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ink/ink2.xml" ContentType="application/inkml+xml"/>
  <Override PartName="/ppt/ink/ink3.xml" ContentType="application/inkml+xml"/>
  <Override PartName="/ppt/notesSlides/notesSlide3.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5.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6.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notesSlides/notesSlide7.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notesSlides/notesSlide8.xml" ContentType="application/vnd.openxmlformats-officedocument.presentationml.notesSlide+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9.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notesSlides/notesSlide10.xml" ContentType="application/vnd.openxmlformats-officedocument.presentationml.notesSlide+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notesSlides/notesSlide11.xml" ContentType="application/vnd.openxmlformats-officedocument.presentationml.notesSlide+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notesSlides/notesSlide12.xml" ContentType="application/vnd.openxmlformats-officedocument.presentationml.notesSlide+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notesSlides/notesSlide13.xml" ContentType="application/vnd.openxmlformats-officedocument.presentationml.notesSlide+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720" r:id="rId3"/>
  </p:sldMasterIdLst>
  <p:notesMasterIdLst>
    <p:notesMasterId r:id="rId49"/>
  </p:notesMasterIdLst>
  <p:sldIdLst>
    <p:sldId id="258" r:id="rId4"/>
    <p:sldId id="391" r:id="rId5"/>
    <p:sldId id="394" r:id="rId6"/>
    <p:sldId id="392" r:id="rId7"/>
    <p:sldId id="393" r:id="rId8"/>
    <p:sldId id="395" r:id="rId9"/>
    <p:sldId id="397" r:id="rId10"/>
    <p:sldId id="399" r:id="rId11"/>
    <p:sldId id="398" r:id="rId12"/>
    <p:sldId id="400" r:id="rId13"/>
    <p:sldId id="401" r:id="rId14"/>
    <p:sldId id="402" r:id="rId15"/>
    <p:sldId id="403" r:id="rId16"/>
    <p:sldId id="404" r:id="rId17"/>
    <p:sldId id="405" r:id="rId18"/>
    <p:sldId id="406" r:id="rId19"/>
    <p:sldId id="407" r:id="rId20"/>
    <p:sldId id="408" r:id="rId21"/>
    <p:sldId id="409" r:id="rId22"/>
    <p:sldId id="410" r:id="rId23"/>
    <p:sldId id="264" r:id="rId24"/>
    <p:sldId id="411" r:id="rId25"/>
    <p:sldId id="412" r:id="rId26"/>
    <p:sldId id="413" r:id="rId27"/>
    <p:sldId id="414" r:id="rId28"/>
    <p:sldId id="415" r:id="rId29"/>
    <p:sldId id="281" r:id="rId30"/>
    <p:sldId id="383" r:id="rId31"/>
    <p:sldId id="384" r:id="rId32"/>
    <p:sldId id="386" r:id="rId33"/>
    <p:sldId id="387" r:id="rId34"/>
    <p:sldId id="423" r:id="rId35"/>
    <p:sldId id="424" r:id="rId36"/>
    <p:sldId id="425" r:id="rId37"/>
    <p:sldId id="260" r:id="rId38"/>
    <p:sldId id="262" r:id="rId39"/>
    <p:sldId id="274" r:id="rId40"/>
    <p:sldId id="419" r:id="rId41"/>
    <p:sldId id="420" r:id="rId42"/>
    <p:sldId id="277" r:id="rId43"/>
    <p:sldId id="278" r:id="rId44"/>
    <p:sldId id="279" r:id="rId45"/>
    <p:sldId id="280" r:id="rId46"/>
    <p:sldId id="421" r:id="rId47"/>
    <p:sldId id="282"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83FF"/>
    <a:srgbClr val="0432FF"/>
    <a:srgbClr val="FF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102"/>
    <p:restoredTop sz="94570"/>
  </p:normalViewPr>
  <p:slideViewPr>
    <p:cSldViewPr snapToGrid="0" snapToObjects="1">
      <p:cViewPr varScale="1">
        <p:scale>
          <a:sx n="108" d="100"/>
          <a:sy n="108" d="100"/>
        </p:scale>
        <p:origin x="872" y="19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2:14.415"/>
    </inkml:context>
    <inkml:brush xml:id="br0">
      <inkml:brushProperty name="width" value="0.05292" units="cm"/>
      <inkml:brushProperty name="height" value="0.05292" units="cm"/>
      <inkml:brushProperty name="color" value="#00B050"/>
    </inkml:brush>
  </inkml:definitions>
  <inkml:trace contextRef="#ctx0" brushRef="#br0">4781 4113 24575,'20'-11'0,"12"-6"0,7 1 0,-12 4 0,2-1-1392,6-4 1,2-1 1391,-1 1 0,1-1 0,5-4 0,2-1 0,-1 0 0,-1 1 0,-5 2 0,1 0 0,6-6 0,-2 1 0,-13 8 0,-1 1-64,7-8 1,0 1 63,12-4 0,-18 7 0,1 1 0,15-7 0,-3-3 686,-9 10-686,-7 1 0,-2 4 0,-8 2 1383,-3 2-1383,-5 4 841,-3 1-841,1 4 0,-1-1 0,-2 0 0,0 1 0,-3-1 0</inkml:trace>
  <inkml:trace contextRef="#ctx0" brushRef="#br0" timeOffset="1142">6064 8250 24575,'36'-7'0,"1"-1"0,7-9 0,-4 2 0,9-6-2249,4-6 2249,-24 11 0,1 0 0,1-1 0,-2 1 417,20-14-417,1 0 0,-12 1 0,8 2 0,-9-3 0,-7 10 442,0 0-442,-12 4 0,1 6 0,-10 1 1143,0 1-1143,-4 2 247,1 3-247,-1 0 0,-2 1 0,0 2 0,-3-3 0</inkml:trace>
  <inkml:trace contextRef="#ctx0" brushRef="#br0" timeOffset="2199">6210 3956 24575,'-1'-5'0,"18"-13"0,13-4 0,-1 2 0,3-2-1431,2 0 1,1 0 1430,6-3 0,0-1 0,-3-4 0,0 0 0,-1 4 0,0 1 0,2-6 0,-3 2 0,-9 8 0,-1 1 432,4-1 1,-2 1-433,8-12 0,-7 5 480,-1 5-480,-14 9 0,-2 6 0,-3-1 1482,-3 7-1482,-1-5 0,-2 6 0,0 0 0</inkml:trace>
  <inkml:trace contextRef="#ctx0" brushRef="#br0" timeOffset="3460">7878 6901 24575,'6'0'0,"30"-21"0,-10 5 0,4-4-2158,1-2 1,3-2-1,0-3 2158,5-4 0,0-3 0,-1 2 0,-6 4 0,-2 1 0,2-1 0,8-8 0,2-1 0,-5 3-174,-6 5 1,-1 2 173,-1-1 0,1-2 0,-2 2 298,-1 1 1,-1 0-299,6-5 0,-2 0 0,6-14 0,0 16 0,-21 5 2982,-3 16-2982,-6 0 0,-3 6 0,-1 1 0</inkml:trace>
  <inkml:trace contextRef="#ctx0" brushRef="#br0" timeOffset="4494">7220 3782 24575,'20'-4'0,"7"-3"0,12-6 0,6-7 0,5 3-634,-22 5 1,0-1 633,23-9 0,-23 9 0,0 0 0,17-8 0,4 1 0,-8 0 0,13 6 0,-12-8 0,8 12 413,-16-4-413,-1 6 210,-4 1-210,-7 3 0,-3-5 0,-7 8 644,0-4-644,-2 5 0,-2-3 0,-3 2 0,1-1 0,-1 2 0,1 0 0,-4 0 0,1 0 0</inkml:trace>
  <inkml:trace contextRef="#ctx0" brushRef="#br0" timeOffset="5575">6813 6843 24575,'2'-5'0,"9"-4"0,14-6 0,10-4 0,16-11-979,-24 15 1,1-2 978,5-6 0,2-2 0,3 2 0,-2-1 0,-3-2 0,-1-1 0,6-1 0,-2 2-190,9-12 190,-17 13 0,-1 1 0,16-8 0,-6-6 0,-2 13 0,-16 1 0,-4 16 0,-5-4 1434,-2 12-1434,-5-7 0,0 5 0,-3-2 0</inkml:trace>
  <inkml:trace contextRef="#ctx0" brushRef="#br0" timeOffset="6715">5567 5344 24575,'4'-17'0,"4"-2"0,18-3 0,2-4 0,8-6 0,-6 7 0,2-10 0,-2 12 0,1-5 0,0-3 0,-4 8 0,-1 1 0,-5 1 0,-7 7 0,2-2 0,-4 6 0,1 1 0,3 0 0,-1-1 0,2-3 0,3 3 0,0-3 0,-1 3 0,1-3 0,0 2 0,0-1 0,-4 2 0,3 0 0,-9 1 0,5 5 0,-9-1 0,3 5 0,-4-3 0,-2 3 0,0 0 0</inkml:trace>
  <inkml:trace contextRef="#ctx0" brushRef="#br0" timeOffset="7945">5591 6806 24575,'29'-21'0,"5"-1"0,-2-2 0,7-4 0,4-2 0,1-9 0,-2 12 0,1-14 0,-7 14 0,7-11 0,-6 5 0,4 0 0,-16 2 0,9 3 0,-14 3 0,2 3 0,-6 5 0,-6 1 0,-1 7 0,-4 0 0,1 6 0,-1 1 0,-2 2 0,0 0 0</inkml:trace>
  <inkml:trace contextRef="#ctx0" brushRef="#br0" timeOffset="12649">6479 4572 24575,'12'-2'0,"1"-1"0,11-3 0,-3 4 0,7-4 0,1 2 0,1 4 0,3-4 0,-4 4 0,4 0 0,-3 0 0,13 0 0,-7 0 0,3 0 0,-1 0 0,1 0 0,1 0 0,4 4 0,-5 0 0,-5 3 0,4 1 0,-8-1 0,8 1 0,-8-1 0,-1 0 0,-1 1 0,-7-2 0,3 1 0,-4 0 0,-4-1 0,3 1 0,-6-1 0,3 0 0,-4 0 0,0 0 0,0 0 0,0 0 0,0 3 0,0 0 0,-3 3 0,3 0 0,-6 1 0,6 2 0,-5-2 0,3 6 0,-4-6 0,0 6 0,1-3 0,-1 4 0,1 0 0,-1-4 0,1 3 0,-4-2 0,3 7 0,-5-4 0,5 4 0,-5-4 0,2 4 0,-3-3 0,0 3 0,0-1 0,0-2 0,0 3 0,0-4 0,0 0 0,-6 4 0,-6-3 0,-6 4 0,-8-2 0,-5-1 0,-1 2 0,5-9 0,-1 0-475,-17 10 475,15-9 0,-2-1 0,-18 7 0,4-6 0,-3 0 0,-1-3 0,-8 1-470,24-5 1,-1-1 469,-18 2 0,13-3 0,0-1 0,-15-1 0,17-2 0,0-1 0,6-2 0,1 0 0,-21 3 0,-2-2 0,3 2-457,-1 1 457,-4-3 0,11 6 0,1-3 0,5 1 0,0 2 442,4-6-442,2 5 939,4-2-939,4 3 490,-3 0-490,7 0 0,-7 0 0,7 0 0,-7 0 0,7 0 0,-7 0 0,7-1 0,-3 4 0,4-2 0,1 1 0,2 0 0,2-2 0,2 4 0,1-1 0,0 2 0,-1 3 0,4 2 0,-4 3 0,3-1 0,-3-2 0,0 2 0,3-3 0,-3 4 0,3 0 0,0-4 0,-3 3 0,6-6 0,-5 6 0,5-2 0,-6 2 0,6-2 0,-6 2 0,6-3 0,-2 4 0,-2 4 0,4-3 0,-4 7 0,1 1 0,1 1 0,-5 8 0,6-8 0,-7 7 0,3-2 0,-7 0 0,3-1 0,-6-4 0,6-1 0,-6-2 0,7 1 0,-6-6 0,7 2 0,-7-2 0,3-1 0,-4 0 0,0 5 0,-4 1 0,1 5 0,-5-1 0,-2 1 0,-1-1 0,-6-2 0,7 1 0,-3-6 0,0 3 0,4-8 0,-7 4 0,4-7 0,-5 3 0,0-7 0,0 2 0,0-5 0,0 2 0,0-3 0,0 0 0,0-4 0,0 0 0,0-4 0,0 0 0,0 0 0,4 0 0,2 0 0,4-4 0,-1-7 0,1-5 0,2-6 0,1 0 0,0-4 0,3-1 0,0-8 0,0 0 0,6-9 0,-2 3 0,2-8 0,5 4 0,-1-5 0,5 0 0,3 4 0,2 2 0,3 5 0,0 0 0,0 0 0,0-5 0,4-7 0,7 5-241,-1 17 1,2 1 240,19-19 0,-14 20 0,1 0 0,2 2 0,0 1 0,11-19 0,-10 21 0,1 1 0,12-13 0,8-4 0,0 4 0,-1 5 0,-5 2 0,2 7 0,-8 2 0,8-1 0,-8 3 0,3-2 0,-4 7 0,0-3 481,0 6-481,0-6 0,-1 6 0,1-2 0,-4 3 0,3-4 0,-4 3 0,5-2 0,0 3 0,5-4 0,0 2 0,5-2 0,0 0 0,0 2 0,5-7 0,-4 8 0,10-8 0,-10 3 0,9-3 0,-9 0 0,4 0 0,0-1 0,-4 2 0,4-1 0,-5 0 0,-1 4 0,1-3 0,5-1 0,-3-1 0,3-3 0,-5 1 0,0 2 0,-4-5 0,3 2 0,-7 0 0,0-2 0,-2 3 0,-6-3 0,7-1 0,-7-3 0,0 3 0,-2-3 0,-6 2 0,2 2 0,-3-6 0,-1 7 0,1-2 0,-1 3 0,1 0 0,-4 0 0,3-4 0,1 2 0,1-6 0,2 6 0,-2-6 0,-1 3 0,-3 0 0,2 1 0,-6 1 0,3 2 0,-4 0 0,1 2 0,-1 6 0,0-6 0,1 6 0,2 0 0,0 2 0,0 4 0,2-2 0,-1 4 0,-1 1 0,2 1 0,-2 3 0,3 0 0,0 0 0,4 0 0,-3 0 0,6 0 0,-3 0 0,4 0 0,4 0 0,-3 0 0,3 0 0,-5 0 0,-2 0 0,2 0 0,-3 0 0,0 3 0,0-2 0,-4 1 0,0 1 0,-3-2 0,3 1 0,-6-2 0,2 0 0,-2 3 0,-3-3 0,-1 3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2:14.415"/>
    </inkml:context>
    <inkml:brush xml:id="br0">
      <inkml:brushProperty name="width" value="0.05292" units="cm"/>
      <inkml:brushProperty name="height" value="0.05292" units="cm"/>
      <inkml:brushProperty name="color" value="#00B050"/>
    </inkml:brush>
  </inkml:definitions>
  <inkml:trace contextRef="#ctx0" brushRef="#br0">4781 4113 24575,'20'-11'0,"12"-6"0,7 1 0,-12 4 0,2-1-1392,6-4 1,2-1 1391,-1 1 0,1-1 0,5-4 0,2-1 0,-1 0 0,-1 1 0,-5 2 0,1 0 0,6-6 0,-2 1 0,-13 8 0,-1 1-64,7-8 1,0 1 63,12-4 0,-18 7 0,1 1 0,15-7 0,-3-3 686,-9 10-686,-7 1 0,-2 4 0,-8 2 1383,-3 2-1383,-5 4 841,-3 1-841,1 4 0,-1-1 0,-2 0 0,0 1 0,-3-1 0</inkml:trace>
  <inkml:trace contextRef="#ctx0" brushRef="#br0" timeOffset="1142">6064 8250 24575,'36'-7'0,"1"-1"0,7-9 0,-4 2 0,9-6-2249,4-6 2249,-24 11 0,1 0 0,1-1 0,-2 1 417,20-14-417,1 0 0,-12 1 0,8 2 0,-9-3 0,-7 10 442,0 0-442,-12 4 0,1 6 0,-10 1 1143,0 1-1143,-4 2 247,1 3-247,-1 0 0,-2 1 0,0 2 0,-3-3 0</inkml:trace>
  <inkml:trace contextRef="#ctx0" brushRef="#br0" timeOffset="2199">6210 3956 24575,'-1'-5'0,"18"-13"0,13-4 0,-1 2 0,3-2-1431,2 0 1,1 0 1430,6-3 0,0-1 0,-3-4 0,0 0 0,-1 4 0,0 1 0,2-6 0,-3 2 0,-9 8 0,-1 1 432,4-1 1,-2 1-433,8-12 0,-7 5 480,-1 5-480,-14 9 0,-2 6 0,-3-1 1482,-3 7-1482,-1-5 0,-2 6 0,0 0 0</inkml:trace>
  <inkml:trace contextRef="#ctx0" brushRef="#br0" timeOffset="3460">7878 6901 24575,'6'0'0,"30"-21"0,-10 5 0,4-4-2158,1-2 1,3-2-1,0-3 2158,5-4 0,0-3 0,-1 2 0,-6 4 0,-2 1 0,2-1 0,8-8 0,2-1 0,-5 3-174,-6 5 1,-1 2 173,-1-1 0,1-2 0,-2 2 298,-1 1 1,-1 0-299,6-5 0,-2 0 0,6-14 0,0 16 0,-21 5 2982,-3 16-2982,-6 0 0,-3 6 0,-1 1 0</inkml:trace>
  <inkml:trace contextRef="#ctx0" brushRef="#br0" timeOffset="4494">7220 3782 24575,'20'-4'0,"7"-3"0,12-6 0,6-7 0,5 3-634,-22 5 1,0-1 633,23-9 0,-23 9 0,0 0 0,17-8 0,4 1 0,-8 0 0,13 6 0,-12-8 0,8 12 413,-16-4-413,-1 6 210,-4 1-210,-7 3 0,-3-5 0,-7 8 644,0-4-644,-2 5 0,-2-3 0,-3 2 0,1-1 0,-1 2 0,1 0 0,-4 0 0,1 0 0</inkml:trace>
  <inkml:trace contextRef="#ctx0" brushRef="#br0" timeOffset="5575">6813 6843 24575,'2'-5'0,"9"-4"0,14-6 0,10-4 0,16-11-979,-24 15 1,1-2 978,5-6 0,2-2 0,3 2 0,-2-1 0,-3-2 0,-1-1 0,6-1 0,-2 2-190,9-12 190,-17 13 0,-1 1 0,16-8 0,-6-6 0,-2 13 0,-16 1 0,-4 16 0,-5-4 1434,-2 12-1434,-5-7 0,0 5 0,-3-2 0</inkml:trace>
  <inkml:trace contextRef="#ctx0" brushRef="#br0" timeOffset="6715">5567 5344 24575,'4'-17'0,"4"-2"0,18-3 0,2-4 0,8-6 0,-6 7 0,2-10 0,-2 12 0,1-5 0,0-3 0,-4 8 0,-1 1 0,-5 1 0,-7 7 0,2-2 0,-4 6 0,1 1 0,3 0 0,-1-1 0,2-3 0,3 3 0,0-3 0,-1 3 0,1-3 0,0 2 0,0-1 0,-4 2 0,3 0 0,-9 1 0,5 5 0,-9-1 0,3 5 0,-4-3 0,-2 3 0,0 0 0</inkml:trace>
  <inkml:trace contextRef="#ctx0" brushRef="#br0" timeOffset="7945">5591 6806 24575,'29'-21'0,"5"-1"0,-2-2 0,7-4 0,4-2 0,1-9 0,-2 12 0,1-14 0,-7 14 0,7-11 0,-6 5 0,4 0 0,-16 2 0,9 3 0,-14 3 0,2 3 0,-6 5 0,-6 1 0,-1 7 0,-4 0 0,1 6 0,-1 1 0,-2 2 0,0 0 0</inkml:trace>
  <inkml:trace contextRef="#ctx0" brushRef="#br0" timeOffset="12649">6479 4572 24575,'12'-2'0,"1"-1"0,11-3 0,-3 4 0,7-4 0,1 2 0,1 4 0,3-4 0,-4 4 0,4 0 0,-3 0 0,13 0 0,-7 0 0,3 0 0,-1 0 0,1 0 0,1 0 0,4 4 0,-5 0 0,-5 3 0,4 1 0,-8-1 0,8 1 0,-8-1 0,-1 0 0,-1 1 0,-7-2 0,3 1 0,-4 0 0,-4-1 0,3 1 0,-6-1 0,3 0 0,-4 0 0,0 0 0,0 0 0,0 0 0,0 3 0,0 0 0,-3 3 0,3 0 0,-6 1 0,6 2 0,-5-2 0,3 6 0,-4-6 0,0 6 0,1-3 0,-1 4 0,1 0 0,-1-4 0,1 3 0,-4-2 0,3 7 0,-5-4 0,5 4 0,-5-4 0,2 4 0,-3-3 0,0 3 0,0-1 0,0-2 0,0 3 0,0-4 0,0 0 0,-6 4 0,-6-3 0,-6 4 0,-8-2 0,-5-1 0,-1 2 0,5-9 0,-1 0-475,-17 10 475,15-9 0,-2-1 0,-18 7 0,4-6 0,-3 0 0,-1-3 0,-8 1-470,24-5 1,-1-1 469,-18 2 0,13-3 0,0-1 0,-15-1 0,17-2 0,0-1 0,6-2 0,1 0 0,-21 3 0,-2-2 0,3 2-457,-1 1 457,-4-3 0,11 6 0,1-3 0,5 1 0,0 2 442,4-6-442,2 5 939,4-2-939,4 3 490,-3 0-490,7 0 0,-7 0 0,7 0 0,-7 0 0,7 0 0,-7 0 0,7-1 0,-3 4 0,4-2 0,1 1 0,2 0 0,2-2 0,2 4 0,1-1 0,0 2 0,-1 3 0,4 2 0,-4 3 0,3-1 0,-3-2 0,0 2 0,3-3 0,-3 4 0,3 0 0,0-4 0,-3 3 0,6-6 0,-5 6 0,5-2 0,-6 2 0,6-2 0,-6 2 0,6-3 0,-2 4 0,-2 4 0,4-3 0,-4 7 0,1 1 0,1 1 0,-5 8 0,6-8 0,-7 7 0,3-2 0,-7 0 0,3-1 0,-6-4 0,6-1 0,-6-2 0,7 1 0,-6-6 0,7 2 0,-7-2 0,3-1 0,-4 0 0,0 5 0,-4 1 0,1 5 0,-5-1 0,-2 1 0,-1-1 0,-6-2 0,7 1 0,-3-6 0,0 3 0,4-8 0,-7 4 0,4-7 0,-5 3 0,0-7 0,0 2 0,0-5 0,0 2 0,0-3 0,0 0 0,0-4 0,0 0 0,0-4 0,0 0 0,0 0 0,4 0 0,2 0 0,4-4 0,-1-7 0,1-5 0,2-6 0,1 0 0,0-4 0,3-1 0,0-8 0,0 0 0,6-9 0,-2 3 0,2-8 0,5 4 0,-1-5 0,5 0 0,3 4 0,2 2 0,3 5 0,0 0 0,0 0 0,0-5 0,4-7 0,7 5-241,-1 17 1,2 1 240,19-19 0,-14 20 0,1 0 0,2 2 0,0 1 0,11-19 0,-10 21 0,1 1 0,12-13 0,8-4 0,0 4 0,-1 5 0,-5 2 0,2 7 0,-8 2 0,8-1 0,-8 3 0,3-2 0,-4 7 0,0-3 481,0 6-481,0-6 0,-1 6 0,1-2 0,-4 3 0,3-4 0,-4 3 0,5-2 0,0 3 0,5-4 0,0 2 0,5-2 0,0 0 0,0 2 0,5-7 0,-4 8 0,10-8 0,-10 3 0,9-3 0,-9 0 0,4 0 0,0-1 0,-4 2 0,4-1 0,-5 0 0,-1 4 0,1-3 0,5-1 0,-3-1 0,3-3 0,-5 1 0,0 2 0,-4-5 0,3 2 0,-7 0 0,0-2 0,-2 3 0,-6-3 0,7-1 0,-7-3 0,0 3 0,-2-3 0,-6 2 0,2 2 0,-3-6 0,-1 7 0,1-2 0,-1 3 0,1 0 0,-4 0 0,3-4 0,1 2 0,1-6 0,2 6 0,-2-6 0,-1 3 0,-3 0 0,2 1 0,-6 1 0,3 2 0,-4 0 0,1 2 0,-1 6 0,0-6 0,1 6 0,2 0 0,0 2 0,0 4 0,2-2 0,-1 4 0,-1 1 0,2 1 0,-2 3 0,3 0 0,0 0 0,4 0 0,-3 0 0,6 0 0,-3 0 0,4 0 0,4 0 0,-3 0 0,3 0 0,-5 0 0,-2 0 0,2 0 0,-3 0 0,0 3 0,0-2 0,-4 1 0,0 1 0,-3-2 0,3 1 0,-6-2 0,2 0 0,-2 3 0,-3-3 0,-1 3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04.839"/>
    </inkml:context>
    <inkml:brush xml:id="br0">
      <inkml:brushProperty name="width" value="0.05292" units="cm"/>
      <inkml:brushProperty name="height" value="0.05292" units="cm"/>
      <inkml:brushProperty name="color" value="#00B050"/>
    </inkml:brush>
  </inkml:definitions>
  <inkml:trace contextRef="#ctx0" brushRef="#br0">21684 14317 24575,'0'8'0,"0"-1"0,-6 5 0,4-5 0,-7 11 0,9-8 0,-6 9 0,5-2 0,-5-1 0,2 7 0,-2-6 0,-1 7 0,0-4 0,4 0 0,-3-4 0,5 0 0,-2-4 0,3 0 0,0-3 0,0 2 0,0-2 0,0 7 0,0-3 0,0 6 0,0-6 0,0 2 0,0-3 0,0 0 0,0-3 0,0 0 0,0-4 0,0 1 0,0-1 0,0 0 0,3-2 0,0 0 0,5-3 0,1-3 0,7-7 0,2-5 0,4-11 0,4 2 0,-1-6 0,1 6 0,-3-6 0,-1 7 0,-1 1 0,0 1 0,-4 8 0,-1-4 0,-4 5 0,4 0 0,-3 2 0,2-2 0,1 5 0,-3-5 0,6 5 0,-6-5 0,6 5 0,-7-4 0,7 3 0,-2-4 0,-1 5 0,0-2 0,-4 0 0,0 5 0,0-4 0,-3 5 0,-1-1 0,-2 2 0,-1-1 0,1 3 0,-1-3 0,-11 3 0,-3 0 0,-20 0 0,3 0 0,-12 0 0,8 4 0,-3 0 0,8 2 0,1 1 0,8 0 0,3-1 0,4-3 0,4 2 0,2-2 0,0 2 0,3 0 0,0 0 0,0 1 0,0-1 0,0 1 0,0-1 0,0 0 0,3 1 0,0-1 0,2 4 0,1-3 0,3 5 0,0-4 0,6 2 0,-2-1 0,3-1 0,-1 5 0,-2-5 0,3 5 0,-4-5 0,3 2 0,-2-3 0,3 0 0,-4 0 0,-3 0 0,2 0 0,-2-3 0,3 2 0,-3-4 0,3 2 0,-6-3 0,5 0 0,-4 0 0,4 2 0,-5-1 0,2 2 0,-2-1 0,-1-1 0,1 3 0,-1 0 0,1-1 0,-1 1 0,1-1 0,-3 3 0,-1-1 0,0 0 0,-1 1 0,1-1 0,-2 1 0,0 2 0,0-2 0,0 3 0,0-1 0,0-2 0,-9 3 0,2 0 0,-16-2 0,5 2 0,-6-2 0,4 0 0,1-1 0,-1 1 0,0-3 0,0-1 0,0-3 0,3 0 0,2 0 0,3 0 0,-4 0 0,6 0 0,-5-3 0,6 2 0,-3-4 0,2 2 0,-1-1 0,5 2 0,-3 2 0,6-2 0,-2 1 0,5-4 0,-3 2 0,3 0 0,0 1 0</inkml:trace>
  <inkml:trace contextRef="#ctx0" brushRef="#br0" timeOffset="1250">21762 13933 24575,'0'8'0,"0"-1"0,0-1 0,0-1 0,0 0 0,2 1 0,-1-6 0,1 2 0,1-2 0,-3 3 0,3 3 0,-3-1 0,2 0 0,-1-1 0,1-2 0</inkml:trace>
  <inkml:trace contextRef="#ctx0" brushRef="#br0" timeOffset="2982">22769 14048 24575,'15'-10'0,"3"1"0,-2 6 0,4-6 0,-4 7 0,7-4 0,-9 4 0,13 1 0,-13-2 0,13 3 0,-6 0 0,1 0 0,5 0 0,-10 0 0,7 0 0,-4 0 0,0 0 0,-4 3 0,0 3 0,-7 0 0,2 6 0,-5-6 0,3 5 0,-3 2 0,0 0 0,-2 6 0,1-3 0,-4 8 0,2 1 0,-3 4 0,0 4 0,0 1 0,0 1 0,-7 3 0,-1-8 0,-7-1 0,1-1 0,0-7 0,1-1 0,-4 0 0,1-6 0,-2 2 0,-2 1 0,4-4 0,-1 4 0,-2-4 0,2 0 0,1-1 0,0 1 0,4-1 0,0 0 0,3-3 0,0 2 0,3-4 0,3 1 0,-2 0 0,4-2 0,-2 6 0,3-3 0,0 0 0,0 2 0,0-4 0,0 1 0,0-3 0,0 1 0,0-1 0,3-2 0,3 0 0,6-3 0,4 0 0,8 0 0,-3 0 0,3 0 0,-4 0 0,0 0 0,-4 0 0,0 0 0,-4 0 0,0 0 0,0 0 0,0 0 0,0 0 0,-3 0 0,-1 0 0,-2 0 0,-1 0 0,1 0 0,-1 0 0,1 0 0,-1 0 0,-2 0 0,-1 0 0</inkml:trace>
  <inkml:trace contextRef="#ctx0" brushRef="#br0" timeOffset="3936">23470 14501 24575,'0'8'0,"0"-1"0,0 1 0,0-2 0,0 3 0,0-4 0,2-2 0,-1-3 0,1-3 0,-2-5 0,0 2 0,0-3 0,0 4 0,0-1 0,0 5 0,0 0 0,0 3 0</inkml:trace>
  <inkml:trace contextRef="#ctx0" brushRef="#br0" timeOffset="5882">24064 14001 24575,'-20'0'0,"-1"0"0,-8 0 0,4 0 0,-3 0 0,-2 0 0,8 0 0,-10 0 0,18 0 0,-5 0 0,9 0 0,2 0 0,2 0 0,-1 0 0,1 0 0,1 2 0,3 1 0,2 2 0,0 0 0,0 3 0,0 5 0,0 3 0,0 4 0,0 0 0,0 0 0,0 0 0,0 0 0,0-4 0,0 3 0,0-6 0,0 2 0,0-2 0,0-1 0,0 0 0,0 0 0,0 0 0,0 0 0,0 0 0,0 0 0,0 0 0,0 0 0,0 0 0,0 0 0,-3-3 0,2 0 0,-1-4 0,2 1 0,-2-1 0,1-4 0,4 1 0,4-4 0,8-1 0,1 2 0,8-2 0,-3 3 0,7 0 0,-3 0 0,4 0 0,-4 0 0,2 0 0,-6 0 0,0 0 0,-6 3 0,-3 0 0,0 3 0,-2 3 0,1 0 0,-4 7 0,2-4 0,-3 7 0,0-6 0,1 6 0,-4-6 0,3 6 0,-5-6 0,2 6 0,0-6 0,-3 6 0,3-3 0,-3 4 0,0 0 0,0 4 0,0-3 0,0 3 0,0-4 0,-5-4 0,0 3 0,-6-6 0,1 2 0,-2-3 0,0 1 0,-4-1 0,3-2 0,-6 2 0,2-5 0,-6 3 0,2-3 0,-3-1 0,4-2 0,-4-1 0,3-3 0,-3 0 0,4 0 0,0 0 0,4 0 0,0 0 0,4 0 0,3 0 0,0 0 0,4 0 0,0 0 0,2-2 0,0-1 0,3-2 0,0 2 0,0 1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2:14.415"/>
    </inkml:context>
    <inkml:brush xml:id="br0">
      <inkml:brushProperty name="width" value="0.05292" units="cm"/>
      <inkml:brushProperty name="height" value="0.05292" units="cm"/>
      <inkml:brushProperty name="color" value="#00B050"/>
    </inkml:brush>
  </inkml:definitions>
  <inkml:trace contextRef="#ctx0" brushRef="#br0">4781 4113 24575,'20'-11'0,"12"-6"0,7 1 0,-12 4 0,2-1-1392,6-4 1,2-1 1391,-1 1 0,1-1 0,5-4 0,2-1 0,-1 0 0,-1 1 0,-5 2 0,1 0 0,6-6 0,-2 1 0,-13 8 0,-1 1-64,7-8 1,0 1 63,12-4 0,-18 7 0,1 1 0,15-7 0,-3-3 686,-9 10-686,-7 1 0,-2 4 0,-8 2 1383,-3 2-1383,-5 4 841,-3 1-841,1 4 0,-1-1 0,-2 0 0,0 1 0,-3-1 0</inkml:trace>
  <inkml:trace contextRef="#ctx0" brushRef="#br0" timeOffset="1142">6064 8250 24575,'36'-7'0,"1"-1"0,7-9 0,-4 2 0,9-6-2249,4-6 2249,-24 11 0,1 0 0,1-1 0,-2 1 417,20-14-417,1 0 0,-12 1 0,8 2 0,-9-3 0,-7 10 442,0 0-442,-12 4 0,1 6 0,-10 1 1143,0 1-1143,-4 2 247,1 3-247,-1 0 0,-2 1 0,0 2 0,-3-3 0</inkml:trace>
  <inkml:trace contextRef="#ctx0" brushRef="#br0" timeOffset="2199">6210 3956 24575,'-1'-5'0,"18"-13"0,13-4 0,-1 2 0,3-2-1431,2 0 1,1 0 1430,6-3 0,0-1 0,-3-4 0,0 0 0,-1 4 0,0 1 0,2-6 0,-3 2 0,-9 8 0,-1 1 432,4-1 1,-2 1-433,8-12 0,-7 5 480,-1 5-480,-14 9 0,-2 6 0,-3-1 1482,-3 7-1482,-1-5 0,-2 6 0,0 0 0</inkml:trace>
  <inkml:trace contextRef="#ctx0" brushRef="#br0" timeOffset="3460">7878 6901 24575,'6'0'0,"30"-21"0,-10 5 0,4-4-2158,1-2 1,3-2-1,0-3 2158,5-4 0,0-3 0,-1 2 0,-6 4 0,-2 1 0,2-1 0,8-8 0,2-1 0,-5 3-174,-6 5 1,-1 2 173,-1-1 0,1-2 0,-2 2 298,-1 1 1,-1 0-299,6-5 0,-2 0 0,6-14 0,0 16 0,-21 5 2982,-3 16-2982,-6 0 0,-3 6 0,-1 1 0</inkml:trace>
  <inkml:trace contextRef="#ctx0" brushRef="#br0" timeOffset="4494">7220 3782 24575,'20'-4'0,"7"-3"0,12-6 0,6-7 0,5 3-634,-22 5 1,0-1 633,23-9 0,-23 9 0,0 0 0,17-8 0,4 1 0,-8 0 0,13 6 0,-12-8 0,8 12 413,-16-4-413,-1 6 210,-4 1-210,-7 3 0,-3-5 0,-7 8 644,0-4-644,-2 5 0,-2-3 0,-3 2 0,1-1 0,-1 2 0,1 0 0,-4 0 0,1 0 0</inkml:trace>
  <inkml:trace contextRef="#ctx0" brushRef="#br0" timeOffset="5575">6813 6843 24575,'2'-5'0,"9"-4"0,14-6 0,10-4 0,16-11-979,-24 15 1,1-2 978,5-6 0,2-2 0,3 2 0,-2-1 0,-3-2 0,-1-1 0,6-1 0,-2 2-190,9-12 190,-17 13 0,-1 1 0,16-8 0,-6-6 0,-2 13 0,-16 1 0,-4 16 0,-5-4 1434,-2 12-1434,-5-7 0,0 5 0,-3-2 0</inkml:trace>
  <inkml:trace contextRef="#ctx0" brushRef="#br0" timeOffset="6715">5567 5344 24575,'4'-17'0,"4"-2"0,18-3 0,2-4 0,8-6 0,-6 7 0,2-10 0,-2 12 0,1-5 0,0-3 0,-4 8 0,-1 1 0,-5 1 0,-7 7 0,2-2 0,-4 6 0,1 1 0,3 0 0,-1-1 0,2-3 0,3 3 0,0-3 0,-1 3 0,1-3 0,0 2 0,0-1 0,-4 2 0,3 0 0,-9 1 0,5 5 0,-9-1 0,3 5 0,-4-3 0,-2 3 0,0 0 0</inkml:trace>
  <inkml:trace contextRef="#ctx0" brushRef="#br0" timeOffset="7945">5591 6806 24575,'29'-21'0,"5"-1"0,-2-2 0,7-4 0,4-2 0,1-9 0,-2 12 0,1-14 0,-7 14 0,7-11 0,-6 5 0,4 0 0,-16 2 0,9 3 0,-14 3 0,2 3 0,-6 5 0,-6 1 0,-1 7 0,-4 0 0,1 6 0,-1 1 0,-2 2 0,0 0 0</inkml:trace>
  <inkml:trace contextRef="#ctx0" brushRef="#br0" timeOffset="12649">6479 4572 24575,'12'-2'0,"1"-1"0,11-3 0,-3 4 0,7-4 0,1 2 0,1 4 0,3-4 0,-4 4 0,4 0 0,-3 0 0,13 0 0,-7 0 0,3 0 0,-1 0 0,1 0 0,1 0 0,4 4 0,-5 0 0,-5 3 0,4 1 0,-8-1 0,8 1 0,-8-1 0,-1 0 0,-1 1 0,-7-2 0,3 1 0,-4 0 0,-4-1 0,3 1 0,-6-1 0,3 0 0,-4 0 0,0 0 0,0 0 0,0 0 0,0 3 0,0 0 0,-3 3 0,3 0 0,-6 1 0,6 2 0,-5-2 0,3 6 0,-4-6 0,0 6 0,1-3 0,-1 4 0,1 0 0,-1-4 0,1 3 0,-4-2 0,3 7 0,-5-4 0,5 4 0,-5-4 0,2 4 0,-3-3 0,0 3 0,0-1 0,0-2 0,0 3 0,0-4 0,0 0 0,-6 4 0,-6-3 0,-6 4 0,-8-2 0,-5-1 0,-1 2 0,5-9 0,-1 0-475,-17 10 475,15-9 0,-2-1 0,-18 7 0,4-6 0,-3 0 0,-1-3 0,-8 1-470,24-5 1,-1-1 469,-18 2 0,13-3 0,0-1 0,-15-1 0,17-2 0,0-1 0,6-2 0,1 0 0,-21 3 0,-2-2 0,3 2-457,-1 1 457,-4-3 0,11 6 0,1-3 0,5 1 0,0 2 442,4-6-442,2 5 939,4-2-939,4 3 490,-3 0-490,7 0 0,-7 0 0,7 0 0,-7 0 0,7 0 0,-7 0 0,7-1 0,-3 4 0,4-2 0,1 1 0,2 0 0,2-2 0,2 4 0,1-1 0,0 2 0,-1 3 0,4 2 0,-4 3 0,3-1 0,-3-2 0,0 2 0,3-3 0,-3 4 0,3 0 0,0-4 0,-3 3 0,6-6 0,-5 6 0,5-2 0,-6 2 0,6-2 0,-6 2 0,6-3 0,-2 4 0,-2 4 0,4-3 0,-4 7 0,1 1 0,1 1 0,-5 8 0,6-8 0,-7 7 0,3-2 0,-7 0 0,3-1 0,-6-4 0,6-1 0,-6-2 0,7 1 0,-6-6 0,7 2 0,-7-2 0,3-1 0,-4 0 0,0 5 0,-4 1 0,1 5 0,-5-1 0,-2 1 0,-1-1 0,-6-2 0,7 1 0,-3-6 0,0 3 0,4-8 0,-7 4 0,4-7 0,-5 3 0,0-7 0,0 2 0,0-5 0,0 2 0,0-3 0,0 0 0,0-4 0,0 0 0,0-4 0,0 0 0,0 0 0,4 0 0,2 0 0,4-4 0,-1-7 0,1-5 0,2-6 0,1 0 0,0-4 0,3-1 0,0-8 0,0 0 0,6-9 0,-2 3 0,2-8 0,5 4 0,-1-5 0,5 0 0,3 4 0,2 2 0,3 5 0,0 0 0,0 0 0,0-5 0,4-7 0,7 5-241,-1 17 1,2 1 240,19-19 0,-14 20 0,1 0 0,2 2 0,0 1 0,11-19 0,-10 21 0,1 1 0,12-13 0,8-4 0,0 4 0,-1 5 0,-5 2 0,2 7 0,-8 2 0,8-1 0,-8 3 0,3-2 0,-4 7 0,0-3 481,0 6-481,0-6 0,-1 6 0,1-2 0,-4 3 0,3-4 0,-4 3 0,5-2 0,0 3 0,5-4 0,0 2 0,5-2 0,0 0 0,0 2 0,5-7 0,-4 8 0,10-8 0,-10 3 0,9-3 0,-9 0 0,4 0 0,0-1 0,-4 2 0,4-1 0,-5 0 0,-1 4 0,1-3 0,5-1 0,-3-1 0,3-3 0,-5 1 0,0 2 0,-4-5 0,3 2 0,-7 0 0,0-2 0,-2 3 0,-6-3 0,7-1 0,-7-3 0,0 3 0,-2-3 0,-6 2 0,2 2 0,-3-6 0,-1 7 0,1-2 0,-1 3 0,1 0 0,-4 0 0,3-4 0,1 2 0,1-6 0,2 6 0,-2-6 0,-1 3 0,-3 0 0,2 1 0,-6 1 0,3 2 0,-4 0 0,1 2 0,-1 6 0,0-6 0,1 6 0,2 0 0,0 2 0,0 4 0,2-2 0,-1 4 0,-1 1 0,2 1 0,-2 3 0,3 0 0,0 0 0,4 0 0,-3 0 0,6 0 0,-3 0 0,4 0 0,4 0 0,-3 0 0,3 0 0,-5 0 0,-2 0 0,2 0 0,-3 0 0,0 3 0,0-2 0,-4 1 0,0 1 0,-3-2 0,3 1 0,-6-2 0,2 0 0,-2 3 0,-3-3 0,-1 3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04.839"/>
    </inkml:context>
    <inkml:brush xml:id="br0">
      <inkml:brushProperty name="width" value="0.05292" units="cm"/>
      <inkml:brushProperty name="height" value="0.05292" units="cm"/>
      <inkml:brushProperty name="color" value="#00B050"/>
    </inkml:brush>
  </inkml:definitions>
  <inkml:trace contextRef="#ctx0" brushRef="#br0">21684 14317 24575,'0'8'0,"0"-1"0,-6 5 0,4-5 0,-7 11 0,9-8 0,-6 9 0,5-2 0,-5-1 0,2 7 0,-2-6 0,-1 7 0,0-4 0,4 0 0,-3-4 0,5 0 0,-2-4 0,3 0 0,0-3 0,0 2 0,0-2 0,0 7 0,0-3 0,0 6 0,0-6 0,0 2 0,0-3 0,0 0 0,0-3 0,0 0 0,0-4 0,0 1 0,0-1 0,0 0 0,3-2 0,0 0 0,5-3 0,1-3 0,7-7 0,2-5 0,4-11 0,4 2 0,-1-6 0,1 6 0,-3-6 0,-1 7 0,-1 1 0,0 1 0,-4 8 0,-1-4 0,-4 5 0,4 0 0,-3 2 0,2-2 0,1 5 0,-3-5 0,6 5 0,-6-5 0,6 5 0,-7-4 0,7 3 0,-2-4 0,-1 5 0,0-2 0,-4 0 0,0 5 0,0-4 0,-3 5 0,-1-1 0,-2 2 0,-1-1 0,1 3 0,-1-3 0,-11 3 0,-3 0 0,-20 0 0,3 0 0,-12 0 0,8 4 0,-3 0 0,8 2 0,1 1 0,8 0 0,3-1 0,4-3 0,4 2 0,2-2 0,0 2 0,3 0 0,0 0 0,0 1 0,0-1 0,0 1 0,0-1 0,0 0 0,3 1 0,0-1 0,2 4 0,1-3 0,3 5 0,0-4 0,6 2 0,-2-1 0,3-1 0,-1 5 0,-2-5 0,3 5 0,-4-5 0,3 2 0,-2-3 0,3 0 0,-4 0 0,-3 0 0,2 0 0,-2-3 0,3 2 0,-3-4 0,3 2 0,-6-3 0,5 0 0,-4 0 0,4 2 0,-5-1 0,2 2 0,-2-1 0,-1-1 0,1 3 0,-1 0 0,1-1 0,-1 1 0,1-1 0,-3 3 0,-1-1 0,0 0 0,-1 1 0,1-1 0,-2 1 0,0 2 0,0-2 0,0 3 0,0-1 0,0-2 0,-9 3 0,2 0 0,-16-2 0,5 2 0,-6-2 0,4 0 0,1-1 0,-1 1 0,0-3 0,0-1 0,0-3 0,3 0 0,2 0 0,3 0 0,-4 0 0,6 0 0,-5-3 0,6 2 0,-3-4 0,2 2 0,-1-1 0,5 2 0,-3 2 0,6-2 0,-2 1 0,5-4 0,-3 2 0,3 0 0,0 1 0</inkml:trace>
  <inkml:trace contextRef="#ctx0" brushRef="#br0" timeOffset="1250">21762 13933 24575,'0'8'0,"0"-1"0,0-1 0,0-1 0,0 0 0,2 1 0,-1-6 0,1 2 0,1-2 0,-3 3 0,3 3 0,-3-1 0,2 0 0,-1-1 0,1-2 0</inkml:trace>
  <inkml:trace contextRef="#ctx0" brushRef="#br0" timeOffset="2982">22769 14048 24575,'15'-10'0,"3"1"0,-2 6 0,4-6 0,-4 7 0,7-4 0,-9 4 0,13 1 0,-13-2 0,13 3 0,-6 0 0,1 0 0,5 0 0,-10 0 0,7 0 0,-4 0 0,0 0 0,-4 3 0,0 3 0,-7 0 0,2 6 0,-5-6 0,3 5 0,-3 2 0,0 0 0,-2 6 0,1-3 0,-4 8 0,2 1 0,-3 4 0,0 4 0,0 1 0,0 1 0,-7 3 0,-1-8 0,-7-1 0,1-1 0,0-7 0,1-1 0,-4 0 0,1-6 0,-2 2 0,-2 1 0,4-4 0,-1 4 0,-2-4 0,2 0 0,1-1 0,0 1 0,4-1 0,0 0 0,3-3 0,0 2 0,3-4 0,3 1 0,-2 0 0,4-2 0,-2 6 0,3-3 0,0 0 0,0 2 0,0-4 0,0 1 0,0-3 0,0 1 0,0-1 0,3-2 0,3 0 0,6-3 0,4 0 0,8 0 0,-3 0 0,3 0 0,-4 0 0,0 0 0,-4 0 0,0 0 0,-4 0 0,0 0 0,0 0 0,0 0 0,0 0 0,-3 0 0,-1 0 0,-2 0 0,-1 0 0,1 0 0,-1 0 0,1 0 0,-1 0 0,-2 0 0,-1 0 0</inkml:trace>
  <inkml:trace contextRef="#ctx0" brushRef="#br0" timeOffset="3936">23470 14501 24575,'0'8'0,"0"-1"0,0 1 0,0-2 0,0 3 0,0-4 0,2-2 0,-1-3 0,1-3 0,-2-5 0,0 2 0,0-3 0,0 4 0,0-1 0,0 5 0,0 0 0,0 3 0</inkml:trace>
  <inkml:trace contextRef="#ctx0" brushRef="#br0" timeOffset="5882">24064 14001 24575,'-20'0'0,"-1"0"0,-8 0 0,4 0 0,-3 0 0,-2 0 0,8 0 0,-10 0 0,18 0 0,-5 0 0,9 0 0,2 0 0,2 0 0,-1 0 0,1 0 0,1 2 0,3 1 0,2 2 0,0 0 0,0 3 0,0 5 0,0 3 0,0 4 0,0 0 0,0 0 0,0 0 0,0 0 0,0-4 0,0 3 0,0-6 0,0 2 0,0-2 0,0-1 0,0 0 0,0 0 0,0 0 0,0 0 0,0 0 0,0 0 0,0 0 0,0 0 0,0 0 0,0 0 0,-3-3 0,2 0 0,-1-4 0,2 1 0,-2-1 0,1-4 0,4 1 0,4-4 0,8-1 0,1 2 0,8-2 0,-3 3 0,7 0 0,-3 0 0,4 0 0,-4 0 0,2 0 0,-6 0 0,0 0 0,-6 3 0,-3 0 0,0 3 0,-2 3 0,1 0 0,-4 7 0,2-4 0,-3 7 0,0-6 0,1 6 0,-4-6 0,3 6 0,-5-6 0,2 6 0,0-6 0,-3 6 0,3-3 0,-3 4 0,0 0 0,0 4 0,0-3 0,0 3 0,0-4 0,-5-4 0,0 3 0,-6-6 0,1 2 0,-2-3 0,0 1 0,-4-1 0,3-2 0,-6 2 0,2-5 0,-6 3 0,2-3 0,-3-1 0,4-2 0,-4-1 0,3-3 0,-3 0 0,4 0 0,0 0 0,4 0 0,0 0 0,4 0 0,3 0 0,0 0 0,4 0 0,0 0 0,2-2 0,0-1 0,3-2 0,0 2 0,0 1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57.849"/>
    </inkml:context>
    <inkml:brush xml:id="br0">
      <inkml:brushProperty name="width" value="0.05292" units="cm"/>
      <inkml:brushProperty name="height" value="0.05292" units="cm"/>
      <inkml:brushProperty name="color" value="#7030A0"/>
    </inkml:brush>
  </inkml:definitions>
  <inkml:trace contextRef="#ctx0" brushRef="#br0">1927 15749 24575,'0'22'0,"0"7"0,0-3 0,0 12 0,0 2 0,0-4 0,0 6 0,0-7 0,0-1 0,0 0 0,0-5 0,0 4 0,0-3 0,0-1 0,0-1 0,0-3 0,0 4 0,0-8 0,0 2 0,0-10 0,0 3 0,0-7 0,0 2 0,0-5 0,0 6 0,0-6 0,0 2 0,0-2 0,0-1 0,0 0 0,0 1 0,0-5 0,0-5 0,0-8 0,0-5 0,0-7 0,0-1 0,0-8 0,4-2 0,0-4 0,7 5 0,1-4 0,6 7 0,-2-3 0,-1 4 0,-2 6 0,-3 3 0,0 6 0,-1 2 0,-3 1 0,-1 3 0,1 1 0,0-1 0,-1 3 0,1-3 0,2 1 0,-1 2 0,1-3 0,0 1 0,2 1 0,2 1 0,0 1 0,0 1 0,0 1 0,3-3 0,-2 5 0,3-2 0,-4 3 0,0 0 0,0 0 0,0 0 0,0 0 0,1 9 0,0 2 0,0 9 0,0 4 0,1-3 0,-3 6 0,-2-6 0,-2 3 0,0-4 0,0 0 0,-1 0 0,1 0 0,-4-1 0,0 1 0,-3 0 0,0-4 0,0 3 0,0-6 0,0 3 0,0-4 0,0 0 0,0 0 0,0-3 0,0 3 0,0-3 0,0 0 0,-2 2 0,-2-2 0,1 0 0,-3 3 0,6-6 0,-5 2 0,4-2 0,-1-1 0,-1-2 0,0-5 0,0-8 0,1-5 0,2-2 0,0-6 0,0 6 0,0-11 0,0 3 0,3-4 0,1 0 0,6 4 0,1-3 0,2 7 0,4 0 0,-3 2 0,2 6 0,-4-3 0,0 4 0,0 2 0,1 1 0,-1 3 0,-3 1 0,-1 1 0,1-1 0,-3 2 0,5 0 0,-5-2 0,3 4 0,-4-1 0,0 2 0,1 0 0,-1 0 0,1 0 0,2 0 0,-2 0 0,6 0 0,-3 0 0,3 2 0,0 4 0,3 4 0,-1 6 0,2 1 0,-3 3 0,4 0 0,-2 4 0,3 6 0,-3 0 0,-3 8 0,1-8 0,-5 4 0,3-5 0,-4-1 0,0-3 0,0-1 0,-1-4 0,-2 0 0,-1-4 0,-3 3 0,0-6 0,0 2 0,0-3 0,0-3 0,0 0 0,0-4 0,0 1 0,0-1 0,0 1 0,2-3 0,1-1 0,9-2 0,-2 0 0,13 0 0,-2 0 0,8 0 0,4 0 0,2-3 0,4-5 0,-5-4 0,0-3 0,-4-3 0,-5 3 0,0-3 0,-9 5 0,0-3 0,-4 3 0,-2-3 0,-1 7 0,-3-6 0,-3 5 0,0-5 0,-3 3 0,0-4 0,0-1 0,0 1 0,0-3 0,0 2 0,0-2 0,-3 2 0,0 1 0,-3 4 0,-3 0 0,2 3 0,-1-2 0,-1 7 0,5-4 0,-4 5 0,5 0 0,-2 0 0,2 5 0,0 1 0,3 3 0,0 2 0,0 1 0,0 3 0,9 1 0,2-1 0,9 2 0,4-1 0,-3-2 0,6-1 0,-2-3 0,0 0 0,-1 0 0,-4-3 0,4-2 0,-4-2 0,4 0 0,0-3 0,-2-7 0,7-6 0,-2-7 0,1-4 0,-2-1 0,-6-2 0,-2 0 0,-3 1 0,-4 0 0,-1 0 0,-6 4 0,-1 1 0,-3 8 0,0-3 0,0 9 0,0-2 0,0 6 0,0 1 0,-7 1 0,-4 2 0,-8 2 0,-5 0 0,-1 0 0,-4 3 0,0 1 0,-4 7 0,3 0 0,-3 4 0,4-1 0,-1 5 0,5-4 0,0 0 0,5-3 0,4-5 0,0 5 0,7-6 0,0 3 0,3-1 0,0 5 0,0 3 0,-2 18 0,1 2 0,-2 15 0,1-6 0,0 4 0,0-8 0,0 3 0,0-10 0,4-5 0,-2-5 0,5-4 0,-2-4 0,3 0 0,0-4 0,0 0 0,3 3 0,4 2 0,6 0 0,4-1 0,0 0 0,2-5 0,-6 4 0,6-8 0,-6 2 0,6-5 0,-2-2 0,2-2 0,5 0 0,1 0 0,10-15 0,1-3 0,-15-2 0,1-3-205,2 3 1,0-1 204,15-22 0,-15 21 0,0 1 0,15-18 0,-17 16 0,1 1 0,20-18 0,-4 2 0,1 5 0,-7 5 0,3 0 0,-5 4 0,-4 2 0,2 2 0,-2-1 0,-2 6 0,5-8 409,-9 9-409,9-8 0,-9 7 0,4-3 0,-5 1 0,1 3 0,-1-3 0,-3 4 0,2 3 0,-6 1 0,-1 3 0,-1 3 0,-1 0 0,-1 3 0,-1 0 0,-2 0 0,-1 0 0,0 0 0,1 0 0,-1 3 0,1 0 0,-1 2 0,1 1 0,-3-1 0,2 0 0,-5 1 0,5-3 0,-4 2 0,4-5 0,-9 3 0,-4-3 0,-11 0 0,-6 0 0,-9 0 0,4 0 0,-8 0 0,8 0 0,-3 3 0,4 1 0,0 3 0,4 3 0,1 1 0,7 5 0,1-3 0,4 3 0,2-4 0,-2 3 0,2 2 0,0-1 0,0 3 0,0 1 0,1-2 0,-2 5 0,2-11 0,3 4 0,0-4 0,2 0 0,-2 4 0,3-4 0,-1 7 0,2-2 0,2 3 0,0 0 0,0-1 0,0 1 0,0 0 0,0 0 0,0-4 0,0-3 0,0-2 0,0-5 0,0 3 0,0-4 0,5-2 0,2 0 0,8-3 0,2 0 0,-1 0 0,3 0 0,-3 0 0,4 0 0,-4-3 0,1-7 0,-2 0 0,-1-6 0,2 0 0,0-1 0,-1-7 0,6-3 0,-5-2 0,6-2 0,-7 2 0,4-1 0,-5 1 0,-3 0 0,3 0 0,-6 0 0,2 4 0,-3 1 0,-4 8 0,3-3 0,-5 6 0,2 0 0,-3 2 0,0 4 0,0-1 0,0 2 0,0 1 0,0-1 0,2 3 0,1 3 0,0 6 0,2 7 0,-2 3 0,1 4 0,2 8 0,-1-2 0,2 12 0,-3-3 0,3 4 0,-2 0 0,2-5 0,1-1 0,-2-8 0,-2-1 0,2-7 0,-5-5 0,4-3 0,-5-4 0,5-2 0,-2-1 0,2-2 0,1 0 0,-1 0 0,4 0 0,3 0 0,2-8 0,6-4 0,2-10 0,0 0 0,5-5 0,-4 0 0,4-4 0,-3 0 0,3-4 0,-8 4 0,3 1 0,-7 2 0,-1 6 0,-1-2 0,-6 7 0,2 2 0,-3 3 0,0 2 0,0 2 0,-3 3 0,2-1 0,-2 1 0,0 0 0,1 2 0,-1 0 0,0 10 0,-1 12 0,-2 14 0,0 18 0,0-4 0,0 13-769,0-8 769,0 5 0,0-1 0,0-11 0,0-5 0,0-11 0,0-9 0,0-7 0,0-5 0,0-2 769,0-1-769,0-4 0,0-9 0,0-2 0,0-7 0,4-2 0,0-3 0,6-7 0,1 0 0,4-4 0,0 3 0,0-4 0,-1 9 0,-1 2 0,0 6 0,0-2 0,-1 9 0,4-6 0,-3 9 0,3-5 0,-1 5 0,-2-4 0,6 0 0,-6-1 0,6-1 0,-2 0 0,2 0 0,2-4 0,-1 3 0,-3 0 0,-1 2 0,-4 5 0,-3 1 0,-1 1 0,-2 4 0,-1-1 0,0 9 0,-2 7 0,3 5 0,-2 9 0,3-3 0,-1 0 0,1-2 0,0-3 0,-1-3 0,3-2 0,-2-3 0,2 0 0,-4-3 0,1 0 0,0-4 0,-1 1 0,1-1 0,-1-2 0,0 2 0,4-4 0,-3 4 0,5-2 0,-1 3 0,2 0 0,3 0 0,-2 0 0,3 3 0,-1-2 0,1 2 0,8-2 0,1 0 0,4-3 0,0-1 0,0-3 0,-1-3 0,2-9 0,-4-3 0,-9 2 0,-8 3 0</inkml:trace>
  <inkml:trace contextRef="#ctx0" brushRef="#br0" timeOffset="2504">6668 15888 24575,'2'4'0,"1"12"0,-3 12 0,0 16 0,-4 1 0,3-2 0,-3 6 0,1-6 0,2 2 0,-7 4 0,7-17 0,-3 5 0,4-16 0,0-1 0,0-4 0,0-7 0,0-1 0,0-2 0,0-1 0,0 1 0,0-1 0,3-2 0,-1 0 0,4-3 0,5 0 0,-1-3 0,9-4 0,-2-3 0,3-7 0,4 3 0,3-8 0,2 6 0,2-6 0,-1 2 0,2-3 0,-1-1 0,0 1 0,0-1 0,1 1 0,-5 0 0,3 0 0,-7-3 0,3 6 0,-4-5 0,-5 8 0,-1-1 0,-2-1 0,-5 6 0,3-2 0,-5 3 0,1-1 0,-1-2 0,-1 2 0,0-3 0,3 1 0,-2 2 0,2-3 0,0 4 0,0 0 0,3 2 0,0-1 0,0 4 0,0-2 0,0 3 0,1 3 0,2 0 0,-2 1 0,0 1 0,-2-2 0,-2 3 0,3 0 0,-3 0 0,3 0 0,-6 0 0,2 0 0,1 0 0,-3 0 0,2 0 0,-2 0 0,-1 0 0,0 0 0,-4 2 0,-8-1 0,-10 4 0,-8-1 0,-8 4 0,-2-1 0,1 4 0,-4-3 0,8 6 0,-4-6 0,9 5 0,5-5 0,4 1 0,4-3 0,3 0 0,0-1 0,6 1 0,1-1 0,2 0 0,0 1 0,0-1 0,0 0 0,0 1 0,0 2 0,0-2 0,0 6 0,2-6 0,1 2 0,3-2 0,-1-1 0,1 1 0,2-1 0,-2 1 0,5 0 0,-4-1 0,4 1 0,-2 3 0,3-3 0,-2 6 0,1-6 0,-5 3 0,3-1 0,-1-1 0,-1 1 0,4-2 0,-5 0 0,6 0 0,-3 0 0,3 0 0,4 0 0,-4-3 0,7 3 0,-2-5 0,3 2 0,0 0 0,3-2 0,-2 2 0,7 0 0,-7-2 0,7 5 0,-7-2 0,2 3 0,-6-1 0,2 0 0,-6 1 0,-1-1 0,0 0 0,-6 2 0,3-2 0,-3 6 0,-1-6 0,1 5 0,0-5 0,-3 6 0,-1-6 0,-2 5 0,0-5 0,0 3 0,0-1 0,0-2 0,-5 6 0,-2-6 0,-5 3 0,-4-3 0,-4 1 0,-1-3 0,-7 2 0,7-5 0,-11 2 0,6-3 0,-8 0 0,5 0 0,0 0 0,0 0 0,0-3 0,4-1 0,1-6 0,5 3 0,2-3 0,1 4 0,7 0 0,1 0 0,2 3 0,1 1 0,2-1 0,0 3 0,3-3 0</inkml:trace>
  <inkml:trace contextRef="#ctx0" brushRef="#br0" timeOffset="3619">6595 15666 24575,'11'0'0,"-3"0"0,3 0 0,-1-3 0,-1 0 0,5-6 0,-3-4 0,5 2 0,0-5 0,-6 10 0,4-6 0,-7 8 0,1-4 0,-3 8 0,1-3 0,-1 3 0,-2 2 0,2 1 0,-4 0 0,1-1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2:14.415"/>
    </inkml:context>
    <inkml:brush xml:id="br0">
      <inkml:brushProperty name="width" value="0.05292" units="cm"/>
      <inkml:brushProperty name="height" value="0.05292" units="cm"/>
      <inkml:brushProperty name="color" value="#00B050"/>
    </inkml:brush>
  </inkml:definitions>
  <inkml:trace contextRef="#ctx0" brushRef="#br0">4781 4113 24575,'20'-11'0,"12"-6"0,7 1 0,-12 4 0,2-1-1392,6-4 1,2-1 1391,-1 1 0,1-1 0,5-4 0,2-1 0,-1 0 0,-1 1 0,-5 2 0,1 0 0,6-6 0,-2 1 0,-13 8 0,-1 1-64,7-8 1,0 1 63,12-4 0,-18 7 0,1 1 0,15-7 0,-3-3 686,-9 10-686,-7 1 0,-2 4 0,-8 2 1383,-3 2-1383,-5 4 841,-3 1-841,1 4 0,-1-1 0,-2 0 0,0 1 0,-3-1 0</inkml:trace>
  <inkml:trace contextRef="#ctx0" brushRef="#br0" timeOffset="1142">6064 8250 24575,'36'-7'0,"1"-1"0,7-9 0,-4 2 0,9-6-2249,4-6 2249,-24 11 0,1 0 0,1-1 0,-2 1 417,20-14-417,1 0 0,-12 1 0,8 2 0,-9-3 0,-7 10 442,0 0-442,-12 4 0,1 6 0,-10 1 1143,0 1-1143,-4 2 247,1 3-247,-1 0 0,-2 1 0,0 2 0,-3-3 0</inkml:trace>
  <inkml:trace contextRef="#ctx0" brushRef="#br0" timeOffset="2199">6210 3956 24575,'-1'-5'0,"18"-13"0,13-4 0,-1 2 0,3-2-1431,2 0 1,1 0 1430,6-3 0,0-1 0,-3-4 0,0 0 0,-1 4 0,0 1 0,2-6 0,-3 2 0,-9 8 0,-1 1 432,4-1 1,-2 1-433,8-12 0,-7 5 480,-1 5-480,-14 9 0,-2 6 0,-3-1 1482,-3 7-1482,-1-5 0,-2 6 0,0 0 0</inkml:trace>
  <inkml:trace contextRef="#ctx0" brushRef="#br0" timeOffset="3460">7878 6901 24575,'6'0'0,"30"-21"0,-10 5 0,4-4-2158,1-2 1,3-2-1,0-3 2158,5-4 0,0-3 0,-1 2 0,-6 4 0,-2 1 0,2-1 0,8-8 0,2-1 0,-5 3-174,-6 5 1,-1 2 173,-1-1 0,1-2 0,-2 2 298,-1 1 1,-1 0-299,6-5 0,-2 0 0,6-14 0,0 16 0,-21 5 2982,-3 16-2982,-6 0 0,-3 6 0,-1 1 0</inkml:trace>
  <inkml:trace contextRef="#ctx0" brushRef="#br0" timeOffset="4494">7220 3782 24575,'20'-4'0,"7"-3"0,12-6 0,6-7 0,5 3-634,-22 5 1,0-1 633,23-9 0,-23 9 0,0 0 0,17-8 0,4 1 0,-8 0 0,13 6 0,-12-8 0,8 12 413,-16-4-413,-1 6 210,-4 1-210,-7 3 0,-3-5 0,-7 8 644,0-4-644,-2 5 0,-2-3 0,-3 2 0,1-1 0,-1 2 0,1 0 0,-4 0 0,1 0 0</inkml:trace>
  <inkml:trace contextRef="#ctx0" brushRef="#br0" timeOffset="5575">6813 6843 24575,'2'-5'0,"9"-4"0,14-6 0,10-4 0,16-11-979,-24 15 1,1-2 978,5-6 0,2-2 0,3 2 0,-2-1 0,-3-2 0,-1-1 0,6-1 0,-2 2-190,9-12 190,-17 13 0,-1 1 0,16-8 0,-6-6 0,-2 13 0,-16 1 0,-4 16 0,-5-4 1434,-2 12-1434,-5-7 0,0 5 0,-3-2 0</inkml:trace>
  <inkml:trace contextRef="#ctx0" brushRef="#br0" timeOffset="6715">5567 5344 24575,'4'-17'0,"4"-2"0,18-3 0,2-4 0,8-6 0,-6 7 0,2-10 0,-2 12 0,1-5 0,0-3 0,-4 8 0,-1 1 0,-5 1 0,-7 7 0,2-2 0,-4 6 0,1 1 0,3 0 0,-1-1 0,2-3 0,3 3 0,0-3 0,-1 3 0,1-3 0,0 2 0,0-1 0,-4 2 0,3 0 0,-9 1 0,5 5 0,-9-1 0,3 5 0,-4-3 0,-2 3 0,0 0 0</inkml:trace>
  <inkml:trace contextRef="#ctx0" brushRef="#br0" timeOffset="7945">5591 6806 24575,'29'-21'0,"5"-1"0,-2-2 0,7-4 0,4-2 0,1-9 0,-2 12 0,1-14 0,-7 14 0,7-11 0,-6 5 0,4 0 0,-16 2 0,9 3 0,-14 3 0,2 3 0,-6 5 0,-6 1 0,-1 7 0,-4 0 0,1 6 0,-1 1 0,-2 2 0,0 0 0</inkml:trace>
  <inkml:trace contextRef="#ctx0" brushRef="#br0" timeOffset="12649">6479 4572 24575,'12'-2'0,"1"-1"0,11-3 0,-3 4 0,7-4 0,1 2 0,1 4 0,3-4 0,-4 4 0,4 0 0,-3 0 0,13 0 0,-7 0 0,3 0 0,-1 0 0,1 0 0,1 0 0,4 4 0,-5 0 0,-5 3 0,4 1 0,-8-1 0,8 1 0,-8-1 0,-1 0 0,-1 1 0,-7-2 0,3 1 0,-4 0 0,-4-1 0,3 1 0,-6-1 0,3 0 0,-4 0 0,0 0 0,0 0 0,0 0 0,0 3 0,0 0 0,-3 3 0,3 0 0,-6 1 0,6 2 0,-5-2 0,3 6 0,-4-6 0,0 6 0,1-3 0,-1 4 0,1 0 0,-1-4 0,1 3 0,-4-2 0,3 7 0,-5-4 0,5 4 0,-5-4 0,2 4 0,-3-3 0,0 3 0,0-1 0,0-2 0,0 3 0,0-4 0,0 0 0,-6 4 0,-6-3 0,-6 4 0,-8-2 0,-5-1 0,-1 2 0,5-9 0,-1 0-475,-17 10 475,15-9 0,-2-1 0,-18 7 0,4-6 0,-3 0 0,-1-3 0,-8 1-470,24-5 1,-1-1 469,-18 2 0,13-3 0,0-1 0,-15-1 0,17-2 0,0-1 0,6-2 0,1 0 0,-21 3 0,-2-2 0,3 2-457,-1 1 457,-4-3 0,11 6 0,1-3 0,5 1 0,0 2 442,4-6-442,2 5 939,4-2-939,4 3 490,-3 0-490,7 0 0,-7 0 0,7 0 0,-7 0 0,7 0 0,-7 0 0,7-1 0,-3 4 0,4-2 0,1 1 0,2 0 0,2-2 0,2 4 0,1-1 0,0 2 0,-1 3 0,4 2 0,-4 3 0,3-1 0,-3-2 0,0 2 0,3-3 0,-3 4 0,3 0 0,0-4 0,-3 3 0,6-6 0,-5 6 0,5-2 0,-6 2 0,6-2 0,-6 2 0,6-3 0,-2 4 0,-2 4 0,4-3 0,-4 7 0,1 1 0,1 1 0,-5 8 0,6-8 0,-7 7 0,3-2 0,-7 0 0,3-1 0,-6-4 0,6-1 0,-6-2 0,7 1 0,-6-6 0,7 2 0,-7-2 0,3-1 0,-4 0 0,0 5 0,-4 1 0,1 5 0,-5-1 0,-2 1 0,-1-1 0,-6-2 0,7 1 0,-3-6 0,0 3 0,4-8 0,-7 4 0,4-7 0,-5 3 0,0-7 0,0 2 0,0-5 0,0 2 0,0-3 0,0 0 0,0-4 0,0 0 0,0-4 0,0 0 0,0 0 0,4 0 0,2 0 0,4-4 0,-1-7 0,1-5 0,2-6 0,1 0 0,0-4 0,3-1 0,0-8 0,0 0 0,6-9 0,-2 3 0,2-8 0,5 4 0,-1-5 0,5 0 0,3 4 0,2 2 0,3 5 0,0 0 0,0 0 0,0-5 0,4-7 0,7 5-241,-1 17 1,2 1 240,19-19 0,-14 20 0,1 0 0,2 2 0,0 1 0,11-19 0,-10 21 0,1 1 0,12-13 0,8-4 0,0 4 0,-1 5 0,-5 2 0,2 7 0,-8 2 0,8-1 0,-8 3 0,3-2 0,-4 7 0,0-3 481,0 6-481,0-6 0,-1 6 0,1-2 0,-4 3 0,3-4 0,-4 3 0,5-2 0,0 3 0,5-4 0,0 2 0,5-2 0,0 0 0,0 2 0,5-7 0,-4 8 0,10-8 0,-10 3 0,9-3 0,-9 0 0,4 0 0,0-1 0,-4 2 0,4-1 0,-5 0 0,-1 4 0,1-3 0,5-1 0,-3-1 0,3-3 0,-5 1 0,0 2 0,-4-5 0,3 2 0,-7 0 0,0-2 0,-2 3 0,-6-3 0,7-1 0,-7-3 0,0 3 0,-2-3 0,-6 2 0,2 2 0,-3-6 0,-1 7 0,1-2 0,-1 3 0,1 0 0,-4 0 0,3-4 0,1 2 0,1-6 0,2 6 0,-2-6 0,-1 3 0,-3 0 0,2 1 0,-6 1 0,3 2 0,-4 0 0,1 2 0,-1 6 0,0-6 0,1 6 0,2 0 0,0 2 0,0 4 0,2-2 0,-1 4 0,-1 1 0,2 1 0,-2 3 0,3 0 0,0 0 0,4 0 0,-3 0 0,6 0 0,-3 0 0,4 0 0,4 0 0,-3 0 0,3 0 0,-5 0 0,-2 0 0,2 0 0,-3 0 0,0 3 0,0-2 0,-4 1 0,0 1 0,-3-2 0,3 1 0,-6-2 0,2 0 0,-2 3 0,-3-3 0,-1 3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04.839"/>
    </inkml:context>
    <inkml:brush xml:id="br0">
      <inkml:brushProperty name="width" value="0.05292" units="cm"/>
      <inkml:brushProperty name="height" value="0.05292" units="cm"/>
      <inkml:brushProperty name="color" value="#00B050"/>
    </inkml:brush>
  </inkml:definitions>
  <inkml:trace contextRef="#ctx0" brushRef="#br0">21684 14317 24575,'0'8'0,"0"-1"0,-6 5 0,4-5 0,-7 11 0,9-8 0,-6 9 0,5-2 0,-5-1 0,2 7 0,-2-6 0,-1 7 0,0-4 0,4 0 0,-3-4 0,5 0 0,-2-4 0,3 0 0,0-3 0,0 2 0,0-2 0,0 7 0,0-3 0,0 6 0,0-6 0,0 2 0,0-3 0,0 0 0,0-3 0,0 0 0,0-4 0,0 1 0,0-1 0,0 0 0,3-2 0,0 0 0,5-3 0,1-3 0,7-7 0,2-5 0,4-11 0,4 2 0,-1-6 0,1 6 0,-3-6 0,-1 7 0,-1 1 0,0 1 0,-4 8 0,-1-4 0,-4 5 0,4 0 0,-3 2 0,2-2 0,1 5 0,-3-5 0,6 5 0,-6-5 0,6 5 0,-7-4 0,7 3 0,-2-4 0,-1 5 0,0-2 0,-4 0 0,0 5 0,0-4 0,-3 5 0,-1-1 0,-2 2 0,-1-1 0,1 3 0,-1-3 0,-11 3 0,-3 0 0,-20 0 0,3 0 0,-12 0 0,8 4 0,-3 0 0,8 2 0,1 1 0,8 0 0,3-1 0,4-3 0,4 2 0,2-2 0,0 2 0,3 0 0,0 0 0,0 1 0,0-1 0,0 1 0,0-1 0,0 0 0,3 1 0,0-1 0,2 4 0,1-3 0,3 5 0,0-4 0,6 2 0,-2-1 0,3-1 0,-1 5 0,-2-5 0,3 5 0,-4-5 0,3 2 0,-2-3 0,3 0 0,-4 0 0,-3 0 0,2 0 0,-2-3 0,3 2 0,-3-4 0,3 2 0,-6-3 0,5 0 0,-4 0 0,4 2 0,-5-1 0,2 2 0,-2-1 0,-1-1 0,1 3 0,-1 0 0,1-1 0,-1 1 0,1-1 0,-3 3 0,-1-1 0,0 0 0,-1 1 0,1-1 0,-2 1 0,0 2 0,0-2 0,0 3 0,0-1 0,0-2 0,-9 3 0,2 0 0,-16-2 0,5 2 0,-6-2 0,4 0 0,1-1 0,-1 1 0,0-3 0,0-1 0,0-3 0,3 0 0,2 0 0,3 0 0,-4 0 0,6 0 0,-5-3 0,6 2 0,-3-4 0,2 2 0,-1-1 0,5 2 0,-3 2 0,6-2 0,-2 1 0,5-4 0,-3 2 0,3 0 0,0 1 0</inkml:trace>
  <inkml:trace contextRef="#ctx0" brushRef="#br0" timeOffset="1250">21762 13933 24575,'0'8'0,"0"-1"0,0-1 0,0-1 0,0 0 0,2 1 0,-1-6 0,1 2 0,1-2 0,-3 3 0,3 3 0,-3-1 0,2 0 0,-1-1 0,1-2 0</inkml:trace>
  <inkml:trace contextRef="#ctx0" brushRef="#br0" timeOffset="2982">22769 14048 24575,'15'-10'0,"3"1"0,-2 6 0,4-6 0,-4 7 0,7-4 0,-9 4 0,13 1 0,-13-2 0,13 3 0,-6 0 0,1 0 0,5 0 0,-10 0 0,7 0 0,-4 0 0,0 0 0,-4 3 0,0 3 0,-7 0 0,2 6 0,-5-6 0,3 5 0,-3 2 0,0 0 0,-2 6 0,1-3 0,-4 8 0,2 1 0,-3 4 0,0 4 0,0 1 0,0 1 0,-7 3 0,-1-8 0,-7-1 0,1-1 0,0-7 0,1-1 0,-4 0 0,1-6 0,-2 2 0,-2 1 0,4-4 0,-1 4 0,-2-4 0,2 0 0,1-1 0,0 1 0,4-1 0,0 0 0,3-3 0,0 2 0,3-4 0,3 1 0,-2 0 0,4-2 0,-2 6 0,3-3 0,0 0 0,0 2 0,0-4 0,0 1 0,0-3 0,0 1 0,0-1 0,3-2 0,3 0 0,6-3 0,4 0 0,8 0 0,-3 0 0,3 0 0,-4 0 0,0 0 0,-4 0 0,0 0 0,-4 0 0,0 0 0,0 0 0,0 0 0,0 0 0,-3 0 0,-1 0 0,-2 0 0,-1 0 0,1 0 0,-1 0 0,1 0 0,-1 0 0,-2 0 0,-1 0 0</inkml:trace>
  <inkml:trace contextRef="#ctx0" brushRef="#br0" timeOffset="3936">23470 14501 24575,'0'8'0,"0"-1"0,0 1 0,0-2 0,0 3 0,0-4 0,2-2 0,-1-3 0,1-3 0,-2-5 0,0 2 0,0-3 0,0 4 0,0-1 0,0 5 0,0 0 0,0 3 0</inkml:trace>
  <inkml:trace contextRef="#ctx0" brushRef="#br0" timeOffset="5882">24064 14001 24575,'-20'0'0,"-1"0"0,-8 0 0,4 0 0,-3 0 0,-2 0 0,8 0 0,-10 0 0,18 0 0,-5 0 0,9 0 0,2 0 0,2 0 0,-1 0 0,1 0 0,1 2 0,3 1 0,2 2 0,0 0 0,0 3 0,0 5 0,0 3 0,0 4 0,0 0 0,0 0 0,0 0 0,0 0 0,0-4 0,0 3 0,0-6 0,0 2 0,0-2 0,0-1 0,0 0 0,0 0 0,0 0 0,0 0 0,0 0 0,0 0 0,0 0 0,0 0 0,0 0 0,0 0 0,-3-3 0,2 0 0,-1-4 0,2 1 0,-2-1 0,1-4 0,4 1 0,4-4 0,8-1 0,1 2 0,8-2 0,-3 3 0,7 0 0,-3 0 0,4 0 0,-4 0 0,2 0 0,-6 0 0,0 0 0,-6 3 0,-3 0 0,0 3 0,-2 3 0,1 0 0,-4 7 0,2-4 0,-3 7 0,0-6 0,1 6 0,-4-6 0,3 6 0,-5-6 0,2 6 0,0-6 0,-3 6 0,3-3 0,-3 4 0,0 0 0,0 4 0,0-3 0,0 3 0,0-4 0,-5-4 0,0 3 0,-6-6 0,1 2 0,-2-3 0,0 1 0,-4-1 0,3-2 0,-6 2 0,2-5 0,-6 3 0,2-3 0,-3-1 0,4-2 0,-4-1 0,3-3 0,-3 0 0,4 0 0,0 0 0,4 0 0,0 0 0,4 0 0,3 0 0,0 0 0,4 0 0,0 0 0,2-2 0,0-1 0,3-2 0,0 2 0,0 1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57.849"/>
    </inkml:context>
    <inkml:brush xml:id="br0">
      <inkml:brushProperty name="width" value="0.05292" units="cm"/>
      <inkml:brushProperty name="height" value="0.05292" units="cm"/>
      <inkml:brushProperty name="color" value="#7030A0"/>
    </inkml:brush>
  </inkml:definitions>
  <inkml:trace contextRef="#ctx0" brushRef="#br0">1927 15749 24575,'0'22'0,"0"7"0,0-3 0,0 12 0,0 2 0,0-4 0,0 6 0,0-7 0,0-1 0,0 0 0,0-5 0,0 4 0,0-3 0,0-1 0,0-1 0,0-3 0,0 4 0,0-8 0,0 2 0,0-10 0,0 3 0,0-7 0,0 2 0,0-5 0,0 6 0,0-6 0,0 2 0,0-2 0,0-1 0,0 0 0,0 1 0,0-5 0,0-5 0,0-8 0,0-5 0,0-7 0,0-1 0,0-8 0,4-2 0,0-4 0,7 5 0,1-4 0,6 7 0,-2-3 0,-1 4 0,-2 6 0,-3 3 0,0 6 0,-1 2 0,-3 1 0,-1 3 0,1 1 0,0-1 0,-1 3 0,1-3 0,2 1 0,-1 2 0,1-3 0,0 1 0,2 1 0,2 1 0,0 1 0,0 1 0,0 1 0,3-3 0,-2 5 0,3-2 0,-4 3 0,0 0 0,0 0 0,0 0 0,0 0 0,1 9 0,0 2 0,0 9 0,0 4 0,1-3 0,-3 6 0,-2-6 0,-2 3 0,0-4 0,0 0 0,-1 0 0,1 0 0,-4-1 0,0 1 0,-3 0 0,0-4 0,0 3 0,0-6 0,0 3 0,0-4 0,0 0 0,0 0 0,0-3 0,0 3 0,0-3 0,0 0 0,-2 2 0,-2-2 0,1 0 0,-3 3 0,6-6 0,-5 2 0,4-2 0,-1-1 0,-1-2 0,0-5 0,0-8 0,1-5 0,2-2 0,0-6 0,0 6 0,0-11 0,0 3 0,3-4 0,1 0 0,6 4 0,1-3 0,2 7 0,4 0 0,-3 2 0,2 6 0,-4-3 0,0 4 0,0 2 0,1 1 0,-1 3 0,-3 1 0,-1 1 0,1-1 0,-3 2 0,5 0 0,-5-2 0,3 4 0,-4-1 0,0 2 0,1 0 0,-1 0 0,1 0 0,2 0 0,-2 0 0,6 0 0,-3 0 0,3 2 0,0 4 0,3 4 0,-1 6 0,2 1 0,-3 3 0,4 0 0,-2 4 0,3 6 0,-3 0 0,-3 8 0,1-8 0,-5 4 0,3-5 0,-4-1 0,0-3 0,0-1 0,-1-4 0,-2 0 0,-1-4 0,-3 3 0,0-6 0,0 2 0,0-3 0,0-3 0,0 0 0,0-4 0,0 1 0,0-1 0,0 1 0,2-3 0,1-1 0,9-2 0,-2 0 0,13 0 0,-2 0 0,8 0 0,4 0 0,2-3 0,4-5 0,-5-4 0,0-3 0,-4-3 0,-5 3 0,0-3 0,-9 5 0,0-3 0,-4 3 0,-2-3 0,-1 7 0,-3-6 0,-3 5 0,0-5 0,-3 3 0,0-4 0,0-1 0,0 1 0,0-3 0,0 2 0,0-2 0,-3 2 0,0 1 0,-3 4 0,-3 0 0,2 3 0,-1-2 0,-1 7 0,5-4 0,-4 5 0,5 0 0,-2 0 0,2 5 0,0 1 0,3 3 0,0 2 0,0 1 0,0 3 0,9 1 0,2-1 0,9 2 0,4-1 0,-3-2 0,6-1 0,-2-3 0,0 0 0,-1 0 0,-4-3 0,4-2 0,-4-2 0,4 0 0,0-3 0,-2-7 0,7-6 0,-2-7 0,1-4 0,-2-1 0,-6-2 0,-2 0 0,-3 1 0,-4 0 0,-1 0 0,-6 4 0,-1 1 0,-3 8 0,0-3 0,0 9 0,0-2 0,0 6 0,0 1 0,-7 1 0,-4 2 0,-8 2 0,-5 0 0,-1 0 0,-4 3 0,0 1 0,-4 7 0,3 0 0,-3 4 0,4-1 0,-1 5 0,5-4 0,0 0 0,5-3 0,4-5 0,0 5 0,7-6 0,0 3 0,3-1 0,0 5 0,0 3 0,-2 18 0,1 2 0,-2 15 0,1-6 0,0 4 0,0-8 0,0 3 0,0-10 0,4-5 0,-2-5 0,5-4 0,-2-4 0,3 0 0,0-4 0,0 0 0,3 3 0,4 2 0,6 0 0,4-1 0,0 0 0,2-5 0,-6 4 0,6-8 0,-6 2 0,6-5 0,-2-2 0,2-2 0,5 0 0,1 0 0,10-15 0,1-3 0,-15-2 0,1-3-205,2 3 1,0-1 204,15-22 0,-15 21 0,0 1 0,15-18 0,-17 16 0,1 1 0,20-18 0,-4 2 0,1 5 0,-7 5 0,3 0 0,-5 4 0,-4 2 0,2 2 0,-2-1 0,-2 6 0,5-8 409,-9 9-409,9-8 0,-9 7 0,4-3 0,-5 1 0,1 3 0,-1-3 0,-3 4 0,2 3 0,-6 1 0,-1 3 0,-1 3 0,-1 0 0,-1 3 0,-1 0 0,-2 0 0,-1 0 0,0 0 0,1 0 0,-1 3 0,1 0 0,-1 2 0,1 1 0,-3-1 0,2 0 0,-5 1 0,5-3 0,-4 2 0,4-5 0,-9 3 0,-4-3 0,-11 0 0,-6 0 0,-9 0 0,4 0 0,-8 0 0,8 0 0,-3 3 0,4 1 0,0 3 0,4 3 0,1 1 0,7 5 0,1-3 0,4 3 0,2-4 0,-2 3 0,2 2 0,0-1 0,0 3 0,0 1 0,1-2 0,-2 5 0,2-11 0,3 4 0,0-4 0,2 0 0,-2 4 0,3-4 0,-1 7 0,2-2 0,2 3 0,0 0 0,0-1 0,0 1 0,0 0 0,0 0 0,0-4 0,0-3 0,0-2 0,0-5 0,0 3 0,0-4 0,5-2 0,2 0 0,8-3 0,2 0 0,-1 0 0,3 0 0,-3 0 0,4 0 0,-4-3 0,1-7 0,-2 0 0,-1-6 0,2 0 0,0-1 0,-1-7 0,6-3 0,-5-2 0,6-2 0,-7 2 0,4-1 0,-5 1 0,-3 0 0,3 0 0,-6 0 0,2 4 0,-3 1 0,-4 8 0,3-3 0,-5 6 0,2 0 0,-3 2 0,0 4 0,0-1 0,0 2 0,0 1 0,0-1 0,2 3 0,1 3 0,0 6 0,2 7 0,-2 3 0,1 4 0,2 8 0,-1-2 0,2 12 0,-3-3 0,3 4 0,-2 0 0,2-5 0,1-1 0,-2-8 0,-2-1 0,2-7 0,-5-5 0,4-3 0,-5-4 0,5-2 0,-2-1 0,2-2 0,1 0 0,-1 0 0,4 0 0,3 0 0,2-8 0,6-4 0,2-10 0,0 0 0,5-5 0,-4 0 0,4-4 0,-3 0 0,3-4 0,-8 4 0,3 1 0,-7 2 0,-1 6 0,-1-2 0,-6 7 0,2 2 0,-3 3 0,0 2 0,0 2 0,-3 3 0,2-1 0,-2 1 0,0 0 0,1 2 0,-1 0 0,0 10 0,-1 12 0,-2 14 0,0 18 0,0-4 0,0 13-769,0-8 769,0 5 0,0-1 0,0-11 0,0-5 0,0-11 0,0-9 0,0-7 0,0-5 0,0-2 769,0-1-769,0-4 0,0-9 0,0-2 0,0-7 0,4-2 0,0-3 0,6-7 0,1 0 0,4-4 0,0 3 0,0-4 0,-1 9 0,-1 2 0,0 6 0,0-2 0,-1 9 0,4-6 0,-3 9 0,3-5 0,-1 5 0,-2-4 0,6 0 0,-6-1 0,6-1 0,-2 0 0,2 0 0,2-4 0,-1 3 0,-3 0 0,-1 2 0,-4 5 0,-3 1 0,-1 1 0,-2 4 0,-1-1 0,0 9 0,-2 7 0,3 5 0,-2 9 0,3-3 0,-1 0 0,1-2 0,0-3 0,-1-3 0,3-2 0,-2-3 0,2 0 0,-4-3 0,1 0 0,0-4 0,-1 1 0,1-1 0,-1-2 0,0 2 0,4-4 0,-3 4 0,5-2 0,-1 3 0,2 0 0,3 0 0,-2 0 0,3 3 0,-1-2 0,1 2 0,8-2 0,1 0 0,4-3 0,0-1 0,0-3 0,-1-3 0,2-9 0,-4-3 0,-9 2 0,-8 3 0</inkml:trace>
  <inkml:trace contextRef="#ctx0" brushRef="#br0" timeOffset="2504">6668 15888 24575,'2'4'0,"1"12"0,-3 12 0,0 16 0,-4 1 0,3-2 0,-3 6 0,1-6 0,2 2 0,-7 4 0,7-17 0,-3 5 0,4-16 0,0-1 0,0-4 0,0-7 0,0-1 0,0-2 0,0-1 0,0 1 0,0-1 0,3-2 0,-1 0 0,4-3 0,5 0 0,-1-3 0,9-4 0,-2-3 0,3-7 0,4 3 0,3-8 0,2 6 0,2-6 0,-1 2 0,2-3 0,-1-1 0,0 1 0,0-1 0,1 1 0,-5 0 0,3 0 0,-7-3 0,3 6 0,-4-5 0,-5 8 0,-1-1 0,-2-1 0,-5 6 0,3-2 0,-5 3 0,1-1 0,-1-2 0,-1 2 0,0-3 0,3 1 0,-2 2 0,2-3 0,0 4 0,0 0 0,3 2 0,0-1 0,0 4 0,0-2 0,0 3 0,1 3 0,2 0 0,-2 1 0,0 1 0,-2-2 0,-2 3 0,3 0 0,-3 0 0,3 0 0,-6 0 0,2 0 0,1 0 0,-3 0 0,2 0 0,-2 0 0,-1 0 0,0 0 0,-4 2 0,-8-1 0,-10 4 0,-8-1 0,-8 4 0,-2-1 0,1 4 0,-4-3 0,8 6 0,-4-6 0,9 5 0,5-5 0,4 1 0,4-3 0,3 0 0,0-1 0,6 1 0,1-1 0,2 0 0,0 1 0,0-1 0,0 0 0,0 1 0,0 2 0,0-2 0,0 6 0,2-6 0,1 2 0,3-2 0,-1-1 0,1 1 0,2-1 0,-2 1 0,5 0 0,-4-1 0,4 1 0,-2 3 0,3-3 0,-2 6 0,1-6 0,-5 3 0,3-1 0,-1-1 0,-1 1 0,4-2 0,-5 0 0,6 0 0,-3 0 0,3 0 0,4 0 0,-4-3 0,7 3 0,-2-5 0,3 2 0,0 0 0,3-2 0,-2 2 0,7 0 0,-7-2 0,7 5 0,-7-2 0,2 3 0,-6-1 0,2 0 0,-6 1 0,-1-1 0,0 0 0,-6 2 0,3-2 0,-3 6 0,-1-6 0,1 5 0,0-5 0,-3 6 0,-1-6 0,-2 5 0,0-5 0,0 3 0,0-1 0,0-2 0,-5 6 0,-2-6 0,-5 3 0,-4-3 0,-4 1 0,-1-3 0,-7 2 0,7-5 0,-11 2 0,6-3 0,-8 0 0,5 0 0,0 0 0,0 0 0,0-3 0,4-1 0,1-6 0,5 3 0,2-3 0,1 4 0,7 0 0,1 0 0,2 3 0,1 1 0,2-1 0,0 3 0,3-3 0</inkml:trace>
  <inkml:trace contextRef="#ctx0" brushRef="#br0" timeOffset="3619">6595 15666 24575,'11'0'0,"-3"0"0,3 0 0,-1-3 0,-1 0 0,5-6 0,-3-4 0,5 2 0,0-5 0,-6 10 0,4-6 0,-7 8 0,1-4 0,-3 8 0,1-3 0,-1 3 0,-2 2 0,2 1 0,-4 0 0,1-1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4:49.113"/>
    </inkml:context>
    <inkml:brush xml:id="br0">
      <inkml:brushProperty name="width" value="0.05292" units="cm"/>
      <inkml:brushProperty name="height" value="0.05292" units="cm"/>
      <inkml:brushProperty name="color" value="#7030A0"/>
    </inkml:brush>
  </inkml:definitions>
  <inkml:trace contextRef="#ctx0" brushRef="#br0">9243 15722 24575,'0'22'0,"0"-3"0,0 0 0,0-3 0,0 8 0,0-3 0,0-1 0,0 3 0,0-1 0,0 2 0,0 4 0,0-7 0,0 7 0,0-7 0,0 3 0,0-1 0,0-2 0,0 0 0,0-2 0,0-3 0,0 4 0,0-4 0,0 0 0,0-1 0,0-2 0,0 3 0,0-7 0,0-1 0,0 1 0,0-3 0,0 2 0,0-2 0,0-1 0,0 1 0,3 2 0,-2-2 0,2 3 0,-3-1 0,0-2 0,2 2 0,-1-2 0,1-1 0,-2 1 0,0-1 0,0 1 0,0-1 0,0 1 0,0-1 0,0-4 0,0 0 0,0-3 0</inkml:trace>
  <inkml:trace contextRef="#ctx0" brushRef="#br0" timeOffset="1828">9588 16022 24575,'15'0'0,"0"0"0,9 0 0,1 0 0,3 0 0,11 0 0,-8 0 0,12 0 0,-9 0 0,1 0 0,-2 0 0,-8 0 0,3 0 0,-8 0 0,1 0 0,-6 0 0,-3 0 0,0 0 0,-3 0 0,3 0 0,-6 0 0,2 0 0,-2 0 0,-1 0 0,0 0 0,1 0 0,-1 0 0,0 0 0,1 0 0,-1 0 0,1 0 0,-4 0 0,1 0 0</inkml:trace>
  <inkml:trace contextRef="#ctx0" brushRef="#br0" timeOffset="2966">9837 15836 24575,'0'14'0,"0"-2"0,0 7 0,0 1 0,0-2 0,0 5 0,0-3 0,0 10 0,0-5 0,0 8 0,0-12 0,0 6 0,0-2 0,0 0 0,0 3 0,0-7 0,0 2 0,0-3 0,0 0 0,0-4 0,3 0 0,-3-4 0,3 0 0,0 0 0,-2-3 0,1 2 0,-2-4 0,0 1 0,0-2 0,0-1 0,0 0 0,0 0 0,0 0 0,0 1 0,0-1 0,0 0 0,0-2 0,0-1 0</inkml:trace>
  <inkml:trace contextRef="#ctx0" brushRef="#br0" timeOffset="4210">10410 15716 24575,'0'10'0,"0"13"0,0-5 0,0 14 0,0-7 0,0 9 0,0-4 0,0 3 0,0 0 0,0-7 0,0 7 0,0-9 0,0 1 0,0 3 0,0-7 0,0-1 0,0-1 0,0-2 0,0-1 0,0 0 0,0-4 0,0 0 0,0 0 0,0 0 0,0 0 0,0 0 0,0 0 0,0-3 0,0 2 0,0-2 0,0 3 0,0-2 0,0 1 0,0-5 0,0 3 0,0-4 0,0 0 0,0 4 0,0-3 0,0 2 0,0-5 0,0 0 0</inkml:trace>
  <inkml:trace contextRef="#ctx0" brushRef="#br0" timeOffset="5337">10684 16115 24575,'17'0'0,"2"0"0,4 0 0,2 0 0,3 0 0,-3 0 0,3 0 0,-7 0 0,3 0 0,-8 0 0,3 0 0,-6 0 0,3 0 0,-4 0 0,-3 0 0,2 0 0,-5 0 0,3 0 0,-4 0 0,4 0 0,-3 0 0,5 0 0,2 0 0,3 0 0,8-7 0,0 6 0,5-9 0,5 6 0,-4-7 0,3 3 0,-4 1 0,-8 1 0,2 5 0,-13-2 0,2 3 0,-7 0 0,1 0 0,-1 0 0,-4 0 0,1 0 0,-4 0 0</inkml:trace>
  <inkml:trace contextRef="#ctx0" brushRef="#br0" timeOffset="6449">11016 15877 24575,'0'14'0,"0"0"0,0 1 0,0 2 0,0 3 0,0-4 0,0 7 0,0-6 0,0 7 0,0 0 0,0-7 0,0 10 0,0-9 0,0 9 0,0-9 0,0 5 0,0-7 0,0 4 0,0 0 0,0-1 0,0-2 0,0 2 0,0-6 0,0 2 0,0-3 0,0 0 0,0 0 0,0 4 0,0-3 0,0 0 0,0-2 0,0-2 0,0 3 0,0-3 0,0 3 0,0-3 0,0 0 0,0 2 0,0-5 0,0 3 0,0-4 0,0 1 0,3-1 0,-3-4 0,3 1 0,-3-5 0</inkml:trace>
  <inkml:trace contextRef="#ctx0" brushRef="#br0" timeOffset="7629">11625 15650 24575,'0'11'0,"0"4"0,0 1 0,0 3 0,0 14 0,0-7 0,0 11 0,0-8 0,0 4 0,0-7 0,0 11 0,0-11 0,0 3 0,0-1 0,0-3 0,0 0 0,0 3 0,3-7 0,1 3 0,2-1 0,-2-2 0,2 3 0,-5 0 0,5-3 0,-5 3 0,4-8 0,-4 3 0,5-3 0,-6 1 0,6-2 0,-5-6 0,4 3 0,-4-6 0,1 2 0,-2-2 0,0-3 0,0-1 0</inkml:trace>
  <inkml:trace contextRef="#ctx0" brushRef="#br0" timeOffset="8659">12287 16114 24575,'11'0'0,"4"0"0,-3 0 0,7 0 0,2 0 0,-1 0 0,7 0 0,-7 0 0,4 0 0,-4 0 0,0 0 0,0 0 0,-1 0 0,-2 0 0,2 0 0,-6 0 0,2 0 0,1 0 0,-3 0 0,2 0 0,-3 0 0,4 0 0,-6 0 0,5 0 0,-6 0 0,0 0 0,-1 0 0,-2 0 0,-1 0 0,1 0 0,-1 0 0,1 0 0,-3 0 0,-1 0 0</inkml:trace>
  <inkml:trace contextRef="#ctx0" brushRef="#br0" timeOffset="9617">12589 15941 24575,'0'15'0,"0"6"0,0-4 0,0 7 0,0 0 0,0-3 0,-3 6 0,2-6 0,-5 3 0,5 0 0,-2-7 0,-3 10 0,4-9 0,-4 6 0,6-8 0,0 3 0,0-6 0,-3 2 0,2-3 0,-1 1 0,2-4 0,0-1 0,0-2 0,0-1 0,0 0 0,0 1 0,0-1 0,0 1 0,0-1 0,0 1 0,0-1 0,0-2 0,0-1 0</inkml:trace>
  <inkml:trace contextRef="#ctx0" brushRef="#br0" timeOffset="11298">13117 15998 24575,'6'-5'0,"2"-3"0,-4 2 0,7-3 0,-5 0 0,4 5 0,1-7 0,-2 5 0,3-4 0,0 1 0,0 1 0,0 1 0,0-2 0,0 0 0,0 3 0,1-3 0,-1 3 0,0 0 0,0-1 0,-3 4 0,-1 0 0,-2 1 0,-1 1 0,1-1 0,-1 2 0,1 0 0,-1 0 0,0 0 0,0 0 0,1 2 0,-3 1 0,2 6 0,-4 0 0,4 3 0,-4 3 0,1-2 0,-2 3 0,0-1 0,0 2 0,0-1 0,0 3 0,0-3 0,0 8 0,-3 1 0,-4 0 0,-4 2 0,-3-2 0,0 0 0,0 3 0,1-7 0,-5 3 0,4-4 0,-3-2 0,7 1 0,-2-6 0,5 2 0,-1-6 0,2 0 0,0-1 0,1-2 0,-1 3 0,3-4 0,-2 1 0,4-1 0,-1 0 0,2 1 0,-3-3 0,3 2 0,-3-2 0,3 2 0,0 0 0,0 1 0,5-3 0,1-1 0,5-2 0,5 0 0,0 0 0,4 0 0,0 0 0,0 0 0,0-3 0,-4-1 0,3-2 0,-6 2 0,6 1 0,-6 3 0,2 0 0,-2 0 0,-1 0 0,0 0 0,0 0 0,-3 0 0,-1 0 0,1 0 0,-3 0 0,2 0 0,-2 0 0,-1 0 0,-2 0 0,-1 0 0</inkml:trace>
  <inkml:trace contextRef="#ctx0" brushRef="#br0" timeOffset="12226">13944 15881 24575,'0'8'0,"0"2"0,0-1 0,0 3 0,0 4 0,0 4 0,0 1 0,0 3 0,0-5 0,0 5 0,0-3 0,0 7 0,0-11 0,0 10 0,0-10 0,0 6 0,0-3 0,0-3 0,0 2 0,0-7 0,0 4 0,0-4 0,0-3 0,0 0 0,0-1 0,0-2 0,0 2 0,0-2 0,0-1 0,0-2 0,0-1 0</inkml:trace>
  <inkml:trace contextRef="#ctx0" brushRef="#br0" timeOffset="13116">13743 16120 24575,'19'0'0,"-1"0"0,2 0 0,2 0 0,-1 0 0,1 0 0,6 0 0,-9 0 0,12 0 0,-13 0 0,6 0 0,-8 0 0,3 0 0,-9 0 0,8 0 0,-8 0 0,6 0 0,-4 0 0,-3 0 0,-1 0 0,-2 0 0,-1 0 0,1 0 0,-1 0 0,1 0 0,-1 0 0,-2 0 0,-1 0 0</inkml:trace>
  <inkml:trace contextRef="#ctx0" brushRef="#br0" timeOffset="14831">14512 15842 24575,'2'-9'0,"4"-4"0,7 6 0,0-3 0,2-2 0,1 2 0,0 0 0,4 1 0,-4 2 0,3 1 0,-6 2 0,3-2 0,-4 6 0,0-3 0,0 3 0,0 0 0,-3 0 0,3 0 0,-6 0 0,5 0 0,-5 0 0,3 0 0,-4 0 0,1 0 0,-1 0 0,1 0 0,-1 0 0,0 0 0,-2 2 0,2 1 0,-4 3 0,1-1 0,-2 1 0,0 2 0,0 4 0,0 1 0,0 3 0,0-1 0,0-2 0,0 3 0,0-1 0,0-2 0,0 3 0,0-4 0,0 3 0,0-2 0,0 2 0,-5-3 0,1 0 0,-5 1 0,-1 2 0,-3-1 0,-1 5 0,-6-2 0,2 4 0,-3 1 0,-5 0 0,4-4 0,-8 5 0,12-10 0,-6 5 0,14-9 0,-5 0 0,9-3 0,-3 0 0,4-1 0,8-2 0,6-1 0,8-2 0,3 0 0,0 0 0,4 0 0,-3 0 0,2 0 0,-3 0 0,-3 3 0,-2 0 0,-3 3 0,0-2 0,-3 1 0,3-5 0,-6 5 0,2-4 0,1 1 0,-3 1 0,2-3 0,-2 3 0,-1-1 0,0-1 0,1 1 0,-1 0 0,-2-1 0,-1 1 0</inkml:trace>
  <inkml:trace contextRef="#ctx0" brushRef="#br0" timeOffset="15814">15411 15820 24575,'3'8'0,"-1"2"0,-2 16 0,0-2 0,0 5 0,0 5 0,0 0 0,0 5 0,0-4 0,0 3 0,0-8 0,0 7 0,0-11 0,0 3 0,0-13 0,0 3 0,0-6 0,0 3 0,0-4 0,0-3 0,0-1 0,0-3 0,0 1 0,0-1 0,0 0 0,0-2 0,0 0 0</inkml:trace>
  <inkml:trace contextRef="#ctx0" brushRef="#br0" timeOffset="16822">15197 16220 24575,'14'0'0,"5"0"0,10 0 0,1 0 0,4 0 0,-6-3 0,5 2 0,-3-2 0,4 0 0,-10 2 0,0-2 0,-4 3 0,-3 0 0,2 0 0,-7 0 0,4 0 0,-4 0 0,4 0 0,-3 0 0,2 0 0,-3 0 0,0 0 0,-3 0 0,3 0 0,-6 0 0,2 0 0,-2 0 0,-1 0 0,0 0 0,-2 0 0,0 0 0</inkml:trace>
  <inkml:trace contextRef="#ctx0" brushRef="#br0" timeOffset="18423">15957 15666 24575,'22'-6'0,"-3"4"0,9-8 0,-3 9 0,0-5 0,3 6 0,-7-3 0,2 3 0,-3 0 0,-3 0 0,-2 0 0,-6 0 0,3 0 0,-6 0 0,2 0 0,-2 5 0,-1-1 0,1 7 0,-2-5 0,1 6 0,-2-3 0,1 3 0,-2 3 0,1 2 0,-2 2 0,2 5 0,-3-3 0,0 2 0,0-3 0,0 0 0,0 0 0,0-4 0,0-3 0,0-2 0,-6-2 0,0 1 0,-6-2 0,-4-1 0,3-1 0,-6 0 0,6 0 0,-3-2 0,4-1 0,0-3 0,3 0 0,0 0 0,4 0 0,4 0 0,5 0 0,5 2 0,7 8 0,-3 4 0,8 8 0,-2 3 0,-1 1 0,1 8 0,-4-4 0,4 8 0,-7-8 0,6 8 0,-10-12 0,3 6 0,-5-11 0,1-1 0,-3-7 0,-2-2 0,-2-5 0,0 3 0,0-4 0,0 1 0,0-1 0,0 1 0,0-1 0,0 0 0,-5 4 0,-2-3 0,-5 3 0,0-3 0,-4-3 0,3 0 0,-6-3 0,3 0 0,-1 0 0,-2 0 0,6 0 0,-2 0 0,3 0 0,0 0 0,2 0 0,-1 0 0,5 0 0,-3-2 0,4 1 0,2-4 0,-2 4 0,2-3 0,-3 1 0,1 0 0,2-2 0,-2 4 0,2-4 0,-2 5 0,2-5 0,-1 4 0,0-4 0,-1-1 0,-1 0 0,-11-10 0,11 11 0,-8-6 0</inkml:trace>
  <inkml:trace contextRef="#ctx0" brushRef="#br0" timeOffset="19364">16748 15853 24575,'3'11'0,"0"7"0,-3 6 0,0 5 0,0 5 0,0 5 0,0 1 0,0 4 0,0-5 0,0 5 0,0-8 0,0 6 0,0-12 0,0 0 0,0-10 0,0-1 0,0-9 0,0 2 0,0-7 0,0 1 0,0-6 0,0-5 0,0-2 0,0-1 0,0 6 0</inkml:trace>
  <inkml:trace contextRef="#ctx0" brushRef="#br0" timeOffset="20188">16611 16178 24575,'21'0'0,"2"0"0,4 0 0,11 0 0,-8 0 0,8 0 0,-4 0 0,-5 0 0,-3 0 0,-3 0 0,-6 0 0,-4 0 0,-1 0 0,-7 0 0,1 0 0,-1 0 0,-2 0 0,0 0 0</inkml:trace>
  <inkml:trace contextRef="#ctx0" brushRef="#br0" timeOffset="21704">17248 15719 24575,'14'0'0,"3"0"0,3 0 0,-3 0 0,10 0 0,-13 0 0,9 0 0,-10 0 0,3 0 0,-4 0 0,-3 0 0,2 0 0,-5 0 0,0 3 0,-1 0 0,-2 2 0,3 1 0,-3 2 0,2-2 0,-2 6 0,2-6 0,-1 5 0,1-5 0,-2 6 0,0-3 0,0 3 0,-1 0 0,-1 0 0,2 0 0,-3 0 0,0 0 0,0-3 0,0 0 0,0-4 0,0 1 0,-3-1 0,-3 1 0,-6 0 0,-5 0 0,-7 1 0,-1-3 0,-4 2 0,5-2 0,-4 0 0,7-1 0,0-1 0,6-1 0,6 2 0,0-3 0,6 2 0,3 1 0,10 2 0,0 4 0,9 1 0,-2 7 0,8 1 0,-2 8 0,4-2 0,-4 6 0,-1-3 0,-2 3 0,-2-4 0,-5-2 0,-2-4 0,-2-4 0,-3 0 0,0-4 0,-2-3 0,-2-1 0,-2-2 0,0-1 0,0 1 0,0-1 0,0 0 0,0 1 0,0-1 0,0 1 0,-8 0 0,0 0 0,-11 0 0,2-2 0,-7-1 0,4-3 0,-4 0 0,4 0 0,0 0 0,0 0 0,0 0 0,3 0 0,2 0 0,3 0 0,3 0 0,0 0 0,4 0 0,-1 0 0,3-3 0,-2-2 0,5 2 0,-3-2 0</inkml:trace>
  <inkml:trace contextRef="#ctx0" brushRef="#br0" timeOffset="22692">17816 15912 24575,'3'18'0,"-1"2"0,-2 9 0,0 0 0,0 0 0,0-1 0,0 1 0,0 5 0,0-8 0,0-2 0,0-1 0,0-9 0,0 6 0,0-11 0,0 2 0,0-1 0,0 1 0,0-2 0,0 2 0,0-2 0,0 0 0,0 2 0,0-4 0,0 4 0,0-5 0,0 3 0,0-4 0,0 1 0,0-1 0,0-2 0,0-1 0</inkml:trace>
  <inkml:trace contextRef="#ctx0" brushRef="#br0" timeOffset="23687">17668 16196 24575,'11'0'0,"-2"0"0,16 0 0,1 0 0,-5 0 0,9 0 0,-9 0 0,7 0 0,-7 0 0,-1 0 0,-4 0 0,-7 0 0,2 0 0,-5 0 0,2 0 0,-2 0 0,-1 0 0,1 0 0,-6 0 0,2 0 0,-4 0 0</inkml:trace>
  <inkml:trace contextRef="#ctx0" brushRef="#br0" timeOffset="25309">18342 15710 24575,'10'0'0,"1"0"0,5 0 0,0 0 0,4 0 0,0 0 0,0 0 0,-4 0 0,0 0 0,-7 0 0,2 0 0,-5 0 0,3 0 0,-4 0 0,1 0 0,-3 2 0,-1 1 0,0 3 0,-1-1 0,1 3 0,-2 2 0,0 1 0,0 5 0,0 0 0,0 4 0,0 0 0,-5-4 0,-2 3 0,-6-6 0,1 3 0,0-7 0,0 0 0,2-4 0,2 1 0,2-3 0,1 0 0,0-3 0,1 2 0,2 1 0,2 2 0,0 0 0,0 0 0,0 0 0,0 1 0,3 2 0,0 1 0,3 0 0,3 3 0,-3-3 0,2 0 0,-2 2 0,0-2 0,0 0 0,0 3 0,-1-6 0,1 2 0,-3-2 0,0 2 0,-3-2 0,0 6 0,0-6 0,0 5 0,0-2 0,0 0 0,0 3 0,0-3 0,0 0 0,-3-1 0,0-2 0,-3-1 0,1 1 0,-4-3 0,0-1 0,-3 1 0,-3-2 0,-2 4 0,-7-4 0,-1 2 0,-8 0 0,3-2 0,-3 2 0,8-3 0,1 0 0,8 0 0,0 0 0,7 0 0,0 0 0,4 0 0,0 0 0,2 0 0,0 0 0</inkml:trace>
  <inkml:trace contextRef="#ctx0" brushRef="#br0" timeOffset="26346">19019 15865 24575,'0'17'0,"0"0"0,0 3 0,0 4 0,0 5 0,0 1 0,0 4 0,0-1 0,0 1 0,0 1 0,0-2 0,0-8 0,0-1 0,0-8 0,0-3 0,0-2 0,0-2 0,0 0 0,0 0 0,0-4 0,0 1 0,0-1 0,0 1 0,0-1 0,0-2 0,0-1 0</inkml:trace>
  <inkml:trace contextRef="#ctx0" brushRef="#br0" timeOffset="27256">18842 16181 24575,'15'0'0,"-1"0"0,-2 0 0,4 0 0,-3 0 0,6 0 0,-6 0 0,6 0 0,-3 0 0,-3 0 0,6 0 0,-6 0 0,7 0 0,-4 0 0,3 0 0,-6 0 0,3 0 0,-7 0 0,2 0 0,-5 0 0,3 0 0,-4 0 0,1 0 0,-1 0 0,0 0 0,0 0 0,1 0 0,-4 0 0,1 0 0</inkml:trace>
  <inkml:trace contextRef="#ctx0" brushRef="#br0" timeOffset="28647">19400 15898 24575,'12'-7'0,"1"2"0,-4 5 0,7 0 0,-3 0 0,2 0 0,1 0 0,-6 0 0,8 0 0,-8 0 0,9 0 0,-6 0 0,0 0 0,-2 0 0,-5 0 0,6 0 0,-6 0 0,2 0 0,-2 0 0,-3 2 0,-1 1 0,0 3 0,-1-1 0,1 4 0,-2 0 0,0 6 0,0 6 0,0 0 0,0 7 0,-10-3 0,1 5 0,-13-4 0,8-2 0,-3-7 0,4-1 0,4-7 0,1-1 0,2-5 0,1 0 0,6-1 0,0 1 0,9 2 0,-1 1 0,1 0 0,1 0 0,-5-1 0,2 1 0,-2 0 0,-1-1 0,1 0 0,0 4 0,-1 0 0,2 6 0,-1-2 0,-3 6 0,3-2 0,-5 3 0,2-4 0,-3-1 0,0-2 0,0-1 0,0 0 0,0 0 0,0-3 0,-3-1 0,-3-2 0,-3 0 0,-3-3 0,0 0 0,-4-3 0,3 0 0,-6 0 0,6 0 0,-3 0 0,4 0 0,0 0 0,3 0 0,0 0 0,4 0 0,-1 0 0,1 0 0,0 0 0,-1-3 0,4 3 0,-1-2 0</inkml:trace>
  <inkml:trace contextRef="#ctx0" brushRef="#br0" timeOffset="29586">20128 15993 24575,'-3'2'0,"1"8"0,2 11 0,0 10 0,0-1 0,0 7 0,0-2 0,0 6 0,0-2 0,0-1 0,0-8 0,0-4 0,0-3 0,0-13 0,0 4 0,0-8 0,0 3 0,0-4 0,0 0 0,0 0 0,0 0 0,0-2 0,0 0 0</inkml:trace>
  <inkml:trace contextRef="#ctx0" brushRef="#br0" timeOffset="30336">19980 16253 24575,'31'0'0,"0"0"0,2 0 0,-3 0 0,4 0 0,-9 0 0,-1 0 0,-5 0 0,-2 0 0,-5 0 0,-3 0 0,-4 0 0,0 0 0,-2 0 0,0 0 0</inkml:trace>
  <inkml:trace contextRef="#ctx0" brushRef="#br0" timeOffset="31403">20580 15846 24575,'0'23'0,"0"8"0,0 20 0,0 6-541,0-25 1,0-1 540,0 17 0,0 5 0,0-12 354,0 4-354,0-9 179,0-11-179,0-6 0,0-10 0,0 3 548,2-9-548,1-1 0,5-2 0,5 0 0,0 0 0,6 0 0,-3 0 0,4 0 0,0 0 0,0 0 0,-1 0 0,1 0 0,-3 0 0,2 0 0,-6 0 0,-1 0 0,-1 0 0,-4 0 0,1 0 0,-3 0 0,1 0 0,-1 0 0,0 0 0,0 0 0,-2 0 0,-1 0 0</inkml:trace>
  <inkml:trace contextRef="#ctx0" brushRef="#br0" timeOffset="32331">20871 16148 24575,'0'10'0,"0"11"0,0-7 0,0 10 0,0 0 0,0-7 0,0 6 0,0-7 0,0 1 0,0-2 0,0-3 0,0 0 0,0 1 0,0-1 0,0-3 0,0 6 0,0-9 0,0 9 0,0-6 0,0 3 0,0-3 0,0 0 0,0-4 0,0 1 0,0-1 0,0 0 0,0 1 0,0-1 0,0 0 0,0 0 0,0 1 0,0-1 0,0 0 0,0 1 0,0-1 0,0 1 0,0-1 0,0 0 0,0-4 0,0-2 0</inkml:trace>
  <inkml:trace contextRef="#ctx0" brushRef="#br0" timeOffset="33803">20775 15469 24575,'15'0'0,"0"0"0,9 0 0,1 0 0,-1 0 0,0 0 0,-4 0 0,4 0 0,-7 0 0,3 0 0,-5 0 0,-2 0 0,6 0 0,-6 5 0,3 5 0,0 4 0,-2 5 0,6-1 0,-6 2 0,3 0 0,1 5 0,-4-4 0,4 4 0,-5-5 0,0 0 0,0 0 0,1 0 0,-1-1 0,-3-2 0,3 6 0,-3-6 0,1 11 0,2-3 0,-5 4 0,3 4 0,-4 2 0,1-1 0,-1 4 0,1-4 0,-1 1 0,-2 2 0,1-7 0,-5 4 0,2-5 0,-3-4 0,0-2 0,0-3 0,0 0 0,0 0 0,0 0 0,0 0 0,0-1 0,0 1 0,0 4 0,-3-3 0,-4 7 0,-7-7 0,-6 9 0,-1-8 0,-13 9 0,-3-6-989,-2-1 989,-4-1 0,8-7 0,-4 3 0,0-3 0,8-5 0,3 0 0,11-5 0,5-2 989,3-2-989,4-2 0,2 0 0,0 0 0</inkml:trace>
  <inkml:trace contextRef="#ctx0" brushRef="#br0" timeOffset="35596">9389 15370 24575,'-11'0'0,"-4"0"0,-1 0 0,-1 0 0,-2 0 0,6 0 0,1 0 0,0 0 0,6 0 0,-5 0 0,1 0 0,1 3 0,-11 11 0,5 2 0,-11 10 0,0-4 0,-1 4 0,-5-1 0,4 5 0,-2-2 0,2 3 0,2-8 0,-3-1 0,11-6 0,-5-1 0,5 5 0,-2-6 0,-2 6 0,1-2 0,3 3 0,-2 1 0,5-2 0,1 0 0,5 0 0,2 0 0,3 0 0,1-4 0,3 3 0,0-2 0,0 6 0,0-2 0,0 7 0,0-7 0,0 7 0,0 1 0,3 1 0,10 19 0,5-7-312,-6-15 1,2 2 311,11 21 0,-5-9 0,4 7 0,1-6 0,1 0 0,3 0 0,-6-11 0,-4-5 0,2-4 0,-8-6 0,3-6 0,-4-2 623,0-2-623,-3 0 0,-1 0 0,-2-1 0,-1-2 0,1 0 0,-1-3 0,-2 0 0,-1 0 0</inkml:trace>
  <inkml:trace contextRef="#ctx0" brushRef="#br0" timeOffset="37465">22070 15999 24575,'-14'0'0,"-7"0"0,4 0 0,-4 0 0,6 0 0,3 0 0,-1 0 0,4 0 0,3 3 0,4-1 0,2 4 0,0-1 0,0 1 0,0-1 0,2-2 0,1 0 0,2-3 0,0 0 0,1 0 0,-1 0 0,0 0 0,1 0 0,-1 0 0,-2-3 0,-1 0 0,-2-2 0,0 0 0,-5 2 0,3 1 0,-3 2 0</inkml:trace>
  <inkml:trace contextRef="#ctx0" brushRef="#br0" timeOffset="38515">21705 16221 24575,'2'-3'0,"11"1"0,5 2 0,11 0 0,4 0 0,2 0 0,3 0 0,-7 0 0,5 0 0,-14 0 0,11 0 0,-16 0 0,2 0 0,-6 0 0,-1 0 0,0 0 0,0 0 0,-3 0 0,2 0 0,-2 0 0,3 0 0,0 0 0,-2 0 0,1 0 0,-5 0 0,5 0 0,-4 0 0,1 0 0,-2 0 0,-1 0 0,0 0 0,-2 0 0,0 0 0</inkml:trace>
  <inkml:trace contextRef="#ctx0" brushRef="#br0" timeOffset="39704">21891 16449 24575,'5'3'0,"1"0"0,-1-3 0,0 0 0,-2 2 0,-1 1 0,0 0 0,1-1 0,0-2 0,-1 0 0</inkml:trace>
  <inkml:trace contextRef="#ctx0" brushRef="#br0" timeOffset="40746">22507 15884 24575,'0'-4'0,"0"8"0,0 9 0,0 11 0,0 22 0,0-16 0,0 24 0,0-19 0,0 1 0,0 3 0,0-6 0,0-3 0,0 3 0,0-4 0,0 0 0,0-4 0,0 2 0,0-2 0,0 4 0,0-5 0,0 0 0,0-4 0,0-4 0,0 0 0,0-4 0,0-3 0,0-1 0,0-2 0,0-1 0,0-2 0,0 0 0</inkml:trace>
  <inkml:trace contextRef="#ctx0" brushRef="#br0" timeOffset="42119">23134 15998 24575,'-5'-3'0,"-1"0"0,1 3 0,0 0 0,-14 11 0,10 1 0,-18 20 0,18-9 0,-6 7 0,6-13 0,5 2 0,-5 1 0,2 5 0,-1 3 0,-3 1 0,4-4 0,0 3 0,3-7 0,-2 2 0,5-3 0,-2 0 0,3-3 0,0-2 0,0-3 0,0 0 0,0-3 0,0 3 0,3-3 0,0 0 0,6 2 0,0-2 0,3 3 0,0-2 0,0-2 0,0 1 0,0-2 0,4 2 0,0-6 0,4 0 0,0-3 0,0 0 0,-1 0 0,-2 0 0,2 0 0,-6-3 0,2-3 0,-6-3 0,3-7 0,-2 0 0,1-4 0,-2-4 0,-2-1 0,0 0 0,0-3 0,0 7 0,-3-7 0,-1 8 0,0-4 0,-2 4 0,2 3 0,-3 2 0,0 2 0,0 4 0,0-2 0,0 5 0,0-6 0,0 6 0,0-6 0,0 3 0,0-3 0,0 0 0,0 0 0,-6-4 0,2 3 0,-6-2 0,4 2 0,0 1 0,0 0 0,0 3 0,0-2 0,0 4 0,1-1 0,-1 2 0,1 3 0,-1 1 0,1 2 0,-1 0 0,1 0 0,-1 0 0,1 0 0,-1 0 0,1 0 0,2 2 0,-2 1 0,2 3 0,-3-3 0,3 2 0,-2-5 0,5 5 0,-3-4 0,3 1 0</inkml:trace>
  <inkml:trace contextRef="#ctx0" brushRef="#br0" timeOffset="43929">21957 16483 24575,'0'9'0,"0"-2"0,0-1 0,0-1 0,0 1 0,0-1 0,0 1 0,0-1 0,0 0 0,0 1 0,0-1 0,0-4 0,0-4 0,0-6 0,0 0 0,0 0 0,0 4 0,0-1 0,0-1 0,0 1 0,-2 1 0,-1 2 0,0 6 0,1 0 0,2 2 0,-2-2 0,1 1 0,-1-6 0,-1 4 0,2-4 0,-1 2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39.79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3:15.814"/>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580">6622 10229 24575,'3'-5'0,"-1"0"0,-2-1 0,0 1 0,0-1 0,0 1 0,0-1 0,0 5 0,2 2 0,-1 4 0,1 0 0,-2 1 0,0-1 0,0 1 0,0 2 0,0-2 0,0 3 0,0-4 0,0-6 0,0-3 0,0-4 0,0 0 0,0 2 0,0 3 0,0 1 0</inkml:trace>
  <inkml:trace contextRef="#ctx0" brushRef="#br0" timeOffset="5607">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5:52.808"/>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3053">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4621">6926 11651 24575,'-3'5'0,"1"0"0,2 0 0,0 0 0,0 0 0,0 1 0,0-1 0,0 0 0,0-3 0,0 1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7:34.835"/>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994">9268 12025 24575,'-3'14'0,"1"5"0,2 6 0,0 14 0,0-8 0,0 12 0,0-4 0,0 6 0,0 1 0,0 3 0,0-14 0,0 13 0,0-21 0,0 11 0,0-13 0,0-4 0,0-1 0,0-8 0,0 0 0,0 0 0,0-3 0,0-1 0,0 1 0,0-3 0,0 2 0,0-2 0,0-3 0,0-1 0</inkml:trace>
  <inkml:trace contextRef="#ctx0" brushRef="#br0" timeOffset="1924">9824 12247 24575,'22'0'0,"4"0"0,-2 0 0,9 0 0,2 0 0,-1 0 0,9 0 0,-7 0 0,8 0 0,-5 0 0,-4 0 0,2 0 0,-7 0 0,-1 0 0,-1 0 0,-13 0 0,7 0 0,-15 0 0,5 0 0,-7 0 0,1 0 0,-1 0 0,0 0 0,-2 0 0,0 0 0</inkml:trace>
  <inkml:trace contextRef="#ctx0" brushRef="#br0" timeOffset="2909">10836 11825 24575,'0'20'0,"0"0"0,0 3 0,0 7 0,0-2 0,0 9 0,0-4 0,0 6 0,0 11 0,0-9 0,0 9 0,4-11 0,-3 5 0,5-9 0,-2 8 0,4-13 0,-4 4 0,2-5 0,-2-8 0,0 2 0,1-7 0,-4 1 0,5 2 0,-5-6 0,2-1 0,-1-3 0,-1-4 0,1 1 0,1-1 0,-3 1 0,3-1 0,-1 0 0,-2 0 0,5 1 0,-4-1 0,4 1 0,-2 2 0,0-2 0,2 5 0,-4-4 0,2 1 0,-3-3 0,0-2 0,0 0 0</inkml:trace>
  <inkml:trace contextRef="#ctx0" brushRef="#br0" timeOffset="3741">11361 12115 24575,'2'-3'0,"4"1"0,6 2 0,9 0 0,3 0 0,1 0 0,8 0 0,-7 0 0,3 0 0,-1 0 0,-7 0 0,2 0 0,-6 0 0,2 0 0,-9 0 0,5 0 0,-6 0 0,0 0 0,-1 0 0,-3 0 0,1 0 0,-1 0 0,-2 0 0,-1 0 0</inkml:trace>
  <inkml:trace contextRef="#ctx0" brushRef="#br0" timeOffset="4547">11352 12333 24575,'32'0'0,"8"0"0,-13 0 0,20 0 0,-4 0 0,3 0 0,-1 0 0,-11 0 0,-5 0 0,-4 0 0,-2 0 0,-9 0 0,-2 0 0,-7 0 0,0 0 0,-2 0 0,0 0 0</inkml:trace>
  <inkml:trace contextRef="#ctx0" brushRef="#br0" timeOffset="6385">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8:20.970"/>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365">5373 13954 24575,'13'0'0,"1"0"0,1 0 0,-5 0 0,5 0 0,-6 0 0,0-5 0,0 4 0,-6-7 0,-1 3 0,-2-1 0,0-2 0,0 2 0,0 1 0,-2 2 0,-1 0 0,-2 3 0,-1 3 0,3 0 0,-1 2 0,3 0 0,-1 1 0,2-1 0,-3 1 0,3-1 0,-3 0 0,3 1 0,-2-3 0,1-1 0,-1-2 0</inkml:trace>
  <inkml:trace contextRef="#ctx0" brushRef="#br0" timeOffset="4444">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6174">8674 13645 24575,'0'8'0,"0"0"0,0-3 0,0 1 0,0-1 0,0-4 0,0-6 0,0-2 0,0-3 0,0 4 0,0 1 0,-4 2 0,3 3 0,-4 3 0,5 2 0,-2 0 0,1 1 0,-2-1 0,3 1 0,0-1 0,-2-2 0,2-1 0,-2-2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0:42.510"/>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708">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833">12026 13775 24575,'16'3'0,"2"-1"0,15-2 0,-3 0 0,13 0 0,-8 0 0,9 0 0,0 0 0,-8 0 0,7 0 0,-17 0 0,2 0 0,-8 0 0,0 0 0,-7 0 0,-1 0 0,-6 0 0,-1 0 0,1 0 0,-1 0 0,1 0 0,-1 0 0,0 0 0,0 0 0,-2 0 0,-1 0 0</inkml:trace>
  <inkml:trace contextRef="#ctx0" brushRef="#br0" timeOffset="4090">12305 13629 24575,'0'14'0,"0"2"0,0 0 0,0 7 0,0-9 0,0 9 0,0-10 0,0 6 0,0-6 0,0 6 0,0-9 0,0 4 0,0-1 0,0 0 0,0 2 0,0-3 0,0-3 0,0 6 0,0-8 0,0 5 0,0-6 0,0-1 0,0 0 0,0 1 0,0-1 0,0 1 0,0-1 0,0 1 0,0-1 0,0 0 0,0 1 0,0-1 0,0 0 0,0 0 0,0 0 0,0 1 0,0-1 0,0 0 0,0-2 0,0-1 0</inkml:trace>
  <inkml:trace contextRef="#ctx0" brushRef="#br0" timeOffset="5513">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6967">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8859">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10822">13713 14143 24575,'19'0'0,"-1"0"0,-6 0 0,3 0 0,-2 0 0,6 0 0,-6 0 0,3 0 0,-7 0 0,2 0 0,-2 0 0,0 0 0,0 0 0,-6 0 0,-1 0 0</inkml:trace>
  <inkml:trace contextRef="#ctx0" brushRef="#br0" timeOffset="11612">13699 14447 24575,'31'0'0,"-7"0"0,5 0 0,-1 0 0,-6 0 0,10 0 0,-14 0 0,5 0 0,-10 0 0,2 0 0,-3 0 0,-3 0 0,0 0 0,-6 0 0,-1 0 0</inkml:trace>
  <inkml:trace contextRef="#ctx0" brushRef="#br0" timeOffset="13948">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5309">15229 14314 24575,'0'-7'0,"0"-1"0,0 3 0,-2 0 0,-1 2 0,0 2 0,1 4 0,2 3 0,0-1 0,0 0 0,0 0 0,0 1 0,0-1 0,0 0 0,0 1 0,0-1 0,0 1 0,0-1 0,0 0 0,0-4 0,0 3 0,2-5 0,-2 3 0,3-2 0</inkml:trace>
  <inkml:trace contextRef="#ctx0" brushRef="#br0" timeOffset="17157">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9599">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21470">16069 13513 24575,'3'-3'0,"3"1"0,2 2 0,4-6 0,1 5 0,2-5 0,1 6 0,1-2 0,2 1 0,-3-5 0,4 6 0,0-6 0,0 5 0,0-2 0,-4 0 0,-1 3 0,-6-3 0,3 3 0,-6 0 0,2-3 0,-2 3 0,-1-3 0,-2 1 0,-1 2 0,-2-3 0</inkml:trace>
  <inkml:trace contextRef="#ctx0" brushRef="#br0" timeOffset="28775">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2:14.415"/>
    </inkml:context>
    <inkml:brush xml:id="br0">
      <inkml:brushProperty name="width" value="0.05292" units="cm"/>
      <inkml:brushProperty name="height" value="0.05292" units="cm"/>
      <inkml:brushProperty name="color" value="#00B050"/>
    </inkml:brush>
  </inkml:definitions>
  <inkml:trace contextRef="#ctx0" brushRef="#br0">4781 4113 24575,'20'-11'0,"12"-6"0,7 1 0,-12 4 0,2-1-1392,6-4 1,2-1 1391,-1 1 0,1-1 0,5-4 0,2-1 0,-1 0 0,-1 1 0,-5 2 0,1 0 0,6-6 0,-2 1 0,-13 8 0,-1 1-64,7-8 1,0 1 63,12-4 0,-18 7 0,1 1 0,15-7 0,-3-3 686,-9 10-686,-7 1 0,-2 4 0,-8 2 1383,-3 2-1383,-5 4 841,-3 1-841,1 4 0,-1-1 0,-2 0 0,0 1 0,-3-1 0</inkml:trace>
  <inkml:trace contextRef="#ctx0" brushRef="#br0" timeOffset="1142">6064 8250 24575,'36'-7'0,"1"-1"0,7-9 0,-4 2 0,9-6-2249,4-6 2249,-24 11 0,1 0 0,1-1 0,-2 1 417,20-14-417,1 0 0,-12 1 0,8 2 0,-9-3 0,-7 10 442,0 0-442,-12 4 0,1 6 0,-10 1 1143,0 1-1143,-4 2 247,1 3-247,-1 0 0,-2 1 0,0 2 0,-3-3 0</inkml:trace>
  <inkml:trace contextRef="#ctx0" brushRef="#br0" timeOffset="2199">6210 3956 24575,'-1'-5'0,"18"-13"0,13-4 0,-1 2 0,3-2-1431,2 0 1,1 0 1430,6-3 0,0-1 0,-3-4 0,0 0 0,-1 4 0,0 1 0,2-6 0,-3 2 0,-9 8 0,-1 1 432,4-1 1,-2 1-433,8-12 0,-7 5 480,-1 5-480,-14 9 0,-2 6 0,-3-1 1482,-3 7-1482,-1-5 0,-2 6 0,0 0 0</inkml:trace>
  <inkml:trace contextRef="#ctx0" brushRef="#br0" timeOffset="3460">7878 6901 24575,'6'0'0,"30"-21"0,-10 5 0,4-4-2158,1-2 1,3-2-1,0-3 2158,5-4 0,0-3 0,-1 2 0,-6 4 0,-2 1 0,2-1 0,8-8 0,2-1 0,-5 3-174,-6 5 1,-1 2 173,-1-1 0,1-2 0,-2 2 298,-1 1 1,-1 0-299,6-5 0,-2 0 0,6-14 0,0 16 0,-21 5 2982,-3 16-2982,-6 0 0,-3 6 0,-1 1 0</inkml:trace>
  <inkml:trace contextRef="#ctx0" brushRef="#br0" timeOffset="4494">7220 3782 24575,'20'-4'0,"7"-3"0,12-6 0,6-7 0,5 3-634,-22 5 1,0-1 633,23-9 0,-23 9 0,0 0 0,17-8 0,4 1 0,-8 0 0,13 6 0,-12-8 0,8 12 413,-16-4-413,-1 6 210,-4 1-210,-7 3 0,-3-5 0,-7 8 644,0-4-644,-2 5 0,-2-3 0,-3 2 0,1-1 0,-1 2 0,1 0 0,-4 0 0,1 0 0</inkml:trace>
  <inkml:trace contextRef="#ctx0" brushRef="#br0" timeOffset="5575">6813 6843 24575,'2'-5'0,"9"-4"0,14-6 0,10-4 0,16-11-979,-24 15 1,1-2 978,5-6 0,2-2 0,3 2 0,-2-1 0,-3-2 0,-1-1 0,6-1 0,-2 2-190,9-12 190,-17 13 0,-1 1 0,16-8 0,-6-6 0,-2 13 0,-16 1 0,-4 16 0,-5-4 1434,-2 12-1434,-5-7 0,0 5 0,-3-2 0</inkml:trace>
  <inkml:trace contextRef="#ctx0" brushRef="#br0" timeOffset="6715">5567 5344 24575,'4'-17'0,"4"-2"0,18-3 0,2-4 0,8-6 0,-6 7 0,2-10 0,-2 12 0,1-5 0,0-3 0,-4 8 0,-1 1 0,-5 1 0,-7 7 0,2-2 0,-4 6 0,1 1 0,3 0 0,-1-1 0,2-3 0,3 3 0,0-3 0,-1 3 0,1-3 0,0 2 0,0-1 0,-4 2 0,3 0 0,-9 1 0,5 5 0,-9-1 0,3 5 0,-4-3 0,-2 3 0,0 0 0</inkml:trace>
  <inkml:trace contextRef="#ctx0" brushRef="#br0" timeOffset="7945">5591 6806 24575,'29'-21'0,"5"-1"0,-2-2 0,7-4 0,4-2 0,1-9 0,-2 12 0,1-14 0,-7 14 0,7-11 0,-6 5 0,4 0 0,-16 2 0,9 3 0,-14 3 0,2 3 0,-6 5 0,-6 1 0,-1 7 0,-4 0 0,1 6 0,-1 1 0,-2 2 0,0 0 0</inkml:trace>
  <inkml:trace contextRef="#ctx0" brushRef="#br0" timeOffset="12649">6479 4572 24575,'12'-2'0,"1"-1"0,11-3 0,-3 4 0,7-4 0,1 2 0,1 4 0,3-4 0,-4 4 0,4 0 0,-3 0 0,13 0 0,-7 0 0,3 0 0,-1 0 0,1 0 0,1 0 0,4 4 0,-5 0 0,-5 3 0,4 1 0,-8-1 0,8 1 0,-8-1 0,-1 0 0,-1 1 0,-7-2 0,3 1 0,-4 0 0,-4-1 0,3 1 0,-6-1 0,3 0 0,-4 0 0,0 0 0,0 0 0,0 0 0,0 3 0,0 0 0,-3 3 0,3 0 0,-6 1 0,6 2 0,-5-2 0,3 6 0,-4-6 0,0 6 0,1-3 0,-1 4 0,1 0 0,-1-4 0,1 3 0,-4-2 0,3 7 0,-5-4 0,5 4 0,-5-4 0,2 4 0,-3-3 0,0 3 0,0-1 0,0-2 0,0 3 0,0-4 0,0 0 0,-6 4 0,-6-3 0,-6 4 0,-8-2 0,-5-1 0,-1 2 0,5-9 0,-1 0-475,-17 10 475,15-9 0,-2-1 0,-18 7 0,4-6 0,-3 0 0,-1-3 0,-8 1-470,24-5 1,-1-1 469,-18 2 0,13-3 0,0-1 0,-15-1 0,17-2 0,0-1 0,6-2 0,1 0 0,-21 3 0,-2-2 0,3 2-457,-1 1 457,-4-3 0,11 6 0,1-3 0,5 1 0,0 2 442,4-6-442,2 5 939,4-2-939,4 3 490,-3 0-490,7 0 0,-7 0 0,7 0 0,-7 0 0,7 0 0,-7 0 0,7-1 0,-3 4 0,4-2 0,1 1 0,2 0 0,2-2 0,2 4 0,1-1 0,0 2 0,-1 3 0,4 2 0,-4 3 0,3-1 0,-3-2 0,0 2 0,3-3 0,-3 4 0,3 0 0,0-4 0,-3 3 0,6-6 0,-5 6 0,5-2 0,-6 2 0,6-2 0,-6 2 0,6-3 0,-2 4 0,-2 4 0,4-3 0,-4 7 0,1 1 0,1 1 0,-5 8 0,6-8 0,-7 7 0,3-2 0,-7 0 0,3-1 0,-6-4 0,6-1 0,-6-2 0,7 1 0,-6-6 0,7 2 0,-7-2 0,3-1 0,-4 0 0,0 5 0,-4 1 0,1 5 0,-5-1 0,-2 1 0,-1-1 0,-6-2 0,7 1 0,-3-6 0,0 3 0,4-8 0,-7 4 0,4-7 0,-5 3 0,0-7 0,0 2 0,0-5 0,0 2 0,0-3 0,0 0 0,0-4 0,0 0 0,0-4 0,0 0 0,0 0 0,4 0 0,2 0 0,4-4 0,-1-7 0,1-5 0,2-6 0,1 0 0,0-4 0,3-1 0,0-8 0,0 0 0,6-9 0,-2 3 0,2-8 0,5 4 0,-1-5 0,5 0 0,3 4 0,2 2 0,3 5 0,0 0 0,0 0 0,0-5 0,4-7 0,7 5-241,-1 17 1,2 1 240,19-19 0,-14 20 0,1 0 0,2 2 0,0 1 0,11-19 0,-10 21 0,1 1 0,12-13 0,8-4 0,0 4 0,-1 5 0,-5 2 0,2 7 0,-8 2 0,8-1 0,-8 3 0,3-2 0,-4 7 0,0-3 481,0 6-481,0-6 0,-1 6 0,1-2 0,-4 3 0,3-4 0,-4 3 0,5-2 0,0 3 0,5-4 0,0 2 0,5-2 0,0 0 0,0 2 0,5-7 0,-4 8 0,10-8 0,-10 3 0,9-3 0,-9 0 0,4 0 0,0-1 0,-4 2 0,4-1 0,-5 0 0,-1 4 0,1-3 0,5-1 0,-3-1 0,3-3 0,-5 1 0,0 2 0,-4-5 0,3 2 0,-7 0 0,0-2 0,-2 3 0,-6-3 0,7-1 0,-7-3 0,0 3 0,-2-3 0,-6 2 0,2 2 0,-3-6 0,-1 7 0,1-2 0,-1 3 0,1 0 0,-4 0 0,3-4 0,1 2 0,1-6 0,2 6 0,-2-6 0,-1 3 0,-3 0 0,2 1 0,-6 1 0,3 2 0,-4 0 0,1 2 0,-1 6 0,0-6 0,1 6 0,2 0 0,0 2 0,0 4 0,2-2 0,-1 4 0,-1 1 0,2 1 0,-2 3 0,3 0 0,0 0 0,4 0 0,-3 0 0,6 0 0,-3 0 0,4 0 0,4 0 0,-3 0 0,3 0 0,-5 0 0,-2 0 0,2 0 0,-3 0 0,0 3 0,0-2 0,-4 1 0,0 1 0,-3-2 0,3 1 0,-6-2 0,2 0 0,-2 3 0,-3-3 0,-1 3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04.839"/>
    </inkml:context>
    <inkml:brush xml:id="br0">
      <inkml:brushProperty name="width" value="0.05292" units="cm"/>
      <inkml:brushProperty name="height" value="0.05292" units="cm"/>
      <inkml:brushProperty name="color" value="#00B050"/>
    </inkml:brush>
  </inkml:definitions>
  <inkml:trace contextRef="#ctx0" brushRef="#br0">21684 14317 24575,'0'8'0,"0"-1"0,-6 5 0,4-5 0,-7 11 0,9-8 0,-6 9 0,5-2 0,-5-1 0,2 7 0,-2-6 0,-1 7 0,0-4 0,4 0 0,-3-4 0,5 0 0,-2-4 0,3 0 0,0-3 0,0 2 0,0-2 0,0 7 0,0-3 0,0 6 0,0-6 0,0 2 0,0-3 0,0 0 0,0-3 0,0 0 0,0-4 0,0 1 0,0-1 0,0 0 0,3-2 0,0 0 0,5-3 0,1-3 0,7-7 0,2-5 0,4-11 0,4 2 0,-1-6 0,1 6 0,-3-6 0,-1 7 0,-1 1 0,0 1 0,-4 8 0,-1-4 0,-4 5 0,4 0 0,-3 2 0,2-2 0,1 5 0,-3-5 0,6 5 0,-6-5 0,6 5 0,-7-4 0,7 3 0,-2-4 0,-1 5 0,0-2 0,-4 0 0,0 5 0,0-4 0,-3 5 0,-1-1 0,-2 2 0,-1-1 0,1 3 0,-1-3 0,-11 3 0,-3 0 0,-20 0 0,3 0 0,-12 0 0,8 4 0,-3 0 0,8 2 0,1 1 0,8 0 0,3-1 0,4-3 0,4 2 0,2-2 0,0 2 0,3 0 0,0 0 0,0 1 0,0-1 0,0 1 0,0-1 0,0 0 0,3 1 0,0-1 0,2 4 0,1-3 0,3 5 0,0-4 0,6 2 0,-2-1 0,3-1 0,-1 5 0,-2-5 0,3 5 0,-4-5 0,3 2 0,-2-3 0,3 0 0,-4 0 0,-3 0 0,2 0 0,-2-3 0,3 2 0,-3-4 0,3 2 0,-6-3 0,5 0 0,-4 0 0,4 2 0,-5-1 0,2 2 0,-2-1 0,-1-1 0,1 3 0,-1 0 0,1-1 0,-1 1 0,1-1 0,-3 3 0,-1-1 0,0 0 0,-1 1 0,1-1 0,-2 1 0,0 2 0,0-2 0,0 3 0,0-1 0,0-2 0,-9 3 0,2 0 0,-16-2 0,5 2 0,-6-2 0,4 0 0,1-1 0,-1 1 0,0-3 0,0-1 0,0-3 0,3 0 0,2 0 0,3 0 0,-4 0 0,6 0 0,-5-3 0,6 2 0,-3-4 0,2 2 0,-1-1 0,5 2 0,-3 2 0,6-2 0,-2 1 0,5-4 0,-3 2 0,3 0 0,0 1 0</inkml:trace>
  <inkml:trace contextRef="#ctx0" brushRef="#br0" timeOffset="1250">21762 13933 24575,'0'8'0,"0"-1"0,0-1 0,0-1 0,0 0 0,2 1 0,-1-6 0,1 2 0,1-2 0,-3 3 0,3 3 0,-3-1 0,2 0 0,-1-1 0,1-2 0</inkml:trace>
  <inkml:trace contextRef="#ctx0" brushRef="#br0" timeOffset="2982">22769 14048 24575,'15'-10'0,"3"1"0,-2 6 0,4-6 0,-4 7 0,7-4 0,-9 4 0,13 1 0,-13-2 0,13 3 0,-6 0 0,1 0 0,5 0 0,-10 0 0,7 0 0,-4 0 0,0 0 0,-4 3 0,0 3 0,-7 0 0,2 6 0,-5-6 0,3 5 0,-3 2 0,0 0 0,-2 6 0,1-3 0,-4 8 0,2 1 0,-3 4 0,0 4 0,0 1 0,0 1 0,-7 3 0,-1-8 0,-7-1 0,1-1 0,0-7 0,1-1 0,-4 0 0,1-6 0,-2 2 0,-2 1 0,4-4 0,-1 4 0,-2-4 0,2 0 0,1-1 0,0 1 0,4-1 0,0 0 0,3-3 0,0 2 0,3-4 0,3 1 0,-2 0 0,4-2 0,-2 6 0,3-3 0,0 0 0,0 2 0,0-4 0,0 1 0,0-3 0,0 1 0,0-1 0,3-2 0,3 0 0,6-3 0,4 0 0,8 0 0,-3 0 0,3 0 0,-4 0 0,0 0 0,-4 0 0,0 0 0,-4 0 0,0 0 0,0 0 0,0 0 0,0 0 0,-3 0 0,-1 0 0,-2 0 0,-1 0 0,1 0 0,-1 0 0,1 0 0,-1 0 0,-2 0 0,-1 0 0</inkml:trace>
  <inkml:trace contextRef="#ctx0" brushRef="#br0" timeOffset="3936">23470 14501 24575,'0'8'0,"0"-1"0,0 1 0,0-2 0,0 3 0,0-4 0,2-2 0,-1-3 0,1-3 0,-2-5 0,0 2 0,0-3 0,0 4 0,0-1 0,0 5 0,0 0 0,0 3 0</inkml:trace>
  <inkml:trace contextRef="#ctx0" brushRef="#br0" timeOffset="5882">24064 14001 24575,'-20'0'0,"-1"0"0,-8 0 0,4 0 0,-3 0 0,-2 0 0,8 0 0,-10 0 0,18 0 0,-5 0 0,9 0 0,2 0 0,2 0 0,-1 0 0,1 0 0,1 2 0,3 1 0,2 2 0,0 0 0,0 3 0,0 5 0,0 3 0,0 4 0,0 0 0,0 0 0,0 0 0,0 0 0,0-4 0,0 3 0,0-6 0,0 2 0,0-2 0,0-1 0,0 0 0,0 0 0,0 0 0,0 0 0,0 0 0,0 0 0,0 0 0,0 0 0,0 0 0,0 0 0,-3-3 0,2 0 0,-1-4 0,2 1 0,-2-1 0,1-4 0,4 1 0,4-4 0,8-1 0,1 2 0,8-2 0,-3 3 0,7 0 0,-3 0 0,4 0 0,-4 0 0,2 0 0,-6 0 0,0 0 0,-6 3 0,-3 0 0,0 3 0,-2 3 0,1 0 0,-4 7 0,2-4 0,-3 7 0,0-6 0,1 6 0,-4-6 0,3 6 0,-5-6 0,2 6 0,0-6 0,-3 6 0,3-3 0,-3 4 0,0 0 0,0 4 0,0-3 0,0 3 0,0-4 0,-5-4 0,0 3 0,-6-6 0,1 2 0,-2-3 0,0 1 0,-4-1 0,3-2 0,-6 2 0,2-5 0,-6 3 0,2-3 0,-3-1 0,4-2 0,-4-1 0,3-3 0,-3 0 0,4 0 0,0 0 0,4 0 0,0 0 0,4 0 0,3 0 0,0 0 0,4 0 0,0 0 0,2-2 0,0-1 0,3-2 0,0 2 0,0 1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3:57.849"/>
    </inkml:context>
    <inkml:brush xml:id="br0">
      <inkml:brushProperty name="width" value="0.05292" units="cm"/>
      <inkml:brushProperty name="height" value="0.05292" units="cm"/>
      <inkml:brushProperty name="color" value="#7030A0"/>
    </inkml:brush>
  </inkml:definitions>
  <inkml:trace contextRef="#ctx0" brushRef="#br0">1927 15749 24575,'0'22'0,"0"7"0,0-3 0,0 12 0,0 2 0,0-4 0,0 6 0,0-7 0,0-1 0,0 0 0,0-5 0,0 4 0,0-3 0,0-1 0,0-1 0,0-3 0,0 4 0,0-8 0,0 2 0,0-10 0,0 3 0,0-7 0,0 2 0,0-5 0,0 6 0,0-6 0,0 2 0,0-2 0,0-1 0,0 0 0,0 1 0,0-5 0,0-5 0,0-8 0,0-5 0,0-7 0,0-1 0,0-8 0,4-2 0,0-4 0,7 5 0,1-4 0,6 7 0,-2-3 0,-1 4 0,-2 6 0,-3 3 0,0 6 0,-1 2 0,-3 1 0,-1 3 0,1 1 0,0-1 0,-1 3 0,1-3 0,2 1 0,-1 2 0,1-3 0,0 1 0,2 1 0,2 1 0,0 1 0,0 1 0,0 1 0,3-3 0,-2 5 0,3-2 0,-4 3 0,0 0 0,0 0 0,0 0 0,0 0 0,1 9 0,0 2 0,0 9 0,0 4 0,1-3 0,-3 6 0,-2-6 0,-2 3 0,0-4 0,0 0 0,-1 0 0,1 0 0,-4-1 0,0 1 0,-3 0 0,0-4 0,0 3 0,0-6 0,0 3 0,0-4 0,0 0 0,0 0 0,0-3 0,0 3 0,0-3 0,0 0 0,-2 2 0,-2-2 0,1 0 0,-3 3 0,6-6 0,-5 2 0,4-2 0,-1-1 0,-1-2 0,0-5 0,0-8 0,1-5 0,2-2 0,0-6 0,0 6 0,0-11 0,0 3 0,3-4 0,1 0 0,6 4 0,1-3 0,2 7 0,4 0 0,-3 2 0,2 6 0,-4-3 0,0 4 0,0 2 0,1 1 0,-1 3 0,-3 1 0,-1 1 0,1-1 0,-3 2 0,5 0 0,-5-2 0,3 4 0,-4-1 0,0 2 0,1 0 0,-1 0 0,1 0 0,2 0 0,-2 0 0,6 0 0,-3 0 0,3 2 0,0 4 0,3 4 0,-1 6 0,2 1 0,-3 3 0,4 0 0,-2 4 0,3 6 0,-3 0 0,-3 8 0,1-8 0,-5 4 0,3-5 0,-4-1 0,0-3 0,0-1 0,-1-4 0,-2 0 0,-1-4 0,-3 3 0,0-6 0,0 2 0,0-3 0,0-3 0,0 0 0,0-4 0,0 1 0,0-1 0,0 1 0,2-3 0,1-1 0,9-2 0,-2 0 0,13 0 0,-2 0 0,8 0 0,4 0 0,2-3 0,4-5 0,-5-4 0,0-3 0,-4-3 0,-5 3 0,0-3 0,-9 5 0,0-3 0,-4 3 0,-2-3 0,-1 7 0,-3-6 0,-3 5 0,0-5 0,-3 3 0,0-4 0,0-1 0,0 1 0,0-3 0,0 2 0,0-2 0,-3 2 0,0 1 0,-3 4 0,-3 0 0,2 3 0,-1-2 0,-1 7 0,5-4 0,-4 5 0,5 0 0,-2 0 0,2 5 0,0 1 0,3 3 0,0 2 0,0 1 0,0 3 0,9 1 0,2-1 0,9 2 0,4-1 0,-3-2 0,6-1 0,-2-3 0,0 0 0,-1 0 0,-4-3 0,4-2 0,-4-2 0,4 0 0,0-3 0,-2-7 0,7-6 0,-2-7 0,1-4 0,-2-1 0,-6-2 0,-2 0 0,-3 1 0,-4 0 0,-1 0 0,-6 4 0,-1 1 0,-3 8 0,0-3 0,0 9 0,0-2 0,0 6 0,0 1 0,-7 1 0,-4 2 0,-8 2 0,-5 0 0,-1 0 0,-4 3 0,0 1 0,-4 7 0,3 0 0,-3 4 0,4-1 0,-1 5 0,5-4 0,0 0 0,5-3 0,4-5 0,0 5 0,7-6 0,0 3 0,3-1 0,0 5 0,0 3 0,-2 18 0,1 2 0,-2 15 0,1-6 0,0 4 0,0-8 0,0 3 0,0-10 0,4-5 0,-2-5 0,5-4 0,-2-4 0,3 0 0,0-4 0,0 0 0,3 3 0,4 2 0,6 0 0,4-1 0,0 0 0,2-5 0,-6 4 0,6-8 0,-6 2 0,6-5 0,-2-2 0,2-2 0,5 0 0,1 0 0,10-15 0,1-3 0,-15-2 0,1-3-205,2 3 1,0-1 204,15-22 0,-15 21 0,0 1 0,15-18 0,-17 16 0,1 1 0,20-18 0,-4 2 0,1 5 0,-7 5 0,3 0 0,-5 4 0,-4 2 0,2 2 0,-2-1 0,-2 6 0,5-8 409,-9 9-409,9-8 0,-9 7 0,4-3 0,-5 1 0,1 3 0,-1-3 0,-3 4 0,2 3 0,-6 1 0,-1 3 0,-1 3 0,-1 0 0,-1 3 0,-1 0 0,-2 0 0,-1 0 0,0 0 0,1 0 0,-1 3 0,1 0 0,-1 2 0,1 1 0,-3-1 0,2 0 0,-5 1 0,5-3 0,-4 2 0,4-5 0,-9 3 0,-4-3 0,-11 0 0,-6 0 0,-9 0 0,4 0 0,-8 0 0,8 0 0,-3 3 0,4 1 0,0 3 0,4 3 0,1 1 0,7 5 0,1-3 0,4 3 0,2-4 0,-2 3 0,2 2 0,0-1 0,0 3 0,0 1 0,1-2 0,-2 5 0,2-11 0,3 4 0,0-4 0,2 0 0,-2 4 0,3-4 0,-1 7 0,2-2 0,2 3 0,0 0 0,0-1 0,0 1 0,0 0 0,0 0 0,0-4 0,0-3 0,0-2 0,0-5 0,0 3 0,0-4 0,5-2 0,2 0 0,8-3 0,2 0 0,-1 0 0,3 0 0,-3 0 0,4 0 0,-4-3 0,1-7 0,-2 0 0,-1-6 0,2 0 0,0-1 0,-1-7 0,6-3 0,-5-2 0,6-2 0,-7 2 0,4-1 0,-5 1 0,-3 0 0,3 0 0,-6 0 0,2 4 0,-3 1 0,-4 8 0,3-3 0,-5 6 0,2 0 0,-3 2 0,0 4 0,0-1 0,0 2 0,0 1 0,0-1 0,2 3 0,1 3 0,0 6 0,2 7 0,-2 3 0,1 4 0,2 8 0,-1-2 0,2 12 0,-3-3 0,3 4 0,-2 0 0,2-5 0,1-1 0,-2-8 0,-2-1 0,2-7 0,-5-5 0,4-3 0,-5-4 0,5-2 0,-2-1 0,2-2 0,1 0 0,-1 0 0,4 0 0,3 0 0,2-8 0,6-4 0,2-10 0,0 0 0,5-5 0,-4 0 0,4-4 0,-3 0 0,3-4 0,-8 4 0,3 1 0,-7 2 0,-1 6 0,-1-2 0,-6 7 0,2 2 0,-3 3 0,0 2 0,0 2 0,-3 3 0,2-1 0,-2 1 0,0 0 0,1 2 0,-1 0 0,0 10 0,-1 12 0,-2 14 0,0 18 0,0-4 0,0 13-769,0-8 769,0 5 0,0-1 0,0-11 0,0-5 0,0-11 0,0-9 0,0-7 0,0-5 0,0-2 769,0-1-769,0-4 0,0-9 0,0-2 0,0-7 0,4-2 0,0-3 0,6-7 0,1 0 0,4-4 0,0 3 0,0-4 0,-1 9 0,-1 2 0,0 6 0,0-2 0,-1 9 0,4-6 0,-3 9 0,3-5 0,-1 5 0,-2-4 0,6 0 0,-6-1 0,6-1 0,-2 0 0,2 0 0,2-4 0,-1 3 0,-3 0 0,-1 2 0,-4 5 0,-3 1 0,-1 1 0,-2 4 0,-1-1 0,0 9 0,-2 7 0,3 5 0,-2 9 0,3-3 0,-1 0 0,1-2 0,0-3 0,-1-3 0,3-2 0,-2-3 0,2 0 0,-4-3 0,1 0 0,0-4 0,-1 1 0,1-1 0,-1-2 0,0 2 0,4-4 0,-3 4 0,5-2 0,-1 3 0,2 0 0,3 0 0,-2 0 0,3 3 0,-1-2 0,1 2 0,8-2 0,1 0 0,4-3 0,0-1 0,0-3 0,-1-3 0,2-9 0,-4-3 0,-9 2 0,-8 3 0</inkml:trace>
  <inkml:trace contextRef="#ctx0" brushRef="#br0" timeOffset="2504">6668 15888 24575,'2'4'0,"1"12"0,-3 12 0,0 16 0,-4 1 0,3-2 0,-3 6 0,1-6 0,2 2 0,-7 4 0,7-17 0,-3 5 0,4-16 0,0-1 0,0-4 0,0-7 0,0-1 0,0-2 0,0-1 0,0 1 0,0-1 0,3-2 0,-1 0 0,4-3 0,5 0 0,-1-3 0,9-4 0,-2-3 0,3-7 0,4 3 0,3-8 0,2 6 0,2-6 0,-1 2 0,2-3 0,-1-1 0,0 1 0,0-1 0,1 1 0,-5 0 0,3 0 0,-7-3 0,3 6 0,-4-5 0,-5 8 0,-1-1 0,-2-1 0,-5 6 0,3-2 0,-5 3 0,1-1 0,-1-2 0,-1 2 0,0-3 0,3 1 0,-2 2 0,2-3 0,0 4 0,0 0 0,3 2 0,0-1 0,0 4 0,0-2 0,0 3 0,1 3 0,2 0 0,-2 1 0,0 1 0,-2-2 0,-2 3 0,3 0 0,-3 0 0,3 0 0,-6 0 0,2 0 0,1 0 0,-3 0 0,2 0 0,-2 0 0,-1 0 0,0 0 0,-4 2 0,-8-1 0,-10 4 0,-8-1 0,-8 4 0,-2-1 0,1 4 0,-4-3 0,8 6 0,-4-6 0,9 5 0,5-5 0,4 1 0,4-3 0,3 0 0,0-1 0,6 1 0,1-1 0,2 0 0,0 1 0,0-1 0,0 0 0,0 1 0,0 2 0,0-2 0,0 6 0,2-6 0,1 2 0,3-2 0,-1-1 0,1 1 0,2-1 0,-2 1 0,5 0 0,-4-1 0,4 1 0,-2 3 0,3-3 0,-2 6 0,1-6 0,-5 3 0,3-1 0,-1-1 0,-1 1 0,4-2 0,-5 0 0,6 0 0,-3 0 0,3 0 0,4 0 0,-4-3 0,7 3 0,-2-5 0,3 2 0,0 0 0,3-2 0,-2 2 0,7 0 0,-7-2 0,7 5 0,-7-2 0,2 3 0,-6-1 0,2 0 0,-6 1 0,-1-1 0,0 0 0,-6 2 0,3-2 0,-3 6 0,-1-6 0,1 5 0,0-5 0,-3 6 0,-1-6 0,-2 5 0,0-5 0,0 3 0,0-1 0,0-2 0,-5 6 0,-2-6 0,-5 3 0,-4-3 0,-4 1 0,-1-3 0,-7 2 0,7-5 0,-11 2 0,6-3 0,-8 0 0,5 0 0,0 0 0,0 0 0,0-3 0,4-1 0,1-6 0,5 3 0,2-3 0,1 4 0,7 0 0,1 0 0,2 3 0,1 1 0,2-1 0,0 3 0,3-3 0</inkml:trace>
  <inkml:trace contextRef="#ctx0" brushRef="#br0" timeOffset="3619">6595 15666 24575,'11'0'0,"-3"0"0,3 0 0,-1-3 0,-1 0 0,5-6 0,-3-4 0,5 2 0,0-5 0,-6 10 0,4-6 0,-7 8 0,1-4 0,-3 8 0,1-3 0,-1 3 0,-2 2 0,2 1 0,-4 0 0,1-1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4:49.113"/>
    </inkml:context>
    <inkml:brush xml:id="br0">
      <inkml:brushProperty name="width" value="0.05292" units="cm"/>
      <inkml:brushProperty name="height" value="0.05292" units="cm"/>
      <inkml:brushProperty name="color" value="#7030A0"/>
    </inkml:brush>
  </inkml:definitions>
  <inkml:trace contextRef="#ctx0" brushRef="#br0">9243 15722 24575,'0'22'0,"0"-3"0,0 0 0,0-3 0,0 8 0,0-3 0,0-1 0,0 3 0,0-1 0,0 2 0,0 4 0,0-7 0,0 7 0,0-7 0,0 3 0,0-1 0,0-2 0,0 0 0,0-2 0,0-3 0,0 4 0,0-4 0,0 0 0,0-1 0,0-2 0,0 3 0,0-7 0,0-1 0,0 1 0,0-3 0,0 2 0,0-2 0,0-1 0,0 1 0,3 2 0,-2-2 0,2 3 0,-3-1 0,0-2 0,2 2 0,-1-2 0,1-1 0,-2 1 0,0-1 0,0 1 0,0-1 0,0 1 0,0-1 0,0-4 0,0 0 0,0-3 0</inkml:trace>
  <inkml:trace contextRef="#ctx0" brushRef="#br0" timeOffset="1828">9588 16022 24575,'15'0'0,"0"0"0,9 0 0,1 0 0,3 0 0,11 0 0,-8 0 0,12 0 0,-9 0 0,1 0 0,-2 0 0,-8 0 0,3 0 0,-8 0 0,1 0 0,-6 0 0,-3 0 0,0 0 0,-3 0 0,3 0 0,-6 0 0,2 0 0,-2 0 0,-1 0 0,0 0 0,1 0 0,-1 0 0,0 0 0,1 0 0,-1 0 0,1 0 0,-4 0 0,1 0 0</inkml:trace>
  <inkml:trace contextRef="#ctx0" brushRef="#br0" timeOffset="2966">9837 15836 24575,'0'14'0,"0"-2"0,0 7 0,0 1 0,0-2 0,0 5 0,0-3 0,0 10 0,0-5 0,0 8 0,0-12 0,0 6 0,0-2 0,0 0 0,0 3 0,0-7 0,0 2 0,0-3 0,0 0 0,0-4 0,3 0 0,-3-4 0,3 0 0,0 0 0,-2-3 0,1 2 0,-2-4 0,0 1 0,0-2 0,0-1 0,0 0 0,0 0 0,0 0 0,0 1 0,0-1 0,0 0 0,0-2 0,0-1 0</inkml:trace>
  <inkml:trace contextRef="#ctx0" brushRef="#br0" timeOffset="4210">10410 15716 24575,'0'10'0,"0"13"0,0-5 0,0 14 0,0-7 0,0 9 0,0-4 0,0 3 0,0 0 0,0-7 0,0 7 0,0-9 0,0 1 0,0 3 0,0-7 0,0-1 0,0-1 0,0-2 0,0-1 0,0 0 0,0-4 0,0 0 0,0 0 0,0 0 0,0 0 0,0 0 0,0 0 0,0-3 0,0 2 0,0-2 0,0 3 0,0-2 0,0 1 0,0-5 0,0 3 0,0-4 0,0 0 0,0 4 0,0-3 0,0 2 0,0-5 0,0 0 0</inkml:trace>
  <inkml:trace contextRef="#ctx0" brushRef="#br0" timeOffset="5337">10684 16115 24575,'17'0'0,"2"0"0,4 0 0,2 0 0,3 0 0,-3 0 0,3 0 0,-7 0 0,3 0 0,-8 0 0,3 0 0,-6 0 0,3 0 0,-4 0 0,-3 0 0,2 0 0,-5 0 0,3 0 0,-4 0 0,4 0 0,-3 0 0,5 0 0,2 0 0,3 0 0,8-7 0,0 6 0,5-9 0,5 6 0,-4-7 0,3 3 0,-4 1 0,-8 1 0,2 5 0,-13-2 0,2 3 0,-7 0 0,1 0 0,-1 0 0,-4 0 0,1 0 0,-4 0 0</inkml:trace>
  <inkml:trace contextRef="#ctx0" brushRef="#br0" timeOffset="6449">11016 15877 24575,'0'14'0,"0"0"0,0 1 0,0 2 0,0 3 0,0-4 0,0 7 0,0-6 0,0 7 0,0 0 0,0-7 0,0 10 0,0-9 0,0 9 0,0-9 0,0 5 0,0-7 0,0 4 0,0 0 0,0-1 0,0-2 0,0 2 0,0-6 0,0 2 0,0-3 0,0 0 0,0 0 0,0 4 0,0-3 0,0 0 0,0-2 0,0-2 0,0 3 0,0-3 0,0 3 0,0-3 0,0 0 0,0 2 0,0-5 0,0 3 0,0-4 0,0 1 0,3-1 0,-3-4 0,3 1 0,-3-5 0</inkml:trace>
  <inkml:trace contextRef="#ctx0" brushRef="#br0" timeOffset="7629">11625 15650 24575,'0'11'0,"0"4"0,0 1 0,0 3 0,0 14 0,0-7 0,0 11 0,0-8 0,0 4 0,0-7 0,0 11 0,0-11 0,0 3 0,0-1 0,0-3 0,0 0 0,0 3 0,3-7 0,1 3 0,2-1 0,-2-2 0,2 3 0,-5 0 0,5-3 0,-5 3 0,4-8 0,-4 3 0,5-3 0,-6 1 0,6-2 0,-5-6 0,4 3 0,-4-6 0,1 2 0,-2-2 0,0-3 0,0-1 0</inkml:trace>
  <inkml:trace contextRef="#ctx0" brushRef="#br0" timeOffset="8659">12287 16114 24575,'11'0'0,"4"0"0,-3 0 0,7 0 0,2 0 0,-1 0 0,7 0 0,-7 0 0,4 0 0,-4 0 0,0 0 0,0 0 0,-1 0 0,-2 0 0,2 0 0,-6 0 0,2 0 0,1 0 0,-3 0 0,2 0 0,-3 0 0,4 0 0,-6 0 0,5 0 0,-6 0 0,0 0 0,-1 0 0,-2 0 0,-1 0 0,1 0 0,-1 0 0,1 0 0,-3 0 0,-1 0 0</inkml:trace>
  <inkml:trace contextRef="#ctx0" brushRef="#br0" timeOffset="9617">12589 15941 24575,'0'15'0,"0"6"0,0-4 0,0 7 0,0 0 0,0-3 0,-3 6 0,2-6 0,-5 3 0,5 0 0,-2-7 0,-3 10 0,4-9 0,-4 6 0,6-8 0,0 3 0,0-6 0,-3 2 0,2-3 0,-1 1 0,2-4 0,0-1 0,0-2 0,0-1 0,0 0 0,0 1 0,0-1 0,0 1 0,0-1 0,0 1 0,0-1 0,0-2 0,0-1 0</inkml:trace>
  <inkml:trace contextRef="#ctx0" brushRef="#br0" timeOffset="11298">13117 15998 24575,'6'-5'0,"2"-3"0,-4 2 0,7-3 0,-5 0 0,4 5 0,1-7 0,-2 5 0,3-4 0,0 1 0,0 1 0,0 1 0,0-2 0,0 0 0,0 3 0,1-3 0,-1 3 0,0 0 0,0-1 0,-3 4 0,-1 0 0,-2 1 0,-1 1 0,1-1 0,-1 2 0,1 0 0,-1 0 0,0 0 0,0 0 0,1 2 0,-3 1 0,2 6 0,-4 0 0,4 3 0,-4 3 0,1-2 0,-2 3 0,0-1 0,0 2 0,0-1 0,0 3 0,0-3 0,0 8 0,-3 1 0,-4 0 0,-4 2 0,-3-2 0,0 0 0,0 3 0,1-7 0,-5 3 0,4-4 0,-3-2 0,7 1 0,-2-6 0,5 2 0,-1-6 0,2 0 0,0-1 0,1-2 0,-1 3 0,3-4 0,-2 1 0,4-1 0,-1 0 0,2 1 0,-3-3 0,3 2 0,-3-2 0,3 2 0,0 0 0,0 1 0,5-3 0,1-1 0,5-2 0,5 0 0,0 0 0,4 0 0,0 0 0,0 0 0,0-3 0,-4-1 0,3-2 0,-6 2 0,6 1 0,-6 3 0,2 0 0,-2 0 0,-1 0 0,0 0 0,0 0 0,-3 0 0,-1 0 0,1 0 0,-3 0 0,2 0 0,-2 0 0,-1 0 0,-2 0 0,-1 0 0</inkml:trace>
  <inkml:trace contextRef="#ctx0" brushRef="#br0" timeOffset="12226">13944 15881 24575,'0'8'0,"0"2"0,0-1 0,0 3 0,0 4 0,0 4 0,0 1 0,0 3 0,0-5 0,0 5 0,0-3 0,0 7 0,0-11 0,0 10 0,0-10 0,0 6 0,0-3 0,0-3 0,0 2 0,0-7 0,0 4 0,0-4 0,0-3 0,0 0 0,0-1 0,0-2 0,0 2 0,0-2 0,0-1 0,0-2 0,0-1 0</inkml:trace>
  <inkml:trace contextRef="#ctx0" brushRef="#br0" timeOffset="13116">13743 16120 24575,'19'0'0,"-1"0"0,2 0 0,2 0 0,-1 0 0,1 0 0,6 0 0,-9 0 0,12 0 0,-13 0 0,6 0 0,-8 0 0,3 0 0,-9 0 0,8 0 0,-8 0 0,6 0 0,-4 0 0,-3 0 0,-1 0 0,-2 0 0,-1 0 0,1 0 0,-1 0 0,1 0 0,-1 0 0,-2 0 0,-1 0 0</inkml:trace>
  <inkml:trace contextRef="#ctx0" brushRef="#br0" timeOffset="14831">14512 15842 24575,'2'-9'0,"4"-4"0,7 6 0,0-3 0,2-2 0,1 2 0,0 0 0,4 1 0,-4 2 0,3 1 0,-6 2 0,3-2 0,-4 6 0,0-3 0,0 3 0,0 0 0,-3 0 0,3 0 0,-6 0 0,5 0 0,-5 0 0,3 0 0,-4 0 0,1 0 0,-1 0 0,1 0 0,-1 0 0,0 0 0,-2 2 0,2 1 0,-4 3 0,1-1 0,-2 1 0,0 2 0,0 4 0,0 1 0,0 3 0,0-1 0,0-2 0,0 3 0,0-1 0,0-2 0,0 3 0,0-4 0,0 3 0,0-2 0,0 2 0,-5-3 0,1 0 0,-5 1 0,-1 2 0,-3-1 0,-1 5 0,-6-2 0,2 4 0,-3 1 0,-5 0 0,4-4 0,-8 5 0,12-10 0,-6 5 0,14-9 0,-5 0 0,9-3 0,-3 0 0,4-1 0,8-2 0,6-1 0,8-2 0,3 0 0,0 0 0,4 0 0,-3 0 0,2 0 0,-3 0 0,-3 3 0,-2 0 0,-3 3 0,0-2 0,-3 1 0,3-5 0,-6 5 0,2-4 0,1 1 0,-3 1 0,2-3 0,-2 3 0,-1-1 0,0-1 0,1 1 0,-1 0 0,-2-1 0,-1 1 0</inkml:trace>
  <inkml:trace contextRef="#ctx0" brushRef="#br0" timeOffset="15814">15411 15820 24575,'3'8'0,"-1"2"0,-2 16 0,0-2 0,0 5 0,0 5 0,0 0 0,0 5 0,0-4 0,0 3 0,0-8 0,0 7 0,0-11 0,0 3 0,0-13 0,0 3 0,0-6 0,0 3 0,0-4 0,0-3 0,0-1 0,0-3 0,0 1 0,0-1 0,0 0 0,0-2 0,0 0 0</inkml:trace>
  <inkml:trace contextRef="#ctx0" brushRef="#br0" timeOffset="16822">15197 16220 24575,'14'0'0,"5"0"0,10 0 0,1 0 0,4 0 0,-6-3 0,5 2 0,-3-2 0,4 0 0,-10 2 0,0-2 0,-4 3 0,-3 0 0,2 0 0,-7 0 0,4 0 0,-4 0 0,4 0 0,-3 0 0,2 0 0,-3 0 0,0 0 0,-3 0 0,3 0 0,-6 0 0,2 0 0,-2 0 0,-1 0 0,0 0 0,-2 0 0,0 0 0</inkml:trace>
  <inkml:trace contextRef="#ctx0" brushRef="#br0" timeOffset="18423">15957 15666 24575,'22'-6'0,"-3"4"0,9-8 0,-3 9 0,0-5 0,3 6 0,-7-3 0,2 3 0,-3 0 0,-3 0 0,-2 0 0,-6 0 0,3 0 0,-6 0 0,2 0 0,-2 5 0,-1-1 0,1 7 0,-2-5 0,1 6 0,-2-3 0,1 3 0,-2 3 0,1 2 0,-2 2 0,2 5 0,-3-3 0,0 2 0,0-3 0,0 0 0,0 0 0,0-4 0,0-3 0,0-2 0,-6-2 0,0 1 0,-6-2 0,-4-1 0,3-1 0,-6 0 0,6 0 0,-3-2 0,4-1 0,0-3 0,3 0 0,0 0 0,4 0 0,4 0 0,5 0 0,5 2 0,7 8 0,-3 4 0,8 8 0,-2 3 0,-1 1 0,1 8 0,-4-4 0,4 8 0,-7-8 0,6 8 0,-10-12 0,3 6 0,-5-11 0,1-1 0,-3-7 0,-2-2 0,-2-5 0,0 3 0,0-4 0,0 1 0,0-1 0,0 1 0,0-1 0,0 0 0,-5 4 0,-2-3 0,-5 3 0,0-3 0,-4-3 0,3 0 0,-6-3 0,3 0 0,-1 0 0,-2 0 0,6 0 0,-2 0 0,3 0 0,0 0 0,2 0 0,-1 0 0,5 0 0,-3-2 0,4 1 0,2-4 0,-2 4 0,2-3 0,-3 1 0,1 0 0,2-2 0,-2 4 0,2-4 0,-2 5 0,2-5 0,-1 4 0,0-4 0,-1-1 0,-1 0 0,-11-10 0,11 11 0,-8-6 0</inkml:trace>
  <inkml:trace contextRef="#ctx0" brushRef="#br0" timeOffset="19364">16748 15853 24575,'3'11'0,"0"7"0,-3 6 0,0 5 0,0 5 0,0 5 0,0 1 0,0 4 0,0-5 0,0 5 0,0-8 0,0 6 0,0-12 0,0 0 0,0-10 0,0-1 0,0-9 0,0 2 0,0-7 0,0 1 0,0-6 0,0-5 0,0-2 0,0-1 0,0 6 0</inkml:trace>
  <inkml:trace contextRef="#ctx0" brushRef="#br0" timeOffset="20188">16611 16178 24575,'21'0'0,"2"0"0,4 0 0,11 0 0,-8 0 0,8 0 0,-4 0 0,-5 0 0,-3 0 0,-3 0 0,-6 0 0,-4 0 0,-1 0 0,-7 0 0,1 0 0,-1 0 0,-2 0 0,0 0 0</inkml:trace>
  <inkml:trace contextRef="#ctx0" brushRef="#br0" timeOffset="21704">17248 15719 24575,'14'0'0,"3"0"0,3 0 0,-3 0 0,10 0 0,-13 0 0,9 0 0,-10 0 0,3 0 0,-4 0 0,-3 0 0,2 0 0,-5 0 0,0 3 0,-1 0 0,-2 2 0,3 1 0,-3 2 0,2-2 0,-2 6 0,2-6 0,-1 5 0,1-5 0,-2 6 0,0-3 0,0 3 0,-1 0 0,-1 0 0,2 0 0,-3 0 0,0 0 0,0-3 0,0 0 0,0-4 0,0 1 0,-3-1 0,-3 1 0,-6 0 0,-5 0 0,-7 1 0,-1-3 0,-4 2 0,5-2 0,-4 0 0,7-1 0,0-1 0,6-1 0,6 2 0,0-3 0,6 2 0,3 1 0,10 2 0,0 4 0,9 1 0,-2 7 0,8 1 0,-2 8 0,4-2 0,-4 6 0,-1-3 0,-2 3 0,-2-4 0,-5-2 0,-2-4 0,-2-4 0,-3 0 0,0-4 0,-2-3 0,-2-1 0,-2-2 0,0-1 0,0 1 0,0-1 0,0 0 0,0 1 0,0-1 0,0 1 0,-8 0 0,0 0 0,-11 0 0,2-2 0,-7-1 0,4-3 0,-4 0 0,4 0 0,0 0 0,0 0 0,0 0 0,3 0 0,2 0 0,3 0 0,3 0 0,0 0 0,4 0 0,-1 0 0,3-3 0,-2-2 0,5 2 0,-3-2 0</inkml:trace>
  <inkml:trace contextRef="#ctx0" brushRef="#br0" timeOffset="22692">17816 15912 24575,'3'18'0,"-1"2"0,-2 9 0,0 0 0,0 0 0,0-1 0,0 1 0,0 5 0,0-8 0,0-2 0,0-1 0,0-9 0,0 6 0,0-11 0,0 2 0,0-1 0,0 1 0,0-2 0,0 2 0,0-2 0,0 0 0,0 2 0,0-4 0,0 4 0,0-5 0,0 3 0,0-4 0,0 1 0,0-1 0,0-2 0,0-1 0</inkml:trace>
  <inkml:trace contextRef="#ctx0" brushRef="#br0" timeOffset="23687">17668 16196 24575,'11'0'0,"-2"0"0,16 0 0,1 0 0,-5 0 0,9 0 0,-9 0 0,7 0 0,-7 0 0,-1 0 0,-4 0 0,-7 0 0,2 0 0,-5 0 0,2 0 0,-2 0 0,-1 0 0,1 0 0,-6 0 0,2 0 0,-4 0 0</inkml:trace>
  <inkml:trace contextRef="#ctx0" brushRef="#br0" timeOffset="25309">18342 15710 24575,'10'0'0,"1"0"0,5 0 0,0 0 0,4 0 0,0 0 0,0 0 0,-4 0 0,0 0 0,-7 0 0,2 0 0,-5 0 0,3 0 0,-4 0 0,1 0 0,-3 2 0,-1 1 0,0 3 0,-1-1 0,1 3 0,-2 2 0,0 1 0,0 5 0,0 0 0,0 4 0,0 0 0,-5-4 0,-2 3 0,-6-6 0,1 3 0,0-7 0,0 0 0,2-4 0,2 1 0,2-3 0,1 0 0,0-3 0,1 2 0,2 1 0,2 2 0,0 0 0,0 0 0,0 0 0,0 1 0,3 2 0,0 1 0,3 0 0,3 3 0,-3-3 0,2 0 0,-2 2 0,0-2 0,0 0 0,0 3 0,-1-6 0,1 2 0,-3-2 0,0 2 0,-3-2 0,0 6 0,0-6 0,0 5 0,0-2 0,0 0 0,0 3 0,0-3 0,0 0 0,-3-1 0,0-2 0,-3-1 0,1 1 0,-4-3 0,0-1 0,-3 1 0,-3-2 0,-2 4 0,-7-4 0,-1 2 0,-8 0 0,3-2 0,-3 2 0,8-3 0,1 0 0,8 0 0,0 0 0,7 0 0,0 0 0,4 0 0,0 0 0,2 0 0,0 0 0</inkml:trace>
  <inkml:trace contextRef="#ctx0" brushRef="#br0" timeOffset="26346">19019 15865 24575,'0'17'0,"0"0"0,0 3 0,0 4 0,0 5 0,0 1 0,0 4 0,0-1 0,0 1 0,0 1 0,0-2 0,0-8 0,0-1 0,0-8 0,0-3 0,0-2 0,0-2 0,0 0 0,0 0 0,0-4 0,0 1 0,0-1 0,0 1 0,0-1 0,0-2 0,0-1 0</inkml:trace>
  <inkml:trace contextRef="#ctx0" brushRef="#br0" timeOffset="27256">18842 16181 24575,'15'0'0,"-1"0"0,-2 0 0,4 0 0,-3 0 0,6 0 0,-6 0 0,6 0 0,-3 0 0,-3 0 0,6 0 0,-6 0 0,7 0 0,-4 0 0,3 0 0,-6 0 0,3 0 0,-7 0 0,2 0 0,-5 0 0,3 0 0,-4 0 0,1 0 0,-1 0 0,0 0 0,0 0 0,1 0 0,-4 0 0,1 0 0</inkml:trace>
  <inkml:trace contextRef="#ctx0" brushRef="#br0" timeOffset="28647">19400 15898 24575,'12'-7'0,"1"2"0,-4 5 0,7 0 0,-3 0 0,2 0 0,1 0 0,-6 0 0,8 0 0,-8 0 0,9 0 0,-6 0 0,0 0 0,-2 0 0,-5 0 0,6 0 0,-6 0 0,2 0 0,-2 0 0,-3 2 0,-1 1 0,0 3 0,-1-1 0,1 4 0,-2 0 0,0 6 0,0 6 0,0 0 0,0 7 0,-10-3 0,1 5 0,-13-4 0,8-2 0,-3-7 0,4-1 0,4-7 0,1-1 0,2-5 0,1 0 0,6-1 0,0 1 0,9 2 0,-1 1 0,1 0 0,1 0 0,-5-1 0,2 1 0,-2 0 0,-1-1 0,1 0 0,0 4 0,-1 0 0,2 6 0,-1-2 0,-3 6 0,3-2 0,-5 3 0,2-4 0,-3-1 0,0-2 0,0-1 0,0 0 0,0 0 0,0-3 0,-3-1 0,-3-2 0,-3 0 0,-3-3 0,0 0 0,-4-3 0,3 0 0,-6 0 0,6 0 0,-3 0 0,4 0 0,0 0 0,3 0 0,0 0 0,4 0 0,-1 0 0,1 0 0,0 0 0,-1-3 0,4 3 0,-1-2 0</inkml:trace>
  <inkml:trace contextRef="#ctx0" brushRef="#br0" timeOffset="29586">20128 15993 24575,'-3'2'0,"1"8"0,2 11 0,0 10 0,0-1 0,0 7 0,0-2 0,0 6 0,0-2 0,0-1 0,0-8 0,0-4 0,0-3 0,0-13 0,0 4 0,0-8 0,0 3 0,0-4 0,0 0 0,0 0 0,0 0 0,0-2 0,0 0 0</inkml:trace>
  <inkml:trace contextRef="#ctx0" brushRef="#br0" timeOffset="30336">19980 16253 24575,'31'0'0,"0"0"0,2 0 0,-3 0 0,4 0 0,-9 0 0,-1 0 0,-5 0 0,-2 0 0,-5 0 0,-3 0 0,-4 0 0,0 0 0,-2 0 0,0 0 0</inkml:trace>
  <inkml:trace contextRef="#ctx0" brushRef="#br0" timeOffset="31403">20580 15846 24575,'0'23'0,"0"8"0,0 20 0,0 6-541,0-25 1,0-1 540,0 17 0,0 5 0,0-12 354,0 4-354,0-9 179,0-11-179,0-6 0,0-10 0,0 3 548,2-9-548,1-1 0,5-2 0,5 0 0,0 0 0,6 0 0,-3 0 0,4 0 0,0 0 0,0 0 0,-1 0 0,1 0 0,-3 0 0,2 0 0,-6 0 0,-1 0 0,-1 0 0,-4 0 0,1 0 0,-3 0 0,1 0 0,-1 0 0,0 0 0,0 0 0,-2 0 0,-1 0 0</inkml:trace>
  <inkml:trace contextRef="#ctx0" brushRef="#br0" timeOffset="32331">20871 16148 24575,'0'10'0,"0"11"0,0-7 0,0 10 0,0 0 0,0-7 0,0 6 0,0-7 0,0 1 0,0-2 0,0-3 0,0 0 0,0 1 0,0-1 0,0-3 0,0 6 0,0-9 0,0 9 0,0-6 0,0 3 0,0-3 0,0 0 0,0-4 0,0 1 0,0-1 0,0 0 0,0 1 0,0-1 0,0 0 0,0 0 0,0 1 0,0-1 0,0 0 0,0 1 0,0-1 0,0 1 0,0-1 0,0 0 0,0-4 0,0-2 0</inkml:trace>
  <inkml:trace contextRef="#ctx0" brushRef="#br0" timeOffset="33803">20775 15469 24575,'15'0'0,"0"0"0,9 0 0,1 0 0,-1 0 0,0 0 0,-4 0 0,4 0 0,-7 0 0,3 0 0,-5 0 0,-2 0 0,6 0 0,-6 5 0,3 5 0,0 4 0,-2 5 0,6-1 0,-6 2 0,3 0 0,1 5 0,-4-4 0,4 4 0,-5-5 0,0 0 0,0 0 0,1 0 0,-1-1 0,-3-2 0,3 6 0,-3-6 0,1 11 0,2-3 0,-5 4 0,3 4 0,-4 2 0,1-1 0,-1 4 0,1-4 0,-1 1 0,-2 2 0,1-7 0,-5 4 0,2-5 0,-3-4 0,0-2 0,0-3 0,0 0 0,0 0 0,0 0 0,0 0 0,0-1 0,0 1 0,0 4 0,-3-3 0,-4 7 0,-7-7 0,-6 9 0,-1-8 0,-13 9 0,-3-6-989,-2-1 989,-4-1 0,8-7 0,-4 3 0,0-3 0,8-5 0,3 0 0,11-5 0,5-2 989,3-2-989,4-2 0,2 0 0,0 0 0</inkml:trace>
  <inkml:trace contextRef="#ctx0" brushRef="#br0" timeOffset="35596">9389 15370 24575,'-11'0'0,"-4"0"0,-1 0 0,-1 0 0,-2 0 0,6 0 0,1 0 0,0 0 0,6 0 0,-5 0 0,1 0 0,1 3 0,-11 11 0,5 2 0,-11 10 0,0-4 0,-1 4 0,-5-1 0,4 5 0,-2-2 0,2 3 0,2-8 0,-3-1 0,11-6 0,-5-1 0,5 5 0,-2-6 0,-2 6 0,1-2 0,3 3 0,-2 1 0,5-2 0,1 0 0,5 0 0,2 0 0,3 0 0,1-4 0,3 3 0,0-2 0,0 6 0,0-2 0,0 7 0,0-7 0,0 7 0,0 1 0,3 1 0,10 19 0,5-7-312,-6-15 1,2 2 311,11 21 0,-5-9 0,4 7 0,1-6 0,1 0 0,3 0 0,-6-11 0,-4-5 0,2-4 0,-8-6 0,3-6 0,-4-2 623,0-2-623,-3 0 0,-1 0 0,-2-1 0,-1-2 0,1 0 0,-1-3 0,-2 0 0,-1 0 0</inkml:trace>
  <inkml:trace contextRef="#ctx0" brushRef="#br0" timeOffset="37465">22070 15999 24575,'-14'0'0,"-7"0"0,4 0 0,-4 0 0,6 0 0,3 0 0,-1 0 0,4 0 0,3 3 0,4-1 0,2 4 0,0-1 0,0 1 0,0-1 0,2-2 0,1 0 0,2-3 0,0 0 0,1 0 0,-1 0 0,0 0 0,1 0 0,-1 0 0,-2-3 0,-1 0 0,-2-2 0,0 0 0,-5 2 0,3 1 0,-3 2 0</inkml:trace>
  <inkml:trace contextRef="#ctx0" brushRef="#br0" timeOffset="38515">21705 16221 24575,'2'-3'0,"11"1"0,5 2 0,11 0 0,4 0 0,2 0 0,3 0 0,-7 0 0,5 0 0,-14 0 0,11 0 0,-16 0 0,2 0 0,-6 0 0,-1 0 0,0 0 0,0 0 0,-3 0 0,2 0 0,-2 0 0,3 0 0,0 0 0,-2 0 0,1 0 0,-5 0 0,5 0 0,-4 0 0,1 0 0,-2 0 0,-1 0 0,0 0 0,-2 0 0,0 0 0</inkml:trace>
  <inkml:trace contextRef="#ctx0" brushRef="#br0" timeOffset="39704">21891 16449 24575,'5'3'0,"1"0"0,-1-3 0,0 0 0,-2 2 0,-1 1 0,0 0 0,1-1 0,0-2 0,-1 0 0</inkml:trace>
  <inkml:trace contextRef="#ctx0" brushRef="#br0" timeOffset="40746">22507 15884 24575,'0'-4'0,"0"8"0,0 9 0,0 11 0,0 22 0,0-16 0,0 24 0,0-19 0,0 1 0,0 3 0,0-6 0,0-3 0,0 3 0,0-4 0,0 0 0,0-4 0,0 2 0,0-2 0,0 4 0,0-5 0,0 0 0,0-4 0,0-4 0,0 0 0,0-4 0,0-3 0,0-1 0,0-2 0,0-1 0,0-2 0,0 0 0</inkml:trace>
  <inkml:trace contextRef="#ctx0" brushRef="#br0" timeOffset="42119">23134 15998 24575,'-5'-3'0,"-1"0"0,1 3 0,0 0 0,-14 11 0,10 1 0,-18 20 0,18-9 0,-6 7 0,6-13 0,5 2 0,-5 1 0,2 5 0,-1 3 0,-3 1 0,4-4 0,0 3 0,3-7 0,-2 2 0,5-3 0,-2 0 0,3-3 0,0-2 0,0-3 0,0 0 0,0-3 0,0 3 0,3-3 0,0 0 0,6 2 0,0-2 0,3 3 0,0-2 0,0-2 0,0 1 0,0-2 0,4 2 0,0-6 0,4 0 0,0-3 0,0 0 0,-1 0 0,-2 0 0,2 0 0,-6-3 0,2-3 0,-6-3 0,3-7 0,-2 0 0,1-4 0,-2-4 0,-2-1 0,0 0 0,0-3 0,0 7 0,-3-7 0,-1 8 0,0-4 0,-2 4 0,2 3 0,-3 2 0,0 2 0,0 4 0,0-2 0,0 5 0,0-6 0,0 6 0,0-6 0,0 3 0,0-3 0,0 0 0,0 0 0,-6-4 0,2 3 0,-6-2 0,4 2 0,0 1 0,0 0 0,0 3 0,0-2 0,0 4 0,1-1 0,-1 2 0,1 3 0,-1 1 0,1 2 0,-1 0 0,1 0 0,-1 0 0,1 0 0,-1 0 0,1 0 0,2 2 0,-2 1 0,2 3 0,-3-3 0,3 2 0,-2-5 0,5 5 0,-3-4 0,3 1 0</inkml:trace>
  <inkml:trace contextRef="#ctx0" brushRef="#br0" timeOffset="43929">21957 16483 24575,'0'9'0,"0"-2"0,0-1 0,0-1 0,0 1 0,0-1 0,0 1 0,0-1 0,0 0 0,0 1 0,0-1 0,0-4 0,0-4 0,0-6 0,0 0 0,0 0 0,0 4 0,0-1 0,0-1 0,0 1 0,-2 1 0,-1 2 0,0 6 0,1 0 0,2 2 0,-2-2 0,1 1 0,-1-6 0,-1 4 0,2-4 0,-1 2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6:01.650"/>
    </inkml:context>
    <inkml:brush xml:id="br0">
      <inkml:brushProperty name="width" value="0.05292" units="cm"/>
      <inkml:brushProperty name="height" value="0.05292" units="cm"/>
      <inkml:brushProperty name="color" value="#7030A0"/>
    </inkml:brush>
  </inkml:definitions>
  <inkml:trace contextRef="#ctx0" brushRef="#br0">9932 16807 24575,'8'0'0,"2"0"0,-1 0 0,7 0 0,-3 0 0,5 0 0,-5 0 0,6 0 0,-6 0 0,6 0 0,-3 0 0,4 3 0,-3 1 0,2 2 0,-7 3 0,7 1 0,-6 0 0,3 1 0,-7-1 0,3 2 0,-6 0 0,3 0 0,-3 0 0,0-3 0,-3 3 0,0-6 0,-3 2 0,0-2 0,0-1 0,0 1 0,0-1 0,0 0 0,-6 1 0,0-3 0,-10 3 0,-1-5 0,-2 5 0,-5-3 0,3 4 0,-3-3 0,4 2 0,0-5 0,0 4 0,4-4 0,0 5 0,4-6 0,3 3 0,1-3 0,11 2 0,5-1 0,10 4 0,2-1 0,4 3 0,-3 2 0,7 2 0,-8 0 0,4 2 0,-4-3 0,0 3 0,-4 0 0,0-1 0,-4 1 0,-3-4 0,2 2 0,-4-2 0,2 3 0,-3 0 0,-1-3 0,-1 0 0,-2-4 0,0 1 0,-1-1 0,1 1 0,-2-1 0,0 0 0,0 1 0,0-1 0,0 1 0,0-1 0,-2 4 0,-4-3 0,-4 3 0,-5 0 0,-2 1 0,-7 1 0,3-2 0,-7 2 0,4-4 0,-5 4 0,0-4 0,0 0 0,0-3 0,4-1 0,1-3 0,8 0 0,0 0 0,4 0 0,3 0 0,0 0 0,4 0 0,-1 0 0,1 0 0,0 0 0,0 0 0,0 0 0,-1-5 0,3 3 0,0-3 0</inkml:trace>
  <inkml:trace contextRef="#ctx0" brushRef="#br0" timeOffset="1204">10855 17201 24575,'7'0'0,"2"0"0,20 0 0,-7 0 0,32 0 0,-20 0 0,14 0 0,-7 0 0,-9 0 0,17 0 0,-13 0 0,7 0 0,-13 4 0,-1-4 0,-5 4 0,-8-4 0,-3 0 0,-2 0 0,-5 0 0,3 0 0,-9 0 0,2 0 0,-4 0 0</inkml:trace>
  <inkml:trace contextRef="#ctx0" brushRef="#br0" timeOffset="2189">11125 17050 24575,'0'14'0,"0"6"0,0 1 0,0 2 0,0 1 0,0-3 0,0 3 0,0 0 0,0-3 0,0-1 0,0-1 0,0-3 0,0-2 0,0 1 0,0-9 0,0 2 0,0-3 0,0 0 0,0 1 0,0-1 0,0 0 0,0 1 0,0-1 0,0 1 0,0-1 0,0 0 0,0 1 0,0-1 0,0 1 0,0-3 0,0-1 0</inkml:trace>
  <inkml:trace contextRef="#ctx0" brushRef="#br0" timeOffset="3573">11886 16828 24575,'0'3'0,"0"2"0,0 12 0,0-1 0,0 4 0,0 0 0,0 4 0,0-3 0,0 2 0,0-3 0,0 0 0,0 0 0,0 0 0,0 0 0,0-1 0,0-2 0,0-2 0,0 1 0,0-3 0,0 2 0,0-6 0,0-1 0,3-3 0,0 1 0,2-3 0,1-1 0,-1-2 0,4 0 0,3 0 0,1 0 0,6 0 0,-2 0 0,2 0 0,1 0 0,0 0 0,-4 0 0,3 0 0,-6 0 0,6 0 0,-6 0 0,3 0 0,-4 0 0,0 0 0,0 0 0,-3 0 0,2 0 0,-4 0 0,1 0 0,0 0 0,-1 0 0,1 0 0,-3 0 0,1 0 0,-1 0 0,1 0 0,-1 0 0,1 0 0,-1 0 0,1 0 0,-1 0 0,-2 0 0,-1 0 0</inkml:trace>
  <inkml:trace contextRef="#ctx0" brushRef="#br0" timeOffset="4516">12110 17117 24575,'0'13'0,"0"6"0,0-5 0,0 9 0,0-6 0,0-1 0,0 3 0,0-6 0,0 2 0,0-5 0,0 1 0,0-2 0,0 0 0,0 0 0,0-1 0,0-2 0,0 2 0,0-2 0,0-1 0,0 1 0,0-1 0,0 0 0,0 1 0,0-1 0,0 0 0,0 1 0,0-1 0,0 0 0,0 1 0,0 2 0,0 1 0,0 3 0,0 0 0,0 0 0,0-2 0,0-2 0,0-3 0,0 1 0,0-1 0,0 1 0,-3-8 0,1-1 0</inkml:trace>
  <inkml:trace contextRef="#ctx0" brushRef="#br0" timeOffset="5454">12613 17244 24575,'23'0'0,"-1"0"0,-3 0 0,10 0 0,-7 0 0,10 0 0,-7 0 0,0 0 0,-1 0 0,-5 0 0,1 0 0,0 0 0,-3 0 0,-2 0 0,1 0 0,0 0 0,0 0 0,0 0 0,-1 0 0,-5 0 0,5 0 0,-9 0 0,3 0 0,-4 0 0,1 0 0,-1 0 0,1 0 0,-1 0 0,-2 0 0,-1 0 0</inkml:trace>
  <inkml:trace contextRef="#ctx0" brushRef="#br0" timeOffset="6682">12797 17140 24575,'0'11'0,"0"2"0,0-1 0,0 5 0,0 2 0,0 1 0,0 4 0,0-3 0,0-1 0,0 3 0,0-5 0,0 6 0,0-8 0,0 3 0,0-9 0,3 5 0,-2-9 0,1 2 0,-2-2 0,0-1 0,0 1 0,0-1 0,0 0 0,0 0 0,3-2 0,-3-1 0,2-2 0</inkml:trace>
  <inkml:trace contextRef="#ctx0" brushRef="#br0" timeOffset="8219">13639 16913 24575,'0'17'0,"0"1"0,0 2 0,0 8 0,0-6 0,0 10 0,0-7 0,0 4 0,0 0 0,0 0 0,0 4 0,0-7 0,0 6 0,0-7 0,0 0 0,0 3 0,0-7 0,0-1 0,0-1 0,0-6 0,0-1 0,0-3 0,0-4 0,0 1 0,0-1 0,0 1 0,0-1 0,0 0 0,0 1 0,0-1 0,0 0 0,0 1 0,0-1 0,0 1 0,0-1 0,0 1 0,0-1 0,0 0 0,0 1 0,0-1 0,0 1 0,0-3 0,0-1 0</inkml:trace>
  <inkml:trace contextRef="#ctx0" brushRef="#br0" timeOffset="9954">13956 17047 24575,'11'0'0,"0"0"0,1 0 0,0 0 0,4 0 0,-3 0 0,-1 0 0,0 0 0,0 0 0,1 0 0,0 0 0,-2 0 0,-2 0 0,3 0 0,-3 0 0,3 0 0,-6 0 0,2 0 0,-2 0 0,-1 3 0,1 0 0,-1 2 0,1 4 0,-1-3 0,1 2 0,0 1 0,-3 0 0,2 0 0,-5 2 0,3-2 0,-3 3 0,0 0 0,0 1 0,0-4 0,0 2 0,0-5 0,0 6 0,0-3 0,-3 3 0,0-3 0,-10 6 0,3-4 0,-10 5 0,3-3 0,1 0 0,-3 0 0,2 0 0,-3 0 0,4-3 0,-3-1 0,6 0 0,-3-2 0,4 2 0,0-3 0,3 0 0,0-1 0,4 1 0,-1-1 0,1 0 0,2 1 0,1-1 0,2 0 0,0 0 0,0 0 0,5 1 0,5 0 0,7 0 0,2 1 0,5 3 0,-3-3 0,7 4 0,-7-5 0,3 1 0,-4 0 0,-1-1 0,1 1 0,-3-3 0,-2-1 0,-3-1 0,0-1 0,-3 2 0,3-3 0,-6 2 0,5-1 0,-5 1 0,6-2 0,-6 0 0,2 3 0,1-3 0,-3 3 0,2-3 0,-2 0 0,-1 0 0,0 0 0,-2-5 0,0 4 0,-3-4 0</inkml:trace>
  <inkml:trace contextRef="#ctx0" brushRef="#br0" timeOffset="11015">14705 17243 24575,'14'0'0,"2"0"0,23 0 0,-15 0 0,24 0 0,-13 0 0,5 0 0,9 0 0,-4 0 0,-4 0 0,-3 0 0,-4 0 0,-8 0 0,-1 0 0,-6 0 0,-6 0 0,-1 0 0,-3 0 0,-4 0 0,1 0 0,-1 0 0,-2 0 0,-1 0 0</inkml:trace>
  <inkml:trace contextRef="#ctx0" brushRef="#br0" timeOffset="12355">14958 17036 24575,'0'14'0,"0"2"0,0 3 0,0 1 0,0 4 0,0-7 0,0 10 0,0-13 0,0 9 0,0-6 0,0-1 0,0 7 0,0-6 0,0 11 0,0-7 0,0 3 0,0-4 0,0-4 0,0 3 0,0-9 0,0 5 0,0-9 0,0 2 0,0-2 0,0-1 0,0 0 0,0 1 0,0-1 0,0 0 0,0 0 0,0 0 0,0 0 0,0 1 0,2-1 0,-1 0 0,1 1 0,-2-1 0,0 1 0,0-1 0,0-2 0,0-1 0</inkml:trace>
  <inkml:trace contextRef="#ctx0" brushRef="#br0" timeOffset="13755">15537 17056 24575,'0'18'0,"0"-2"0,0 8 0,0 4 0,0-6 0,0 6 0,0-4 0,3-6 0,-3 5 0,6-13 0,-6 4 0,3-5 0,-1-2 0,-1 1 0,1-5 0,-2 2 0,0 1 0,2-3 0,1-1 0,0 1 0,1-1 0,-1 4 0,3-1 0,-1-2 0,0-1 0,4-2 0,0 0 0,6 0 0,-2 0 0,10 0 0,-5 0 0,5 0 0,1 0 0,5 0 0,1 0 0,3 0 0,1 0 0,-4 0 0,3 0 0,-4 0 0,-4 0 0,3 0 0,-11 0 0,6 0 0,-10 0 0,0 0 0,-2 0 0,-5 0 0,3 0 0,-4 0 0,0 0 0,-2-2 0,0 1 0,-3-1 0</inkml:trace>
  <inkml:trace contextRef="#ctx0" brushRef="#br0" timeOffset="14587">15795 17148 24575,'0'14'0,"0"5"0,0 2 0,0 16 0,0-9 0,0 10 0,0-13 0,0 3 0,0-4 0,0-2 0,0 0 0,0-5 0,0-1 0,0-1 0,0-2 0,0-4 0,0-1 0,0-2 0,0-1 0,0 0 0,0 1 0,0-1 0,0 1 0,0-1 0,0 3 0,0-1 0,0 1 0,0-3 0,0 1 0,0-1 0,0 1 0,0-3 0,0-1 0</inkml:trace>
  <inkml:trace contextRef="#ctx0" brushRef="#br0" timeOffset="15692">16143 16916 24575,'4'-3'0,"3"0"0,4 3 0,4 0 0,-2 0 0,3 0 0,-1 0 0,2 0 0,-1 0 0,3 6 0,-3-1 0,1 7 0,6-2 0,-12 6 0,13 2 0,-9 3 0,7 5 0,0-3 0,-4 2 0,0-1 0,0 6 0,-3 0 0,0 3 0,-4-4 0,-4 4 0,0-7 0,1 7 0,-5-12 0,0 2 0,-3 1 0,0-6 0,0 9 0,0-10 0,-7 15 0,-5-5 0,-17 14 0,4-12 0,-16 8 0,8-9 0,-5 1 0,3-5 0,5-6 0,5-7 0,5-1 0,4-4 0,4-2 0,3-2 0,0-2 0,4 0 0,0 0 0,-4 0 0,6 0 0,-3 0 0</inkml:trace>
  <inkml:trace contextRef="#ctx0" brushRef="#br0" timeOffset="17397">10051 16569 24575,'-15'0'0,"-4"0"0,-2 0 0,-3 3 0,-4 4 0,6 1 0,-7 6 0,6-7 0,2 6 0,-3-6 0,4 6 0,4-3 0,-3 3 0,6-4 0,-3 0 0,4 0 0,2 0 0,-1 3 0,4 1 0,-2-1 0,0 3 0,2 2 0,-6 2 0,6 1 0,-6 4 0,5-3 0,-2 6 0,3-6 0,0 3 0,4-4 0,-3 0 0,5-4 0,-2 3 0,3-3 0,0 8 0,0 1 0,0 8 0,0 2 0,0 8 0,3-3 0,2 8 0,3-8 0,-1-1 0,5-1 0,-4-8 0,2-1 0,-3-5 0,3 0 0,-2-3 0,5 3 0,-2 0 0,2-3 0,1 2 0,-1-3 0,4 1 0,-3-5 0,5 1 0,-6-4 0,6-3 0,-2-1 0,2-3 0,1-2 0,4-1 0,-3-3 0,3 0 0,-8 0 0,3 0 0,-9 0 0,5 0 0,-9 0 0,3 0 0,-4 0 0,0 0 0,-2 0 0,0 0 0</inkml:trace>
  <inkml:trace contextRef="#ctx0" brushRef="#br0" timeOffset="19476">17016 17200 24575,'0'8'0,"0"-1"0,0-1 0,0-1 0,0 1 0,0-1 0,0 0 0,-3-1 0,3-4 0,-2-3 0,-4-3 0,5 1 0,-4-4 0,5 3 0,-3-3 0,2 6 0,-1 1 0</inkml:trace>
  <inkml:trace contextRef="#ctx0" brushRef="#br0" timeOffset="20680">16801 17366 24575,'8'3'0,"0"-1"0,8-2 0,-3 0 0,2 0 0,-2 0 0,-4 0 0,2 0 0,-2 0 0,0 0 0,3 0 0,-3 0 0,0 0 0,6 0 0,-5 0 0,5 0 0,-3 0 0,4 0 0,-3 0 0,6 3 0,-7 0 0,7 4 0,-6-1 0,3 0 0,-1 1 0,-2-1 0,3-3 0,-7 2 0,2-1 0,-5-1 0,3-1 0,-4-2 0,-2 3 0,0-3 0,-3 3 0</inkml:trace>
  <inkml:trace contextRef="#ctx0" brushRef="#br0" timeOffset="21658">16875 17572 24575,'3'3'0,"-1"-1"0</inkml:trace>
  <inkml:trace contextRef="#ctx0" brushRef="#br0" timeOffset="22667">17488 17099 24575,'0'26'0,"0"6"0,0 2 0,0 1 0,0 3 0,0-12 0,0 6 0,0-11 0,0-1 0,0-4 0,0-7 0,0 2 0,0-2 0,0 0 0,0 2 0,0-2 0,0 0 0,0-1 0,0 0 0,0-2 0,0 3 0,0-4 0,0 1 0,0-1 0,0 1 0,0-3 0,0-1 0</inkml:trace>
  <inkml:trace contextRef="#ctx0" brushRef="#br0" timeOffset="24049">17909 17115 24575,'-1'-2'0,"-7"-1"0,-4 3 0,-7 0 0,-2 3 0,0 4 0,-3 1 0,5 4 0,-1-4 0,3 3 0,4-1 0,2 0 0,7-2 0,-7 1 0,10 0 0,-5 2 0,6 5 0,0-7 0,0 6 0,0-3 0,0 1 0,0 6 0,0-6 0,0 6 0,0-6 0,0 6 0,0-6 0,5 2 0,3 1 0,7-3 0,2 4 0,3-4 0,0 0 0,4 1 0,1-4 0,0 1 0,2-4 0,-6-1 0,3 1 0,-4-3 0,0-1 0,0-3 0,-1 0 0,1 0 0,-3 0 0,2 0 0,-6-3 0,2 0 0,-6-6 0,0-1 0,-3 1 0,0-2 0,0 2 0,0-7 0,-3 3 0,0-10 0,-3 6 0,0-11 0,0 3 0,0-4 0,-3 4 0,-3 1 0,-4 7 0,-7-3 0,0 7 0,-3-4 0,0 3 0,-4 1 0,3-1 0,-7 0 0,7 3 0,-3-2 0,4 6 0,4-5 0,0 7 0,7-2 0,0 6 0,4-2 0,-1 3 0,1 0 0,-1 0 0,1 0 0,0 3 0,2 0 0,-2 2 0,4 0 0,-4 1 0,2-1 0,0 1 0,-2-1 0,2 1 0,0-1 0,-2 1 0,5-1 0,-3 0 0,3-1 0,0-2 0</inkml:trace>
  <inkml:trace contextRef="#ctx0" brushRef="#br0" timeOffset="25730">16917 17649 24575,'-11'0'0,"1"0"0,4 0 0,1 0 0,-1 0 0,-2 0 0,2 0 0,-1 0 0,1 0 0,1 0 0,0 0 0,2-2 0,1-3 0,2-1 0,0-1 0,0 2 0,2 2 0,-1 0 0,1 3 0</inkml:trace>
  <inkml:trace contextRef="#ctx0" brushRef="#br0" timeOffset="34833">11467 17970 24575,'0'-11'0,"0"3"0,2-1 0,1 1 0,6 1 0,-3-1 0,5 0 0,-5 4 0,5-1 0,-7 3 0,6 1 0,-3-1 0,5 2 0,0 0 0,4 0 0,-3 0 0,6 0 0,-9 0 0,8 0 0,-8 0 0,9 3 0,-6 3 0,-1 3 0,0 3 0,-5 0 0,1 0 0,-2 1 0,0-1 0,-2 0 0,-2-3 0,1 2 0,-2-5 0,1 6 0,-2-6 0,0 2 0,0-2 0,0-1 0,0 4 0,0-3 0,0 2 0,0-2 0,0-1 0,0 0 0,0 1 0,0-1 0,-2 0 0,-11 2 0,-11-1 0,-10 5 0,-10 2 0,8 2 0,-12 2 0,12-2 0,-7 1 0,8-4 0,6 1 0,8-5 0,6 1 0,5-3 0,2-1 0,5 1 0,0-1 0,3 0 0,0 0 0,0 4 0,0 0 0,3 3 0,7 4 0,1-2 0,9 6 0,-3-6 0,3 3 0,0-4 0,4 1 0,1-4 0,4 4 0,-1-6 0,5 2 0,-3-3 0,0 1 0,-3-4 0,-6-1 0,3-3 0,-8 0 0,0 0 0,-4 0 0,0 0 0,0 0 0,0 0 0,-3 0 0,3-3 0,-6 0 0,2-1 0,-2-1 0,-1 5 0,-2-5 0,0 2 0,-3-5 0,0 4 0,0-1 0</inkml:trace>
  <inkml:trace contextRef="#ctx0" brushRef="#br0" timeOffset="36564">12006 17949 24575,'13'0'0,"4"0"0,-1 0 0,0 0 0,7 0 0,-5 0 0,2 0 0,-1 0 0,-9 0 0,8 0 0,-10 0 0,3 0 0,-5 0 0,-1 0 0,1 0 0,-1 0 0,0 0 0,1 0 0,-3 3 0,2 2 0,-2 5 0,0 2 0,3 0 0,-6 0 0,5-3 0,-4 2 0,1-5 0,-2 3 0,0-4 0,0 1 0,0-1 0,-2-2 0,-7 0 0,-1-3 0,-6 0 0,1 2 0,2-1 0,-3 2 0,7 0 0,0-3 0,4 3 0,-1-1 0,1-1 0,2 3 0,1-1 0,2 2 0,0 0 0,0 1 0,0-1 0,5 1 0,2 0 0,8 0 0,2 3 0,-1 1 0,3 3 0,-3 0 0,1 3 0,-1-5 0,-3 4 0,-1-6 0,-3 0 0,-1 0 0,-2-4 0,-1 1 0,0-1 0,-1 0 0,-2 1 0,-2-1 0,0 0 0,0 0 0,0 1 0,0-1 0,0 4 0,-5 0 0,-2 3 0,-5 0 0,-1 0 0,1 0 0,0-3 0,3 0 0,-2-3 0,4-1 0,-4 1 0,2-3 0,-1 0 0,-1-3 0,2 0 0,-3 0 0,-1 0 0,1 0 0,0 0 0,3 0 0,-2 0 0,4 0 0,-4 0 0,5 0 0,-3 0 0,4 0 0,-1 0 0,1 0 0,-1 0 0,1 0 0,2 0 0,1 0 0</inkml:trace>
  <inkml:trace contextRef="#ctx0" brushRef="#br0" timeOffset="38009">12873 17952 24575,'5'-3'0,"0"1"0,4 2 0,0 0 0,0 0 0,-1 0 0,-2 0 0,-1 0 0,1 0 0,-1 0 0,1 0 0,-4 2 0,1 1 0,-3 3 0,0-1 0,0 0 0,0-2 0,0-1 0</inkml:trace>
  <inkml:trace contextRef="#ctx0" brushRef="#br0" timeOffset="39447">12617 18156 24575,'11'2'0,"6"1"0,4-3 0,7 0 0,-3 0 0,4 0 0,-5 0 0,-3 0 0,-2 0 0,-9 0 0,4 0 0,-7 0 0,1 0 0,-3 0 0,0 0 0,1 0 0,-1 0 0,1 0 0,-1 0 0,0 0 0,4 0 0,-3 0 0,5 0 0,-4 0 0,4 0 0,-2 0 0,0 0 0,2 0 0,-4 0 0,4 0 0,-5 0 0,3 0 0,-4 0 0,0 0 0,-1 2 0,0-1 0,-1 1 0,2-2 0,0 0 0,1 0 0,-1 2 0,1-1 0,-1 2 0,1-3 0,-1 0 0,0 0 0,1 0 0,2 0 0,-1 0 0,1 0 0,-3 0 0,1 0 0,-1 0 0,1 0 0,-1 0 0,1 0 0,-1 0 0,0 0 0,1 0 0,-1 0 0,0 0 0,1 0 0,-3 0 0,-1 0 0</inkml:trace>
  <inkml:trace contextRef="#ctx0" brushRef="#br0" timeOffset="40889">12789 18473 24575,'2'-8'0,"1"1"0,3 4 0,-3-2 0,2 2 0,-2 0 0,0-2 0,-1 2 0,-2-4 0,0-2 0,0 1 0,-3-11 0,2 14 0,-2-8 0</inkml:trace>
  <inkml:trace contextRef="#ctx0" brushRef="#br0" timeOffset="42219">13552 17919 24575,'2'6'0,"1"3"0,-3 11 0,0 4 0,0 5 0,0 6 0,0-1 0,0 4 0,0-8 0,0 3 0,0-4 0,0 0 0,0-4 0,0 3 0,0-7 0,0 2 0,0-9 0,0 0 0,0-7 0,0 4 0,0-5 0,0 2 0,0-2 0,0-1 0,0-2 0,0-1 0</inkml:trace>
  <inkml:trace contextRef="#ctx0" brushRef="#br0" timeOffset="43956">14173 17881 24575,'-8'0'0,"-3"0"0,2 0 0,-3 0 0,0 0 0,-1 0 0,4 0 0,-2 0 0,2 0 0,-3 0 0,-4 6 0,3-5 0,0 7 0,2-2 0,5-2 0,-3 4 0,3-2 0,3 3 0,-2 0 0,2 6 0,-3-5 0,2 9 0,-5-3 0,8 8 0,-11-3 0,11 3 0,-11-4 0,10 0 0,-4-1 0,6 1 0,0 0 0,0 0 0,0 0 0,0-4 0,0 3 0,0-6 0,0 3 0,0-1 0,3-2 0,0 3 0,3-4 0,3 0 0,-2 0 0,4-3 0,-4 3 0,4-6 0,-1 3 0,2-3 0,0-3 0,0 0 0,3-3 0,-2 0 0,10 0 0,-5 0 0,5-6 0,1-2 0,-2-9 0,3-2 0,-4-2 0,1-1 0,-4 1 0,3 0 0,-7-4 0,3 4 0,-6-3 0,2 0 0,-2 3 0,0-7 0,-2 7 0,-2-7 0,0 3 0,0 0 0,0 1 0,0 1 0,-3 2 0,-1-3 0,-3 7 0,0-2 0,0 3 0,0-1 0,0 2 0,0 3 0,0 2 0,-3-1 0,0 5 0,-3-3 0,-2 4 0,1 1 0,-4-1 0,2 4 0,-3-1 0,0 2 0,-4 0 0,-1 0 0,-2 0 0,2 0 0,-2 0 0,6 0 0,-3 0 0,7 0 0,1 0 0,2 0 0,1 0 0,-1 0 0,1 0 0,0 0 0,0 2 0,-1 1 0,1 0 0,-1 2 0,-2-2 0,1 3 0,-1-1 0,0 1 0,1 3 0,-2 0 0,3 0 0,3-1 0,-2-2 0,5-1 0,-3 1 0,3 2 0,0-3 0,0 3 0,0-3 0,-2 1 0,1-1 0,-4 1 0,5-1 0,-5 0 0,2 1 0,-3 2 0,3-2 0,-3 3 0,6-4 0,-5 1 0,4-1 0,-4-2 0,5 0 0,-3-3 0</inkml:trace>
  <inkml:trace contextRef="#ctx0" brushRef="#br0" timeOffset="44911">14792 18000 24575,'16'0'0,"7"0"0,-5 0 0,14 0 0,-10 0 0,10 0 0,-11 0 0,7 0 0,-11 0 0,3 0 0,-8 0 0,-3 0 0,-1 0 0,-2 0 0,-1 0 0,-2 0 0,-1 0 0</inkml:trace>
  <inkml:trace contextRef="#ctx0" brushRef="#br0" timeOffset="46186">14779 18238 24575,'12'0'0,"2"0"0,-2 0 0,-2 0 0,2 0 0,0 0 0,-5 0 0,8 0 0,-6 0 0,0 0 0,-1 0 0,1 0 0,-3 0 0,2 0 0,-2 0 0,-1 0 0,-2 0 0,-1 0 0</inkml:trace>
  <inkml:trace contextRef="#ctx0" brushRef="#br0" timeOffset="51409">15404 17972 24575,'11'0'0,"0"0"0,5 0 0,-3 0 0,-1 0 0,3 0 0,-5 0 0,2 0 0,-4 0 0,-3 0 0,1 0 0,-1 0 0,1 0 0,-1 3 0,0 0 0,4 2 0,-3 1 0,2 0 0,-2-1 0,-1 1 0,4-1 0,-3 1 0,2 0 0,1-1 0,-3 1 0,2 2 0,-2-1 0,0 1 0,-1-2 0,-2-1 0,0 0 0,-3 1 0,0-1 0,0 0 0,0 1 0,0-1 0,0 0 0,0 1 0,-3-1 0,0 0 0,-6 7 0,0-2 0,-4 9 0,-1 2 0,4-1 0,-3 4 0,3-8 0,0 3 0,1-6 0,3 3 0,0-4 0,0-3 0,0 2 0,0-5 0,0 2 0,-2 1 0,2-3 0,-3 5 0,3-4 0,0 4 0,0-2 0,1 0 0,-1 2 0,2-4 0,-1 4 0,4-5 0,-4 5 0,4-4 0,-4 4 0,4-5 0,-2 2 0,3-2 0,0-1 0,0 1 0,7-3 0,4-1 0,7-2 0,2 0 0,3 0 0,2 0 0,4 0 0,0 0 0,0 0 0,0 0 0,-4 0 0,-2 0 0,-6 0 0,2-3 0,-9 2 0,2-2 0,-7 3 0,0 0 0,1 0 0,-1-2 0,-2-1 0,-1-2 0,1 2 0,-3-1 0,5 0 0,-2 1 0,0-1 0,2 0 0,-2 1 0,0-2 0,2 5 0,-4-5 0,4 4 0,-5-3 0,3 1 0,-3-2 0,0 2 0,0 1 0</inkml:trace>
  <inkml:trace contextRef="#ctx0" brushRef="#br0" timeOffset="52508">16065 18251 24575,'-12'0'0,"-2"0"0,8 0 0,-3 0 0,4 0 0,2-2 0,1 3 0,2 0 0,0 4 0,0-2 0,0-1 0</inkml:trace>
  <inkml:trace contextRef="#ctx0" brushRef="#br0" timeOffset="54439">16409 18071 24575,'8'0'0,"3"0"0,-2 0 0,3 0 0,-3 0 0,2 0 0,-4 0 0,4 0 0,-2 0 0,0 0 0,2 0 0,-4 0 0,4 0 0,-5 0 0,3 0 0,-4 0 0,0 0 0,1 0 0,-1 0 0,1 3 0,-1 0 0,1 2 0,-1 1 0,1-1 0,-1 0 0,1 1 0,-3-1 0,1 1 0,-3-1 0,4 1 0,-2-1 0,0 1 0,-1-1 0,1-2 0,-3 2 0,3-2 0,-3 2 0,0 0 0,0 1 0,0-1 0,0 1 0,0-1 0,-2 0 0,-2 1 0,-1-3 0,0-1 0,2 1 0,-2-3 0,2 3 0,-3-3 0,3 2 0,-2-1 0,2 1 0,-2 0 0,-1 1 0,1 0 0,2 2 0,1-3 0,2 4 0,0-1 0,2 0 0,1 1 0,6 2 0,-3 1 0,6 3 0,-3 0 0,0-3 0,0 3 0,-4-6 0,1 2 0,-1-2 0,1-1 0,-1 1 0,-2-1 0,0 1 0,-1-1 0,-1 0 0,1 1 0,1-1 0,-3 1 0,2-1 0,-2 0 0,0 1 0,0-1 0,0 0 0,0 1 0,0-1 0,0 1 0,0-1 0,0 1 0,0-1 0,0 1 0,0-1 0,0 0 0,0 1 0,-5-3 0,-5-1 0,-3-2 0,-3 0 0,1 0 0,2 0 0,-3 0 0,4 0 0,0 0 0,2 0 0,-1 0 0,5 0 0,-6 0 0,6 0 0,-2 0 0,2 0 0,1 0 0,-1 0 0,1 0 0,-1-3 0,1 0 0,-1-5 0,-3-1 0,3-1 0,-3-1 0,1 4 0,1-4 0,-2 4 0,3 1 0,3 1 0,-2 5 0,5-3 0,-3 3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02:05.846"/>
    </inkml:context>
    <inkml:brush xml:id="br0">
      <inkml:brushProperty name="width" value="0.05292" units="cm"/>
      <inkml:brushProperty name="height" value="0.05292" units="cm"/>
      <inkml:brushProperty name="color" value="#FF0000"/>
    </inkml:brush>
  </inkml:definitions>
  <inkml:trace contextRef="#ctx0" brushRef="#br0">22238 3058 24575,'14'0'0,"1"0"0,2 0 0,2 0 0,-3 0 0,4 3 0,-4 1 0,0 2 0,-1 0 0,-2 0 0,3 1 0,-7-2 0,2 1 0,-5 0 0,3 2 0,-1-1 0,-1 4 0,2-1 0,-3 2 0,0 3 0,0-2 0,1 6 0,-1-3 0,-2 4 0,2 0 0,-5 0 0,1 0 0,1 0 0,-2 0 0,2-1 0,-3 5 0,3-3 0,-2-1 0,2-1 0,-1-6 0,-1 0 0,2-5 0,-3-2 0,0-1 0,0 1 0,0-1 0,-3-2 0,-3 0 0,-6-3 0,-5 0 0,-16 0 0,6 0 0,-16-4 0,8-4 0,-4-4 0,0 0 0,0-3 0,9 4 0,-3-1 0,16 3 0,-3 2 0,11 4 0,0 0 0,6 1 0,-2 1 0,7-2 0,1 3 0,10 3 0,3 1 0,8 3 0,1 3 0,3 1 0,6 4 0,-4 0 0,3 0 0,-4-1 0,0 0 0,-4 0 0,-2 0 0,-3-1 0,-3-3 0,-1 6 0,-4-9 0,0 8 0,0-6 0,-2 4 0,1-1 0,-4 3 0,2-2 0,-3 3 0,1-1 0,-1-2 0,0 3 0,0-7 0,-3 2 0,2-5 0,-4 3 0,1-4 0,-2 1 0,0-1 0,0 0 0,-5 1 0,-2-3 0,-13 3 0,-1-2 0,-8 3 0,0 0 0,-4 1 0,-2-1 0,0 1 0,2-4 0,8 2 0,-3-5 0,7 2 0,1-1 0,1-1 0,6 2 0,-3-3 0,7 0 0,-3 0 0,6 0 0,-2 0 0,2 0 0,1 0 0,-1 0 0,-2-3 0,2 0 0,-3-6 0,3 3 0,-3-3 0,3 4 0,-2-1 0,2 3 0,1-2 0,-1 4 0,3-4 0,-1 5 0,1-3 0,-3 3 0,1 0 0,-1-2 0,1 1 0,2-4 0,-2 5 0,5-5 0,-2 2 0,2 0 0,0 1 0</inkml:trace>
  <inkml:trace contextRef="#ctx0" brushRef="#br0" timeOffset="1744">22043 4645 24575,'14'0'0,"-2"0"0,2 0 0,2 0 0,4 0 0,1 0 0,3 0 0,0 0 0,-3 0 0,11 0 0,-10 0 0,10 0 0,-7 0 0,4 0 0,-8 0 0,2 0 0,-6 0 0,-1 2 0,0 2 0,-4 2 0,0 0 0,-3-1 0,-1 4 0,-2-3 0,0 6 0,0-3 0,0 3 0,-3 3 0,3 2 0,-6 7 0,3 0 0,-3 10 0,0-4 0,0 3 0,0 0 0,0-3 0,0 8 0,0-8 0,-6 4 0,-2-6 0,-7 1 0,1-4 0,1-1 0,-1-4 0,-2-4 0,2 3 0,-1-8 0,-2 5 0,1-6 0,-4 0 0,0-1 0,0-2 0,0-3 0,0 2 0,0-6 0,4 3 0,0 0 0,7-2 0,-2 4 0,4-4 0,-1 4 0,2-2 0,1 2 0,-1 1 0,1-1 0,-1 1 0,3-1 0,-1-2 0,3 2 0,-2-2 0,3 2 0,0 0 0,8-2 0,2-1 0,13-2 0,1 0 0,10 0 0,0 0 0,5 0 0,0 0 0,0 0 0,-5 0 0,4 0 0,-8 0 0,8 0 0,-8 0 0,3 0 0,-8 0 0,-1 3 0,0-2 0,-7 4 0,6-4 0,-10 2 0,0-1 0,-2-1 0,-5 4 0,6-5 0,-6 5 0,2-4 0,-2 1 0,-1 1 0,0-3 0,-2 5 0,0-4 0,-3 1 0</inkml:trace>
  <inkml:trace contextRef="#ctx0" brushRef="#br0" timeOffset="3004">22396 5910 24575,'0'31'0,"0"-7"0,0 30 0,0-15 0,0 14 0,0-5 0,0-8 0,0 16-927,0 1 927,0-4 0,0-4 0,0-5 304,0-8-304,0-1 154,0-12-154,0-3 0,0-3 0,2-2 469,-1-6-469,2 3 0,-1-6 0,-1 2 0,3-2 0,-3-1 0,4-2 0,-5 2 0,5-4 0,-2 1 0,3-2 0,-1 0 0,0 0 0,4 0 0,3 0 0,5-6 0,7-2 0,0-3 0,5-2 0,0 5 0,0-6 0,4 6 0,-3-3 0,4 4 0,-5-1 0,-1 1 0,-3 3 0,-4-2 0,-6 5 0,-3-1 0,-3 2 0,0 0 0,-4 0 0,1 0 0,-1 0 0,-2-3 0,-3 3 0,-3-2 0</inkml:trace>
  <inkml:trace contextRef="#ctx0" brushRef="#br0" timeOffset="3732">22661 6333 24575,'0'28'0,"0"3"0,0 13 0,0 2 0,0-5 0,0 7 0,0-7 0,0 4 0,0-1 0,0-10 0,0-1 0,0-8 0,0-1 0,0-4 0,0 0 0,0-4 0,0 3 0,0-6 0,0 3 0,0-7 0,0-1 0,0-2 0,0-1 0,0 0 0,0 1 0,0-3 0,0-1 0</inkml:trace>
  <inkml:trace contextRef="#ctx0" brushRef="#br0" timeOffset="4710">22511 7246 24575,'0'22'0,"0"9"0,0-1 0,0 9 0,0 11 0,0-13 0,0 22 0,0-21 0,0-8 0,0 0 0,0 7 0,0 16 0,0-21 0,0 6 0,0-4 0,0-5 0,0 1 0,0-6 0,0 0 0,0-4 0,0 4 0,0-4 0,0 0 0,0-4 0,0 0 0,0-4 0,0-3 0,0-1 0,0-2 0,-4-3 0,3-1 0,-4-2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69"/>
    </inkml:context>
    <inkml:brush xml:id="br0">
      <inkml:brushProperty name="width" value="0.05292" units="cm"/>
      <inkml:brushProperty name="height" value="0.05292" units="cm"/>
      <inkml:brushProperty name="color" value="#FF0000"/>
    </inkml:brush>
  </inkml:definitions>
  <inkml:trace contextRef="#ctx0" brushRef="#br0">1759 10098 24575,'0'21'0,"0"-2"0,0 13 0,0-10 0,0 15 0,0-11 0,0 12 0,0-8 0,0 3 0,0 1 0,0 0 0,0 5 0,0 5 0,0 2 0,0-1 0,0 4 0,0-13 0,0 7 0,0-17 0,0 2 0,0-12 0,0 0 0,0-7 0,0-1 0,0-2 0,0-1 0,0 1 0,0-1 0,0 0 0,0-4 0,0-5 0,0-5 0,0-10 0,0 1 0,0-14 0,0 1 0,0-13 0,4-1 0,0-1 0,5-8 0,-1 7 0,1-4 0,-1 2 0,0 8 0,3 2 0,-3 5 0,2 5 0,0 8 0,-3-2 0,2 10 0,-3 0 0,0 2 0,-1 5 0,1 0 0,-3 1 0,2 4 0,-5-4 0,5 4 0,-2-1 0,3 2 0,-1-2 0,1 1 0,2-2 0,1 3 0,3 0 0,4 0 0,-3 0 0,6 0 0,-6 0 0,2 0 0,-3 0 0,4 0 0,-3 6 0,0 4 0,-2 3 0,-1 6 0,0-3 0,3 4 0,-6 4 0,3-3 0,-3 3 0,-1-4 0,1-1 0,-3 1 0,2 0 0,-6 4 0,3-3 0,-3 6 0,0 3 0,0 0 0,0 3 0,0-4 0,0-1 0,0 1 0,0-4 0,0-5 0,0-4 0,0-1 0,0-2 0,0 3 0,0-4 0,0 3 0,0-2 0,0 3 0,0-7 0,0-1 0,0-2 0,0-1 0,0 1 0,0-6 0,0-3 0,0-6 0,0-11 0,0-6 0,0-8 0,0-16 0,0-2-519,0-1 519,0 23 0,0 0 0,0-17 0,0-4 0,0 7 0,0 9 0,0 6 0,3 5 0,0 11 0,3 1 0,0 6 519,-3 1-519,2 2 0,-2-2 0,2 4 0,1-1 0,-1 2 0,1 0 0,-1 0 0,0 0 0,1 0 0,2 0 0,1 0 0,4 0 0,-1 0 0,0 2 0,3 2 0,-2 2 0,6 3 0,-6 1 0,3 3 0,-4-1 0,-3 0 0,2 0 0,-1 0 0,-1 0 0,3 0 0,-6 0 0,6 4 0,-5-4 0,2 7 0,1-2 0,-3-1 0,2 3 0,-2-2 0,-1-1 0,1 3 0,-1-3 0,0 1 0,-2-2 0,1-3 0,-4-3 0,2 3 0,-3-3 0,0 3 0,2 0 0,-1 0 0,2-3 0,-3 2 0,2-1 0,-1-1 0,4-1 0,-4-2 0,3-1 0,-3 0 0,4-2 0,-2 0 0,2-3 0,1 0 0,2 0 0,1 0 0,7 0 0,-3 0 0,6 0 0,1 0 0,5 0 0,0 0 0,3 0 0,-3 0 0,3 0 0,-3 0 0,3 0 0,-7 0 0,3 0 0,-4-3 0,-1-1 0,-2-5 0,-2-1 0,1-2 0,-3-4 0,7-2 0,-6-2 0,4-4 0,-5-1 0,2-4 0,-1 0 0,0 4 0,0 1 0,-2 8 0,-2 3 0,1 1 0,-1 9 0,-1-5 0,2 7 0,-2-1 0,3 2 0,0 0 0,0 0 0,4 0 0,0 0 0,4-3 0,0 2 0,0-2 0,0 3 0,0 0 0,-1-3 0,1 2 0,0-2 0,0 0 0,-4 3 0,0-3 0,-4 0 0,-3 2 0,2-1 0,-5 2 0,3 0 0,-4 0 0,-2-3 0,0 0 0,-9 1 0,0-3 0,-10 1 0,-5-3 0,-3 0 0,-1 0 0,-3 3 0,3 1 0,-4 3 0,4 0 0,-3 0 0,7 0 0,-3 0 0,0 0 0,7 6 0,-6-2 0,10 7 0,0-4 0,1 2 0,6-4 0,-2 1 0,2-1 0,1 1 0,-1-1 0,3 1 0,-5 2 0,7-2 0,-10 6 0,7-6 0,-4 5 0,5-2 0,-3 3 0,2 4 0,1-3 0,-3 6 0,5-6 0,-2 6 0,3-3 0,0 0 0,0 3 0,0-6 0,0 3 0,0-1 0,0 2 0,0 2 0,0 1 0,0 0 0,3 0 0,1 0 0,2-4 0,0-3 0,-3-2 0,2-5 0,-2 2 0,3-2 0,-1-3 0,0-1 0,4 1 0,0-3 0,6 3 0,-2-3 0,6 0 0,-3 0 0,8 0 0,-3 0 0,3 0 0,-4-3 0,0-1 0,-1-5 0,1-2 0,0 1 0,0-3 0,-3 0 0,2-1 0,-5-5 0,2 2 0,-3-3 0,-2 0 0,-2 0 0,1 0 0,-3 0 0,2 0 0,-2 0 0,0 1 0,-4 2 0,3-2 0,-5 6 0,5-3 0,-6 4 0,3 3 0,-3 1 0,0 2 0,0 1 0,0-1 0,0 1 0,0-3 0,0 1 0,0 0 0,-3 1 0,-3 0 0,-3 0 0,-3 3 0,0-2 0,0 4 0,-4-5 0,6 5 0,-5-2 0,9 3 0,-2 0 0,2 0 0,0 0 0,8 0 0,5 0 0,13 0 0,9 0 0,1 0 0,8 0 0,-4 0 0,5 0 0,0 0 0,0 0 0,-4 0 0,3 0 0,-4 0 0,1 0 0,-2 0 0,-8-2 0,-1 1 0,-8-5 0,3 5 0,-6-1 0,3 2 0,-4 0 0,-3 0 0,2 0 0,-5 0 0,6 0 0,-6 0 0,2 0 0,-2 0 0,-1 0 0,1 0 0,-1 0 0,-2-3 0,-1 0 0,-6 1 0,-10-1 0,-2 3 0,-12 0 0,10 3 0,-5 0 0,7 4 0,-1-1 0,2 0 0,3 0 0,-4 1 0,3-1 0,-3 3 0,1-2 0,2 4 0,-6-4 0,6 5 0,-3-2 0,0 2 0,3-2 0,-2 1 0,3-4 0,2 4 0,-1-4 0,4 2 0,1-4 0,1 1 0,5-1 0,-3 1 0,3-1 0,0 1 0,0-1 0,0 3 0,0 2 0,0 5 0,3 1 0,1 4 0,3 0 0,2-3 0,1 2 0,-1-7 0,3 4 0,-5-4 0,2 0 0,-1 0 0,-1 0 0,1-3 0,-2 3 0,0-6 0,0 5 0,-1-5 0,1 3 0,0-4 0,-1 1 0,1-1 0,-1-2 0,3 0 0,-1-3 0,4 0 0,-2 0 0,7 0 0,-4 0 0,7-3 0,-2-1 0,0-9 0,2 2 0,-6-4 0,7-2 0,-7 3 0,4-5 0,-4 2 0,0-3 0,-3 0 0,0-4 0,0 3 0,-3-6 0,3 6 0,-3-7 0,-3-2 0,2 0 0,-5-8 0,2 4 0,1-1 0,-4-3 0,3 8 0,1-3 0,-4 4 0,4 0 0,-1 5 0,-3-4 0,3 7 0,0-7 0,-2 3 0,5 0 0,-5-3 0,5 4 0,-2-5 0,0 4 0,3-3 0,-3 3 0,3-8 0,-3 2 0,3-6 0,-3 6 0,4-2 0,-1 4 0,0 4 0,-3 5 0,1 4 0,-4 4 0,4 5 0,-4-1 0,3 8 0,-1-3 0,2 10 0,-2 8 0,3 8 0,-5 11 0,2 11 0,-3-8 0,0 16 0,0-12 0,0 15-638,0-5 638,0 5 0,0-10 0,0-2 0,0-5 0,0 5 0,0-9 0,-4 8 0,4-8 0,-4-1 638,4 4-638,0-12 0,0 7 0,0-13 0,0 8 0,0-7 0,0 3 0,0-8 0,0 3 0,0-2 0,0-1 0,3 3 0,0-6 0,4 6 0,-1-6 0,3 2 0,-2 1 0,2-3 0,-3 2 0,0-6 0,0 3 0,-1-6 0,1 2 0,-1-2 0,1-1 0,-1 1 0,1-1 0,-1 0 0,0-2 0,1 0 0,-1-3 0,4 2 0,0-1 0,6 2 0,2-3 0,2 0 0,1 0 0,-3 0 0,2 0 0,-3 0 0,4 0 0,-4 0 0,0 0 0,-1-6 0,-2-1 0,3-6 0,-4-2 0,1-2 0,0-3 0,1 0 0,-4-4 0,3 4 0,-6-8 0,3 7 0,-3-7 0,-3 7 0,-1-3 0,-3 4 0,0 0 0,0 0 0,0 0 0,0 4 0,0 0 0,0 7 0,0 1 0,0 2 0,0 1 0,0 4 0,0 9 0,0 2 0,0 11 0,3-8 0,0 6 0,6-6 0,1 6 0,2-7 0,5 4 0,-1-3 0,8-2 0,-3-2 0,6-2 0,-6 0 0,3 0 0,-4-3 0,-4-1 0,3-3 0,-2 0 0,-1 0 0,3 0 0,-3-3 0,1-3 0,-2-4 0,1-3 0,-3 1 0,2-1 0,-5 1 0,1 0 0,-4 0 0,1 0 0,-1-4 0,-1 3 0,-3-6 0,0-1 0,0-1 0,-2-3 0,2 4 0,-3 0 0,0 4 0,0-3 0,0 2 0,0 1 0,0-3 0,0 6 0,-3-6 0,-1 6 0,-5-3 0,0 4 0,-3 2 0,-4-2 0,3 5 0,-6 1 0,2 3 0,-3 3 0,1 0 0,2 0 0,-2 0 0,3 0 0,-1 0 0,-2 0 0,6 3 0,-3 0 0,4 3 0,0 3 0,3 0 0,-3 3 0,2 8 0,-7-2 0,2 10 0,-3-3 0,0 5 0,3-5 0,-3 0 0,8-5 0,-2-4 0,5 0 0,-2-4 0,3-3 0,3 2 0,-2-2 0,4 3 0,-2 4 0,3 0 0,0 4 0,0 4 0,0 1 0,0 4 0,0-5 0,0 4 0,0-7 0,0 3 0,0-4 0,0-1 0,3 1 0,1 0 0,2-4 0,4 3 0,-1-6 0,4 3 0,-1-4 0,0 0 0,0-3 0,3 3 0,-2-5 0,6 5 0,-2-5 0,2 3 0,1-4 0,4 1 0,-3 0 0,7 0 0,1 0 0,1 1 0,3-1 0,1 0 0,-4 1 0,8-4 0,-8 2 0,7-5 0,-11 5 0,3-5 0,-9 2 0,-1-3 0,-2 0 0,-2 0 0,-3 0 0,1 0 0,-1-5 0,-3-2 0,2-5 0,-4 0 0,1 2 0,-2 4 0,0 1 0,-1 2 0,0 0 0,-1 1 0,-2 2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71"/>
    </inkml:context>
    <inkml:brush xml:id="br0">
      <inkml:brushProperty name="width" value="0.05292" units="cm"/>
      <inkml:brushProperty name="height" value="0.05292" units="cm"/>
      <inkml:brushProperty name="color" value="#FF0000"/>
    </inkml:brush>
  </inkml:definitions>
  <inkml:trace contextRef="#ctx0" brushRef="#br0">6663 10406 24575,'0'14'0,"0"-2"0,0 7 0,0-3 0,0 1 0,0 6 0,0-2 0,0 4 0,0-1 0,0-4 0,0 0 0,0-1 0,0 1 0,0 0 0,0-3 0,0 2 0,0-7 0,0 7 0,0-6 0,0 3 0,0-4 0,0 0 0,0-3 0,0 2 0,0-4 0,0 1 0,0-3 0,0 1 0,0-1 0,0 1 0,0-1 0,0 1 0,0-1 0,0 0 0,0 1 0,0-1 0,0 1 0,0 2 0,0-2 0,0 6 0,0-6 0,0 2 0,0-2 0,0-1 0,0 1 0,2-3 0,1-1 0,2-2 0,3 0 0,1 0 0,3 0 0,4-3 0,4-4 0,1-1 0,7-5 0,-7 2 0,3-2 0,0 2 0,-3-5 0,3 4 0,-3-5 0,-5 4 0,4-3 0,-7 2 0,7-6 0,-6 3 0,3-4 0,-4 1 0,1-4 0,-3 3 0,2-6 0,-3 6 0,9-8 0,-4 3 0,2 0 0,-2-2 0,-1 4 0,-1-1 0,1 1 0,-1 4 0,-3 3 0,2 2 0,-5 3 0,5-1 0,-6 4 0,5 0 0,-4 1 0,8 1 0,-5-2 0,5 3 0,-3-3 0,4 2 0,0-2 0,0 3 0,3 2 0,-6-2 0,6 6 0,-3-3 0,1 3 0,2 0 0,-3 0 0,1 0 0,2 0 0,-10 0 0,6 0 0,-9 0 0,3 0 0,-4 0 0,1 0 0,-1 0 0,-4 0 0,-5 0 0,-4 0 0,-8 0 0,0 0 0,-4 0 0,0 0 0,0-3 0,0-1 0,0 1 0,0 0 0,0 0 0,0 2 0,4-2 0,0 3 0,4 0 0,0 0 0,0 0 0,0 0 0,3 0 0,-3 0 0,6 0 0,-3 0 0,4 2 0,-1 1 0,1 3 0,-1-3 0,1 2 0,2-2 0,-2 2 0,2 1 0,-3-1 0,3 1 0,-2-1 0,2 0 0,0 1 0,-2-1 0,4 1 0,-3-1 0,3 1 0,-4-1 0,4 0 0,-4 1 0,5-1 0,-5 1 0,4-1 0,-4 1 0,5-1 0,-3 1 0,3 2 0,0-2 0,0 3 0,0-4 0,0 1 0,0-1 0,0 3 0,0-1 0,0 1 0,0 0 0,0-1 0,0 1 0,3-3 0,0 1 0,2-3 0,1 2 0,2-5 0,1 5 0,3-4 0,0 4 0,4-1 0,-3 2 0,2-2 0,1 1 0,-3-1 0,2 2 0,-3-3 0,4 3 0,-3-3 0,2 1 0,-3-1 0,0-1 0,4-1 0,-3 2 0,6-3 0,-3 0 0,4 0 0,0 3 0,0-3 0,-1 3 0,-2-3 0,2 3 0,-6-2 0,6 5 0,-6-5 0,2 4 0,-6-2 0,3 3 0,-6 0 0,5 0 0,-5-1 0,3 1 0,-4 3 0,1-3 0,0 5 0,0-2 0,0 3 0,-3 0 0,0 0 0,-3 4 0,0-3 0,0 5 0,0-5 0,0 6 0,0-6 0,0 3 0,0-4 0,-3 0 0,-1 0 0,-1-3 0,-4 0 0,0-3 0,-4 0 0,1 0 0,-3 0 0,-2 0 0,-3 1 0,0 0 0,0-1 0,1-2 0,-5-1 0,3 0 0,0-2 0,2 1 0,3-2 0,-1 0 0,2 0 0,2 0 0,1 0 0,3 0 0,1 0 0,-1 0 0,3-2 0,-2-1 0,2-3 0,1 1 0,-4-1 0,3-3 0,-3 3 0,0-5 0,3 4 0,-3-1 0,4 2 0,-1 1 0,1 2 0,2-2 0,0 4 0,3-1 0</inkml:trace>
  <inkml:trace contextRef="#ctx0" brushRef="#br0" timeOffset="1">6622 10229 24575,'3'-5'0,"-1"0"0,-2-1 0,0 1 0,0-1 0,0 1 0,0-1 0,0 5 0,2 2 0,-1 4 0,1 0 0,-2 1 0,0-1 0,0 1 0,0 2 0,0-2 0,0 3 0,0-4 0,0-6 0,0-3 0,0-4 0,0 0 0,0 2 0,0 3 0,0 1 0</inkml:trace>
  <inkml:trace contextRef="#ctx0" brushRef="#br0" timeOffset="2">8718 10059 24575,'5'-3'0,"4"-4"0,3 2 0,1-6 0,6 1 0,-6 0 0,6 0 0,-6 4 0,6 0 0,-6-1 0,2 1 0,-3 3 0,0 0 0,-2 3 0,1 0 0,-2 0 0,3 0 0,0 0 0,0 0 0,0 0 0,0 0 0,0 0 0,0 0 0,0 0 0,0 0 0,1 0 0,-4 0 0,2 0 0,-2 0 0,0 2 0,0 1 0,-4 3 0,1-1 0,-1 1 0,1-1 0,-1 4 0,-2 0 0,0 3 0,-3 0 0,0 0 0,0-3 0,0 6 0,0-5 0,0 5 0,0-3 0,0 0 0,0 1 0,0-1 0,0 0 0,0 0 0,-3 0 0,0-3 0,-3 2 0,-2-2 0,-2 3 0,-2-2 0,-4 2 0,0-5 0,-4 2 0,0 1 0,0-3 0,0 3 0,4-4 0,0 0 0,4 0 0,0-2 0,3-2 0,0-2 0,6 3 0,-2-3 0,2 3 0,-2-3 0,-1 0 0,1 0 0,0 0 0,2-2 0,1-1 0,2-3 0,0 1 0,0 0 0,2 0 0,4 1 0,7 2 0,3 2 0,4 0 0,4 0 0,-4 0 0,8 0 0,-3 0 0,4 0 0,-4 0 0,3 0 0,-7 0 0,2 3 0,-3 1 0,-3 2 0,-2 0 0,-3 1 0,-2 1 0,-2-1 0,-2 4 0,0-5 0,-1 5 0,1-4 0,0 4 0,0-2 0,0 6 0,0-2 0,0 3 0,-2-1 0,1 2 0,-4-1 0,2 3 0,0-6 0,-3 6 0,3-6 0,-3 3 0,0-4 0,0 0 0,0 0 0,0-3 0,0 2 0,-3-2 0,-3 1 0,-3 1 0,-4-4 0,1 4 0,-3-4 0,-2 5 0,1-5 0,-3 3 0,6-4 0,-6 0 0,6 0 0,-3 1 0,4-1 0,0 0 0,0-3 0,0 0 0,-4-3 0,3 0 0,-2 0 0,3 0 0,-4 0 0,-1 0 0,-3 0 0,4 0 0,-3 0 0,2 0 0,-2 0 0,2 0 0,-2 0 0,6 0 0,-3 0 0,4-3 0,0 2 0,3-4 0,-3 2 0,3-3 0,0 0 0,-2 0 0,4 3 0,-1-2 0,2 2 0,3-3 0,-2 0 0,2 1 0,0-1 0,-2 1 0,2-4 0,-3 3 0,3-5 0,-2 4 0,2-1 0,0 2 0,0 1 0,1 2 0,1 0 0,-1 3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74"/>
    </inkml:context>
    <inkml:brush xml:id="br0">
      <inkml:brushProperty name="width" value="0.05292" units="cm"/>
      <inkml:brushProperty name="height" value="0.05292" units="cm"/>
      <inkml:brushProperty name="color" value="#0000FF"/>
    </inkml:brush>
  </inkml:definitions>
  <inkml:trace contextRef="#ctx0" brushRef="#br0">1854 11979 24575,'0'11'0,"0"0"0,0 4 0,0 2 0,0 2 0,0-2 0,0-5 0,0 3 0,0-8 0,0 8 0,0-6 0,0 3 0,0 0 0,0 0 0,0 4 0,0 0 0,0 1 0,0 2 0,0-3 0,0 4 0,0 0 0,0 0 0,0-1 0,0-2 0,0 2 0,0-6 0,0 6 0,0-7 0,0 7 0,0-6 0,0 6 0,0-6 0,0 3 0,-3-4 0,2 0 0,-1 0 0,2-3 0,0 6 0,0-5 0,0 5 0,0 1 0,0-3 0,0 6 0,0-3 0,0 0 0,0 0 0,-3-4 0,2 0 0,-2 4 0,3-6 0,0 4 0,0-7 0,0 1 0,0-2 0,0-1 0,0 0 0,0 1 0,0-5 0,0-5 0,0-5 0,0-10 0,0-3 0,0-11 0,0 3 0,0-8 0,0 3 0,0 0 0,0 2 0,0 0 0,3 6 0,1-5 0,0 11 0,2-3 0,-2 4 0,2 0 0,1 4 0,-1-3 0,0 6 0,1-3 0,-2 7 0,1-2 0,0 1 0,0 1 0,3-2 0,-3 2 0,5-1 0,-4-1 0,4 4 0,-1-4 0,2 4 0,-3-5 0,3 5 0,-3-1 0,0 2 0,2-3 0,-4 5 0,4-4 0,-5 5 0,5-3 0,-4 0 0,4 3 0,-5 1 0,5 2 0,-1 0 0,-1 0 0,2 0 0,-2 0 0,3 2 0,0 2 0,1 8 0,-4-2 0,3 6 0,-5-1 0,2-2 0,-2 6 0,-1-6 0,0 3 0,0-4 0,0 0 0,0-3 0,0-1 0,-1-2 0,-2-1 0,2 1 0,-5-1 0,5-2 0,-2-1 0,3-2 0,-1 0 0,0 0 0,4 0 0,0 0 0,6 0 0,2 0 0,3-5 0,4 0 0,-4-8 0,4 3 0,-4-1 0,0-1 0,0 1 0,0-2 0,-4 3 0,3-3 0,-3 6 0,1-5 0,2 5 0,-3-2 0,4 2 0,0 0 0,0 1 0,-1-1 0,1 0 0,0 4 0,0-3 0,-4 5 0,3-2 0,-6 0 0,-1 3 0,0-3 0,-6 3 0,2 0 0,-2 0 0,-1 0 0,1 0 0,-6 0 0,-6 0 0,-8 0 0,-6-3 0,0 2 0,-3-2 0,2 3 0,-3 0 0,0 0 0,3 0 0,-3 0 0,4 0 0,0 0 0,4 3 0,-3 3 0,6 4 0,-3 0 0,4 1 0,0-1 0,0 2 0,-1 0 0,1 0 0,0 3 0,-1 2 0,0 3 0,-1 3 0,0-2 0,0 7 0,3-7 0,-2 3 0,6-8 0,-2 0 0,3-4 0,2-3 0,2-1 0,2 1 0,0 0 0,0 6 0,0 6 0,0 3 0,0 5 0,3 0 0,4 4 0,9-2 0,4 3 0,-2-8 0,4 0 0,-8-6 0,6-2 0,-7-5 0,3-4 0,-4-3 0,0-3 0,0 0 0,4-3 0,-3 0 0,2 0 0,1-3 0,-3-3 0,3-7 0,0-5 0,-2-2 0,4-4 0,0-2 0,-3-4 0,3 0 0,-3 2 0,-1-1 0,-3 0 0,3 0 0,-6 4 0,2-3 0,-3 7 0,-1-2 0,-2 3 0,-1 0 0,-3 0 0,0-4 0,0 3 0,0-3 0,0 4 0,0-4 0,3 3 0,-2-3 0,1 8 0,1 0 0,-2 4 0,4 0 0,-4 3 0,4 0 0,-2 4 0,2 4 0,-2 5 0,-1 8 0,1 4 0,-2 8 0,4-3 0,-4 7 0,6 1 0,-7 6 0,7-1 0,-6 4 0,2-3 0,1 4 0,0-5 0,0-1 0,2-4 0,-5-4 0,5-1 0,-5-8 0,4-3 0,-4-2 0,4-5 0,-2 3 0,0-1 0,2-2 0,-2 3 0,0-4 0,1 1 0,-1-1 0,3-2 0,-1 0 0,1-3 0,-1 0 0,4 0 0,0 0 0,3 0 0,3 0 0,2 0 0,2-3 0,5-4 0,1-4 0,0 0 0,3-3 0,-7 3 0,6-3 0,-6 1 0,0-1 0,-2 1 0,-7 1 0,4-1 0,-4 1 0,0 0 0,1-4 0,-4 3 0,4-6 0,-3 3 0,3-4 0,1-4 0,0-1 0,-1 0 0,2-3 0,-2 7 0,1-3 0,-4 8 0,-1-3 0,-3 6 0,0 0 0,0 2 0,0 4 0,0 1 0,-3 1 0,-1 9 0,-2 0 0,0 15 0,0-2 0,0 11 0,0-3 0,0 4 0,0 4 0,0 2 0,0 4 0,0 0 0,0 0 0,0 0 0,0 0 0,0-5 0,0-1 0,0-8 0,0-1 0,0-7 0,0-2 0,0-6 0,0-1 0,0-2 0,0-1 0,0-4 0,0-8 0,0-6 0,0-7 0,3 0 0,0 4 0,4-3 0,-1 2 0,3 1 0,-2-3 0,6-2 0,-3 4 0,3-6 0,-3 6 0,2 1 0,-5-3 0,2 6 0,-3-3 0,4 0 0,-4 3 0,4-2 0,-5 6 0,1-3 0,0 6 0,3-6 0,-3 6 0,2-2 0,-2 2 0,2 0 0,-2 1 0,3-1 0,-1 3 0,-2-2 0,3 2 0,-1 0 0,-2-2 0,6 2 0,-6-1 0,5-1 0,-2 4 0,0-1 0,3-1 0,-3 2 0,3-2 0,0 3 0,-3-2 0,2 1 0,-2-1 0,1 2 0,1 0 0,-5 0 0,2 0 0,1 0 0,-3 0 0,2 0 0,-2 2 0,-1 1 0,1 3 0,-1-1 0,-2 4 0,2-3 0,-1 9 0,-1-5 0,0 9 0,0-3 0,-3 8 0,3-3 0,-3 7 0,0-8 0,3 4 0,-2-4 0,2 0 0,-3-4 0,0 3 0,3-6 0,-3 6 0,3-2 0,0 2 0,-2-2 0,5 2 0,-6-3 0,3 1 0,0-2 0,-2-3 0,1 0 0,-2 0 0,0-3 0,0 3 0,0-6 0,0 2 0,0-2 0,0-1 0,0 1 0,0-1 0,2-2 0,1-1 0,2-2 0,0 0 0,1 0 0,2 0 0,1 0 0,3-2 0,4-2 0,-3-2 0,6-1 0,-3 1 0,4-4 0,-4 3 0,3-5 0,-3 5 0,4-6 0,-3 3 0,3-7 0,-7 4 0,3-7 0,1 3 0,-2-7 0,2-2 0,-2-3 0,-4 0 0,2 0 0,-5 0 0,6 0 0,-6 0 0,2 0 0,-2 1 0,-1 3 0,2 4 0,-2 2 0,4 6 0,-4-3 0,5 7 0,-3-3 0,3 6 0,0-6 0,0 5 0,4-2 0,-3 3 0,6 0 0,-6-3 0,6 2 0,-3-2 0,0 2 0,3 1 0,-2 2 0,-1-2 0,3 6 0,-6-6 0,2 6 0,-3-3 0,1 3 0,-1-3 0,0 2 0,0-1 0,-3 2 0,2 0 0,-5 0 0,3 0 0,-4 0 0,1 0 0,-1 0 0,-4 0 0,-5 0 0,-5 0 0,-6 0 0,-2 0 0,-3 0 0,0 0 0,0 0 0,-3 0 0,5 0 0,-4 0 0,5 0 0,1 0 0,-3 0 0,6 0 0,-3 2 0,7 2 0,-3 1 0,3-1 0,0 1 0,0-2 0,4 2 0,-1 1 0,1-1 0,-1 1 0,1-1 0,-1 3 0,0 1 0,0 7 0,0-3 0,-1 6 0,1-6 0,-1 6 0,-2-3 0,1 4 0,-1 0 0,2-1 0,1-2 0,-1 2 0,1-3 0,-1 0 0,1 3 0,2-2 0,1 2 0,3 1 0,0-4 0,0 3 0,0-2 0,0-1 0,0 0 0,0-4 0,0 0 0,0-3 0,0-1 0,0-2 0,3 2 0,0-2 0,3 3 0,-1-4 0,1-2 0,2 0 0,-2-3 0,6 0 0,-3 0 0,3 0 0,0 0 0,3 0 0,2 0 0,0-9 0,2 1 0,-2-12 0,1 3 0,2-5 0,-5-2 0,3-2 0,-1 1 0,-2-4 0,0 4 0,-2 0 0,-5 1 0,1 4 0,-3 3 0,1-2 0,-1 6 0,-2-2 0,1-1 0,-4 3 0,2-3 0,0 4 0,-3-3 0,3 5 0,0-5 0,-3 8 0,3-4 0,-3 5 0,2-3 0,-1 4 0,2-1 0,-3 1 0,2-1 0,-1 1 0,1-1 0,0 1 0,-1-1 0,1 0 0,1 3 0,-3-2 0,5 5 0,-2-3 0,2 3 0,0 3 0,1 6 0,3 8 0,-1 8 0,5 4 0,-1 4 0,3-3 0,0 8 0,0-3 0,1 4 0,-4-5 0,-1 0 0,-1-5 0,-2-5 0,2 4 0,-3-7 0,0 3 0,-1-8 0,1 3 0,-1-2 0,1 3 0,-1-1 0,1 1 0,-1 0 0,1 0 0,0 0 0,-1 4 0,1 0 0,-3 1 0,0 3 0,-4-3 0,0 4 0,0-4 0,0 3 0,0-8 0,0 4 0,0-4 0,0 0 0,0 0 0,-3-1 0,-1-2 0,-9 3 0,2-7 0,-5 3 0,4-7 0,-4 3 0,3-5 0,-3 2 0,4-3 0,0-2 0,3-2 0,1-2 0,2 0 0,-2 0 0,1 0 0,-1 0 0,2 0 0,1 0 0,-4 0 0,0 0 0,0-5 0,-3 1 0,3-7 0,-3 1 0,0-2 0,-1 0 0,1-4 0,0 3 0,-1-2 0,3-1 0,-1 3 0,4-3 0,-2 7 0,6 1 0,-2 2 0,4 1 0,-1-1 0,2 1 0,0-1 0,0 1 0,0-3 0,0 2 0,0-6 0,2 6 0,1-2 0,3-1 0,-1 3 0,-1-3 0,0 4 0,-3-1 0,6 3 0,7-2 0,2-2 0,8-4 0,-4 1 0,5-7 0,0 5 0,1-10 0,3 7 0,-3-7 0,4 3 0,-3 0 0,3-4 0,-4 4 0,5-4 0,0-1 0,-5 6 0,0-4 0,-1 3 0,-3 1 0,4-4 0,-10 9 0,4-4 0,-3 4 0,-1 0 0,3 0 0,-6 3 0,2-2 0,-3 6 0,1-3 0,-1 3 0,-3 0 0,-1 0 0,-3 3 0,1-2 0,-1 5 0,-2-5 0,0 2 0,-3-3 0,0 1 0,0-3 0,5-2 0,2 1 0,5-3 0,3 2 0,-2-2 0,6-1 0,-6 1 0,6-1 0,-2 3 0,-1-2 0,3 2 0,-3-3 0,4-1 0,1-3 0,-1 3 0,-3-2 0,2 2 0,-6-1 0,3 1 0,-6-1 0,-1-1 0,-1 3 0,-1-2 0,2 2 0,-3 1 0,0 0 0,-2 0 0,-2 3 0,-2-3 0,3 3 0,-2-3 0,1 3 0,-2-3 0,0 6 0,0-2 0,0-1 0,0 3 0,0-3 0,0 4 0,-5-4 0,-2 5 0,-5-4 0,0 5 0,0 0 0,-4-3 0,0 5 0,-1-2 0,-2 3 0,3 0 0,-4-3 0,0 3 0,0-3 0,0 3 0,0 0 0,4 0 0,0 0 0,4 0 0,0 0 0,0 0 0,3 0 0,-3 0 0,6 0 0,-3 0 0,4 2 0,-1 1 0,3 3 0,-2-1 0,2 3 0,-3 1 0,3 7 0,-3-3 0,6 2 0,-6 1 0,5-3 0,-5 2 0,6 1 0,-3 0 0,3 4 0,0 0 0,0 0 0,0 0 0,0-1 0,0 1 0,0 0 0,0-3 0,0 1 0,0-1 0,0-1 0,0 3 0,0-2 0,0 2 0,0 1 0,0 0 0,3 26 0,-2-23 0,5 23 0,-6-33 0,3 2 0,0-3 0,-2 0 0,4 0 0,-4-2 0,4-2 0,-2-3 0,2 1 0,1-1 0,-1 1 0,1-1 0,-1 1 0,0-1 0,1-2 0,2 2 0,1-4 0,3 1 0,1-2 0,-1 0 0,0 0 0,3 0 0,-2 0 0,6 0 0,-6 0 0,3 0 0,-1-3 0,2 0 0,-1-4 0,3 1 0,-3-1 0,1 1 0,2-1 0,-6-2 0,6 5 0,-6-4 0,2 4 0,1 1 0,-4-2 0,4 1 0,-4 1 0,0 0 0,0 0 0,0 3 0,-3-3 0,0 3 0,-4 0 0,1 0 0,-1-3 0,0 3 0,-2-3 0,0 3 0</inkml:trace>
  <inkml:trace contextRef="#ctx0" brushRef="#br0" timeOffset="1">6902 12019 24575,'3'4'0,"-1"7"0,-2 8 0,0 8 0,0-7 0,0 8 0,0-3 0,0 4 0,0 0 0,0-1 0,0 6 0,0-4 0,0 3 0,-3-4 0,2-4 0,-2-1 0,3-8 0,0 0 0,0-7 0,0-1 0,0-2 0,0-1 0,0 3 0,0-1 0,0 1 0,0-3 0,0 1 0,0-1 0,0 1 0,0-1 0,0 1 0,0-1 0,2-2 0,1 0 0,2-9 0,4 0 0,0-4 0,6-2 0,2 5 0,3-3 0,-4 4 0,3-1 0,-3 1 0,4-1 0,4 0 0,-3-3 0,3 3 0,-4-6 0,-1 3 0,1-3 0,0-1 0,1-3 0,-4 0 0,0-4 0,0 1 0,-3-1 0,0 1 0,-2 0 0,-1-4 0,3 3 0,-1-3 0,1 4 0,-1-4 0,0 7 0,4-7 0,-3 11 0,2-7 0,-3 10 0,-1-3 0,-3 7 0,0 1 0,-4-1 0,1 3 0,-1 1 0,0 2 0,1 0 0,-1-3 0,0 3 0,1-3 0,-1 3 0,1-2 0,-1 1 0,1-1 0,-1-1 0,0 2 0,1-1 0,-1 0 0,1 1 0,-1-2 0,-2 1 0,-3 1 0,-6-1 0,-6 2 0,-1 0 0,-6 3 0,6 0 0,-7 4 0,7-1 0,-2 0 0,3 0 0,0 0 0,-1 0 0,4 0 0,1-3 0,5 2 0,-2-4 0,4 4 0,-4-5 0,5 5 0,-3-2 0,1 2 0,1 1 0,-1-1 0,2 1 0,0-1 0,0 3 0,-3-1 0,3 1 0,-3-3 0,3 1 0,0 2 0,0-2 0,0 3 0,0-4 0,0 4 0,0-3 0,0 5 0,0-2 0,0 3 0,0 0 0,0 0 0,0 1 0,0-1 0,0-3 0,0-1 0,0-2 0,0-1 0,3 0 0,-1 1 0,4-1 0,-1 0 0,0 1 0,1-1 0,-1-2 0,1 2 0,-1-5 0,3 6 0,-1-6 0,4 3 0,-2-3 0,3 0 0,4 0 0,-3 0 0,5 0 0,-1 0 0,3 0 0,0-3 0,-1 2 0,1-2 0,-3 1 0,2 1 0,-6-2 0,2 3 0,-6 0 0,0 0 0,-4 0 0,1 0 0,-1 0 0,0 0 0,-2 3 0,2 0 0,-4 2 0,1 0 0,-2 1 0,0 2 0,0-1 0,0 4 0,0-2 0,0 3 0,0 0 0,0 0 0,0 0 0,0 0 0,-2 0 0,-2 0 0,-2-3 0,1 0 0,-1-4 0,3 1 0,-2-1 0,5 1 0,-5-1 0,4 0 0,-4 1 0,2-1 0,0 1 0,-2 2 0,2-2 0,-3 3 0,-3-3 0,3-1 0,-2 1 0,2-1 0,-2 1 0,1-3 0,-1 0 0,-1-3 0,0 0 0,-3 0 0,0 0 0,-4 0 0,3 0 0,-6 0 0,6 0 0,-2 0 0,5-3 0,-1 0 0,5 0 0,0-2 0,1 2 0,2-1 0,0 0 0,1 1 0,-1-3 0,3 1 0,-5 2 0,5-1 0,-3 3 0,3-1 0</inkml:trace>
  <inkml:trace contextRef="#ctx0" brushRef="#br0" timeOffset="2">6926 11651 24575,'-3'5'0,"1"0"0,2 0 0,0 0 0,0 0 0,0 1 0,0-1 0,0 0 0,0-3 0,0 1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77"/>
    </inkml:context>
    <inkml:brush xml:id="br0">
      <inkml:brushProperty name="width" value="0.05292" units="cm"/>
      <inkml:brushProperty name="height" value="0.05292" units="cm"/>
      <inkml:brushProperty name="color" value="#0000FF"/>
    </inkml:brush>
  </inkml:definitions>
  <inkml:trace contextRef="#ctx0" brushRef="#br0">9020 11798 24575,'0'18'0,"0"7"0,0 15 0,0-4 0,0 17 0,0-16 0,0 18 0,0-19 0,0 7 0,0-17 0,0-1 0,0-10 0,0-6 0,0 0 0,0-4 0,0 0 0,3-2 0,0 2 0,2-4 0,0 1 0,1-2 0,-1 0 0,0 0 0,1 0 0,-1 0 0,1 0 0,-1 0 0,3 0 0,1 0 0,7 0 0,0-3 0,4 2 0,0-2 0,4 3 0,-3 0 0,2 0 0,-3 0 0,0 0 0,0 0 0,-4 0 0,3 0 0,-6 0 0,3 0 0,-7 0 0,-1 0 0,-2 0 0,-1 0 0,1 0 0,-1 0 0,0 0 0,1 0 0,-1 0 0,4 0 0,3 0 0,-4 0 0,0 0 0</inkml:trace>
  <inkml:trace contextRef="#ctx0" brushRef="#br0" timeOffset="1">9268 12025 24575,'-3'14'0,"1"5"0,2 6 0,0 14 0,0-8 0,0 12 0,0-4 0,0 6 0,0 1 0,0 3 0,0-14 0,0 13 0,0-21 0,0 11 0,0-13 0,0-4 0,0-1 0,0-8 0,0 0 0,0 0 0,0-3 0,0-1 0,0 1 0,0-3 0,0 2 0,0-2 0,0-3 0,0-1 0</inkml:trace>
  <inkml:trace contextRef="#ctx0" brushRef="#br0" timeOffset="2">9824 12247 24575,'22'0'0,"4"0"0,-2 0 0,9 0 0,2 0 0,-1 0 0,9 0 0,-7 0 0,8 0 0,-5 0 0,-4 0 0,2 0 0,-7 0 0,-1 0 0,-1 0 0,-13 0 0,7 0 0,-15 0 0,5 0 0,-7 0 0,1 0 0,-1 0 0,0 0 0,-2 0 0,0 0 0</inkml:trace>
  <inkml:trace contextRef="#ctx0" brushRef="#br0" timeOffset="3">10836 11825 24575,'0'20'0,"0"0"0,0 3 0,0 7 0,0-2 0,0 9 0,0-4 0,0 6 0,0 11 0,0-9 0,0 9 0,4-11 0,-3 5 0,5-9 0,-2 8 0,4-13 0,-4 4 0,2-5 0,-2-8 0,0 2 0,1-7 0,-4 1 0,5 2 0,-5-6 0,2-1 0,-1-3 0,-1-4 0,1 1 0,1-1 0,-3 1 0,3-1 0,-1 0 0,-2 0 0,5 1 0,-4-1 0,4 1 0,-2 2 0,0-2 0,2 5 0,-4-4 0,2 1 0,-3-3 0,0-2 0,0 0 0</inkml:trace>
  <inkml:trace contextRef="#ctx0" brushRef="#br0" timeOffset="4">11361 12115 24575,'2'-3'0,"4"1"0,6 2 0,9 0 0,3 0 0,1 0 0,8 0 0,-7 0 0,3 0 0,-1 0 0,-7 0 0,2 0 0,-6 0 0,2 0 0,-9 0 0,5 0 0,-6 0 0,0 0 0,-1 0 0,-3 0 0,1 0 0,-1 0 0,-2 0 0,-1 0 0</inkml:trace>
  <inkml:trace contextRef="#ctx0" brushRef="#br0" timeOffset="5">11352 12333 24575,'32'0'0,"8"0"0,-13 0 0,20 0 0,-4 0 0,3 0 0,-1 0 0,-11 0 0,-5 0 0,-4 0 0,-2 0 0,-9 0 0,-2 0 0,-7 0 0,0 0 0,-2 0 0,0 0 0</inkml:trace>
  <inkml:trace contextRef="#ctx0" brushRef="#br0" timeOffset="6">12277 11639 24575,'6'-12'0,"2"-1"0,1 6 0,7-2 0,0 0 0,0 4 0,3-4 0,2 5 0,0 1 0,6-7 0,-6 8 0,7-4 0,-7 6 0,2 0 0,1 0 0,-3 0 0,3 0 0,-4 0 0,0 0 0,0 0 0,-4 0 0,-1 0 0,-3 0 0,1 5 0,-4-1 0,2 7 0,-5-2 0,3 4 0,-3-1 0,0 0 0,0 0 0,0 0 0,-2 0 0,-2-3 0,-2 2 0,0-1 0,0-1 0,0 2 0,0-2 0,-2 3 0,-8 1 0,-4-1 0,-10 2 0,-5 1 0,-1-1 0,-8-2 0,8 2 0,-4-3 0,9 0 0,2-1 0,6-3 0,1-1 0,7 0 0,1-3 0,2-1 0,5-2 0,9 0 0,5 0 0,11 0 0,-4 3 0,8-2 0,-3 5 0,8-2 0,-7 3 0,7 1 0,-13-2 0,8 5 0,-10-1 0,5 3 0,-10 3 0,3-3 0,-3 6 0,-1-6 0,-2 6 0,-1-2 0,-2 7 0,0-4 0,0 4 0,-4 0 0,0-3 0,-3 7 0,0-7 0,0 2 0,0-3 0,0 0 0,0-3 0,-6 2 0,-5-2 0,-7 4 0,-7-3 0,3 3 0,-16-1 0,10-5 0,-25 9 0,11-14 0,-5 6 0,0-8 0,6-4 0,-9 0 0,4-4 0,2 0 0,5 0 0,8 0 0,-1-3 0,14-1 0,-1-2 0,10 0 0,0 2 0,4 0 0,2 3 0,0-2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84"/>
    </inkml:context>
    <inkml:brush xml:id="br0">
      <inkml:brushProperty name="width" value="0.05292" units="cm"/>
      <inkml:brushProperty name="height" value="0.05292" units="cm"/>
      <inkml:brushProperty name="color" value="#00B050"/>
    </inkml:brush>
  </inkml:definitions>
  <inkml:trace contextRef="#ctx0" brushRef="#br0">1983 13872 24575,'0'19'0,"0"5"0,0 2 0,0 1 0,0 2 0,0-8 0,0 2 0,0-6 0,0 2 0,0-6 0,0 6 0,0-3 0,0 0 0,0 3 0,0-6 0,0 6 0,3-2 0,-2 2 0,2 1 0,-3 0 0,0 0 0,0 0 0,0-4 0,2 0 0,-1-1 0,2-2 0,-3 2 0,0-2 0,3 2 0,-3 1 0,3 1 0,0 2 0,-2-6 0,2 2 0,-3-3 0,0 0 0,2-3 0,-1 0 0,1-1 0,-2 1 0,0 3 0,3-3 0,-3 6 0,3-8 0,-3 8 0,2-9 0,-1 3 0,1-4 0,-2 1 0,0-1 0,0-6 0,0-15 0,0-11 0,0-12 0,0-5 0,0 4 0,0-9 0,0 3 0,0-4 0,4 5 0,0 0 0,4 6 0,-4 5 0,2 4 0,-2 6 0,3 4 0,-1 4 0,1-3 0,-1 6 0,-3-3 0,3 4 0,-6 0 0,6 0 0,-3 3 0,0-3 0,2 3 0,-4 0 0,4 0 0,-2 4 0,3-1 0,-1 3 0,0 1 0,1 2 0,-1 0 0,3 0 0,1 0 0,3 0 0,1 0 0,-1 0 0,0 0 0,0 2 0,3 2 0,-2 5 0,6 1 0,-6 2 0,3 1 0,-4-4 0,0 2 0,-3-4 0,-1 4 0,-2-5 0,0 3 0,-1-4 0,1 1 0,-3 2 0,-1-2 0,1 6 0,-3-3 0,6 3 0,-6 3 0,6-2 0,-6 6 0,3-6 0,0 6 0,-2-6 0,2 6 0,-3-3 0,3 4 0,-3 0 0,3 0 0,-3 0 0,0-1 0,0 1 0,0-3 0,0-2 0,0-6 0,0 3 0,0-3 0,0 0 0,0 2 0,0-5 0,0 6 0,0-3 0,0 0 0,0-1 0,0-2 0,0-1 0,0 1 0,0-1 0,0-4 0,0-5 0,0-8 0,0-4 0,0-8 0,0-1 0,4-9 0,0 0 0,4-10 0,0 3 0,0-8 0,0 9 0,3 0 0,-2 2 0,1 12 0,-3-7 0,0 13 0,-1-1 0,1 2 0,-1 6 0,0-3 0,3 4 0,-2 0 0,1 0 0,-2 3 0,0 0 0,-1 4 0,1-1 0,-1 3 0,1-2 0,-1 5 0,1-3 0,-1 3 0,3 0 0,-1 0 0,4 0 0,-2 0 0,3 0 0,0 0 0,4 6 0,-3 1 0,6 10 0,-5-4 0,6 7 0,-6-3 0,3 4 0,0-1 0,-3 0 0,2-3 0,-3 2 0,-3-6 0,2 3 0,-5-1 0,2-2 0,-3 3 0,0-4 0,0 0 0,0 4 0,0-4 0,-2 4 0,-1-1 0,0 2 0,-3-1 0,3 3 0,-3-3 0,0 4 0,0 0 0,0 0 0,0 0 0,0-1 0,0 1 0,0 0 0,0 0 0,0 0 0,0-4 0,0 0 0,0-4 0,0-3 0,0-1 0,0-2 0,0-1 0,0 1 0,0-1 0,3 0 0,-3 0 0,5 1 0,-2-1 0,6 4 0,0 0 0,3 0 0,0 0 0,3-3 0,2 0 0,-1-2 0,0-1 0,-4-3 0,0 0 0,-3 0 0,2 0 0,-5 0 0,6 0 0,-6-5 0,5 1 0,-4-8 0,4 3 0,-4-4 0,5-2 0,-2 2 0,3-6 0,2 5 0,-1-2 0,1 4 0,-2-4 0,3 3 0,-3-3 0,3 3 0,-5 1 0,-1 0 0,2-3 0,-3 2 0,1-3 0,2 4 0,-6 0 0,3-1 0,-3 1 0,0 0 0,0 0 0,0 3 0,-3 0 0,2 1 0,-4 2 0,2-3 0,-3 4 0,0-1 0,0 1 0,4 2 0,2 1 0,9 5 0,1 0 0,4 4 0,0-3 0,0-1 0,-1-3 0,1 0 0,0 0 0,0 0 0,0 0 0,-1-3 0,-2-1 0,-2-5 0,-3 0 0,-2-3 0,1-1 0,-4 1 0,2-3 0,0 2 0,-3-3 0,3 4 0,-3 0 0,0 0 0,3-1 0,-2 1 0,1 3 0,-2-2 0,0 4 0,0-4 0,-1 5 0,-2-3 0,0 4 0,-3 0 0,0-1 0,-3 1 0,-2 0 0,-8 2 0,-3-3 0,-1 5 0,-2-5 0,6 6 0,-6-3 0,6 3 0,-3 0 0,1 0 0,2 0 0,-6 0 0,2 0 0,-3 0 0,4 0 0,-3 0 0,6 0 0,-3 0 0,4 0 0,3 0 0,-3 0 0,6 0 0,-2 0 0,-1 2 0,3 4 0,-6 4 0,3 2 0,-1 0 0,-1 0 0,4 0 0,1 0 0,1-3 0,4 2 0,-1-2 0,2 7 0,0 0 0,0 8 0,0 1 0,0 8 0,0 2 0,0 4 0,0 0 0,0-5 0,0 0 0,0-6 0,3-3 0,0-1 0,4-4 0,0 0 0,-1-1 0,1 1 0,-1 0 0,1 0 0,0 0 0,-1 3 0,1-5 0,0 5 0,-1-10 0,-3-1 0,3 0 0,-6-6 0,3 2 0,-1-3 0,1-1 0,3 0 0,-1-3 0,3 1 0,5 1 0,3-2 0,4 2 0,4-3 0,-3 0 0,7 0 0,-4 0 0,10-10 0,-4 1 0,7-14 0,-6 4 0,9-9 0,-4 3 0,4-3 0,1 0 0,-6 0 0,5-1 0,-8-2 0,3 4 0,-7-5 0,2 1 0,-6 0 0,2 4 0,1-4 0,-3 4 0,2-4 0,-3 4 0,0-3 0,-1 7 0,1-7 0,-1 7 0,5-4 0,-5 5 0,3 4 0,-3-3 0,-6 10 0,1-2 0,-5 7 0,0-1 0,-3 4 0,2 0 0,-5 3 0,3 0 0,-4 0 0,1 0 0,-1 0 0,1 0 0,-1 3 0,0 0 0,-2 2 0,2 0 0,-4 1 0,3-1 0,-3 1 0,4-3 0,-9-1 0,-4-2 0,-7 0 0,-5 0 0,0 0 0,-4 0 0,3 0 0,-3 0 0,4 0 0,0 0 0,0 0 0,4 0 0,0 0 0,4 0 0,0 3 0,3 0 0,-3 5 0,6 1 0,-6 7 0,2-3 0,0 6 0,-1-6 0,0 6 0,2-6 0,-4 6 0,4-6 0,-1 2 0,-2-3 0,5 0 0,1 0 0,1 0 0,4 0 0,-4 4 0,4 0 0,-2 4 0,3 0 0,0 0 0,0-1 0,0-2 0,0 2 0,0-6 0,0 2 0,3-3 0,0 0 0,6-2 0,0-2 0,7-1 0,-4-1 0,7 0 0,-2 1 0,3-1 0,0-2 0,-1-1 0,1 0 0,-4-3 0,3 3 0,-6-3 0,3 0 0,-4 0 0,-3 0 0,2 0 0,-4 0 0,1 0 0,-3 0 0,1 0 0,-1 0 0,1 0 0,2-5 0,-2-2 0,4-12 0,-1 1 0,-1-10 0,2-1 0,1-6 0,-2-4 0,2 0 0,-3-5 0,0-2 0,1-10-510,-1 4 510,1-4 0,-1 0 0,1 5 0,-5 11 0,0 1 0,1-12 0,-1 7 0,-1-1 0,-2 14 0,-1 0 0,3-8 0,1 0 0,-2 4 0,0 2 0,1-17 0,4 0 0,-6 19 510,8-16-510,-5 15 0,6-2 0,-3 12 0,-4 9 0,3 2 0,-6 5 0,5 0 0,-2 8 0,0 8 0,-1 19 0,-2 3 0,0 17 0,0-4-444,0-15 0,0 1 444,0 28 0,0-22 0,0 1 0,0 1 0,0-1 0,0-7 0,0-1 0,0 10 0,0-1 0,0 15 0,0-20 0,0 1 0,-4 22-455,0-1 455,-1-11 0,1-6 0,1-1 0,2-8 0,-3 8 867,4-8-867,0 4 476,0-1-476,0-3 0,0-1 0,0-1 0,0-7 0,0-1 0,0-4 0,0-4 0,0 0 0,3 0 0,-2 0 0,4 4 0,-1-3 0,2 6 0,1-3 0,-1 4 0,3-4 0,-1 3 0,3-6 0,-1 0 0,2-4 0,0-3 0,0 0 0,0-3 0,3 0 0,2-3 0,3 0 0,-1 0 0,5-7 0,1-1 0,1-10 0,3-1 0,1-4 0,2 0 0,0-4 0,-2 3 0,-6-3 0,5 8 0,-11 2 0,6 0 0,-11 4 0,3-4 0,-7 8 0,2-2 0,-4 2 0,2-4 0,-3 1 0,0 0 0,0-3 0,0-2 0,1 1 0,-1-3 0,1 2 0,-1 4 0,0-2 0,-1 8 0,-1-1 0,-2 3 0,0 2 0,-1 2 0,1 7 0,-2 7 0,0 0 0,3 2 0,-3 1 0,3 0 0,0 0 0,-3 3 0,6-6 0,-5 6 0,4-3 0,-1 4 0,2-3 0,-2 2 0,1-3 0,-4 0 0,5 0 0,-3-1 0,1-2 0,1 0 0,-4-2 0,4-5 0,-5 3 0,5-4 0,-4 1 0,1-1 0,0-2 0,-1 2 0,3-4 0,-3 3 0,4-3 0,-2 4 0,2-5 0,1 5 0,-1-2 0,0 0 0,2-1 0,6-2 0,6 0 0,2-3 0,7 2 0,-4-5 0,5-1 0,-4-1 0,3-5 0,-7 2 0,-1-2 0,-1 0 0,-2 0 0,-1 0 0,-1 0 0,1 1 0,-3-1 0,2 1 0,-2-4 0,-1 3 0,1-6 0,-3 6 0,2-3 0,-6 7 0,3-2 0,-1 2 0,-1-1 0,1 2 0,-2 2 0,-1 1 0,3-1 0,-1 0 0,4 0 0,-2 1 0,3-2 0,0 1 0,4 3 0,0-3 0,4 3 0,-4-1 0,3 1 0,-2 0 0,2 2 0,-2-2 0,2 3 0,-3 0 0,4 0 0,4 0 0,-3 0 0,6-3 0,-2 2 0,4-2 0,0 3 0,-1 0 0,1-3 0,-4 2 0,3-2 0,-7 3 0,-1-3 0,-1 2 0,-9-1 0,5-1 0,-9 2 0,2-1 0,-2 2 0,-5 0 0,-8 0 0,-7 0 0,-6 0 0,-3 0 0,-7 0 0,-15 0 0,8 0 0,-12 0 0,10 0 0,-1 0 0,-3 0 0,8 0 0,2 0 0,11 0 0,-1 0 0,10 0 0,0 0 0,2 0 0,5 2 0,-3 1 0,4 2 0,-1 1 0,1-1 0,-1 1 0,1-1 0,-1 1 0,1-1 0,1 1 0,0-1 0,0 3 0,1 2 0,-2 2 0,1 3 0,-2 2 0,-4 2 0,2 1 0,-1 0 0,5-4 0,-2 0 0,6-4 0,-5-3 0,4 2 0,-2-4 0,3 4 0,0 2 0,0 0 0,0 6 0,0 1 0,0 1 0,4 7 0,-1-8 0,4 1 0,-1-6 0,0-3 0,0-3 0,0 0 0,-1-4 0,1 1 0,-1-3 0,1-1 0,2-2 0,1 0 0,3 0 0,4 0 0,9 0 0,1 0 0,7-6 0,-8-2 0,3-6 0,-3-4 0,0 3 0,0-2 0,-5 0 0,0 3 0,-2-3 0,-3 5 0,-3-1 0,-3 4 0,3-2 0,-6 2 0,3-3 0,-3-1 0,-3 1 0,2 0 0,-4-3 0,2 2 0,-3-7 0,0 4 0,0-4 0,0 0 0,0 0 0,0 0 0,0 0 0,0 0 0,3 1 0,-3 2 0,3 1 0,-3 4 0,0 0 0,3 3 0,-3-3 0,5 6 0,-4-5 0,4 5 0,-5-3 0,5 6 0,-4-2 0,4 5 0,-3-3 0,4 3 0,-1 0 0,1 6 0,0 4 0,-3 10 0,3 1 0,-2 7 0,3-3 0,0 4 0,0-1 0,0 1 0,-3-4 0,3-1 0,-4 0 0,4-3 0,-3-1 0,2-1 0,-2-3 0,-1 1 0,3-2 0,-6-3 0,3 0 0,0 0 0,-2-2 0,1-2 0,-2-3 0,0 1 0,0-1 0,2-2 0,1 0 0,2-3 0,1 0 0,-1 0 0,4 0 0,0-3 0,6-1 0,-2-2 0,6-4 0,-3 3 0,4-5 0,0 4 0,4-5 0,-7 6 0,6-6 0,-6 6 0,-1-5 0,3 2 0,-6-3 0,2 1 0,-3-1 0,1 1 0,-1 0 0,0 0 0,0-3 0,0 1 0,-2-1 0,2-1 0,-5 0 0,3-1 0,-1-2 0,-2 6 0,2-2 0,-3-1 0,-2 3 0,1-2 0,-4 6 0,2-3 0,-3 3 0,0 0 0,0 0 0,0 1 0,0 2 0,0-3 0,2 6 0,1 3 0,2 14 0,2 4 0,0 15 0,0-3 0,1 8 0,0-4 0,-1 1 0,0-2 0,1-4 0,-4-4 0,2-1 0,-5-5 0,4 1 0,-4 0 0,2-3 0,-3-2 0,0-6 0,0 3 0,0-6 0,0 2 0,0-3 0,0-17 0,0 1 0,0-19 0,0 0 0,0-4 0,4-10 0,0 3 0,4-3 0,0 5 0,0 0 0,-1 8 0,3 3 0,-3 8 0,3 4 0,-1 3 0,-3 4 0,2 3 0,1 1 0,-3 2 0,5-3 0,-2 3 0,4-3 0,-1-1 0,0 4 0,0-2 0,3 1 0,-2 1 0,3 0 0,-7 3 0,2 0 0,-2 0 0,0 0 0,0 0 0,-4 0 0,1 0 0,-1 0 0,1 2 0,-1 4 0,1 3 0,0 3 0,0 4 0,1 0 0,0 8 0,-1-3 0,1 7 0,-3-8 0,2 4 0,-5-4 0,5-4 0,-6 0 0,3-4 0,-3 4 0,0-3 0,3 6 0,-2-3 0,2 4 0,-3 0 0,2-1 0,-1 1 0,2 0 0,0 0 0,-2 0 0,4-4 0,-1 0 0,-1-4 0,2-3 0,-4-1 0,4-2 0,-5-1 0,5 1 0,-4-1 0,4-2 0,-2 2 0,2-5 0,1 5 0,-1-4 0,3 4 0,2-2 0,2 3 0,0-2 0,3 1 0,-2-4 0,6 2 0,-6-3 0,6 0 0,-6 0 0,6 0 0,-3 0 0,4 0 0,0 0 0,0-6 0,-4-1 0,0-5 0,-7-4 0,0 0 0,-5 5 0,-1 2 0</inkml:trace>
  <inkml:trace contextRef="#ctx0" brushRef="#br0" timeOffset="1">5373 13954 24575,'13'0'0,"1"0"0,1 0 0,-5 0 0,5 0 0,-6 0 0,0-5 0,0 4 0,-6-7 0,-1 3 0,-2-1 0,0-2 0,0 2 0,0 1 0,-2 2 0,-1 0 0,-2 3 0,-1 3 0,3 0 0,-1 2 0,3 0 0,-1 1 0,2-1 0,-3 1 0,3-1 0,-3 0 0,3 1 0,-2-3 0,1-1 0,-1-2 0</inkml:trace>
  <inkml:trace contextRef="#ctx0" brushRef="#br0" timeOffset="2">8625 14070 24575,'0'35'0,"0"-11"0,0 14 0,0-13 0,0 4 0,0 0 0,0-5 0,0 4 0,0-3 0,0 4 0,0 0 0,0 0 0,0-4 0,0-2 0,0-3 0,0 0 0,0-4 0,0 3 0,0-9 0,0 9 0,0-12 0,0 8 0,0-6 0,0 3 0,0-3 0,0 2 0,0-5 0,0 6 0,0-6 0,0 2 0,0-2 0,0-1 0,0 0 0,0 1 0,0-1 0,2-2 0,1 0 0,2-3 0,1 0 0,-1 0 0,0 0 0,1-6 0,0 0 0,2-7 0,2-2 0,6 1 0,-2-5 0,5 5 0,-1-6 0,2 6 0,1-7 0,0 3 0,0 0 0,0-3 0,-4 4 0,4-4 0,-7 4 0,2-3 0,-3 4 0,-3-1 0,3-2 0,-6 3 0,6-8 0,-6 3 0,7-7 0,-6-1 0,5-1 0,-1-8 0,0 8 0,2-4 0,-7 9 0,6 1 0,-5 4 0,4 4 0,-3 0 0,1 4 0,1 3 0,-1 0 0,2 3 0,0 0 0,3-1 0,-2 1 0,6 0 0,-2 2 0,-1 1 0,-1 0 0,-3 3 0,1-3 0,-1 3 0,-3 0 0,-1 0 0,-2 0 0,-1 0 0,0 0 0,-4 0 0,-4 0 0,-6 3 0,-3 0 0,-1 3 0,1-3 0,0 0 0,-3-3 0,2 3 0,-3-3 0,4 3 0,-4 0 0,3-2 0,-2 4 0,2-4 0,4 4 0,1-2 0,2 0 0,1 2 0,-1-2 0,1 3 0,-1-1 0,0 3 0,0 1 0,-2 4 0,1-1 0,-2 0 0,3 0 0,0-3 0,0 2 0,3-2 0,-2 3 0,4-3 0,-2 3 0,0-3 0,3 3 0,-3 0 0,3 0 0,0-3 0,0 3 0,0-6 0,0 2 0,0-2 0,0-1 0,0 0 0,0 1 0,2-1 0,1 1 0,3-1 0,-1 1 0,1-1 0,-1 1 0,1-1 0,2-2 0,-2 2 0,6-2 0,-6 3 0,5 0 0,-2-1 0,3 1 0,0 1 0,1-1 0,-1-3 0,3 3 0,-2-6 0,6 6 0,1-5 0,1 2 0,7-3 0,-3 0 0,4 0 0,0 3 0,0 1 0,-5 0 0,0 2 0,-4-2 0,-3 2 0,-2 0 0,-6 3 0,0-2 0,-4 1 0,1 0 0,0-2 0,-3 6 0,-1-3 0,-2 3 0,0 3 0,0 2 0,-3 3 0,-3 0 0,-4-4 0,-3-1 0,1-5 0,3 1 0,-3-4 0,3 2 0,-4-6 0,1 0 0,0-3 0,-3 0 0,2 0 0,-6 0 0,2 0 0,1 0 0,0 0 0,0 0 0,3 0 0,1 0 0,0 0 0,6 0 0,-5-3 0,5 0 0,-3 0 0,6-2 0,-2 4 0,2-4 0,-3 2 0,1 0 0,-1-2 0,1 2 0,-1 0 0,1-2 0,0 5 0,-1-5 0,1 2 0,-1 0 0,3-2 0,-1 4 0,3-3 0,-1 3 0,2-1 0</inkml:trace>
  <inkml:trace contextRef="#ctx0" brushRef="#br0" timeOffset="3">8674 13645 24575,'0'8'0,"0"0"0,0-3 0,0 1 0,0-1 0,0-4 0,0-6 0,0-2 0,0-3 0,0 4 0,0 1 0,-4 2 0,3 3 0,-4 3 0,5 2 0,-2 0 0,1 1 0,-2-1 0,3 1 0,0-1 0,-2-2 0,2-1 0,-2-2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688"/>
    </inkml:context>
    <inkml:brush xml:id="br0">
      <inkml:brushProperty name="width" value="0.05292" units="cm"/>
      <inkml:brushProperty name="height" value="0.05292" units="cm"/>
      <inkml:brushProperty name="color" value="#00B050"/>
    </inkml:brush>
  </inkml:definitions>
  <inkml:trace contextRef="#ctx0" brushRef="#br0">10997 13528 24575,'0'17'0,"0"5"0,0-1 0,0 3 0,0-1 0,0-2 0,0 3 0,0 0 0,0-3 0,0 7 0,0-7 0,0 6 0,0-6 0,0 3 0,0-4 0,0 0 0,0 0 0,0-4 0,0 0 0,0-4 0,0-3 0,0-1 0,3 1 0,-2-3 0,1 2 0,-2-3 0,0 1 0,0-1 0,0 1 0,0-1 0,0 1 0,3 2 0,-2-2 0,1 3 0,-2-4 0,3-2 0,-3 0 0,3-3 0</inkml:trace>
  <inkml:trace contextRef="#ctx0" brushRef="#br0" timeOffset="1">11492 13483 24575,'-8'3'0,"-2"-3"0,9 8 0,-1-4 0,-3 7 0,3-5 0,-3 9 0,2-5 0,-1 13 0,1-9 0,-7 13 0,5-6 0,-8 4 0,5-1 0,-5 0 0,6-3 0,-6 3 0,5-5 0,-1 1 0,-1 0 0,5 0 0,-3 0 0,4 0 0,0-1 0,-2 5 0,5-3 0,-2 3 0,3-4 0,0 0 0,0-4 0,0 0 0,0-4 0,0-3 0,0 2 0,0-5 0,2 3 0,8-3 0,0-1 0,5 2 0,1-4 0,0 0 0,4-3 0,0 0 0,-4 0 0,3 0 0,-2 0 0,2 0 0,-2 0 0,-2 0 0,-3 0 0,0 0 0,-2 0 0,-2-3 0,-3 0 0,1-2 0,0-4 0,2 0 0,-1-3 0,4 0 0,-1-4 0,0 0 0,2-4 0,-1 0 0,2 0 0,-1 4 0,-2-3 0,-1 6 0,-2-3 0,-2 7 0,1-2 0,0 4 0,-3-1 0,-1-1 0,-2 3 0,0-5 0,0 1 0,0-2 0,0 0 0,0 0 0,0-4 0,0 0 0,0-4 0,0 0 0,0 0 0,0 4 0,0-3 0,0 6 0,0-3 0,0 7 0,-2-3 0,-1 6 0,-3-2 0,0 2 0,1 1 0,-4-1 0,0 0 0,-3 0 0,-4-1 0,3 4 0,-6-3 0,3 5 0,-4-5 0,0 6 0,4-6 0,0 5 0,4-2 0,3 3 0,0 0 0,4 0 0,0 0 0,-1 0 0,1 0 0,-1 0 0,1 0 0,-1 0 0,1 0 0,-1 0 0,3 0 0,1 0 0</inkml:trace>
  <inkml:trace contextRef="#ctx0" brushRef="#br0" timeOffset="2">12026 13775 24575,'16'3'0,"2"-1"0,15-2 0,-3 0 0,13 0 0,-8 0 0,9 0 0,0 0 0,-8 0 0,7 0 0,-17 0 0,2 0 0,-8 0 0,0 0 0,-7 0 0,-1 0 0,-6 0 0,-1 0 0,1 0 0,-1 0 0,1 0 0,-1 0 0,0 0 0,0 0 0,-2 0 0,-1 0 0</inkml:trace>
  <inkml:trace contextRef="#ctx0" brushRef="#br0" timeOffset="3">12305 13629 24575,'0'14'0,"0"2"0,0 0 0,0 7 0,0-9 0,0 9 0,0-10 0,0 6 0,0-6 0,0 6 0,0-9 0,0 4 0,0-1 0,0 0 0,0 2 0,0-3 0,0-3 0,0 6 0,0-8 0,0 5 0,0-6 0,0-1 0,0 0 0,0 1 0,0-1 0,0 1 0,0-1 0,0 1 0,0-1 0,0 0 0,0 1 0,0-1 0,0 0 0,0 0 0,0 0 0,0 1 0,0-1 0,0 0 0,0-2 0,0-1 0</inkml:trace>
  <inkml:trace contextRef="#ctx0" brushRef="#br0" timeOffset="4">12897 13499 24575,'0'18'0,"0"1"0,0 1 0,0 4 0,0-4 0,0 8 0,0-3 0,0 0 0,0 3 0,0-7 0,0 7 0,0-11 0,0 10 0,0-10 0,0 4 0,0-2 0,0-6 0,0 6 0,0-6 0,0 2 0,0-6 0,0 3 0,0-6 0,0 5 0,0-2 0,2 0 0,2 3 0,-1-3 0,2 3 0,-4 0 0,4 0 0,-4 0 0,2 0 0,-1-3 0,-1 0 0,1-1 0,-2-2 0,0 3 0,0-1 0,0-2 0,0 6 0,0-3 0,0 0 0,0-1 0,0-2 0,0-1 0,2-2 0,-1 0 0,1-3 0</inkml:trace>
  <inkml:trace contextRef="#ctx0" brushRef="#br0" timeOffset="5">10810 14154 24575,'22'0'0,"0"0"0,21 0 0,-8 0 0,1 0 0,6 0 0,-11 0 0,18 0 0,-8 0 0,8 0 0,-9 0 0,4 0 0,0 0 0,-3 0 0,-11 0 0,0 0 0,9 0 0,21 0 0,-20 0 0,6 0 0,3 0 0,-9 0 0,9 0 0,-8 0 0,3 0 0,-5 0 0,0 0 0,-5 0 0,4 0 0,-8 0 0,3 0 0,1 0 0,-4 0 0,3 0 0,-4 0 0,4 0 0,-3 0 0,3 0 0,0 0 0,-3 0 0,8 0 0,-8 3 0,8-2 0,-8 5 0,8-5 0,-8 2 0,8 1 0,-8-3 0,8 6 0,-4-7 0,5 7 0,0-6 0,-4 3 0,3-1 0,-8-2 0,3 6 0,-4-7 0,-4 4 0,2-1 0,-6-2 0,3 2 0,-4-3 0,0 3 0,-4-3 0,0 3 0,-7-3 0,-1 0 0,-2 0 0,-1 3 0,0-3 0,1 3 0,-3-1 0,-1-1 0,-2 1 0</inkml:trace>
  <inkml:trace contextRef="#ctx0" brushRef="#br0" timeOffset="6">11805 14499 24575,'8'-14'0,"-2"-4"0,12 10 0,-7-11 0,12 11 0,-5-5 0,2 4 0,-4 2 0,-1 1 0,-2-3 0,6 8 0,-9-4 0,5 5 0,-9 0 0,6 0 0,-6 0 0,2 0 0,-2 0 0,-1 0 0,0 0 0,1 0 0,-1 2 0,1 1 0,2 3 0,-1 2 0,1-1 0,-2 1 0,0 1 0,-1-3 0,1 2 0,-1 1 0,1 0 0,0 3 0,0 0 0,-2 0 0,-2 3 0,1-2 0,-2 3 0,1-1 0,-2-2 0,0 3 0,0-1 0,0-2 0,0 3 0,-3-1 0,-3 2 0,-5 2 0,-2 1 0,0 0 0,0 0 0,3-4 0,-3 3 0,3-6 0,1 2 0,0-3 0,3-2 0,0 1 0,0-2 0,0 3 0,0 0 0,0 0 0,0 0 0,0-3 0,0 3 0,0-6 0,3 2 0,0-2 0,1-1 0,1 1 0,-1-1 0,4 0 0,1-2 0,8-1 0,-1-2 0,9 0 0,-2 0 0,7 0 0,0 0 0,1 0 0,3 0 0,-3 0 0,4 0 0,-4 0 0,2 0 0,-6 0 0,-1 0 0,-1 0 0,-6 0 0,3 0 0,-7 0 0,-1 0 0,-2 0 0,-1 0 0,1 0 0,-1 0 0,-2 0 0,0 0 0</inkml:trace>
  <inkml:trace contextRef="#ctx0" brushRef="#br0" timeOffset="7">13713 14143 24575,'19'0'0,"-1"0"0,-6 0 0,3 0 0,-2 0 0,6 0 0,-6 0 0,3 0 0,-7 0 0,2 0 0,-2 0 0,0 0 0,0 0 0,-6 0 0,-1 0 0</inkml:trace>
  <inkml:trace contextRef="#ctx0" brushRef="#br0" timeOffset="8">13699 14447 24575,'31'0'0,"-7"0"0,5 0 0,-1 0 0,-6 0 0,10 0 0,-14 0 0,5 0 0,-10 0 0,2 0 0,-3 0 0,-3 0 0,0 0 0,-6 0 0,-1 0 0</inkml:trace>
  <inkml:trace contextRef="#ctx0" brushRef="#br0" timeOffset="9">14917 13781 24575,'-9'3'0,"-3"-1"0,-4-2 0,-4 0 0,0 0 0,-4 0 0,6 0 0,-1 0 0,3 0 0,0 0 0,2 0 0,-1 0 0,6 0 0,0 0 0,-2 0 0,3 0 0,2 2 0,2 1 0,4 2 0,0 1 0,0-1 0,0 0 0,0 1 0,0-1 0,0 3 0,-3 2 0,2 2 0,-1 3 0,2-2 0,0 6 0,0-3 0,0 1 0,0 2 0,0-3 0,0 4 0,0 0 0,0 0 0,0-4 0,0 3 0,0-6 0,0 0 0,0-2 0,0-5 0,0 3 0,0-4 0,0-4 0,2-7 0,4 2 0,7-3 0,-1 7 0,7 0 0,-2 0 0,3 0 0,0 0 0,-1 0 0,-2 0 0,-2 3 0,-3 3 0,-3 0 0,3 6 0,-6-3 0,3 6 0,-3-2 0,1 6 0,-1 2 0,1 0 0,0 2 0,0-3 0,-1 0 0,1 0 0,-3-4 0,-1 3 0,-1-6 0,-1 6 0,2-9 0,-3 5 0,0-9 0,0 5 0,0-4 0,0 1 0,-3-3 0,-6 1 0,-5 1 0,-10-1 0,-1 1 0,-8-3 0,3 0 0,-4-1 0,6-2 0,3 2 0,1-3 0,8 0 0,0 0 0,7 0 0,0 0 0,6 0 0,1 0 0</inkml:trace>
  <inkml:trace contextRef="#ctx0" brushRef="#br0" timeOffset="10">15229 14314 24575,'0'-7'0,"0"-1"0,0 3 0,-2 0 0,-1 2 0,0 2 0,1 4 0,2 3 0,0-1 0,0 0 0,0 0 0,0 1 0,0-1 0,0 0 0,0 1 0,0-1 0,0 1 0,0-1 0,0 0 0,0-4 0,0 3 0,2-5 0,-2 3 0,3-2 0</inkml:trace>
  <inkml:trace contextRef="#ctx0" brushRef="#br0" timeOffset="11">15826 13877 24575,'-19'0'0,"1"0"0,2 0 0,3 0 0,-6 0 0,6 0 0,-2 0 0,5 0 0,-1 0 0,5 0 0,-3 0 0,1 0 0,5 2 0,-2 1 0,5 2 0,0 0 0,0 7 0,0 1 0,0 7 0,0 4 0,0-3 0,0 7 0,0-7 0,0 2 0,0-3 0,0-4 0,0 0 0,-6-4 0,5 0 0,-4-3 0,5-1 0,0-2 0,0-1 0,0 1 0,0-1 0,0 1 0,0-1 0,-3-2 0,5-1 0,2-2 0,4 0 0,8 0 0,-3 0 0,6 0 0,-6 3 0,5 4 0,-5 2 0,3 4 0,-4 2 0,0-2 0,-1 6 0,1-3 0,-5 1 0,2 2 0,-3-6 0,1 2 0,-1-3 0,0 0 0,-3 0 0,2 0 0,-4 0 0,2-2 0,-1 1 0,-1-2 0,2 0 0,-3-1 0,0-2 0,0-1 0,0 1 0,0-1 0,0 1 0,0-1 0,0 1 0,-6-1 0,-1 1 0,-5 0 0,0 0 0,-3-2 0,2 1 0,-3-4 0,4 1 0,3-2 0,-3 0 0,3 0 0,0 0 0,0 0 0,4 0 0,-1 0 0,1 0 0,-1 0 0,1 0 0,0 0 0,2 0 0,0 0 0</inkml:trace>
  <inkml:trace contextRef="#ctx0" brushRef="#br0" timeOffset="12">16142 13238 24575,'0'14'0,"0"2"0,0 8 0,0 0 0,0 5 0,0 5 0,0-8 0,0 11 0,0-16 0,0 8 0,0-5 0,0-7 0,0 3 0,0-5 0,0-2 0,0 0 0,0-2 0,0-2 0,0 0 0,0 0 0,0-1 0,0 1 0,0 0 0,2 2 0,1-4 0,3 1 0,0-2 0,-1-1 0,3 1 0,-1-1 0,1-2 0,0 0 0,-1-3 0,4 0 0,-5 0 0,5 0 0,-4 0 0,4 0 0,-5 0 0,5 0 0,-4-3 0,4-3 0,-5-3 0,3-3 0,0 0 0,-3 3 0,3-3 0,-3 3 0,0-3 0,0 3 0,0-3 0,-1 3 0,1-3 0,0 0 0,0 0 0,0 0 0,1-4 0,-4-1 0,3-2 0,-2-1 0,-1 0 0,3 0 0,-5 0 0,5 0 0,-6 0 0,6 0 0,-5 0 0,2 0 0,-3 0 0,0 0 0,0 4 0,0-3 0,0 6 0,0-3 0,0 4 0,0 0 0,0 3 0,0 0 0,0 4 0,2 2 0,-1 8 0,4 2 0,-5 10 0,3-1 0,-3 4 0,3 0 0,-2 4 0,2 1 0,-3 3 0,0 1 0,0 5 0,0 0 0,0 1 0,0-2 0,0-4 0,0 0 0,0-4 0,0-2 0,0-3 0,0 0 0,0-3 0,0 1 0,0-5 0,0 3 0,0-7 0,0-1 0,0-2 0,0-1 0,0-4 0,0-9 0,0 0 0,0-8 0,0 7 0,0-3 0,0 0 0,2-1 0,2 1 0,2 0 0,2 3 0,2-3 0,2 5 0,-3-4 0,3 4 0,-3-2 0,3 6 0,0-3 0,0 6 0,-3-5 0,3 4 0,-6-1 0,2-1 0,1 2 0,-3-1 0,2 2 0,-2 0 0,-1 0 0,1 0 0,-1 0 0,0 0 0,1 0 0,-1 0 0,1 0 0,-1 0 0,1 2 0,-3 1 0,2 6 0,-2-3 0,3 2 0,-1 1 0,1-3 0,0 2 0,-1 1 0,1-3 0,0 2 0,-1-2 0,1 2 0,-1-2 0,1 3 0,-1-4 0,1 1 0,-1-3 0,1 2 0,-1-5 0,4 5 0,-3-4 0,5 4 0,-5-4 0,6 2 0,-6-1 0,5-1 0,-5 1 0,3-2 0,-1 0 0,-2 0 0,3 0 0,-4 0 0,1 0 0,-1 0 0,-2-2 0,0-1 0,-3 0 0,0 1 0</inkml:trace>
  <inkml:trace contextRef="#ctx0" brushRef="#br0" timeOffset="13">16069 13513 24575,'3'-3'0,"3"1"0,2 2 0,4-6 0,1 5 0,2-5 0,1 6 0,1-2 0,2 1 0,-3-5 0,4 6 0,0-6 0,0 5 0,0-2 0,-4 0 0,-1 3 0,-6-3 0,3 3 0,-6 0 0,2-3 0,-2 3 0,-1-3 0,-2 1 0,-1 2 0,-2-3 0</inkml:trace>
  <inkml:trace contextRef="#ctx0" brushRef="#br0" timeOffset="14">17879 14214 24575,'0'20'0,"0"0"0,0 6 0,0-1 0,0 4 0,0 4 0,3-7 0,1 11 0,6-15 0,2 15 0,-5-12 0,7 9 0,-9-6 0,8-3 0,-6-4 0,2-2 0,-2-6 0,-1 2 0,0-3 0,0 0 0,-3 0 0,2-3 0,-4 3 0,4-3 0,-4 0 0,1-1 0,-2 1 0,3-3 0,-3 2 0,3-2 0,-1-3 0,-1-3 0,3-6 0,-3-3 0,5-7 0,-3 3 0,4-6 0,-1-1 0,1-1 0,0-7 0,3 3 0,2-8 0,3-2 0,4-1 0,-2-2 0,2 2 0,-8 2 0,4 0 0,-5 9 0,1 2 0,-1 3 0,-1 3 0,-2 2 0,1 5 0,-2-1 0,0 5 0,-1-3 0,1 6 0,-1-2 0,1 5 0,-1-5 0,0 2 0,-2 2 0,0 1 0,-3 6 0,0-1 0,2 0 0,1 0 0,2 1 0,1-1 0,-1 1 0,1-1 0,-1 1 0,0-1 0,4 1 0,0-1 0,0 1 0,0 0 0,-1 0 0,-2-1 0,2 1 0,-2-1 0,-1 1 0,1-3 0,-1-1 0,1-2 0,-1 0 0,0 0 0,0-2 0,1-4 0,0-3 0,0-4 0,3-2 0,1 2 0,2-3 0,0 7 0,0-3 0,0 5 0,-3-1 0,3 5 0,-3 0 0,0 3 0,2 0 0,-2 0 0,7 0 0,-3 0 0,6 0 0,-6 0 0,6 0 0,-3 0 0,0 0 0,3 0 0,-6 0 0,6 0 0,-6 0 0,3 0 0,-4 0 0,0 0 0,-3 0 0,-1 3 0,-2-3 0,-1 3 0,-4-3 0,-4 0 0,-10 0 0,-3 0 0,-8 0 0,-1 0 0,0 0 0,2 0 0,3 2 0,0-1 0,3 5 0,2-3 0,3 1 0,-1 1 0,4-2 0,1 3 0,2-1 0,-2 1 0,1 2 0,-1-1 0,2 4 0,0-5 0,-3 6 0,3-6 0,-5 5 0,4-2 0,-4 3 0,1 0 0,1 0 0,0 1 0,3-1 0,0 0 0,-1 0 0,1 0 0,0 3 0,3-2 0,0 6 0,0-3 0,2 1 0,-2-2 0,3 1 0,0-6 0,0 4 0,0-7 0,0 4 0,0-5 0,0 3 0,0-4 0,0 1 0,2-1 0,1 0 0,6 1 0,0 0 0,3 0 0,0-3 0,4 3 0,-3-5 0,5 2 0,-5-3 0,6 0 0,-6 0 0,6 0 0,-6 0 0,3 0 0,-4 0 0,0 0 0,0-6 0,0 2 0,0-5 0,-3 1 0,0-2 0,0 1 0,-2-3 0,1 6 0,-2-6 0,-1 6 0,-1-5 0,1 1 0,-4-2 0,1 0 0,1 0 0,-2 0 0,1 0 0,1-1 0,-2 1 0,1 0 0,-2 0 0,0 0 0,0 0 0,0-1 0,0-2 0,0 2 0,0-3 0,0 4 0,0 0 0,0 0 0,0-4 0,0 3 0,0-2 0,0 2 0,0 1 0,0 0 0,0 3 0,0 0 0,0 4 0,0 4 0,0 11 0,0 4 0,0 8 0,0-2 0,0 3 0,0 2 0,0 4 0,0 0 0,3-4 0,-2 3 0,2-3 0,0 3 0,-2-3 0,5-1 0,-5-4 0,2 0 0,0 0 0,-3-4 0,6-1 0,-3-2 0,3-1 0,0 0 0,0 0 0,0 0 0,0-3 0,3 0 0,0-4 0,3 1 0,0-2 0,0-2 0,0-2 0,0 0 0,0 0 0,1 0 0,-1 0 0,0-5 0,0-2 0,0-8 0,5-3 0,-3-2 0,7-1 0,-7-3 0,8-3 0,-7-2 0,8-6 0,-8 5 0,4-7 0,-8 7 0,4-8 0,-7 8 0,3-8 0,-3 3 0,-1-4 0,1 0 0,0-5 0,1-13-777,-1 4 777,-5 19 0,-1 0 0,2-13 0,-2 11 0,0 0 0,0-5 0,0 6 0,0-1 0,-2-6 0,0-5 0,0 4 0,0 17 0,0-2 0,0 14 0,0 2 777,0 7-777,0 4 0,0 12 0,0 11 0,0 4 0,0 22 0,0-15 0,0 22 0,0-10-864,0 11 864,0-21 0,0 0 0,0-5 0,0 1 0,0 9 0,0-1-287,0 5 287,-2-9 0,0 0 0,-3 9 0,0-11 0,1 1 0,-1 18 0,-3 3 0,7-9 0,-6-2 0,6-5 0,-2-1 0,3-3 0,0-2 0,0-8 851,0-2-851,0-3 300,0-3-300,0-2 0,0-6 0,0 3 0,0-6 0,0 2 0,0-2 0,2-1 0,1 1 0,3-3 0,-1-1 0,1-2 0,2 0 0,1 0 0,7 0 0,0 0 0,4 0 0,5-10 0,-4 1 0,8-13 0,-7 4 0,4-5 0,0 1 0,-7 1 0,6-2 0,-7 3 0,0-1 0,3-5 0,-7 5 0,4-4 0,-8 5 0,3 0 0,-6 0 0,3 0 0,-4 4 0,-2 0 0,-2 7 0,-2-3 0,0 6 0,0 2 0,0 10 0,0 7 0,0 6 0,0 1 0,-3 0 0,-1 3 0,-3 7 0,0 0 0,3 3 0,-3-4 0,6-5 0,-2 4 0,3-7 0,0-1 0,0-4 0,0-4 0,0 0 0,0 0 0,0-3 0,0 0 0,0-4 0,0 1 0,2-1 0,2 0 0,1 1 0,0-1 0,1-2 0,-1 0 0,1-3 0,-1 0 0,4 0 0,0 0 0,0 0 0,2 0 0,2-3 0,0-7 0,3 0 0,-3-9 0,3 1 0,-1-2 0,2 0 0,-4 0 0,0 0 0,0 0 0,0 0 0,0 3 0,0-2 0,0 6 0,-4-2 0,3 3 0,-5-1 0,1 1 0,-2 0 0,0 3 0,0-3 0,0 6 0,-1-2 0,-2-1 0,0 3 0,-3-3 0,0 1 0,0-1 0,0 0 0,0-3 0,0 6 0,0-3 0,0 4 0,2 2 0,-2 3 0,5 3 0,-4 2 0,4 4 0,-5 0 0,6 6 0,-5 2 0,5 2 0,-2 5 0,2-3 0,1 7 0,-3-7 0,2 3 0,-2-8 0,2 3 0,-2-9 0,1 5 0,-4-9 0,2 2 0,-1-2 0,1-3 0,2-1 0,0-2 0,1 0 0,-1 0 0,1 0 0,-1 0 0,0 0 0,4 0 0,-3 0 0,2 0 0,-2 0 0,-1 0 0,1 0 0,-1 0 0,1 0 0,-1 0 0,1 0 0,-3-2 0,2-4 0,-5-3 0,6-7 0,-5 3 0,2-3 0,-1 4 0,-1 3 0,2 0 0,-3 4 0,2 2 0,-1-2 0,3 4 0,-1-1 0,2 4 0,1 1 0,2 0 0,1 2 0,7-4 0,0 5 0,0-6 0,3 3 0,-2-3 0,2 0 0,5 0 0,-3 0 0,3 0 0,-5 0 0,5 0 0,-3 0 0,7-3 0,-7-4 0,6-4 0,-6-2 0,4-5 0,-5 4 0,1-6 0,0 2 0,-3-3 0,-1 0 0,-4 4 0,-3-2 0,-1 6 0,-3-2 0,0 5 0,0-1 0,-3 5 0,-1-3 0,-2 4 0,0-1 0,0 1 0,0-1 0,-5 3 0,-2-2 0,-5 4 0,-4-2 0,0 3 0,-8 0 0,-1 0 0,-3 0 0,-1 0 0,0 0 0,0 4 0,0 0 0,0 3 0,4 0 0,1 3 0,4-3 0,4 2 0,0-3 0,4 0 0,0 0 0,0 0 0,-4 4 0,3-3 0,-6 5 0,6-2 0,-7 6 0,7-5 0,-3 4 0,6-5 0,2-1 0,2-1 0,0-2 0,3-1 0,-2 1 0,5-1 0,-3 1 0,1 2 0,1 1 0,-2 7 0,3 0 0,0 8 0,0-4 0,0 8 0,0-7 0,0 7 0,0-7 0,0 3 0,3-8 0,1 3 0,4-6 0,2 2 0,2-2 0,0-1 0,0-3 0,0 0 0,0-1 0,0-1 0,0 2 0,-2-3 0,1-3 0,-2 2 0,7-4 0,-4 4 0,7-4 0,-6 1 0,6-2 0,-2 0 0,3 0 0,-1 0 0,1 0 0,0 0 0,-3 0 0,1 0 0,-5 0 0,6-3 0,-6 0 0,3-3 0,-4 0 0,0 2 0,-3-1 0,2 2 0,-5 0 0,3-3 0,-4 6 0,-2-5 0,-1 2 0,-2 0 0,0 1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703"/>
    </inkml:context>
    <inkml:brush xml:id="br0">
      <inkml:brushProperty name="width" value="0.05292" units="cm"/>
      <inkml:brushProperty name="height" value="0.05292" units="cm"/>
      <inkml:brushProperty name="color" value="#00B050"/>
    </inkml:brush>
  </inkml:definitions>
  <inkml:trace contextRef="#ctx0" brushRef="#br0">21684 14317 24575,'0'8'0,"0"-1"0,-6 5 0,4-5 0,-7 11 0,9-8 0,-6 9 0,5-2 0,-5-1 0,2 7 0,-2-6 0,-1 7 0,0-4 0,4 0 0,-3-4 0,5 0 0,-2-4 0,3 0 0,0-3 0,0 2 0,0-2 0,0 7 0,0-3 0,0 6 0,0-6 0,0 2 0,0-3 0,0 0 0,0-3 0,0 0 0,0-4 0,0 1 0,0-1 0,0 0 0,3-2 0,0 0 0,5-3 0,1-3 0,7-7 0,2-5 0,4-11 0,4 2 0,-1-6 0,1 6 0,-3-6 0,-1 7 0,-1 1 0,0 1 0,-4 8 0,-1-4 0,-4 5 0,4 0 0,-3 2 0,2-2 0,1 5 0,-3-5 0,6 5 0,-6-5 0,6 5 0,-7-4 0,7 3 0,-2-4 0,-1 5 0,0-2 0,-4 0 0,0 5 0,0-4 0,-3 5 0,-1-1 0,-2 2 0,-1-1 0,1 3 0,-1-3 0,-11 3 0,-3 0 0,-20 0 0,3 0 0,-12 0 0,8 4 0,-3 0 0,8 2 0,1 1 0,8 0 0,3-1 0,4-3 0,4 2 0,2-2 0,0 2 0,3 0 0,0 0 0,0 1 0,0-1 0,0 1 0,0-1 0,0 0 0,3 1 0,0-1 0,2 4 0,1-3 0,3 5 0,0-4 0,6 2 0,-2-1 0,3-1 0,-1 5 0,-2-5 0,3 5 0,-4-5 0,3 2 0,-2-3 0,3 0 0,-4 0 0,-3 0 0,2 0 0,-2-3 0,3 2 0,-3-4 0,3 2 0,-6-3 0,5 0 0,-4 0 0,4 2 0,-5-1 0,2 2 0,-2-1 0,-1-1 0,1 3 0,-1 0 0,1-1 0,-1 1 0,1-1 0,-3 3 0,-1-1 0,0 0 0,-1 1 0,1-1 0,-2 1 0,0 2 0,0-2 0,0 3 0,0-1 0,0-2 0,-9 3 0,2 0 0,-16-2 0,5 2 0,-6-2 0,4 0 0,1-1 0,-1 1 0,0-3 0,0-1 0,0-3 0,3 0 0,2 0 0,3 0 0,-4 0 0,6 0 0,-5-3 0,6 2 0,-3-4 0,2 2 0,-1-1 0,5 2 0,-3 2 0,6-2 0,-2 1 0,5-4 0,-3 2 0,3 0 0,0 1 0</inkml:trace>
  <inkml:trace contextRef="#ctx0" brushRef="#br0" timeOffset="1">21762 13933 24575,'0'8'0,"0"-1"0,0-1 0,0-1 0,0 0 0,2 1 0,-1-6 0,1 2 0,1-2 0,-3 3 0,3 3 0,-3-1 0,2 0 0,-1-1 0,1-2 0</inkml:trace>
  <inkml:trace contextRef="#ctx0" brushRef="#br0" timeOffset="2">22769 14048 24575,'15'-10'0,"3"1"0,-2 6 0,4-6 0,-4 7 0,7-4 0,-9 4 0,13 1 0,-13-2 0,13 3 0,-6 0 0,1 0 0,5 0 0,-10 0 0,7 0 0,-4 0 0,0 0 0,-4 3 0,0 3 0,-7 0 0,2 6 0,-5-6 0,3 5 0,-3 2 0,0 0 0,-2 6 0,1-3 0,-4 8 0,2 1 0,-3 4 0,0 4 0,0 1 0,0 1 0,-7 3 0,-1-8 0,-7-1 0,1-1 0,0-7 0,1-1 0,-4 0 0,1-6 0,-2 2 0,-2 1 0,4-4 0,-1 4 0,-2-4 0,2 0 0,1-1 0,0 1 0,4-1 0,0 0 0,3-3 0,0 2 0,3-4 0,3 1 0,-2 0 0,4-2 0,-2 6 0,3-3 0,0 0 0,0 2 0,0-4 0,0 1 0,0-3 0,0 1 0,0-1 0,3-2 0,3 0 0,6-3 0,4 0 0,8 0 0,-3 0 0,3 0 0,-4 0 0,0 0 0,-4 0 0,0 0 0,-4 0 0,0 0 0,0 0 0,0 0 0,0 0 0,-3 0 0,-1 0 0,-2 0 0,-1 0 0,1 0 0,-1 0 0,1 0 0,-1 0 0,-2 0 0,-1 0 0</inkml:trace>
  <inkml:trace contextRef="#ctx0" brushRef="#br0" timeOffset="3">23470 14501 24575,'0'8'0,"0"-1"0,0 1 0,0-2 0,0 3 0,0-4 0,2-2 0,-1-3 0,1-3 0,-2-5 0,0 2 0,0-3 0,0 4 0,0-1 0,0 5 0,0 0 0,0 3 0</inkml:trace>
  <inkml:trace contextRef="#ctx0" brushRef="#br0" timeOffset="4">24064 14001 24575,'-20'0'0,"-1"0"0,-8 0 0,4 0 0,-3 0 0,-2 0 0,8 0 0,-10 0 0,18 0 0,-5 0 0,9 0 0,2 0 0,2 0 0,-1 0 0,1 0 0,1 2 0,3 1 0,2 2 0,0 0 0,0 3 0,0 5 0,0 3 0,0 4 0,0 0 0,0 0 0,0 0 0,0 0 0,0-4 0,0 3 0,0-6 0,0 2 0,0-2 0,0-1 0,0 0 0,0 0 0,0 0 0,0 0 0,0 0 0,0 0 0,0 0 0,0 0 0,0 0 0,0 0 0,-3-3 0,2 0 0,-1-4 0,2 1 0,-2-1 0,1-4 0,4 1 0,4-4 0,8-1 0,1 2 0,8-2 0,-3 3 0,7 0 0,-3 0 0,4 0 0,-4 0 0,2 0 0,-6 0 0,0 0 0,-6 3 0,-3 0 0,0 3 0,-2 3 0,1 0 0,-4 7 0,2-4 0,-3 7 0,0-6 0,1 6 0,-4-6 0,3 6 0,-5-6 0,2 6 0,0-6 0,-3 6 0,3-3 0,-3 4 0,0 0 0,0 4 0,0-3 0,0 3 0,0-4 0,-5-4 0,0 3 0,-6-6 0,1 2 0,-2-3 0,0 1 0,-4-1 0,3-2 0,-6 2 0,2-5 0,-6 3 0,2-3 0,-3-1 0,4-2 0,-4-1 0,3-3 0,-3 0 0,4 0 0,0 0 0,4 0 0,0 0 0,4 0 0,3 0 0,0 0 0,4 0 0,0 0 0,2-2 0,0-1 0,3-2 0,0 2 0,0 1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708"/>
    </inkml:context>
    <inkml:brush xml:id="br0">
      <inkml:brushProperty name="width" value="0.05292" units="cm"/>
      <inkml:brushProperty name="height" value="0.05292" units="cm"/>
      <inkml:brushProperty name="color" value="#7030A0"/>
    </inkml:brush>
  </inkml:definitions>
  <inkml:trace contextRef="#ctx0" brushRef="#br0">1927 15749 24575,'0'22'0,"0"7"0,0-3 0,0 12 0,0 2 0,0-4 0,0 6 0,0-7 0,0-1 0,0 0 0,0-5 0,0 4 0,0-3 0,0-1 0,0-1 0,0-3 0,0 4 0,0-8 0,0 2 0,0-10 0,0 3 0,0-7 0,0 2 0,0-5 0,0 6 0,0-6 0,0 2 0,0-2 0,0-1 0,0 0 0,0 1 0,0-5 0,0-5 0,0-8 0,0-5 0,0-7 0,0-1 0,0-8 0,4-2 0,0-4 0,7 5 0,1-4 0,6 7 0,-2-3 0,-1 4 0,-2 6 0,-3 3 0,0 6 0,-1 2 0,-3 1 0,-1 3 0,1 1 0,0-1 0,-1 3 0,1-3 0,2 1 0,-1 2 0,1-3 0,0 1 0,2 1 0,2 1 0,0 1 0,0 1 0,0 1 0,3-3 0,-2 5 0,3-2 0,-4 3 0,0 0 0,0 0 0,0 0 0,0 0 0,1 9 0,0 2 0,0 9 0,0 4 0,1-3 0,-3 6 0,-2-6 0,-2 3 0,0-4 0,0 0 0,-1 0 0,1 0 0,-4-1 0,0 1 0,-3 0 0,0-4 0,0 3 0,0-6 0,0 3 0,0-4 0,0 0 0,0 0 0,0-3 0,0 3 0,0-3 0,0 0 0,-2 2 0,-2-2 0,1 0 0,-3 3 0,6-6 0,-5 2 0,4-2 0,-1-1 0,-1-2 0,0-5 0,0-8 0,1-5 0,2-2 0,0-6 0,0 6 0,0-11 0,0 3 0,3-4 0,1 0 0,6 4 0,1-3 0,2 7 0,4 0 0,-3 2 0,2 6 0,-4-3 0,0 4 0,0 2 0,1 1 0,-1 3 0,-3 1 0,-1 1 0,1-1 0,-3 2 0,5 0 0,-5-2 0,3 4 0,-4-1 0,0 2 0,1 0 0,-1 0 0,1 0 0,2 0 0,-2 0 0,6 0 0,-3 0 0,3 2 0,0 4 0,3 4 0,-1 6 0,2 1 0,-3 3 0,4 0 0,-2 4 0,3 6 0,-3 0 0,-3 8 0,1-8 0,-5 4 0,3-5 0,-4-1 0,0-3 0,0-1 0,-1-4 0,-2 0 0,-1-4 0,-3 3 0,0-6 0,0 2 0,0-3 0,0-3 0,0 0 0,0-4 0,0 1 0,0-1 0,0 1 0,2-3 0,1-1 0,9-2 0,-2 0 0,13 0 0,-2 0 0,8 0 0,4 0 0,2-3 0,4-5 0,-5-4 0,0-3 0,-4-3 0,-5 3 0,0-3 0,-9 5 0,0-3 0,-4 3 0,-2-3 0,-1 7 0,-3-6 0,-3 5 0,0-5 0,-3 3 0,0-4 0,0-1 0,0 1 0,0-3 0,0 2 0,0-2 0,-3 2 0,0 1 0,-3 4 0,-3 0 0,2 3 0,-1-2 0,-1 7 0,5-4 0,-4 5 0,5 0 0,-2 0 0,2 5 0,0 1 0,3 3 0,0 2 0,0 1 0,0 3 0,9 1 0,2-1 0,9 2 0,4-1 0,-3-2 0,6-1 0,-2-3 0,0 0 0,-1 0 0,-4-3 0,4-2 0,-4-2 0,4 0 0,0-3 0,-2-7 0,7-6 0,-2-7 0,1-4 0,-2-1 0,-6-2 0,-2 0 0,-3 1 0,-4 0 0,-1 0 0,-6 4 0,-1 1 0,-3 8 0,0-3 0,0 9 0,0-2 0,0 6 0,0 1 0,-7 1 0,-4 2 0,-8 2 0,-5 0 0,-1 0 0,-4 3 0,0 1 0,-4 7 0,3 0 0,-3 4 0,4-1 0,-1 5 0,5-4 0,0 0 0,5-3 0,4-5 0,0 5 0,7-6 0,0 3 0,3-1 0,0 5 0,0 3 0,-2 18 0,1 2 0,-2 15 0,1-6 0,0 4 0,0-8 0,0 3 0,0-10 0,4-5 0,-2-5 0,5-4 0,-2-4 0,3 0 0,0-4 0,0 0 0,3 3 0,4 2 0,6 0 0,4-1 0,0 0 0,2-5 0,-6 4 0,6-8 0,-6 2 0,6-5 0,-2-2 0,2-2 0,5 0 0,1 0 0,10-15 0,1-3 0,-15-2 0,1-3-205,2 3 1,0-1 204,15-22 0,-15 21 0,0 1 0,15-18 0,-17 16 0,1 1 0,20-18 0,-4 2 0,1 5 0,-7 5 0,3 0 0,-5 4 0,-4 2 0,2 2 0,-2-1 0,-2 6 0,5-8 409,-9 9-409,9-8 0,-9 7 0,4-3 0,-5 1 0,1 3 0,-1-3 0,-3 4 0,2 3 0,-6 1 0,-1 3 0,-1 3 0,-1 0 0,-1 3 0,-1 0 0,-2 0 0,-1 0 0,0 0 0,1 0 0,-1 3 0,1 0 0,-1 2 0,1 1 0,-3-1 0,2 0 0,-5 1 0,5-3 0,-4 2 0,4-5 0,-9 3 0,-4-3 0,-11 0 0,-6 0 0,-9 0 0,4 0 0,-8 0 0,8 0 0,-3 3 0,4 1 0,0 3 0,4 3 0,1 1 0,7 5 0,1-3 0,4 3 0,2-4 0,-2 3 0,2 2 0,0-1 0,0 3 0,0 1 0,1-2 0,-2 5 0,2-11 0,3 4 0,0-4 0,2 0 0,-2 4 0,3-4 0,-1 7 0,2-2 0,2 3 0,0 0 0,0-1 0,0 1 0,0 0 0,0 0 0,0-4 0,0-3 0,0-2 0,0-5 0,0 3 0,0-4 0,5-2 0,2 0 0,8-3 0,2 0 0,-1 0 0,3 0 0,-3 0 0,4 0 0,-4-3 0,1-7 0,-2 0 0,-1-6 0,2 0 0,0-1 0,-1-7 0,6-3 0,-5-2 0,6-2 0,-7 2 0,4-1 0,-5 1 0,-3 0 0,3 0 0,-6 0 0,2 4 0,-3 1 0,-4 8 0,3-3 0,-5 6 0,2 0 0,-3 2 0,0 4 0,0-1 0,0 2 0,0 1 0,0-1 0,2 3 0,1 3 0,0 6 0,2 7 0,-2 3 0,1 4 0,2 8 0,-1-2 0,2 12 0,-3-3 0,3 4 0,-2 0 0,2-5 0,1-1 0,-2-8 0,-2-1 0,2-7 0,-5-5 0,4-3 0,-5-4 0,5-2 0,-2-1 0,2-2 0,1 0 0,-1 0 0,4 0 0,3 0 0,2-8 0,6-4 0,2-10 0,0 0 0,5-5 0,-4 0 0,4-4 0,-3 0 0,3-4 0,-8 4 0,3 1 0,-7 2 0,-1 6 0,-1-2 0,-6 7 0,2 2 0,-3 3 0,0 2 0,0 2 0,-3 3 0,2-1 0,-2 1 0,0 0 0,1 2 0,-1 0 0,0 10 0,-1 12 0,-2 14 0,0 18 0,0-4 0,0 13-769,0-8 769,0 5 0,0-1 0,0-11 0,0-5 0,0-11 0,0-9 0,0-7 0,0-5 0,0-2 769,0-1-769,0-4 0,0-9 0,0-2 0,0-7 0,4-2 0,0-3 0,6-7 0,1 0 0,4-4 0,0 3 0,0-4 0,-1 9 0,-1 2 0,0 6 0,0-2 0,-1 9 0,4-6 0,-3 9 0,3-5 0,-1 5 0,-2-4 0,6 0 0,-6-1 0,6-1 0,-2 0 0,2 0 0,2-4 0,-1 3 0,-3 0 0,-1 2 0,-4 5 0,-3 1 0,-1 1 0,-2 4 0,-1-1 0,0 9 0,-2 7 0,3 5 0,-2 9 0,3-3 0,-1 0 0,1-2 0,0-3 0,-1-3 0,3-2 0,-2-3 0,2 0 0,-4-3 0,1 0 0,0-4 0,-1 1 0,1-1 0,-1-2 0,0 2 0,4-4 0,-3 4 0,5-2 0,-1 3 0,2 0 0,3 0 0,-2 0 0,3 3 0,-1-2 0,1 2 0,8-2 0,1 0 0,4-3 0,0-1 0,0-3 0,-1-3 0,2-9 0,-4-3 0,-9 2 0,-8 3 0</inkml:trace>
  <inkml:trace contextRef="#ctx0" brushRef="#br0" timeOffset="1">6668 15888 24575,'2'4'0,"1"12"0,-3 12 0,0 16 0,-4 1 0,3-2 0,-3 6 0,1-6 0,2 2 0,-7 4 0,7-17 0,-3 5 0,4-16 0,0-1 0,0-4 0,0-7 0,0-1 0,0-2 0,0-1 0,0 1 0,0-1 0,3-2 0,-1 0 0,4-3 0,5 0 0,-1-3 0,9-4 0,-2-3 0,3-7 0,4 3 0,3-8 0,2 6 0,2-6 0,-1 2 0,2-3 0,-1-1 0,0 1 0,0-1 0,1 1 0,-5 0 0,3 0 0,-7-3 0,3 6 0,-4-5 0,-5 8 0,-1-1 0,-2-1 0,-5 6 0,3-2 0,-5 3 0,1-1 0,-1-2 0,-1 2 0,0-3 0,3 1 0,-2 2 0,2-3 0,0 4 0,0 0 0,3 2 0,0-1 0,0 4 0,0-2 0,0 3 0,1 3 0,2 0 0,-2 1 0,0 1 0,-2-2 0,-2 3 0,3 0 0,-3 0 0,3 0 0,-6 0 0,2 0 0,1 0 0,-3 0 0,2 0 0,-2 0 0,-1 0 0,0 0 0,-4 2 0,-8-1 0,-10 4 0,-8-1 0,-8 4 0,-2-1 0,1 4 0,-4-3 0,8 6 0,-4-6 0,9 5 0,5-5 0,4 1 0,4-3 0,3 0 0,0-1 0,6 1 0,1-1 0,2 0 0,0 1 0,0-1 0,0 0 0,0 1 0,0 2 0,0-2 0,0 6 0,2-6 0,1 2 0,3-2 0,-1-1 0,1 1 0,2-1 0,-2 1 0,5 0 0,-4-1 0,4 1 0,-2 3 0,3-3 0,-2 6 0,1-6 0,-5 3 0,3-1 0,-1-1 0,-1 1 0,4-2 0,-5 0 0,6 0 0,-3 0 0,3 0 0,4 0 0,-4-3 0,7 3 0,-2-5 0,3 2 0,0 0 0,3-2 0,-2 2 0,7 0 0,-7-2 0,7 5 0,-7-2 0,2 3 0,-6-1 0,2 0 0,-6 1 0,-1-1 0,0 0 0,-6 2 0,3-2 0,-3 6 0,-1-6 0,1 5 0,0-5 0,-3 6 0,-1-6 0,-2 5 0,0-5 0,0 3 0,0-1 0,0-2 0,-5 6 0,-2-6 0,-5 3 0,-4-3 0,-4 1 0,-1-3 0,-7 2 0,7-5 0,-11 2 0,6-3 0,-8 0 0,5 0 0,0 0 0,0 0 0,0-3 0,4-1 0,1-6 0,5 3 0,2-3 0,1 4 0,7 0 0,1 0 0,2 3 0,1 1 0,2-1 0,0 3 0,3-3 0</inkml:trace>
  <inkml:trace contextRef="#ctx0" brushRef="#br0" timeOffset="2">6595 15666 24575,'11'0'0,"-3"0"0,3 0 0,-1-3 0,-1 0 0,5-6 0,-3-4 0,5 2 0,0-5 0,-6 10 0,4-6 0,-7 8 0,1-4 0,-3 8 0,1-3 0,-1 3 0,-2 2 0,2 1 0,-4 0 0,1-1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19:06.748"/>
    </inkml:context>
    <inkml:brush xml:id="br0">
      <inkml:brushProperty name="width" value="0.05292" units="cm"/>
      <inkml:brushProperty name="height" value="0.05292" units="cm"/>
      <inkml:brushProperty name="color" value="#7030A0"/>
    </inkml:brush>
  </inkml:definitions>
  <inkml:trace contextRef="#ctx0" brushRef="#br0">9932 16807 24575,'8'0'0,"2"0"0,-1 0 0,7 0 0,-3 0 0,5 0 0,-5 0 0,6 0 0,-6 0 0,6 0 0,-3 0 0,4 3 0,-3 1 0,2 2 0,-7 3 0,7 1 0,-6 0 0,3 1 0,-7-1 0,3 2 0,-6 0 0,3 0 0,-3 0 0,0-3 0,-3 3 0,0-6 0,-3 2 0,0-2 0,0-1 0,0 1 0,0-1 0,0 0 0,-6 1 0,0-3 0,-10 3 0,-1-5 0,-2 5 0,-5-3 0,3 4 0,-3-3 0,4 2 0,0-5 0,0 4 0,4-4 0,0 5 0,4-6 0,3 3 0,1-3 0,11 2 0,5-1 0,10 4 0,2-1 0,4 3 0,-3 2 0,7 2 0,-8 0 0,4 2 0,-4-3 0,0 3 0,-4 0 0,0-1 0,-4 1 0,-3-4 0,2 2 0,-4-2 0,2 3 0,-3 0 0,-1-3 0,-1 0 0,-2-4 0,0 1 0,-1-1 0,1 1 0,-2-1 0,0 0 0,0 1 0,0-1 0,0 1 0,0-1 0,-2 4 0,-4-3 0,-4 3 0,-5 0 0,-2 1 0,-7 1 0,3-2 0,-7 2 0,4-4 0,-5 4 0,0-4 0,0 0 0,0-3 0,4-1 0,1-3 0,8 0 0,0 0 0,4 0 0,3 0 0,0 0 0,4 0 0,-1 0 0,1 0 0,0 0 0,0 0 0,0 0 0,-1-5 0,3 3 0,0-3 0</inkml:trace>
  <inkml:trace contextRef="#ctx0" brushRef="#br0" timeOffset="1">10855 17201 24575,'7'0'0,"2"0"0,20 0 0,-7 0 0,32 0 0,-20 0 0,14 0 0,-7 0 0,-9 0 0,17 0 0,-13 0 0,7 0 0,-13 4 0,-1-4 0,-5 4 0,-8-4 0,-3 0 0,-2 0 0,-5 0 0,3 0 0,-9 0 0,2 0 0,-4 0 0</inkml:trace>
  <inkml:trace contextRef="#ctx0" brushRef="#br0" timeOffset="2">11125 17050 24575,'0'14'0,"0"6"0,0 1 0,0 2 0,0 1 0,0-3 0,0 3 0,0 0 0,0-3 0,0-1 0,0-1 0,0-3 0,0-2 0,0 1 0,0-9 0,0 2 0,0-3 0,0 0 0,0 1 0,0-1 0,0 0 0,0 1 0,0-1 0,0 1 0,0-1 0,0 0 0,0 1 0,0-1 0,0 1 0,0-3 0,0-1 0</inkml:trace>
  <inkml:trace contextRef="#ctx0" brushRef="#br0" timeOffset="3">11886 16828 24575,'0'3'0,"0"2"0,0 12 0,0-1 0,0 4 0,0 0 0,0 4 0,0-3 0,0 2 0,0-3 0,0 0 0,0 0 0,0 0 0,0 0 0,0-1 0,0-2 0,0-2 0,0 1 0,0-3 0,0 2 0,0-6 0,0-1 0,3-3 0,0 1 0,2-3 0,1-1 0,-1-2 0,4 0 0,3 0 0,1 0 0,6 0 0,-2 0 0,2 0 0,1 0 0,0 0 0,-4 0 0,3 0 0,-6 0 0,6 0 0,-6 0 0,3 0 0,-4 0 0,0 0 0,0 0 0,-3 0 0,2 0 0,-4 0 0,1 0 0,0 0 0,-1 0 0,1 0 0,-3 0 0,1 0 0,-1 0 0,1 0 0,-1 0 0,1 0 0,-1 0 0,1 0 0,-1 0 0,-2 0 0,-1 0 0</inkml:trace>
  <inkml:trace contextRef="#ctx0" brushRef="#br0" timeOffset="4">12110 17117 24575,'0'13'0,"0"6"0,0-5 0,0 9 0,0-6 0,0-1 0,0 3 0,0-6 0,0 2 0,0-5 0,0 1 0,0-2 0,0 0 0,0 0 0,0-1 0,0-2 0,0 2 0,0-2 0,0-1 0,0 1 0,0-1 0,0 0 0,0 1 0,0-1 0,0 0 0,0 1 0,0-1 0,0 0 0,0 1 0,0 2 0,0 1 0,0 3 0,0 0 0,0 0 0,0-2 0,0-2 0,0-3 0,0 1 0,0-1 0,0 1 0,-3-8 0,1-1 0</inkml:trace>
  <inkml:trace contextRef="#ctx0" brushRef="#br0" timeOffset="5">12613 17244 24575,'23'0'0,"-1"0"0,-3 0 0,10 0 0,-7 0 0,10 0 0,-7 0 0,0 0 0,-1 0 0,-5 0 0,1 0 0,0 0 0,-3 0 0,-2 0 0,1 0 0,0 0 0,0 0 0,0 0 0,-1 0 0,-5 0 0,5 0 0,-9 0 0,3 0 0,-4 0 0,1 0 0,-1 0 0,1 0 0,-1 0 0,-2 0 0,-1 0 0</inkml:trace>
  <inkml:trace contextRef="#ctx0" brushRef="#br0" timeOffset="6">12797 17140 24575,'0'11'0,"0"2"0,0-1 0,0 5 0,0 2 0,0 1 0,0 4 0,0-3 0,0-1 0,0 3 0,0-5 0,0 6 0,0-8 0,0 3 0,0-9 0,3 5 0,-2-9 0,1 2 0,-2-2 0,0-1 0,0 1 0,0-1 0,0 0 0,0 0 0,3-2 0,-3-1 0,2-2 0</inkml:trace>
  <inkml:trace contextRef="#ctx0" brushRef="#br0" timeOffset="7">13639 16913 24575,'0'17'0,"0"1"0,0 2 0,0 8 0,0-6 0,0 10 0,0-7 0,0 4 0,0 0 0,0 0 0,0 4 0,0-7 0,0 6 0,0-7 0,0 0 0,0 3 0,0-7 0,0-1 0,0-1 0,0-6 0,0-1 0,0-3 0,0-4 0,0 1 0,0-1 0,0 1 0,0-1 0,0 0 0,0 1 0,0-1 0,0 0 0,0 1 0,0-1 0,0 1 0,0-1 0,0 1 0,0-1 0,0 0 0,0 1 0,0-1 0,0 1 0,0-3 0,0-1 0</inkml:trace>
  <inkml:trace contextRef="#ctx0" brushRef="#br0" timeOffset="8">13956 17047 24575,'11'0'0,"0"0"0,1 0 0,0 0 0,4 0 0,-3 0 0,-1 0 0,0 0 0,0 0 0,1 0 0,0 0 0,-2 0 0,-2 0 0,3 0 0,-3 0 0,3 0 0,-6 0 0,2 0 0,-2 0 0,-1 3 0,1 0 0,-1 2 0,1 4 0,-1-3 0,1 2 0,0 1 0,-3 0 0,2 0 0,-5 2 0,3-2 0,-3 3 0,0 0 0,0 1 0,0-4 0,0 2 0,0-5 0,0 6 0,0-3 0,-3 3 0,0-3 0,-10 6 0,3-4 0,-10 5 0,3-3 0,1 0 0,-3 0 0,2 0 0,-3 0 0,4-3 0,-3-1 0,6 0 0,-3-2 0,4 2 0,0-3 0,3 0 0,0-1 0,4 1 0,-1-1 0,1 0 0,2 1 0,1-1 0,2 0 0,0 0 0,0 0 0,5 1 0,5 0 0,7 0 0,2 1 0,5 3 0,-3-3 0,7 4 0,-7-5 0,3 1 0,-4 0 0,-1-1 0,1 1 0,-3-3 0,-2-1 0,-3-1 0,0-1 0,-3 2 0,3-3 0,-6 2 0,5-1 0,-5 1 0,6-2 0,-6 0 0,2 3 0,1-3 0,-3 3 0,2-3 0,-2 0 0,-1 0 0,0 0 0,-2-5 0,0 4 0,-3-4 0</inkml:trace>
  <inkml:trace contextRef="#ctx0" brushRef="#br0" timeOffset="9">14705 17243 24575,'14'0'0,"2"0"0,23 0 0,-15 0 0,24 0 0,-13 0 0,5 0 0,9 0 0,-4 0 0,-4 0 0,-3 0 0,-4 0 0,-8 0 0,-1 0 0,-6 0 0,-6 0 0,-1 0 0,-3 0 0,-4 0 0,1 0 0,-1 0 0,-2 0 0,-1 0 0</inkml:trace>
  <inkml:trace contextRef="#ctx0" brushRef="#br0" timeOffset="10">14958 17036 24575,'0'14'0,"0"2"0,0 3 0,0 1 0,0 4 0,0-7 0,0 10 0,0-13 0,0 9 0,0-6 0,0-1 0,0 7 0,0-6 0,0 11 0,0-7 0,0 3 0,0-4 0,0-4 0,0 3 0,0-9 0,0 5 0,0-9 0,0 2 0,0-2 0,0-1 0,0 0 0,0 1 0,0-1 0,0 0 0,0 0 0,0 0 0,0 0 0,0 1 0,2-1 0,-1 0 0,1 1 0,-2-1 0,0 1 0,0-1 0,0-2 0,0-1 0</inkml:trace>
  <inkml:trace contextRef="#ctx0" brushRef="#br0" timeOffset="11">15537 17056 24575,'0'18'0,"0"-2"0,0 8 0,0 4 0,0-6 0,0 6 0,0-4 0,3-6 0,-3 5 0,6-13 0,-6 4 0,3-5 0,-1-2 0,-1 1 0,1-5 0,-2 2 0,0 1 0,2-3 0,1-1 0,0 1 0,1-1 0,-1 4 0,3-1 0,-1-2 0,0-1 0,4-2 0,0 0 0,6 0 0,-2 0 0,10 0 0,-5 0 0,5 0 0,1 0 0,5 0 0,1 0 0,3 0 0,1 0 0,-4 0 0,3 0 0,-4 0 0,-4 0 0,3 0 0,-11 0 0,6 0 0,-10 0 0,0 0 0,-2 0 0,-5 0 0,3 0 0,-4 0 0,0 0 0,-2-2 0,0 1 0,-3-1 0</inkml:trace>
  <inkml:trace contextRef="#ctx0" brushRef="#br0" timeOffset="12">15795 17148 24575,'0'14'0,"0"5"0,0 2 0,0 16 0,0-9 0,0 10 0,0-13 0,0 3 0,0-4 0,0-2 0,0 0 0,0-5 0,0-1 0,0-1 0,0-2 0,0-4 0,0-1 0,0-2 0,0-1 0,0 0 0,0 1 0,0-1 0,0 1 0,0-1 0,0 3 0,0-1 0,0 1 0,0-3 0,0 1 0,0-1 0,0 1 0,0-3 0,0-1 0</inkml:trace>
  <inkml:trace contextRef="#ctx0" brushRef="#br0" timeOffset="13">16143 16916 24575,'4'-3'0,"3"0"0,4 3 0,4 0 0,-2 0 0,3 0 0,-1 0 0,2 0 0,-1 0 0,3 6 0,-3-1 0,1 7 0,6-2 0,-12 6 0,13 2 0,-9 3 0,7 5 0,0-3 0,-4 2 0,0-1 0,0 6 0,-3 0 0,0 3 0,-4-4 0,-4 4 0,0-7 0,1 7 0,-5-12 0,0 2 0,-3 1 0,0-6 0,0 9 0,0-10 0,-7 15 0,-5-5 0,-17 14 0,4-12 0,-16 8 0,8-9 0,-5 1 0,3-5 0,5-6 0,5-7 0,5-1 0,4-4 0,4-2 0,3-2 0,0-2 0,4 0 0,0 0 0,-4 0 0,6 0 0,-3 0 0</inkml:trace>
  <inkml:trace contextRef="#ctx0" brushRef="#br0" timeOffset="14">10051 16569 24575,'-15'0'0,"-4"0"0,-2 0 0,-3 3 0,-4 4 0,6 1 0,-7 6 0,6-7 0,2 6 0,-3-6 0,4 6 0,4-3 0,-3 3 0,6-4 0,-3 0 0,4 0 0,2 0 0,-1 3 0,4 1 0,-2-1 0,0 3 0,2 2 0,-6 2 0,6 1 0,-6 4 0,5-3 0,-2 6 0,3-6 0,0 3 0,4-4 0,-3 0 0,5-4 0,-2 3 0,3-3 0,0 8 0,0 1 0,0 8 0,0 2 0,0 8 0,3-3 0,2 8 0,3-8 0,-1-1 0,5-1 0,-4-8 0,2-1 0,-3-5 0,3 0 0,-2-3 0,5 3 0,-2 0 0,2-3 0,1 2 0,-1-3 0,4 1 0,-3-5 0,5 1 0,-6-4 0,6-3 0,-2-1 0,2-3 0,1-2 0,4-1 0,-3-3 0,3 0 0,-8 0 0,3 0 0,-9 0 0,5 0 0,-9 0 0,3 0 0,-4 0 0,0 0 0,-2 0 0,0 0 0</inkml:trace>
  <inkml:trace contextRef="#ctx0" brushRef="#br0" timeOffset="15">17016 17200 24575,'0'8'0,"0"-1"0,0-1 0,0-1 0,0 1 0,0-1 0,0 0 0,-3-1 0,3-4 0,-2-3 0,-4-3 0,5 1 0,-4-4 0,5 3 0,-3-3 0,2 6 0,-1 1 0</inkml:trace>
  <inkml:trace contextRef="#ctx0" brushRef="#br0" timeOffset="16">16801 17366 24575,'8'3'0,"0"-1"0,8-2 0,-3 0 0,2 0 0,-2 0 0,-4 0 0,2 0 0,-2 0 0,0 0 0,3 0 0,-3 0 0,0 0 0,6 0 0,-5 0 0,5 0 0,-3 0 0,4 0 0,-3 0 0,6 3 0,-7 0 0,7 4 0,-6-1 0,3 0 0,-1 1 0,-2-1 0,3-3 0,-7 2 0,2-1 0,-5-1 0,3-1 0,-4-2 0,-2 3 0,0-3 0,-3 3 0</inkml:trace>
  <inkml:trace contextRef="#ctx0" brushRef="#br0" timeOffset="17">16875 17572 24575,'3'3'0,"-1"-1"0</inkml:trace>
  <inkml:trace contextRef="#ctx0" brushRef="#br0" timeOffset="18">17488 17099 24575,'0'26'0,"0"6"0,0 2 0,0 1 0,0 3 0,0-12 0,0 6 0,0-11 0,0-1 0,0-4 0,0-7 0,0 2 0,0-2 0,0 0 0,0 2 0,0-2 0,0 0 0,0-1 0,0 0 0,0-2 0,0 3 0,0-4 0,0 1 0,0-1 0,0 1 0,0-3 0,0-1 0</inkml:trace>
  <inkml:trace contextRef="#ctx0" brushRef="#br0" timeOffset="19">17909 17115 24575,'-1'-2'0,"-7"-1"0,-4 3 0,-7 0 0,-2 3 0,0 4 0,-3 1 0,5 4 0,-1-4 0,3 3 0,4-1 0,2 0 0,7-2 0,-7 1 0,10 0 0,-5 2 0,6 5 0,0-7 0,0 6 0,0-3 0,0 1 0,0 6 0,0-6 0,0 6 0,0-6 0,0 6 0,0-6 0,5 2 0,3 1 0,7-3 0,2 4 0,3-4 0,0 0 0,4 1 0,1-4 0,0 1 0,2-4 0,-6-1 0,3 1 0,-4-3 0,0-1 0,0-3 0,-1 0 0,1 0 0,-3 0 0,2 0 0,-6-3 0,2 0 0,-6-6 0,0-1 0,-3 1 0,0-2 0,0 2 0,0-7 0,-3 3 0,0-10 0,-3 6 0,0-11 0,0 3 0,0-4 0,-3 4 0,-3 1 0,-4 7 0,-7-3 0,0 7 0,-3-4 0,0 3 0,-4 1 0,3-1 0,-7 0 0,7 3 0,-3-2 0,4 6 0,4-5 0,0 7 0,7-2 0,0 6 0,4-2 0,-1 3 0,1 0 0,-1 0 0,1 0 0,0 3 0,2 0 0,-2 2 0,4 0 0,-4 1 0,2-1 0,0 1 0,-2-1 0,2 1 0,0-1 0,-2 1 0,5-1 0,-3 0 0,3-1 0,0-2 0</inkml:trace>
  <inkml:trace contextRef="#ctx0" brushRef="#br0" timeOffset="20">16917 17649 24575,'-11'0'0,"1"0"0,4 0 0,1 0 0,-1 0 0,-2 0 0,2 0 0,-1 0 0,1 0 0,1 0 0,0 0 0,2-2 0,1-3 0,2-1 0,0-1 0,0 2 0,2 2 0,-1 0 0,1 3 0</inkml:trace>
  <inkml:trace contextRef="#ctx0" brushRef="#br0" timeOffset="21">11467 17970 24575,'0'-11'0,"0"3"0,2-1 0,1 1 0,6 1 0,-3-1 0,5 0 0,-5 4 0,5-1 0,-7 3 0,6 1 0,-3-1 0,5 2 0,0 0 0,4 0 0,-3 0 0,6 0 0,-9 0 0,8 0 0,-8 0 0,9 3 0,-6 3 0,-1 3 0,0 3 0,-5 0 0,1 0 0,-2 1 0,0-1 0,-2 0 0,-2-3 0,1 2 0,-2-5 0,1 6 0,-2-6 0,0 2 0,0-2 0,0-1 0,0 4 0,0-3 0,0 2 0,0-2 0,0-1 0,0 0 0,0 1 0,0-1 0,-2 0 0,-11 2 0,-11-1 0,-10 5 0,-10 2 0,8 2 0,-12 2 0,12-2 0,-7 1 0,8-4 0,6 1 0,8-5 0,6 1 0,5-3 0,2-1 0,5 1 0,0-1 0,3 0 0,0 0 0,0 4 0,0 0 0,3 3 0,7 4 0,1-2 0,9 6 0,-3-6 0,3 3 0,0-4 0,4 1 0,1-4 0,4 4 0,-1-6 0,5 2 0,-3-3 0,0 1 0,-3-4 0,-6-1 0,3-3 0,-8 0 0,0 0 0,-4 0 0,0 0 0,0 0 0,0 0 0,-3 0 0,3-3 0,-6 0 0,2-1 0,-2-1 0,-1 5 0,-2-5 0,0 2 0,-3-5 0,0 4 0,0-1 0</inkml:trace>
  <inkml:trace contextRef="#ctx0" brushRef="#br0" timeOffset="22">12006 17949 24575,'13'0'0,"4"0"0,-1 0 0,0 0 0,7 0 0,-5 0 0,2 0 0,-1 0 0,-9 0 0,8 0 0,-10 0 0,3 0 0,-5 0 0,-1 0 0,1 0 0,-1 0 0,0 0 0,1 0 0,-3 3 0,2 2 0,-2 5 0,0 2 0,3 0 0,-6 0 0,5-3 0,-4 2 0,1-5 0,-2 3 0,0-4 0,0 1 0,0-1 0,-2-2 0,-7 0 0,-1-3 0,-6 0 0,1 2 0,2-1 0,-3 2 0,7 0 0,0-3 0,4 3 0,-1-1 0,1-1 0,2 3 0,1-1 0,2 2 0,0 0 0,0 1 0,0-1 0,5 1 0,2 0 0,8 0 0,2 3 0,-1 1 0,3 3 0,-3 0 0,1 3 0,-1-5 0,-3 4 0,-1-6 0,-3 0 0,-1 0 0,-2-4 0,-1 1 0,0-1 0,-1 0 0,-2 1 0,-2-1 0,0 0 0,0 0 0,0 1 0,0-1 0,0 4 0,-5 0 0,-2 3 0,-5 0 0,-1 0 0,1 0 0,0-3 0,3 0 0,-2-3 0,4-1 0,-4 1 0,2-3 0,-1 0 0,-1-3 0,2 0 0,-3 0 0,-1 0 0,1 0 0,0 0 0,3 0 0,-2 0 0,4 0 0,-4 0 0,5 0 0,-3 0 0,4 0 0,-1 0 0,1 0 0,-1 0 0,1 0 0,2 0 0,1 0 0</inkml:trace>
  <inkml:trace contextRef="#ctx0" brushRef="#br0" timeOffset="23">12873 17952 24575,'5'-3'0,"0"1"0,4 2 0,0 0 0,0 0 0,-1 0 0,-2 0 0,-1 0 0,1 0 0,-1 0 0,1 0 0,-4 2 0,1 1 0,-3 3 0,0-1 0,0 0 0,0-2 0,0-1 0</inkml:trace>
  <inkml:trace contextRef="#ctx0" brushRef="#br0" timeOffset="24">12617 18156 24575,'11'2'0,"6"1"0,4-3 0,7 0 0,-3 0 0,4 0 0,-5 0 0,-3 0 0,-2 0 0,-9 0 0,4 0 0,-7 0 0,1 0 0,-3 0 0,0 0 0,1 0 0,-1 0 0,1 0 0,-1 0 0,0 0 0,4 0 0,-3 0 0,5 0 0,-4 0 0,4 0 0,-2 0 0,0 0 0,2 0 0,-4 0 0,4 0 0,-5 0 0,3 0 0,-4 0 0,0 0 0,-1 2 0,0-1 0,-1 1 0,2-2 0,0 0 0,1 0 0,-1 2 0,1-1 0,-1 2 0,1-3 0,-1 0 0,0 0 0,1 0 0,2 0 0,-1 0 0,1 0 0,-3 0 0,1 0 0,-1 0 0,1 0 0,-1 0 0,1 0 0,-1 0 0,0 0 0,1 0 0,-1 0 0,0 0 0,1 0 0,-3 0 0,-1 0 0</inkml:trace>
  <inkml:trace contextRef="#ctx0" brushRef="#br0" timeOffset="25">12789 18473 24575,'2'-8'0,"1"1"0,3 4 0,-3-2 0,2 2 0,-2 0 0,0-2 0,-1 2 0,-2-4 0,0-2 0,0 1 0,-3-11 0,2 14 0,-2-8 0</inkml:trace>
  <inkml:trace contextRef="#ctx0" brushRef="#br0" timeOffset="26">13552 17919 24575,'2'6'0,"1"3"0,-3 11 0,0 4 0,0 5 0,0 6 0,0-1 0,0 4 0,0-8 0,0 3 0,0-4 0,0 0 0,0-4 0,0 3 0,0-7 0,0 2 0,0-9 0,0 0 0,0-7 0,0 4 0,0-5 0,0 2 0,0-2 0,0-1 0,0-2 0,0-1 0</inkml:trace>
  <inkml:trace contextRef="#ctx0" brushRef="#br0" timeOffset="27">14173 17881 24575,'-8'0'0,"-3"0"0,2 0 0,-3 0 0,0 0 0,-1 0 0,4 0 0,-2 0 0,2 0 0,-3 0 0,-4 6 0,3-5 0,0 7 0,2-2 0,5-2 0,-3 4 0,3-2 0,3 3 0,-2 0 0,2 6 0,-3-5 0,2 9 0,-5-3 0,8 8 0,-11-3 0,11 3 0,-11-4 0,10 0 0,-4-1 0,6 1 0,0 0 0,0 0 0,0 0 0,0-4 0,0 3 0,0-6 0,0 3 0,0-1 0,3-2 0,0 3 0,3-4 0,3 0 0,-2 0 0,4-3 0,-4 3 0,4-6 0,-1 3 0,2-3 0,0-3 0,0 0 0,3-3 0,-2 0 0,10 0 0,-5 0 0,5-6 0,1-2 0,-2-9 0,3-2 0,-4-2 0,1-1 0,-4 1 0,3 0 0,-7-4 0,3 4 0,-6-3 0,2 0 0,-2 3 0,0-7 0,-2 7 0,-2-7 0,0 3 0,0 0 0,0 1 0,0 1 0,-3 2 0,-1-3 0,-3 7 0,0-2 0,0 3 0,0-1 0,0 2 0,0 3 0,0 2 0,-3-1 0,0 5 0,-3-3 0,-2 4 0,1 1 0,-4-1 0,2 4 0,-3-1 0,0 2 0,-4 0 0,-1 0 0,-2 0 0,2 0 0,-2 0 0,6 0 0,-3 0 0,7 0 0,1 0 0,2 0 0,1 0 0,-1 0 0,1 0 0,0 0 0,0 2 0,-1 1 0,1 0 0,-1 2 0,-2-2 0,1 3 0,-1-1 0,0 1 0,1 3 0,-2 0 0,3 0 0,3-1 0,-2-2 0,5-1 0,-3 1 0,3 2 0,0-3 0,0 3 0,0-3 0,-2 1 0,1-1 0,-4 1 0,5-1 0,-5 0 0,2 1 0,-3 2 0,3-2 0,-3 3 0,6-4 0,-5 1 0,4-1 0,-4-2 0,5 0 0,-3-3 0</inkml:trace>
  <inkml:trace contextRef="#ctx0" brushRef="#br0" timeOffset="28">14792 18000 24575,'16'0'0,"7"0"0,-5 0 0,14 0 0,-10 0 0,10 0 0,-11 0 0,7 0 0,-11 0 0,3 0 0,-8 0 0,-3 0 0,-1 0 0,-2 0 0,-1 0 0,-2 0 0,-1 0 0</inkml:trace>
  <inkml:trace contextRef="#ctx0" brushRef="#br0" timeOffset="29">14779 18238 24575,'12'0'0,"2"0"0,-2 0 0,-2 0 0,2 0 0,0 0 0,-5 0 0,8 0 0,-6 0 0,0 0 0,-1 0 0,1 0 0,-3 0 0,2 0 0,-2 0 0,-1 0 0,-2 0 0,-1 0 0</inkml:trace>
  <inkml:trace contextRef="#ctx0" brushRef="#br0" timeOffset="30">15404 17972 24575,'11'0'0,"0"0"0,5 0 0,-3 0 0,-1 0 0,3 0 0,-5 0 0,2 0 0,-4 0 0,-3 0 0,1 0 0,-1 0 0,1 0 0,-1 3 0,0 0 0,4 2 0,-3 1 0,2 0 0,-2-1 0,-1 1 0,4-1 0,-3 1 0,2 0 0,1-1 0,-3 1 0,2 2 0,-2-1 0,0 1 0,-1-2 0,-2-1 0,0 0 0,-3 1 0,0-1 0,0 0 0,0 1 0,0-1 0,0 0 0,0 1 0,-3-1 0,0 0 0,-6 7 0,0-2 0,-4 9 0,-1 2 0,4-1 0,-3 4 0,3-8 0,0 3 0,1-6 0,3 3 0,0-4 0,0-3 0,0 2 0,0-5 0,0 2 0,-2 1 0,2-3 0,-3 5 0,3-4 0,0 4 0,0-2 0,1 0 0,-1 2 0,2-4 0,-1 4 0,4-5 0,-4 5 0,4-4 0,-4 4 0,4-5 0,-2 2 0,3-2 0,0-1 0,0 1 0,7-3 0,4-1 0,7-2 0,2 0 0,3 0 0,2 0 0,4 0 0,0 0 0,0 0 0,0 0 0,-4 0 0,-2 0 0,-6 0 0,2-3 0,-9 2 0,2-2 0,-7 3 0,0 0 0,1 0 0,-1-2 0,-2-1 0,-1-2 0,1 2 0,-3-1 0,5 0 0,-2 1 0,0-1 0,2 0 0,-2 1 0,0-2 0,2 5 0,-4-5 0,4 4 0,-5-3 0,3 1 0,-3-2 0,0 2 0,0 1 0</inkml:trace>
  <inkml:trace contextRef="#ctx0" brushRef="#br0" timeOffset="31">16065 18251 24575,'-12'0'0,"-2"0"0,8 0 0,-3 0 0,4 0 0,2-2 0,1 3 0,2 0 0,0 4 0,0-2 0,0-1 0</inkml:trace>
  <inkml:trace contextRef="#ctx0" brushRef="#br0" timeOffset="32">16409 18071 24575,'8'0'0,"3"0"0,-2 0 0,3 0 0,-3 0 0,2 0 0,-4 0 0,4 0 0,-2 0 0,0 0 0,2 0 0,-4 0 0,4 0 0,-5 0 0,3 0 0,-4 0 0,0 0 0,1 0 0,-1 0 0,1 3 0,-1 0 0,1 2 0,-1 1 0,1-1 0,-1 0 0,1 1 0,-3-1 0,1 1 0,-3-1 0,4 1 0,-2-1 0,0 1 0,-1-1 0,1-2 0,-3 2 0,3-2 0,-3 2 0,0 0 0,0 1 0,0-1 0,0 1 0,0-1 0,-2 0 0,-2 1 0,-1-3 0,0-1 0,2 1 0,-2-3 0,2 3 0,-3-3 0,3 2 0,-2-1 0,2 1 0,-2 0 0,-1 1 0,1 0 0,2 2 0,1-3 0,2 4 0,0-1 0,2 0 0,1 1 0,6 2 0,-3 1 0,6 3 0,-3 0 0,0-3 0,0 3 0,-4-6 0,1 2 0,-1-2 0,1-1 0,-1 1 0,-2-1 0,0 1 0,-1-1 0,-1 0 0,1 1 0,1-1 0,-3 1 0,2-1 0,-2 0 0,0 1 0,0-1 0,0 0 0,0 1 0,0-1 0,0 1 0,0-1 0,0 1 0,0-1 0,0 1 0,0-1 0,0 0 0,0 1 0,-5-3 0,-5-1 0,-3-2 0,-3 0 0,1 0 0,2 0 0,-3 0 0,4 0 0,0 0 0,2 0 0,-1 0 0,5 0 0,-6 0 0,6 0 0,-2 0 0,2 0 0,1 0 0,-1 0 0,1 0 0,-1-3 0,1 0 0,-1-5 0,-3-1 0,3-1 0,-3-1 0,1 4 0,1-4 0,-2 4 0,3 1 0,3 1 0,-2 5 0,5-3 0,-3 3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21:27.159"/>
    </inkml:context>
    <inkml:brush xml:id="br0">
      <inkml:brushProperty name="width" value="0.05292" units="cm"/>
      <inkml:brushProperty name="height" value="0.05292" units="cm"/>
      <inkml:brushProperty name="color" value="#FF0000"/>
    </inkml:brush>
  </inkml:definitions>
  <inkml:trace contextRef="#ctx0" brushRef="#br0">19287 5734 24575,'8'0'0,"2"0"0,-1 0 0,3 0 0,-3 0 0,3 0 0,-3 0 0,3 0 0,-3 0 0,2 0 0,-5 0 0,6 0 0,-3 0 0,3 0 0,-3 0 0,2 0 0,-1 0 0,2 0 0,0 0 0,-3 0 0,2 0 0,-2 0 0,7 0 0,-3 0 0,2 0 0,1 0 0,0 0 0,4 0 0,0 0 0,0 0 0,0 0 0,3 0 0,2 0 0,4 0 0,0 0 0,0-3 0,0 2 0,-1-3 0,1 1 0,0 2 0,0-5 0,0 5 0,0-5 0,0 5 0,-1-2 0,6-1 0,0 3 0,5-6 0,0 6 0,5-6 0,-3 3 0,8-1 0,-9-2 0,9 3 0,-9-1 0,4-2 0,1 2 0,-5-3 0,9 0 0,-9 4 0,4-4 0,-5 4 0,0 0 0,0 0 0,5 0 0,-4 3 0,4-2 0,0 3 0,-4 0 0,-10 0 0,0 0 0,14 0 0,-15 0 0,2 0-375,1 0 0,0 0 375,-2 0 0,0 0 0,8 0 0,0 0 0,-3 0 0,-1 0 0,15 0 0,-6 0 0,-1 0 0,11 0 0,-8 0 0,-1 0 0,5 0 0,-6 0 0,-1 0 0,11 0 0,-12 0 0,1 0 0,-7 0 0,-1 0 0,1 0 0,0 0 0,1 0 0,-1 0 0,-1 0 0,1 0 0,0 0 0,-1 0 0,15 0 0,-6 2 0,-1 1 0,11-2 0,-18 3 0,2 0 0,4-4 0,-2 1 0,3 5 0,-3-3 0,1-1 0,8 6 0,9 1 0,-1 0 0,-6-1-213,-5 0 213,-1 3 0,-5 1 0,0 4 0,-5-1 0,-3 3 0,-3-2 0,-6 4 741,-1-2-741,-1 0 222,-6 1-222,0 2 0,-2 0 0,-4 2 0,2 1 0,-4 1 0,2 4 0,-1-4 0,-3 3 0,-2-3 0,-2 3 0,0 6 0,0-4 0,0 3 0,0 0 0,-3-3 0,-1 4 0,-7-1 0,0-3 0,-8 4 0,4-9 0,-3 3 0,0-2 0,-1 4 0,0-3 0,-3-2 0,8-5 0,-6-2 0,6-2 0,-5-3 0,6-1 0,-6 1 0,3-3 0,-8 3 0,3-3 0,-7 1 0,3 2 0,-4-5 0,4 3 0,-3-1 0,3-2 0,0 2 0,-2-3 0,2 3 0,-4-2 0,0 2 0,0-2 0,0-1 0,-5 4 0,4-3 0,-8 3 0,-7 1 0,12-4 0,-19 5 0,15-2 0,7-6 0,-2 0 0,-11 6 0,13-6 0,0-1 0,-11 7 0,-9-1 0,0 2-927,-1-4 927,17-3 0,-1-1 0,5 1 0,0-1 0,-8-1 0,0 0 0,6-1 0,1 0 0,-1-2 0,1 0-193,-17 0 193,-11 0 0,11 0-655,8 0 0,-3 0 655,9 0 0,0 0 0,-7 0 0,-1 0 0,8 0 0,-1 0 0,0-2 0,0-1 0,-7-3 0,1-2 0,2 0 0,-1 0 0,-4-4 0,-1-1 0,2 1 0,1 0 0,-1 1 0,1 1 0,-3-5 0,1 1 0,5 1 0,-1 1 0,-4-1 0,0 1 0,5-3 0,0 2 0,-3 2 0,1 1 0,2-2 0,1 1 0,8 3 0,0 1-321,-6-2 1,0 1 320,-18-2 0,19 1 0,1 0 0,2 2 0,1 0 0,-27-6 0,2 0 0,11 5 0,-4-4 815,8 3-815,-3 0 0,0 2 0,4 3 0,-5-4 183,6 3-183,5-1 1335,-4 5-1335,3-6 727,-4 3-727,0-4 11,0 0-11,4 0 0,-3-3 0,8 3 0,-8-7 0,8 4 0,-3-1 0,8-1 0,-3 2 0,7-3 0,1 1 0,4 0 0,4 4 0,2-3 0,2 3 0,2-3 0,2 3 0,1-3 0,3 6 0,0-3 0,0 1 0,0 2 0,0-3 0,0 1 0,0-1 0,3-4 0,0 4 0,3-2 0,3 2 0,0-1 0,0-1 0,3 1 0,-3-2 0,3 0 0,4-1 0,-3-2 0,7-3 0,-6-2 0,7-2 0,-7 2 0,7-6 0,-6 5 0,2 0 0,-4 2 0,-3 6 0,1-3 0,-4 7 0,1-2 0,-2 4 0,0 1 0,-1 1 0,1 2 0,-1-2 0,0-1 0,1 3 0,-1-2 0,4-1 0,0 0 0,3-3 0,0 0 0,4 2 0,-4-4 0,7 3 0,-2-4 0,3 5 0,-4-3 0,3 4 0,-6-3 0,2 2 0,1-2 0,-3 3 0,0 0 0,-2-1 0,-5 2 0,2-1 0,-2 3 0,-1-2 0,1 2 0,-1-2 0,1-4 0,-1 3 0,-2 0 0,0 4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21:52.673"/>
    </inkml:context>
    <inkml:brush xml:id="br0">
      <inkml:brushProperty name="width" value="0.05292" units="cm"/>
      <inkml:brushProperty name="height" value="0.05292" units="cm"/>
      <inkml:brushProperty name="color" value="#0432FF"/>
    </inkml:brush>
  </inkml:definitions>
  <inkml:trace contextRef="#ctx0" brushRef="#br0">19412 7671 24575,'0'-11'0,"0"0"0,0-1 0,0-4 0,0 3 0,0-2 0,0-10 0,0 7 0,0-15 0,0 12 0,6-3 0,1 5 0,9 2 0,-5 4 0,4 1 0,-3 5 0,1-2 0,6 3 0,-3-1 0,4 0 0,0 4 0,4-4 0,1 7 0,8-4 0,12 4 0,-8 0 0,17 0 0,-13 0 0,4 0 0,-1 0 0,-10 0 0,4 4 0,-8 0 0,-1 6 0,-5 1 0,-8 1 0,0 1 0,0 3 0,-2 1 0,2 0 0,-3 2 0,1 1 0,3 2 0,1 3 0,5 1 0,-5 0 0,5 5 0,-4-1 0,1 5 0,3 5 0,-10 1 0,-2-11 0,-1 0 0,-1 13 0,-4-13 0,-1 1 0,0 14 0,-4 0 0,0-1 0,-11-8 0,-15 5 0,-8-12 0,-17 1-556,1-10 556,-7-7-575,23-6 0,-1 0 575,-3-2 0,0-1 0,-4-1 0,-1-1 0,1 1 0,0-1 0,-4-2 0,2 0 0,13 0 0,0 0 0,-9 0 0,1 0-531,-15-8 531,22 4 0,0-2 0,-18-14 0,9-1 0,11-1 509,3-5-509,8 1 1148,4-8-1148,4 4 580,7-4-580,1 5 0,3 4 0,0-3 0,0 7 0,0-3 0,0 1 0,2 2 0,6-7 0,3 3 0,7-5 0,6-5 0,0 2 0,4-6 0,-4 6 0,-2 3 0,-3 5 0,-3 7 0,-3 3 0,-4 6 0,-1 3 0,-2 1 0,-1 4 0,-2-1 0,0 2 0</inkml:trace>
  <inkml:trace contextRef="#ctx0" brushRef="#br0" timeOffset="1512">19480 3017 24575,'0'-3'0,"7"1"0,10-4 0,8 4 0,2-7 0,1 8 0,-1-5 0,2 5 0,0-2 0,5 3 0,-4 0 0,-1 0 0,3 0 0,-10 0 0,15 0 0,-11 6 0,12 6 0,9 14 0,-17-8 0,20 14 0,-21-10 0,13 11 0,-5 0 0,-1-1 0,-5-1 0,0 0 0,-3 0 0,-5 0 0,-5-2 0,-3 0 0,-4 0 0,-1-4 0,-3 3 0,-3-3 0,-1 3 0,-3-3 0,0 3 0,0-3 0,0 0 0,-6 3 0,-2-7 0,-6 6 0,0-2 0,-5 5 0,-4 0 0,-5 2 0,-4 4 0,0-4 0,4 0 0,-2-2 0,8-11 0,-8 7 0,12-15 0,-6 3 0,8-8 0,-4-2 0,-4-1 0,-1-3 0,-4 0 0,0 0 0,-4-7 0,-2-2 0,-4-10 0,-11-3 0,16-1 0,-13-2 0,9-3 0,0 0 0,-8-7 0,14 4 0,-5-2 0,10-1 0,0-2 0,10-3 0,-2-5 0,14-1 0,-2-6 0,7 6 0,0-5 0,0 10 0,0-4 0,6 5 0,3 4 0,9 5 0,1 1 0,3 6 0,0-3 0,-1 8 0,1-3 0,2 6 0,-3-2 0,3 6 0,-4-1 0,-4 5 0,0-3 0,-4 7 0,-3 0 0,-1 3 0,-2 0 0,-1 0 0,-2 0 0,0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22:54.997"/>
    </inkml:context>
    <inkml:brush xml:id="br0">
      <inkml:brushProperty name="width" value="0.05292" units="cm"/>
      <inkml:brushProperty name="height" value="0.05292" units="cm"/>
      <inkml:brushProperty name="color" value="#7030A0"/>
    </inkml:brush>
  </inkml:definitions>
  <inkml:trace contextRef="#ctx0" brushRef="#br0">21744 3121 24575,'-24'17'0,"1"1"0,-7 8 0,-3 2 0,-4 5 0,1-5 0,5-1 0,-5 1 0,7-4 0,-10 8 0,10-8 0,-2-1 0,5-1 0,2-7 0,2 5 0,-3-1 0,3 2 0,-4 2 0,3-1 0,-3 0 0,1 0 0,1 4 0,-6-1 0,6 1 0,-2-4 0,4 4 0,1-7 0,-2 6 0,2-7 0,3 3 0,2-4 0,3 2 0,-3-6 0,2 3 0,-1-3 0,3-1 0,-1 3 0,-3-1 0,-2 6 0,1-3 0,-3 0 0,7-1 0,-3-3 0,7-1 0,0-3 0,3-1 0,3-2 0,-2-3 0,5-3 0,-2-3 0,2-2 0,0-1 0,0 1 0,0 2 0,0 0 0</inkml:trace>
  <inkml:trace contextRef="#ctx0" brushRef="#br0" timeOffset="933">20758 3241 24575,'15'0'0,"2"0"0,4 3 0,0 3 0,8 10 0,-3 2 0,4 2 0,1 2 0,-1-2 0,-2 6 0,6-5 0,-11 1 0,6-4 0,-5-3 0,-1 5 0,1-8 0,-6 7 0,1-8 0,-2 5 0,3-2 0,-4-2 0,4 5 0,-4-3 0,6 7 0,-2-7 0,0 3 0,0-4 0,0 0 0,1 4 0,-1-3 0,0 3 0,0-4 0,1 4 0,-5-3 0,5 7 0,-8-8 0,1 0 0,-3-2 0,-5-4 0,2 1 0,-5-5 0,0-1 0</inkml:trace>
  <inkml:trace contextRef="#ctx0" brushRef="#br0" timeOffset="2258">21627 4359 24575,'-14'11'0,"-7"9"0,-2-1 0,-11 14 0,-3-4-952,-4 11 952,19-18 0,0 0 0,-2 1 0,-1 0 0,3 2 0,-2-1 0,-3-1 0,1-1 0,-6 16-71,-16-4 71,26-1 0,-17-7 0,12 0 0,1-8 0,5-5 0,8 0 707,7-4-707,1-1 316,2-2-316,-2-1 0,1 1 0,0-3 0,3 2 0,-4-2 0,4 2 0,-3-2 0,3 2 0,-2-2 0,3 2 0,0 0 0,-2 0 0,1 1 0,-1-1 0,-1 1 0,3-1 0,-5 3 0,1 2 0,-2 5 0,0-2 0,-1 6 0,1-6 0,-1 2 0,1-2 0,0-1 0,3-3 0,-2-1 0,4-2 0,-1-1 0,-1 0 0,0-2 0,-2 0 0,2-3 0,1 0 0</inkml:trace>
  <inkml:trace contextRef="#ctx0" brushRef="#br0" timeOffset="3100">20883 4523 24575,'7'-5'0,"7"8"0,13 7 0,13 10 0,-14-4 0,1 3-608,0 1 0,1 2 608,2 1 0,0 1 0,2 5 0,-1 0 0,-1-3 0,-2 0 0,-6-1 0,1 1 0,8 8 0,-1 0 0,1 17 0,-7-20 0,0 0 0,1 14-32,-2-1 32,-6-4 0,2 0 0,-7-7 0,-2-8 0,-3-5 903,-1-4-903,0-7 345,0 2-345,-1-4 0,-1 1 0,0-5 0,-1 0 0,0-3 0,0 0 0</inkml:trace>
  <inkml:trace contextRef="#ctx0" brushRef="#br0" timeOffset="3965">21578 5901 24575,'-4'18'0,"-9"3"0,-10 15 0,3-14 0,-3 1-1149,0 5 0,-1 2 1149,-5 2 0,-1 0-711,0 4 0,-1 0 711,-3 3 0,2-2 0,9-11 0,0-1 176,-3 8 0,1-2-176,-9 5-9,7 2 9,-4-2 1049,17-19-1049,-1 4 1726,4-12-1726,7 3 592,-4-6-592,7 3 10,-1-4-10,2 0 0,-5-2 0,4-3 0,-6-3 0,7-2 0,-3 2 0,3 0 0</inkml:trace>
  <inkml:trace contextRef="#ctx0" brushRef="#br0" timeOffset="4599">20948 6115 24575,'34'23'0,"0"9"0,-1 2 0,4 4 0,-2 3 0,-3-12 0,-1 6 0,-4-8 0,4 4 0,0 1 0,-3-1 0,2-7 0,-11-4 0,1-3 0,-11-7 0,3 5 0,-6-9 0,2 2 0,-5-5 0,-1-1 0</inkml:trace>
  <inkml:trace contextRef="#ctx0" brushRef="#br0" timeOffset="5459">21627 7070 24575,'0'19'0,"0"0"0,-3 9 0,-9 4 0,-8 4 0,5-11 0,-2 2-699,-17 17 699,16-15 0,-1 1 0,0-6 0,-1 0 0,0 3 0,-1 0 0,-5 5 0,0-2 0,-15 12 0,16-14 0,0-2 0,-8 4 0,11-9 0,1 1 0,-12 11 172,4-5-172,0-2 0,14-9 0,-5 0 0,7-1 0,1-4 527,0-3-527,2 3 0,-1-5 0,4 1 0,-1-2 0,2-1 0,1 1 0,-1-1 0,1-2 0,-1 0 0,4-3 0,-1 0 0</inkml:trace>
  <inkml:trace contextRef="#ctx0" brushRef="#br0" timeOffset="6292">20923 7579 24575,'36'0'0,"-4"0"0,11 7 0,-2 6 0,-16 1 0,1 3-478,1-2 0,-1 2 478,1 5 0,0 0 0,11 5 0,-12-6 0,-1-1 235,1 0-235,0 3 0,-1 0 0,1-2 0,3 11 0,-14-23 0,-11 3 0,4-8 721,-8 4-721,5-8 0,-2 3 0,0-3 0,-1 0 0</inkml:trace>
  <inkml:trace contextRef="#ctx0" brushRef="#br0" timeOffset="7267">23149 3418 24575,'21'0'0,"6"0"0,3 0 0,7 0 0,3 0 0,0 0 0,4 0 0,-5 0 0,-9 0 0,-1 0 0,-9 0 0,-7 0 0,-1 0 0,-7 0 0,1 0 0,-4 0 0,1 0 0</inkml:trace>
  <inkml:trace contextRef="#ctx0" brushRef="#br0" timeOffset="7882">23196 3654 24575,'14'0'0,"2"0"0,8 0 0,0 0 0,15 0 0,-8 0 0,7 0 0,-13 0 0,-4 0 0,-2 0 0,-7 0 0,1 0 0,-6 0 0,-4 0 0,0 0 0</inkml:trace>
  <inkml:trace contextRef="#ctx0" brushRef="#br0" timeOffset="8706">23068 4776 24575,'21'0'0,"1"0"0,7 0 0,4 0 0,7 0 0,0 0 0,4 0 0,-9 0 0,-6 0 0,-5 0 0,-8 0 0,-3 0 0,-5 0 0,-2 0 0,-1 0 0,-2 0 0,-1 0 0</inkml:trace>
  <inkml:trace contextRef="#ctx0" brushRef="#br0" timeOffset="9311">23191 5057 24575,'31'0'0,"2"0"0,1 0 0,9 0 0,-8 0 0,9 0 0,-9 0 0,-2 0 0,-12 0 0,-1 0 0,-11 0 0,-1 0 0,-5 0 0,-1 0 0</inkml:trace>
  <inkml:trace contextRef="#ctx0" brushRef="#br0" timeOffset="10114">23209 6049 24575,'8'0'0,"0"0"0,26 0 0,-8 0 0,7 0 0,-4 0 0,4 0 0,-3 0 0,-1 0 0,-1 0 0,-10 0 0,5 0 0,-10 0 0,-1 0 0,-3 0 0,-4 0 0,0 0 0,-2 0 0,0 0 0</inkml:trace>
  <inkml:trace contextRef="#ctx0" brushRef="#br0" timeOffset="10726">23242 6308 24575,'1'3'0,"8"-1"0,19-2 0,11 0 0,-7 0 0,15 0 0,-15 0 0,12 0 0,-5 0 0,0 0 0,-9 0 0,-5 0 0,-9 0 0,-7 0 0,1 0 0,-6 0 0,1 0 0</inkml:trace>
  <inkml:trace contextRef="#ctx0" brushRef="#br0" timeOffset="11575">22976 7366 24575,'28'0'0,"2"0"0,15 0 0,-14 0 0,16 0 0,-15 0 0,22 0 0,-17 0 0,7 0 0,-20 0 0,4 0 0,-13 0 0,3 0 0,-11 0 0,1 0 0,-3 0 0,-2 0 0,0 0 0</inkml:trace>
  <inkml:trace contextRef="#ctx0" brushRef="#br0" timeOffset="12357">22995 7620 24575,'31'0'0,"3"0"0,7 0 0,2 0 0,-3 0 0,0 0 0,9 0 0,-17 0 0,5 0 0,-22 0 0,0 0 0,-6 0 0,-3 0 0,0-4 0,-4 3 0,-2-4 0</inkml:trace>
  <inkml:trace contextRef="#ctx0" brushRef="#br0" timeOffset="14664">23998 3407 24575,'1'-11'0,"3"2"0,11 1 0,1-1 0,8 1 0,-6 1 0,9 1 0,-6 5 0,0-2 0,6 3 0,-9 0 0,5 0 0,-3 0 0,0 0 0,-6 0 0,0 0 0,-5 5 0,4 2 0,-4 5 0,0 3 0,-3-2 0,1 6 0,-1-2 0,-2-1 0,-1 3 0,-3-3 0,0 4 0,0 0 0,0 0 0,0-4 0,-3 0 0,-1-4 0,-4 0 0,-5 1 0,0-1 0,-6-2 0,2-1 0,-7-2 0,3 0 0,-7 0 0,7-1 0,-7 2 0,11-2 0,-3 1 0,8-4 0,1 0 0,4-1 0,7-1 0,10 1 0,5-2 0,9 0 0,1 0 0,3 0 0,6 3 0,-4 5 0,7 4 0,-7 2 0,0 1 0,-1 3 0,-7 0 0,-1 0 0,-4 2 0,-7-4 0,-1 4 0,-2-3 0,-1 2 0,-2-3 0,-1 4 0,-3 0 0,0-1 0,-10 2 0,2-1 0,-13 2 0,7-2 0,-6-3 0,3-3 0,-3-2 0,0-5 0,0 3 0,0-3 0,0-1 0,3-2 0,-2-1 0,6-3 0,-2 0 0,3 0 0,0 0 0,-1 0 0,1 0 0,0 0 0,3 0 0,-2 0 0,4 0 0,-1 0 0,2 0 0,1 0 0,-1 0 0,1 0 0,2 0 0,1 0 0</inkml:trace>
  <inkml:trace contextRef="#ctx0" brushRef="#br0" timeOffset="15703">23885 4717 24575,'0'41'0,"0"-6"0,0 25 0,0-18 0,0 12 0,0-3 0,-4 1 0,3-6 0,-6-3 0,3-13 0,0 0 0,-5-13 0,8-5 0,-5-6 0,6-1 0,0 1 0,0-5 0,0-5 0,9-5 0,2-4 0,13 2 0,1 1 0,19-2 0,-2 7 0,14-3 0,-15 8 0,7 0 0,-2 0 0,6 0 0,-1 0 0,-7 3 0,-10 1 0,0 4 0,-10-1 0,-3-3 0,-9-1 0,-3-3 0,-4 0 0,1 0 0,-3 0 0,-1 0 0</inkml:trace>
  <inkml:trace contextRef="#ctx0" brushRef="#br0" timeOffset="16480">24157 5049 24575,'-3'-4'0,"0"13"0,3 14 0,0 22 0,0 7-306,0-17 1,0-1 305,0 15 0,0-16 0,0-1 0,0 11 0,0 12 151,0-18-151,0 1 0,0-21 0,0 3 0,0-11 0,0-1 115,0-7 0,0 1 0,0-4 0</inkml:trace>
  <inkml:trace contextRef="#ctx0" brushRef="#br0" timeOffset="17255">23847 6085 24575,'-3'2'0,"1"9"0,2 14 0,0 5 0,0 8 0,0 2 0,0 0 0,0 0 0,0-11 0,0-5 0,0-5 0,0-5 0,0-3 0,0-10 0,0 1 0,0-4 0</inkml:trace>
  <inkml:trace contextRef="#ctx0" brushRef="#br0" timeOffset="18336">24080 5992 24575,'23'0'0,"-1"0"0,2 0 0,-3 0 0,3 0 0,-1 0 0,2 0 0,-3 0 0,1 0 0,-10 3 0,-1 3 0,0 1 0,-2 8 0,-1-2 0,1 11 0,-6 1 0,-1 13 0,-3 9 0,0 5 0,0 4 0,-12 0 0,-1-13 0,-12 6 0,-2-17 0,3 2 0,-3-3 0,5-8 0,4-2 0,-1-11 0,6-1 0,-2-3 0,-1 0 0,3 0 0,-6 1 0,6 1 0,-3-1 0,1 5 0,5-5 0,-2 2 0,3-3 0,5-1 0,-1 1 0,5-1 0,0 1 0,0-1 0,0 1 0,13 0 0,3 0 0,13 5 0,4 0 0,2 1 0,4 3 0,-5-7 0,0 3 0,-6-4 0,-3-3 0,-4 2 0,-6-5 0,-6 2 0,0-3 0,-4 0 0,1 0 0,-1 0 0,-2 0 0,-1 0 0</inkml:trace>
  <inkml:trace contextRef="#ctx0" brushRef="#br0" timeOffset="19380">24026 7132 24575,'0'18'0,"0"7"0,0 15 0,0 11-625,0-20 0,0 1 625,0 17 0,0-16 0,0-1 0,0 5 408,0 18-408,0-19 207,0-2-207,0-10 0,0-8 0,0 0 635,0-7-635,0-1 0,5-5 0,5-1 0,9-2 0,10 0 0,6 0 0,4 0 0,5 0 0,-4 4 0,4 0 0,-5 0 0,-4 3 0,-2-6 0,-8 2 0,-4-3 0,-6 0 0,-6 2 0,0-1 0,-4 2 0,1-3 0,-1 0 0,-2 0 0,-1 0 0</inkml:trace>
  <inkml:trace contextRef="#ctx0" brushRef="#br0" timeOffset="20106">24347 7501 24575,'0'26'0,"0"7"0,0 18 0,0-19 0,0 0-432,-2 0 1,0 0 431,1 27 0,-1-26 0,0 0 0,6 15 0,-3 9 0,6-17 284,-7-7-284,4-12 143,-4-1-143,0-11 0,0-1 0,0-5 0,0 0 0</inkml:trace>
  <inkml:trace contextRef="#ctx0" brushRef="#br0" timeOffset="23486">23998 9538 24575,'0'18'0,"0"12"0,0 17 0,0-13 0,0 2-1458,0 2 0,0 3 1458,0 7 0,0 2-1054,0 3 0,0 2 1054,0 3 0,0 1-425,0-15 0,0 0 1,0 1 424,0 0 0,0-1 0,0 1 0,0 0 0,0 0 0,0 0 0,1 0 0,1 1 0,0-1 0,-2 3 0,1 0 0,-1 0 0,2-6 0,0 0 0,-1 0 0,0 7 0,-2 2 0,1-3 0,0 12 0,0-1 0,0-15 0,0 1 0,0 0 0,0-3 0,0-1 0,0 0 0,0 18 0,0 0-772,0-5 1,0 0 771,0-1 0,0-1 0,0-5 0,0 0 0,0 2 0,0 0 0,0 1 0,0-1 0,0 1 0,0 0 0,0 0 0,0 1 0,0 6 0,0-1 0,0-4 0,0-1 0,-2 6 0,-1 1 0,1-4 0,-2-1 0,-3 2 0,-1-2 0,2-9 0,1-1 3,-3 6 0,0-2-3,6-11 0,-1 0 0,-1 6 0,0-1 0,3-2 0,0-1 645,-3-2 0,0-1-645,3-3 0,1-1 0,-2 0 0,0-1 0,2 22 0,0-16 0,0 1 0,0-7 0,0 1 0,0 6 0,0 1 0,0-4 0,0 1 725,0 3 1,0 1-726,0 0 0,0 0 0,0 7 0,0-2 0,0-13 0,0 0 0,0 9 0,0-1 0,0 15 665,0-23 1,0 1-666,-4 24 0,0-6 0,0-19 0,-1 0 0,-4 23 0,3-21 0,-1 1 0,-7 24 0,5-24 0,0 1-26,-1 3 0,0 1 26,-2 6 0,-1 2-659,0 2 0,-1 2 659,2-13 0,0 1 0,-2-1 0,-4 14 0,-1-2 0,2-8 0,-1-2-42,-1 1 1,0-3 41,4-9 0,-1-2 0,-5 6 0,0-1 0,1-1 0,-2-2 85,1-6 0,-1-1-85,0 0 0,0-1 0,-4-3 0,-1-1 0,0-1 0,0-1 0,-2 0 0,-1-2 0,-3-3 0,-1-2 0,5-2 0,-1 0 0,-7-1 0,0-1 414,-21 5-414,14-4 0,1 0 0,-9 3 236,-1-4 0,-2-2-236,22 0 0,1-1 0,-17 0 0,0-2 0,10 1 0,1 0 0,-3 0 0,-1 0 0,0 0 0,-1 0 0,-2 0 0,-1 0 0,0 0 0,0 0 0,-1 0 0,2 0 109,11 0 0,0 0-109,-6 0 0,1 0 0,9 0 0,0 0 0,-5 0 0,-1 0 0,4 0 0,1 0 191,-25 0-191,11 0 0,1 0 910,9 0-910,-3 0 1665,8 0-1665,-3 0 978,4 0-978,-5 0 198,4 0-198,-8 0 0,8 0 0,-8 0 0,4 0 0,-1 0 0,-2 0 0,7 0 0,7 0 0,1 0 0,9 0 0,-7 0 0,-4 0 0,-6 0 0,0 4 0,-8 0 0,4 3 0,-1 1 0,-3-4 0,4 3 0,-1-6 0,2 5 0,8-5 0,-3 2 0,7-3 0,-3 3 0,4-2 0,-4 2 0,3-3 0,-7 3 0,8-2 0,-4 2 0,4-3 0,4 3 0,0-3 0,7 3 0,0-3 0,4 0 0,2-2 0,3-4 0,15-12 0,5-4 0,16-11 0,2-4 0,-4 7 0,8-12 0,-9 12 0,6-8 0,-3 6 0,-9 5 0,-2 5 0,-11 5 0,1 4 0,-8 4 0,1 3 0,-3 1 0,-4 5 0,-4-3 0,-6 6 0,-3 3 0,-5 7 0,4 4 0,-8 4 0,3 0 0,-5 5 0,1 1 0,-2 4 0,1-4 0,0 4 0,1-9 0,3 3 0,-1-3 0,6-6 0,-3 4 0,0-3 0,4 0 0,-4 3 0,7-7 0,-2 2 0,6-6 0,-3 0 0,4-4 0,2 1 0,-2-3 0,4 1 0,-1-1 0,2 2 0,0 1 0,0-1 0,0 4 0,0 0 0,5 3 0,6 0 0,1 1 0,11 0 0,-5 0 0,10 1 0,-3 0 0,3-3 0,1 0 0,0-4 0,0 0 0,-4 3 0,-1-2 0,-8 1 0,3-2 0,-6-1 0,2 0 0,-2 3 0,-1-3 0,-3 6 0,2-6 0,-4 3 0,1-3 0,-2-1 0,-1 0 0,0 1 0,1-3 0,-3 2 0,-1-5 0,-2 3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12:32:44.417"/>
    </inkml:context>
    <inkml:brush xml:id="br0">
      <inkml:brushProperty name="width" value="0.05292" units="cm"/>
      <inkml:brushProperty name="height" value="0.05292" units="cm"/>
      <inkml:brushProperty name="color" value="#FF0000"/>
    </inkml:brush>
  </inkml:definitions>
  <inkml:trace contextRef="#ctx0" brushRef="#br0">23267 10949 24575,'-42'-9'0,"0"0"0,4 2 0,-8-7 0,2-1 0,13 6 0,-8-9 0,-5 9 0,8-10 0,-7 10 0,11-9 0,-1 10 0,8-3 0,-3 4 0,11 3 0,-6 1 0,6 0 0,1 2 0,-3-1 0,9 2 0,-9 0 0,2 0 0,-8 0 0,-4 0 0,-5 0 0,0 3 0,-5 1 0,0 4 0,0 3 0,0 1 0,0 7 0,0-2 0,4 1 0,-3 1 0,8-3 0,-8 6 0,8-7 0,-4 8 0,5-8 0,3 3 0,-2-4 0,6 3 0,-2-2 0,-1 6 0,2 2 0,-8 1 0,7 6 0,-3 1 0,-1 6 0,4-1 0,-4 4 0,7-5 0,-1 1 0,6-7 0,1 0 0,6-8 0,2 0 0,0-2 0,4-3 0,0 8 0,3-3 0,0 7 0,0 1 0,3 5 0,8 5 0,6-3 0,6 2 0,5-1 0,5 0 0,1-1 0,6-3-550,8 2 550,-5-9 0,-12-10 0,0-2 0,22 0 0,-23-3 0,2-1 0,2-4 0,0-2 0,1 3 0,1 0 0,-2-4 0,1-1 0,3 0 0,-1 0 0,-1-2 0,-1 0 0,25 0 0,-24 0 0,0 0 0,2 0 0,-2 0 0,22 0 0,-18-1 0,-1-2 0,-8-4 0,-2-1 0,4 1 0,1-1 0,4-3 0,-1-2 0,-8 3 0,0-1 0,1 0 0,1-1 0,-2 0 0,-1-2 0,21-11 0,-21 10 0,0-1 0,14-9 0,-16 7 0,1 1 0,19-9 0,1-7 0,-11 5 0,-5-1 0,-4-1 0,-5 7 0,-3-6 0,-5 4 0,-3-9 0,-4 4 550,1-8-550,-4-7 0,-1 4 0,-3-14 0,0-2 0,0 14 0,-3-17 0,-9 19 0,-3-9 0,-8 4 0,2 2 0,-6 12 0,0-2 0,-5 10 0,-13-1 0,15 10 0,-22 2 0,9 5 0,1 4 0,-12 0 0,13 4 0,-9 0 0,5 0 0,0 0 0,6 0 0,5 0 0,0 0 0,9 0 0,5 0 0,1 0 0,6 2 0,0-1 0,2 4 0,5-4 0,0 2 0,4-3 0</inkml:trace>
  <inkml:trace contextRef="#ctx0" brushRef="#br0" timeOffset="4195">22685 13034 24575,'-14'0'0,"-7"0"0,-1 0 0,-7 0 0,-1 0 0,-13 0 0,9 0 0,-7 0 0,-3 0 0,6 0 0,-16 0 0,18 0 0,-12 0 0,12 0 0,-8 0 0,5 4 0,8 0 0,-1 6 0,7 1 0,3 0 0,2 5 0,4-2 0,1 6 0,-6 6 0,6-1 0,-4 10 0,4-5 0,0 8 0,3-9 0,1 9 0,3-3 0,-3 4 0,2 0 0,-2 0 0,6 0 0,-2 0 0,7 0 0,-4 0 0,4-5 0,0 0 0,0-9 0,0 3 0,0-8 0,10 5 0,2-4 0,13-3 0,1 4 0,13-6 0,3 4 0,8-7-813,6-1 813,-24-9 0,0-1 0,0 0 0,0 0 0,5-2 0,1 0 0,-3 0 0,1 0-602,5 0 1,1 0 601,-3 0 0,0 0 0,-5 0 0,-1 0 0,0-1 0,0-2 0,3-1 0,0-2 0,-2-3 0,0-1-213,0 1 1,0-1 212,19-15 0,-12 5 0,5-9 0,0-1 0,-8-7 0,-1 3 0,-4-7 0,-5 5 0,0-1 0,-5-1 0,-3 3 0,2-1 0,-5-2 746,-2 7-746,-1-3 1223,-6 5-1223,3 1 472,-7 3-472,-1-3 0,-3 7 0,-3-7 0,-12 2 0,-9-1 0,-12 0 0,-8 7 0,-7-1 0,4 8-498,-8 1 498,4 3 0,0 4 0,-5 1 0,5 4 0,1 0 0,4 0 0,-3 0 0,9 0 0,-4 4 0,5 4 0,-6 4 0,0 8 0,0-3 0,1 6 0,9-10 0,2 5 0,12-11 0,-2 3 498,13-4-498,-2-2 0,9-2 0,0-2 0</inkml:trace>
  <inkml:trace contextRef="#ctx0" brushRef="#br0" timeOffset="12384">13161 14968 24575,'-11'-3'0,"-4"0"0,0-3 0,-14 2 0,-6-7 0,-5 3 0,-15 0 0,9 3 0,-1-2 0,-1 2 0,2-3 0,-6 0-428,-4 3 428,6 1 0,-1 4 0,6 0 0,5 0 0,7 0 0,-1 0 0,8 0 0,-6 0 0,7 6 428,-1 6-428,-3 10 0,6 9 0,2-10 0,0 1 0,-11 21 0,-8 1 0,12-5 0,0-2 0,3 3 0,-3 0 0,5-5 0,3-1 0,2-4 0,7-1 0,-3 0 0,9-1 0,-4 1 0,8 0 0,-2 4 0,3 1 0,0 5 0,0 0 0,0 0 0,0 0 0,3-4 0,8 3 0,15-1 0,-1-5 0,0-10 0,2-1 0,3 1 0,-6-5 0,2-1 0,25 6 0,-12-6-454,-1-3 1,2-3 453,11-1 0,-11-3 0,2-2 0,-7-1 0,0-2 0,6 0 0,1-2-657,-3 0 0,1-2 657,4-2 0,2-4-799,-2-6 1,-1-2 798,1-3 0,-1-2 0,-1-3 0,-2-1 0,2-2 0,-2-1 0,-7 2 0,-1 0 0,-2 2 0,-1 1-458,-3 0 0,0-1 458,-3 3 0,0 0 0,1-1 0,1 0 195,1 0 0,-2 0-195,15-19 0,-3 8 0,-3-2 0,-2 5 1161,-4 4-1161,0-4 1658,-9 9-1658,0-7 1103,-7 4-1103,-1-3 422,-6 3-422,-1-3 0,-3 7 0,0-7 0,-6 7 0,-5-4 0,-7 4 0,-11 2 0,-3-3 0,-7 6 0,-5 0-408,-13 0 408,14 10 0,13-1 0,0 1 0,-16 1 0,-6-3 0,-4 3 0,5-2 0,6 2 0,1-3 0,10 4 0,0-3 0,9 3 0,1-3 0,8 1 0,0 2 408,7-1-408,1 5 0,2-5 0,1 4 0,-1-1 0,1 2 0,-1 0 0,1 0 0,-1 0 0,3 0 0,1 0 0</inkml:trace>
  <inkml:trace contextRef="#ctx0" brushRef="#br0" timeOffset="18276">13521 16941 24575,'0'-15'0,"0"-3"0,0 5 0,0-2 0,0-1 0,0 6 0,0-2 0,-2 9 0,-2-5 0,-4 7 0,-5-10 0,-3 3 0,-4-2 0,-4-3 0,-1 2 0,-8-4 0,-2 0 0,-4 3 0,0-3 0,-5 2 0,4 1-348,10 3 1,-1 1 347,-23-6 0,0 4 0,0-6 0,8 10 0,-6-6 0,-4 3 0,6-3 0,4 3-197,-3 1 197,9 1 0,-4 6 0,4-6 0,1 6 0,5-2 688,-4 3-688,8 0 204,-3 0-204,4 0 0,4 0 0,1 0 0,4 0 0,4 0 0,-3 0 0,2 0 0,-3 0 0,1 3 0,-2 7 0,-3 2 0,1 8 0,-6 0 0,7-2 0,-8 4 0,8-4 0,-8 5 0,2 0 0,-3 0 0,0 1 0,-1-1 0,1 4 0,4-3 0,-3 6 0,6-3 0,-3 4 0,8-1 0,0 0 0,5-1 0,-1 4 0,4-3 0,0 3 0,3 1 0,4-4 0,0 7 0,4 8 0,0-8 0,0 16 0,0-1 0,0-8 0,4 16-371,3-30 1,1-1 370,5 16 0,0-11 0,0-2 0,8 9-295,8 6 295,-4-3 0,7-2 0,-2-1 0,2-4 0,5 0 0,-4-6 0,3-2 0,-2-2 0,-3-8 0,7 0 0,-8-4 0,4-3 729,-6-2-729,1-3 307,0 0-307,0-3 0,0 0 0,4-4 0,-3 0 0,8 0 0,-3 0 0,-1-7 0,4-1 0,-3-8 0,4 1 0,0-4 0,10-3-633,-2-3 633,-19 12 0,0 0 0,22-12 0,2-5 0,-1 4 0,-21 8 0,-1 0 0,14-4 0,-13 7 0,1-1 0,11-4 0,-14 7 0,0 0 0,17-12 0,-1 1 0,-5 1 0,0-1 0,-4 5 0,-1-4 0,-4 4 0,1-1 0,-1-2 0,-4 3 633,0-4-633,-4 2 0,0-1 0,0-4 0,1-1 0,-4-3 0,-4 0 0,-1-3 0,-5-7 0,2 0 0,-6-5 0,-2 1 0,-3 4 0,0-9 0,0 3 0,0-4 0,-7 5 0,-2 1 0,-6 5 0,-4 0 0,2-1 0,-2 6 0,5 4 0,3 6 0,-1 8 0,2 0 0,1 4 0,-3 3 0,6 0 0,-6 3 0,0 0 0,-5 0 0,-3-1 0,0 0 0,4 1 0,-3-1 0,2-2 0,-3 4 0,4-6 0,0 10 0,4-7 0,0 4 0,3 1 0,0 0 0,4 3 0,-1 0 0,3-2 0,-2 1 0,2-1 0,0-1 0,1 0 0,2 0 0,0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3:07.203"/>
    </inkml:context>
    <inkml:brush xml:id="br0">
      <inkml:brushProperty name="width" value="0.05292" units="cm"/>
      <inkml:brushProperty name="height" value="0.05292" units="cm"/>
      <inkml:brushProperty name="color" value="#0000FF"/>
    </inkml:brush>
  </inkml:definitions>
  <inkml:trace contextRef="#ctx0" brushRef="#br0">2777 6977 24575,'19'-13'0,"-2"2"0,13-11 0,-9 7 0,9-7 0,-9 7 0,8-3 0,-8 5 0,7-2 0,-8 5 0,4 0 0,-4 3 0,4 0 0,-3 0 0,3 3 0,-8 1 0,3 3 0,-3 0 0,1 0 0,-2 0 0,-6 0 0,3 3 0,-6 3 0,3 7 0,-3 0 0,0 2 0,1 1 0,-4-3 0,0 2 0,-3-3 0,0 0 0,-3 0 0,-6 1 0,-9 0 0,-7-2 0,-8 3 0,2-6 0,-6 3 0,6-4 0,-2 1 0,4-1 0,4 0 0,1 0 0,4-1 0,4 1 0,0-1 0,7 0 0,1-1 0,2-1 0,3 0 0,-2-3 0,9 1 0,3-2 0,9 0 0,3 3 0,5-2 0,-3 5 0,3-5 0,-1 5 0,-2-3 0,3 4 0,-4 3 0,0 4 0,0 0 0,-2 6 0,-2-3 0,-3-1 0,0 3 0,-3-6 0,-1 2 0,-3-3 0,0 0 0,-3 1 0,0-1 0,-3 0 0,0-3 0,0 2 0,0-2 0,0 3 0,0 4 0,0-3 0,-6 6 0,2-6 0,-13 6 0,7-5 0,-10 2 0,4-3 0,-8 1 0,3-4 0,-6 0 0,2-3 0,-4 0 0,4-3 0,-3-1 0,7-3 0,-3 0 0,4 0 0,4 0 0,-3 0 0,6-5 0,-3 1 0,4-5 0,0 0 0,0 3 0,3-3 0,-3 3 0,6 0 0,-5 1 0,5 2 0,-2-2 0,2 4 0,1-4 0,-1 2 0,1-2 0,2-4 0,1 5 0,2-1 0</inkml:trace>
  <inkml:trace contextRef="#ctx0" brushRef="#br0" timeOffset="1488">3702 6630 24575,'-13'16'0,"-1"2"0,7-2 0,-2 3 0,-4 2 0,4 8 0,-5-3 0,3 8 0,3-1 0,1-3 0,0 8 0,0-8 0,1 13 0,-3-8 0,8 5 0,-3-2 0,4-4 0,0 5 0,0 0 0,0 5 0,0-4 0,-7 4 0,6-5 0,-6 0 0,7 0 0,0-5 0,0-1 0,0-4 0,0-4 0,0-1 0,0-8 0,0 0 0,0-4 0,2 0 0,1-3 0,3 2 0,0-5 0,2 3 0,1-3 0,3 0 0,4-3 0,0 0 0,1-3 0,2 0 0,-3 0 0,4-3 0,0-4 0,0-7 0,-3-3 0,4-5 0,-6-2 0,-1-1 0,0-4 0,-6 0 0,2 0 0,-3 0 0,0 4 0,0 1 0,-3 4 0,-1 4 0,-3 0 0,0 4 0,0 3 0,0 0 0,0 4 0,0-1 0,0 1 0,0-1 0,-6 3 0,-1-2 0,-5 4 0,-3-1 0,-2 2 0,1 0 0,-3 0 0,2 0 0,1 0 0,0 0 0,4 0 0,0 0 0,0 0 0,3 0 0,0 0 0,1 2 0,2 1 0,-3 3 0,4-1 0,-1 1 0,1-3 0,-1 2 0,1-2 0,-1 0 0,1-1 0,-1-2 0,1 0 0,0 0 0,2 0 0,0 0 0</inkml:trace>
  <inkml:trace contextRef="#ctx0" brushRef="#br0" timeOffset="2933">4111 7157 24575,'0'19'0,"0"5"0,0-2 0,0 2 0,0 0 0,0 8 0,0-9 0,0 9 0,0-13 0,0-2 0,2-2 0,4-3 0,7-2 0,0 1 0,6-3 0,-3-2 0,4 0 0,4-2 0,-3-1 0,3 1 0,-4-4 0,-1 0 0,1 0 0,-3 0 0,-2 0 0,-3 0 0,-3 0 0,3-6 0,-6 2 0,5-7 0,-4 2 0,5-7 0,-2 0 0,0-8 0,3-1 0,-5-4 0,6 0 0,-6-5 0,3 4 0,-4-8 0,-3 4 0,0-10 0,-4 4 0,0-4 0,-4 5 0,-4 0 0,-3 5 0,-8-1 0,4 11 0,-5 2 0,6 6 0,-5 6 0,6 1 0,-2 5 0,5 2 0,-1 2 0,2 0 0,-3 0 0,-1 0 0,1 0 0,3 0 0,-2 0 0,4 0 0,-4 2 0,5 2 0,-3 1 0,1 1 0,1 6 0,-2-2 0,3 6 0,2-1 0,-1-2 0,1 6 0,-2-3 0,-1 1 0,1 2 0,2-6 0,-1 2 0,2-6 0,-4 3 0,2-3 0,-1 3 0,-1 0 0,4-3 0,-2 2 0,1-2 0,-2 3 0,0 1 0,3-4 0,-3 5 0,3-6 0,-4 10 0,4-11 0,-3 8 0,5-6 0,-4 3 0,4-3 0,-1-1 0,-1-2 0,3-1 0,-3 1 0,3-1 0,0 1 0,-2-3 0,1-1 0,-1-2 0</inkml:trace>
  <inkml:trace contextRef="#ctx0" brushRef="#br0" timeOffset="3976">4912 7075 24575,'18'0'0,"3"0"0,7 0 0,10 0 0,-7 0 0,17 0 0,-12 0 0,8 0 0,-6 0 0,-7 0 0,1 0 0,-7 0 0,0 0 0,-2 0 0,-9 0 0,1 0 0,-6 0 0,0 0 0,-1 0 0,-2 0 0,-1 0 0,0 0 0,-2 2 0,0-1 0,-3 1 0</inkml:trace>
  <inkml:trace contextRef="#ctx0" brushRef="#br0" timeOffset="5116">5717 6684 24575,'0'37'0,"0"9"0,0-19 0,0 19 0,0-9 0,0 13 0,0-5 0,0 0 0,0-1 0,0-13 0,0 7 0,0-18 0,0 0 0,0-1 0,0-9 0,0 2 0,0-6 0,0-1 0,3-2 0,0-1 0,2-2 0,0 0 0,1 0 0,-1 0 0,4 0 0,0 0 0,6 0 0,2 0 0,6-3 0,2 2 0,4-5 0,0 5 0,4-2 0,-3 0 0,4 2 0,-9-2 0,2 3 0,-6 0 0,3 0 0,-7 0 0,-2 0 0,-6 0 0,0 0 0,-4 0 0,1 0 0,-1 0 0,-2 0 0,-1 0 0</inkml:trace>
  <inkml:trace contextRef="#ctx0" brushRef="#br0" timeOffset="5771">5962 7093 24575,'0'10'0,"0"23"0,0 7 0,0 1 0,0 4 0,0-5 0,0-25 0,0-2 0,0-2 0,0-5 0,0 2 0,0-5 0,0 0 0</inkml:trace>
  <inkml:trace contextRef="#ctx0" brushRef="#br0" timeOffset="7480">6572 6836 24575,'-3'-6'0,"0"1"0,-5 5 0,2 0 0,-3 0 0,-2 0 0,0 0 0,-4 0 0,-1 0 0,3 0 0,-2 0 0,3 0 0,-4 0 0,3 0 0,-3 0 0,4 0 0,3 0 0,-2 0 0,4 0 0,-1 0 0,2 0 0,1 0 0,0 0 0,2 2 0,0 1 0,3 2 0,0 1 0,0-1 0,0 7 0,0 2 0,0 5 0,0 1 0,0 0 0,0 4 0,0-7 0,0 6 0,0-6 0,0-4 0,0 2 0,0-9 0,0 3 0,0-4 0,0 0 0,3-2 0,-1 0 0,7-3 0,3 0 0,5 0 0,2 0 0,1 0 0,0 0 0,0 0 0,0 0 0,-4 0 0,3 0 0,-6 0 0,2 3 0,-3 3 0,-2 3 0,1 3 0,-4 0 0,4 0 0,-4 4 0,2 0 0,-2 1 0,-1 2 0,-2-3 0,-1 4 0,-3-4 0,0 3 0,0-6 0,0 6 0,0-6 0,0 2 0,0-2 0,0-1 0,0 0 0,-3 0 0,0-3 0,-6-1 0,3-2 0,-6 0 0,3 0 0,0-3 0,-2 2 0,1-4 0,-2 2 0,3-3 0,-2 0 0,1 2 0,-2-1 0,3 4 0,-2-4 0,1 4 0,-2-2 0,0 3 0,0-2 0,0 1 0,-4-1 0,3 2 0,-2-3 0,5 2 0,-1-4 0,5 1 0,-3-2 0,4 0 0,-1 0 0,1 0 0,2 0 0,0 0 0</inkml:trace>
  <inkml:trace contextRef="#ctx0" brushRef="#br0" timeOffset="8421">6894 7197 24575,'17'0'0,"1"0"0,10 0 0,-2 0 0,12 0 0,-8 0 0,3 0 0,1 0 0,-8 0 0,2 0 0,-8 0 0,-7 0 0,2 0 0,-9 0 0,3 0 0,-6 0 0,-1 0 0</inkml:trace>
  <inkml:trace contextRef="#ctx0" brushRef="#br0" timeOffset="9863">7838 6704 24575,'1'-6'0,"-4"1"0,-6 5 0,-3 0 0,0 0 0,-4 0 0,3 0 0,-2 0 0,-1-3 0,3 2 0,-6-2 0,6 3 0,-3 0 0,1 0 0,5 0 0,-2 0 0,0 0 0,4 9 0,-11 3 0,9 4 0,-4 4 0,2-4 0,2-2 0,0 4 0,1-4 0,2 2 0,1 3 0,2-6 0,1 6 0,3-6 0,0 6 0,0-6 0,0 2 0,0-3 0,3 1 0,3-4 0,3 0 0,3-3 0,4 0 0,-3 0 0,6-2 0,-3-2 0,1-2 0,1 0 0,-1 0 0,3-3 0,0-7 0,2-9 0,1-8 0,0-5 0,-3-2 0,-2 3 0,-3-3 0,-4 5 0,2 8 0,-5-2 0,0 10 0,-2 0 0,-2 4 0,-2 4 0,-2-1 0,2 3 0,-1 3 0,1 3 0,-2 8 0,0 3 0,0 6 0,0 3 0,0 7 0,8 14 0,-3-6 0,2-6 0,-1 1-557,3 16 557,-5-16 0,1 3 0,1 6 0,1 4 0,0-3 0,-1-6 0,-1 0 0,2 3 0,0 2 0,-1-5 0,-2 7 0,0-14 0,-4-1 0,0-13 0,0-1 0,0-5 0,0-2 139,0-3 0,0-2 0,0 0 1</inkml:trace>
  <inkml:trace contextRef="#ctx0" brushRef="#br0" timeOffset="11297">8433 6794 24575,'-10'15'0,"0"1"0,-3 10 0,2-4 0,-3 17 0,6-12 0,-7 16 0,3-8 0,0 4 0,4 0 0,1-5 0,6 4 0,-5-8 0,5 3 0,-2 1 0,3-8 0,0 6 0,0-7 0,0-4 0,6 2 0,5-5 0,6 2 0,8-1 0,1-2 0,7-5 0,-3-2 0,4-2 0,-6-4 0,1-1 0,5-3 0,0-4 0,2-15 0,-4-7 0,1-21-1040,-6-4 1040,-13 19 0,-1-1 0,-1-3 0,-1 1 0,-4 6 0,0-2 0,0-12 0,0 0 0,1-4 0,-5 8 0,-1-2 0,2-11-405,-4-5 405,0 6 0,0 11 0,-7 2 0,-4 11 0,-5-1 0,-4 10 1018,7 2-1018,-6 6 427,2 1-427,1 2 0,-3 4 0,6 0 0,-6 3 0,6 0 0,-6 0 0,2 0 0,1 0 0,-3 0 0,6 0 0,-6 0 0,6 0 0,0 0 0,5 0 0,2 2 0,0 1 0,1 3 0,2-1 0,-2 4 0,4 3 0,-2 5 0,0 3 0,3-1 0,-6 1 0,5-3 0,-5-2 0,5-3 0,-4-3 0,5 3 0,-3-6 0,1 2 0,1-2 0,-1-1 0,2 0 0,-3 1 0,3-1 0,-3 1 0,1-1 0,1 1 0,-4-1 0,5 1 0,-3-1 0,1 0 0,1 1 0,-1-1 0,-1 1 0,3-1 0,-5-2 0,2-1 0,0-2 0,1 0 0</inkml:trace>
  <inkml:trace contextRef="#ctx0" brushRef="#br0" timeOffset="12643">9229 6421 24575,'-8'5'0,"3"4"0,2 0 0,0 6 0,3-5 0,-3 5 0,3-6 0,0 3 0,0 0 0,0-3 0,0 3 0,0-3 0,0 2 0,0-2 0,2-1 0,4-2 0,3-3 0,3 0 0,0-3 0,0 0 0,0 0 0,0 0 0,1 0 0,-1-3 0,0 0 0,0-6 0,-3 2 0,2-4 0,-4 2 0,2-7 0,-3 3 0,-3-2 0,0-1 0,-3 3 0,0-3 0,0 1 0,0 2 0,0-3 0,-3 4 0,0 0 0,-6 0 0,2 0 0,-4 2 0,4 2 0,-4 2 0,5 2 0,-3 2 0,4 2 0,-1 0 0,1 0 0,0 0 0,-1 0 0,1 0 0,0 2 0,1 4 0,-1 3 0,2 3 0,-3-3 0,0 0 0,0-1 0,3-2 0,-2 3 0,2-6 0,0-1 0,1-2 0</inkml:trace>
  <inkml:trace contextRef="#ctx0" brushRef="#br0" timeOffset="14987">6672 6595 24575,'0'7'0,"0"4"0,0-5 0,0 5 0,0-5 0,0 3 0,2-6 0,4-1 0,0-2 0,5 0 0,-1 0 0,2 0 0,0 0 0,0-5 0,-3-2 0,0-8 0,0 2 0,-2-7 0,-1 7 0,-3 1 0,-3 0 0,0 3 0,0-3 0,0 0 0,0 3 0,0-3 0,0 6 0,0-5 0,-2 5 0,-4-3 0,0 3 0,-6 3 0,6-2 0,-5 4 0,4-1 0,-4 2 0,5 0 0,-3 0 0,4 0 0,-1 0 0,1 0 0,-1 0 0,1 0 0,2 2 0,0 1 0,3 5 0,-2 1 0,1 0 0,-2 3 0,1-3 0,1 0 0,-2 2 0,1-5 0,1 3 0,-1-4 0,2 1 0,0-3 0,0-1 0</inkml:trace>
  <inkml:trace contextRef="#ctx0" brushRef="#br0" timeOffset="16538">4592 6584 24575,'10'0'0,"0"0"0,2 0 0,-5 0 0,5 0 0,0-6 0,-5 2 0,5-8 0,-4 3 0,-4-3 0,4 0 0,-4 0 0,-1 0 0,0-4 0,-3 3 0,0-2 0,0 2 0,0 1 0,0 0 0,0 0 0,0 3 0,0-3 0,-3 6 0,-3-5 0,-3 4 0,-3-1 0,3 2 0,-3 2 0,3-1 0,-3 5 0,3-3 0,-2 3 0,4 0 0,-1 0 0,2 0 0,1 0 0,-1 0 0,1 0 0,-1 0 0,1 0 0,2 2 0,1 1 0,-1 3 0,3 2 0,-3-2 0,0 6 0,3-6 0,-6 5 0,6-2 0,-6 1 0,6 1 0,-5-5 0,4 2 0,-1-2 0,2-1 0,0 1 0,0-1 0,0 1 0,0-1 0,0 3 0,0-2 0,0 6 0,0-3 0,0 6 0,0-2 0,3 6 0,0-2 0,4-1 0,-1 0 0,-3-4 0,2-3 0,-4-1 0,2-2 0,-1-3 0,-2-1 0,3-2 0</inkml:trace>
  <inkml:trace contextRef="#ctx0" brushRef="#br0" timeOffset="17646">9324 7136 24575,'20'0'0,"4"0"0,5 0 0,1 0 0,4 0 0,-10 0 0,4 0 0,-10 0 0,-2 0 0,-4 0 0,-6 0 0,0 0 0,-4 0 0</inkml:trace>
  <inkml:trace contextRef="#ctx0" brushRef="#br0" timeOffset="18251">9319 7372 24575,'18'0'0,"2"0"0,9 0 0,0 0 0,-4 0 0,-1 0 0,-8 0 0,0 0 0,-7 0 0,-1 0 0,-5 0 0,0 0 0</inkml:trace>
  <inkml:trace contextRef="#ctx0" brushRef="#br0" timeOffset="24921">11210 3767 24575,'0'-8'0,"5"-3"0,-1 7 0,8-4 0,-3 8 0,0-5 0,-1 4 0,0-2 0,2 3 0,-1 0 0,-1 0 0,0 0 0,-2 0 0,6 0 0,-6 0 0,5 0 0,-5 0 0,3 0 0,-4 0 0,1 0 0,-1 0 0,1 6 0,-3 1 0,0 5 0,-3 3 0,0 1 0,0 8 0,0 1 0,0 4 0,0 0 0,0-1 0,-7 1 0,2 0 0,-5-4 0,3 3 0,0-8 0,-3 4 0,3-7 0,-2-2 0,5-6 0,2 0 0,-1-4 0,3 0 0,-3 1 0,3-1 0,0 0 0,0 0 0,0 1 0,6-3 0,-3 1 0,9 0 0,-3-1 0,3-1 0,0-2 0,-3 0 0,2 0 0,-1 0 0,-1 0 0,-1 0 0,-3 0 0,1 0 0,-1 0 0,1 0 0,-1 0 0,0 0 0,-2-2 0,2 2 0,-4-5 0,3 2 0,-3 0 0,1 1 0</inkml:trace>
  <inkml:trace contextRef="#ctx0" brushRef="#br0" timeOffset="26503">11628 3704 24575,'14'0'0,"-2"0"0,4 0 0,-1 0 0,-2 0 0,3 0 0,-4 0 0,-1 0 0,-2 0 0,-1 0 0,-2 0 0,-1 0 0,0 0 0,-2 2 0,0 1 0,-3 6 0,0 0 0,0 3 0,0 0 0,0 0 0,-3 0 0,0 0 0,-4 0 0,1 0 0,3 0 0,-2 0 0,4 0 0,-4-3 0,4 3 0,-1-6 0,2 5 0,0-5 0,0 6 0,0-6 0,0 5 0,0-5 0,0 6 0,0-6 0,0 5 0,0-5 0,0 5 0,0-4 0,0 1 0,0 0 0,0-2 0,0 6 0,0-3 0,0 3 0,0 0 0,2 0 0,2 0 0,1-3 0,-1 3 0,0-6 0,-1 2 0,0-2 0,2-3 0,-2-1 0,3-2 0,-1 0 0,1 0 0,-1 0 0,1 0 0,-1 0 0,0 0 0,1 0 0,-1 0 0,1 0 0,-1 0 0,1 0 0,-1 0 0,-2-2 0,2 1 0,-5-4 0,3 2 0,-3 0 0,0 1 0</inkml:trace>
  <inkml:trace contextRef="#ctx0" brushRef="#br0" timeOffset="28092">12231 3657 24575,'-11'0'0,"-1"0"0,3 0 0,-2 0 0,2 0 0,-7 0 0,6 0 0,-5 0 0,6 0 0,0 0 0,-2 0 0,1 0 0,1 0 0,1 0 0,2 0 0,3 3 0,1 0 0,2 2 0,0 3 0,0-2 0,0 6 0,0-6 0,0 5 0,0-5 0,0 3 0,0-1 0,0-2 0,0 3 0,0-4 0,2 0 0,-1 1 0,4-1 0,-5 1 0,3-1 0,-1 1 0,-1-1 0,4 4 0,-4-3 0,4 2 0,-5 0 0,3-1 0,-1 1 0,-1-3 0,1 1 0,-2-1 0,3 1 0,-3-1 0,3 1 0,-3-1 0,0 1 0,2-3 0,1-1 0,2-2 0,0 0 0,1 0 0,-1 0 0,3 0 0,5 0 0,0 0 0,2 0 0,1 0 0,-3 0 0,2 0 0,-3 0 0,0 0 0,1 0 0,-4 2 0,2-1 0,-5 4 0,3-2 0,-4 2 0,0 1 0,1-1 0,0 4 0,0 3 0,0 1 0,0 6 0,1-2 0,-4 2 0,0 1 0,-3 0 0,0 0 0,0 0 0,0 0 0,0-4 0,-2-1 0,-5-3 0,-2 1 0,-3-4 0,-4 0 0,0 0 0,-4-1 0,-4 1 0,3-2 0,-7-3 0,3-1 0,0 0 0,1-2 0,4 1 0,4-2 0,0 0 0,4 0 0,3 0 0,1 0 0,2 0 0,1 0 0,2 0 0,1 0 0</inkml:trace>
  <inkml:trace contextRef="#ctx0" brushRef="#br0" timeOffset="29498">12527 3441 24575,'12'0'0,"2"0"0,-5 0 0,0 0 0,2 0 0,-2 0 0,4 0 0,-1 0 0,0 0 0,0 0 0,-3-3 0,2-3 0,-2 0 0,0-3 0,0 4 0,-3-4 0,-1 3 0,-2-3 0,0 1 0,-3-1 0,0-1 0,0-1 0,0 2 0,0-3 0,0 2 0,-3-1 0,0 2 0,-6-1 0,2-1 0,-4 4 0,4 1 0,-1 1 0,2 4 0,1-1 0,-1 2 0,1 0 0,-1 0 0,0 0 0,1 0 0,0 2 0,-4 2 0,5 1 0,-3 1 0,3 2 0,-1-2 0,-1 3 0,0-4 0,3 1 0,-2 2 0,4 1 0,-1 0 0,-1 0 0,3-1 0,-5-2 0,4 3 0,-1-4 0,2 1 0,-3-1 0,3 3 0,-3-1 0,0 4 0,0-5 0,0 3 0,-2-1 0,4-2 0,-4 2 0,4-2 0,-1-1 0,-1-2 0,3-1 0,-3-2 0</inkml:trace>
  <inkml:trace contextRef="#ctx0" brushRef="#br0" timeOffset="31418">10195 6847 24575,'12'-11'0,"0"4"0,4-4 0,-6 10 0,8-11 0,-5 10 0,4-4 0,-2 6 0,1 0 0,-3 0 0,2 0 0,-6 0 0,3 0 0,-3 0 0,3 0 0,-3 0 0,2 6 0,-4-2 0,4 7 0,-5-2 0,3 3 0,-3 4 0,0-3 0,-2 6 0,-1 1 0,-3 1 0,0 2 0,0-3 0,-6 0 0,-2 0 0,-5 0 0,0 0 0,-3-3 0,2 2 0,-6-5 0,7 1 0,-3 1 0,-1 2 0,3-2 0,-2 4 0,-1-3 0,3 0 0,-3 2 0,5-6 0,2 3 0,1-4 0,4-3 0,1-1 0,-1-2 0,5-1 0,-3 1 0,3-1 0,0 3 0,0-1 0,0 1 0,3-3 0,3 1 0,6-3 0,5 3 0,2-5 0,1 2 0,4-3 0,-3 0 0,3 0 0,-4 0 0,0 2 0,-1-1 0,1 2 0,-3-3 0,-2 0 0,-3 0 0,0 3 0,-3-3 0,3 3 0,-6-3 0,2 0 0,-2 0 0,-1 0 0,1 0 0,2 0 0,-2 0 0,3 0 0,-4 0 0,0 0 0,-2 0 0,0 0 0</inkml:trace>
  <inkml:trace contextRef="#ctx0" brushRef="#br0" timeOffset="32755">10703 6772 24575,'17'-6'0,"0"-3"0,3 2 0,4-3 0,1 3 0,-4 0 0,6 3 0,-13-1 0,9 4 0,-13-2 0,5 3 0,-6 0 0,0 0 0,0 0 0,-4 0 0,0 0 0,1 0 0,-3 6 0,2 0 0,-4 6 0,1 4 0,-2 4 0,0 1 0,0 7 0,0-3 0,0 8 0,0-3 0,-7 8 0,-1-8 0,-11 4 0,-4-4 0,-1 2 0,-7-5 0,8 0 0,-3-5 0,5-4 0,0-1 0,5-5 0,3 1 0,1-1 0,8 3 0,-4-2 0,8 6 0,-3-2 0,3 3 0,0-1 0,0 1 0,0 0 0,0-4 0,0 3 0,0-6 0,0 3 0,2-7 0,1-1 0,3 1 0,3-3 0,0 0 0,6-3 0,2-3 0,3 0 0,3 0 0,-2 0 0,7 0 0,-7 0 0,3 0 0,-4 0 0,0 0 0,-4 0 0,-1 0 0,-5 0 0,1 0 0,-5 0 0,3 0 0,-4 0 0,0 0 0,1 0 0,-1 0 0,-2-3 0,0 3 0,-3-3 0</inkml:trace>
  <inkml:trace contextRef="#ctx0" brushRef="#br0" timeOffset="34014">11531 6950 24575,'-19'0'0,"-6"0"0,7 0 0,-6 0 0,4 0 0,4 0 0,0 0 0,7 0 0,1 0 0,5 5 0,0 1 0,3 9 0,0-2 0,0 6 0,0-9 0,0 4 0,0-5 0,0 3 0,0 0 0,0 3 0,0 1 0,0 4 0,0 4 0,0-3 0,0 3 0,0-4 0,0-1 0,3-2 0,-3-2 0,3-6 0,-3 0 0,0-4 0,0-4 0,0-4 0,0-3 0,3-6 0,0 3 0,6 0 0,4 2 0,3 5 0,8 2 0,1 0 0,3 0 0,1 0 0,0 6 0,6 15 0,-11 0 0,2 9 0,-15-6 0,-2-3 0,-2 3 0,-3-4 0,-1 0 0,-3-4 0,0 3 0,-3-6 0,-3 0 0,-7-1 0,-7-2 0,-5 1 0,-4 2 0,-5-4 0,0 1 0,-5-2 0,-1-3 0,1-2 0,5-3 0,4 0 0,6 0 0,4 0 0,7 0 0,1 0 0,6 0 0,1 0 0,0-2 0,2-1 0,0-9 0,0 2 0,3 0 0,-3 4 0</inkml:trace>
  <inkml:trace contextRef="#ctx0" brushRef="#br0" timeOffset="35792">11715 6684 24575,'8'-3'0,"-2"0"0,2 3 0,0 0 0,-2 0 0,3 0 0,-4 0 0,0 0 0,1 0 0,-1-2 0,1-4 0,-3 0 0,2-9 0,-1 5 0,-1-5 0,0-1 0,-3 3 0,0-6 0,0 6 0,0-3 0,0 1 0,0 2 0,-3-6 0,0 5 0,-7-1 0,4 6 0,-3 0 0,1 1 0,2 4 0,0-4 0,1 7 0,2-1 0,-3 2 0,1 0 0,-1 0 0,-2 0 0,2 0 0,-3 0 0,4 0 0,-4 0 0,3 0 0,-3 0 0,4 0 0,0 2 0,2 1 0,0 3 0,3 2 0,0-2 0,0 5 0,0-1 0,0-1 0,0 2 0,0-5 0,0 3 0,0-4 0,0 1 0,0-1 0,0 0 0,-2 1 0,2-1 0,-3 0 0,3 0 0,-2 1 0,1-1 0,-1 1 0,-1-1 0,3 1 0,-3-1 0,1 1 0,1-1 0,-1 0 0,2 0 0,0 0 0,0 0 0,0 1 0,0-1 0,2-2 0,1-1 0,2-2 0,0 0 0,0 3 0,0-3 0,0 2 0,0-2 0,-2 0 0,-1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3:07.203"/>
    </inkml:context>
    <inkml:brush xml:id="br0">
      <inkml:brushProperty name="width" value="0.05292" units="cm"/>
      <inkml:brushProperty name="height" value="0.05292" units="cm"/>
      <inkml:brushProperty name="color" value="#0000FF"/>
    </inkml:brush>
  </inkml:definitions>
  <inkml:trace contextRef="#ctx0" brushRef="#br0">2777 6977 24575,'19'-13'0,"-2"2"0,13-11 0,-9 7 0,9-7 0,-9 7 0,8-3 0,-8 5 0,7-2 0,-8 5 0,4 0 0,-4 3 0,4 0 0,-3 0 0,3 3 0,-8 1 0,3 3 0,-3 0 0,1 0 0,-2 0 0,-6 0 0,3 3 0,-6 3 0,3 7 0,-3 0 0,0 2 0,1 1 0,-4-3 0,0 2 0,-3-3 0,0 0 0,-3 0 0,-6 1 0,-9 0 0,-7-2 0,-8 3 0,2-6 0,-6 3 0,6-4 0,-2 1 0,4-1 0,4 0 0,1 0 0,4-1 0,4 1 0,0-1 0,7 0 0,1-1 0,2-1 0,3 0 0,-2-3 0,9 1 0,3-2 0,9 0 0,3 3 0,5-2 0,-3 5 0,3-5 0,-1 5 0,-2-3 0,3 4 0,-4 3 0,0 4 0,0 0 0,-2 6 0,-2-3 0,-3-1 0,0 3 0,-3-6 0,-1 2 0,-3-3 0,0 0 0,-3 1 0,0-1 0,-3 0 0,0-3 0,0 2 0,0-2 0,0 3 0,0 4 0,0-3 0,-6 6 0,2-6 0,-13 6 0,7-5 0,-10 2 0,4-3 0,-8 1 0,3-4 0,-6 0 0,2-3 0,-4 0 0,4-3 0,-3-1 0,7-3 0,-3 0 0,4 0 0,4 0 0,-3 0 0,6-5 0,-3 1 0,4-5 0,0 0 0,0 3 0,3-3 0,-3 3 0,6 0 0,-5 1 0,5 2 0,-2-2 0,2 4 0,1-4 0,-1 2 0,1-2 0,2-4 0,1 5 0,2-1 0</inkml:trace>
  <inkml:trace contextRef="#ctx0" brushRef="#br0" timeOffset="1488">3702 6630 24575,'-13'16'0,"-1"2"0,7-2 0,-2 3 0,-4 2 0,4 8 0,-5-3 0,3 8 0,3-1 0,1-3 0,0 8 0,0-8 0,1 13 0,-3-8 0,8 5 0,-3-2 0,4-4 0,0 5 0,0 0 0,0 5 0,0-4 0,-7 4 0,6-5 0,-6 0 0,7 0 0,0-5 0,0-1 0,0-4 0,0-4 0,0-1 0,0-8 0,0 0 0,0-4 0,2 0 0,1-3 0,3 2 0,0-5 0,2 3 0,1-3 0,3 0 0,4-3 0,0 0 0,1-3 0,2 0 0,-3 0 0,4-3 0,0-4 0,0-7 0,-3-3 0,4-5 0,-6-2 0,-1-1 0,0-4 0,-6 0 0,2 0 0,-3 0 0,0 4 0,0 1 0,-3 4 0,-1 4 0,-3 0 0,0 4 0,0 3 0,0 0 0,0 4 0,0-1 0,0 1 0,0-1 0,-6 3 0,-1-2 0,-5 4 0,-3-1 0,-2 2 0,1 0 0,-3 0 0,2 0 0,1 0 0,0 0 0,4 0 0,0 0 0,0 0 0,3 0 0,0 0 0,1 2 0,2 1 0,-3 3 0,4-1 0,-1 1 0,1-3 0,-1 2 0,1-2 0,-1 0 0,1-1 0,-1-2 0,1 0 0,0 0 0,2 0 0,0 0 0</inkml:trace>
  <inkml:trace contextRef="#ctx0" brushRef="#br0" timeOffset="2933">4111 7157 24575,'0'19'0,"0"5"0,0-2 0,0 2 0,0 0 0,0 8 0,0-9 0,0 9 0,0-13 0,0-2 0,2-2 0,4-3 0,7-2 0,0 1 0,6-3 0,-3-2 0,4 0 0,4-2 0,-3-1 0,3 1 0,-4-4 0,-1 0 0,1 0 0,-3 0 0,-2 0 0,-3 0 0,-3 0 0,3-6 0,-6 2 0,5-7 0,-4 2 0,5-7 0,-2 0 0,0-8 0,3-1 0,-5-4 0,6 0 0,-6-5 0,3 4 0,-4-8 0,-3 4 0,0-10 0,-4 4 0,0-4 0,-4 5 0,-4 0 0,-3 5 0,-8-1 0,4 11 0,-5 2 0,6 6 0,-5 6 0,6 1 0,-2 5 0,5 2 0,-1 2 0,2 0 0,-3 0 0,-1 0 0,1 0 0,3 0 0,-2 0 0,4 0 0,-4 2 0,5 2 0,-3 1 0,1 1 0,1 6 0,-2-2 0,3 6 0,2-1 0,-1-2 0,1 6 0,-2-3 0,-1 1 0,1 2 0,2-6 0,-1 2 0,2-6 0,-4 3 0,2-3 0,-1 3 0,-1 0 0,4-3 0,-2 2 0,1-2 0,-2 3 0,0 1 0,3-4 0,-3 5 0,3-6 0,-4 10 0,4-11 0,-3 8 0,5-6 0,-4 3 0,4-3 0,-1-1 0,-1-2 0,3-1 0,-3 1 0,3-1 0,0 1 0,-2-3 0,1-1 0,-1-2 0</inkml:trace>
  <inkml:trace contextRef="#ctx0" brushRef="#br0" timeOffset="3976">4912 7075 24575,'18'0'0,"3"0"0,7 0 0,10 0 0,-7 0 0,17 0 0,-12 0 0,8 0 0,-6 0 0,-7 0 0,1 0 0,-7 0 0,0 0 0,-2 0 0,-9 0 0,1 0 0,-6 0 0,0 0 0,-1 0 0,-2 0 0,-1 0 0,0 0 0,-2 2 0,0-1 0,-3 1 0</inkml:trace>
  <inkml:trace contextRef="#ctx0" brushRef="#br0" timeOffset="5116">5717 6684 24575,'0'37'0,"0"9"0,0-19 0,0 19 0,0-9 0,0 13 0,0-5 0,0 0 0,0-1 0,0-13 0,0 7 0,0-18 0,0 0 0,0-1 0,0-9 0,0 2 0,0-6 0,0-1 0,3-2 0,0-1 0,2-2 0,0 0 0,1 0 0,-1 0 0,4 0 0,0 0 0,6 0 0,2 0 0,6-3 0,2 2 0,4-5 0,0 5 0,4-2 0,-3 0 0,4 2 0,-9-2 0,2 3 0,-6 0 0,3 0 0,-7 0 0,-2 0 0,-6 0 0,0 0 0,-4 0 0,1 0 0,-1 0 0,-2 0 0,-1 0 0</inkml:trace>
  <inkml:trace contextRef="#ctx0" brushRef="#br0" timeOffset="5771">5962 7093 24575,'0'10'0,"0"23"0,0 7 0,0 1 0,0 4 0,0-5 0,0-25 0,0-2 0,0-2 0,0-5 0,0 2 0,0-5 0,0 0 0</inkml:trace>
  <inkml:trace contextRef="#ctx0" brushRef="#br0" timeOffset="7480">6572 6836 24575,'-3'-6'0,"0"1"0,-5 5 0,2 0 0,-3 0 0,-2 0 0,0 0 0,-4 0 0,-1 0 0,3 0 0,-2 0 0,3 0 0,-4 0 0,3 0 0,-3 0 0,4 0 0,3 0 0,-2 0 0,4 0 0,-1 0 0,2 0 0,1 0 0,0 0 0,2 2 0,0 1 0,3 2 0,0 1 0,0-1 0,0 7 0,0 2 0,0 5 0,0 1 0,0 0 0,0 4 0,0-7 0,0 6 0,0-6 0,0-4 0,0 2 0,0-9 0,0 3 0,0-4 0,0 0 0,3-2 0,-1 0 0,7-3 0,3 0 0,5 0 0,2 0 0,1 0 0,0 0 0,0 0 0,0 0 0,-4 0 0,3 0 0,-6 0 0,2 3 0,-3 3 0,-2 3 0,1 3 0,-4 0 0,4 0 0,-4 4 0,2 0 0,-2 1 0,-1 2 0,-2-3 0,-1 4 0,-3-4 0,0 3 0,0-6 0,0 6 0,0-6 0,0 2 0,0-2 0,0-1 0,0 0 0,-3 0 0,0-3 0,-6-1 0,3-2 0,-6 0 0,3 0 0,0-3 0,-2 2 0,1-4 0,-2 2 0,3-3 0,-2 0 0,1 2 0,-2-1 0,3 4 0,-2-4 0,1 4 0,-2-2 0,0 3 0,0-2 0,0 1 0,-4-1 0,3 2 0,-2-3 0,5 2 0,-1-4 0,5 1 0,-3-2 0,4 0 0,-1 0 0,1 0 0,2 0 0,0 0 0</inkml:trace>
  <inkml:trace contextRef="#ctx0" brushRef="#br0" timeOffset="8421">6894 7197 24575,'17'0'0,"1"0"0,10 0 0,-2 0 0,12 0 0,-8 0 0,3 0 0,1 0 0,-8 0 0,2 0 0,-8 0 0,-7 0 0,2 0 0,-9 0 0,3 0 0,-6 0 0,-1 0 0</inkml:trace>
  <inkml:trace contextRef="#ctx0" brushRef="#br0" timeOffset="9863">7838 6704 24575,'1'-6'0,"-4"1"0,-6 5 0,-3 0 0,0 0 0,-4 0 0,3 0 0,-2 0 0,-1-3 0,3 2 0,-6-2 0,6 3 0,-3 0 0,1 0 0,5 0 0,-2 0 0,0 0 0,4 9 0,-11 3 0,9 4 0,-4 4 0,2-4 0,2-2 0,0 4 0,1-4 0,2 2 0,1 3 0,2-6 0,1 6 0,3-6 0,0 6 0,0-6 0,0 2 0,0-3 0,3 1 0,3-4 0,3 0 0,3-3 0,4 0 0,-3 0 0,6-2 0,-3-2 0,1-2 0,1 0 0,-1 0 0,3-3 0,0-7 0,2-9 0,1-8 0,0-5 0,-3-2 0,-2 3 0,-3-3 0,-4 5 0,2 8 0,-5-2 0,0 10 0,-2 0 0,-2 4 0,-2 4 0,-2-1 0,2 3 0,-1 3 0,1 3 0,-2 8 0,0 3 0,0 6 0,0 3 0,0 7 0,8 14 0,-3-6 0,2-6 0,-1 1-557,3 16 557,-5-16 0,1 3 0,1 6 0,1 4 0,0-3 0,-1-6 0,-1 0 0,2 3 0,0 2 0,-1-5 0,-2 7 0,0-14 0,-4-1 0,0-13 0,0-1 0,0-5 0,0-2 139,0-3 0,0-2 0,0 0 1</inkml:trace>
  <inkml:trace contextRef="#ctx0" brushRef="#br0" timeOffset="11297">8433 6794 24575,'-10'15'0,"0"1"0,-3 10 0,2-4 0,-3 17 0,6-12 0,-7 16 0,3-8 0,0 4 0,4 0 0,1-5 0,6 4 0,-5-8 0,5 3 0,-2 1 0,3-8 0,0 6 0,0-7 0,0-4 0,6 2 0,5-5 0,6 2 0,8-1 0,1-2 0,7-5 0,-3-2 0,4-2 0,-6-4 0,1-1 0,5-3 0,0-4 0,2-15 0,-4-7 0,1-21-1040,-6-4 1040,-13 19 0,-1-1 0,-1-3 0,-1 1 0,-4 6 0,0-2 0,0-12 0,0 0 0,1-4 0,-5 8 0,-1-2 0,2-11-405,-4-5 405,0 6 0,0 11 0,-7 2 0,-4 11 0,-5-1 0,-4 10 1018,7 2-1018,-6 6 427,2 1-427,1 2 0,-3 4 0,6 0 0,-6 3 0,6 0 0,-6 0 0,2 0 0,1 0 0,-3 0 0,6 0 0,-6 0 0,6 0 0,0 0 0,5 0 0,2 2 0,0 1 0,1 3 0,2-1 0,-2 4 0,4 3 0,-2 5 0,0 3 0,3-1 0,-6 1 0,5-3 0,-5-2 0,5-3 0,-4-3 0,5 3 0,-3-6 0,1 2 0,1-2 0,-1-1 0,2 0 0,-3 1 0,3-1 0,-3 1 0,1-1 0,1 1 0,-4-1 0,5 1 0,-3-1 0,1 0 0,1 1 0,-1-1 0,-1 1 0,3-1 0,-5-2 0,2-1 0,0-2 0,1 0 0</inkml:trace>
  <inkml:trace contextRef="#ctx0" brushRef="#br0" timeOffset="12643">9229 6421 24575,'-8'5'0,"3"4"0,2 0 0,0 6 0,3-5 0,-3 5 0,3-6 0,0 3 0,0 0 0,0-3 0,0 3 0,0-3 0,0 2 0,0-2 0,2-1 0,4-2 0,3-3 0,3 0 0,0-3 0,0 0 0,0 0 0,0 0 0,1 0 0,-1-3 0,0 0 0,0-6 0,-3 2 0,2-4 0,-4 2 0,2-7 0,-3 3 0,-3-2 0,0-1 0,-3 3 0,0-3 0,0 1 0,0 2 0,0-3 0,-3 4 0,0 0 0,-6 0 0,2 0 0,-4 2 0,4 2 0,-4 2 0,5 2 0,-3 2 0,4 2 0,-1 0 0,1 0 0,0 0 0,-1 0 0,1 0 0,0 2 0,1 4 0,-1 3 0,2 3 0,-3-3 0,0 0 0,0-1 0,3-2 0,-2 3 0,2-6 0,0-1 0,1-2 0</inkml:trace>
  <inkml:trace contextRef="#ctx0" brushRef="#br0" timeOffset="14987">6672 6595 24575,'0'7'0,"0"4"0,0-5 0,0 5 0,0-5 0,0 3 0,2-6 0,4-1 0,0-2 0,5 0 0,-1 0 0,2 0 0,0 0 0,0-5 0,-3-2 0,0-8 0,0 2 0,-2-7 0,-1 7 0,-3 1 0,-3 0 0,0 3 0,0-3 0,0 0 0,0 3 0,0-3 0,0 6 0,0-5 0,-2 5 0,-4-3 0,0 3 0,-6 3 0,6-2 0,-5 4 0,4-1 0,-4 2 0,5 0 0,-3 0 0,4 0 0,-1 0 0,1 0 0,-1 0 0,1 0 0,2 2 0,0 1 0,3 5 0,-2 1 0,1 0 0,-2 3 0,1-3 0,1 0 0,-2 2 0,1-5 0,1 3 0,-1-4 0,2 1 0,0-3 0,0-1 0</inkml:trace>
  <inkml:trace contextRef="#ctx0" brushRef="#br0" timeOffset="16538">4592 6584 24575,'10'0'0,"0"0"0,2 0 0,-5 0 0,5 0 0,0-6 0,-5 2 0,5-8 0,-4 3 0,-4-3 0,4 0 0,-4 0 0,-1 0 0,0-4 0,-3 3 0,0-2 0,0 2 0,0 1 0,0 0 0,0 0 0,0 3 0,0-3 0,-3 6 0,-3-5 0,-3 4 0,-3-1 0,3 2 0,-3 2 0,3-1 0,-3 5 0,3-3 0,-2 3 0,4 0 0,-1 0 0,2 0 0,1 0 0,-1 0 0,1 0 0,-1 0 0,1 0 0,2 2 0,1 1 0,-1 3 0,3 2 0,-3-2 0,0 6 0,3-6 0,-6 5 0,6-2 0,-6 1 0,6 1 0,-5-5 0,4 2 0,-1-2 0,2-1 0,0 1 0,0-1 0,0 1 0,0-1 0,0 3 0,0-2 0,0 6 0,0-3 0,0 6 0,0-2 0,3 6 0,0-2 0,4-1 0,-1 0 0,-3-4 0,2-3 0,-4-1 0,2-2 0,-1-3 0,-2-1 0,3-2 0</inkml:trace>
  <inkml:trace contextRef="#ctx0" brushRef="#br0" timeOffset="17646">9324 7136 24575,'20'0'0,"4"0"0,5 0 0,1 0 0,4 0 0,-10 0 0,4 0 0,-10 0 0,-2 0 0,-4 0 0,-6 0 0,0 0 0,-4 0 0</inkml:trace>
  <inkml:trace contextRef="#ctx0" brushRef="#br0" timeOffset="18251">9319 7372 24575,'18'0'0,"2"0"0,9 0 0,0 0 0,-4 0 0,-1 0 0,-8 0 0,0 0 0,-7 0 0,-1 0 0,-5 0 0,0 0 0</inkml:trace>
  <inkml:trace contextRef="#ctx0" brushRef="#br0" timeOffset="24921">11210 3767 24575,'0'-8'0,"5"-3"0,-1 7 0,8-4 0,-3 8 0,0-5 0,-1 4 0,0-2 0,2 3 0,-1 0 0,-1 0 0,0 0 0,-2 0 0,6 0 0,-6 0 0,5 0 0,-5 0 0,3 0 0,-4 0 0,1 0 0,-1 0 0,1 6 0,-3 1 0,0 5 0,-3 3 0,0 1 0,0 8 0,0 1 0,0 4 0,0 0 0,0-1 0,-7 1 0,2 0 0,-5-4 0,3 3 0,0-8 0,-3 4 0,3-7 0,-2-2 0,5-6 0,2 0 0,-1-4 0,3 0 0,-3 1 0,3-1 0,0 0 0,0 0 0,0 1 0,6-3 0,-3 1 0,9 0 0,-3-1 0,3-1 0,0-2 0,-3 0 0,2 0 0,-1 0 0,-1 0 0,-1 0 0,-3 0 0,1 0 0,-1 0 0,1 0 0,-1 0 0,0 0 0,-2-2 0,2 2 0,-4-5 0,3 2 0,-3 0 0,1 1 0</inkml:trace>
  <inkml:trace contextRef="#ctx0" brushRef="#br0" timeOffset="26503">11628 3704 24575,'14'0'0,"-2"0"0,4 0 0,-1 0 0,-2 0 0,3 0 0,-4 0 0,-1 0 0,-2 0 0,-1 0 0,-2 0 0,-1 0 0,0 0 0,-2 2 0,0 1 0,-3 6 0,0 0 0,0 3 0,0 0 0,0 0 0,-3 0 0,0 0 0,-4 0 0,1 0 0,3 0 0,-2 0 0,4 0 0,-4-3 0,4 3 0,-1-6 0,2 5 0,0-5 0,0 6 0,0-6 0,0 5 0,0-5 0,0 6 0,0-6 0,0 5 0,0-5 0,0 5 0,0-4 0,0 1 0,0 0 0,0-2 0,0 6 0,0-3 0,0 3 0,0 0 0,2 0 0,2 0 0,1-3 0,-1 3 0,0-6 0,-1 2 0,0-2 0,2-3 0,-2-1 0,3-2 0,-1 0 0,1 0 0,-1 0 0,1 0 0,-1 0 0,0 0 0,1 0 0,-1 0 0,1 0 0,-1 0 0,1 0 0,-1 0 0,-2-2 0,2 1 0,-5-4 0,3 2 0,-3 0 0,0 1 0</inkml:trace>
  <inkml:trace contextRef="#ctx0" brushRef="#br0" timeOffset="28092">12231 3657 24575,'-11'0'0,"-1"0"0,3 0 0,-2 0 0,2 0 0,-7 0 0,6 0 0,-5 0 0,6 0 0,0 0 0,-2 0 0,1 0 0,1 0 0,1 0 0,2 0 0,3 3 0,1 0 0,2 2 0,0 3 0,0-2 0,0 6 0,0-6 0,0 5 0,0-5 0,0 3 0,0-1 0,0-2 0,0 3 0,0-4 0,2 0 0,-1 1 0,4-1 0,-5 1 0,3-1 0,-1 1 0,-1-1 0,4 4 0,-4-3 0,4 2 0,-5 0 0,3-1 0,-1 1 0,-1-3 0,1 1 0,-2-1 0,3 1 0,-3-1 0,3 1 0,-3-1 0,0 1 0,2-3 0,1-1 0,2-2 0,0 0 0,1 0 0,-1 0 0,3 0 0,5 0 0,0 0 0,2 0 0,1 0 0,-3 0 0,2 0 0,-3 0 0,0 0 0,1 0 0,-4 2 0,2-1 0,-5 4 0,3-2 0,-4 2 0,0 1 0,1-1 0,0 4 0,0 3 0,0 1 0,0 6 0,1-2 0,-4 2 0,0 1 0,-3 0 0,0 0 0,0 0 0,0 0 0,0-4 0,-2-1 0,-5-3 0,-2 1 0,-3-4 0,-4 0 0,0 0 0,-4-1 0,-4 1 0,3-2 0,-7-3 0,3-1 0,0 0 0,1-2 0,4 1 0,4-2 0,0 0 0,4 0 0,3 0 0,1 0 0,2 0 0,1 0 0,2 0 0,1 0 0</inkml:trace>
  <inkml:trace contextRef="#ctx0" brushRef="#br0" timeOffset="29498">12527 3441 24575,'12'0'0,"2"0"0,-5 0 0,0 0 0,2 0 0,-2 0 0,4 0 0,-1 0 0,0 0 0,0 0 0,-3-3 0,2-3 0,-2 0 0,0-3 0,0 4 0,-3-4 0,-1 3 0,-2-3 0,0 1 0,-3-1 0,0-1 0,0-1 0,0 2 0,0-3 0,0 2 0,-3-1 0,0 2 0,-6-1 0,2-1 0,-4 4 0,4 1 0,-1 1 0,2 4 0,1-1 0,-1 2 0,1 0 0,-1 0 0,0 0 0,1 0 0,0 2 0,-4 2 0,5 1 0,-3 1 0,3 2 0,-1-2 0,-1 3 0,0-4 0,3 1 0,-2 2 0,4 1 0,-1 0 0,-1 0 0,3-1 0,-5-2 0,4 3 0,-1-4 0,2 1 0,-3-1 0,3 3 0,-3-1 0,0 4 0,0-5 0,0 3 0,-2-1 0,4-2 0,-4 2 0,4-2 0,-1-1 0,-1-2 0,3-1 0,-3-2 0</inkml:trace>
  <inkml:trace contextRef="#ctx0" brushRef="#br0" timeOffset="31418">10195 6847 24575,'12'-11'0,"0"4"0,4-4 0,-6 10 0,8-11 0,-5 10 0,4-4 0,-2 6 0,1 0 0,-3 0 0,2 0 0,-6 0 0,3 0 0,-3 0 0,3 0 0,-3 0 0,2 6 0,-4-2 0,4 7 0,-5-2 0,3 3 0,-3 4 0,0-3 0,-2 6 0,-1 1 0,-3 1 0,0 2 0,0-3 0,-6 0 0,-2 0 0,-5 0 0,0 0 0,-3-3 0,2 2 0,-6-5 0,7 1 0,-3 1 0,-1 2 0,3-2 0,-2 4 0,-1-3 0,3 0 0,-3 2 0,5-6 0,2 3 0,1-4 0,4-3 0,1-1 0,-1-2 0,5-1 0,-3 1 0,3-1 0,0 3 0,0-1 0,0 1 0,3-3 0,3 1 0,6-3 0,5 3 0,2-5 0,1 2 0,4-3 0,-3 0 0,3 0 0,-4 0 0,0 2 0,-1-1 0,1 2 0,-3-3 0,-2 0 0,-3 0 0,0 3 0,-3-3 0,3 3 0,-6-3 0,2 0 0,-2 0 0,-1 0 0,1 0 0,2 0 0,-2 0 0,3 0 0,-4 0 0,0 0 0,-2 0 0,0 0 0</inkml:trace>
  <inkml:trace contextRef="#ctx0" brushRef="#br0" timeOffset="32755">10703 6772 24575,'17'-6'0,"0"-3"0,3 2 0,4-3 0,1 3 0,-4 0 0,6 3 0,-13-1 0,9 4 0,-13-2 0,5 3 0,-6 0 0,0 0 0,0 0 0,-4 0 0,0 0 0,1 0 0,-3 6 0,2 0 0,-4 6 0,1 4 0,-2 4 0,0 1 0,0 7 0,0-3 0,0 8 0,0-3 0,-7 8 0,-1-8 0,-11 4 0,-4-4 0,-1 2 0,-7-5 0,8 0 0,-3-5 0,5-4 0,0-1 0,5-5 0,3 1 0,1-1 0,8 3 0,-4-2 0,8 6 0,-3-2 0,3 3 0,0-1 0,0 1 0,0 0 0,0-4 0,0 3 0,0-6 0,0 3 0,2-7 0,1-1 0,3 1 0,3-3 0,0 0 0,6-3 0,2-3 0,3 0 0,3 0 0,-2 0 0,7 0 0,-7 0 0,3 0 0,-4 0 0,0 0 0,-4 0 0,-1 0 0,-5 0 0,1 0 0,-5 0 0,3 0 0,-4 0 0,0 0 0,1 0 0,-1 0 0,-2-3 0,0 3 0,-3-3 0</inkml:trace>
  <inkml:trace contextRef="#ctx0" brushRef="#br0" timeOffset="34014">11531 6950 24575,'-19'0'0,"-6"0"0,7 0 0,-6 0 0,4 0 0,4 0 0,0 0 0,7 0 0,1 0 0,5 5 0,0 1 0,3 9 0,0-2 0,0 6 0,0-9 0,0 4 0,0-5 0,0 3 0,0 0 0,0 3 0,0 1 0,0 4 0,0 4 0,0-3 0,0 3 0,0-4 0,0-1 0,3-2 0,-3-2 0,3-6 0,-3 0 0,0-4 0,0-4 0,0-4 0,0-3 0,3-6 0,0 3 0,6 0 0,4 2 0,3 5 0,8 2 0,1 0 0,3 0 0,1 0 0,0 6 0,6 15 0,-11 0 0,2 9 0,-15-6 0,-2-3 0,-2 3 0,-3-4 0,-1 0 0,-3-4 0,0 3 0,-3-6 0,-3 0 0,-7-1 0,-7-2 0,-5 1 0,-4 2 0,-5-4 0,0 1 0,-5-2 0,-1-3 0,1-2 0,5-3 0,4 0 0,6 0 0,4 0 0,7 0 0,1 0 0,6 0 0,1 0 0,0-2 0,2-1 0,0-9 0,0 2 0,3 0 0,-3 4 0</inkml:trace>
  <inkml:trace contextRef="#ctx0" brushRef="#br0" timeOffset="35792">11715 6684 24575,'8'-3'0,"-2"0"0,2 3 0,0 0 0,-2 0 0,3 0 0,-4 0 0,0 0 0,1 0 0,-1-2 0,1-4 0,-3 0 0,2-9 0,-1 5 0,-1-5 0,0-1 0,-3 3 0,0-6 0,0 6 0,0-3 0,0 1 0,0 2 0,-3-6 0,0 5 0,-7-1 0,4 6 0,-3 0 0,1 1 0,2 4 0,0-4 0,1 7 0,2-1 0,-3 2 0,1 0 0,-1 0 0,-2 0 0,2 0 0,-3 0 0,4 0 0,-4 0 0,3 0 0,-3 0 0,4 0 0,0 2 0,2 1 0,0 3 0,3 2 0,0-2 0,0 5 0,0-1 0,0-1 0,0 2 0,0-5 0,0 3 0,0-4 0,0 1 0,0-1 0,0 0 0,-2 1 0,2-1 0,-3 0 0,3 0 0,-2 1 0,1-1 0,-1 1 0,-1-1 0,3 1 0,-3-1 0,1 1 0,1-1 0,-1 0 0,2 0 0,0 0 0,0 0 0,0 1 0,0-1 0,2-2 0,1-1 0,2-2 0,0 0 0,0 3 0,0-3 0,0 2 0,0-2 0,-2 0 0,-1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4:26.923"/>
    </inkml:context>
    <inkml:brush xml:id="br0">
      <inkml:brushProperty name="width" value="0.05292" units="cm"/>
      <inkml:brushProperty name="height" value="0.05292" units="cm"/>
      <inkml:brushProperty name="color" value="#00B050"/>
    </inkml:brush>
  </inkml:definitions>
  <inkml:trace contextRef="#ctx0" brushRef="#br0">9836 2616 24575,'0'27'0,"0"-8"0,0 18 0,0-13 0,0 5 0,0 0 0,0 5 0,0-4 0,0 3 0,0-4 0,0 0 0,0-5 0,0 0 0,0-7 0,0-2 0,0-3 0,0-3 0,0 0 0,0-4 0,0 0 0,0-2 0,0 0 0</inkml:trace>
  <inkml:trace contextRef="#ctx0" brushRef="#br0" timeOffset="1278">10098 2616 24575,'0'16'0,"0"7"0,0-6 0,0 7 0,0 0 0,0-3 0,0 7 0,0-8 0,0 4 0,0 0 0,0-6 0,0 5 0,0-7 0,0 4 0,0 0 0,0 4 0,0-4 0,0 4 0,0-4 0,3 0 0,0-4 0,1 0 0,-2-7 0,1 2 0,-2-5 0,2 3 0,-3-4 0,2 1 0,1-3 0,2-1 0,0-2 0,0 0 0,1 0 0,2 0 0,1 0 0,7-3 0,0 2 0,8-5 0,1 5 0,3-5 0,1 5 0,0-6 0,0 7 0,-1-4 0,-3 4 0,-4-2 0,-2 1 0,-9-2 0,1 3 0,-5 0 0,-1 0 0,1 0 0,-1 0 0,-2-2 0,0 2 0,-3-3 0</inkml:trace>
  <inkml:trace contextRef="#ctx0" brushRef="#br0" timeOffset="3014">10285 2821 24575,'-3'14'0,"0"7"0,3 0 0,0 8 0,0 0 0,0 4 0,0-3 0,0 8 0,0-12 0,0 6 0,0-7 0,0-4 0,0 2 0,0-10 0,0 3 0,0-4 0,0 0 0,0-3 0,0 2 0,0-4 0,0 1 0,0-2 0,0 2 0,0-2 0,0 3 0,0-4 0,0 0 0,3-2 0,-2 2 0,1-2 0,-2 2 0,0 0 0,0 0 0,2-3 0,-1 3 0,1-2 0,-2 2 0,0 0 0,0 0 0,0 1 0,0-1 0,0 0 0,0 0 0,0 0 0,0 0 0,0-5 0,0 0 0</inkml:trace>
  <inkml:trace contextRef="#ctx0" brushRef="#br0" timeOffset="6715">9565 3061 24575,'-8'0'0,"-3"0"0,5 0 0,-5 0 0,4 0 0,-4 3 0,7 3 0,-7 3 0,5 3 0,-4-2 0,-2 4 0,6-4 0,-4 9 0,1-2 0,-1-1 0,0 3 0,-2-3 0,4 8 0,-5-3 0,6 3 0,-6 0 0,5 1 0,-3 4 0,1-1 0,2-3 0,-2-1 0,3-4 0,0 4 0,0-3 0,1-1 0,-1-1 0,1-3 0,2 0 0,1 3 0,0 2 0,2 0 0,-2 6 0,3 3 0,0 0 0,0 13 0,0-2 0,0 4 0,0 4 0,0-4 0,0 1 0,0-2 0,0-5 0,3-5 0,1 4 0,3-12 0,4 6 0,-3-7 0,5 0 0,-6-1 0,6-4 0,-3-4 0,0 3 0,2-2 0,-3-1 0,5 3 0,-2-6 0,1 6 0,0-3 0,-1 0 0,1 3 0,0-2 0,0 3 0,0-1 0,-3-2 0,3 2 0,-6-3 0,5 1 0,-5 2 0,2-6 0,-3 2 0,0-6 0,0 0 0,-3-4 0,2 1 0,-5-1 0,5-2 0,-2-1 0,-1 1 0,3-3 0,-5 5 0,5-4 0,-4 3 0,4-3 0,-5 3 0,3-13 0,-3 9 0,0-9 0</inkml:trace>
  <inkml:trace contextRef="#ctx0" brushRef="#br0" timeOffset="8856">12740 2877 24575,'26'0'0,"-6"0"0,11 0 0,-8 0 0,10 3 0,0 1 0,-3 6 0,4-1 0,-4 8 0,-1-8 0,1 9 0,-2-10 0,-2 9 0,-2-6 0,-3 6 0,-1-4 0,0-2 0,-4 1 0,0 1 0,-4 0 0,1 6 0,-1-6 0,2 6 0,-2-3 0,1 4 0,-2 0 0,1-1 0,-4 5 0,2 1 0,-3 0 0,0 3 0,0-3 0,0 4 0,0 3 0,-3-3 0,-1 4 0,1-4 0,-4 4 0,4-3 0,-1 3 0,-2-4 0,2 0 0,0 0 0,-2 0 0,2-4 0,-3 2 0,0-6 0,0 7 0,0-3 0,0 0 0,0 2 0,0-2 0,0 0 0,0 3 0,0-3 0,0 4 0,-4 4 0,-3-3 0,-4 3 0,-4-4 0,0 5 0,0-4 0,0 8 0,-4-7 0,3 2 0,-2-7 0,4-2 0,1-4 0,0 0 0,0 0 0,2-4 0,-1-1 0,6-2 0,-6-1 0,5 0 0,-4 0 0,1 0 0,-5 0 0,-2-2 0,-3 3 0,1-3 0,-1 0 0,-4 3 0,3-5 0,-3 2 0,4-1 0,0-2 0,0 3 0,1-3 0,2-1 0,-2 0 0,6 1 0,-3-1 0,4-3 0,0 3 0,0-6 0,3 5 0,-3-4 0,6 1 0,-2-2 0,-1 3 0,3-2 0,-2 1 0,2-2 0,3 3 0,1-3 0,2 2 0</inkml:trace>
  <inkml:trace contextRef="#ctx0" brushRef="#br0" timeOffset="16444">9939 4709 24575,'-8'-3'0,"-1"1"0,-6 2 0,2 0 0,-3 0 0,0 0 0,0 0 0,0 0 0,3 0 0,-2 0 0,8 0 0,-8 0 0,6 0 0,0 0 0,-3 0 0,6 0 0,-3 0 0,4 0 0,-1 0 0,1 0 0,-1 0 0,1 0 0,2 2 0,1 1 0,2 5 0,0 5 0,0 0 0,-3 5 0,2-1 0,-2 3 0,3 0 0,0-1 0,0 1 0,0 0 0,0 0 0,0 0 0,0-4 0,0 0 0,0-4 0,0 0 0,0-3 0,0-1 0,0-2 0,0-1 0,0-4 0,2-2 0,2-7 0,4-1 0,2-3 0,5-1 0,1 3 0,4 1 0,0 5 0,0-2 0,0 5 0,0-2 0,-1 3 0,1 0 0,-3 3 0,-1 6 0,-4 5 0,2 10 0,-1-3 0,-2 7 0,-1-8 0,-3 8 0,0-7 0,0 3 0,-4-8 0,0 3 0,-3-6 0,0 3 0,0-4 0,0 3 0,-5-4 0,-5 4 0,-7-5 0,-7 1 0,3-2 0,-7-2 0,-1 1 0,-6-1 0,1-3 0,-4 0 0,8-4 0,-8 0 0,12 0 0,-3 0 0,9 0 0,4 0 0,3 0 0,5 0 0,2 0 0,3-2 0,1-1 0,2 0 0,0 0 0</inkml:trace>
  <inkml:trace contextRef="#ctx0" brushRef="#br0" timeOffset="18230">10300 4622 24575,'-3'2'0,"1"4"0,2 6 0,0 4 0,0 4 0,0 0 0,0 8 0,0-6 0,-7 15 0,5-6 0,-5 3 0,4 4 0,2-3 0,-10 4 0,9-1 0,-5-3 0,7-2 0,0-4 0,0 0 0,0 0 0,0-5 0,0 0 0,0-4 0,0 0 0,0-4 0,3 3 0,4-6 0,2 0 0,3-2 0,0-1 0,0-1 0,0 0 0,1-3 0,-1 0 0,0 0 0,0 0 0,0-3 0,0 0 0,-3-3 0,2 0 0,-4 0 0,1 0 0,-3 0 0,1 0 0,-1 0 0,1 0 0,-3-5 0,2-2 0,-4-9 0,1 0 0,-2-4 0,0 0 0,0-4 0,0-1 0,0 1 0,0-4 0,0 7 0,0-3 0,-2 7 0,-2 2 0,1 3 0,-2 2 0,4 2 0,-4 5 0,2 0 0,-2 3 0,0 0 0,0 0 0,-1 0 0,1 0 0,-4 0 0,3 0 0,-6 0 0,3 0 0,0 0 0,-3 0 0,3 0 0,0 3 0,1 0 0,-1 0 0,3 2 0,-2-5 0,2 2 0,1-2 0,0 0 0,0 0 0,2-2 0,1 2 0,2-3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3:07.203"/>
    </inkml:context>
    <inkml:brush xml:id="br0">
      <inkml:brushProperty name="width" value="0.05292" units="cm"/>
      <inkml:brushProperty name="height" value="0.05292" units="cm"/>
      <inkml:brushProperty name="color" value="#0000FF"/>
    </inkml:brush>
  </inkml:definitions>
  <inkml:trace contextRef="#ctx0" brushRef="#br0">2777 6977 24575,'19'-13'0,"-2"2"0,13-11 0,-9 7 0,9-7 0,-9 7 0,8-3 0,-8 5 0,7-2 0,-8 5 0,4 0 0,-4 3 0,4 0 0,-3 0 0,3 3 0,-8 1 0,3 3 0,-3 0 0,1 0 0,-2 0 0,-6 0 0,3 3 0,-6 3 0,3 7 0,-3 0 0,0 2 0,1 1 0,-4-3 0,0 2 0,-3-3 0,0 0 0,-3 0 0,-6 1 0,-9 0 0,-7-2 0,-8 3 0,2-6 0,-6 3 0,6-4 0,-2 1 0,4-1 0,4 0 0,1 0 0,4-1 0,4 1 0,0-1 0,7 0 0,1-1 0,2-1 0,3 0 0,-2-3 0,9 1 0,3-2 0,9 0 0,3 3 0,5-2 0,-3 5 0,3-5 0,-1 5 0,-2-3 0,3 4 0,-4 3 0,0 4 0,0 0 0,-2 6 0,-2-3 0,-3-1 0,0 3 0,-3-6 0,-1 2 0,-3-3 0,0 0 0,-3 1 0,0-1 0,-3 0 0,0-3 0,0 2 0,0-2 0,0 3 0,0 4 0,0-3 0,-6 6 0,2-6 0,-13 6 0,7-5 0,-10 2 0,4-3 0,-8 1 0,3-4 0,-6 0 0,2-3 0,-4 0 0,4-3 0,-3-1 0,7-3 0,-3 0 0,4 0 0,4 0 0,-3 0 0,6-5 0,-3 1 0,4-5 0,0 0 0,0 3 0,3-3 0,-3 3 0,6 0 0,-5 1 0,5 2 0,-2-2 0,2 4 0,1-4 0,-1 2 0,1-2 0,2-4 0,1 5 0,2-1 0</inkml:trace>
  <inkml:trace contextRef="#ctx0" brushRef="#br0" timeOffset="1488">3702 6630 24575,'-13'16'0,"-1"2"0,7-2 0,-2 3 0,-4 2 0,4 8 0,-5-3 0,3 8 0,3-1 0,1-3 0,0 8 0,0-8 0,1 13 0,-3-8 0,8 5 0,-3-2 0,4-4 0,0 5 0,0 0 0,0 5 0,0-4 0,-7 4 0,6-5 0,-6 0 0,7 0 0,0-5 0,0-1 0,0-4 0,0-4 0,0-1 0,0-8 0,0 0 0,0-4 0,2 0 0,1-3 0,3 2 0,0-5 0,2 3 0,1-3 0,3 0 0,4-3 0,0 0 0,1-3 0,2 0 0,-3 0 0,4-3 0,0-4 0,0-7 0,-3-3 0,4-5 0,-6-2 0,-1-1 0,0-4 0,-6 0 0,2 0 0,-3 0 0,0 4 0,0 1 0,-3 4 0,-1 4 0,-3 0 0,0 4 0,0 3 0,0 0 0,0 4 0,0-1 0,0 1 0,0-1 0,-6 3 0,-1-2 0,-5 4 0,-3-1 0,-2 2 0,1 0 0,-3 0 0,2 0 0,1 0 0,0 0 0,4 0 0,0 0 0,0 0 0,3 0 0,0 0 0,1 2 0,2 1 0,-3 3 0,4-1 0,-1 1 0,1-3 0,-1 2 0,1-2 0,-1 0 0,1-1 0,-1-2 0,1 0 0,0 0 0,2 0 0,0 0 0</inkml:trace>
  <inkml:trace contextRef="#ctx0" brushRef="#br0" timeOffset="2933">4111 7157 24575,'0'19'0,"0"5"0,0-2 0,0 2 0,0 0 0,0 8 0,0-9 0,0 9 0,0-13 0,0-2 0,2-2 0,4-3 0,7-2 0,0 1 0,6-3 0,-3-2 0,4 0 0,4-2 0,-3-1 0,3 1 0,-4-4 0,-1 0 0,1 0 0,-3 0 0,-2 0 0,-3 0 0,-3 0 0,3-6 0,-6 2 0,5-7 0,-4 2 0,5-7 0,-2 0 0,0-8 0,3-1 0,-5-4 0,6 0 0,-6-5 0,3 4 0,-4-8 0,-3 4 0,0-10 0,-4 4 0,0-4 0,-4 5 0,-4 0 0,-3 5 0,-8-1 0,4 11 0,-5 2 0,6 6 0,-5 6 0,6 1 0,-2 5 0,5 2 0,-1 2 0,2 0 0,-3 0 0,-1 0 0,1 0 0,3 0 0,-2 0 0,4 0 0,-4 2 0,5 2 0,-3 1 0,1 1 0,1 6 0,-2-2 0,3 6 0,2-1 0,-1-2 0,1 6 0,-2-3 0,-1 1 0,1 2 0,2-6 0,-1 2 0,2-6 0,-4 3 0,2-3 0,-1 3 0,-1 0 0,4-3 0,-2 2 0,1-2 0,-2 3 0,0 1 0,3-4 0,-3 5 0,3-6 0,-4 10 0,4-11 0,-3 8 0,5-6 0,-4 3 0,4-3 0,-1-1 0,-1-2 0,3-1 0,-3 1 0,3-1 0,0 1 0,-2-3 0,1-1 0,-1-2 0</inkml:trace>
  <inkml:trace contextRef="#ctx0" brushRef="#br0" timeOffset="3976">4912 7075 24575,'18'0'0,"3"0"0,7 0 0,10 0 0,-7 0 0,17 0 0,-12 0 0,8 0 0,-6 0 0,-7 0 0,1 0 0,-7 0 0,0 0 0,-2 0 0,-9 0 0,1 0 0,-6 0 0,0 0 0,-1 0 0,-2 0 0,-1 0 0,0 0 0,-2 2 0,0-1 0,-3 1 0</inkml:trace>
  <inkml:trace contextRef="#ctx0" brushRef="#br0" timeOffset="5116">5717 6684 24575,'0'37'0,"0"9"0,0-19 0,0 19 0,0-9 0,0 13 0,0-5 0,0 0 0,0-1 0,0-13 0,0 7 0,0-18 0,0 0 0,0-1 0,0-9 0,0 2 0,0-6 0,0-1 0,3-2 0,0-1 0,2-2 0,0 0 0,1 0 0,-1 0 0,4 0 0,0 0 0,6 0 0,2 0 0,6-3 0,2 2 0,4-5 0,0 5 0,4-2 0,-3 0 0,4 2 0,-9-2 0,2 3 0,-6 0 0,3 0 0,-7 0 0,-2 0 0,-6 0 0,0 0 0,-4 0 0,1 0 0,-1 0 0,-2 0 0,-1 0 0</inkml:trace>
  <inkml:trace contextRef="#ctx0" brushRef="#br0" timeOffset="5771">5962 7093 24575,'0'10'0,"0"23"0,0 7 0,0 1 0,0 4 0,0-5 0,0-25 0,0-2 0,0-2 0,0-5 0,0 2 0,0-5 0,0 0 0</inkml:trace>
  <inkml:trace contextRef="#ctx0" brushRef="#br0" timeOffset="7480">6572 6836 24575,'-3'-6'0,"0"1"0,-5 5 0,2 0 0,-3 0 0,-2 0 0,0 0 0,-4 0 0,-1 0 0,3 0 0,-2 0 0,3 0 0,-4 0 0,3 0 0,-3 0 0,4 0 0,3 0 0,-2 0 0,4 0 0,-1 0 0,2 0 0,1 0 0,0 0 0,2 2 0,0 1 0,3 2 0,0 1 0,0-1 0,0 7 0,0 2 0,0 5 0,0 1 0,0 0 0,0 4 0,0-7 0,0 6 0,0-6 0,0-4 0,0 2 0,0-9 0,0 3 0,0-4 0,0 0 0,3-2 0,-1 0 0,7-3 0,3 0 0,5 0 0,2 0 0,1 0 0,0 0 0,0 0 0,0 0 0,-4 0 0,3 0 0,-6 0 0,2 3 0,-3 3 0,-2 3 0,1 3 0,-4 0 0,4 0 0,-4 4 0,2 0 0,-2 1 0,-1 2 0,-2-3 0,-1 4 0,-3-4 0,0 3 0,0-6 0,0 6 0,0-6 0,0 2 0,0-2 0,0-1 0,0 0 0,-3 0 0,0-3 0,-6-1 0,3-2 0,-6 0 0,3 0 0,0-3 0,-2 2 0,1-4 0,-2 2 0,3-3 0,-2 0 0,1 2 0,-2-1 0,3 4 0,-2-4 0,1 4 0,-2-2 0,0 3 0,0-2 0,0 1 0,-4-1 0,3 2 0,-2-3 0,5 2 0,-1-4 0,5 1 0,-3-2 0,4 0 0,-1 0 0,1 0 0,2 0 0,0 0 0</inkml:trace>
  <inkml:trace contextRef="#ctx0" brushRef="#br0" timeOffset="8421">6894 7197 24575,'17'0'0,"1"0"0,10 0 0,-2 0 0,12 0 0,-8 0 0,3 0 0,1 0 0,-8 0 0,2 0 0,-8 0 0,-7 0 0,2 0 0,-9 0 0,3 0 0,-6 0 0,-1 0 0</inkml:trace>
  <inkml:trace contextRef="#ctx0" brushRef="#br0" timeOffset="9863">7838 6704 24575,'1'-6'0,"-4"1"0,-6 5 0,-3 0 0,0 0 0,-4 0 0,3 0 0,-2 0 0,-1-3 0,3 2 0,-6-2 0,6 3 0,-3 0 0,1 0 0,5 0 0,-2 0 0,0 0 0,4 9 0,-11 3 0,9 4 0,-4 4 0,2-4 0,2-2 0,0 4 0,1-4 0,2 2 0,1 3 0,2-6 0,1 6 0,3-6 0,0 6 0,0-6 0,0 2 0,0-3 0,3 1 0,3-4 0,3 0 0,3-3 0,4 0 0,-3 0 0,6-2 0,-3-2 0,1-2 0,1 0 0,-1 0 0,3-3 0,0-7 0,2-9 0,1-8 0,0-5 0,-3-2 0,-2 3 0,-3-3 0,-4 5 0,2 8 0,-5-2 0,0 10 0,-2 0 0,-2 4 0,-2 4 0,-2-1 0,2 3 0,-1 3 0,1 3 0,-2 8 0,0 3 0,0 6 0,0 3 0,0 7 0,8 14 0,-3-6 0,2-6 0,-1 1-557,3 16 557,-5-16 0,1 3 0,1 6 0,1 4 0,0-3 0,-1-6 0,-1 0 0,2 3 0,0 2 0,-1-5 0,-2 7 0,0-14 0,-4-1 0,0-13 0,0-1 0,0-5 0,0-2 139,0-3 0,0-2 0,0 0 1</inkml:trace>
  <inkml:trace contextRef="#ctx0" brushRef="#br0" timeOffset="11297">8433 6794 24575,'-10'15'0,"0"1"0,-3 10 0,2-4 0,-3 17 0,6-12 0,-7 16 0,3-8 0,0 4 0,4 0 0,1-5 0,6 4 0,-5-8 0,5 3 0,-2 1 0,3-8 0,0 6 0,0-7 0,0-4 0,6 2 0,5-5 0,6 2 0,8-1 0,1-2 0,7-5 0,-3-2 0,4-2 0,-6-4 0,1-1 0,5-3 0,0-4 0,2-15 0,-4-7 0,1-21-1040,-6-4 1040,-13 19 0,-1-1 0,-1-3 0,-1 1 0,-4 6 0,0-2 0,0-12 0,0 0 0,1-4 0,-5 8 0,-1-2 0,2-11-405,-4-5 405,0 6 0,0 11 0,-7 2 0,-4 11 0,-5-1 0,-4 10 1018,7 2-1018,-6 6 427,2 1-427,1 2 0,-3 4 0,6 0 0,-6 3 0,6 0 0,-6 0 0,2 0 0,1 0 0,-3 0 0,6 0 0,-6 0 0,6 0 0,0 0 0,5 0 0,2 2 0,0 1 0,1 3 0,2-1 0,-2 4 0,4 3 0,-2 5 0,0 3 0,3-1 0,-6 1 0,5-3 0,-5-2 0,5-3 0,-4-3 0,5 3 0,-3-6 0,1 2 0,1-2 0,-1-1 0,2 0 0,-3 1 0,3-1 0,-3 1 0,1-1 0,1 1 0,-4-1 0,5 1 0,-3-1 0,1 0 0,1 1 0,-1-1 0,-1 1 0,3-1 0,-5-2 0,2-1 0,0-2 0,1 0 0</inkml:trace>
  <inkml:trace contextRef="#ctx0" brushRef="#br0" timeOffset="12643">9229 6421 24575,'-8'5'0,"3"4"0,2 0 0,0 6 0,3-5 0,-3 5 0,3-6 0,0 3 0,0 0 0,0-3 0,0 3 0,0-3 0,0 2 0,0-2 0,2-1 0,4-2 0,3-3 0,3 0 0,0-3 0,0 0 0,0 0 0,0 0 0,1 0 0,-1-3 0,0 0 0,0-6 0,-3 2 0,2-4 0,-4 2 0,2-7 0,-3 3 0,-3-2 0,0-1 0,-3 3 0,0-3 0,0 1 0,0 2 0,0-3 0,-3 4 0,0 0 0,-6 0 0,2 0 0,-4 2 0,4 2 0,-4 2 0,5 2 0,-3 2 0,4 2 0,-1 0 0,1 0 0,0 0 0,-1 0 0,1 0 0,0 2 0,1 4 0,-1 3 0,2 3 0,-3-3 0,0 0 0,0-1 0,3-2 0,-2 3 0,2-6 0,0-1 0,1-2 0</inkml:trace>
  <inkml:trace contextRef="#ctx0" brushRef="#br0" timeOffset="14987">6672 6595 24575,'0'7'0,"0"4"0,0-5 0,0 5 0,0-5 0,0 3 0,2-6 0,4-1 0,0-2 0,5 0 0,-1 0 0,2 0 0,0 0 0,0-5 0,-3-2 0,0-8 0,0 2 0,-2-7 0,-1 7 0,-3 1 0,-3 0 0,0 3 0,0-3 0,0 0 0,0 3 0,0-3 0,0 6 0,0-5 0,-2 5 0,-4-3 0,0 3 0,-6 3 0,6-2 0,-5 4 0,4-1 0,-4 2 0,5 0 0,-3 0 0,4 0 0,-1 0 0,1 0 0,-1 0 0,1 0 0,2 2 0,0 1 0,3 5 0,-2 1 0,1 0 0,-2 3 0,1-3 0,1 0 0,-2 2 0,1-5 0,1 3 0,-1-4 0,2 1 0,0-3 0,0-1 0</inkml:trace>
  <inkml:trace contextRef="#ctx0" brushRef="#br0" timeOffset="16538">4592 6584 24575,'10'0'0,"0"0"0,2 0 0,-5 0 0,5 0 0,0-6 0,-5 2 0,5-8 0,-4 3 0,-4-3 0,4 0 0,-4 0 0,-1 0 0,0-4 0,-3 3 0,0-2 0,0 2 0,0 1 0,0 0 0,0 0 0,0 3 0,0-3 0,-3 6 0,-3-5 0,-3 4 0,-3-1 0,3 2 0,-3 2 0,3-1 0,-3 5 0,3-3 0,-2 3 0,4 0 0,-1 0 0,2 0 0,1 0 0,-1 0 0,1 0 0,-1 0 0,1 0 0,2 2 0,1 1 0,-1 3 0,3 2 0,-3-2 0,0 6 0,3-6 0,-6 5 0,6-2 0,-6 1 0,6 1 0,-5-5 0,4 2 0,-1-2 0,2-1 0,0 1 0,0-1 0,0 1 0,0-1 0,0 3 0,0-2 0,0 6 0,0-3 0,0 6 0,0-2 0,3 6 0,0-2 0,4-1 0,-1 0 0,-3-4 0,2-3 0,-4-1 0,2-2 0,-1-3 0,-2-1 0,3-2 0</inkml:trace>
  <inkml:trace contextRef="#ctx0" brushRef="#br0" timeOffset="17646">9324 7136 24575,'20'0'0,"4"0"0,5 0 0,1 0 0,4 0 0,-10 0 0,4 0 0,-10 0 0,-2 0 0,-4 0 0,-6 0 0,0 0 0,-4 0 0</inkml:trace>
  <inkml:trace contextRef="#ctx0" brushRef="#br0" timeOffset="18251">9319 7372 24575,'18'0'0,"2"0"0,9 0 0,0 0 0,-4 0 0,-1 0 0,-8 0 0,0 0 0,-7 0 0,-1 0 0,-5 0 0,0 0 0</inkml:trace>
  <inkml:trace contextRef="#ctx0" brushRef="#br0" timeOffset="24921">11210 3767 24575,'0'-8'0,"5"-3"0,-1 7 0,8-4 0,-3 8 0,0-5 0,-1 4 0,0-2 0,2 3 0,-1 0 0,-1 0 0,0 0 0,-2 0 0,6 0 0,-6 0 0,5 0 0,-5 0 0,3 0 0,-4 0 0,1 0 0,-1 0 0,1 6 0,-3 1 0,0 5 0,-3 3 0,0 1 0,0 8 0,0 1 0,0 4 0,0 0 0,0-1 0,-7 1 0,2 0 0,-5-4 0,3 3 0,0-8 0,-3 4 0,3-7 0,-2-2 0,5-6 0,2 0 0,-1-4 0,3 0 0,-3 1 0,3-1 0,0 0 0,0 0 0,0 1 0,6-3 0,-3 1 0,9 0 0,-3-1 0,3-1 0,0-2 0,-3 0 0,2 0 0,-1 0 0,-1 0 0,-1 0 0,-3 0 0,1 0 0,-1 0 0,1 0 0,-1 0 0,0 0 0,-2-2 0,2 2 0,-4-5 0,3 2 0,-3 0 0,1 1 0</inkml:trace>
  <inkml:trace contextRef="#ctx0" brushRef="#br0" timeOffset="26503">11628 3704 24575,'14'0'0,"-2"0"0,4 0 0,-1 0 0,-2 0 0,3 0 0,-4 0 0,-1 0 0,-2 0 0,-1 0 0,-2 0 0,-1 0 0,0 0 0,-2 2 0,0 1 0,-3 6 0,0 0 0,0 3 0,0 0 0,0 0 0,-3 0 0,0 0 0,-4 0 0,1 0 0,3 0 0,-2 0 0,4 0 0,-4-3 0,4 3 0,-1-6 0,2 5 0,0-5 0,0 6 0,0-6 0,0 5 0,0-5 0,0 6 0,0-6 0,0 5 0,0-5 0,0 5 0,0-4 0,0 1 0,0 0 0,0-2 0,0 6 0,0-3 0,0 3 0,0 0 0,2 0 0,2 0 0,1-3 0,-1 3 0,0-6 0,-1 2 0,0-2 0,2-3 0,-2-1 0,3-2 0,-1 0 0,1 0 0,-1 0 0,1 0 0,-1 0 0,0 0 0,1 0 0,-1 0 0,1 0 0,-1 0 0,1 0 0,-1 0 0,-2-2 0,2 1 0,-5-4 0,3 2 0,-3 0 0,0 1 0</inkml:trace>
  <inkml:trace contextRef="#ctx0" brushRef="#br0" timeOffset="28092">12231 3657 24575,'-11'0'0,"-1"0"0,3 0 0,-2 0 0,2 0 0,-7 0 0,6 0 0,-5 0 0,6 0 0,0 0 0,-2 0 0,1 0 0,1 0 0,1 0 0,2 0 0,3 3 0,1 0 0,2 2 0,0 3 0,0-2 0,0 6 0,0-6 0,0 5 0,0-5 0,0 3 0,0-1 0,0-2 0,0 3 0,0-4 0,2 0 0,-1 1 0,4-1 0,-5 1 0,3-1 0,-1 1 0,-1-1 0,4 4 0,-4-3 0,4 2 0,-5 0 0,3-1 0,-1 1 0,-1-3 0,1 1 0,-2-1 0,3 1 0,-3-1 0,3 1 0,-3-1 0,0 1 0,2-3 0,1-1 0,2-2 0,0 0 0,1 0 0,-1 0 0,3 0 0,5 0 0,0 0 0,2 0 0,1 0 0,-3 0 0,2 0 0,-3 0 0,0 0 0,1 0 0,-4 2 0,2-1 0,-5 4 0,3-2 0,-4 2 0,0 1 0,1-1 0,0 4 0,0 3 0,0 1 0,0 6 0,1-2 0,-4 2 0,0 1 0,-3 0 0,0 0 0,0 0 0,0 0 0,0-4 0,-2-1 0,-5-3 0,-2 1 0,-3-4 0,-4 0 0,0 0 0,-4-1 0,-4 1 0,3-2 0,-7-3 0,3-1 0,0 0 0,1-2 0,4 1 0,4-2 0,0 0 0,4 0 0,3 0 0,1 0 0,2 0 0,1 0 0,2 0 0,1 0 0</inkml:trace>
  <inkml:trace contextRef="#ctx0" brushRef="#br0" timeOffset="29498">12527 3441 24575,'12'0'0,"2"0"0,-5 0 0,0 0 0,2 0 0,-2 0 0,4 0 0,-1 0 0,0 0 0,0 0 0,-3-3 0,2-3 0,-2 0 0,0-3 0,0 4 0,-3-4 0,-1 3 0,-2-3 0,0 1 0,-3-1 0,0-1 0,0-1 0,0 2 0,0-3 0,0 2 0,-3-1 0,0 2 0,-6-1 0,2-1 0,-4 4 0,4 1 0,-1 1 0,2 4 0,1-1 0,-1 2 0,1 0 0,-1 0 0,0 0 0,1 0 0,0 2 0,-4 2 0,5 1 0,-3 1 0,3 2 0,-1-2 0,-1 3 0,0-4 0,3 1 0,-2 2 0,4 1 0,-1 0 0,-1 0 0,3-1 0,-5-2 0,4 3 0,-1-4 0,2 1 0,-3-1 0,3 3 0,-3-1 0,0 4 0,0-5 0,0 3 0,-2-1 0,4-2 0,-4 2 0,4-2 0,-1-1 0,-1-2 0,3-1 0,-3-2 0</inkml:trace>
  <inkml:trace contextRef="#ctx0" brushRef="#br0" timeOffset="31418">10195 6847 24575,'12'-11'0,"0"4"0,4-4 0,-6 10 0,8-11 0,-5 10 0,4-4 0,-2 6 0,1 0 0,-3 0 0,2 0 0,-6 0 0,3 0 0,-3 0 0,3 0 0,-3 0 0,2 6 0,-4-2 0,4 7 0,-5-2 0,3 3 0,-3 4 0,0-3 0,-2 6 0,-1 1 0,-3 1 0,0 2 0,0-3 0,-6 0 0,-2 0 0,-5 0 0,0 0 0,-3-3 0,2 2 0,-6-5 0,7 1 0,-3 1 0,-1 2 0,3-2 0,-2 4 0,-1-3 0,3 0 0,-3 2 0,5-6 0,2 3 0,1-4 0,4-3 0,1-1 0,-1-2 0,5-1 0,-3 1 0,3-1 0,0 3 0,0-1 0,0 1 0,3-3 0,3 1 0,6-3 0,5 3 0,2-5 0,1 2 0,4-3 0,-3 0 0,3 0 0,-4 0 0,0 2 0,-1-1 0,1 2 0,-3-3 0,-2 0 0,-3 0 0,0 3 0,-3-3 0,3 3 0,-6-3 0,2 0 0,-2 0 0,-1 0 0,1 0 0,2 0 0,-2 0 0,3 0 0,-4 0 0,0 0 0,-2 0 0,0 0 0</inkml:trace>
  <inkml:trace contextRef="#ctx0" brushRef="#br0" timeOffset="32755">10703 6772 24575,'17'-6'0,"0"-3"0,3 2 0,4-3 0,1 3 0,-4 0 0,6 3 0,-13-1 0,9 4 0,-13-2 0,5 3 0,-6 0 0,0 0 0,0 0 0,-4 0 0,0 0 0,1 0 0,-3 6 0,2 0 0,-4 6 0,1 4 0,-2 4 0,0 1 0,0 7 0,0-3 0,0 8 0,0-3 0,-7 8 0,-1-8 0,-11 4 0,-4-4 0,-1 2 0,-7-5 0,8 0 0,-3-5 0,5-4 0,0-1 0,5-5 0,3 1 0,1-1 0,8 3 0,-4-2 0,8 6 0,-3-2 0,3 3 0,0-1 0,0 1 0,0 0 0,0-4 0,0 3 0,0-6 0,0 3 0,2-7 0,1-1 0,3 1 0,3-3 0,0 0 0,6-3 0,2-3 0,3 0 0,3 0 0,-2 0 0,7 0 0,-7 0 0,3 0 0,-4 0 0,0 0 0,-4 0 0,-1 0 0,-5 0 0,1 0 0,-5 0 0,3 0 0,-4 0 0,0 0 0,1 0 0,-1 0 0,-2-3 0,0 3 0,-3-3 0</inkml:trace>
  <inkml:trace contextRef="#ctx0" brushRef="#br0" timeOffset="34014">11531 6950 24575,'-19'0'0,"-6"0"0,7 0 0,-6 0 0,4 0 0,4 0 0,0 0 0,7 0 0,1 0 0,5 5 0,0 1 0,3 9 0,0-2 0,0 6 0,0-9 0,0 4 0,0-5 0,0 3 0,0 0 0,0 3 0,0 1 0,0 4 0,0 4 0,0-3 0,0 3 0,0-4 0,0-1 0,3-2 0,-3-2 0,3-6 0,-3 0 0,0-4 0,0-4 0,0-4 0,0-3 0,3-6 0,0 3 0,6 0 0,4 2 0,3 5 0,8 2 0,1 0 0,3 0 0,1 0 0,0 6 0,6 15 0,-11 0 0,2 9 0,-15-6 0,-2-3 0,-2 3 0,-3-4 0,-1 0 0,-3-4 0,0 3 0,-3-6 0,-3 0 0,-7-1 0,-7-2 0,-5 1 0,-4 2 0,-5-4 0,0 1 0,-5-2 0,-1-3 0,1-2 0,5-3 0,4 0 0,6 0 0,4 0 0,7 0 0,1 0 0,6 0 0,1 0 0,0-2 0,2-1 0,0-9 0,0 2 0,3 0 0,-3 4 0</inkml:trace>
  <inkml:trace contextRef="#ctx0" brushRef="#br0" timeOffset="35792">11715 6684 24575,'8'-3'0,"-2"0"0,2 3 0,0 0 0,-2 0 0,3 0 0,-4 0 0,0 0 0,1 0 0,-1-2 0,1-4 0,-3 0 0,2-9 0,-1 5 0,-1-5 0,0-1 0,-3 3 0,0-6 0,0 6 0,0-3 0,0 1 0,0 2 0,-3-6 0,0 5 0,-7-1 0,4 6 0,-3 0 0,1 1 0,2 4 0,0-4 0,1 7 0,2-1 0,-3 2 0,1 0 0,-1 0 0,-2 0 0,2 0 0,-3 0 0,4 0 0,-4 0 0,3 0 0,-3 0 0,4 0 0,0 2 0,2 1 0,0 3 0,3 2 0,0-2 0,0 5 0,0-1 0,0-1 0,0 2 0,0-5 0,0 3 0,0-4 0,0 1 0,0-1 0,0 0 0,-2 1 0,2-1 0,-3 0 0,3 0 0,-2 1 0,1-1 0,-1 1 0,-1-1 0,3 1 0,-3-1 0,1 1 0,1-1 0,-1 0 0,2 0 0,0 0 0,0 0 0,0 1 0,0-1 0,2-2 0,1-1 0,2-2 0,0 0 0,0 3 0,0-3 0,0 2 0,0-2 0,-2 0 0,-1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4:26.923"/>
    </inkml:context>
    <inkml:brush xml:id="br0">
      <inkml:brushProperty name="width" value="0.05292" units="cm"/>
      <inkml:brushProperty name="height" value="0.05292" units="cm"/>
      <inkml:brushProperty name="color" value="#00B050"/>
    </inkml:brush>
  </inkml:definitions>
  <inkml:trace contextRef="#ctx0" brushRef="#br0">9836 2616 24575,'0'27'0,"0"-8"0,0 18 0,0-13 0,0 5 0,0 0 0,0 5 0,0-4 0,0 3 0,0-4 0,0 0 0,0-5 0,0 0 0,0-7 0,0-2 0,0-3 0,0-3 0,0 0 0,0-4 0,0 0 0,0-2 0,0 0 0</inkml:trace>
  <inkml:trace contextRef="#ctx0" brushRef="#br0" timeOffset="1278">10098 2616 24575,'0'16'0,"0"7"0,0-6 0,0 7 0,0 0 0,0-3 0,0 7 0,0-8 0,0 4 0,0 0 0,0-6 0,0 5 0,0-7 0,0 4 0,0 0 0,0 4 0,0-4 0,0 4 0,0-4 0,3 0 0,0-4 0,1 0 0,-2-7 0,1 2 0,-2-5 0,2 3 0,-3-4 0,2 1 0,1-3 0,2-1 0,0-2 0,0 0 0,1 0 0,2 0 0,1 0 0,7-3 0,0 2 0,8-5 0,1 5 0,3-5 0,1 5 0,0-6 0,0 7 0,-1-4 0,-3 4 0,-4-2 0,-2 1 0,-9-2 0,1 3 0,-5 0 0,-1 0 0,1 0 0,-1 0 0,-2-2 0,0 2 0,-3-3 0</inkml:trace>
  <inkml:trace contextRef="#ctx0" brushRef="#br0" timeOffset="3014">10285 2821 24575,'-3'14'0,"0"7"0,3 0 0,0 8 0,0 0 0,0 4 0,0-3 0,0 8 0,0-12 0,0 6 0,0-7 0,0-4 0,0 2 0,0-10 0,0 3 0,0-4 0,0 0 0,0-3 0,0 2 0,0-4 0,0 1 0,0-2 0,0 2 0,0-2 0,0 3 0,0-4 0,0 0 0,3-2 0,-2 2 0,1-2 0,-2 2 0,0 0 0,0 0 0,2-3 0,-1 3 0,1-2 0,-2 2 0,0 0 0,0 0 0,0 1 0,0-1 0,0 0 0,0 0 0,0 0 0,0 0 0,0-5 0,0 0 0</inkml:trace>
  <inkml:trace contextRef="#ctx0" brushRef="#br0" timeOffset="6715">9565 3061 24575,'-8'0'0,"-3"0"0,5 0 0,-5 0 0,4 0 0,-4 3 0,7 3 0,-7 3 0,5 3 0,-4-2 0,-2 4 0,6-4 0,-4 9 0,1-2 0,-1-1 0,0 3 0,-2-3 0,4 8 0,-5-3 0,6 3 0,-6 0 0,5 1 0,-3 4 0,1-1 0,2-3 0,-2-1 0,3-4 0,0 4 0,0-3 0,1-1 0,-1-1 0,1-3 0,2 0 0,1 3 0,0 2 0,2 0 0,-2 6 0,3 3 0,0 0 0,0 13 0,0-2 0,0 4 0,0 4 0,0-4 0,0 1 0,0-2 0,0-5 0,3-5 0,1 4 0,3-12 0,4 6 0,-3-7 0,5 0 0,-6-1 0,6-4 0,-3-4 0,0 3 0,2-2 0,-3-1 0,5 3 0,-2-6 0,1 6 0,0-3 0,-1 0 0,1 3 0,0-2 0,0 3 0,0-1 0,-3-2 0,3 2 0,-6-3 0,5 1 0,-5 2 0,2-6 0,-3 2 0,0-6 0,0 0 0,-3-4 0,2 1 0,-5-1 0,5-2 0,-2-1 0,-1 1 0,3-3 0,-5 5 0,5-4 0,-4 3 0,4-3 0,-5 3 0,3-13 0,-3 9 0,0-9 0</inkml:trace>
  <inkml:trace contextRef="#ctx0" brushRef="#br0" timeOffset="8856">12740 2877 24575,'26'0'0,"-6"0"0,11 0 0,-8 0 0,10 3 0,0 1 0,-3 6 0,4-1 0,-4 8 0,-1-8 0,1 9 0,-2-10 0,-2 9 0,-2-6 0,-3 6 0,-1-4 0,0-2 0,-4 1 0,0 1 0,-4 0 0,1 6 0,-1-6 0,2 6 0,-2-3 0,1 4 0,-2 0 0,1-1 0,-4 5 0,2 1 0,-3 0 0,0 3 0,0-3 0,0 4 0,0 3 0,-3-3 0,-1 4 0,1-4 0,-4 4 0,4-3 0,-1 3 0,-2-4 0,2 0 0,0 0 0,-2 0 0,2-4 0,-3 2 0,0-6 0,0 7 0,0-3 0,0 0 0,0 2 0,0-2 0,0 0 0,0 3 0,0-3 0,0 4 0,-4 4 0,-3-3 0,-4 3 0,-4-4 0,0 5 0,0-4 0,0 8 0,-4-7 0,3 2 0,-2-7 0,4-2 0,1-4 0,0 0 0,0 0 0,2-4 0,-1-1 0,6-2 0,-6-1 0,5 0 0,-4 0 0,1 0 0,-5 0 0,-2-2 0,-3 3 0,1-3 0,-1 0 0,-4 3 0,3-5 0,-3 2 0,4-1 0,0-2 0,0 3 0,1-3 0,2-1 0,-2 0 0,6 1 0,-3-1 0,4-3 0,0 3 0,0-6 0,3 5 0,-3-4 0,6 1 0,-2-2 0,-1 3 0,3-2 0,-2 1 0,2-2 0,3 3 0,1-3 0,2 2 0</inkml:trace>
  <inkml:trace contextRef="#ctx0" brushRef="#br0" timeOffset="16444">9939 4709 24575,'-8'-3'0,"-1"1"0,-6 2 0,2 0 0,-3 0 0,0 0 0,0 0 0,0 0 0,3 0 0,-2 0 0,8 0 0,-8 0 0,6 0 0,0 0 0,-3 0 0,6 0 0,-3 0 0,4 0 0,-1 0 0,1 0 0,-1 0 0,1 0 0,2 2 0,1 1 0,2 5 0,0 5 0,0 0 0,-3 5 0,2-1 0,-2 3 0,3 0 0,0-1 0,0 1 0,0 0 0,0 0 0,0 0 0,0-4 0,0 0 0,0-4 0,0 0 0,0-3 0,0-1 0,0-2 0,0-1 0,0-4 0,2-2 0,2-7 0,4-1 0,2-3 0,5-1 0,1 3 0,4 1 0,0 5 0,0-2 0,0 5 0,0-2 0,-1 3 0,1 0 0,-3 3 0,-1 6 0,-4 5 0,2 10 0,-1-3 0,-2 7 0,-1-8 0,-3 8 0,0-7 0,0 3 0,-4-8 0,0 3 0,-3-6 0,0 3 0,0-4 0,0 3 0,-5-4 0,-5 4 0,-7-5 0,-7 1 0,3-2 0,-7-2 0,-1 1 0,-6-1 0,1-3 0,-4 0 0,8-4 0,-8 0 0,12 0 0,-3 0 0,9 0 0,4 0 0,3 0 0,5 0 0,2 0 0,3-2 0,1-1 0,2 0 0,0 0 0</inkml:trace>
  <inkml:trace contextRef="#ctx0" brushRef="#br0" timeOffset="18230">10300 4622 24575,'-3'2'0,"1"4"0,2 6 0,0 4 0,0 4 0,0 0 0,0 8 0,0-6 0,-7 15 0,5-6 0,-5 3 0,4 4 0,2-3 0,-10 4 0,9-1 0,-5-3 0,7-2 0,0-4 0,0 0 0,0 0 0,0-5 0,0 0 0,0-4 0,0 0 0,0-4 0,3 3 0,4-6 0,2 0 0,3-2 0,0-1 0,0-1 0,0 0 0,1-3 0,-1 0 0,0 0 0,0 0 0,0-3 0,0 0 0,-3-3 0,2 0 0,-4 0 0,1 0 0,-3 0 0,1 0 0,-1 0 0,1 0 0,-3-5 0,2-2 0,-4-9 0,1 0 0,-2-4 0,0 0 0,0-4 0,0-1 0,0 1 0,0-4 0,0 7 0,0-3 0,-2 7 0,-2 2 0,1 3 0,-2 2 0,4 2 0,-4 5 0,2 0 0,-2 3 0,0 0 0,0 0 0,-1 0 0,1 0 0,-4 0 0,3 0 0,-6 0 0,3 0 0,0 0 0,-3 0 0,3 0 0,0 3 0,1 0 0,-1 0 0,3 2 0,-2-5 0,2 2 0,1-2 0,0 0 0,0 0 0,2-2 0,1 2 0,2-3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5:21.144"/>
    </inkml:context>
    <inkml:brush xml:id="br0">
      <inkml:brushProperty name="width" value="0.05292" units="cm"/>
      <inkml:brushProperty name="height" value="0.05292" units="cm"/>
      <inkml:brushProperty name="color" value="#FF00FF"/>
    </inkml:brush>
  </inkml:definitions>
  <inkml:trace contextRef="#ctx0" brushRef="#br0">4334 8136 24575,'-11'0'0,"-5"0"0,6 0 0,-9 0 0,3 0 0,-1 0 0,-2 0 0,3 0 0,-4 0 0,0 0 0,0 0 0,4 0 0,0 0 0,4 0 0,3 0 0,1 0 0,2 0 0,0 0 0,3 2 0,-2 1 0,5 3 0,-3-1 0,3 3 0,0 1 0,0 3 0,0 0 0,0 0 0,0 4 0,0-3 0,0 2 0,0-3 0,0 4 0,0-3 0,-2 2 0,1-3 0,-2 4 0,3-3 0,-2 2 0,1 1 0,-2-3 0,0 2 0,0 0 0,-3-2 0,2 3 0,-2-1 0,3-2 0,-4 3 0,2-7 0,-1 2 0,0-5 0,3 3 0,0-4 0,3 0 0,3-2 0,6 0 0,4-3 0,7 0 0,4 0 0,1 0 0,-1 0 0,4 0 0,-7 0 0,3 3 0,-4 0 0,0 1 0,-1 2 0,-2-3 0,2 4 0,-6-1 0,2 0 0,-6 0 0,3 0 0,-6 2 0,5-1 0,-4 4 0,2-4 0,-3 4 0,-1-2 0,-1 3 0,1 0 0,-4 4 0,1-3 0,-2 6 0,0-6 0,0 6 0,0-6 0,-2-1 0,-8 0 0,0-5 0,-9 2 0,3-3 0,-4-2 0,0-1 0,0-3 0,-3 0 0,2 0 0,-7 0 0,7 0 0,-3 0 0,4 3 0,3-2 0,2 4 0,3-1 0,-1-1 0,4 2 0,1-4 0,2 3 0,1-3 0,-1 1 0,1 1 0,-1-3 0,1 3 0,-1-1 0,1-1 0,-1 1 0,1-2 0,-1 3 0,1-3 0,-1 3 0,1-3 0,0 0 0,-1 0 0,1 0 0,2 0 0,0 0 0</inkml:trace>
  <inkml:trace contextRef="#ctx0" brushRef="#br0" timeOffset="1719">4757 8165 24575,'0'4'0,"0"0"0,0 13 0,0-1 0,0 4 0,0 0 0,0 0 0,0 4 0,0-4 0,0 4 0,0-4 0,0 3 0,0-2 0,0 3 0,0 0 0,0-3 0,0 3 0,0-5 0,0 1 0,0-3 0,0-2 0,0-3 0,3 0 0,3-2 0,6 2 0,5-5 0,3 2 0,-1-2 0,-2-1 0,2 1 0,-3-1 0,1 0 0,1-2 0,-5 1 0,0-4 0,-2 2 0,-5-3 0,6 0 0,-3 0 0,0 0 0,2 0 0,-1-9 0,0 1 0,2-11 0,-5 3 0,3-4 0,-4-4 0,1 3 0,0-3 0,-3 8 0,-1-4 0,-3 7 0,0-2 0,0 3 0,0 2 0,0 2 0,0 3 0,-3-1 0,0 3 0,-5 0 0,1 3 0,-4 0 0,2 0 0,-3 0 0,-1 0 0,-2 0 0,2 0 0,-3 0 0,4 0 0,0 0 0,3 0 0,-3 0 0,6 0 0,-2 0 0,2 0 0,1 0 0,-1 0 0,1 0 0,-1 3 0,1 0 0,-1 2 0,1 0 0,-4 1 0,3-3 0,-2 2 0,2-2 0,1 0 0,-1 2 0,1-2 0,-1 0 0,3 2 0,-1-5 0,3 5 0,-4-5 0,5 5 0,-5-5 0,4 5 0,-4-5 0,2 5 0,0-2 0,-1 0 0,1-1 0,-3-2 0,3 0 0,1 0 0</inkml:trace>
  <inkml:trace contextRef="#ctx0" brushRef="#br0" timeOffset="4331">5451 8441 24575,'11'0'0,"0"0"0,5 0 0,-3 0 0,6 3 0,-3 1 0,4 0 0,-4 1 0,3-1 0,-2 2 0,2-2 0,-2 1 0,-2-4 0,-3 4 0,0-4 0,0 4 0,1-4 0,-1 2 0,-3-3 0,-1 0 0,1 0 0,-3 0 0,2 0 0,-3 0 0,4 0 0,-3 0 0,2 0 0,1 0 0,-3 2 0,5-1 0,-5 1 0,3-2 0,-4 0 0,1 0 0,-1 0 0,0 0 0,-2 3 0,2-3 0,-2 3 0,2-3 0,0 0 0,-2 0 0,-1 0 0</inkml:trace>
  <inkml:trace contextRef="#ctx0" brushRef="#br0" timeOffset="5152">6293 8187 24575,'3'2'0,"-1"5"0,-2 9 0,0 4 0,0 7 0,0-1 0,0 11 0,0-2 0,0-1 0,0 4 0,0-3 0,0-1 0,0 0 0,0-6 0,0-3 0,0-1 0,0-4 0,0 0 0,0-4 0,0 0 0,0-4 0,0-3 0,0-1 0,0-2 0,0-1 0,0 1 0,0-1 0,0 0 0,0 1 0,0-1 0,0-2 0,0-1 0</inkml:trace>
  <inkml:trace contextRef="#ctx0" brushRef="#br0" timeOffset="6259">6473 8258 24575,'0'23'0,"0"7"0,0-4 0,0 8 0,0-6 0,0 1 0,0 0 0,0-4 0,0-5 0,0 3 0,0-12 0,0 8 0,0-10 0,0 0 0,0-1 0,0 1 0,0-3 0,0 2 0,0-2 0,0-1 0,0 0 0,0 1 0,0-1 0,5 1 0,2-3 0,5 2 0,4-1 0,0-1 0,4 3 0,0-5 0,-1 2 0,1-3 0,4 0 0,-3 0 0,3 0 0,-1 0 0,2 0 0,0 0 0,3 0 0,-8 0 0,8 0 0,-7 0 0,7 0 0,-7 0 0,3 0 0,-5 0 0,1 0 0,-3 0 0,1 0 0,-8 0 0,5 0 0,-9 0 0,3 0 0,-4 0 0,1 0 0,-3 0 0,-1 0 0</inkml:trace>
  <inkml:trace contextRef="#ctx0" brushRef="#br0" timeOffset="7223">6792 8390 24575,'-3'3'0,"1"13"0,2 3 0,0 27 0,0-21 0,0 27 0,0-18 0,0 10 0,0-3 0,0 3 0,0-8 0,0-2 0,0-6 0,0-10 0,0 5 0,0-13 0,0 4 0,0-5 0,0 0 0,0 0 0,0-4 0,0 0 0,0 1 0,0-1 0,0 1 0,0-1 0,0-4 0,0 0 0,0-3 0</inkml:trace>
  <inkml:trace contextRef="#ctx0" brushRef="#br0" timeOffset="8103">7320 8655 24575,'17'0'0,"19"0"0,-11 0 0,17 0 0,-7 0 0,0 0 0,9 0 0,-9 0 0,-2 0 0,-8 0 0,-4 0 0,-6 0 0,-6 0 0,0 0 0,-4 0 0,-2 0 0,-1 0 0</inkml:trace>
  <inkml:trace contextRef="#ctx0" brushRef="#br0" timeOffset="9891">8042 8319 24575,'11'0'0,"0"0"0,1 0 0,0 0 0,4 0 0,-3 0 0,10 0 0,-6-6 0,11 1 0,-4-4 0,5 1 0,-1 1 0,1 0 0,0 0 0,0-1 0,-4 1 0,-1 0 0,-8 1 0,-3 2 0,-2-1 0,-5 4 0,2-1 0,-2 2 0,-1 0 0,-2 2 0,0 1 0,-3 2 0,0 0 0,0 4 0,0 0 0,0 6 0,0 2 0,-6 3 0,1 3 0,-8 2 0,2 4 0,-4 0 0,1 0 0,-5 1 0,4-1 0,-8 2 0,8-6 0,-3 4 0,1-8 0,2 7 0,0-6 0,2 2 0,6-4 0,-5-4 0,5 3 0,-2-6 0,2 6 0,4-6 0,-3 2 0,3-3 0,-1 0 0,1 1 0,1-4 0,1-1 0,-1-3 0,2 1 0,0-1 0,-3-2 0,3 2 0,-3-4 0,3 1 0</inkml:trace>
  <inkml:trace contextRef="#ctx0" brushRef="#br0" timeOffset="14778">9672 3740 24575,'3'-11'0,"0"3"0,2-1 0,1 1 0,0 2 0,-1-3 0,1 1 0,0 1 0,-1-1 0,1 2 0,2 1 0,-2-1 0,3 3 0,-4-2 0,1 4 0,2-4 0,-2 2 0,3-1 0,-4 0 0,1 3 0,-1-2 0,3 3 0,-1-2 0,1 1 0,-3-1 0,1 2 0,-1 0 0,1 0 0,-1 0 0,1 0 0,-1 0 0,0 0 0,1 0 0,-1 0 0,4 0 0,-3 0 0,2 0 0,-2 0 0,-1 0 0,1 0 0,-1 0 0,1 2 0,-1 1 0,0 3 0,-2-1 0,2-2 0,-4 2 0,1-2 0,-2 2 0,2 1 0,-1-1 0,1 1 0,-2-1 0,0 4 0,3 0 0,-2 3 0,2 0 0,-3-3 0,0 2 0,0-2 0,0 1 0,0 1 0,0-5 0,0 5 0,0-4 0,0 4 0,0-5 0,0 2 0,2-2 0,-1-1 0,1 1 0,-2-1 0,0 1 0,0-1 0,0 1 0,0-1 0,0 0 0,-2-2 0,-5 2 0,1-2 0,-5 0 0,2 2 0,-4-1 0,1-1 0,0 3 0,0-6 0,0 6 0,0-6 0,0 3 0,-1-3 0,4 0 0,-2 0 0,5 0 0,-3 0 0,4 0 0,-1 0 0,6 0 0,3 0 0,6 0 0,3 0 0,0 0 0,4 0 0,-3 0 0,2 0 0,-3 0 0,0 3 0,0 0 0,-2 3 0,1 0 0,-5-1 0,5 1 0,-4 0 0,4 0 0,-5-1 0,6 1 0,-6 3 0,3 0 0,-4 0 0,1 3 0,0-3 0,0 3 0,0-3 0,0 2 0,-3-2 0,2 3 0,-4 0 0,2-3 0,-3 3 0,0-3 0,0 3 0,0-3 0,0 2 0,0-1 0,0-1 0,0 2 0,0-5 0,-6 3 0,3-4 0,-9 1 0,6 0 0,-6 0 0,6-3 0,-5 0 0,2-3 0,-1 0 0,-1 0 0,2 0 0,0 0 0,-3 0 0,3 0 0,-3 0 0,0 0 0,0 0 0,2-3 0,-1 0 0,2-3 0,0 0 0,-3 0 0,6 3 0,-2-2 0,2 2 0,1 0 0,-1-2 0,1 2 0,-1 0 0,1 0 0,-1 1 0,1 1 0,1-4 0,0 5 0,1-3 0,-3 3 0,3-2 0,1-1 0,-1-5 0,3 4 0,-3-1 0</inkml:trace>
  <inkml:trace contextRef="#ctx0" brushRef="#br0" timeOffset="16842">10472 3660 24575,'-15'0'0,"0"0"0,3 0 0,0 0 0,0 0 0,-4 0 0,3 0 0,-5 0 0,7 0 0,-7 0 0,11 0 0,-8 0 0,6 0 0,-3 0 0,0 0 0,1 0 0,5 3 0,1 6 0,5 1 0,0 9 0,0-3 0,3 4 0,-3 0 0,6-1 0,-2 1 0,0-3 0,1-2 0,-4-3 0,4-3 0,-4 3 0,1-6 0,0 2 0,-1-2 0,1-1 0,1-2 0,3-1 0,2-2 0,8 0 0,0 0 0,4 0 0,0 3 0,-1 1 0,1 2 0,4 1 0,-7 0 0,6 0 0,-6-1 0,-1 0 0,0 0 0,-7 0 0,2 3 0,-5-3 0,3 5 0,-1-2 0,-1 4 0,2-1 0,-3 0 0,0 0 0,-3 3 0,3 2 0,-6 2 0,3 1 0,-3 0 0,0 0 0,0 0 0,0 0 0,0-1 0,-6 1 0,0-4 0,-11 1 0,4-5 0,-6-2 0,6-1 0,-6-3 0,3 0 0,-1-2 0,-2-1 0,3-3 0,0 0 0,-3 0 0,6-3 0,-6-3 0,6-1 0,-3-5 0,4 2 0,0 1 0,3 0 0,0 4 0,4-1 0,-1 1 0,1-1 0,-1 3 0,3-2 0,-2 5 0,5-5 0,-5 4 0,4-6 0,-1 6 0,2-3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3:07.203"/>
    </inkml:context>
    <inkml:brush xml:id="br0">
      <inkml:brushProperty name="width" value="0.05292" units="cm"/>
      <inkml:brushProperty name="height" value="0.05292" units="cm"/>
      <inkml:brushProperty name="color" value="#0000FF"/>
    </inkml:brush>
  </inkml:definitions>
  <inkml:trace contextRef="#ctx0" brushRef="#br0">2777 6977 24575,'19'-13'0,"-2"2"0,13-11 0,-9 7 0,9-7 0,-9 7 0,8-3 0,-8 5 0,7-2 0,-8 5 0,4 0 0,-4 3 0,4 0 0,-3 0 0,3 3 0,-8 1 0,3 3 0,-3 0 0,1 0 0,-2 0 0,-6 0 0,3 3 0,-6 3 0,3 7 0,-3 0 0,0 2 0,1 1 0,-4-3 0,0 2 0,-3-3 0,0 0 0,-3 0 0,-6 1 0,-9 0 0,-7-2 0,-8 3 0,2-6 0,-6 3 0,6-4 0,-2 1 0,4-1 0,4 0 0,1 0 0,4-1 0,4 1 0,0-1 0,7 0 0,1-1 0,2-1 0,3 0 0,-2-3 0,9 1 0,3-2 0,9 0 0,3 3 0,5-2 0,-3 5 0,3-5 0,-1 5 0,-2-3 0,3 4 0,-4 3 0,0 4 0,0 0 0,-2 6 0,-2-3 0,-3-1 0,0 3 0,-3-6 0,-1 2 0,-3-3 0,0 0 0,-3 1 0,0-1 0,-3 0 0,0-3 0,0 2 0,0-2 0,0 3 0,0 4 0,0-3 0,-6 6 0,2-6 0,-13 6 0,7-5 0,-10 2 0,4-3 0,-8 1 0,3-4 0,-6 0 0,2-3 0,-4 0 0,4-3 0,-3-1 0,7-3 0,-3 0 0,4 0 0,4 0 0,-3 0 0,6-5 0,-3 1 0,4-5 0,0 0 0,0 3 0,3-3 0,-3 3 0,6 0 0,-5 1 0,5 2 0,-2-2 0,2 4 0,1-4 0,-1 2 0,1-2 0,2-4 0,1 5 0,2-1 0</inkml:trace>
  <inkml:trace contextRef="#ctx0" brushRef="#br0" timeOffset="1488">3702 6630 24575,'-13'16'0,"-1"2"0,7-2 0,-2 3 0,-4 2 0,4 8 0,-5-3 0,3 8 0,3-1 0,1-3 0,0 8 0,0-8 0,1 13 0,-3-8 0,8 5 0,-3-2 0,4-4 0,0 5 0,0 0 0,0 5 0,0-4 0,-7 4 0,6-5 0,-6 0 0,7 0 0,0-5 0,0-1 0,0-4 0,0-4 0,0-1 0,0-8 0,0 0 0,0-4 0,2 0 0,1-3 0,3 2 0,0-5 0,2 3 0,1-3 0,3 0 0,4-3 0,0 0 0,1-3 0,2 0 0,-3 0 0,4-3 0,0-4 0,0-7 0,-3-3 0,4-5 0,-6-2 0,-1-1 0,0-4 0,-6 0 0,2 0 0,-3 0 0,0 4 0,0 1 0,-3 4 0,-1 4 0,-3 0 0,0 4 0,0 3 0,0 0 0,0 4 0,0-1 0,0 1 0,0-1 0,-6 3 0,-1-2 0,-5 4 0,-3-1 0,-2 2 0,1 0 0,-3 0 0,2 0 0,1 0 0,0 0 0,4 0 0,0 0 0,0 0 0,3 0 0,0 0 0,1 2 0,2 1 0,-3 3 0,4-1 0,-1 1 0,1-3 0,-1 2 0,1-2 0,-1 0 0,1-1 0,-1-2 0,1 0 0,0 0 0,2 0 0,0 0 0</inkml:trace>
  <inkml:trace contextRef="#ctx0" brushRef="#br0" timeOffset="2933">4111 7157 24575,'0'19'0,"0"5"0,0-2 0,0 2 0,0 0 0,0 8 0,0-9 0,0 9 0,0-13 0,0-2 0,2-2 0,4-3 0,7-2 0,0 1 0,6-3 0,-3-2 0,4 0 0,4-2 0,-3-1 0,3 1 0,-4-4 0,-1 0 0,1 0 0,-3 0 0,-2 0 0,-3 0 0,-3 0 0,3-6 0,-6 2 0,5-7 0,-4 2 0,5-7 0,-2 0 0,0-8 0,3-1 0,-5-4 0,6 0 0,-6-5 0,3 4 0,-4-8 0,-3 4 0,0-10 0,-4 4 0,0-4 0,-4 5 0,-4 0 0,-3 5 0,-8-1 0,4 11 0,-5 2 0,6 6 0,-5 6 0,6 1 0,-2 5 0,5 2 0,-1 2 0,2 0 0,-3 0 0,-1 0 0,1 0 0,3 0 0,-2 0 0,4 0 0,-4 2 0,5 2 0,-3 1 0,1 1 0,1 6 0,-2-2 0,3 6 0,2-1 0,-1-2 0,1 6 0,-2-3 0,-1 1 0,1 2 0,2-6 0,-1 2 0,2-6 0,-4 3 0,2-3 0,-1 3 0,-1 0 0,4-3 0,-2 2 0,1-2 0,-2 3 0,0 1 0,3-4 0,-3 5 0,3-6 0,-4 10 0,4-11 0,-3 8 0,5-6 0,-4 3 0,4-3 0,-1-1 0,-1-2 0,3-1 0,-3 1 0,3-1 0,0 1 0,-2-3 0,1-1 0,-1-2 0</inkml:trace>
  <inkml:trace contextRef="#ctx0" brushRef="#br0" timeOffset="3976">4912 7075 24575,'18'0'0,"3"0"0,7 0 0,10 0 0,-7 0 0,17 0 0,-12 0 0,8 0 0,-6 0 0,-7 0 0,1 0 0,-7 0 0,0 0 0,-2 0 0,-9 0 0,1 0 0,-6 0 0,0 0 0,-1 0 0,-2 0 0,-1 0 0,0 0 0,-2 2 0,0-1 0,-3 1 0</inkml:trace>
  <inkml:trace contextRef="#ctx0" brushRef="#br0" timeOffset="5116">5717 6684 24575,'0'37'0,"0"9"0,0-19 0,0 19 0,0-9 0,0 13 0,0-5 0,0 0 0,0-1 0,0-13 0,0 7 0,0-18 0,0 0 0,0-1 0,0-9 0,0 2 0,0-6 0,0-1 0,3-2 0,0-1 0,2-2 0,0 0 0,1 0 0,-1 0 0,4 0 0,0 0 0,6 0 0,2 0 0,6-3 0,2 2 0,4-5 0,0 5 0,4-2 0,-3 0 0,4 2 0,-9-2 0,2 3 0,-6 0 0,3 0 0,-7 0 0,-2 0 0,-6 0 0,0 0 0,-4 0 0,1 0 0,-1 0 0,-2 0 0,-1 0 0</inkml:trace>
  <inkml:trace contextRef="#ctx0" brushRef="#br0" timeOffset="5771">5962 7093 24575,'0'10'0,"0"23"0,0 7 0,0 1 0,0 4 0,0-5 0,0-25 0,0-2 0,0-2 0,0-5 0,0 2 0,0-5 0,0 0 0</inkml:trace>
  <inkml:trace contextRef="#ctx0" brushRef="#br0" timeOffset="7480">6572 6836 24575,'-3'-6'0,"0"1"0,-5 5 0,2 0 0,-3 0 0,-2 0 0,0 0 0,-4 0 0,-1 0 0,3 0 0,-2 0 0,3 0 0,-4 0 0,3 0 0,-3 0 0,4 0 0,3 0 0,-2 0 0,4 0 0,-1 0 0,2 0 0,1 0 0,0 0 0,2 2 0,0 1 0,3 2 0,0 1 0,0-1 0,0 7 0,0 2 0,0 5 0,0 1 0,0 0 0,0 4 0,0-7 0,0 6 0,0-6 0,0-4 0,0 2 0,0-9 0,0 3 0,0-4 0,0 0 0,3-2 0,-1 0 0,7-3 0,3 0 0,5 0 0,2 0 0,1 0 0,0 0 0,0 0 0,0 0 0,-4 0 0,3 0 0,-6 0 0,2 3 0,-3 3 0,-2 3 0,1 3 0,-4 0 0,4 0 0,-4 4 0,2 0 0,-2 1 0,-1 2 0,-2-3 0,-1 4 0,-3-4 0,0 3 0,0-6 0,0 6 0,0-6 0,0 2 0,0-2 0,0-1 0,0 0 0,-3 0 0,0-3 0,-6-1 0,3-2 0,-6 0 0,3 0 0,0-3 0,-2 2 0,1-4 0,-2 2 0,3-3 0,-2 0 0,1 2 0,-2-1 0,3 4 0,-2-4 0,1 4 0,-2-2 0,0 3 0,0-2 0,0 1 0,-4-1 0,3 2 0,-2-3 0,5 2 0,-1-4 0,5 1 0,-3-2 0,4 0 0,-1 0 0,1 0 0,2 0 0,0 0 0</inkml:trace>
  <inkml:trace contextRef="#ctx0" brushRef="#br0" timeOffset="8421">6894 7197 24575,'17'0'0,"1"0"0,10 0 0,-2 0 0,12 0 0,-8 0 0,3 0 0,1 0 0,-8 0 0,2 0 0,-8 0 0,-7 0 0,2 0 0,-9 0 0,3 0 0,-6 0 0,-1 0 0</inkml:trace>
  <inkml:trace contextRef="#ctx0" brushRef="#br0" timeOffset="9863">7838 6704 24575,'1'-6'0,"-4"1"0,-6 5 0,-3 0 0,0 0 0,-4 0 0,3 0 0,-2 0 0,-1-3 0,3 2 0,-6-2 0,6 3 0,-3 0 0,1 0 0,5 0 0,-2 0 0,0 0 0,4 9 0,-11 3 0,9 4 0,-4 4 0,2-4 0,2-2 0,0 4 0,1-4 0,2 2 0,1 3 0,2-6 0,1 6 0,3-6 0,0 6 0,0-6 0,0 2 0,0-3 0,3 1 0,3-4 0,3 0 0,3-3 0,4 0 0,-3 0 0,6-2 0,-3-2 0,1-2 0,1 0 0,-1 0 0,3-3 0,0-7 0,2-9 0,1-8 0,0-5 0,-3-2 0,-2 3 0,-3-3 0,-4 5 0,2 8 0,-5-2 0,0 10 0,-2 0 0,-2 4 0,-2 4 0,-2-1 0,2 3 0,-1 3 0,1 3 0,-2 8 0,0 3 0,0 6 0,0 3 0,0 7 0,8 14 0,-3-6 0,2-6 0,-1 1-557,3 16 557,-5-16 0,1 3 0,1 6 0,1 4 0,0-3 0,-1-6 0,-1 0 0,2 3 0,0 2 0,-1-5 0,-2 7 0,0-14 0,-4-1 0,0-13 0,0-1 0,0-5 0,0-2 139,0-3 0,0-2 0,0 0 1</inkml:trace>
  <inkml:trace contextRef="#ctx0" brushRef="#br0" timeOffset="11297">8433 6794 24575,'-10'15'0,"0"1"0,-3 10 0,2-4 0,-3 17 0,6-12 0,-7 16 0,3-8 0,0 4 0,4 0 0,1-5 0,6 4 0,-5-8 0,5 3 0,-2 1 0,3-8 0,0 6 0,0-7 0,0-4 0,6 2 0,5-5 0,6 2 0,8-1 0,1-2 0,7-5 0,-3-2 0,4-2 0,-6-4 0,1-1 0,5-3 0,0-4 0,2-15 0,-4-7 0,1-21-1040,-6-4 1040,-13 19 0,-1-1 0,-1-3 0,-1 1 0,-4 6 0,0-2 0,0-12 0,0 0 0,1-4 0,-5 8 0,-1-2 0,2-11-405,-4-5 405,0 6 0,0 11 0,-7 2 0,-4 11 0,-5-1 0,-4 10 1018,7 2-1018,-6 6 427,2 1-427,1 2 0,-3 4 0,6 0 0,-6 3 0,6 0 0,-6 0 0,2 0 0,1 0 0,-3 0 0,6 0 0,-6 0 0,6 0 0,0 0 0,5 0 0,2 2 0,0 1 0,1 3 0,2-1 0,-2 4 0,4 3 0,-2 5 0,0 3 0,3-1 0,-6 1 0,5-3 0,-5-2 0,5-3 0,-4-3 0,5 3 0,-3-6 0,1 2 0,1-2 0,-1-1 0,2 0 0,-3 1 0,3-1 0,-3 1 0,1-1 0,1 1 0,-4-1 0,5 1 0,-3-1 0,1 0 0,1 1 0,-1-1 0,-1 1 0,3-1 0,-5-2 0,2-1 0,0-2 0,1 0 0</inkml:trace>
  <inkml:trace contextRef="#ctx0" brushRef="#br0" timeOffset="12643">9229 6421 24575,'-8'5'0,"3"4"0,2 0 0,0 6 0,3-5 0,-3 5 0,3-6 0,0 3 0,0 0 0,0-3 0,0 3 0,0-3 0,0 2 0,0-2 0,2-1 0,4-2 0,3-3 0,3 0 0,0-3 0,0 0 0,0 0 0,0 0 0,1 0 0,-1-3 0,0 0 0,0-6 0,-3 2 0,2-4 0,-4 2 0,2-7 0,-3 3 0,-3-2 0,0-1 0,-3 3 0,0-3 0,0 1 0,0 2 0,0-3 0,-3 4 0,0 0 0,-6 0 0,2 0 0,-4 2 0,4 2 0,-4 2 0,5 2 0,-3 2 0,4 2 0,-1 0 0,1 0 0,0 0 0,-1 0 0,1 0 0,0 2 0,1 4 0,-1 3 0,2 3 0,-3-3 0,0 0 0,0-1 0,3-2 0,-2 3 0,2-6 0,0-1 0,1-2 0</inkml:trace>
  <inkml:trace contextRef="#ctx0" brushRef="#br0" timeOffset="14987">6672 6595 24575,'0'7'0,"0"4"0,0-5 0,0 5 0,0-5 0,0 3 0,2-6 0,4-1 0,0-2 0,5 0 0,-1 0 0,2 0 0,0 0 0,0-5 0,-3-2 0,0-8 0,0 2 0,-2-7 0,-1 7 0,-3 1 0,-3 0 0,0 3 0,0-3 0,0 0 0,0 3 0,0-3 0,0 6 0,0-5 0,-2 5 0,-4-3 0,0 3 0,-6 3 0,6-2 0,-5 4 0,4-1 0,-4 2 0,5 0 0,-3 0 0,4 0 0,-1 0 0,1 0 0,-1 0 0,1 0 0,2 2 0,0 1 0,3 5 0,-2 1 0,1 0 0,-2 3 0,1-3 0,1 0 0,-2 2 0,1-5 0,1 3 0,-1-4 0,2 1 0,0-3 0,0-1 0</inkml:trace>
  <inkml:trace contextRef="#ctx0" brushRef="#br0" timeOffset="16538">4592 6584 24575,'10'0'0,"0"0"0,2 0 0,-5 0 0,5 0 0,0-6 0,-5 2 0,5-8 0,-4 3 0,-4-3 0,4 0 0,-4 0 0,-1 0 0,0-4 0,-3 3 0,0-2 0,0 2 0,0 1 0,0 0 0,0 0 0,0 3 0,0-3 0,-3 6 0,-3-5 0,-3 4 0,-3-1 0,3 2 0,-3 2 0,3-1 0,-3 5 0,3-3 0,-2 3 0,4 0 0,-1 0 0,2 0 0,1 0 0,-1 0 0,1 0 0,-1 0 0,1 0 0,2 2 0,1 1 0,-1 3 0,3 2 0,-3-2 0,0 6 0,3-6 0,-6 5 0,6-2 0,-6 1 0,6 1 0,-5-5 0,4 2 0,-1-2 0,2-1 0,0 1 0,0-1 0,0 1 0,0-1 0,0 3 0,0-2 0,0 6 0,0-3 0,0 6 0,0-2 0,3 6 0,0-2 0,4-1 0,-1 0 0,-3-4 0,2-3 0,-4-1 0,2-2 0,-1-3 0,-2-1 0,3-2 0</inkml:trace>
  <inkml:trace contextRef="#ctx0" brushRef="#br0" timeOffset="17646">9324 7136 24575,'20'0'0,"4"0"0,5 0 0,1 0 0,4 0 0,-10 0 0,4 0 0,-10 0 0,-2 0 0,-4 0 0,-6 0 0,0 0 0,-4 0 0</inkml:trace>
  <inkml:trace contextRef="#ctx0" brushRef="#br0" timeOffset="18251">9319 7372 24575,'18'0'0,"2"0"0,9 0 0,0 0 0,-4 0 0,-1 0 0,-8 0 0,0 0 0,-7 0 0,-1 0 0,-5 0 0,0 0 0</inkml:trace>
  <inkml:trace contextRef="#ctx0" brushRef="#br0" timeOffset="24921">11210 3767 24575,'0'-8'0,"5"-3"0,-1 7 0,8-4 0,-3 8 0,0-5 0,-1 4 0,0-2 0,2 3 0,-1 0 0,-1 0 0,0 0 0,-2 0 0,6 0 0,-6 0 0,5 0 0,-5 0 0,3 0 0,-4 0 0,1 0 0,-1 0 0,1 6 0,-3 1 0,0 5 0,-3 3 0,0 1 0,0 8 0,0 1 0,0 4 0,0 0 0,0-1 0,-7 1 0,2 0 0,-5-4 0,3 3 0,0-8 0,-3 4 0,3-7 0,-2-2 0,5-6 0,2 0 0,-1-4 0,3 0 0,-3 1 0,3-1 0,0 0 0,0 0 0,0 1 0,6-3 0,-3 1 0,9 0 0,-3-1 0,3-1 0,0-2 0,-3 0 0,2 0 0,-1 0 0,-1 0 0,-1 0 0,-3 0 0,1 0 0,-1 0 0,1 0 0,-1 0 0,0 0 0,-2-2 0,2 2 0,-4-5 0,3 2 0,-3 0 0,1 1 0</inkml:trace>
  <inkml:trace contextRef="#ctx0" brushRef="#br0" timeOffset="26503">11628 3704 24575,'14'0'0,"-2"0"0,4 0 0,-1 0 0,-2 0 0,3 0 0,-4 0 0,-1 0 0,-2 0 0,-1 0 0,-2 0 0,-1 0 0,0 0 0,-2 2 0,0 1 0,-3 6 0,0 0 0,0 3 0,0 0 0,0 0 0,-3 0 0,0 0 0,-4 0 0,1 0 0,3 0 0,-2 0 0,4 0 0,-4-3 0,4 3 0,-1-6 0,2 5 0,0-5 0,0 6 0,0-6 0,0 5 0,0-5 0,0 6 0,0-6 0,0 5 0,0-5 0,0 5 0,0-4 0,0 1 0,0 0 0,0-2 0,0 6 0,0-3 0,0 3 0,0 0 0,2 0 0,2 0 0,1-3 0,-1 3 0,0-6 0,-1 2 0,0-2 0,2-3 0,-2-1 0,3-2 0,-1 0 0,1 0 0,-1 0 0,1 0 0,-1 0 0,0 0 0,1 0 0,-1 0 0,1 0 0,-1 0 0,1 0 0,-1 0 0,-2-2 0,2 1 0,-5-4 0,3 2 0,-3 0 0,0 1 0</inkml:trace>
  <inkml:trace contextRef="#ctx0" brushRef="#br0" timeOffset="28092">12231 3657 24575,'-11'0'0,"-1"0"0,3 0 0,-2 0 0,2 0 0,-7 0 0,6 0 0,-5 0 0,6 0 0,0 0 0,-2 0 0,1 0 0,1 0 0,1 0 0,2 0 0,3 3 0,1 0 0,2 2 0,0 3 0,0-2 0,0 6 0,0-6 0,0 5 0,0-5 0,0 3 0,0-1 0,0-2 0,0 3 0,0-4 0,2 0 0,-1 1 0,4-1 0,-5 1 0,3-1 0,-1 1 0,-1-1 0,4 4 0,-4-3 0,4 2 0,-5 0 0,3-1 0,-1 1 0,-1-3 0,1 1 0,-2-1 0,3 1 0,-3-1 0,3 1 0,-3-1 0,0 1 0,2-3 0,1-1 0,2-2 0,0 0 0,1 0 0,-1 0 0,3 0 0,5 0 0,0 0 0,2 0 0,1 0 0,-3 0 0,2 0 0,-3 0 0,0 0 0,1 0 0,-4 2 0,2-1 0,-5 4 0,3-2 0,-4 2 0,0 1 0,1-1 0,0 4 0,0 3 0,0 1 0,0 6 0,1-2 0,-4 2 0,0 1 0,-3 0 0,0 0 0,0 0 0,0 0 0,0-4 0,-2-1 0,-5-3 0,-2 1 0,-3-4 0,-4 0 0,0 0 0,-4-1 0,-4 1 0,3-2 0,-7-3 0,3-1 0,0 0 0,1-2 0,4 1 0,4-2 0,0 0 0,4 0 0,3 0 0,1 0 0,2 0 0,1 0 0,2 0 0,1 0 0</inkml:trace>
  <inkml:trace contextRef="#ctx0" brushRef="#br0" timeOffset="29498">12527 3441 24575,'12'0'0,"2"0"0,-5 0 0,0 0 0,2 0 0,-2 0 0,4 0 0,-1 0 0,0 0 0,0 0 0,-3-3 0,2-3 0,-2 0 0,0-3 0,0 4 0,-3-4 0,-1 3 0,-2-3 0,0 1 0,-3-1 0,0-1 0,0-1 0,0 2 0,0-3 0,0 2 0,-3-1 0,0 2 0,-6-1 0,2-1 0,-4 4 0,4 1 0,-1 1 0,2 4 0,1-1 0,-1 2 0,1 0 0,-1 0 0,0 0 0,1 0 0,0 2 0,-4 2 0,5 1 0,-3 1 0,3 2 0,-1-2 0,-1 3 0,0-4 0,3 1 0,-2 2 0,4 1 0,-1 0 0,-1 0 0,3-1 0,-5-2 0,4 3 0,-1-4 0,2 1 0,-3-1 0,3 3 0,-3-1 0,0 4 0,0-5 0,0 3 0,-2-1 0,4-2 0,-4 2 0,4-2 0,-1-1 0,-1-2 0,3-1 0,-3-2 0</inkml:trace>
  <inkml:trace contextRef="#ctx0" brushRef="#br0" timeOffset="31418">10195 6847 24575,'12'-11'0,"0"4"0,4-4 0,-6 10 0,8-11 0,-5 10 0,4-4 0,-2 6 0,1 0 0,-3 0 0,2 0 0,-6 0 0,3 0 0,-3 0 0,3 0 0,-3 0 0,2 6 0,-4-2 0,4 7 0,-5-2 0,3 3 0,-3 4 0,0-3 0,-2 6 0,-1 1 0,-3 1 0,0 2 0,0-3 0,-6 0 0,-2 0 0,-5 0 0,0 0 0,-3-3 0,2 2 0,-6-5 0,7 1 0,-3 1 0,-1 2 0,3-2 0,-2 4 0,-1-3 0,3 0 0,-3 2 0,5-6 0,2 3 0,1-4 0,4-3 0,1-1 0,-1-2 0,5-1 0,-3 1 0,3-1 0,0 3 0,0-1 0,0 1 0,3-3 0,3 1 0,6-3 0,5 3 0,2-5 0,1 2 0,4-3 0,-3 0 0,3 0 0,-4 0 0,0 2 0,-1-1 0,1 2 0,-3-3 0,-2 0 0,-3 0 0,0 3 0,-3-3 0,3 3 0,-6-3 0,2 0 0,-2 0 0,-1 0 0,1 0 0,2 0 0,-2 0 0,3 0 0,-4 0 0,0 0 0,-2 0 0,0 0 0</inkml:trace>
  <inkml:trace contextRef="#ctx0" brushRef="#br0" timeOffset="32755">10703 6772 24575,'17'-6'0,"0"-3"0,3 2 0,4-3 0,1 3 0,-4 0 0,6 3 0,-13-1 0,9 4 0,-13-2 0,5 3 0,-6 0 0,0 0 0,0 0 0,-4 0 0,0 0 0,1 0 0,-3 6 0,2 0 0,-4 6 0,1 4 0,-2 4 0,0 1 0,0 7 0,0-3 0,0 8 0,0-3 0,-7 8 0,-1-8 0,-11 4 0,-4-4 0,-1 2 0,-7-5 0,8 0 0,-3-5 0,5-4 0,0-1 0,5-5 0,3 1 0,1-1 0,8 3 0,-4-2 0,8 6 0,-3-2 0,3 3 0,0-1 0,0 1 0,0 0 0,0-4 0,0 3 0,0-6 0,0 3 0,2-7 0,1-1 0,3 1 0,3-3 0,0 0 0,6-3 0,2-3 0,3 0 0,3 0 0,-2 0 0,7 0 0,-7 0 0,3 0 0,-4 0 0,0 0 0,-4 0 0,-1 0 0,-5 0 0,1 0 0,-5 0 0,3 0 0,-4 0 0,0 0 0,1 0 0,-1 0 0,-2-3 0,0 3 0,-3-3 0</inkml:trace>
  <inkml:trace contextRef="#ctx0" brushRef="#br0" timeOffset="34014">11531 6950 24575,'-19'0'0,"-6"0"0,7 0 0,-6 0 0,4 0 0,4 0 0,0 0 0,7 0 0,1 0 0,5 5 0,0 1 0,3 9 0,0-2 0,0 6 0,0-9 0,0 4 0,0-5 0,0 3 0,0 0 0,0 3 0,0 1 0,0 4 0,0 4 0,0-3 0,0 3 0,0-4 0,0-1 0,3-2 0,-3-2 0,3-6 0,-3 0 0,0-4 0,0-4 0,0-4 0,0-3 0,3-6 0,0 3 0,6 0 0,4 2 0,3 5 0,8 2 0,1 0 0,3 0 0,1 0 0,0 6 0,6 15 0,-11 0 0,2 9 0,-15-6 0,-2-3 0,-2 3 0,-3-4 0,-1 0 0,-3-4 0,0 3 0,-3-6 0,-3 0 0,-7-1 0,-7-2 0,-5 1 0,-4 2 0,-5-4 0,0 1 0,-5-2 0,-1-3 0,1-2 0,5-3 0,4 0 0,6 0 0,4 0 0,7 0 0,1 0 0,6 0 0,1 0 0,0-2 0,2-1 0,0-9 0,0 2 0,3 0 0,-3 4 0</inkml:trace>
  <inkml:trace contextRef="#ctx0" brushRef="#br0" timeOffset="35792">11715 6684 24575,'8'-3'0,"-2"0"0,2 3 0,0 0 0,-2 0 0,3 0 0,-4 0 0,0 0 0,1 0 0,-1-2 0,1-4 0,-3 0 0,2-9 0,-1 5 0,-1-5 0,0-1 0,-3 3 0,0-6 0,0 6 0,0-3 0,0 1 0,0 2 0,-3-6 0,0 5 0,-7-1 0,4 6 0,-3 0 0,1 1 0,2 4 0,0-4 0,1 7 0,2-1 0,-3 2 0,1 0 0,-1 0 0,-2 0 0,2 0 0,-3 0 0,4 0 0,-4 0 0,3 0 0,-3 0 0,4 0 0,0 2 0,2 1 0,0 3 0,3 2 0,0-2 0,0 5 0,0-1 0,0-1 0,0 2 0,0-5 0,0 3 0,0-4 0,0 1 0,0-1 0,0 0 0,-2 1 0,2-1 0,-3 0 0,3 0 0,-2 1 0,1-1 0,-1 1 0,-1-1 0,3 1 0,-3-1 0,1 1 0,1-1 0,-1 0 0,2 0 0,0 0 0,0 0 0,0 1 0,0-1 0,2-2 0,1-1 0,2-2 0,0 0 0,0 3 0,0-3 0,0 2 0,0-2 0,-2 0 0,-1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4:26.923"/>
    </inkml:context>
    <inkml:brush xml:id="br0">
      <inkml:brushProperty name="width" value="0.05292" units="cm"/>
      <inkml:brushProperty name="height" value="0.05292" units="cm"/>
      <inkml:brushProperty name="color" value="#00B050"/>
    </inkml:brush>
  </inkml:definitions>
  <inkml:trace contextRef="#ctx0" brushRef="#br0">9836 2616 24575,'0'27'0,"0"-8"0,0 18 0,0-13 0,0 5 0,0 0 0,0 5 0,0-4 0,0 3 0,0-4 0,0 0 0,0-5 0,0 0 0,0-7 0,0-2 0,0-3 0,0-3 0,0 0 0,0-4 0,0 0 0,0-2 0,0 0 0</inkml:trace>
  <inkml:trace contextRef="#ctx0" brushRef="#br0" timeOffset="1278">10098 2616 24575,'0'16'0,"0"7"0,0-6 0,0 7 0,0 0 0,0-3 0,0 7 0,0-8 0,0 4 0,0 0 0,0-6 0,0 5 0,0-7 0,0 4 0,0 0 0,0 4 0,0-4 0,0 4 0,0-4 0,3 0 0,0-4 0,1 0 0,-2-7 0,1 2 0,-2-5 0,2 3 0,-3-4 0,2 1 0,1-3 0,2-1 0,0-2 0,0 0 0,1 0 0,2 0 0,1 0 0,7-3 0,0 2 0,8-5 0,1 5 0,3-5 0,1 5 0,0-6 0,0 7 0,-1-4 0,-3 4 0,-4-2 0,-2 1 0,-9-2 0,1 3 0,-5 0 0,-1 0 0,1 0 0,-1 0 0,-2-2 0,0 2 0,-3-3 0</inkml:trace>
  <inkml:trace contextRef="#ctx0" brushRef="#br0" timeOffset="3014">10285 2821 24575,'-3'14'0,"0"7"0,3 0 0,0 8 0,0 0 0,0 4 0,0-3 0,0 8 0,0-12 0,0 6 0,0-7 0,0-4 0,0 2 0,0-10 0,0 3 0,0-4 0,0 0 0,0-3 0,0 2 0,0-4 0,0 1 0,0-2 0,0 2 0,0-2 0,0 3 0,0-4 0,0 0 0,3-2 0,-2 2 0,1-2 0,-2 2 0,0 0 0,0 0 0,2-3 0,-1 3 0,1-2 0,-2 2 0,0 0 0,0 0 0,0 1 0,0-1 0,0 0 0,0 0 0,0 0 0,0 0 0,0-5 0,0 0 0</inkml:trace>
  <inkml:trace contextRef="#ctx0" brushRef="#br0" timeOffset="6715">9565 3061 24575,'-8'0'0,"-3"0"0,5 0 0,-5 0 0,4 0 0,-4 3 0,7 3 0,-7 3 0,5 3 0,-4-2 0,-2 4 0,6-4 0,-4 9 0,1-2 0,-1-1 0,0 3 0,-2-3 0,4 8 0,-5-3 0,6 3 0,-6 0 0,5 1 0,-3 4 0,1-1 0,2-3 0,-2-1 0,3-4 0,0 4 0,0-3 0,1-1 0,-1-1 0,1-3 0,2 0 0,1 3 0,0 2 0,2 0 0,-2 6 0,3 3 0,0 0 0,0 13 0,0-2 0,0 4 0,0 4 0,0-4 0,0 1 0,0-2 0,0-5 0,3-5 0,1 4 0,3-12 0,4 6 0,-3-7 0,5 0 0,-6-1 0,6-4 0,-3-4 0,0 3 0,2-2 0,-3-1 0,5 3 0,-2-6 0,1 6 0,0-3 0,-1 0 0,1 3 0,0-2 0,0 3 0,0-1 0,-3-2 0,3 2 0,-6-3 0,5 1 0,-5 2 0,2-6 0,-3 2 0,0-6 0,0 0 0,-3-4 0,2 1 0,-5-1 0,5-2 0,-2-1 0,-1 1 0,3-3 0,-5 5 0,5-4 0,-4 3 0,4-3 0,-5 3 0,3-13 0,-3 9 0,0-9 0</inkml:trace>
  <inkml:trace contextRef="#ctx0" brushRef="#br0" timeOffset="8856">12740 2877 24575,'26'0'0,"-6"0"0,11 0 0,-8 0 0,10 3 0,0 1 0,-3 6 0,4-1 0,-4 8 0,-1-8 0,1 9 0,-2-10 0,-2 9 0,-2-6 0,-3 6 0,-1-4 0,0-2 0,-4 1 0,0 1 0,-4 0 0,1 6 0,-1-6 0,2 6 0,-2-3 0,1 4 0,-2 0 0,1-1 0,-4 5 0,2 1 0,-3 0 0,0 3 0,0-3 0,0 4 0,0 3 0,-3-3 0,-1 4 0,1-4 0,-4 4 0,4-3 0,-1 3 0,-2-4 0,2 0 0,0 0 0,-2 0 0,2-4 0,-3 2 0,0-6 0,0 7 0,0-3 0,0 0 0,0 2 0,0-2 0,0 0 0,0 3 0,0-3 0,0 4 0,-4 4 0,-3-3 0,-4 3 0,-4-4 0,0 5 0,0-4 0,0 8 0,-4-7 0,3 2 0,-2-7 0,4-2 0,1-4 0,0 0 0,0 0 0,2-4 0,-1-1 0,6-2 0,-6-1 0,5 0 0,-4 0 0,1 0 0,-5 0 0,-2-2 0,-3 3 0,1-3 0,-1 0 0,-4 3 0,3-5 0,-3 2 0,4-1 0,0-2 0,0 3 0,1-3 0,2-1 0,-2 0 0,6 1 0,-3-1 0,4-3 0,0 3 0,0-6 0,3 5 0,-3-4 0,6 1 0,-2-2 0,-1 3 0,3-2 0,-2 1 0,2-2 0,3 3 0,1-3 0,2 2 0</inkml:trace>
  <inkml:trace contextRef="#ctx0" brushRef="#br0" timeOffset="16444">9939 4709 24575,'-8'-3'0,"-1"1"0,-6 2 0,2 0 0,-3 0 0,0 0 0,0 0 0,0 0 0,3 0 0,-2 0 0,8 0 0,-8 0 0,6 0 0,0 0 0,-3 0 0,6 0 0,-3 0 0,4 0 0,-1 0 0,1 0 0,-1 0 0,1 0 0,2 2 0,1 1 0,2 5 0,0 5 0,0 0 0,-3 5 0,2-1 0,-2 3 0,3 0 0,0-1 0,0 1 0,0 0 0,0 0 0,0 0 0,0-4 0,0 0 0,0-4 0,0 0 0,0-3 0,0-1 0,0-2 0,0-1 0,0-4 0,2-2 0,2-7 0,4-1 0,2-3 0,5-1 0,1 3 0,4 1 0,0 5 0,0-2 0,0 5 0,0-2 0,-1 3 0,1 0 0,-3 3 0,-1 6 0,-4 5 0,2 10 0,-1-3 0,-2 7 0,-1-8 0,-3 8 0,0-7 0,0 3 0,-4-8 0,0 3 0,-3-6 0,0 3 0,0-4 0,0 3 0,-5-4 0,-5 4 0,-7-5 0,-7 1 0,3-2 0,-7-2 0,-1 1 0,-6-1 0,1-3 0,-4 0 0,8-4 0,-8 0 0,12 0 0,-3 0 0,9 0 0,4 0 0,3 0 0,5 0 0,2 0 0,3-2 0,1-1 0,2 0 0,0 0 0</inkml:trace>
  <inkml:trace contextRef="#ctx0" brushRef="#br0" timeOffset="18230">10300 4622 24575,'-3'2'0,"1"4"0,2 6 0,0 4 0,0 4 0,0 0 0,0 8 0,0-6 0,-7 15 0,5-6 0,-5 3 0,4 4 0,2-3 0,-10 4 0,9-1 0,-5-3 0,7-2 0,0-4 0,0 0 0,0 0 0,0-5 0,0 0 0,0-4 0,0 0 0,0-4 0,3 3 0,4-6 0,2 0 0,3-2 0,0-1 0,0-1 0,0 0 0,1-3 0,-1 0 0,0 0 0,0 0 0,0-3 0,0 0 0,-3-3 0,2 0 0,-4 0 0,1 0 0,-3 0 0,1 0 0,-1 0 0,1 0 0,-3-5 0,2-2 0,-4-9 0,1 0 0,-2-4 0,0 0 0,0-4 0,0-1 0,0 1 0,0-4 0,0 7 0,0-3 0,-2 7 0,-2 2 0,1 3 0,-2 2 0,4 2 0,-4 5 0,2 0 0,-2 3 0,0 0 0,0 0 0,-1 0 0,1 0 0,-4 0 0,3 0 0,-6 0 0,3 0 0,0 0 0,-3 0 0,3 0 0,0 3 0,1 0 0,-1 0 0,3 2 0,-2-5 0,2 2 0,1-2 0,0 0 0,0 0 0,2-2 0,1 2 0,2-3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5:21.144"/>
    </inkml:context>
    <inkml:brush xml:id="br0">
      <inkml:brushProperty name="width" value="0.05292" units="cm"/>
      <inkml:brushProperty name="height" value="0.05292" units="cm"/>
      <inkml:brushProperty name="color" value="#FF00FF"/>
    </inkml:brush>
  </inkml:definitions>
  <inkml:trace contextRef="#ctx0" brushRef="#br0">4334 8136 24575,'-11'0'0,"-5"0"0,6 0 0,-9 0 0,3 0 0,-1 0 0,-2 0 0,3 0 0,-4 0 0,0 0 0,0 0 0,4 0 0,0 0 0,4 0 0,3 0 0,1 0 0,2 0 0,0 0 0,3 2 0,-2 1 0,5 3 0,-3-1 0,3 3 0,0 1 0,0 3 0,0 0 0,0 0 0,0 4 0,0-3 0,0 2 0,0-3 0,0 4 0,0-3 0,-2 2 0,1-3 0,-2 4 0,3-3 0,-2 2 0,1 1 0,-2-3 0,0 2 0,0 0 0,-3-2 0,2 3 0,-2-1 0,3-2 0,-4 3 0,2-7 0,-1 2 0,0-5 0,3 3 0,0-4 0,3 0 0,3-2 0,6 0 0,4-3 0,7 0 0,4 0 0,1 0 0,-1 0 0,4 0 0,-7 0 0,3 3 0,-4 0 0,0 1 0,-1 2 0,-2-3 0,2 4 0,-6-1 0,2 0 0,-6 0 0,3 0 0,-6 2 0,5-1 0,-4 4 0,2-4 0,-3 4 0,-1-2 0,-1 3 0,1 0 0,-4 4 0,1-3 0,-2 6 0,0-6 0,0 6 0,0-6 0,-2-1 0,-8 0 0,0-5 0,-9 2 0,3-3 0,-4-2 0,0-1 0,0-3 0,-3 0 0,2 0 0,-7 0 0,7 0 0,-3 0 0,4 3 0,3-2 0,2 4 0,3-1 0,-1-1 0,4 2 0,1-4 0,2 3 0,1-3 0,-1 1 0,1 1 0,-1-3 0,1 3 0,-1-1 0,1-1 0,-1 1 0,1-2 0,-1 3 0,1-3 0,-1 3 0,1-3 0,0 0 0,-1 0 0,1 0 0,2 0 0,0 0 0</inkml:trace>
  <inkml:trace contextRef="#ctx0" brushRef="#br0" timeOffset="1719">4757 8165 24575,'0'4'0,"0"0"0,0 13 0,0-1 0,0 4 0,0 0 0,0 0 0,0 4 0,0-4 0,0 4 0,0-4 0,0 3 0,0-2 0,0 3 0,0 0 0,0-3 0,0 3 0,0-5 0,0 1 0,0-3 0,0-2 0,0-3 0,3 0 0,3-2 0,6 2 0,5-5 0,3 2 0,-1-2 0,-2-1 0,2 1 0,-3-1 0,1 0 0,1-2 0,-5 1 0,0-4 0,-2 2 0,-5-3 0,6 0 0,-3 0 0,0 0 0,2 0 0,-1-9 0,0 1 0,2-11 0,-5 3 0,3-4 0,-4-4 0,1 3 0,0-3 0,-3 8 0,-1-4 0,-3 7 0,0-2 0,0 3 0,0 2 0,0 2 0,0 3 0,-3-1 0,0 3 0,-5 0 0,1 3 0,-4 0 0,2 0 0,-3 0 0,-1 0 0,-2 0 0,2 0 0,-3 0 0,4 0 0,0 0 0,3 0 0,-3 0 0,6 0 0,-2 0 0,2 0 0,1 0 0,-1 0 0,1 0 0,-1 3 0,1 0 0,-1 2 0,1 0 0,-4 1 0,3-3 0,-2 2 0,2-2 0,1 0 0,-1 2 0,1-2 0,-1 0 0,3 2 0,-1-5 0,3 5 0,-4-5 0,5 5 0,-5-5 0,4 5 0,-4-5 0,2 5 0,0-2 0,-1 0 0,1-1 0,-3-2 0,3 0 0,1 0 0</inkml:trace>
  <inkml:trace contextRef="#ctx0" brushRef="#br0" timeOffset="4331">5451 8441 24575,'11'0'0,"0"0"0,5 0 0,-3 0 0,6 3 0,-3 1 0,4 0 0,-4 1 0,3-1 0,-2 2 0,2-2 0,-2 1 0,-2-4 0,-3 4 0,0-4 0,0 4 0,1-4 0,-1 2 0,-3-3 0,-1 0 0,1 0 0,-3 0 0,2 0 0,-3 0 0,4 0 0,-3 0 0,2 0 0,1 0 0,-3 2 0,5-1 0,-5 1 0,3-2 0,-4 0 0,1 0 0,-1 0 0,0 0 0,-2 3 0,2-3 0,-2 3 0,2-3 0,0 0 0,-2 0 0,-1 0 0</inkml:trace>
  <inkml:trace contextRef="#ctx0" brushRef="#br0" timeOffset="5152">6293 8187 24575,'3'2'0,"-1"5"0,-2 9 0,0 4 0,0 7 0,0-1 0,0 11 0,0-2 0,0-1 0,0 4 0,0-3 0,0-1 0,0 0 0,0-6 0,0-3 0,0-1 0,0-4 0,0 0 0,0-4 0,0 0 0,0-4 0,0-3 0,0-1 0,0-2 0,0-1 0,0 1 0,0-1 0,0 0 0,0 1 0,0-1 0,0-2 0,0-1 0</inkml:trace>
  <inkml:trace contextRef="#ctx0" brushRef="#br0" timeOffset="6259">6473 8258 24575,'0'23'0,"0"7"0,0-4 0,0 8 0,0-6 0,0 1 0,0 0 0,0-4 0,0-5 0,0 3 0,0-12 0,0 8 0,0-10 0,0 0 0,0-1 0,0 1 0,0-3 0,0 2 0,0-2 0,0-1 0,0 0 0,0 1 0,0-1 0,5 1 0,2-3 0,5 2 0,4-1 0,0-1 0,4 3 0,0-5 0,-1 2 0,1-3 0,4 0 0,-3 0 0,3 0 0,-1 0 0,2 0 0,0 0 0,3 0 0,-8 0 0,8 0 0,-7 0 0,7 0 0,-7 0 0,3 0 0,-5 0 0,1 0 0,-3 0 0,1 0 0,-8 0 0,5 0 0,-9 0 0,3 0 0,-4 0 0,1 0 0,-3 0 0,-1 0 0</inkml:trace>
  <inkml:trace contextRef="#ctx0" brushRef="#br0" timeOffset="7223">6792 8390 24575,'-3'3'0,"1"13"0,2 3 0,0 27 0,0-21 0,0 27 0,0-18 0,0 10 0,0-3 0,0 3 0,0-8 0,0-2 0,0-6 0,0-10 0,0 5 0,0-13 0,0 4 0,0-5 0,0 0 0,0 0 0,0-4 0,0 0 0,0 1 0,0-1 0,0 1 0,0-1 0,0-4 0,0 0 0,0-3 0</inkml:trace>
  <inkml:trace contextRef="#ctx0" brushRef="#br0" timeOffset="8103">7320 8655 24575,'17'0'0,"19"0"0,-11 0 0,17 0 0,-7 0 0,0 0 0,9 0 0,-9 0 0,-2 0 0,-8 0 0,-4 0 0,-6 0 0,-6 0 0,0 0 0,-4 0 0,-2 0 0,-1 0 0</inkml:trace>
  <inkml:trace contextRef="#ctx0" brushRef="#br0" timeOffset="9891">8042 8319 24575,'11'0'0,"0"0"0,1 0 0,0 0 0,4 0 0,-3 0 0,10 0 0,-6-6 0,11 1 0,-4-4 0,5 1 0,-1 1 0,1 0 0,0 0 0,0-1 0,-4 1 0,-1 0 0,-8 1 0,-3 2 0,-2-1 0,-5 4 0,2-1 0,-2 2 0,-1 0 0,-2 2 0,0 1 0,-3 2 0,0 0 0,0 4 0,0 0 0,0 6 0,0 2 0,-6 3 0,1 3 0,-8 2 0,2 4 0,-4 0 0,1 0 0,-5 1 0,4-1 0,-8 2 0,8-6 0,-3 4 0,1-8 0,2 7 0,0-6 0,2 2 0,6-4 0,-5-4 0,5 3 0,-2-6 0,2 6 0,4-6 0,-3 2 0,3-3 0,-1 0 0,1 1 0,1-4 0,1-1 0,-1-3 0,2 1 0,0-1 0,-3-2 0,3 2 0,-3-4 0,3 1 0</inkml:trace>
  <inkml:trace contextRef="#ctx0" brushRef="#br0" timeOffset="14778">9672 3740 24575,'3'-11'0,"0"3"0,2-1 0,1 1 0,0 2 0,-1-3 0,1 1 0,0 1 0,-1-1 0,1 2 0,2 1 0,-2-1 0,3 3 0,-4-2 0,1 4 0,2-4 0,-2 2 0,3-1 0,-4 0 0,1 3 0,-1-2 0,3 3 0,-1-2 0,1 1 0,-3-1 0,1 2 0,-1 0 0,1 0 0,-1 0 0,1 0 0,-1 0 0,0 0 0,1 0 0,-1 0 0,4 0 0,-3 0 0,2 0 0,-2 0 0,-1 0 0,1 0 0,-1 0 0,1 2 0,-1 1 0,0 3 0,-2-1 0,2-2 0,-4 2 0,1-2 0,-2 2 0,2 1 0,-1-1 0,1 1 0,-2-1 0,0 4 0,3 0 0,-2 3 0,2 0 0,-3-3 0,0 2 0,0-2 0,0 1 0,0 1 0,0-5 0,0 5 0,0-4 0,0 4 0,0-5 0,0 2 0,2-2 0,-1-1 0,1 1 0,-2-1 0,0 1 0,0-1 0,0 1 0,0-1 0,0 0 0,-2-2 0,-5 2 0,1-2 0,-5 0 0,2 2 0,-4-1 0,1-1 0,0 3 0,0-6 0,0 6 0,0-6 0,0 3 0,-1-3 0,4 0 0,-2 0 0,5 0 0,-3 0 0,4 0 0,-1 0 0,6 0 0,3 0 0,6 0 0,3 0 0,0 0 0,4 0 0,-3 0 0,2 0 0,-3 0 0,0 3 0,0 0 0,-2 3 0,1 0 0,-5-1 0,5 1 0,-4 0 0,4 0 0,-5-1 0,6 1 0,-6 3 0,3 0 0,-4 0 0,1 3 0,0-3 0,0 3 0,0-3 0,0 2 0,-3-2 0,2 3 0,-4 0 0,2-3 0,-3 3 0,0-3 0,0 3 0,0-3 0,0 2 0,0-1 0,0-1 0,0 2 0,0-5 0,-6 3 0,3-4 0,-9 1 0,6 0 0,-6 0 0,6-3 0,-5 0 0,2-3 0,-1 0 0,-1 0 0,2 0 0,0 0 0,-3 0 0,3 0 0,-3 0 0,0 0 0,0 0 0,2-3 0,-1 0 0,2-3 0,0 0 0,-3 0 0,6 3 0,-2-2 0,2 2 0,1 0 0,-1-2 0,1 2 0,-1 0 0,1 0 0,-1 1 0,1 1 0,1-4 0,0 5 0,1-3 0,-3 3 0,3-2 0,1-1 0,-1-5 0,3 4 0,-3-1 0</inkml:trace>
  <inkml:trace contextRef="#ctx0" brushRef="#br0" timeOffset="16842">10472 3660 24575,'-15'0'0,"0"0"0,3 0 0,0 0 0,0 0 0,-4 0 0,3 0 0,-5 0 0,7 0 0,-7 0 0,11 0 0,-8 0 0,6 0 0,-3 0 0,0 0 0,1 0 0,5 3 0,1 6 0,5 1 0,0 9 0,0-3 0,3 4 0,-3 0 0,6-1 0,-2 1 0,0-3 0,1-2 0,-4-3 0,4-3 0,-4 3 0,1-6 0,0 2 0,-1-2 0,1-1 0,1-2 0,3-1 0,2-2 0,8 0 0,0 0 0,4 0 0,0 3 0,-1 1 0,1 2 0,4 1 0,-7 0 0,6 0 0,-6-1 0,-1 0 0,0 0 0,-7 0 0,2 3 0,-5-3 0,3 5 0,-1-2 0,-1 4 0,2-1 0,-3 0 0,0 0 0,-3 3 0,3 2 0,-6 2 0,3 1 0,-3 0 0,0 0 0,0 0 0,0 0 0,0-1 0,-6 1 0,0-4 0,-11 1 0,4-5 0,-6-2 0,6-1 0,-6-3 0,3 0 0,-1-2 0,-2-1 0,3-3 0,0 0 0,-3 0 0,6-3 0,-6-3 0,6-1 0,-3-5 0,4 2 0,0 1 0,3 0 0,0 4 0,4-1 0,-1 1 0,1-1 0,-1 3 0,3-2 0,-2 5 0,5-5 0,-5 4 0,4-6 0,-1 6 0,2-3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6:56.535"/>
    </inkml:context>
    <inkml:brush xml:id="br0">
      <inkml:brushProperty name="width" value="0.05292" units="cm"/>
      <inkml:brushProperty name="height" value="0.05292" units="cm"/>
      <inkml:brushProperty name="color" value="#FF0000"/>
    </inkml:brush>
  </inkml:definitions>
  <inkml:trace contextRef="#ctx0" brushRef="#br0">23805 3815 24575,'0'19'0,"0"3"0,0-2 0,0 5 0,3 16 0,1 4 0,0 13 0,2-4 0,-2-11 0,0-9 0,0-14 0,-2-4 0,-1-4 0,2 0 0,-3-3 0,2-1 0,-1-2 0,1-1 0,-2 0 0,0 0 0,0 1 0,0-1 0,0-2 0,0-1 0</inkml:trace>
  <inkml:trace contextRef="#ctx0" brushRef="#br0" timeOffset="1629">23918 3946 24575,'21'0'0,"-3"0"0,1 0 0,-3-3 0,4 2 0,0-2 0,-1 3 0,1 0 0,0-6 0,-6 5 0,4-5 0,-8 6 0,11 0 0,-8 0 0,5 0 0,-6 0 0,0 0 0,0 0 0,5 0 0,-1 0 0,2 0 0,-7 0 0,-3 0 0,-3 0 0,1 0 0,-1 2 0,-2 1 0,2 3 0,-4-1 0,1 0 0,-2 6 0,0-1 0,0 4 0,0-1 0,0-1 0,0 3 0,0-2 0,-3 2 0,-3-2 0,0-1 0,-9 5 0,8-4 0,-7 5 0,7-6 0,-2 0 0,3 0 0,-3 3 0,2-2 0,-2 3 0,0-4 0,-1 5 0,-2-1 0,3-1 0,1-4 0,5-6 0,-2-1 0,5 0 0,-3-1 0,12 0 0,2-1 0,13-2 0,1 0 0,21 0 0,0 0 0,3 0 0,-11 0 0,-15 0 0,-3 0 0,-3 0 0,1 0 0,-6 0 0,2 0 0,-6 0 0,-3 0 0,-2 0 0</inkml:trace>
  <inkml:trace contextRef="#ctx0" brushRef="#br0" timeOffset="3659">24587 3931 24575,'0'-8'0,"0"5"0,0 10 0,0 3 0,0 9 0,0 2 0,0 5 0,0 8 0,0-2 0,0-2 0,0-8 0,0-3 0,0-2 0,0-1 0,3 12 0,1-10 0,5 11 0,-1-9 0,1-4 0,-3 3 0,0-6 0,6 5 0,-5-6 0,7 0 0,-8-3 0,6-4 0,-3-1 0,0 1 0,2-5 0,4 3 0,0-3 0,4 0 0,-8 0 0,0 0 0,1-8 0,3-5 0,1-12 0,-1 2 0,-5-2 0,0 5 0,-4 3 0,1-2 0,-4 1 0,3 1 0,-6-1 0,3 6 0,-1 3 0,-1-2 0,1 4 0,-2-1 0,3 0 0,-3-4 0,3-2 0,-3 1 0,0-1 0,0 5 0,0-12 0,0-2 0,0 0 0,-3-1 0,-1 11 0,1-3 0,-5 4 0,4-3 0,-5 5 0,4-3 0,-1 7 0,1 0 0,-1 1 0,-2 3 0,2-4 0,-7 1 0,6 2 0,-7 0 0,8 1 0,-8 1 0,2-1 0,-3 2 0,0 0 0,6 0 0,-2 0 0,4 0 0,-4 0 0,5 2 0,-3 1 0,1 3 0,-1-1 0,0 1 0,3 0 0,1-3 0,2 1 0,-2-3 0,0 4 0,-1-3 0,1 4 0,2-1 0,-2 0 0,5 0 0,-5 1 0,5-1 0,-3 0 0,3 3 0,0-2 0,-2 1 0,1 1 0,-1 1 0,0 1 0,1-1 0,-1-1 0,2-3 0,0 0 0,0 0 0,0 0 0,-3-2 0,3 2 0,-5-5 0,2 3 0,0-3 0,1 0 0</inkml:trace>
  <inkml:trace contextRef="#ctx0" brushRef="#br0" timeOffset="7374">16798 3396 24575,'0'22'0,"0"-2"0,0 16 0,-3 0 0,5 16 0,-1-11 0,6 1 0,0-21 0,-3 6 0,4-1 0,-3 9 0,1 1 0,-3 0 0,-3-11 0,0-1 0,0-9 0,0-3 0,0-4 0,-5-2 0,-2 0 0,-5 0 0,0 0 0,0 0 0,-4 0 0,0 0 0,-4-2 0,0 2 0,0-3 0,-13 7 0,2-2 0,-8 2 0,9-4 0,6 1 0,8-1 0,-4 1 0,2 2 0,2 0 0,1 0 0,7-4 0,3-2 0,2-3 0,1 0 0</inkml:trace>
  <inkml:trace contextRef="#ctx0" brushRef="#br0" timeOffset="9417">23837 1350 24575,'-17'8'0,"4"-1"0,-1 10 0,4-1 0,-3 1 0,0 2 0,-3 10 0,-2 15 0,3-2 0,-3 4 0,10-13 0,-5-3 0,4 3 0,2-4 0,1 0 0,5-4 0,-2 3 0,3 9 0,0 8 0,3 12 0,0-16 0,4-4 0,2-21 0,-2 3 0,5-6 0,-5 0 0,4-2 0,-2-5 0,3 3 0,-3-3 0,3 0 0,-3 0 0,6 0 0,3 0 0,8-2 0,-1-2 0,3-2 0,-4 0 0,0 0 0,0-5 0,-3-5 0,0-11 0,-8 4 0,-1-4 0,-6 9 0,-3 0 0,0 0 0,-3 2 0,0-1 0,0 5 0,0-3 0,0 4 0,0-1 0,-2 0 0,-4 1 0,-4 2 0,-2 0 0,-9 0 0,-2 2 0,-12-1 0,7 2 0,0 0 0,8 3 0,-6 3 0,3 4 0,-2 2 0,10-3 0,4-1 0,8-3 0,-2 1 0,2-1 0,0 0 0,1-11 0,2 6 0,0-9 0</inkml:trace>
  <inkml:trace contextRef="#ctx0" brushRef="#br0" timeOffset="10646">24445 1662 24575,'-5'17'0,"-2"5"0,-3 10 0,-2 8 0,4 4 0,2 5 0,2 4 0,4-16 0,0 4 0,0-26 0,0 7 0,6-12 0,0 5 0,6-3 0,4-2 0,0-1 0,4-2 0,4 0 0,-3-4 0,3 0 0,-1-3 0,-2 0 0,3 0 0,-4 0 0,0-5 0,1-11 0,-4-2 0,2-11 0,-2-13 0,-2-9 0,-7 20 0,-1-1 0,-3 0 0,-1 2 0,1-11 0,-4 0 0,0 24 0,0-6 0,-6 10 0,2-3 0,-4 7 0,-4-2 0,6 5 0,-5 0 0,0 3 0,-4 3 0,-1 0 0,-5 0 0,8 0 0,-12 0 0,7 3 0,-3 1 0,2 7 0,4-1 0,5 2 0,0-4 0,9-3 0,-4 1 0,5-1 0,-3 3 0,1-2 0,-1 6 0,-5-3 0,1 2 0,2-5 0,2-4 0</inkml:trace>
  <inkml:trace contextRef="#ctx0" brushRef="#br0" timeOffset="11827">23661 2600 24575,'0'22'0,"0"0"0,0 33 0,0-24 0,0-1 0,0 1 0,0 1 0,0 4 0,0-1 0,0 2 0,0 16 0,0-17 0,0 3 0,0-10 0,0-1 0,0-7 0,0-1 0,0-4 0,0-4 0,0 0 0,0 0 0,0 0 0,0 0 0,0-3 0,2 3 0,2-3 0,-1 3 0,2-3 0,-2 2 0,3 4 0,0 1 0,0 1 0,-3-3 0,-1-6 0,0-4 0,-1-3 0,1-3 0</inkml:trace>
  <inkml:trace contextRef="#ctx0" brushRef="#br0" timeOffset="14819">23986 2897 24575,'11'-17'0,"-4"3"0,7-1 0,-5 5 0,1-1 0,1 4 0,-4-4 0,4 4 0,-4-2 0,1 4 0,-3-1 0,-2 1 0,2-1 0,-4 1 0,1-4 0,-2 3 0,0-3 0,0 4 0,0-4 0,0 3 0,0-2 0,0 2 0,0 1 0,0-3 0,0-1 0,0 1 0,0-3 0,0 3 0,-2-1 0,-4-1 0,-2 4 0,-9 0 0,-2 4 0,1 2 0,0 0 0,6 0 0,0 0 0,0 0 0,-1 0 0,2 0 0,2 2 0,3 1 0,1 0 0,5 2 0,-3-2 0,1 2 0,1 1 0,-1 2 0,2-2 0,0 6 0,0-3 0,0 3 0,0 3 0,0-2 0,0 3 0,0 1 0,0-1 0,0 2 0,0-5 0,0-2 0,2-2 0,-2-1 0,5-6 0,-2 3 0,3-2 0,-1 3 0,1-1 0,2 1 0,1 0 0,3 0 0,0-3 0,0 2 0,6-1 0,0 2 0,4 0 0,-2-1 0,-5 3 0,-2-2 0,-2 4 0,0-1 0,0 2 0,0 0 0,0 2 0,1 5 0,-3 0 0,-1 0 0,-4-3 0,-2-3 0,1 5 0,-2-4 0,1 7 0,-2-9 0,-5 3 0,-11-2 0,-7-3 0,-9-2 0,0-4 0,9-3 0,2 0 0,9 0 0,3 0 0,-5 0 0,5-3 0,-6-5 0,7 1 0,2-7 0,1 5 0,4-3 0,-2 3 0,3-3 0,0 3 0,-2-8 0,1 4 0,-2-7 0,3 8 0,-2-2 0,1 0 0,-1 2 0,2-4 0,0 6 0,0-4 0,0 8 0,0-2 0,0-1 0,0 3 0,0-8 0,2 7 0,1-4 0,11 0 0,-1 2 0,4-6 0,-3 6 0,-5 1 0,-2 5 0,2-2 0,-1 2 0,4-3 0,-4 3 0,0-2 0,-2 5 0,-1-3 0,-2 1 0,-1-4 0,-2 1 0,0-1 0,0 4 0</inkml:trace>
  <inkml:trace contextRef="#ctx0" brushRef="#br0" timeOffset="16435">24447 2649 24575,'0'38'0,"0"4"0,0 12 0,0-10 0,0 2 0,0-2 0,0-2 0,0 1 0,6-17 0,3-2 0,6-6 0,6-3 0,3 3 0,-4-8 0,4 2 0,-6-9 0,8 0 0,2-3 0,1 0 0,-2 0 0,-8 0 0,-2 0 0,-5-3 0,-2-3 0,1-7 0,-4 0 0,3-10 0,-3 2 0,0-8 0,3-12 0,-5-9 0,-2 19 0,0-1 0,-2 0 0,-2 1 0,0-1 0,-1 2 0,-8-24 0,-2 14 0,-1 11 0,0 10 0,4 6 0,-12-8 0,10 11 0,-11-4 0,7 11 0,-1 0 0,-2 3 0,6 0 0,0 0 0,0 3 0,-4 0 0,3 9 0,-3-1 0,3 4 0,4 1 0,-3-3 0,2 8 0,1-8 0,0 2 0,6-5 0,-2-1 0,5 2 0,-3 0 0,1 3 0,1-3 0,-1 4 0,2-7 0,0 1 0,0-4 0,0 0 0,0 1 0,0-1 0,0-2 0,0 0 0</inkml:trace>
  <inkml:trace contextRef="#ctx0" brushRef="#br0" timeOffset="25862">22418 4111 24575,'-26'0'0,"2"0"0,4 0 0,-4 0 0,-1 0 0,-17-7 0,-7-8 0,15 3 0,0-3 0,-1-3 0,0-2 0,-3-4 0,1 0 0,3 0 0,1 0 0,-4-5 0,2-1 0,5 4 0,1 0 0,1-1 0,3 1 0,-13-16 0,16 15 0,2 0 0,-7-8 0,8 10 0,1 1 0,-6-10 0,1 1 0,-1-1 0,1-1 0,4 4 0,4 4 0,0-1 0,4 0 0,1-1 0,-6-11 0,1-3 0,4 1 0,1 0 0,3-3 0,2 1 0,0 1 0,2 2 0,3-1 0,0 1 0,0 1 0,0 2 0,0-18 0,0 1 0,0 15 0,0 0 0,0 10 0,0-1-557,4-23 557,-1 20 0,-1-1 0,3 3 0,-1 1 0,5-21 0,-5 22 0,1 0 0,3-17 0,-2 8 0,0-1 0,0 3 0,1 0 0,2-6 0,1 1 0,-1 4 0,1 3 0,15-20 0,2 10 557,3 9-557,3 3 0,0-1 0,-3 5 0,-7 2 0,-5 9 0,-6 2 0,-2 4 0,-2 3 0,-2-2 0,0 4 0,-1 1 0,1 1 0,-1 5 0,-2-5 0,0 4 0,-3-1 0</inkml:trace>
  <inkml:trace contextRef="#ctx0" brushRef="#br0" timeOffset="28425">22683 1703 24575,'3'-13'0,"3"-8"0,1-5 0,0-6 0,-4 0 0,-3 4 0,0 0 0,0 4 0,-8 2 0,0 7 0,-4 3 0,1 6 0,5 1 0,-6-1 0,1 0 0,-5 0 0,-1 3 0,1 1 0,5 2 0,-1 0 0,6 0 0,-5 0 0,4 0 0,-12 5 0,8-1 0,-12 12 0,13-5 0,-4 6 0,7-5 0,-2 4 0,0-3 0,2 2 0,-2-3 0,1 6 0,1-2 0,1 7 0,4-7 0,2 1 0,0-5 0,0 6 0,0 1 0,0 2 0,0-3 0,2-7 0,1 1 0,3-6 0,2 2 0,2-2 0,11 3 0,5-2 0,7 0 0,6-4 0,-7-3 0,-2 0 0,-8 0 0,-3 0 0,-6 0 0,3 0 0,4 5 0,0 5 0,9 15 0,-4 5 0,-7 5 0,-2-6 0,-10-5 0,1-4 0,0 0 0,-1-4 0,-2 5 0,-2-5 0,-2 5 0,-14-6 0,-4 0 0,-8-8 0,4-2 0,3-5 0,-3 0 0,-8 0 0,2 0 0,3 0 0,6 0 0,-3 0 0,-5 0 0,4-2 0,-3-4 0,10-4 0,0 4 0,3-5 0,9 5 0,-1-8 0,5-3 0,0-5 0,15-2 0,2-1 0,16-5 0,-5 5 0,1-7 0,-4 4 0,-9 1 0,-2 6 0,-7 2 0,-1 6 0,0-3 0,0-1 0,0 1 0,-2-2 0,-2 4 0,-2 6 0,0 0 0,-2 3 0,-1 2 0,-3-2 0,1 2 0,-1 0 0,1-1 0,2 0 0,-2-1 0,5 2 0,-3 1 0</inkml:trace>
  <inkml:trace contextRef="#ctx0" brushRef="#br0" timeOffset="33453">22064 2686 24575,'15'-7'0,"-3"2"0,7-1 0,-9 4 0,9-4 0,-6 3 0,3 3 0,0-3 0,-4 3 0,0 0 0,5 0 0,2 0 0,0 0 0,0 0 0,-7 0 0,2 0 0,-3 5 0,-3-1 0,1 7 0,-4 4 0,-1-2 0,-2 4 0,-2-5 0,0 4 0,0-3 0,0 6 0,-2-6 0,-5 6 0,-3-3 0,-9 13 0,-5-1 0,0 10 0,-4-5 0,8 3 0,-5-5 0,6-2 0,-3 2 0,4-6 0,4 2 0,3-11 0,8 1 0,0-11 0,3 3 0,0-4 0,0 0 0,0 1 0,6-1 0,13 1 0,8-3 0,4 0 0,-3-3 0,-4 0 0,2 0 0,1 0 0,-2 0 0,-8 0 0,-5 0 0,-5 0 0,-1 0 0,-1 0 0,0 0 0,0 0 0,0 0 0,-2-2 0,-1-4 0,-2 3 0,0-3 0</inkml:trace>
  <inkml:trace contextRef="#ctx0" brushRef="#br0" timeOffset="36329">22996 2982 24575,'-18'0'0,"-15"0"0,11 0 0,-6 0 0,-2 0 0,11 0 0,-9 0 0,6 0 0,3 0 0,4 0 0,2 0 0,4 0 0,-8 0 0,7 0 0,-7 0 0,3 0 0,2 0 0,1 0 0,0 0 0,5 0 0,-1 0 0,4-2 0,0-3 0,3-4 0,0-3 0,0-3 0,3-7 0,4-5 0,3-5 0,-1 9 0,1-1 0,-4 11 0,3-8 0,0-2 0,6-5 0,-4 1 0,4-4 0,-6 5 0,1-1 0,-1 5 0,-2 7 0,-1 2 0,-3 4 0,2-5 0,-4 8 0,2-5 0,-1 8 0,1 1 0,2 7 0,3 11 0,-1 10 0,5 18 0,-7-2 0,5 1 0,-6-10 0,0-4 0,2 0 0,-2 8 0,0-1 0,-1-2 0,0 0 0,-3-7 0,3 5 0,-3-9 0,0-2 0,0-9 0,0 5 0,0-1 0,0 2 0,0-5 0,0-4 0,0-1 0,0-1 0,0-3 0,0 0 0</inkml:trace>
  <inkml:trace contextRef="#ctx0" brushRef="#br0" timeOffset="39714">22416 5101 24575,'-23'0'0,"6"0"0,-29 0 0,1 0 0,13 0 0,0 0 0,-1 0 0,2 0 0,-14 0 0,8 0 0,8 0 0,7 0 0,-7 0 0,13 0 0,-12 0 0,4 0 0,-12 0 0,-1 0 0,12 0 0,-6 0 0,18-2 0,-2 1 0,10-4 0,10 0 0,7-4 0,9-5 0,4-8 0,-6 1 0,6-17 0,-3-2 0,-8 13 0,0 0 0,14-23 0,-6 7 0,0 8 0,-9 8 0,5-1 0,-8 9 0,4-1 0,-5 8 0,2 0 0,-5 4 0,1 5 0,-4 1 0,3-1 0,1 3 0,1-3 0,3 3 0,1 14 0,0-1 0,-2 16 0,0 0 0,2 17 0,-3 0 0,-2-16 0,-1 2 0,0-1 0,0 2 0,-1 11 0,-1-1 0,0-7 0,0-1-211,0 2 0,-1-1 211,-2 13 0,3 4 0,-4-2 0,0 6 0,0-21 0,0-7 0,0-10 0,0-4 0,0 4 422,0-4-422,0-4 0,0-10 0,0 0 0,0-5 0</inkml:trace>
  <inkml:trace contextRef="#ctx0" brushRef="#br0" timeOffset="42537">22739 5527 24575,'22'-3'0,"-1"-8"0,11-10 0,-3-8 0,-2 5 0,-1-14 0,-6 8 0,-2-13 0,-8 8 0,-4 5 0,-6 2 0,0 3 0,0-4 0,0-13 0,-13-7 0,5 19 0,-1 1 0,-18-22 0,13 23 0,0 2 0,-11-12 0,4 2 0,5 12 0,4 12 0,0 0 0,-3-3 0,-3 3 0,3 3 0,1 1 0,4 5 0,2-1 0,0-1 0,2 5 0,-2-3 0,3 3 0,2-2 0,0-6 0,6-4 0,3-1 0,12-7 0,9 3 0,9-6 0,-5 6 0,3-1 0,-8 7 0,-6-2 0,1 4 0,-15 4 0,7-1 0,-3 0 0,3 3 0,-4 1 0,-1 2 0,-3 0 0,1 0 0,-1 0 0,1 0 0,-1 2 0,3 7 0,-1 9 0,1 4 0,-4 0 0,1 1 0,-4-4 0,1-3 0,-2 0 0,0-7 0,0 6 0,0-6 0,0 2 0,0-2 0,0-3 0,0 2 0,0 0 0,0 1 0,0 1 0,0 7 0,0-2 0,0 2 0,0-3 0,0-3 0,-2 1 0,-6-1 0,-8 0 0,0-2 0,-1 0 0,8-3 0,-3 0 0,3 0 0,-9 2 0,0 2 0,2-1 0,-7 2 0,10-2 0,-7 5 0,8-4 0,1 1 0,5-3 0,0-2 0,-2 6 0,-1-1 0,-3 4 0,2 9 0,-1-2 0,1 9 0,3-11 0,-4 6 0,7-7 0,-2 5 0,4 1 0,2-4 0,0-3 0,0-6 0,0-1 0,0 4 0,0 3 0,5 3 0,1-2 0,6-3 0,2 0 0,-2-2 0,2 0 0,-3-3 0,-3-5 0,3-1 0,-5-5 0,1 0 0,-1 0 0,-1 0 0,1 0 0,-1 0 0,3 0 0,-2 0 0,2 0 0,-3 0 0,0 0 0,0 0 0,0 0 0,0 0 0,0 2 0,3-7 0,-5 6 0,2-7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2:14.994"/>
    </inkml:context>
    <inkml:brush xml:id="br0">
      <inkml:brushProperty name="width" value="0.05292" units="cm"/>
      <inkml:brushProperty name="height" value="0.05292" units="cm"/>
      <inkml:brushProperty name="color" value="#FF0000"/>
    </inkml:brush>
  </inkml:definitions>
  <inkml:trace contextRef="#ctx0" brushRef="#br0">11510 1689 24575,'0'17'0,"0"-2"0,0-1 0,0-2 0,0 0 0,0 0 0,0 0 0,0 4 0,-3-3 0,3 6 0,-3-3 0,3 4 0,-3 0 0,2-1 0,-2-2 0,3 2 0,0-6 0,0 2 0,0-3 0,0 0 0,0 0 0,-2-2 0,1-2 0,-1-3 0,2 1 0,0-1 0,0 1 0,0-1 0,0 1 0,-3-1 0,3 0 0,-2 0 0,2 1 0,0-1 0,-3-2 0,2 2 0,-1-2 0,6 0 0,3-1 0,7-2 0,3 0 0,2 0 0,1 0 0,0 0 0,-4 0 0,3 0 0,-6 0 0,6 0 0,-6 0 0,3 0 0,-4 0 0,-3 0 0,2 0 0,-5 0 0,3 0 0,-4 0 0,1 0 0,-1 0 0,0 0 0,1 0 0,-1 0 0,-2 0 0,-1 0 0</inkml:trace>
  <inkml:trace contextRef="#ctx0" brushRef="#br0" timeOffset="1147">11633 1857 24575,'0'11'0,"0"4"0,0-2 0,0 6 0,0 1 0,0 1 0,0-1 0,0-1 0,0-2 0,0-1 0,0 0 0,0-4 0,0 0 0,0 0 0,0 0 0,0-3 0,0 2 0,0-4 0,0 4 0,0-5 0,0 5 0,2-4 0,-1 4 0,1-5 0,1 5 0,-2-4 0,1 1 0,-2-3 0,3 1 0,-2-1 0,1 1 0,-2-1 0,0 1 0,0-1 0,0 0 0,0 1 0,0-1 0,0 1 0,0-1 0,0 0 0,0 1 0,0-1 0,2 1 0,-1-1 0,1 1 0,-2-3 0,0-1 0</inkml:trace>
  <inkml:trace contextRef="#ctx0" brushRef="#br0" timeOffset="3557">11966 1713 24575,'-15'0'0,"1"0"0,2 0 0,0 0 0,-4 0 0,-1 0 0,-2 0 0,-1 0 0,-4 0 0,3 0 0,-7 0 0,7 0 0,-3 0 0,4 0 0,4 0 0,0 0 0,7 0 0,1 0 0,2 0 0,1 0 0,2 2 0,3 1 0,3 2 0,2 0 0,1 1 0,-1-1 0,0 1 0,1 2 0,0-2 0,-1 3 0,1-1 0,0-2 0,0 5 0,-1-4 0,1 4 0,-3-5 0,2 2 0,-2 1 0,3-3 0,0 2 0,-3-2 0,2-1 0,-2 1 0,0-1 0,1-2 0,-1 0 0,3-3 0,-1 0 0,1 0 0,-1 0 0,0 0 0,1 0 0,-1 0 0,1 0 0,-1 0 0,0 0 0,4 0 0,-3 0 0,5 0 0,-2 0 0,1 0 0,1 0 0,-2 0 0,3 0 0,0 0 0,0 0 0,0 0 0,0 0 0,0 0 0,0 2 0,0 2 0,0 2 0,0 2 0,0-1 0,-2 4 0,1-1 0,-1 2 0,-1 0 0,0 0 0,-3 0 0,0 0 0,0 0 0,0 0 0,0 0 0,0-2 0,-3 1 0,-1-2 0,1 0 0,-3 0 0,3-1 0,-3-2 0,0 2 0,0 1 0,0-3 0,0 2 0,0-2 0,0-1 0,0 1 0,0-1 0,0 0 0,0 0 0,0 0 0,-6-2 0,3 2 0,-9-2 0,3 3 0,0 0 0,-3-3 0,3 2 0,-6-4 0,2 4 0,-3-4 0,4 2 0,0-3 0,0 0 0,-1 0 0,4 0 0,-2 0 0,5 0 0,-3 0 0,4 0 0,-1 0 0,1 0 0,-1 0 0,1 0 0,-1 0 0,1 0 0,-1 0 0,1 0 0,-1 0 0,3 0 0,1 0 0</inkml:trace>
  <inkml:trace contextRef="#ctx0" brushRef="#br0" timeOffset="5840">12241 1397 24575,'-6'5'0,"2"0"0,1 1 0,3-1 0,-3 1 0,3-1 0,-2 1 0,1-1 0,-1 0 0,2 1 0,0-1 0,0 1 0,0-1 0,0 1 0,0-1 0,0 1 0,0-1 0,0 1 0,0-1 0,0 0 0,0 1 0,0-1 0,0 0 0,0 0 0,0 0 0,2-2 0,1-1 0,2-2 0,1 0 0,-1 0 0,0 0 0,1 0 0,-1 0 0,4 0 0,-3 0 0,2 0 0,-2 0 0,-1 0 0,1 0 0,-1 0 0,0 0 0,1 0 0,-1 0 0,0 0 0,0-2 0,0-1 0,-2-2 0,2 2 0,-5-2 0,5 5 0,-4-5 0,1 2 0,0 0 0,-1-2 0,1 2 0,-2-2 0,0 0 0,3 2 0,-3-2 0,3 2 0,-3-3 0,0 1 0,0-4 0,0 3 0,0-2 0,0 2 0,0 1 0,0-1 0,0 1 0,0 0 0,0 0 0,0-1 0,0 1 0,0 0 0,0 0 0,-3 0 0,0 2 0,0-2 0,-2 4 0,5-4 0,-5 5 0,4-5 0,-3 4 0,1-1 0,-3 2 0,1 0 0,0 0 0,0-3 0,-1 3 0,1-3 0,0 3 0,-1-2 0,1-1 0,0 0 0,-1 1 0,3-1 0,-2 3 0,3-3 0,-1-1 0,1 3 0,2-3 0</inkml:trace>
  <inkml:trace contextRef="#ctx0" brushRef="#br0" timeOffset="10682">11726 2753 24575,'-12'0'0,"-1"0"0,6 0 0,-1 0 0,2 0 0,-2 0 0,2 0 0,-6 0 0,6 0 0,-5 0 0,4 0 0,-4 0 0,2 0 0,-3 0 0,2 0 0,-1 0 0,2 0 0,0 3 0,-3-2 0,6 3 0,-6-3 0,6 1 0,0 1 0,1-3 0,2 5 0,0-2 0,-2 0 0,5 2 0,-5-4 0,4 3 0,-4-1 0,5 3 0,-3-1 0,1 1 0,1-1 0,-4 4 0,4-3 0,-1 5 0,-1-2 0,2 3 0,-1 0 0,2 0 0,0-3 0,0 3 0,0-3 0,0 0 0,0 2 0,0-5 0,0 3 0,0-1 0,0-2 0,0 3 0,0-4 0,0 1 0,0 2 0,0-2 0,0 3 0,0-4 0,0 0 0,0 1 0,2-3 0,1 2 0,2-5 0,0 5 0,1-5 0,-1 2 0,1-2 0,-1 0 0,0 0 0,1 0 0,-1 0 0,1 0 0,-1-2 0,3-4 0,2-1 0,-1-4 0,2 4 0,-4-4 0,2 4 0,-1-1 0,-2 2 0,3 0 0,-4 1 0,1-1 0,-1 1 0,1 1 0,-1 0 0,0 3 0,1-4 0,-3 2 0,2 0 0,-2-2 0,0 2 0,1-2 0,-3-1 0,4 3 0,-4-2 0,4-1 0,-5 0 0,3-3 0,-3 1 0,2 2 0,-1-6 0,1 6 0,-2-5 0,3 4 0,-3-7 0,3 2 0,-1 0 0,-1 1 0,4 5 0,-5-2 0,5 2 0,-4-6 0,3 6 0,-3-2 0,4-1 0,-4 3 0,2-3 0,-3 4 0,0-1 0,0 1 0,0-1 0,0 1 0,2 2 0,-2 3 0,2 6 0,-2 3 0,3 7 0,-2-3 0,5 6 0,-5-3 0,5 4 0,-6 0 0,6 3 0,-5-2 0,6 6 0,-7-6 0,6 3 0,-5-5 0,2-2 0,-3 2 0,3-6 0,-3 2 0,3-3 0,-3-3 0,0 3 0,0-3 0,0 0 0,3 2 0,-3-5 0,3 6 0,-3-3 0,0 3 0,0 0 0,0 0 0,0 0 0,0 0 0,0-3 0,0 6 0,0-8 0,0 11 0,0-8 0,0 6 0,0-4 0,0 0 0,0-3 0,0 2 0,0-1 0,0 1 0,0-1 0,0 1 0,0-5 0,0 5 0,0-5 0,0 3 0,0-1 0,0-2 0,0 3 0,0-4 0,0 0 0,0 1 0,0-1 0,-2-2 0,1 0 0,-2-3 0</inkml:trace>
  <inkml:trace contextRef="#ctx0" brushRef="#br0" timeOffset="12539">12098 2940 24575,'-11'0'0,"2"0"0,-2 0 0,7 5 0,-7-1 0,4 7 0,-2-1 0,-3 2 0,6 0 0,0 0 0,-3 0 0,5 4 0,-5 0 0,3 0 0,2 3 0,-2-2 0,2 3 0,1-4 0,-3 3 0,5-3 0,-5 1 0,6 2 0,-3-6 0,3 2 0,0-3 0,0 0 0,0 0 0,0 0 0,0 0 0,0-3 0,0 3 0,5-6 0,-1 3 0,7-4 0,-2 1 0,3-2 0,0-2 0,-3-2 0,3 0 0,-3 0 0,3 0 0,0 0 0,0 0 0,3-6 0,-2-1 0,3-9 0,-3 0 0,0-4 0,0 0 0,1 0 0,-4 1 0,-1 2 0,1-2 0,-4 6 0,4-3 0,-4 4 0,0 0 0,0 0 0,0 0 0,0 0 0,-3 0 0,2 0 0,-1-1 0,-1 1 0,0 0 0,-1 3 0,-1-2 0,1 1 0,-2 1 0,0-2 0,0 2 0,0-3 0,0-1 0,0 1 0,0 0 0,0 0 0,0 0 0,-3 0 0,-3 0 0,0 2 0,-6-1 0,6 5 0,-5-3 0,5 3 0,-3 1 0,1 2 0,1 0 0,-1 3 0,2 0 0,1 0 0,-1 0 0,1 0 0,-1 0 0,1 0 0,-1 0 0,1 0 0,0 0 0,-1 0 0,1 2 0,2 1 0,-2 2 0,5 1 0,-3-1 0,1 1 0,1-1 0,-1 0 0,2 1 0,-3-3 0,3 2 0,-3-3 0,3 4 0,0-1 0,-2-3 0,1 3 0,-1-2 0,2 2 0,-3 1 0,3-1 0,-3 1 0,1-1 0,1 0 0,-4 1 0,5-1 0,-5 0 0,2 1 0,-2-3 0,2-1 0,0-2 0</inkml:trace>
  <inkml:trace contextRef="#ctx0" brushRef="#br0" timeOffset="14366">12451 2509 24575,'0'10'0,"-3"3"0,0-7 0,-3 5 0,3-5 0,-3 6 0,3-3 0,-1 6 0,-1-5 0,5 5 0,-3-6 0,3 3 0,0-3 0,0 3 0,0-3 0,0 0 0,0 2 0,0-5 0,0 3 0,0-4 0,0 4 0,0-3 0,3 2 0,3-2 0,0-3 0,5 2 0,-5-4 0,6 2 0,-6-3 0,5 0 0,-5 0 0,6 0 0,-6 0 0,5 0 0,-5 0 0,6-6 0,-6 0 0,3-7 0,-3 1 0,0 0 0,0 0 0,0 0 0,0-4 0,0 6 0,0-4 0,-3 4 0,0-2 0,-3 3 0,0-2 0,0 4 0,0-1 0,0 2 0,0 1 0,0-1 0,0 1 0,0-1 0,-3 3 0,0-1 0,-2 1 0,-1 0 0,-2-3 0,2 6 0,-6-6 0,6 6 0,-2-6 0,-1 6 0,3-5 0,-3 4 0,4-3 0,-1 3 0,1-1 0,0 2 0,0 0 0,2 2 0,1-2 0,2 3 0</inkml:trace>
  <inkml:trace contextRef="#ctx0" brushRef="#br0" timeOffset="25323">11247 4739 24575,'0'-12'0,"0"2"0,0 4 0,2 1 0,-1-1 0,4 1 0,-2 2 0,2-2 0,1 2 0,-1-3 0,3 0 0,2 1 0,2-2 0,0 1 0,0 0 0,3 0 0,-2 0 0,6-1 0,-6 1 0,3 2 0,-7-1 0,2 4 0,-5-1 0,2 2 0,-2 0 0,-1 0 0,1 0 0,-1 0 0,1 0 0,-1 0 0,-2 2 0,-1 4 0,-2 4 0,2 2 0,-1 0 0,2-3 0,-3 5 0,2-7 0,-1 12 0,1-9 0,-2 2 0,0 0 0,0-3 0,0 0 0,0 2 0,0-5 0,0 6 0,0-6 0,0 2 0,0-2 0,0-1 0,0 0 0,0 1 0,-2-1 0,-1 1 0,-6-1 0,3 1 0,-5 0 0,1 0 0,1-1 0,-2-1 0,5 1 0,-3-5 0,4 5 0,-1-4 0,8 1 0,2-2 0,10 0 0,-1 0 0,6 0 0,-6 0 0,6 3 0,-3 1 0,1 2 0,-2 0 0,-3 0 0,0 3 0,1 0 0,-4 1 0,2 4 0,-4-4 0,2 6 0,-3-1 0,1-2 0,-1 6 0,-3-6 0,0 6 0,-3-3 0,0 1 0,0-2 0,0 1 0,0-3 0,0-1 0,0-1 0,-5-4 0,-2 4 0,-5-4 0,-3 2 0,-2-3 0,-3 1 0,0-1 0,-3-2 0,2 2 0,-7-2 0,7 3 0,-7-4 0,7 3 0,-3-2 0,8 0 0,-3 2 0,6-6 0,-3 3 0,4 0 0,0-2 0,3 1 0,-3-2 0,6 3 0,-2-3 0,2 3 0,1-3 0,-1 0 0,1 0 0,0 0 0,2 0 0,1 0 0</inkml:trace>
  <inkml:trace contextRef="#ctx0" brushRef="#br0" timeOffset="26882">11914 4636 24575,'-8'0'0,"-2"2"0,-5 7 0,1 4 0,-3 3 0,4 3 0,3-3 0,-3 4 0,3 0 0,0 0 0,0 4 0,0-7 0,6 10 0,-5-6 0,5 4 0,0 3 0,-2-3 0,5 3 0,-2-3 0,3 8 0,0-7 0,0 7 0,0 0 0,0-3 0,0 4 0,0-6 0,0-3 0,0-1 0,0-4 0,0-4 0,0 0 0,3-7 0,3-1 0,3-2 0,6-3 0,-2 0 0,6-3 0,-3 0 0,8 0 0,-6 0 0,5 0 0,-7 0 0,0 0 0,0 0 0,-4 0 0,-3-2 0,-1-1 0,-2-3 0,0-3 0,-1 3 0,1-2 0,-3-1 0,-1 0 0,1-3 0,-2-4 0,1 0 0,-2-4 0,0 0 0,0 4 0,0-3 0,0 2 0,0 1 0,0 0 0,0 7 0,0 0 0,-2 1 0,1 2 0,-4-3 0,-1 6 0,0-2 0,-3 5 0,1-3 0,1 3 0,-4 0 0,2 0 0,-3 0 0,2 0 0,-1 0 0,2-3 0,-3 3 0,0-6 0,0 6 0,2-5 0,2 4 0,2-1 0,1-1 0,-1 3 0,1-3 0,0 3 0,0 0 0,-1 0 0,1 0 0,0 2 0,-1-1 0,1 1 0,2-2 0,1 0 0</inkml:trace>
  <inkml:trace contextRef="#ctx0" brushRef="#br0" timeOffset="28499">12333 4602 24575,'-9'-3'0,"3"5"0,-2-2 0,2 8 0,-3-1 0,5 4 0,-4-1 0,5 5 0,-1-5 0,-2 5 0,0-3 0,2-2 0,-5 5 0,8-6 0,-4 7 0,4-6 0,-2 8 0,3-4 0,0 9 0,0-2 0,0 3 0,0 0 0,0 5 0,0 1 0,0 3 0,0-4 0,0 0 0,0-4 0,0-1 0,0-5 0,0-2 0,0-2 0,2-6 0,2 3 0,1-6 0,1 5 0,0-5 0,-1 3 0,1-1 0,-1-2 0,1 3 0,0-4 0,-1 0 0,3 1 0,-1 0 0,1-1 0,0 1 0,-1-3 0,4 0 0,-2-3 0,3 0 0,0 0 0,0 0 0,0 0 0,0-3 0,1-6 0,-3-2 0,2-8 0,-2-1 0,1-1 0,2-3 0,-6 4 0,6 0 0,-6 0 0,5 0 0,-4 0 0,1 4 0,-2-3 0,1 6 0,-1-3 0,2 1 0,-3 2 0,1-3 0,-1 4 0,-3-4 0,2 3 0,-4-6 0,2 6 0,-3-6 0,0 3 0,0-4 0,0 0 0,0 0 0,0 0 0,-4-4 0,1 5 0,-6-1 0,-1 2 0,-2 8 0,2-5 0,-2 8 0,6-1 0,-5 1 0,4 2 0,-4 2 0,2-3 0,-1 6 0,-1-6 0,2 6 0,-3-6 0,3 6 0,-3-6 0,3 3 0,-3-3 0,3 0 0,-3 0 0,3 0 0,0 0 0,0 3 0,4-2 0,-1 4 0,1-4 0,-1 5 0,1-3 0,0 3 0,0 0 0,0 0 0,-1 0 0,1 0 0,0 0 0,2 0 0,0 0 0</inkml:trace>
  <inkml:trace contextRef="#ctx0" brushRef="#br0" timeOffset="30091">12615 4305 24575,'0'8'0,"0"0"0,0-3 0,0 3 0,2-2 0,1 3 0,5-4 0,5 2 0,0-1 0,2-3 0,-2 3 0,-1-6 0,0 6 0,0-6 0,-3 3 0,2 0 0,-5-3 0,6 3 0,-6-3 0,2 0 0,-2 0 0,-1 0 0,1 0 0,-1 0 0,1 0 0,-1 0 0,0 0 0,1-2 0,-4-1 0,1-6 0,-3 3 0,0-5 0,0 2 0,0-3 0,0-1 0,0 1 0,0 0 0,0 3 0,0-3 0,0 3 0,0 0 0,0 1 0,0 2 0,0 1 0,0-1 0,0 1 0,0 0 0,-3-1 0,0 1 0,-2-1 0,0 3 0,-1-2 0,3 2 0,-2 0 0,2-2 0,-3 5 0,1-5 0,0 4 0,-1-1 0,1 2 0,0 0 0,0 0 0,-1 0 0,1 0 0,0 0 0,2 2 0,-5 1 0,4 3 0,-5 0 0,4-1 0,-4 3 0,3-1 0,-2 1 0,5-3 0,-2 1 0,4-1 0,-4 1 0,5-1 0,-5-2 0,4 2 0,-1-5 0,2 3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3:07.203"/>
    </inkml:context>
    <inkml:brush xml:id="br0">
      <inkml:brushProperty name="width" value="0.05292" units="cm"/>
      <inkml:brushProperty name="height" value="0.05292" units="cm"/>
      <inkml:brushProperty name="color" value="#0000FF"/>
    </inkml:brush>
  </inkml:definitions>
  <inkml:trace contextRef="#ctx0" brushRef="#br0">2777 6977 24575,'19'-13'0,"-2"2"0,13-11 0,-9 7 0,9-7 0,-9 7 0,8-3 0,-8 5 0,7-2 0,-8 5 0,4 0 0,-4 3 0,4 0 0,-3 0 0,3 3 0,-8 1 0,3 3 0,-3 0 0,1 0 0,-2 0 0,-6 0 0,3 3 0,-6 3 0,3 7 0,-3 0 0,0 2 0,1 1 0,-4-3 0,0 2 0,-3-3 0,0 0 0,-3 0 0,-6 1 0,-9 0 0,-7-2 0,-8 3 0,2-6 0,-6 3 0,6-4 0,-2 1 0,4-1 0,4 0 0,1 0 0,4-1 0,4 1 0,0-1 0,7 0 0,1-1 0,2-1 0,3 0 0,-2-3 0,9 1 0,3-2 0,9 0 0,3 3 0,5-2 0,-3 5 0,3-5 0,-1 5 0,-2-3 0,3 4 0,-4 3 0,0 4 0,0 0 0,-2 6 0,-2-3 0,-3-1 0,0 3 0,-3-6 0,-1 2 0,-3-3 0,0 0 0,-3 1 0,0-1 0,-3 0 0,0-3 0,0 2 0,0-2 0,0 3 0,0 4 0,0-3 0,-6 6 0,2-6 0,-13 6 0,7-5 0,-10 2 0,4-3 0,-8 1 0,3-4 0,-6 0 0,2-3 0,-4 0 0,4-3 0,-3-1 0,7-3 0,-3 0 0,4 0 0,4 0 0,-3 0 0,6-5 0,-3 1 0,4-5 0,0 0 0,0 3 0,3-3 0,-3 3 0,6 0 0,-5 1 0,5 2 0,-2-2 0,2 4 0,1-4 0,-1 2 0,1-2 0,2-4 0,1 5 0,2-1 0</inkml:trace>
  <inkml:trace contextRef="#ctx0" brushRef="#br0" timeOffset="1488">3702 6630 24575,'-13'16'0,"-1"2"0,7-2 0,-2 3 0,-4 2 0,4 8 0,-5-3 0,3 8 0,3-1 0,1-3 0,0 8 0,0-8 0,1 13 0,-3-8 0,8 5 0,-3-2 0,4-4 0,0 5 0,0 0 0,0 5 0,0-4 0,-7 4 0,6-5 0,-6 0 0,7 0 0,0-5 0,0-1 0,0-4 0,0-4 0,0-1 0,0-8 0,0 0 0,0-4 0,2 0 0,1-3 0,3 2 0,0-5 0,2 3 0,1-3 0,3 0 0,4-3 0,0 0 0,1-3 0,2 0 0,-3 0 0,4-3 0,0-4 0,0-7 0,-3-3 0,4-5 0,-6-2 0,-1-1 0,0-4 0,-6 0 0,2 0 0,-3 0 0,0 4 0,0 1 0,-3 4 0,-1 4 0,-3 0 0,0 4 0,0 3 0,0 0 0,0 4 0,0-1 0,0 1 0,0-1 0,-6 3 0,-1-2 0,-5 4 0,-3-1 0,-2 2 0,1 0 0,-3 0 0,2 0 0,1 0 0,0 0 0,4 0 0,0 0 0,0 0 0,3 0 0,0 0 0,1 2 0,2 1 0,-3 3 0,4-1 0,-1 1 0,1-3 0,-1 2 0,1-2 0,-1 0 0,1-1 0,-1-2 0,1 0 0,0 0 0,2 0 0,0 0 0</inkml:trace>
  <inkml:trace contextRef="#ctx0" brushRef="#br0" timeOffset="2933">4111 7157 24575,'0'19'0,"0"5"0,0-2 0,0 2 0,0 0 0,0 8 0,0-9 0,0 9 0,0-13 0,0-2 0,2-2 0,4-3 0,7-2 0,0 1 0,6-3 0,-3-2 0,4 0 0,4-2 0,-3-1 0,3 1 0,-4-4 0,-1 0 0,1 0 0,-3 0 0,-2 0 0,-3 0 0,-3 0 0,3-6 0,-6 2 0,5-7 0,-4 2 0,5-7 0,-2 0 0,0-8 0,3-1 0,-5-4 0,6 0 0,-6-5 0,3 4 0,-4-8 0,-3 4 0,0-10 0,-4 4 0,0-4 0,-4 5 0,-4 0 0,-3 5 0,-8-1 0,4 11 0,-5 2 0,6 6 0,-5 6 0,6 1 0,-2 5 0,5 2 0,-1 2 0,2 0 0,-3 0 0,-1 0 0,1 0 0,3 0 0,-2 0 0,4 0 0,-4 2 0,5 2 0,-3 1 0,1 1 0,1 6 0,-2-2 0,3 6 0,2-1 0,-1-2 0,1 6 0,-2-3 0,-1 1 0,1 2 0,2-6 0,-1 2 0,2-6 0,-4 3 0,2-3 0,-1 3 0,-1 0 0,4-3 0,-2 2 0,1-2 0,-2 3 0,0 1 0,3-4 0,-3 5 0,3-6 0,-4 10 0,4-11 0,-3 8 0,5-6 0,-4 3 0,4-3 0,-1-1 0,-1-2 0,3-1 0,-3 1 0,3-1 0,0 1 0,-2-3 0,1-1 0,-1-2 0</inkml:trace>
  <inkml:trace contextRef="#ctx0" brushRef="#br0" timeOffset="3976">4912 7075 24575,'18'0'0,"3"0"0,7 0 0,10 0 0,-7 0 0,17 0 0,-12 0 0,8 0 0,-6 0 0,-7 0 0,1 0 0,-7 0 0,0 0 0,-2 0 0,-9 0 0,1 0 0,-6 0 0,0 0 0,-1 0 0,-2 0 0,-1 0 0,0 0 0,-2 2 0,0-1 0,-3 1 0</inkml:trace>
  <inkml:trace contextRef="#ctx0" brushRef="#br0" timeOffset="5116">5717 6684 24575,'0'37'0,"0"9"0,0-19 0,0 19 0,0-9 0,0 13 0,0-5 0,0 0 0,0-1 0,0-13 0,0 7 0,0-18 0,0 0 0,0-1 0,0-9 0,0 2 0,0-6 0,0-1 0,3-2 0,0-1 0,2-2 0,0 0 0,1 0 0,-1 0 0,4 0 0,0 0 0,6 0 0,2 0 0,6-3 0,2 2 0,4-5 0,0 5 0,4-2 0,-3 0 0,4 2 0,-9-2 0,2 3 0,-6 0 0,3 0 0,-7 0 0,-2 0 0,-6 0 0,0 0 0,-4 0 0,1 0 0,-1 0 0,-2 0 0,-1 0 0</inkml:trace>
  <inkml:trace contextRef="#ctx0" brushRef="#br0" timeOffset="5771">5962 7093 24575,'0'10'0,"0"23"0,0 7 0,0 1 0,0 4 0,0-5 0,0-25 0,0-2 0,0-2 0,0-5 0,0 2 0,0-5 0,0 0 0</inkml:trace>
  <inkml:trace contextRef="#ctx0" brushRef="#br0" timeOffset="7480">6572 6836 24575,'-3'-6'0,"0"1"0,-5 5 0,2 0 0,-3 0 0,-2 0 0,0 0 0,-4 0 0,-1 0 0,3 0 0,-2 0 0,3 0 0,-4 0 0,3 0 0,-3 0 0,4 0 0,3 0 0,-2 0 0,4 0 0,-1 0 0,2 0 0,1 0 0,0 0 0,2 2 0,0 1 0,3 2 0,0 1 0,0-1 0,0 7 0,0 2 0,0 5 0,0 1 0,0 0 0,0 4 0,0-7 0,0 6 0,0-6 0,0-4 0,0 2 0,0-9 0,0 3 0,0-4 0,0 0 0,3-2 0,-1 0 0,7-3 0,3 0 0,5 0 0,2 0 0,1 0 0,0 0 0,0 0 0,0 0 0,-4 0 0,3 0 0,-6 0 0,2 3 0,-3 3 0,-2 3 0,1 3 0,-4 0 0,4 0 0,-4 4 0,2 0 0,-2 1 0,-1 2 0,-2-3 0,-1 4 0,-3-4 0,0 3 0,0-6 0,0 6 0,0-6 0,0 2 0,0-2 0,0-1 0,0 0 0,-3 0 0,0-3 0,-6-1 0,3-2 0,-6 0 0,3 0 0,0-3 0,-2 2 0,1-4 0,-2 2 0,3-3 0,-2 0 0,1 2 0,-2-1 0,3 4 0,-2-4 0,1 4 0,-2-2 0,0 3 0,0-2 0,0 1 0,-4-1 0,3 2 0,-2-3 0,5 2 0,-1-4 0,5 1 0,-3-2 0,4 0 0,-1 0 0,1 0 0,2 0 0,0 0 0</inkml:trace>
  <inkml:trace contextRef="#ctx0" brushRef="#br0" timeOffset="8421">6894 7197 24575,'17'0'0,"1"0"0,10 0 0,-2 0 0,12 0 0,-8 0 0,3 0 0,1 0 0,-8 0 0,2 0 0,-8 0 0,-7 0 0,2 0 0,-9 0 0,3 0 0,-6 0 0,-1 0 0</inkml:trace>
  <inkml:trace contextRef="#ctx0" brushRef="#br0" timeOffset="9863">7838 6704 24575,'1'-6'0,"-4"1"0,-6 5 0,-3 0 0,0 0 0,-4 0 0,3 0 0,-2 0 0,-1-3 0,3 2 0,-6-2 0,6 3 0,-3 0 0,1 0 0,5 0 0,-2 0 0,0 0 0,4 9 0,-11 3 0,9 4 0,-4 4 0,2-4 0,2-2 0,0 4 0,1-4 0,2 2 0,1 3 0,2-6 0,1 6 0,3-6 0,0 6 0,0-6 0,0 2 0,0-3 0,3 1 0,3-4 0,3 0 0,3-3 0,4 0 0,-3 0 0,6-2 0,-3-2 0,1-2 0,1 0 0,-1 0 0,3-3 0,0-7 0,2-9 0,1-8 0,0-5 0,-3-2 0,-2 3 0,-3-3 0,-4 5 0,2 8 0,-5-2 0,0 10 0,-2 0 0,-2 4 0,-2 4 0,-2-1 0,2 3 0,-1 3 0,1 3 0,-2 8 0,0 3 0,0 6 0,0 3 0,0 7 0,8 14 0,-3-6 0,2-6 0,-1 1-557,3 16 557,-5-16 0,1 3 0,1 6 0,1 4 0,0-3 0,-1-6 0,-1 0 0,2 3 0,0 2 0,-1-5 0,-2 7 0,0-14 0,-4-1 0,0-13 0,0-1 0,0-5 0,0-2 139,0-3 0,0-2 0,0 0 1</inkml:trace>
  <inkml:trace contextRef="#ctx0" brushRef="#br0" timeOffset="11297">8433 6794 24575,'-10'15'0,"0"1"0,-3 10 0,2-4 0,-3 17 0,6-12 0,-7 16 0,3-8 0,0 4 0,4 0 0,1-5 0,6 4 0,-5-8 0,5 3 0,-2 1 0,3-8 0,0 6 0,0-7 0,0-4 0,6 2 0,5-5 0,6 2 0,8-1 0,1-2 0,7-5 0,-3-2 0,4-2 0,-6-4 0,1-1 0,5-3 0,0-4 0,2-15 0,-4-7 0,1-21-1040,-6-4 1040,-13 19 0,-1-1 0,-1-3 0,-1 1 0,-4 6 0,0-2 0,0-12 0,0 0 0,1-4 0,-5 8 0,-1-2 0,2-11-405,-4-5 405,0 6 0,0 11 0,-7 2 0,-4 11 0,-5-1 0,-4 10 1018,7 2-1018,-6 6 427,2 1-427,1 2 0,-3 4 0,6 0 0,-6 3 0,6 0 0,-6 0 0,2 0 0,1 0 0,-3 0 0,6 0 0,-6 0 0,6 0 0,0 0 0,5 0 0,2 2 0,0 1 0,1 3 0,2-1 0,-2 4 0,4 3 0,-2 5 0,0 3 0,3-1 0,-6 1 0,5-3 0,-5-2 0,5-3 0,-4-3 0,5 3 0,-3-6 0,1 2 0,1-2 0,-1-1 0,2 0 0,-3 1 0,3-1 0,-3 1 0,1-1 0,1 1 0,-4-1 0,5 1 0,-3-1 0,1 0 0,1 1 0,-1-1 0,-1 1 0,3-1 0,-5-2 0,2-1 0,0-2 0,1 0 0</inkml:trace>
  <inkml:trace contextRef="#ctx0" brushRef="#br0" timeOffset="12643">9229 6421 24575,'-8'5'0,"3"4"0,2 0 0,0 6 0,3-5 0,-3 5 0,3-6 0,0 3 0,0 0 0,0-3 0,0 3 0,0-3 0,0 2 0,0-2 0,2-1 0,4-2 0,3-3 0,3 0 0,0-3 0,0 0 0,0 0 0,0 0 0,1 0 0,-1-3 0,0 0 0,0-6 0,-3 2 0,2-4 0,-4 2 0,2-7 0,-3 3 0,-3-2 0,0-1 0,-3 3 0,0-3 0,0 1 0,0 2 0,0-3 0,-3 4 0,0 0 0,-6 0 0,2 0 0,-4 2 0,4 2 0,-4 2 0,5 2 0,-3 2 0,4 2 0,-1 0 0,1 0 0,0 0 0,-1 0 0,1 0 0,0 2 0,1 4 0,-1 3 0,2 3 0,-3-3 0,0 0 0,0-1 0,3-2 0,-2 3 0,2-6 0,0-1 0,1-2 0</inkml:trace>
  <inkml:trace contextRef="#ctx0" brushRef="#br0" timeOffset="14987">6672 6595 24575,'0'7'0,"0"4"0,0-5 0,0 5 0,0-5 0,0 3 0,2-6 0,4-1 0,0-2 0,5 0 0,-1 0 0,2 0 0,0 0 0,0-5 0,-3-2 0,0-8 0,0 2 0,-2-7 0,-1 7 0,-3 1 0,-3 0 0,0 3 0,0-3 0,0 0 0,0 3 0,0-3 0,0 6 0,0-5 0,-2 5 0,-4-3 0,0 3 0,-6 3 0,6-2 0,-5 4 0,4-1 0,-4 2 0,5 0 0,-3 0 0,4 0 0,-1 0 0,1 0 0,-1 0 0,1 0 0,2 2 0,0 1 0,3 5 0,-2 1 0,1 0 0,-2 3 0,1-3 0,1 0 0,-2 2 0,1-5 0,1 3 0,-1-4 0,2 1 0,0-3 0,0-1 0</inkml:trace>
  <inkml:trace contextRef="#ctx0" brushRef="#br0" timeOffset="16538">4592 6584 24575,'10'0'0,"0"0"0,2 0 0,-5 0 0,5 0 0,0-6 0,-5 2 0,5-8 0,-4 3 0,-4-3 0,4 0 0,-4 0 0,-1 0 0,0-4 0,-3 3 0,0-2 0,0 2 0,0 1 0,0 0 0,0 0 0,0 3 0,0-3 0,-3 6 0,-3-5 0,-3 4 0,-3-1 0,3 2 0,-3 2 0,3-1 0,-3 5 0,3-3 0,-2 3 0,4 0 0,-1 0 0,2 0 0,1 0 0,-1 0 0,1 0 0,-1 0 0,1 0 0,2 2 0,1 1 0,-1 3 0,3 2 0,-3-2 0,0 6 0,3-6 0,-6 5 0,6-2 0,-6 1 0,6 1 0,-5-5 0,4 2 0,-1-2 0,2-1 0,0 1 0,0-1 0,0 1 0,0-1 0,0 3 0,0-2 0,0 6 0,0-3 0,0 6 0,0-2 0,3 6 0,0-2 0,4-1 0,-1 0 0,-3-4 0,2-3 0,-4-1 0,2-2 0,-1-3 0,-2-1 0,3-2 0</inkml:trace>
  <inkml:trace contextRef="#ctx0" brushRef="#br0" timeOffset="17646">9324 7136 24575,'20'0'0,"4"0"0,5 0 0,1 0 0,4 0 0,-10 0 0,4 0 0,-10 0 0,-2 0 0,-4 0 0,-6 0 0,0 0 0,-4 0 0</inkml:trace>
  <inkml:trace contextRef="#ctx0" brushRef="#br0" timeOffset="18251">9319 7372 24575,'18'0'0,"2"0"0,9 0 0,0 0 0,-4 0 0,-1 0 0,-8 0 0,0 0 0,-7 0 0,-1 0 0,-5 0 0,0 0 0</inkml:trace>
  <inkml:trace contextRef="#ctx0" brushRef="#br0" timeOffset="24921">11210 3767 24575,'0'-8'0,"5"-3"0,-1 7 0,8-4 0,-3 8 0,0-5 0,-1 4 0,0-2 0,2 3 0,-1 0 0,-1 0 0,0 0 0,-2 0 0,6 0 0,-6 0 0,5 0 0,-5 0 0,3 0 0,-4 0 0,1 0 0,-1 0 0,1 6 0,-3 1 0,0 5 0,-3 3 0,0 1 0,0 8 0,0 1 0,0 4 0,0 0 0,0-1 0,-7 1 0,2 0 0,-5-4 0,3 3 0,0-8 0,-3 4 0,3-7 0,-2-2 0,5-6 0,2 0 0,-1-4 0,3 0 0,-3 1 0,3-1 0,0 0 0,0 0 0,0 1 0,6-3 0,-3 1 0,9 0 0,-3-1 0,3-1 0,0-2 0,-3 0 0,2 0 0,-1 0 0,-1 0 0,-1 0 0,-3 0 0,1 0 0,-1 0 0,1 0 0,-1 0 0,0 0 0,-2-2 0,2 2 0,-4-5 0,3 2 0,-3 0 0,1 1 0</inkml:trace>
  <inkml:trace contextRef="#ctx0" brushRef="#br0" timeOffset="26503">11628 3704 24575,'14'0'0,"-2"0"0,4 0 0,-1 0 0,-2 0 0,3 0 0,-4 0 0,-1 0 0,-2 0 0,-1 0 0,-2 0 0,-1 0 0,0 0 0,-2 2 0,0 1 0,-3 6 0,0 0 0,0 3 0,0 0 0,0 0 0,-3 0 0,0 0 0,-4 0 0,1 0 0,3 0 0,-2 0 0,4 0 0,-4-3 0,4 3 0,-1-6 0,2 5 0,0-5 0,0 6 0,0-6 0,0 5 0,0-5 0,0 6 0,0-6 0,0 5 0,0-5 0,0 5 0,0-4 0,0 1 0,0 0 0,0-2 0,0 6 0,0-3 0,0 3 0,0 0 0,2 0 0,2 0 0,1-3 0,-1 3 0,0-6 0,-1 2 0,0-2 0,2-3 0,-2-1 0,3-2 0,-1 0 0,1 0 0,-1 0 0,1 0 0,-1 0 0,0 0 0,1 0 0,-1 0 0,1 0 0,-1 0 0,1 0 0,-1 0 0,-2-2 0,2 1 0,-5-4 0,3 2 0,-3 0 0,0 1 0</inkml:trace>
  <inkml:trace contextRef="#ctx0" brushRef="#br0" timeOffset="28092">12231 3657 24575,'-11'0'0,"-1"0"0,3 0 0,-2 0 0,2 0 0,-7 0 0,6 0 0,-5 0 0,6 0 0,0 0 0,-2 0 0,1 0 0,1 0 0,1 0 0,2 0 0,3 3 0,1 0 0,2 2 0,0 3 0,0-2 0,0 6 0,0-6 0,0 5 0,0-5 0,0 3 0,0-1 0,0-2 0,0 3 0,0-4 0,2 0 0,-1 1 0,4-1 0,-5 1 0,3-1 0,-1 1 0,-1-1 0,4 4 0,-4-3 0,4 2 0,-5 0 0,3-1 0,-1 1 0,-1-3 0,1 1 0,-2-1 0,3 1 0,-3-1 0,3 1 0,-3-1 0,0 1 0,2-3 0,1-1 0,2-2 0,0 0 0,1 0 0,-1 0 0,3 0 0,5 0 0,0 0 0,2 0 0,1 0 0,-3 0 0,2 0 0,-3 0 0,0 0 0,1 0 0,-4 2 0,2-1 0,-5 4 0,3-2 0,-4 2 0,0 1 0,1-1 0,0 4 0,0 3 0,0 1 0,0 6 0,1-2 0,-4 2 0,0 1 0,-3 0 0,0 0 0,0 0 0,0 0 0,0-4 0,-2-1 0,-5-3 0,-2 1 0,-3-4 0,-4 0 0,0 0 0,-4-1 0,-4 1 0,3-2 0,-7-3 0,3-1 0,0 0 0,1-2 0,4 1 0,4-2 0,0 0 0,4 0 0,3 0 0,1 0 0,2 0 0,1 0 0,2 0 0,1 0 0</inkml:trace>
  <inkml:trace contextRef="#ctx0" brushRef="#br0" timeOffset="29498">12527 3441 24575,'12'0'0,"2"0"0,-5 0 0,0 0 0,2 0 0,-2 0 0,4 0 0,-1 0 0,0 0 0,0 0 0,-3-3 0,2-3 0,-2 0 0,0-3 0,0 4 0,-3-4 0,-1 3 0,-2-3 0,0 1 0,-3-1 0,0-1 0,0-1 0,0 2 0,0-3 0,0 2 0,-3-1 0,0 2 0,-6-1 0,2-1 0,-4 4 0,4 1 0,-1 1 0,2 4 0,1-1 0,-1 2 0,1 0 0,-1 0 0,0 0 0,1 0 0,0 2 0,-4 2 0,5 1 0,-3 1 0,3 2 0,-1-2 0,-1 3 0,0-4 0,3 1 0,-2 2 0,4 1 0,-1 0 0,-1 0 0,3-1 0,-5-2 0,4 3 0,-1-4 0,2 1 0,-3-1 0,3 3 0,-3-1 0,0 4 0,0-5 0,0 3 0,-2-1 0,4-2 0,-4 2 0,4-2 0,-1-1 0,-1-2 0,3-1 0,-3-2 0</inkml:trace>
  <inkml:trace contextRef="#ctx0" brushRef="#br0" timeOffset="31418">10195 6847 24575,'12'-11'0,"0"4"0,4-4 0,-6 10 0,8-11 0,-5 10 0,4-4 0,-2 6 0,1 0 0,-3 0 0,2 0 0,-6 0 0,3 0 0,-3 0 0,3 0 0,-3 0 0,2 6 0,-4-2 0,4 7 0,-5-2 0,3 3 0,-3 4 0,0-3 0,-2 6 0,-1 1 0,-3 1 0,0 2 0,0-3 0,-6 0 0,-2 0 0,-5 0 0,0 0 0,-3-3 0,2 2 0,-6-5 0,7 1 0,-3 1 0,-1 2 0,3-2 0,-2 4 0,-1-3 0,3 0 0,-3 2 0,5-6 0,2 3 0,1-4 0,4-3 0,1-1 0,-1-2 0,5-1 0,-3 1 0,3-1 0,0 3 0,0-1 0,0 1 0,3-3 0,3 1 0,6-3 0,5 3 0,2-5 0,1 2 0,4-3 0,-3 0 0,3 0 0,-4 0 0,0 2 0,-1-1 0,1 2 0,-3-3 0,-2 0 0,-3 0 0,0 3 0,-3-3 0,3 3 0,-6-3 0,2 0 0,-2 0 0,-1 0 0,1 0 0,2 0 0,-2 0 0,3 0 0,-4 0 0,0 0 0,-2 0 0,0 0 0</inkml:trace>
  <inkml:trace contextRef="#ctx0" brushRef="#br0" timeOffset="32755">10703 6772 24575,'17'-6'0,"0"-3"0,3 2 0,4-3 0,1 3 0,-4 0 0,6 3 0,-13-1 0,9 4 0,-13-2 0,5 3 0,-6 0 0,0 0 0,0 0 0,-4 0 0,0 0 0,1 0 0,-3 6 0,2 0 0,-4 6 0,1 4 0,-2 4 0,0 1 0,0 7 0,0-3 0,0 8 0,0-3 0,-7 8 0,-1-8 0,-11 4 0,-4-4 0,-1 2 0,-7-5 0,8 0 0,-3-5 0,5-4 0,0-1 0,5-5 0,3 1 0,1-1 0,8 3 0,-4-2 0,8 6 0,-3-2 0,3 3 0,0-1 0,0 1 0,0 0 0,0-4 0,0 3 0,0-6 0,0 3 0,2-7 0,1-1 0,3 1 0,3-3 0,0 0 0,6-3 0,2-3 0,3 0 0,3 0 0,-2 0 0,7 0 0,-7 0 0,3 0 0,-4 0 0,0 0 0,-4 0 0,-1 0 0,-5 0 0,1 0 0,-5 0 0,3 0 0,-4 0 0,0 0 0,1 0 0,-1 0 0,-2-3 0,0 3 0,-3-3 0</inkml:trace>
  <inkml:trace contextRef="#ctx0" brushRef="#br0" timeOffset="34014">11531 6950 24575,'-19'0'0,"-6"0"0,7 0 0,-6 0 0,4 0 0,4 0 0,0 0 0,7 0 0,1 0 0,5 5 0,0 1 0,3 9 0,0-2 0,0 6 0,0-9 0,0 4 0,0-5 0,0 3 0,0 0 0,0 3 0,0 1 0,0 4 0,0 4 0,0-3 0,0 3 0,0-4 0,0-1 0,3-2 0,-3-2 0,3-6 0,-3 0 0,0-4 0,0-4 0,0-4 0,0-3 0,3-6 0,0 3 0,6 0 0,4 2 0,3 5 0,8 2 0,1 0 0,3 0 0,1 0 0,0 6 0,6 15 0,-11 0 0,2 9 0,-15-6 0,-2-3 0,-2 3 0,-3-4 0,-1 0 0,-3-4 0,0 3 0,-3-6 0,-3 0 0,-7-1 0,-7-2 0,-5 1 0,-4 2 0,-5-4 0,0 1 0,-5-2 0,-1-3 0,1-2 0,5-3 0,4 0 0,6 0 0,4 0 0,7 0 0,1 0 0,6 0 0,1 0 0,0-2 0,2-1 0,0-9 0,0 2 0,3 0 0,-3 4 0</inkml:trace>
  <inkml:trace contextRef="#ctx0" brushRef="#br0" timeOffset="35792">11715 6684 24575,'8'-3'0,"-2"0"0,2 3 0,0 0 0,-2 0 0,3 0 0,-4 0 0,0 0 0,1 0 0,-1-2 0,1-4 0,-3 0 0,2-9 0,-1 5 0,-1-5 0,0-1 0,-3 3 0,0-6 0,0 6 0,0-3 0,0 1 0,0 2 0,-3-6 0,0 5 0,-7-1 0,4 6 0,-3 0 0,1 1 0,2 4 0,0-4 0,1 7 0,2-1 0,-3 2 0,1 0 0,-1 0 0,-2 0 0,2 0 0,-3 0 0,4 0 0,-4 0 0,3 0 0,-3 0 0,4 0 0,0 2 0,2 1 0,0 3 0,3 2 0,0-2 0,0 5 0,0-1 0,0-1 0,0 2 0,0-5 0,0 3 0,0-4 0,0 1 0,0-1 0,0 0 0,-2 1 0,2-1 0,-3 0 0,3 0 0,-2 1 0,1-1 0,-1 1 0,-1-1 0,3 1 0,-3-1 0,1 1 0,1-1 0,-1 0 0,2 0 0,0 0 0,0 0 0,0 1 0,0-1 0,2-2 0,1-1 0,2-2 0,0 0 0,0 3 0,0-3 0,0 2 0,0-2 0,-2 0 0,-1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4:26.923"/>
    </inkml:context>
    <inkml:brush xml:id="br0">
      <inkml:brushProperty name="width" value="0.05292" units="cm"/>
      <inkml:brushProperty name="height" value="0.05292" units="cm"/>
      <inkml:brushProperty name="color" value="#00B050"/>
    </inkml:brush>
  </inkml:definitions>
  <inkml:trace contextRef="#ctx0" brushRef="#br0">9836 2616 24575,'0'27'0,"0"-8"0,0 18 0,0-13 0,0 5 0,0 0 0,0 5 0,0-4 0,0 3 0,0-4 0,0 0 0,0-5 0,0 0 0,0-7 0,0-2 0,0-3 0,0-3 0,0 0 0,0-4 0,0 0 0,0-2 0,0 0 0</inkml:trace>
  <inkml:trace contextRef="#ctx0" brushRef="#br0" timeOffset="1278">10098 2616 24575,'0'16'0,"0"7"0,0-6 0,0 7 0,0 0 0,0-3 0,0 7 0,0-8 0,0 4 0,0 0 0,0-6 0,0 5 0,0-7 0,0 4 0,0 0 0,0 4 0,0-4 0,0 4 0,0-4 0,3 0 0,0-4 0,1 0 0,-2-7 0,1 2 0,-2-5 0,2 3 0,-3-4 0,2 1 0,1-3 0,2-1 0,0-2 0,0 0 0,1 0 0,2 0 0,1 0 0,7-3 0,0 2 0,8-5 0,1 5 0,3-5 0,1 5 0,0-6 0,0 7 0,-1-4 0,-3 4 0,-4-2 0,-2 1 0,-9-2 0,1 3 0,-5 0 0,-1 0 0,1 0 0,-1 0 0,-2-2 0,0 2 0,-3-3 0</inkml:trace>
  <inkml:trace contextRef="#ctx0" brushRef="#br0" timeOffset="3014">10285 2821 24575,'-3'14'0,"0"7"0,3 0 0,0 8 0,0 0 0,0 4 0,0-3 0,0 8 0,0-12 0,0 6 0,0-7 0,0-4 0,0 2 0,0-10 0,0 3 0,0-4 0,0 0 0,0-3 0,0 2 0,0-4 0,0 1 0,0-2 0,0 2 0,0-2 0,0 3 0,0-4 0,0 0 0,3-2 0,-2 2 0,1-2 0,-2 2 0,0 0 0,0 0 0,2-3 0,-1 3 0,1-2 0,-2 2 0,0 0 0,0 0 0,0 1 0,0-1 0,0 0 0,0 0 0,0 0 0,0 0 0,0-5 0,0 0 0</inkml:trace>
  <inkml:trace contextRef="#ctx0" brushRef="#br0" timeOffset="6715">9565 3061 24575,'-8'0'0,"-3"0"0,5 0 0,-5 0 0,4 0 0,-4 3 0,7 3 0,-7 3 0,5 3 0,-4-2 0,-2 4 0,6-4 0,-4 9 0,1-2 0,-1-1 0,0 3 0,-2-3 0,4 8 0,-5-3 0,6 3 0,-6 0 0,5 1 0,-3 4 0,1-1 0,2-3 0,-2-1 0,3-4 0,0 4 0,0-3 0,1-1 0,-1-1 0,1-3 0,2 0 0,1 3 0,0 2 0,2 0 0,-2 6 0,3 3 0,0 0 0,0 13 0,0-2 0,0 4 0,0 4 0,0-4 0,0 1 0,0-2 0,0-5 0,3-5 0,1 4 0,3-12 0,4 6 0,-3-7 0,5 0 0,-6-1 0,6-4 0,-3-4 0,0 3 0,2-2 0,-3-1 0,5 3 0,-2-6 0,1 6 0,0-3 0,-1 0 0,1 3 0,0-2 0,0 3 0,0-1 0,-3-2 0,3 2 0,-6-3 0,5 1 0,-5 2 0,2-6 0,-3 2 0,0-6 0,0 0 0,-3-4 0,2 1 0,-5-1 0,5-2 0,-2-1 0,-1 1 0,3-3 0,-5 5 0,5-4 0,-4 3 0,4-3 0,-5 3 0,3-13 0,-3 9 0,0-9 0</inkml:trace>
  <inkml:trace contextRef="#ctx0" brushRef="#br0" timeOffset="8856">12740 2877 24575,'26'0'0,"-6"0"0,11 0 0,-8 0 0,10 3 0,0 1 0,-3 6 0,4-1 0,-4 8 0,-1-8 0,1 9 0,-2-10 0,-2 9 0,-2-6 0,-3 6 0,-1-4 0,0-2 0,-4 1 0,0 1 0,-4 0 0,1 6 0,-1-6 0,2 6 0,-2-3 0,1 4 0,-2 0 0,1-1 0,-4 5 0,2 1 0,-3 0 0,0 3 0,0-3 0,0 4 0,0 3 0,-3-3 0,-1 4 0,1-4 0,-4 4 0,4-3 0,-1 3 0,-2-4 0,2 0 0,0 0 0,-2 0 0,2-4 0,-3 2 0,0-6 0,0 7 0,0-3 0,0 0 0,0 2 0,0-2 0,0 0 0,0 3 0,0-3 0,0 4 0,-4 4 0,-3-3 0,-4 3 0,-4-4 0,0 5 0,0-4 0,0 8 0,-4-7 0,3 2 0,-2-7 0,4-2 0,1-4 0,0 0 0,0 0 0,2-4 0,-1-1 0,6-2 0,-6-1 0,5 0 0,-4 0 0,1 0 0,-5 0 0,-2-2 0,-3 3 0,1-3 0,-1 0 0,-4 3 0,3-5 0,-3 2 0,4-1 0,0-2 0,0 3 0,1-3 0,2-1 0,-2 0 0,6 1 0,-3-1 0,4-3 0,0 3 0,0-6 0,3 5 0,-3-4 0,6 1 0,-2-2 0,-1 3 0,3-2 0,-2 1 0,2-2 0,3 3 0,1-3 0,2 2 0</inkml:trace>
  <inkml:trace contextRef="#ctx0" brushRef="#br0" timeOffset="16444">9939 4709 24575,'-8'-3'0,"-1"1"0,-6 2 0,2 0 0,-3 0 0,0 0 0,0 0 0,0 0 0,3 0 0,-2 0 0,8 0 0,-8 0 0,6 0 0,0 0 0,-3 0 0,6 0 0,-3 0 0,4 0 0,-1 0 0,1 0 0,-1 0 0,1 0 0,2 2 0,1 1 0,2 5 0,0 5 0,0 0 0,-3 5 0,2-1 0,-2 3 0,3 0 0,0-1 0,0 1 0,0 0 0,0 0 0,0 0 0,0-4 0,0 0 0,0-4 0,0 0 0,0-3 0,0-1 0,0-2 0,0-1 0,0-4 0,2-2 0,2-7 0,4-1 0,2-3 0,5-1 0,1 3 0,4 1 0,0 5 0,0-2 0,0 5 0,0-2 0,-1 3 0,1 0 0,-3 3 0,-1 6 0,-4 5 0,2 10 0,-1-3 0,-2 7 0,-1-8 0,-3 8 0,0-7 0,0 3 0,-4-8 0,0 3 0,-3-6 0,0 3 0,0-4 0,0 3 0,-5-4 0,-5 4 0,-7-5 0,-7 1 0,3-2 0,-7-2 0,-1 1 0,-6-1 0,1-3 0,-4 0 0,8-4 0,-8 0 0,12 0 0,-3 0 0,9 0 0,4 0 0,3 0 0,5 0 0,2 0 0,3-2 0,1-1 0,2 0 0,0 0 0</inkml:trace>
  <inkml:trace contextRef="#ctx0" brushRef="#br0" timeOffset="18230">10300 4622 24575,'-3'2'0,"1"4"0,2 6 0,0 4 0,0 4 0,0 0 0,0 8 0,0-6 0,-7 15 0,5-6 0,-5 3 0,4 4 0,2-3 0,-10 4 0,9-1 0,-5-3 0,7-2 0,0-4 0,0 0 0,0 0 0,0-5 0,0 0 0,0-4 0,0 0 0,0-4 0,3 3 0,4-6 0,2 0 0,3-2 0,0-1 0,0-1 0,0 0 0,1-3 0,-1 0 0,0 0 0,0 0 0,0-3 0,0 0 0,-3-3 0,2 0 0,-4 0 0,1 0 0,-3 0 0,1 0 0,-1 0 0,1 0 0,-3-5 0,2-2 0,-4-9 0,1 0 0,-2-4 0,0 0 0,0-4 0,0-1 0,0 1 0,0-4 0,0 7 0,0-3 0,-2 7 0,-2 2 0,1 3 0,-2 2 0,4 2 0,-4 5 0,2 0 0,-2 3 0,0 0 0,0 0 0,-1 0 0,1 0 0,-4 0 0,3 0 0,-6 0 0,3 0 0,0 0 0,-3 0 0,3 0 0,0 3 0,1 0 0,-1 0 0,3 2 0,-2-5 0,2 2 0,1-2 0,0 0 0,0 0 0,2-2 0,1 2 0,2-3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5:21.144"/>
    </inkml:context>
    <inkml:brush xml:id="br0">
      <inkml:brushProperty name="width" value="0.05292" units="cm"/>
      <inkml:brushProperty name="height" value="0.05292" units="cm"/>
      <inkml:brushProperty name="color" value="#FF00FF"/>
    </inkml:brush>
  </inkml:definitions>
  <inkml:trace contextRef="#ctx0" brushRef="#br0">4334 8136 24575,'-11'0'0,"-5"0"0,6 0 0,-9 0 0,3 0 0,-1 0 0,-2 0 0,3 0 0,-4 0 0,0 0 0,0 0 0,4 0 0,0 0 0,4 0 0,3 0 0,1 0 0,2 0 0,0 0 0,3 2 0,-2 1 0,5 3 0,-3-1 0,3 3 0,0 1 0,0 3 0,0 0 0,0 0 0,0 4 0,0-3 0,0 2 0,0-3 0,0 4 0,0-3 0,-2 2 0,1-3 0,-2 4 0,3-3 0,-2 2 0,1 1 0,-2-3 0,0 2 0,0 0 0,-3-2 0,2 3 0,-2-1 0,3-2 0,-4 3 0,2-7 0,-1 2 0,0-5 0,3 3 0,0-4 0,3 0 0,3-2 0,6 0 0,4-3 0,7 0 0,4 0 0,1 0 0,-1 0 0,4 0 0,-7 0 0,3 3 0,-4 0 0,0 1 0,-1 2 0,-2-3 0,2 4 0,-6-1 0,2 0 0,-6 0 0,3 0 0,-6 2 0,5-1 0,-4 4 0,2-4 0,-3 4 0,-1-2 0,-1 3 0,1 0 0,-4 4 0,1-3 0,-2 6 0,0-6 0,0 6 0,0-6 0,-2-1 0,-8 0 0,0-5 0,-9 2 0,3-3 0,-4-2 0,0-1 0,0-3 0,-3 0 0,2 0 0,-7 0 0,7 0 0,-3 0 0,4 3 0,3-2 0,2 4 0,3-1 0,-1-1 0,4 2 0,1-4 0,2 3 0,1-3 0,-1 1 0,1 1 0,-1-3 0,1 3 0,-1-1 0,1-1 0,-1 1 0,1-2 0,-1 3 0,1-3 0,-1 3 0,1-3 0,0 0 0,-1 0 0,1 0 0,2 0 0,0 0 0</inkml:trace>
  <inkml:trace contextRef="#ctx0" brushRef="#br0" timeOffset="1719">4757 8165 24575,'0'4'0,"0"0"0,0 13 0,0-1 0,0 4 0,0 0 0,0 0 0,0 4 0,0-4 0,0 4 0,0-4 0,0 3 0,0-2 0,0 3 0,0 0 0,0-3 0,0 3 0,0-5 0,0 1 0,0-3 0,0-2 0,0-3 0,3 0 0,3-2 0,6 2 0,5-5 0,3 2 0,-1-2 0,-2-1 0,2 1 0,-3-1 0,1 0 0,1-2 0,-5 1 0,0-4 0,-2 2 0,-5-3 0,6 0 0,-3 0 0,0 0 0,2 0 0,-1-9 0,0 1 0,2-11 0,-5 3 0,3-4 0,-4-4 0,1 3 0,0-3 0,-3 8 0,-1-4 0,-3 7 0,0-2 0,0 3 0,0 2 0,0 2 0,0 3 0,-3-1 0,0 3 0,-5 0 0,1 3 0,-4 0 0,2 0 0,-3 0 0,-1 0 0,-2 0 0,2 0 0,-3 0 0,4 0 0,0 0 0,3 0 0,-3 0 0,6 0 0,-2 0 0,2 0 0,1 0 0,-1 0 0,1 0 0,-1 3 0,1 0 0,-1 2 0,1 0 0,-4 1 0,3-3 0,-2 2 0,2-2 0,1 0 0,-1 2 0,1-2 0,-1 0 0,3 2 0,-1-5 0,3 5 0,-4-5 0,5 5 0,-5-5 0,4 5 0,-4-5 0,2 5 0,0-2 0,-1 0 0,1-1 0,-3-2 0,3 0 0,1 0 0</inkml:trace>
  <inkml:trace contextRef="#ctx0" brushRef="#br0" timeOffset="4331">5451 8441 24575,'11'0'0,"0"0"0,5 0 0,-3 0 0,6 3 0,-3 1 0,4 0 0,-4 1 0,3-1 0,-2 2 0,2-2 0,-2 1 0,-2-4 0,-3 4 0,0-4 0,0 4 0,1-4 0,-1 2 0,-3-3 0,-1 0 0,1 0 0,-3 0 0,2 0 0,-3 0 0,4 0 0,-3 0 0,2 0 0,1 0 0,-3 2 0,5-1 0,-5 1 0,3-2 0,-4 0 0,1 0 0,-1 0 0,0 0 0,-2 3 0,2-3 0,-2 3 0,2-3 0,0 0 0,-2 0 0,-1 0 0</inkml:trace>
  <inkml:trace contextRef="#ctx0" brushRef="#br0" timeOffset="5152">6293 8187 24575,'3'2'0,"-1"5"0,-2 9 0,0 4 0,0 7 0,0-1 0,0 11 0,0-2 0,0-1 0,0 4 0,0-3 0,0-1 0,0 0 0,0-6 0,0-3 0,0-1 0,0-4 0,0 0 0,0-4 0,0 0 0,0-4 0,0-3 0,0-1 0,0-2 0,0-1 0,0 1 0,0-1 0,0 0 0,0 1 0,0-1 0,0-2 0,0-1 0</inkml:trace>
  <inkml:trace contextRef="#ctx0" brushRef="#br0" timeOffset="6259">6473 8258 24575,'0'23'0,"0"7"0,0-4 0,0 8 0,0-6 0,0 1 0,0 0 0,0-4 0,0-5 0,0 3 0,0-12 0,0 8 0,0-10 0,0 0 0,0-1 0,0 1 0,0-3 0,0 2 0,0-2 0,0-1 0,0 0 0,0 1 0,0-1 0,5 1 0,2-3 0,5 2 0,4-1 0,0-1 0,4 3 0,0-5 0,-1 2 0,1-3 0,4 0 0,-3 0 0,3 0 0,-1 0 0,2 0 0,0 0 0,3 0 0,-8 0 0,8 0 0,-7 0 0,7 0 0,-7 0 0,3 0 0,-5 0 0,1 0 0,-3 0 0,1 0 0,-8 0 0,5 0 0,-9 0 0,3 0 0,-4 0 0,1 0 0,-3 0 0,-1 0 0</inkml:trace>
  <inkml:trace contextRef="#ctx0" brushRef="#br0" timeOffset="7223">6792 8390 24575,'-3'3'0,"1"13"0,2 3 0,0 27 0,0-21 0,0 27 0,0-18 0,0 10 0,0-3 0,0 3 0,0-8 0,0-2 0,0-6 0,0-10 0,0 5 0,0-13 0,0 4 0,0-5 0,0 0 0,0 0 0,0-4 0,0 0 0,0 1 0,0-1 0,0 1 0,0-1 0,0-4 0,0 0 0,0-3 0</inkml:trace>
  <inkml:trace contextRef="#ctx0" brushRef="#br0" timeOffset="8103">7320 8655 24575,'17'0'0,"19"0"0,-11 0 0,17 0 0,-7 0 0,0 0 0,9 0 0,-9 0 0,-2 0 0,-8 0 0,-4 0 0,-6 0 0,-6 0 0,0 0 0,-4 0 0,-2 0 0,-1 0 0</inkml:trace>
  <inkml:trace contextRef="#ctx0" brushRef="#br0" timeOffset="9891">8042 8319 24575,'11'0'0,"0"0"0,1 0 0,0 0 0,4 0 0,-3 0 0,10 0 0,-6-6 0,11 1 0,-4-4 0,5 1 0,-1 1 0,1 0 0,0 0 0,0-1 0,-4 1 0,-1 0 0,-8 1 0,-3 2 0,-2-1 0,-5 4 0,2-1 0,-2 2 0,-1 0 0,-2 2 0,0 1 0,-3 2 0,0 0 0,0 4 0,0 0 0,0 6 0,0 2 0,-6 3 0,1 3 0,-8 2 0,2 4 0,-4 0 0,1 0 0,-5 1 0,4-1 0,-8 2 0,8-6 0,-3 4 0,1-8 0,2 7 0,0-6 0,2 2 0,6-4 0,-5-4 0,5 3 0,-2-6 0,2 6 0,4-6 0,-3 2 0,3-3 0,-1 0 0,1 1 0,1-4 0,1-1 0,-1-3 0,2 1 0,0-1 0,-3-2 0,3 2 0,-3-4 0,3 1 0</inkml:trace>
  <inkml:trace contextRef="#ctx0" brushRef="#br0" timeOffset="14778">9672 3740 24575,'3'-11'0,"0"3"0,2-1 0,1 1 0,0 2 0,-1-3 0,1 1 0,0 1 0,-1-1 0,1 2 0,2 1 0,-2-1 0,3 3 0,-4-2 0,1 4 0,2-4 0,-2 2 0,3-1 0,-4 0 0,1 3 0,-1-2 0,3 3 0,-1-2 0,1 1 0,-3-1 0,1 2 0,-1 0 0,1 0 0,-1 0 0,1 0 0,-1 0 0,0 0 0,1 0 0,-1 0 0,4 0 0,-3 0 0,2 0 0,-2 0 0,-1 0 0,1 0 0,-1 0 0,1 2 0,-1 1 0,0 3 0,-2-1 0,2-2 0,-4 2 0,1-2 0,-2 2 0,2 1 0,-1-1 0,1 1 0,-2-1 0,0 4 0,3 0 0,-2 3 0,2 0 0,-3-3 0,0 2 0,0-2 0,0 1 0,0 1 0,0-5 0,0 5 0,0-4 0,0 4 0,0-5 0,0 2 0,2-2 0,-1-1 0,1 1 0,-2-1 0,0 1 0,0-1 0,0 1 0,0-1 0,0 0 0,-2-2 0,-5 2 0,1-2 0,-5 0 0,2 2 0,-4-1 0,1-1 0,0 3 0,0-6 0,0 6 0,0-6 0,0 3 0,-1-3 0,4 0 0,-2 0 0,5 0 0,-3 0 0,4 0 0,-1 0 0,6 0 0,3 0 0,6 0 0,3 0 0,0 0 0,4 0 0,-3 0 0,2 0 0,-3 0 0,0 3 0,0 0 0,-2 3 0,1 0 0,-5-1 0,5 1 0,-4 0 0,4 0 0,-5-1 0,6 1 0,-6 3 0,3 0 0,-4 0 0,1 3 0,0-3 0,0 3 0,0-3 0,0 2 0,-3-2 0,2 3 0,-4 0 0,2-3 0,-3 3 0,0-3 0,0 3 0,0-3 0,0 2 0,0-1 0,0-1 0,0 2 0,0-5 0,-6 3 0,3-4 0,-9 1 0,6 0 0,-6 0 0,6-3 0,-5 0 0,2-3 0,-1 0 0,-1 0 0,2 0 0,0 0 0,-3 0 0,3 0 0,-3 0 0,0 0 0,0 0 0,2-3 0,-1 0 0,2-3 0,0 0 0,-3 0 0,6 3 0,-2-2 0,2 2 0,1 0 0,-1-2 0,1 2 0,-1 0 0,1 0 0,-1 1 0,1 1 0,1-4 0,0 5 0,1-3 0,-3 3 0,3-2 0,1-1 0,-1-5 0,3 4 0,-3-1 0</inkml:trace>
  <inkml:trace contextRef="#ctx0" brushRef="#br0" timeOffset="16842">10472 3660 24575,'-15'0'0,"0"0"0,3 0 0,0 0 0,0 0 0,-4 0 0,3 0 0,-5 0 0,7 0 0,-7 0 0,11 0 0,-8 0 0,6 0 0,-3 0 0,0 0 0,1 0 0,5 3 0,1 6 0,5 1 0,0 9 0,0-3 0,3 4 0,-3 0 0,6-1 0,-2 1 0,0-3 0,1-2 0,-4-3 0,4-3 0,-4 3 0,1-6 0,0 2 0,-1-2 0,1-1 0,1-2 0,3-1 0,2-2 0,8 0 0,0 0 0,4 0 0,0 3 0,-1 1 0,1 2 0,4 1 0,-7 0 0,6 0 0,-6-1 0,-1 0 0,0 0 0,-7 0 0,2 3 0,-5-3 0,3 5 0,-1-2 0,-1 4 0,2-1 0,-3 0 0,0 0 0,-3 3 0,3 2 0,-6 2 0,3 1 0,-3 0 0,0 0 0,0 0 0,0 0 0,0-1 0,-6 1 0,0-4 0,-11 1 0,4-5 0,-6-2 0,6-1 0,-6-3 0,3 0 0,-1-2 0,-2-1 0,3-3 0,0 0 0,-3 0 0,6-3 0,-6-3 0,6-1 0,-3-5 0,4 2 0,0 1 0,3 0 0,0 4 0,4-1 0,-1 1 0,1-1 0,-1 3 0,3-2 0,-2 5 0,5-5 0,-5 4 0,4-6 0,-1 6 0,2-3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15T20:06:56.535"/>
    </inkml:context>
    <inkml:brush xml:id="br0">
      <inkml:brushProperty name="width" value="0.05292" units="cm"/>
      <inkml:brushProperty name="height" value="0.05292" units="cm"/>
      <inkml:brushProperty name="color" value="#FF0000"/>
    </inkml:brush>
  </inkml:definitions>
  <inkml:trace contextRef="#ctx0" brushRef="#br0">23805 3815 24575,'0'19'0,"0"3"0,0-2 0,0 5 0,3 16 0,1 4 0,0 13 0,2-4 0,-2-11 0,0-9 0,0-14 0,-2-4 0,-1-4 0,2 0 0,-3-3 0,2-1 0,-1-2 0,1-1 0,-2 0 0,0 0 0,0 1 0,0-1 0,0-2 0,0-1 0</inkml:trace>
  <inkml:trace contextRef="#ctx0" brushRef="#br0" timeOffset="1629">23918 3946 24575,'21'0'0,"-3"0"0,1 0 0,-3-3 0,4 2 0,0-2 0,-1 3 0,1 0 0,0-6 0,-6 5 0,4-5 0,-8 6 0,11 0 0,-8 0 0,5 0 0,-6 0 0,0 0 0,0 0 0,5 0 0,-1 0 0,2 0 0,-7 0 0,-3 0 0,-3 0 0,1 0 0,-1 2 0,-2 1 0,2 3 0,-4-1 0,1 0 0,-2 6 0,0-1 0,0 4 0,0-1 0,0-1 0,0 3 0,0-2 0,-3 2 0,-3-2 0,0-1 0,-9 5 0,8-4 0,-7 5 0,7-6 0,-2 0 0,3 0 0,-3 3 0,2-2 0,-2 3 0,0-4 0,-1 5 0,-2-1 0,3-1 0,1-4 0,5-6 0,-2-1 0,5 0 0,-3-1 0,12 0 0,2-1 0,13-2 0,1 0 0,21 0 0,0 0 0,3 0 0,-11 0 0,-15 0 0,-3 0 0,-3 0 0,1 0 0,-6 0 0,2 0 0,-6 0 0,-3 0 0,-2 0 0</inkml:trace>
  <inkml:trace contextRef="#ctx0" brushRef="#br0" timeOffset="3659">24587 3931 24575,'0'-8'0,"0"5"0,0 10 0,0 3 0,0 9 0,0 2 0,0 5 0,0 8 0,0-2 0,0-2 0,0-8 0,0-3 0,0-2 0,0-1 0,3 12 0,1-10 0,5 11 0,-1-9 0,1-4 0,-3 3 0,0-6 0,6 5 0,-5-6 0,7 0 0,-8-3 0,6-4 0,-3-1 0,0 1 0,2-5 0,4 3 0,0-3 0,4 0 0,-8 0 0,0 0 0,1-8 0,3-5 0,1-12 0,-1 2 0,-5-2 0,0 5 0,-4 3 0,1-2 0,-4 1 0,3 1 0,-6-1 0,3 6 0,-1 3 0,-1-2 0,1 4 0,-2-1 0,3 0 0,-3-4 0,3-2 0,-3 1 0,0-1 0,0 5 0,0-12 0,0-2 0,0 0 0,-3-1 0,-1 11 0,1-3 0,-5 4 0,4-3 0,-5 5 0,4-3 0,-1 7 0,1 0 0,-1 1 0,-2 3 0,2-4 0,-7 1 0,6 2 0,-7 0 0,8 1 0,-8 1 0,2-1 0,-3 2 0,0 0 0,6 0 0,-2 0 0,4 0 0,-4 0 0,5 2 0,-3 1 0,1 3 0,-1-1 0,0 1 0,3 0 0,1-3 0,2 1 0,-2-3 0,0 4 0,-1-3 0,1 4 0,2-1 0,-2 0 0,5 0 0,-5 1 0,5-1 0,-3 0 0,3 3 0,0-2 0,-2 1 0,1 1 0,-1 1 0,0 1 0,1-1 0,-1-1 0,2-3 0,0 0 0,0 0 0,0 0 0,-3-2 0,3 2 0,-5-5 0,2 3 0,0-3 0,1 0 0</inkml:trace>
  <inkml:trace contextRef="#ctx0" brushRef="#br0" timeOffset="7374">16798 3396 24575,'0'22'0,"0"-2"0,0 16 0,-3 0 0,5 16 0,-1-11 0,6 1 0,0-21 0,-3 6 0,4-1 0,-3 9 0,1 1 0,-3 0 0,-3-11 0,0-1 0,0-9 0,0-3 0,0-4 0,-5-2 0,-2 0 0,-5 0 0,0 0 0,0 0 0,-4 0 0,0 0 0,-4-2 0,0 2 0,0-3 0,-13 7 0,2-2 0,-8 2 0,9-4 0,6 1 0,8-1 0,-4 1 0,2 2 0,2 0 0,1 0 0,7-4 0,3-2 0,2-3 0,1 0 0</inkml:trace>
  <inkml:trace contextRef="#ctx0" brushRef="#br0" timeOffset="9417">23837 1350 24575,'-17'8'0,"4"-1"0,-1 10 0,4-1 0,-3 1 0,0 2 0,-3 10 0,-2 15 0,3-2 0,-3 4 0,10-13 0,-5-3 0,4 3 0,2-4 0,1 0 0,5-4 0,-2 3 0,3 9 0,0 8 0,3 12 0,0-16 0,4-4 0,2-21 0,-2 3 0,5-6 0,-5 0 0,4-2 0,-2-5 0,3 3 0,-3-3 0,3 0 0,-3 0 0,6 0 0,3 0 0,8-2 0,-1-2 0,3-2 0,-4 0 0,0 0 0,0-5 0,-3-5 0,0-11 0,-8 4 0,-1-4 0,-6 9 0,-3 0 0,0 0 0,-3 2 0,0-1 0,0 5 0,0-3 0,0 4 0,0-1 0,-2 0 0,-4 1 0,-4 2 0,-2 0 0,-9 0 0,-2 2 0,-12-1 0,7 2 0,0 0 0,8 3 0,-6 3 0,3 4 0,-2 2 0,10-3 0,4-1 0,8-3 0,-2 1 0,2-1 0,0 0 0,1-11 0,2 6 0,0-9 0</inkml:trace>
  <inkml:trace contextRef="#ctx0" brushRef="#br0" timeOffset="10646">24445 1662 24575,'-5'17'0,"-2"5"0,-3 10 0,-2 8 0,4 4 0,2 5 0,2 4 0,4-16 0,0 4 0,0-26 0,0 7 0,6-12 0,0 5 0,6-3 0,4-2 0,0-1 0,4-2 0,4 0 0,-3-4 0,3 0 0,-1-3 0,-2 0 0,3 0 0,-4 0 0,0-5 0,1-11 0,-4-2 0,2-11 0,-2-13 0,-2-9 0,-7 20 0,-1-1 0,-3 0 0,-1 2 0,1-11 0,-4 0 0,0 24 0,0-6 0,-6 10 0,2-3 0,-4 7 0,-4-2 0,6 5 0,-5 0 0,0 3 0,-4 3 0,-1 0 0,-5 0 0,8 0 0,-12 0 0,7 3 0,-3 1 0,2 7 0,4-1 0,5 2 0,0-4 0,9-3 0,-4 1 0,5-1 0,-3 3 0,1-2 0,-1 6 0,-5-3 0,1 2 0,2-5 0,2-4 0</inkml:trace>
  <inkml:trace contextRef="#ctx0" brushRef="#br0" timeOffset="11827">23661 2600 24575,'0'22'0,"0"0"0,0 33 0,0-24 0,0-1 0,0 1 0,0 1 0,0 4 0,0-1 0,0 2 0,0 16 0,0-17 0,0 3 0,0-10 0,0-1 0,0-7 0,0-1 0,0-4 0,0-4 0,0 0 0,0 0 0,0 0 0,0 0 0,0-3 0,2 3 0,2-3 0,-1 3 0,2-3 0,-2 2 0,3 4 0,0 1 0,0 1 0,-3-3 0,-1-6 0,0-4 0,-1-3 0,1-3 0</inkml:trace>
  <inkml:trace contextRef="#ctx0" brushRef="#br0" timeOffset="14819">23986 2897 24575,'11'-17'0,"-4"3"0,7-1 0,-5 5 0,1-1 0,1 4 0,-4-4 0,4 4 0,-4-2 0,1 4 0,-3-1 0,-2 1 0,2-1 0,-4 1 0,1-4 0,-2 3 0,0-3 0,0 4 0,0-4 0,0 3 0,0-2 0,0 2 0,0 1 0,0-3 0,0-1 0,0 1 0,0-3 0,0 3 0,-2-1 0,-4-1 0,-2 4 0,-9 0 0,-2 4 0,1 2 0,0 0 0,6 0 0,0 0 0,0 0 0,-1 0 0,2 0 0,2 2 0,3 1 0,1 0 0,5 2 0,-3-2 0,1 2 0,1 1 0,-1 2 0,2-2 0,0 6 0,0-3 0,0 3 0,0 3 0,0-2 0,0 3 0,0 1 0,0-1 0,0 2 0,0-5 0,0-2 0,2-2 0,-2-1 0,5-6 0,-2 3 0,3-2 0,-1 3 0,1-1 0,2 1 0,1 0 0,3 0 0,0-3 0,0 2 0,6-1 0,0 2 0,4 0 0,-2-1 0,-5 3 0,-2-2 0,-2 4 0,0-1 0,0 2 0,0 0 0,0 2 0,1 5 0,-3 0 0,-1 0 0,-4-3 0,-2-3 0,1 5 0,-2-4 0,1 7 0,-2-9 0,-5 3 0,-11-2 0,-7-3 0,-9-2 0,0-4 0,9-3 0,2 0 0,9 0 0,3 0 0,-5 0 0,5-3 0,-6-5 0,7 1 0,2-7 0,1 5 0,4-3 0,-2 3 0,3-3 0,0 3 0,-2-8 0,1 4 0,-2-7 0,3 8 0,-2-2 0,1 0 0,-1 2 0,2-4 0,0 6 0,0-4 0,0 8 0,0-2 0,0-1 0,0 3 0,0-8 0,2 7 0,1-4 0,11 0 0,-1 2 0,4-6 0,-3 6 0,-5 1 0,-2 5 0,2-2 0,-1 2 0,4-3 0,-4 3 0,0-2 0,-2 5 0,-1-3 0,-2 1 0,-1-4 0,-2 1 0,0-1 0,0 4 0</inkml:trace>
  <inkml:trace contextRef="#ctx0" brushRef="#br0" timeOffset="16435">24447 2649 24575,'0'38'0,"0"4"0,0 12 0,0-10 0,0 2 0,0-2 0,0-2 0,0 1 0,6-17 0,3-2 0,6-6 0,6-3 0,3 3 0,-4-8 0,4 2 0,-6-9 0,8 0 0,2-3 0,1 0 0,-2 0 0,-8 0 0,-2 0 0,-5-3 0,-2-3 0,1-7 0,-4 0 0,3-10 0,-3 2 0,0-8 0,3-12 0,-5-9 0,-2 19 0,0-1 0,-2 0 0,-2 1 0,0-1 0,-1 2 0,-8-24 0,-2 14 0,-1 11 0,0 10 0,4 6 0,-12-8 0,10 11 0,-11-4 0,7 11 0,-1 0 0,-2 3 0,6 0 0,0 0 0,0 3 0,-4 0 0,3 9 0,-3-1 0,3 4 0,4 1 0,-3-3 0,2 8 0,1-8 0,0 2 0,6-5 0,-2-1 0,5 2 0,-3 0 0,1 3 0,1-3 0,-1 4 0,2-7 0,0 1 0,0-4 0,0 0 0,0 1 0,0-1 0,0-2 0,0 0 0</inkml:trace>
  <inkml:trace contextRef="#ctx0" brushRef="#br0" timeOffset="25862">22418 4111 24575,'-26'0'0,"2"0"0,4 0 0,-4 0 0,-1 0 0,-17-7 0,-7-8 0,15 3 0,0-3 0,-1-3 0,0-2 0,-3-4 0,1 0 0,3 0 0,1 0 0,-4-5 0,2-1 0,5 4 0,1 0 0,1-1 0,3 1 0,-13-16 0,16 15 0,2 0 0,-7-8 0,8 10 0,1 1 0,-6-10 0,1 1 0,-1-1 0,1-1 0,4 4 0,4 4 0,0-1 0,4 0 0,1-1 0,-6-11 0,1-3 0,4 1 0,1 0 0,3-3 0,2 1 0,0 1 0,2 2 0,3-1 0,0 1 0,0 1 0,0 2 0,0-18 0,0 1 0,0 15 0,0 0 0,0 10 0,0-1-557,4-23 557,-1 20 0,-1-1 0,3 3 0,-1 1 0,5-21 0,-5 22 0,1 0 0,3-17 0,-2 8 0,0-1 0,0 3 0,1 0 0,2-6 0,1 1 0,-1 4 0,1 3 0,15-20 0,2 10 557,3 9-557,3 3 0,0-1 0,-3 5 0,-7 2 0,-5 9 0,-6 2 0,-2 4 0,-2 3 0,-2-2 0,0 4 0,-1 1 0,1 1 0,-1 5 0,-2-5 0,0 4 0,-3-1 0</inkml:trace>
  <inkml:trace contextRef="#ctx0" brushRef="#br0" timeOffset="28425">22683 1703 24575,'3'-13'0,"3"-8"0,1-5 0,0-6 0,-4 0 0,-3 4 0,0 0 0,0 4 0,-8 2 0,0 7 0,-4 3 0,1 6 0,5 1 0,-6-1 0,1 0 0,-5 0 0,-1 3 0,1 1 0,5 2 0,-1 0 0,6 0 0,-5 0 0,4 0 0,-12 5 0,8-1 0,-12 12 0,13-5 0,-4 6 0,7-5 0,-2 4 0,0-3 0,2 2 0,-2-3 0,1 6 0,1-2 0,1 7 0,4-7 0,2 1 0,0-5 0,0 6 0,0 1 0,0 2 0,0-3 0,2-7 0,1 1 0,3-6 0,2 2 0,2-2 0,11 3 0,5-2 0,7 0 0,6-4 0,-7-3 0,-2 0 0,-8 0 0,-3 0 0,-6 0 0,3 0 0,4 5 0,0 5 0,9 15 0,-4 5 0,-7 5 0,-2-6 0,-10-5 0,1-4 0,0 0 0,-1-4 0,-2 5 0,-2-5 0,-2 5 0,-14-6 0,-4 0 0,-8-8 0,4-2 0,3-5 0,-3 0 0,-8 0 0,2 0 0,3 0 0,6 0 0,-3 0 0,-5 0 0,4-2 0,-3-4 0,10-4 0,0 4 0,3-5 0,9 5 0,-1-8 0,5-3 0,0-5 0,15-2 0,2-1 0,16-5 0,-5 5 0,1-7 0,-4 4 0,-9 1 0,-2 6 0,-7 2 0,-1 6 0,0-3 0,0-1 0,0 1 0,-2-2 0,-2 4 0,-2 6 0,0 0 0,-2 3 0,-1 2 0,-3-2 0,1 2 0,-1 0 0,1-1 0,2 0 0,-2-1 0,5 2 0,-3 1 0</inkml:trace>
  <inkml:trace contextRef="#ctx0" brushRef="#br0" timeOffset="33453">22064 2686 24575,'15'-7'0,"-3"2"0,7-1 0,-9 4 0,9-4 0,-6 3 0,3 3 0,0-3 0,-4 3 0,0 0 0,5 0 0,2 0 0,0 0 0,0 0 0,-7 0 0,2 0 0,-3 5 0,-3-1 0,1 7 0,-4 4 0,-1-2 0,-2 4 0,-2-5 0,0 4 0,0-3 0,0 6 0,-2-6 0,-5 6 0,-3-3 0,-9 13 0,-5-1 0,0 10 0,-4-5 0,8 3 0,-5-5 0,6-2 0,-3 2 0,4-6 0,4 2 0,3-11 0,8 1 0,0-11 0,3 3 0,0-4 0,0 0 0,0 1 0,6-1 0,13 1 0,8-3 0,4 0 0,-3-3 0,-4 0 0,2 0 0,1 0 0,-2 0 0,-8 0 0,-5 0 0,-5 0 0,-1 0 0,-1 0 0,0 0 0,0 0 0,0 0 0,-2-2 0,-1-4 0,-2 3 0,0-3 0</inkml:trace>
  <inkml:trace contextRef="#ctx0" brushRef="#br0" timeOffset="36329">22996 2982 24575,'-18'0'0,"-15"0"0,11 0 0,-6 0 0,-2 0 0,11 0 0,-9 0 0,6 0 0,3 0 0,4 0 0,2 0 0,4 0 0,-8 0 0,7 0 0,-7 0 0,3 0 0,2 0 0,1 0 0,0 0 0,5 0 0,-1 0 0,4-2 0,0-3 0,3-4 0,0-3 0,0-3 0,3-7 0,4-5 0,3-5 0,-1 9 0,1-1 0,-4 11 0,3-8 0,0-2 0,6-5 0,-4 1 0,4-4 0,-6 5 0,1-1 0,-1 5 0,-2 7 0,-1 2 0,-3 4 0,2-5 0,-4 8 0,2-5 0,-1 8 0,1 1 0,2 7 0,3 11 0,-1 10 0,5 18 0,-7-2 0,5 1 0,-6-10 0,0-4 0,2 0 0,-2 8 0,0-1 0,-1-2 0,0 0 0,-3-7 0,3 5 0,-3-9 0,0-2 0,0-9 0,0 5 0,0-1 0,0 2 0,0-5 0,0-4 0,0-1 0,0-1 0,0-3 0,0 0 0</inkml:trace>
  <inkml:trace contextRef="#ctx0" brushRef="#br0" timeOffset="39714">22416 5101 24575,'-23'0'0,"6"0"0,-29 0 0,1 0 0,13 0 0,0 0 0,-1 0 0,2 0 0,-14 0 0,8 0 0,8 0 0,7 0 0,-7 0 0,13 0 0,-12 0 0,4 0 0,-12 0 0,-1 0 0,12 0 0,-6 0 0,18-2 0,-2 1 0,10-4 0,10 0 0,7-4 0,9-5 0,4-8 0,-6 1 0,6-17 0,-3-2 0,-8 13 0,0 0 0,14-23 0,-6 7 0,0 8 0,-9 8 0,5-1 0,-8 9 0,4-1 0,-5 8 0,2 0 0,-5 4 0,1 5 0,-4 1 0,3-1 0,1 3 0,1-3 0,3 3 0,1 14 0,0-1 0,-2 16 0,0 0 0,2 17 0,-3 0 0,-2-16 0,-1 2 0,0-1 0,0 2 0,-1 11 0,-1-1 0,0-7 0,0-1-211,0 2 0,-1-1 211,-2 13 0,3 4 0,-4-2 0,0 6 0,0-21 0,0-7 0,0-10 0,0-4 0,0 4 422,0-4-422,0-4 0,0-10 0,0 0 0,0-5 0</inkml:trace>
  <inkml:trace contextRef="#ctx0" brushRef="#br0" timeOffset="42537">22739 5527 24575,'22'-3'0,"-1"-8"0,11-10 0,-3-8 0,-2 5 0,-1-14 0,-6 8 0,-2-13 0,-8 8 0,-4 5 0,-6 2 0,0 3 0,0-4 0,0-13 0,-13-7 0,5 19 0,-1 1 0,-18-22 0,13 23 0,0 2 0,-11-12 0,4 2 0,5 12 0,4 12 0,0 0 0,-3-3 0,-3 3 0,3 3 0,1 1 0,4 5 0,2-1 0,0-1 0,2 5 0,-2-3 0,3 3 0,2-2 0,0-6 0,6-4 0,3-1 0,12-7 0,9 3 0,9-6 0,-5 6 0,3-1 0,-8 7 0,-6-2 0,1 4 0,-15 4 0,7-1 0,-3 0 0,3 3 0,-4 1 0,-1 2 0,-3 0 0,1 0 0,-1 0 0,1 0 0,-1 2 0,3 7 0,-1 9 0,1 4 0,-4 0 0,1 1 0,-4-4 0,1-3 0,-2 0 0,0-7 0,0 6 0,0-6 0,0 2 0,0-2 0,0-3 0,0 2 0,0 0 0,0 1 0,0 1 0,0 7 0,0-2 0,0 2 0,0-3 0,0-3 0,-2 1 0,-6-1 0,-8 0 0,0-2 0,-1 0 0,8-3 0,-3 0 0,3 0 0,-9 2 0,0 2 0,2-1 0,-7 2 0,10-2 0,-7 5 0,8-4 0,1 1 0,5-3 0,0-2 0,-2 6 0,-1-1 0,-3 4 0,2 9 0,-1-2 0,1 9 0,3-11 0,-4 6 0,7-7 0,-2 5 0,4 1 0,2-4 0,0-3 0,0-6 0,0-1 0,0 4 0,0 3 0,5 3 0,1-2 0,6-3 0,2 0 0,-2-2 0,2 0 0,-3-3 0,-3-5 0,3-1 0,-5-5 0,1 0 0,-1 0 0,-1 0 0,1 0 0,-1 0 0,3 0 0,-2 0 0,2 0 0,-3 0 0,0 0 0,0 0 0,0 0 0,0 0 0,0 2 0,3-7 0,-5 6 0,2-7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22DF5-9068-6A44-B8B0-4D6FF9BD1B41}" type="datetimeFigureOut">
              <a:rPr lang="en-US" smtClean="0"/>
              <a:t>12/16/20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5FC30-9CA0-A34B-A28F-7D2EE1718ABA}" type="slidenum">
              <a:rPr lang="en-US" smtClean="0"/>
              <a:t>‹#›</a:t>
            </a:fld>
            <a:endParaRPr lang="en-US"/>
          </a:p>
        </p:txBody>
      </p:sp>
    </p:spTree>
    <p:extLst>
      <p:ext uri="{BB962C8B-B14F-4D97-AF65-F5344CB8AC3E}">
        <p14:creationId xmlns:p14="http://schemas.microsoft.com/office/powerpoint/2010/main" val="247076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136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742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65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164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696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45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390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111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873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777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2048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82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369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074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7340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3A63AF61-3AD6-E04B-9817-8F0F07AA7FA8}"/>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0C22124F-493C-914E-BAD0-C99B96EE8F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18436" name="Slide Number Placeholder 3">
            <a:extLst>
              <a:ext uri="{FF2B5EF4-FFF2-40B4-BE49-F238E27FC236}">
                <a16:creationId xmlns:a16="http://schemas.microsoft.com/office/drawing/2014/main" id="{4F71708B-1EE0-2D49-8DCE-086D438A9114}"/>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DD7C9C-4A3E-FE4C-936E-1559EC427745}"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914757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6A92276-A84B-7A47-A35D-BD627FA2910E}"/>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76A7B995-2B2C-1646-BABA-A95E661D43B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20484" name="Slide Number Placeholder 3">
            <a:extLst>
              <a:ext uri="{FF2B5EF4-FFF2-40B4-BE49-F238E27FC236}">
                <a16:creationId xmlns:a16="http://schemas.microsoft.com/office/drawing/2014/main" id="{A25F356A-8232-D746-9312-98D73F038E7C}"/>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611F6E-032E-F24E-845E-5F557ABE3B95}"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404864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BDF87A6-4931-2D4B-9640-20CE88B1B943}"/>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CF60CDF8-6908-574F-9E83-3272995497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22532" name="Slide Number Placeholder 3">
            <a:extLst>
              <a:ext uri="{FF2B5EF4-FFF2-40B4-BE49-F238E27FC236}">
                <a16:creationId xmlns:a16="http://schemas.microsoft.com/office/drawing/2014/main" id="{DB36A50F-A98F-8A45-BAFC-D9321A0B42CF}"/>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14443E-3417-5D4E-B72E-7D10F6E0A26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710411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9C7D9BD-FCB1-FE4E-ADE0-699051CA51D7}"/>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5A914294-DF99-0A43-9DF3-A4E13F463C7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24580" name="Slide Number Placeholder 3">
            <a:extLst>
              <a:ext uri="{FF2B5EF4-FFF2-40B4-BE49-F238E27FC236}">
                <a16:creationId xmlns:a16="http://schemas.microsoft.com/office/drawing/2014/main" id="{A4EBCA17-E80A-D741-B2D7-D82369B03B30}"/>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A506518-0E21-0243-A749-BBBFDF4A2DB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793008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293E9039-776B-414B-8A48-73C4632B0054}"/>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0CB2585F-C1B4-CA4F-852A-9A389B7607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26628" name="Slide Number Placeholder 3">
            <a:extLst>
              <a:ext uri="{FF2B5EF4-FFF2-40B4-BE49-F238E27FC236}">
                <a16:creationId xmlns:a16="http://schemas.microsoft.com/office/drawing/2014/main" id="{2F552779-7D88-8949-87D1-1920A91EEDF0}"/>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194DD6-FD05-5D4E-A549-CCB812E95571}"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859718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B7B803D8-3E48-2141-8CAA-4BED320BDDC9}"/>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5EC89E18-D127-7941-9FB2-B2A157FFDF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28676" name="Slide Number Placeholder 3">
            <a:extLst>
              <a:ext uri="{FF2B5EF4-FFF2-40B4-BE49-F238E27FC236}">
                <a16:creationId xmlns:a16="http://schemas.microsoft.com/office/drawing/2014/main" id="{3ED22267-2D0D-BB4E-9E57-5A97036F8AFF}"/>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C3365F-43CF-C147-AF32-3001EDDD4E11}"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994402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463FE4C-5DC0-DD48-8BB3-E88B234B10FE}"/>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4B6D725B-89CD-A24A-81E6-10C7A3E006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30724" name="Slide Number Placeholder 3">
            <a:extLst>
              <a:ext uri="{FF2B5EF4-FFF2-40B4-BE49-F238E27FC236}">
                <a16:creationId xmlns:a16="http://schemas.microsoft.com/office/drawing/2014/main" id="{2967B217-C0FA-C34E-99EE-F0B98E6444A3}"/>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7EF737-9F8C-B440-BEFD-C401FC304AE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9014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42585CFB-B8F8-8043-B6A3-4371695921FA}"/>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14787DCA-119C-5E48-96E2-BBBB12EF6C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32772" name="Slide Number Placeholder 3">
            <a:extLst>
              <a:ext uri="{FF2B5EF4-FFF2-40B4-BE49-F238E27FC236}">
                <a16:creationId xmlns:a16="http://schemas.microsoft.com/office/drawing/2014/main" id="{05F1D2CC-AC40-8842-8765-AB379E34CCB6}"/>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88970A-C72A-D34B-B5A0-3088545DCA20}"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35832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E31D0B8B-E9BD-5C49-9410-C6CBC1A96A5A}"/>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E08CB09A-B42D-674B-86A8-EA9D3A38F8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cs typeface="Arial" panose="020B0604020202020204" pitchFamily="34" charset="0"/>
            </a:endParaRPr>
          </a:p>
        </p:txBody>
      </p:sp>
      <p:sp>
        <p:nvSpPr>
          <p:cNvPr id="34820" name="Slide Number Placeholder 3">
            <a:extLst>
              <a:ext uri="{FF2B5EF4-FFF2-40B4-BE49-F238E27FC236}">
                <a16:creationId xmlns:a16="http://schemas.microsoft.com/office/drawing/2014/main" id="{FA368DC7-0EA5-1445-89EA-BBB6342EA362}"/>
              </a:ext>
            </a:extLst>
          </p:cNvPr>
          <p:cNvSpPr txBox="1">
            <a:spLocks noGrp="1"/>
          </p:cNvSpPr>
          <p:nvPr/>
        </p:nvSpPr>
        <p:spPr bwMode="auto">
          <a:xfrm>
            <a:off x="3854450" y="9445625"/>
            <a:ext cx="29495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732279-9E0F-9E46-95EB-6C478E33CFD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47096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3300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2711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886FEB-C30F-884D-B970-268C6CFABA73}"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006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886FEB-C30F-884D-B970-268C6CFABA73}"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0849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886FEB-C30F-884D-B970-268C6CFABA73}" type="datetimeFigureOut">
              <a:rPr lang="en-US" smtClean="0"/>
              <a:t>12/16/20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44642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886FEB-C30F-884D-B970-268C6CFABA73}" type="datetimeFigureOut">
              <a:rPr lang="en-US" smtClean="0"/>
              <a:t>12/16/20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424787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86FEB-C30F-884D-B970-268C6CFABA73}" type="datetimeFigureOut">
              <a:rPr lang="en-US" smtClean="0"/>
              <a:t>12/16/20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186481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24687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2970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8464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81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9C64F2-2C2E-4F54-AFB2-E58AF40A8E0D}"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409765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9C64F2-2C2E-4F54-AFB2-E58AF40A8E0D}"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1754558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9C64F2-2C2E-4F54-AFB2-E58AF40A8E0D}"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3600359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9C64F2-2C2E-4F54-AFB2-E58AF40A8E0D}"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696189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9C64F2-2C2E-4F54-AFB2-E58AF40A8E0D}" type="datetimeFigureOut">
              <a:rPr lang="en-GB" smtClean="0"/>
              <a:t>16/12/2020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1365241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9C64F2-2C2E-4F54-AFB2-E58AF40A8E0D}" type="datetimeFigureOut">
              <a:rPr lang="en-GB" smtClean="0"/>
              <a:t>16/12/2020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734984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C64F2-2C2E-4F54-AFB2-E58AF40A8E0D}" type="datetimeFigureOut">
              <a:rPr lang="en-GB" smtClean="0"/>
              <a:t>16/12/2020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2816530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A9C64F2-2C2E-4F54-AFB2-E58AF40A8E0D}"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2869792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A9C64F2-2C2E-4F54-AFB2-E58AF40A8E0D}"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2867926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9C64F2-2C2E-4F54-AFB2-E58AF40A8E0D}"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3665073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9C64F2-2C2E-4F54-AFB2-E58AF40A8E0D}"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05F0EB-1778-4DB2-9B5E-D264F09C3FDB}" type="slidenum">
              <a:rPr lang="en-GB" smtClean="0"/>
              <a:t>‹#›</a:t>
            </a:fld>
            <a:endParaRPr lang="en-GB"/>
          </a:p>
        </p:txBody>
      </p:sp>
    </p:spTree>
    <p:extLst>
      <p:ext uri="{BB962C8B-B14F-4D97-AF65-F5344CB8AC3E}">
        <p14:creationId xmlns:p14="http://schemas.microsoft.com/office/powerpoint/2010/main" val="994040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0F152F16-797A-4949-9B65-8DB6E5AF683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3522464-100A-A640-9C7E-ADD9644F768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CE173DA-8E42-C641-8465-0B1A007F7D97}"/>
              </a:ext>
            </a:extLst>
          </p:cNvPr>
          <p:cNvSpPr>
            <a:spLocks noGrp="1" noChangeArrowheads="1"/>
          </p:cNvSpPr>
          <p:nvPr>
            <p:ph type="sldNum" sz="quarter" idx="12"/>
          </p:nvPr>
        </p:nvSpPr>
        <p:spPr>
          <a:ln/>
        </p:spPr>
        <p:txBody>
          <a:bodyPr/>
          <a:lstStyle>
            <a:lvl1pPr>
              <a:defRPr/>
            </a:lvl1pPr>
          </a:lstStyle>
          <a:p>
            <a:fld id="{9DC3EECA-0456-5A42-9131-8AACDA6C739B}" type="slidenum">
              <a:rPr lang="en-GB" altLang="en-US"/>
              <a:pPr/>
              <a:t>‹#›</a:t>
            </a:fld>
            <a:endParaRPr lang="en-GB" altLang="en-US"/>
          </a:p>
        </p:txBody>
      </p:sp>
    </p:spTree>
    <p:extLst>
      <p:ext uri="{BB962C8B-B14F-4D97-AF65-F5344CB8AC3E}">
        <p14:creationId xmlns:p14="http://schemas.microsoft.com/office/powerpoint/2010/main" val="3356237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3CEC1D97-E293-BD40-8EF0-A00CCCB0607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7CDB570-ADD1-DE49-A555-73E14C8AE6D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3F779DD0-4FE4-CD42-9EB7-504CB3CFDDA6}"/>
              </a:ext>
            </a:extLst>
          </p:cNvPr>
          <p:cNvSpPr>
            <a:spLocks noGrp="1" noChangeArrowheads="1"/>
          </p:cNvSpPr>
          <p:nvPr>
            <p:ph type="sldNum" sz="quarter" idx="12"/>
          </p:nvPr>
        </p:nvSpPr>
        <p:spPr>
          <a:ln/>
        </p:spPr>
        <p:txBody>
          <a:bodyPr/>
          <a:lstStyle>
            <a:lvl1pPr>
              <a:defRPr/>
            </a:lvl1pPr>
          </a:lstStyle>
          <a:p>
            <a:fld id="{C931A635-444E-8842-9992-C26230AC2F2F}" type="slidenum">
              <a:rPr lang="en-GB" altLang="en-US"/>
              <a:pPr/>
              <a:t>‹#›</a:t>
            </a:fld>
            <a:endParaRPr lang="en-GB" altLang="en-US"/>
          </a:p>
        </p:txBody>
      </p:sp>
    </p:spTree>
    <p:extLst>
      <p:ext uri="{BB962C8B-B14F-4D97-AF65-F5344CB8AC3E}">
        <p14:creationId xmlns:p14="http://schemas.microsoft.com/office/powerpoint/2010/main" val="495981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27C6596-7321-CC4D-8CE8-EBA469A34BD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36F3396-01F8-A648-90EF-E4080907909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36F6BFCB-B352-F140-A0B8-8247557D62BF}"/>
              </a:ext>
            </a:extLst>
          </p:cNvPr>
          <p:cNvSpPr>
            <a:spLocks noGrp="1" noChangeArrowheads="1"/>
          </p:cNvSpPr>
          <p:nvPr>
            <p:ph type="sldNum" sz="quarter" idx="12"/>
          </p:nvPr>
        </p:nvSpPr>
        <p:spPr>
          <a:ln/>
        </p:spPr>
        <p:txBody>
          <a:bodyPr/>
          <a:lstStyle>
            <a:lvl1pPr>
              <a:defRPr/>
            </a:lvl1pPr>
          </a:lstStyle>
          <a:p>
            <a:fld id="{96B0FE41-0224-2241-86AE-B5579F455233}" type="slidenum">
              <a:rPr lang="en-GB" altLang="en-US"/>
              <a:pPr/>
              <a:t>‹#›</a:t>
            </a:fld>
            <a:endParaRPr lang="en-GB" altLang="en-US"/>
          </a:p>
        </p:txBody>
      </p:sp>
    </p:spTree>
    <p:extLst>
      <p:ext uri="{BB962C8B-B14F-4D97-AF65-F5344CB8AC3E}">
        <p14:creationId xmlns:p14="http://schemas.microsoft.com/office/powerpoint/2010/main" val="6187106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57535C27-447F-444E-B4FA-C37FA2651DD1}"/>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65F4957-5849-1843-836F-AAE3FC22837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1E5B159E-070C-EE4B-B590-C1D0A28F2623}"/>
              </a:ext>
            </a:extLst>
          </p:cNvPr>
          <p:cNvSpPr>
            <a:spLocks noGrp="1" noChangeArrowheads="1"/>
          </p:cNvSpPr>
          <p:nvPr>
            <p:ph type="sldNum" sz="quarter" idx="12"/>
          </p:nvPr>
        </p:nvSpPr>
        <p:spPr>
          <a:ln/>
        </p:spPr>
        <p:txBody>
          <a:bodyPr/>
          <a:lstStyle>
            <a:lvl1pPr>
              <a:defRPr/>
            </a:lvl1pPr>
          </a:lstStyle>
          <a:p>
            <a:fld id="{9A88702B-EA11-A449-A22F-D0B555A95C7B}" type="slidenum">
              <a:rPr lang="en-GB" altLang="en-US"/>
              <a:pPr/>
              <a:t>‹#›</a:t>
            </a:fld>
            <a:endParaRPr lang="en-GB" altLang="en-US"/>
          </a:p>
        </p:txBody>
      </p:sp>
    </p:spTree>
    <p:extLst>
      <p:ext uri="{BB962C8B-B14F-4D97-AF65-F5344CB8AC3E}">
        <p14:creationId xmlns:p14="http://schemas.microsoft.com/office/powerpoint/2010/main" val="1518011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81687D56-2462-B341-A456-933CE13010C9}"/>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F5ADA265-0351-3940-B7E7-ED4E2759598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45766A28-1C52-634D-AE0D-FEE364FBEC9D}"/>
              </a:ext>
            </a:extLst>
          </p:cNvPr>
          <p:cNvSpPr>
            <a:spLocks noGrp="1" noChangeArrowheads="1"/>
          </p:cNvSpPr>
          <p:nvPr>
            <p:ph type="sldNum" sz="quarter" idx="12"/>
          </p:nvPr>
        </p:nvSpPr>
        <p:spPr>
          <a:ln/>
        </p:spPr>
        <p:txBody>
          <a:bodyPr/>
          <a:lstStyle>
            <a:lvl1pPr>
              <a:defRPr/>
            </a:lvl1pPr>
          </a:lstStyle>
          <a:p>
            <a:fld id="{844DD019-1796-7745-8E26-AC5B504B57F1}" type="slidenum">
              <a:rPr lang="en-GB" altLang="en-US"/>
              <a:pPr/>
              <a:t>‹#›</a:t>
            </a:fld>
            <a:endParaRPr lang="en-GB" altLang="en-US"/>
          </a:p>
        </p:txBody>
      </p:sp>
    </p:spTree>
    <p:extLst>
      <p:ext uri="{BB962C8B-B14F-4D97-AF65-F5344CB8AC3E}">
        <p14:creationId xmlns:p14="http://schemas.microsoft.com/office/powerpoint/2010/main" val="5704179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32FE180-ACA5-E146-9B09-52034FBB1782}"/>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89591CD0-E8DD-5042-BDB9-49EDB9C833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4C06A4FC-F872-FE4C-A13E-98EE00D45606}"/>
              </a:ext>
            </a:extLst>
          </p:cNvPr>
          <p:cNvSpPr>
            <a:spLocks noGrp="1" noChangeArrowheads="1"/>
          </p:cNvSpPr>
          <p:nvPr>
            <p:ph type="sldNum" sz="quarter" idx="12"/>
          </p:nvPr>
        </p:nvSpPr>
        <p:spPr>
          <a:ln/>
        </p:spPr>
        <p:txBody>
          <a:bodyPr/>
          <a:lstStyle>
            <a:lvl1pPr>
              <a:defRPr/>
            </a:lvl1pPr>
          </a:lstStyle>
          <a:p>
            <a:fld id="{AB8E754A-CF3A-FD44-97A6-0C45B466FA4D}" type="slidenum">
              <a:rPr lang="en-GB" altLang="en-US"/>
              <a:pPr/>
              <a:t>‹#›</a:t>
            </a:fld>
            <a:endParaRPr lang="en-GB" altLang="en-US"/>
          </a:p>
        </p:txBody>
      </p:sp>
    </p:spTree>
    <p:extLst>
      <p:ext uri="{BB962C8B-B14F-4D97-AF65-F5344CB8AC3E}">
        <p14:creationId xmlns:p14="http://schemas.microsoft.com/office/powerpoint/2010/main" val="3430374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28934A7-F1F6-BE4D-8CE4-509A4A5CFBD9}"/>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9099ED4D-8929-5146-A889-6BF9A1ECF4F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1C634318-00E1-6A4E-8863-C44AE2A6FB10}"/>
              </a:ext>
            </a:extLst>
          </p:cNvPr>
          <p:cNvSpPr>
            <a:spLocks noGrp="1" noChangeArrowheads="1"/>
          </p:cNvSpPr>
          <p:nvPr>
            <p:ph type="sldNum" sz="quarter" idx="12"/>
          </p:nvPr>
        </p:nvSpPr>
        <p:spPr>
          <a:ln/>
        </p:spPr>
        <p:txBody>
          <a:bodyPr/>
          <a:lstStyle>
            <a:lvl1pPr>
              <a:defRPr/>
            </a:lvl1pPr>
          </a:lstStyle>
          <a:p>
            <a:fld id="{4EAB88B0-6CB2-E84A-87CC-3DED3A393993}" type="slidenum">
              <a:rPr lang="en-GB" altLang="en-US"/>
              <a:pPr/>
              <a:t>‹#›</a:t>
            </a:fld>
            <a:endParaRPr lang="en-GB" altLang="en-US"/>
          </a:p>
        </p:txBody>
      </p:sp>
    </p:spTree>
    <p:extLst>
      <p:ext uri="{BB962C8B-B14F-4D97-AF65-F5344CB8AC3E}">
        <p14:creationId xmlns:p14="http://schemas.microsoft.com/office/powerpoint/2010/main" val="41136996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E5346DB-3B33-754D-A042-7D082A3BC0A9}"/>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46E52280-8EB8-7349-8E69-23EB993E3B1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D475A59-2089-E84F-850A-A4D080B36B16}"/>
              </a:ext>
            </a:extLst>
          </p:cNvPr>
          <p:cNvSpPr>
            <a:spLocks noGrp="1" noChangeArrowheads="1"/>
          </p:cNvSpPr>
          <p:nvPr>
            <p:ph type="sldNum" sz="quarter" idx="12"/>
          </p:nvPr>
        </p:nvSpPr>
        <p:spPr>
          <a:ln/>
        </p:spPr>
        <p:txBody>
          <a:bodyPr/>
          <a:lstStyle>
            <a:lvl1pPr>
              <a:defRPr/>
            </a:lvl1pPr>
          </a:lstStyle>
          <a:p>
            <a:fld id="{2C0B4261-2E50-B34E-B1BE-E7CC777630B8}" type="slidenum">
              <a:rPr lang="en-GB" altLang="en-US"/>
              <a:pPr/>
              <a:t>‹#›</a:t>
            </a:fld>
            <a:endParaRPr lang="en-GB" altLang="en-US"/>
          </a:p>
        </p:txBody>
      </p:sp>
    </p:spTree>
    <p:extLst>
      <p:ext uri="{BB962C8B-B14F-4D97-AF65-F5344CB8AC3E}">
        <p14:creationId xmlns:p14="http://schemas.microsoft.com/office/powerpoint/2010/main" val="547524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44D2CF9-E470-E146-B847-A8C96D2820D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AFF3F808-67D0-C34E-AE40-44EE934A365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2805FB92-70FF-FF4A-A0C8-C9074BA45B65}"/>
              </a:ext>
            </a:extLst>
          </p:cNvPr>
          <p:cNvSpPr>
            <a:spLocks noGrp="1" noChangeArrowheads="1"/>
          </p:cNvSpPr>
          <p:nvPr>
            <p:ph type="sldNum" sz="quarter" idx="12"/>
          </p:nvPr>
        </p:nvSpPr>
        <p:spPr>
          <a:ln/>
        </p:spPr>
        <p:txBody>
          <a:bodyPr/>
          <a:lstStyle>
            <a:lvl1pPr>
              <a:defRPr/>
            </a:lvl1pPr>
          </a:lstStyle>
          <a:p>
            <a:fld id="{7901A45E-4302-924C-AE5D-52392BDDD6CF}" type="slidenum">
              <a:rPr lang="en-GB" altLang="en-US"/>
              <a:pPr/>
              <a:t>‹#›</a:t>
            </a:fld>
            <a:endParaRPr lang="en-GB" altLang="en-US"/>
          </a:p>
        </p:txBody>
      </p:sp>
    </p:spTree>
    <p:extLst>
      <p:ext uri="{BB962C8B-B14F-4D97-AF65-F5344CB8AC3E}">
        <p14:creationId xmlns:p14="http://schemas.microsoft.com/office/powerpoint/2010/main" val="3456211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AEBDCC4-9441-7A4C-A792-DF8E2D95D2D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C30C20B-6677-0349-8FE1-7B408745D36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3A5FE44-9AED-7E42-9D68-490A1E20E2C5}"/>
              </a:ext>
            </a:extLst>
          </p:cNvPr>
          <p:cNvSpPr>
            <a:spLocks noGrp="1" noChangeArrowheads="1"/>
          </p:cNvSpPr>
          <p:nvPr>
            <p:ph type="sldNum" sz="quarter" idx="12"/>
          </p:nvPr>
        </p:nvSpPr>
        <p:spPr>
          <a:ln/>
        </p:spPr>
        <p:txBody>
          <a:bodyPr/>
          <a:lstStyle>
            <a:lvl1pPr>
              <a:defRPr/>
            </a:lvl1pPr>
          </a:lstStyle>
          <a:p>
            <a:fld id="{B7E12DD6-A6CB-2A4C-ADF2-09EC3A4FDEA2}" type="slidenum">
              <a:rPr lang="en-GB" altLang="en-US"/>
              <a:pPr/>
              <a:t>‹#›</a:t>
            </a:fld>
            <a:endParaRPr lang="en-GB" altLang="en-US"/>
          </a:p>
        </p:txBody>
      </p:sp>
    </p:spTree>
    <p:extLst>
      <p:ext uri="{BB962C8B-B14F-4D97-AF65-F5344CB8AC3E}">
        <p14:creationId xmlns:p14="http://schemas.microsoft.com/office/powerpoint/2010/main" val="3676070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8FA82AF-EAAF-B24F-8C0F-8949F4E01D0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B7E992D-9244-A048-9E3F-EC011CB9BE5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FF37B6F-0F6E-6644-A62E-797F5C95882C}"/>
              </a:ext>
            </a:extLst>
          </p:cNvPr>
          <p:cNvSpPr>
            <a:spLocks noGrp="1" noChangeArrowheads="1"/>
          </p:cNvSpPr>
          <p:nvPr>
            <p:ph type="sldNum" sz="quarter" idx="12"/>
          </p:nvPr>
        </p:nvSpPr>
        <p:spPr>
          <a:ln/>
        </p:spPr>
        <p:txBody>
          <a:bodyPr/>
          <a:lstStyle>
            <a:lvl1pPr>
              <a:defRPr/>
            </a:lvl1pPr>
          </a:lstStyle>
          <a:p>
            <a:fld id="{74F24BE2-0E6A-A64D-9E50-251AD25F0537}" type="slidenum">
              <a:rPr lang="en-GB" altLang="en-US"/>
              <a:pPr/>
              <a:t>‹#›</a:t>
            </a:fld>
            <a:endParaRPr lang="en-GB" altLang="en-US"/>
          </a:p>
        </p:txBody>
      </p:sp>
    </p:spTree>
    <p:extLst>
      <p:ext uri="{BB962C8B-B14F-4D97-AF65-F5344CB8AC3E}">
        <p14:creationId xmlns:p14="http://schemas.microsoft.com/office/powerpoint/2010/main" val="645836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86FEB-C30F-884D-B970-268C6CFABA73}" type="datetimeFigureOut">
              <a:rPr lang="en-US" smtClean="0"/>
              <a:t>12/16/20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F8502-763A-2849-AE78-B1B4373B2844}" type="slidenum">
              <a:rPr lang="en-US" smtClean="0"/>
              <a:t>‹#›</a:t>
            </a:fld>
            <a:endParaRPr lang="en-US"/>
          </a:p>
        </p:txBody>
      </p:sp>
    </p:spTree>
    <p:extLst>
      <p:ext uri="{BB962C8B-B14F-4D97-AF65-F5344CB8AC3E}">
        <p14:creationId xmlns:p14="http://schemas.microsoft.com/office/powerpoint/2010/main" val="1705825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C64F2-2C2E-4F54-AFB2-E58AF40A8E0D}" type="datetimeFigureOut">
              <a:rPr lang="en-GB" smtClean="0"/>
              <a:t>16/12/2020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05F0EB-1778-4DB2-9B5E-D264F09C3FDB}" type="slidenum">
              <a:rPr lang="en-GB" smtClean="0"/>
              <a:t>‹#›</a:t>
            </a:fld>
            <a:endParaRPr lang="en-GB"/>
          </a:p>
        </p:txBody>
      </p:sp>
    </p:spTree>
    <p:extLst>
      <p:ext uri="{BB962C8B-B14F-4D97-AF65-F5344CB8AC3E}">
        <p14:creationId xmlns:p14="http://schemas.microsoft.com/office/powerpoint/2010/main" val="9121091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536D259-EEC1-1049-BD1B-EF7F202A3C8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8195" name="Rectangle 3">
            <a:extLst>
              <a:ext uri="{FF2B5EF4-FFF2-40B4-BE49-F238E27FC236}">
                <a16:creationId xmlns:a16="http://schemas.microsoft.com/office/drawing/2014/main" id="{804D4785-456C-4847-B0D8-218F9A1C83F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7DFA15D2-B635-6E4E-B147-9F836853C14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mn-ea"/>
                <a:cs typeface="+mn-cs"/>
              </a:defRPr>
            </a:lvl1pPr>
          </a:lstStyle>
          <a:p>
            <a:pPr>
              <a:defRPr/>
            </a:pPr>
            <a:endParaRPr lang="en-GB"/>
          </a:p>
        </p:txBody>
      </p:sp>
      <p:sp>
        <p:nvSpPr>
          <p:cNvPr id="1029" name="Rectangle 5">
            <a:extLst>
              <a:ext uri="{FF2B5EF4-FFF2-40B4-BE49-F238E27FC236}">
                <a16:creationId xmlns:a16="http://schemas.microsoft.com/office/drawing/2014/main" id="{03F51926-AF5C-4C45-B5AF-30A325A1FF71}"/>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GB"/>
          </a:p>
        </p:txBody>
      </p:sp>
      <p:sp>
        <p:nvSpPr>
          <p:cNvPr id="1030" name="Rectangle 6">
            <a:extLst>
              <a:ext uri="{FF2B5EF4-FFF2-40B4-BE49-F238E27FC236}">
                <a16:creationId xmlns:a16="http://schemas.microsoft.com/office/drawing/2014/main" id="{75F695B5-5289-EA4D-A23D-3ED652979F1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1C9FCAB-C901-CF41-9910-2367302D2138}" type="slidenum">
              <a:rPr lang="en-GB" altLang="en-US"/>
              <a:pPr/>
              <a:t>‹#›</a:t>
            </a:fld>
            <a:endParaRPr lang="en-GB" altLang="en-US"/>
          </a:p>
        </p:txBody>
      </p:sp>
    </p:spTree>
    <p:extLst>
      <p:ext uri="{BB962C8B-B14F-4D97-AF65-F5344CB8AC3E}">
        <p14:creationId xmlns:p14="http://schemas.microsoft.com/office/powerpoint/2010/main" val="37077352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ustomXml" Target="../ink/ink3.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ink/ink4.xml"/><Relationship Id="rId7" Type="http://schemas.openxmlformats.org/officeDocument/2006/relationships/customXml" Target="../ink/ink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ustomXml" Target="../ink/ink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ink/ink7.xml"/><Relationship Id="rId7" Type="http://schemas.openxmlformats.org/officeDocument/2006/relationships/customXml" Target="../ink/ink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ustomXml" Target="../ink/ink8.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customXml" Target="../ink/ink10.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customXml" Target="../ink/ink14.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21.xml"/><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20.xml"/><Relationship Id="rId5" Type="http://schemas.openxmlformats.org/officeDocument/2006/relationships/customXml" Target="../ink/ink17.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customXml" Target="../ink/ink19.xml"/><Relationship Id="rId1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27.xml"/><Relationship Id="rId3" Type="http://schemas.openxmlformats.org/officeDocument/2006/relationships/customXml" Target="../ink/ink22.xml"/><Relationship Id="rId7" Type="http://schemas.openxmlformats.org/officeDocument/2006/relationships/customXml" Target="../ink/ink24.xml"/><Relationship Id="rId12" Type="http://schemas.openxmlformats.org/officeDocument/2006/relationships/image" Target="../media/image5.png"/><Relationship Id="rId2" Type="http://schemas.openxmlformats.org/officeDocument/2006/relationships/notesSlide" Target="../notesSlides/notesSlide7.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26.xml"/><Relationship Id="rId5" Type="http://schemas.openxmlformats.org/officeDocument/2006/relationships/customXml" Target="../ink/ink23.xml"/><Relationship Id="rId15" Type="http://schemas.openxmlformats.org/officeDocument/2006/relationships/customXml" Target="../ink/ink28.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customXml" Target="../ink/ink25.xml"/><Relationship Id="rId1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34.xml"/><Relationship Id="rId18" Type="http://schemas.openxmlformats.org/officeDocument/2006/relationships/image" Target="../media/image8.png"/><Relationship Id="rId3" Type="http://schemas.openxmlformats.org/officeDocument/2006/relationships/customXml" Target="../ink/ink29.xml"/><Relationship Id="rId7" Type="http://schemas.openxmlformats.org/officeDocument/2006/relationships/customXml" Target="../ink/ink31.xml"/><Relationship Id="rId12" Type="http://schemas.openxmlformats.org/officeDocument/2006/relationships/image" Target="../media/image5.png"/><Relationship Id="rId17" Type="http://schemas.openxmlformats.org/officeDocument/2006/relationships/customXml" Target="../ink/ink36.xml"/><Relationship Id="rId2" Type="http://schemas.openxmlformats.org/officeDocument/2006/relationships/notesSlide" Target="../notesSlides/notesSlide8.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33.xml"/><Relationship Id="rId5" Type="http://schemas.openxmlformats.org/officeDocument/2006/relationships/customXml" Target="../ink/ink30.xml"/><Relationship Id="rId15" Type="http://schemas.openxmlformats.org/officeDocument/2006/relationships/customXml" Target="../ink/ink35.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customXml" Target="../ink/ink32.xml"/><Relationship Id="rId1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42.xml"/><Relationship Id="rId18" Type="http://schemas.openxmlformats.org/officeDocument/2006/relationships/image" Target="../media/image8.png"/><Relationship Id="rId3" Type="http://schemas.openxmlformats.org/officeDocument/2006/relationships/customXml" Target="../ink/ink37.xml"/><Relationship Id="rId7" Type="http://schemas.openxmlformats.org/officeDocument/2006/relationships/customXml" Target="../ink/ink39.xml"/><Relationship Id="rId12" Type="http://schemas.openxmlformats.org/officeDocument/2006/relationships/image" Target="../media/image5.png"/><Relationship Id="rId17" Type="http://schemas.openxmlformats.org/officeDocument/2006/relationships/customXml" Target="../ink/ink44.xml"/><Relationship Id="rId2" Type="http://schemas.openxmlformats.org/officeDocument/2006/relationships/notesSlide" Target="../notesSlides/notesSlide9.xml"/><Relationship Id="rId16" Type="http://schemas.openxmlformats.org/officeDocument/2006/relationships/image" Target="../media/image7.png"/><Relationship Id="rId20"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41.xml"/><Relationship Id="rId5" Type="http://schemas.openxmlformats.org/officeDocument/2006/relationships/customXml" Target="../ink/ink38.xml"/><Relationship Id="rId15" Type="http://schemas.openxmlformats.org/officeDocument/2006/relationships/customXml" Target="../ink/ink43.xml"/><Relationship Id="rId10" Type="http://schemas.openxmlformats.org/officeDocument/2006/relationships/image" Target="../media/image4.png"/><Relationship Id="rId19" Type="http://schemas.openxmlformats.org/officeDocument/2006/relationships/customXml" Target="../ink/ink45.xml"/><Relationship Id="rId4" Type="http://schemas.openxmlformats.org/officeDocument/2006/relationships/image" Target="../media/image1.png"/><Relationship Id="rId9" Type="http://schemas.openxmlformats.org/officeDocument/2006/relationships/customXml" Target="../ink/ink40.xml"/><Relationship Id="rId1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51.xml"/><Relationship Id="rId18" Type="http://schemas.openxmlformats.org/officeDocument/2006/relationships/image" Target="../media/image8.png"/><Relationship Id="rId3" Type="http://schemas.openxmlformats.org/officeDocument/2006/relationships/customXml" Target="../ink/ink46.xml"/><Relationship Id="rId21" Type="http://schemas.openxmlformats.org/officeDocument/2006/relationships/customXml" Target="../ink/ink55.xml"/><Relationship Id="rId7" Type="http://schemas.openxmlformats.org/officeDocument/2006/relationships/customXml" Target="../ink/ink48.xml"/><Relationship Id="rId12" Type="http://schemas.openxmlformats.org/officeDocument/2006/relationships/image" Target="../media/image5.png"/><Relationship Id="rId17" Type="http://schemas.openxmlformats.org/officeDocument/2006/relationships/customXml" Target="../ink/ink53.xml"/><Relationship Id="rId2" Type="http://schemas.openxmlformats.org/officeDocument/2006/relationships/notesSlide" Target="../notesSlides/notesSlide10.xml"/><Relationship Id="rId16" Type="http://schemas.openxmlformats.org/officeDocument/2006/relationships/image" Target="../media/image7.png"/><Relationship Id="rId20"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50.xml"/><Relationship Id="rId5" Type="http://schemas.openxmlformats.org/officeDocument/2006/relationships/customXml" Target="../ink/ink47.xml"/><Relationship Id="rId15" Type="http://schemas.openxmlformats.org/officeDocument/2006/relationships/customXml" Target="../ink/ink52.xml"/><Relationship Id="rId10" Type="http://schemas.openxmlformats.org/officeDocument/2006/relationships/image" Target="../media/image4.png"/><Relationship Id="rId19" Type="http://schemas.openxmlformats.org/officeDocument/2006/relationships/customXml" Target="../ink/ink54.xml"/><Relationship Id="rId4" Type="http://schemas.openxmlformats.org/officeDocument/2006/relationships/image" Target="../media/image1.png"/><Relationship Id="rId9" Type="http://schemas.openxmlformats.org/officeDocument/2006/relationships/customXml" Target="../ink/ink49.xml"/><Relationship Id="rId14" Type="http://schemas.openxmlformats.org/officeDocument/2006/relationships/image" Target="../media/image6.png"/><Relationship Id="rId22"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61.xml"/><Relationship Id="rId18" Type="http://schemas.openxmlformats.org/officeDocument/2006/relationships/image" Target="../media/image8.png"/><Relationship Id="rId3" Type="http://schemas.openxmlformats.org/officeDocument/2006/relationships/customXml" Target="../ink/ink56.xml"/><Relationship Id="rId21" Type="http://schemas.openxmlformats.org/officeDocument/2006/relationships/customXml" Target="../ink/ink65.xml"/><Relationship Id="rId7" Type="http://schemas.openxmlformats.org/officeDocument/2006/relationships/customXml" Target="../ink/ink58.xml"/><Relationship Id="rId12" Type="http://schemas.openxmlformats.org/officeDocument/2006/relationships/image" Target="../media/image5.png"/><Relationship Id="rId17" Type="http://schemas.openxmlformats.org/officeDocument/2006/relationships/customXml" Target="../ink/ink63.xml"/><Relationship Id="rId2" Type="http://schemas.openxmlformats.org/officeDocument/2006/relationships/notesSlide" Target="../notesSlides/notesSlide11.xml"/><Relationship Id="rId16" Type="http://schemas.openxmlformats.org/officeDocument/2006/relationships/image" Target="../media/image7.png"/><Relationship Id="rId20"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60.xml"/><Relationship Id="rId24" Type="http://schemas.openxmlformats.org/officeDocument/2006/relationships/image" Target="../media/image11.png"/><Relationship Id="rId5" Type="http://schemas.openxmlformats.org/officeDocument/2006/relationships/customXml" Target="../ink/ink57.xml"/><Relationship Id="rId15" Type="http://schemas.openxmlformats.org/officeDocument/2006/relationships/customXml" Target="../ink/ink62.xml"/><Relationship Id="rId23" Type="http://schemas.openxmlformats.org/officeDocument/2006/relationships/customXml" Target="../ink/ink66.xml"/><Relationship Id="rId10" Type="http://schemas.openxmlformats.org/officeDocument/2006/relationships/image" Target="../media/image4.png"/><Relationship Id="rId19" Type="http://schemas.openxmlformats.org/officeDocument/2006/relationships/customXml" Target="../ink/ink64.xml"/><Relationship Id="rId4" Type="http://schemas.openxmlformats.org/officeDocument/2006/relationships/image" Target="../media/image1.png"/><Relationship Id="rId9" Type="http://schemas.openxmlformats.org/officeDocument/2006/relationships/customXml" Target="../ink/ink59.xml"/><Relationship Id="rId14" Type="http://schemas.openxmlformats.org/officeDocument/2006/relationships/image" Target="../media/image6.png"/><Relationship Id="rId22"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72.xml"/><Relationship Id="rId18" Type="http://schemas.openxmlformats.org/officeDocument/2006/relationships/image" Target="../media/image8.png"/><Relationship Id="rId26" Type="http://schemas.openxmlformats.org/officeDocument/2006/relationships/image" Target="../media/image12.png"/><Relationship Id="rId3" Type="http://schemas.openxmlformats.org/officeDocument/2006/relationships/customXml" Target="../ink/ink67.xml"/><Relationship Id="rId21" Type="http://schemas.openxmlformats.org/officeDocument/2006/relationships/customXml" Target="../ink/ink76.xml"/><Relationship Id="rId7" Type="http://schemas.openxmlformats.org/officeDocument/2006/relationships/customXml" Target="../ink/ink69.xml"/><Relationship Id="rId12" Type="http://schemas.openxmlformats.org/officeDocument/2006/relationships/image" Target="../media/image5.png"/><Relationship Id="rId17" Type="http://schemas.openxmlformats.org/officeDocument/2006/relationships/customXml" Target="../ink/ink74.xml"/><Relationship Id="rId25" Type="http://schemas.openxmlformats.org/officeDocument/2006/relationships/customXml" Target="../ink/ink78.xml"/><Relationship Id="rId2" Type="http://schemas.openxmlformats.org/officeDocument/2006/relationships/notesSlide" Target="../notesSlides/notesSlide12.xml"/><Relationship Id="rId16" Type="http://schemas.openxmlformats.org/officeDocument/2006/relationships/image" Target="../media/image7.png"/><Relationship Id="rId20"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71.xml"/><Relationship Id="rId24" Type="http://schemas.openxmlformats.org/officeDocument/2006/relationships/image" Target="../media/image11.png"/><Relationship Id="rId5" Type="http://schemas.openxmlformats.org/officeDocument/2006/relationships/customXml" Target="../ink/ink68.xml"/><Relationship Id="rId15" Type="http://schemas.openxmlformats.org/officeDocument/2006/relationships/customXml" Target="../ink/ink73.xml"/><Relationship Id="rId23" Type="http://schemas.openxmlformats.org/officeDocument/2006/relationships/customXml" Target="../ink/ink77.xml"/><Relationship Id="rId10" Type="http://schemas.openxmlformats.org/officeDocument/2006/relationships/image" Target="../media/image4.png"/><Relationship Id="rId19" Type="http://schemas.openxmlformats.org/officeDocument/2006/relationships/customXml" Target="../ink/ink75.xml"/><Relationship Id="rId4" Type="http://schemas.openxmlformats.org/officeDocument/2006/relationships/image" Target="../media/image1.png"/><Relationship Id="rId9" Type="http://schemas.openxmlformats.org/officeDocument/2006/relationships/customXml" Target="../ink/ink70.xml"/><Relationship Id="rId14" Type="http://schemas.openxmlformats.org/officeDocument/2006/relationships/image" Target="../media/image6.png"/><Relationship Id="rId22"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84.xml"/><Relationship Id="rId18" Type="http://schemas.openxmlformats.org/officeDocument/2006/relationships/image" Target="../media/image9.png"/><Relationship Id="rId26" Type="http://schemas.openxmlformats.org/officeDocument/2006/relationships/image" Target="../media/image14.png"/><Relationship Id="rId3" Type="http://schemas.openxmlformats.org/officeDocument/2006/relationships/customXml" Target="../ink/ink79.xml"/><Relationship Id="rId21" Type="http://schemas.openxmlformats.org/officeDocument/2006/relationships/customXml" Target="../ink/ink88.xml"/><Relationship Id="rId7" Type="http://schemas.openxmlformats.org/officeDocument/2006/relationships/customXml" Target="../ink/ink81.xml"/><Relationship Id="rId12" Type="http://schemas.openxmlformats.org/officeDocument/2006/relationships/image" Target="../media/image5.png"/><Relationship Id="rId17" Type="http://schemas.openxmlformats.org/officeDocument/2006/relationships/customXml" Target="../ink/ink86.xml"/><Relationship Id="rId25" Type="http://schemas.openxmlformats.org/officeDocument/2006/relationships/customXml" Target="../ink/ink90.xml"/><Relationship Id="rId2" Type="http://schemas.openxmlformats.org/officeDocument/2006/relationships/notesSlide" Target="../notesSlides/notesSlide13.xml"/><Relationship Id="rId16" Type="http://schemas.openxmlformats.org/officeDocument/2006/relationships/image" Target="../media/image7.png"/><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customXml" Target="../ink/ink83.xml"/><Relationship Id="rId24" Type="http://schemas.openxmlformats.org/officeDocument/2006/relationships/image" Target="../media/image13.png"/><Relationship Id="rId5" Type="http://schemas.openxmlformats.org/officeDocument/2006/relationships/customXml" Target="../ink/ink80.xml"/><Relationship Id="rId15" Type="http://schemas.openxmlformats.org/officeDocument/2006/relationships/customXml" Target="../ink/ink85.xml"/><Relationship Id="rId23" Type="http://schemas.openxmlformats.org/officeDocument/2006/relationships/customXml" Target="../ink/ink89.xml"/><Relationship Id="rId28" Type="http://schemas.openxmlformats.org/officeDocument/2006/relationships/image" Target="../media/image15.png"/><Relationship Id="rId10" Type="http://schemas.openxmlformats.org/officeDocument/2006/relationships/image" Target="../media/image4.png"/><Relationship Id="rId19" Type="http://schemas.openxmlformats.org/officeDocument/2006/relationships/customXml" Target="../ink/ink87.xml"/><Relationship Id="rId4" Type="http://schemas.openxmlformats.org/officeDocument/2006/relationships/image" Target="../media/image1.png"/><Relationship Id="rId9" Type="http://schemas.openxmlformats.org/officeDocument/2006/relationships/customXml" Target="../ink/ink82.xml"/><Relationship Id="rId14" Type="http://schemas.openxmlformats.org/officeDocument/2006/relationships/image" Target="../media/image6.png"/><Relationship Id="rId22" Type="http://schemas.openxmlformats.org/officeDocument/2006/relationships/image" Target="../media/image12.png"/><Relationship Id="rId27" Type="http://schemas.openxmlformats.org/officeDocument/2006/relationships/customXml" Target="../ink/ink9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9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customXml" Target="../ink/ink93.xml"/><Relationship Id="rId2" Type="http://schemas.openxmlformats.org/officeDocument/2006/relationships/image" Target="../media/image310.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customXml" Target="../ink/ink94.xml"/><Relationship Id="rId2" Type="http://schemas.openxmlformats.org/officeDocument/2006/relationships/image" Target="../media/image310.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customXml" Target="../ink/ink95.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96.xml"/><Relationship Id="rId7" Type="http://schemas.openxmlformats.org/officeDocument/2006/relationships/customXml" Target="../ink/ink98.xml"/><Relationship Id="rId2" Type="http://schemas.openxmlformats.org/officeDocument/2006/relationships/image" Target="../media/image310.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customXml" Target="../ink/ink97.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99.xml"/><Relationship Id="rId7" Type="http://schemas.openxmlformats.org/officeDocument/2006/relationships/customXml" Target="../ink/ink101.xml"/><Relationship Id="rId2" Type="http://schemas.openxmlformats.org/officeDocument/2006/relationships/image" Target="../media/image310.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customXml" Target="../ink/ink100.xm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customXml" Target="../ink/ink102.xml"/></Relationships>
</file>

<file path=ppt/slides/_rels/slide25.xml.rels><?xml version="1.0" encoding="UTF-8" standalone="yes"?>
<Relationships xmlns="http://schemas.openxmlformats.org/package/2006/relationships"><Relationship Id="rId8" Type="http://schemas.openxmlformats.org/officeDocument/2006/relationships/customXml" Target="../ink/ink105.xml"/><Relationship Id="rId13" Type="http://schemas.openxmlformats.org/officeDocument/2006/relationships/image" Target="../media/image21.png"/><Relationship Id="rId3" Type="http://schemas.openxmlformats.org/officeDocument/2006/relationships/image" Target="../media/image45.png"/><Relationship Id="rId7" Type="http://schemas.openxmlformats.org/officeDocument/2006/relationships/image" Target="../media/image18.png"/><Relationship Id="rId12" Type="http://schemas.openxmlformats.org/officeDocument/2006/relationships/customXml" Target="../ink/ink107.xml"/><Relationship Id="rId2" Type="http://schemas.openxmlformats.org/officeDocument/2006/relationships/image" Target="../media/image310.png"/><Relationship Id="rId1" Type="http://schemas.openxmlformats.org/officeDocument/2006/relationships/slideLayout" Target="../slideLayouts/slideLayout13.xml"/><Relationship Id="rId6" Type="http://schemas.openxmlformats.org/officeDocument/2006/relationships/customXml" Target="../ink/ink104.xml"/><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customXml" Target="../ink/ink106.xml"/><Relationship Id="rId4" Type="http://schemas.openxmlformats.org/officeDocument/2006/relationships/customXml" Target="../ink/ink103.xml"/><Relationship Id="rId9"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112.xml"/><Relationship Id="rId3" Type="http://schemas.openxmlformats.org/officeDocument/2006/relationships/image" Target="../media/image45.png"/><Relationship Id="rId7" Type="http://schemas.openxmlformats.org/officeDocument/2006/relationships/customXml" Target="../ink/ink109.xml"/><Relationship Id="rId12" Type="http://schemas.openxmlformats.org/officeDocument/2006/relationships/image" Target="../media/image20.png"/><Relationship Id="rId2" Type="http://schemas.openxmlformats.org/officeDocument/2006/relationships/image" Target="../media/image310.png"/><Relationship Id="rId16"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17.png"/><Relationship Id="rId11" Type="http://schemas.openxmlformats.org/officeDocument/2006/relationships/customXml" Target="../ink/ink111.xml"/><Relationship Id="rId5" Type="http://schemas.openxmlformats.org/officeDocument/2006/relationships/customXml" Target="../ink/ink108.xml"/><Relationship Id="rId15" Type="http://schemas.openxmlformats.org/officeDocument/2006/relationships/image" Target="../media/image23.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customXml" Target="../ink/ink110.xml"/><Relationship Id="rId1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15AE-8116-8344-95D1-B4EEFDA64312}"/>
              </a:ext>
            </a:extLst>
          </p:cNvPr>
          <p:cNvSpPr>
            <a:spLocks noGrp="1"/>
          </p:cNvSpPr>
          <p:nvPr>
            <p:ph type="ctrTitle"/>
          </p:nvPr>
        </p:nvSpPr>
        <p:spPr>
          <a:xfrm>
            <a:off x="685800" y="423862"/>
            <a:ext cx="7772400" cy="6065837"/>
          </a:xfrm>
        </p:spPr>
        <p:txBody>
          <a:bodyPr anchor="t">
            <a:normAutofit fontScale="90000"/>
          </a:bodyPr>
          <a:lstStyle/>
          <a:p>
            <a:r>
              <a:rPr lang="en-US" u="sng" dirty="0"/>
              <a:t>Revision</a:t>
            </a:r>
            <a:br>
              <a:rPr lang="en-US" u="sng" dirty="0"/>
            </a:br>
            <a:r>
              <a:rPr lang="en-US" sz="4000" dirty="0"/>
              <a:t>Rules for todays lesson</a:t>
            </a:r>
            <a:br>
              <a:rPr lang="en-US" sz="4000" dirty="0"/>
            </a:br>
            <a:br>
              <a:rPr lang="en-US" sz="4000" dirty="0"/>
            </a:br>
            <a:r>
              <a:rPr lang="en-US" sz="4000" dirty="0"/>
              <a:t>Chat is ONLY for Maths discussion</a:t>
            </a:r>
            <a:br>
              <a:rPr lang="en-US" sz="4000" dirty="0"/>
            </a:br>
            <a:br>
              <a:rPr lang="en-US" sz="4000" dirty="0"/>
            </a:br>
            <a:r>
              <a:rPr lang="en-US" sz="4000" dirty="0"/>
              <a:t>It is to be used for asking or answering questions only</a:t>
            </a:r>
            <a:br>
              <a:rPr lang="en-US" sz="4000" dirty="0"/>
            </a:br>
            <a:r>
              <a:rPr lang="en-US" sz="4000" dirty="0"/>
              <a:t>Students incorrectly using the chat function will be removed from the lesson, reported and contact will be made with your parent/guardian</a:t>
            </a:r>
            <a:endParaRPr lang="en-US" u="sng" dirty="0"/>
          </a:p>
        </p:txBody>
      </p:sp>
      <p:pic>
        <p:nvPicPr>
          <p:cNvPr id="1028" name="Picture 4" descr="3,282 Holly Leaf Clip Art Illustrations, Royalty-Free Vector Graphics &amp; Clip  Art - iStock">
            <a:extLst>
              <a:ext uri="{FF2B5EF4-FFF2-40B4-BE49-F238E27FC236}">
                <a16:creationId xmlns:a16="http://schemas.microsoft.com/office/drawing/2014/main" id="{3E4526BF-D1CE-7B4D-A328-338FFB716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62113" cy="15562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3,282 Holly Leaf Clip Art Illustrations, Royalty-Free Vector Graphics &amp; Clip  Art - iStock">
            <a:extLst>
              <a:ext uri="{FF2B5EF4-FFF2-40B4-BE49-F238E27FC236}">
                <a16:creationId xmlns:a16="http://schemas.microsoft.com/office/drawing/2014/main" id="{EF985BA6-F691-8F43-9A1C-986548095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534841" y="52954"/>
            <a:ext cx="1662113" cy="1556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20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r>
              <a:rPr lang="en-US" sz="5400" b="1" dirty="0"/>
              <a:t>What is the MODE?</a:t>
            </a: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09" y="2355287"/>
            <a:ext cx="4100279" cy="1655146"/>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Largest value minus the smallest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06912" y="2355287"/>
            <a:ext cx="4100279" cy="1655146"/>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lang="en-US" sz="3200" i="1" dirty="0">
                <a:solidFill>
                  <a:prstClr val="black"/>
                </a:solidFill>
                <a:latin typeface="Calibri" panose="020F0502020204030204"/>
              </a:rPr>
              <a:t>The most frequent/common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09" y="4276580"/>
            <a:ext cx="4100279" cy="2261380"/>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middle value of an order set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06912" y="4262512"/>
            <a:ext cx="4100279" cy="2261380"/>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sum of the values divided by the number of values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465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r>
              <a:rPr lang="en-US" sz="5400" b="1" dirty="0"/>
              <a:t>What is the RANGE?</a:t>
            </a: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09" y="2355287"/>
            <a:ext cx="4100279" cy="1655146"/>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Largest value minus the smallest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06912" y="2355287"/>
            <a:ext cx="4100279" cy="1655146"/>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The most frequent/common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09" y="4276580"/>
            <a:ext cx="4100279" cy="2261380"/>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middle value of an order set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06912" y="4262512"/>
            <a:ext cx="4100279" cy="2261380"/>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sum of the values divided by the number of values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685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r>
              <a:rPr lang="en-US" sz="5400" b="1" dirty="0"/>
              <a:t>What is the MEDIAN?</a:t>
            </a: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09" y="2355287"/>
            <a:ext cx="4100279" cy="1655146"/>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Largest value minus the smallest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06912" y="2355287"/>
            <a:ext cx="4100279" cy="1655146"/>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The most frequent/common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09" y="4276580"/>
            <a:ext cx="4100279" cy="2261380"/>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middle value of an order set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06912" y="4262512"/>
            <a:ext cx="4100279" cy="2261380"/>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sum of the values divided by the number of values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353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r>
              <a:rPr lang="en-US" sz="5400" b="1" dirty="0"/>
              <a:t>What is the MEAN?</a:t>
            </a: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09" y="2355287"/>
            <a:ext cx="4100279" cy="1655146"/>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Largest value minus the smallest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06912" y="2355287"/>
            <a:ext cx="4100279" cy="1655146"/>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The most frequent/common value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09" y="4276580"/>
            <a:ext cx="4100279" cy="2261380"/>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middle value of an order set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06912" y="4262512"/>
            <a:ext cx="4100279" cy="2261380"/>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The sum of the values divided by the number of values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1494813940"/>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extLst>
              <p:ext uri="{D42A27DB-BD31-4B8C-83A1-F6EECF244321}">
                <p14:modId xmlns:p14="http://schemas.microsoft.com/office/powerpoint/2010/main" val="2155683840"/>
              </p:ext>
            </p:extLst>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p:spTree>
    <p:extLst>
      <p:ext uri="{BB962C8B-B14F-4D97-AF65-F5344CB8AC3E}">
        <p14:creationId xmlns:p14="http://schemas.microsoft.com/office/powerpoint/2010/main" val="365275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p:spTree>
    <p:extLst>
      <p:ext uri="{BB962C8B-B14F-4D97-AF65-F5344CB8AC3E}">
        <p14:creationId xmlns:p14="http://schemas.microsoft.com/office/powerpoint/2010/main" val="420061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p:spTree>
    <p:extLst>
      <p:ext uri="{BB962C8B-B14F-4D97-AF65-F5344CB8AC3E}">
        <p14:creationId xmlns:p14="http://schemas.microsoft.com/office/powerpoint/2010/main" val="415767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p:spTree>
    <p:extLst>
      <p:ext uri="{BB962C8B-B14F-4D97-AF65-F5344CB8AC3E}">
        <p14:creationId xmlns:p14="http://schemas.microsoft.com/office/powerpoint/2010/main" val="122309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p:spTree>
    <p:extLst>
      <p:ext uri="{BB962C8B-B14F-4D97-AF65-F5344CB8AC3E}">
        <p14:creationId xmlns:p14="http://schemas.microsoft.com/office/powerpoint/2010/main" val="410105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p:spTree>
    <p:extLst>
      <p:ext uri="{BB962C8B-B14F-4D97-AF65-F5344CB8AC3E}">
        <p14:creationId xmlns:p14="http://schemas.microsoft.com/office/powerpoint/2010/main" val="234168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p:spTree>
    <p:extLst>
      <p:ext uri="{BB962C8B-B14F-4D97-AF65-F5344CB8AC3E}">
        <p14:creationId xmlns:p14="http://schemas.microsoft.com/office/powerpoint/2010/main" val="168842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5EC68F8E-AB74-D34C-B6EF-CDC0ABC7C3CF}"/>
                  </a:ext>
                </a:extLst>
              </p14:cNvPr>
              <p14:cNvContentPartPr/>
              <p14:nvPr/>
            </p14:nvContentPartPr>
            <p14:xfrm>
              <a:off x="1449720" y="1225800"/>
              <a:ext cx="1710360" cy="1744560"/>
            </p14:xfrm>
          </p:contentPart>
        </mc:Choice>
        <mc:Fallback xmlns="">
          <p:pic>
            <p:nvPicPr>
              <p:cNvPr id="11" name="Ink 10">
                <a:extLst>
                  <a:ext uri="{FF2B5EF4-FFF2-40B4-BE49-F238E27FC236}">
                    <a16:creationId xmlns:a16="http://schemas.microsoft.com/office/drawing/2014/main" id="{5EC68F8E-AB74-D34C-B6EF-CDC0ABC7C3CF}"/>
                  </a:ext>
                </a:extLst>
              </p:cNvPr>
              <p:cNvPicPr/>
              <p:nvPr/>
            </p:nvPicPr>
            <p:blipFill>
              <a:blip r:embed="rId18"/>
              <a:stretch>
                <a:fillRect/>
              </a:stretch>
            </p:blipFill>
            <p:spPr>
              <a:xfrm>
                <a:off x="1440360" y="1216440"/>
                <a:ext cx="1729080" cy="1763280"/>
              </a:xfrm>
              <a:prstGeom prst="rect">
                <a:avLst/>
              </a:prstGeom>
            </p:spPr>
          </p:pic>
        </mc:Fallback>
      </mc:AlternateContent>
    </p:spTree>
    <p:extLst>
      <p:ext uri="{BB962C8B-B14F-4D97-AF65-F5344CB8AC3E}">
        <p14:creationId xmlns:p14="http://schemas.microsoft.com/office/powerpoint/2010/main" val="260497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5EC68F8E-AB74-D34C-B6EF-CDC0ABC7C3CF}"/>
                  </a:ext>
                </a:extLst>
              </p14:cNvPr>
              <p14:cNvContentPartPr/>
              <p14:nvPr/>
            </p14:nvContentPartPr>
            <p14:xfrm>
              <a:off x="1449720" y="1225800"/>
              <a:ext cx="1710360" cy="1744560"/>
            </p14:xfrm>
          </p:contentPart>
        </mc:Choice>
        <mc:Fallback xmlns="">
          <p:pic>
            <p:nvPicPr>
              <p:cNvPr id="11" name="Ink 10">
                <a:extLst>
                  <a:ext uri="{FF2B5EF4-FFF2-40B4-BE49-F238E27FC236}">
                    <a16:creationId xmlns:a16="http://schemas.microsoft.com/office/drawing/2014/main" id="{5EC68F8E-AB74-D34C-B6EF-CDC0ABC7C3CF}"/>
                  </a:ext>
                </a:extLst>
              </p:cNvPr>
              <p:cNvPicPr/>
              <p:nvPr/>
            </p:nvPicPr>
            <p:blipFill>
              <a:blip r:embed="rId18"/>
              <a:stretch>
                <a:fillRect/>
              </a:stretch>
            </p:blipFill>
            <p:spPr>
              <a:xfrm>
                <a:off x="1440360" y="1216440"/>
                <a:ext cx="1729080" cy="176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064F66F3-2EF1-B24E-8730-E772C1049940}"/>
                  </a:ext>
                </a:extLst>
              </p14:cNvPr>
              <p14:cNvContentPartPr/>
              <p14:nvPr/>
            </p14:nvContentPartPr>
            <p14:xfrm>
              <a:off x="7782120" y="5015880"/>
              <a:ext cx="911160" cy="347760"/>
            </p14:xfrm>
          </p:contentPart>
        </mc:Choice>
        <mc:Fallback xmlns="">
          <p:pic>
            <p:nvPicPr>
              <p:cNvPr id="12" name="Ink 11">
                <a:extLst>
                  <a:ext uri="{FF2B5EF4-FFF2-40B4-BE49-F238E27FC236}">
                    <a16:creationId xmlns:a16="http://schemas.microsoft.com/office/drawing/2014/main" id="{064F66F3-2EF1-B24E-8730-E772C1049940}"/>
                  </a:ext>
                </a:extLst>
              </p:cNvPr>
              <p:cNvPicPr/>
              <p:nvPr/>
            </p:nvPicPr>
            <p:blipFill>
              <a:blip r:embed="rId20"/>
              <a:stretch>
                <a:fillRect/>
              </a:stretch>
            </p:blipFill>
            <p:spPr>
              <a:xfrm>
                <a:off x="7772760" y="5006520"/>
                <a:ext cx="929880" cy="366480"/>
              </a:xfrm>
              <a:prstGeom prst="rect">
                <a:avLst/>
              </a:prstGeom>
            </p:spPr>
          </p:pic>
        </mc:Fallback>
      </mc:AlternateContent>
    </p:spTree>
    <p:extLst>
      <p:ext uri="{BB962C8B-B14F-4D97-AF65-F5344CB8AC3E}">
        <p14:creationId xmlns:p14="http://schemas.microsoft.com/office/powerpoint/2010/main" val="61504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5EC68F8E-AB74-D34C-B6EF-CDC0ABC7C3CF}"/>
                  </a:ext>
                </a:extLst>
              </p14:cNvPr>
              <p14:cNvContentPartPr/>
              <p14:nvPr/>
            </p14:nvContentPartPr>
            <p14:xfrm>
              <a:off x="1449720" y="1225800"/>
              <a:ext cx="1710360" cy="1744560"/>
            </p14:xfrm>
          </p:contentPart>
        </mc:Choice>
        <mc:Fallback xmlns="">
          <p:pic>
            <p:nvPicPr>
              <p:cNvPr id="11" name="Ink 10">
                <a:extLst>
                  <a:ext uri="{FF2B5EF4-FFF2-40B4-BE49-F238E27FC236}">
                    <a16:creationId xmlns:a16="http://schemas.microsoft.com/office/drawing/2014/main" id="{5EC68F8E-AB74-D34C-B6EF-CDC0ABC7C3CF}"/>
                  </a:ext>
                </a:extLst>
              </p:cNvPr>
              <p:cNvPicPr/>
              <p:nvPr/>
            </p:nvPicPr>
            <p:blipFill>
              <a:blip r:embed="rId18"/>
              <a:stretch>
                <a:fillRect/>
              </a:stretch>
            </p:blipFill>
            <p:spPr>
              <a:xfrm>
                <a:off x="1440360" y="1216440"/>
                <a:ext cx="1729080" cy="176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064F66F3-2EF1-B24E-8730-E772C1049940}"/>
                  </a:ext>
                </a:extLst>
              </p14:cNvPr>
              <p14:cNvContentPartPr/>
              <p14:nvPr/>
            </p14:nvContentPartPr>
            <p14:xfrm>
              <a:off x="7782120" y="5015880"/>
              <a:ext cx="911160" cy="347760"/>
            </p14:xfrm>
          </p:contentPart>
        </mc:Choice>
        <mc:Fallback xmlns="">
          <p:pic>
            <p:nvPicPr>
              <p:cNvPr id="12" name="Ink 11">
                <a:extLst>
                  <a:ext uri="{FF2B5EF4-FFF2-40B4-BE49-F238E27FC236}">
                    <a16:creationId xmlns:a16="http://schemas.microsoft.com/office/drawing/2014/main" id="{064F66F3-2EF1-B24E-8730-E772C1049940}"/>
                  </a:ext>
                </a:extLst>
              </p:cNvPr>
              <p:cNvPicPr/>
              <p:nvPr/>
            </p:nvPicPr>
            <p:blipFill>
              <a:blip r:embed="rId20"/>
              <a:stretch>
                <a:fillRect/>
              </a:stretch>
            </p:blipFill>
            <p:spPr>
              <a:xfrm>
                <a:off x="7772760" y="5006520"/>
                <a:ext cx="92988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C2E29735-6AD3-9B42-8715-E7890439EEBA}"/>
                  </a:ext>
                </a:extLst>
              </p14:cNvPr>
              <p14:cNvContentPartPr/>
              <p14:nvPr/>
            </p14:nvContentPartPr>
            <p14:xfrm>
              <a:off x="693720" y="5608080"/>
              <a:ext cx="2096640" cy="392400"/>
            </p14:xfrm>
          </p:contentPart>
        </mc:Choice>
        <mc:Fallback xmlns="">
          <p:pic>
            <p:nvPicPr>
              <p:cNvPr id="13" name="Ink 12">
                <a:extLst>
                  <a:ext uri="{FF2B5EF4-FFF2-40B4-BE49-F238E27FC236}">
                    <a16:creationId xmlns:a16="http://schemas.microsoft.com/office/drawing/2014/main" id="{C2E29735-6AD3-9B42-8715-E7890439EEBA}"/>
                  </a:ext>
                </a:extLst>
              </p:cNvPr>
              <p:cNvPicPr/>
              <p:nvPr/>
            </p:nvPicPr>
            <p:blipFill>
              <a:blip r:embed="rId22"/>
              <a:stretch>
                <a:fillRect/>
              </a:stretch>
            </p:blipFill>
            <p:spPr>
              <a:xfrm>
                <a:off x="684360" y="5598720"/>
                <a:ext cx="2115360" cy="411120"/>
              </a:xfrm>
              <a:prstGeom prst="rect">
                <a:avLst/>
              </a:prstGeom>
            </p:spPr>
          </p:pic>
        </mc:Fallback>
      </mc:AlternateContent>
    </p:spTree>
    <p:extLst>
      <p:ext uri="{BB962C8B-B14F-4D97-AF65-F5344CB8AC3E}">
        <p14:creationId xmlns:p14="http://schemas.microsoft.com/office/powerpoint/2010/main" val="130111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5EC68F8E-AB74-D34C-B6EF-CDC0ABC7C3CF}"/>
                  </a:ext>
                </a:extLst>
              </p14:cNvPr>
              <p14:cNvContentPartPr/>
              <p14:nvPr/>
            </p14:nvContentPartPr>
            <p14:xfrm>
              <a:off x="1449720" y="1225800"/>
              <a:ext cx="1710360" cy="1744560"/>
            </p14:xfrm>
          </p:contentPart>
        </mc:Choice>
        <mc:Fallback xmlns="">
          <p:pic>
            <p:nvPicPr>
              <p:cNvPr id="11" name="Ink 10">
                <a:extLst>
                  <a:ext uri="{FF2B5EF4-FFF2-40B4-BE49-F238E27FC236}">
                    <a16:creationId xmlns:a16="http://schemas.microsoft.com/office/drawing/2014/main" id="{5EC68F8E-AB74-D34C-B6EF-CDC0ABC7C3CF}"/>
                  </a:ext>
                </a:extLst>
              </p:cNvPr>
              <p:cNvPicPr/>
              <p:nvPr/>
            </p:nvPicPr>
            <p:blipFill>
              <a:blip r:embed="rId18"/>
              <a:stretch>
                <a:fillRect/>
              </a:stretch>
            </p:blipFill>
            <p:spPr>
              <a:xfrm>
                <a:off x="1440360" y="1216440"/>
                <a:ext cx="1729080" cy="176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064F66F3-2EF1-B24E-8730-E772C1049940}"/>
                  </a:ext>
                </a:extLst>
              </p14:cNvPr>
              <p14:cNvContentPartPr/>
              <p14:nvPr/>
            </p14:nvContentPartPr>
            <p14:xfrm>
              <a:off x="7782120" y="5015880"/>
              <a:ext cx="911160" cy="347760"/>
            </p14:xfrm>
          </p:contentPart>
        </mc:Choice>
        <mc:Fallback xmlns="">
          <p:pic>
            <p:nvPicPr>
              <p:cNvPr id="12" name="Ink 11">
                <a:extLst>
                  <a:ext uri="{FF2B5EF4-FFF2-40B4-BE49-F238E27FC236}">
                    <a16:creationId xmlns:a16="http://schemas.microsoft.com/office/drawing/2014/main" id="{064F66F3-2EF1-B24E-8730-E772C1049940}"/>
                  </a:ext>
                </a:extLst>
              </p:cNvPr>
              <p:cNvPicPr/>
              <p:nvPr/>
            </p:nvPicPr>
            <p:blipFill>
              <a:blip r:embed="rId20"/>
              <a:stretch>
                <a:fillRect/>
              </a:stretch>
            </p:blipFill>
            <p:spPr>
              <a:xfrm>
                <a:off x="7772760" y="5006520"/>
                <a:ext cx="92988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C2E29735-6AD3-9B42-8715-E7890439EEBA}"/>
                  </a:ext>
                </a:extLst>
              </p14:cNvPr>
              <p14:cNvContentPartPr/>
              <p14:nvPr/>
            </p14:nvContentPartPr>
            <p14:xfrm>
              <a:off x="693720" y="5608080"/>
              <a:ext cx="2096640" cy="392400"/>
            </p14:xfrm>
          </p:contentPart>
        </mc:Choice>
        <mc:Fallback xmlns="">
          <p:pic>
            <p:nvPicPr>
              <p:cNvPr id="13" name="Ink 12">
                <a:extLst>
                  <a:ext uri="{FF2B5EF4-FFF2-40B4-BE49-F238E27FC236}">
                    <a16:creationId xmlns:a16="http://schemas.microsoft.com/office/drawing/2014/main" id="{C2E29735-6AD3-9B42-8715-E7890439EEBA}"/>
                  </a:ext>
                </a:extLst>
              </p:cNvPr>
              <p:cNvPicPr/>
              <p:nvPr/>
            </p:nvPicPr>
            <p:blipFill>
              <a:blip r:embed="rId22"/>
              <a:stretch>
                <a:fillRect/>
              </a:stretch>
            </p:blipFill>
            <p:spPr>
              <a:xfrm>
                <a:off x="684360" y="5598720"/>
                <a:ext cx="211536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Ink 13">
                <a:extLst>
                  <a:ext uri="{FF2B5EF4-FFF2-40B4-BE49-F238E27FC236}">
                    <a16:creationId xmlns:a16="http://schemas.microsoft.com/office/drawing/2014/main" id="{B195F1C4-2641-7843-8712-A5571789EC8B}"/>
                  </a:ext>
                </a:extLst>
              </p14:cNvPr>
              <p14:cNvContentPartPr/>
              <p14:nvPr/>
            </p14:nvContentPartPr>
            <p14:xfrm>
              <a:off x="3146040" y="5533200"/>
              <a:ext cx="5245920" cy="495000"/>
            </p14:xfrm>
          </p:contentPart>
        </mc:Choice>
        <mc:Fallback xmlns="">
          <p:pic>
            <p:nvPicPr>
              <p:cNvPr id="14" name="Ink 13">
                <a:extLst>
                  <a:ext uri="{FF2B5EF4-FFF2-40B4-BE49-F238E27FC236}">
                    <a16:creationId xmlns:a16="http://schemas.microsoft.com/office/drawing/2014/main" id="{B195F1C4-2641-7843-8712-A5571789EC8B}"/>
                  </a:ext>
                </a:extLst>
              </p:cNvPr>
              <p:cNvPicPr/>
              <p:nvPr/>
            </p:nvPicPr>
            <p:blipFill>
              <a:blip r:embed="rId24"/>
              <a:stretch>
                <a:fillRect/>
              </a:stretch>
            </p:blipFill>
            <p:spPr>
              <a:xfrm>
                <a:off x="3136680" y="5523840"/>
                <a:ext cx="5264640" cy="513720"/>
              </a:xfrm>
              <a:prstGeom prst="rect">
                <a:avLst/>
              </a:prstGeom>
            </p:spPr>
          </p:pic>
        </mc:Fallback>
      </mc:AlternateContent>
    </p:spTree>
    <p:extLst>
      <p:ext uri="{BB962C8B-B14F-4D97-AF65-F5344CB8AC3E}">
        <p14:creationId xmlns:p14="http://schemas.microsoft.com/office/powerpoint/2010/main" val="275471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423805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8B46027-50A7-C941-8400-80CA9B18DFBF}"/>
                  </a:ext>
                </a:extLst>
              </p14:cNvPr>
              <p14:cNvContentPartPr/>
              <p14:nvPr/>
            </p14:nvContentPartPr>
            <p14:xfrm>
              <a:off x="633240" y="3476880"/>
              <a:ext cx="1320840" cy="496440"/>
            </p14:xfrm>
          </p:contentPart>
        </mc:Choice>
        <mc:Fallback xmlns="">
          <p:pic>
            <p:nvPicPr>
              <p:cNvPr id="4" name="Ink 3">
                <a:extLst>
                  <a:ext uri="{FF2B5EF4-FFF2-40B4-BE49-F238E27FC236}">
                    <a16:creationId xmlns:a16="http://schemas.microsoft.com/office/drawing/2014/main" id="{88B46027-50A7-C941-8400-80CA9B18DFBF}"/>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36B11574-8452-FA4D-8170-841182763F8C}"/>
                  </a:ext>
                </a:extLst>
              </p14:cNvPr>
              <p14:cNvContentPartPr/>
              <p14:nvPr/>
            </p14:nvContentPartPr>
            <p14:xfrm>
              <a:off x="2383920" y="3589920"/>
              <a:ext cx="961560" cy="353520"/>
            </p14:xfrm>
          </p:contentPart>
        </mc:Choice>
        <mc:Fallback xmlns="">
          <p:pic>
            <p:nvPicPr>
              <p:cNvPr id="5" name="Ink 4">
                <a:extLst>
                  <a:ext uri="{FF2B5EF4-FFF2-40B4-BE49-F238E27FC236}">
                    <a16:creationId xmlns:a16="http://schemas.microsoft.com/office/drawing/2014/main" id="{36B11574-8452-FA4D-8170-841182763F8C}"/>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DAE9CCE2-9F10-C740-B86E-C60347845ECE}"/>
                  </a:ext>
                </a:extLst>
              </p14:cNvPr>
              <p14:cNvContentPartPr/>
              <p14:nvPr/>
            </p14:nvContentPartPr>
            <p14:xfrm>
              <a:off x="662760" y="4194360"/>
              <a:ext cx="2121480" cy="562320"/>
            </p14:xfrm>
          </p:contentPart>
        </mc:Choice>
        <mc:Fallback xmlns="">
          <p:pic>
            <p:nvPicPr>
              <p:cNvPr id="7" name="Ink 6">
                <a:extLst>
                  <a:ext uri="{FF2B5EF4-FFF2-40B4-BE49-F238E27FC236}">
                    <a16:creationId xmlns:a16="http://schemas.microsoft.com/office/drawing/2014/main" id="{DAE9CCE2-9F10-C740-B86E-C60347845ECE}"/>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76F5072-2D88-9B40-A175-EFBD471BF2E4}"/>
                  </a:ext>
                </a:extLst>
              </p14:cNvPr>
              <p14:cNvContentPartPr/>
              <p14:nvPr/>
            </p14:nvContentPartPr>
            <p14:xfrm>
              <a:off x="3247200" y="4158000"/>
              <a:ext cx="1383480" cy="408960"/>
            </p14:xfrm>
          </p:contentPart>
        </mc:Choice>
        <mc:Fallback xmlns="">
          <p:pic>
            <p:nvPicPr>
              <p:cNvPr id="8" name="Ink 7">
                <a:extLst>
                  <a:ext uri="{FF2B5EF4-FFF2-40B4-BE49-F238E27FC236}">
                    <a16:creationId xmlns:a16="http://schemas.microsoft.com/office/drawing/2014/main" id="{976F5072-2D88-9B40-A175-EFBD471BF2E4}"/>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C264C28E-2A07-6F4B-B141-C43FD3AC4822}"/>
                  </a:ext>
                </a:extLst>
              </p14:cNvPr>
              <p14:cNvContentPartPr/>
              <p14:nvPr/>
            </p14:nvContentPartPr>
            <p14:xfrm>
              <a:off x="713880" y="4740840"/>
              <a:ext cx="2719800" cy="556560"/>
            </p14:xfrm>
          </p:contentPart>
        </mc:Choice>
        <mc:Fallback xmlns="">
          <p:pic>
            <p:nvPicPr>
              <p:cNvPr id="9" name="Ink 8">
                <a:extLst>
                  <a:ext uri="{FF2B5EF4-FFF2-40B4-BE49-F238E27FC236}">
                    <a16:creationId xmlns:a16="http://schemas.microsoft.com/office/drawing/2014/main" id="{C264C28E-2A07-6F4B-B141-C43FD3AC4822}"/>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8FFB3875-1655-CD4C-AC9F-D4C5B7600BF1}"/>
                  </a:ext>
                </a:extLst>
              </p14:cNvPr>
              <p14:cNvContentPartPr/>
              <p14:nvPr/>
            </p14:nvContentPartPr>
            <p14:xfrm>
              <a:off x="3891600" y="4739040"/>
              <a:ext cx="3544200" cy="645480"/>
            </p14:xfrm>
          </p:contentPart>
        </mc:Choice>
        <mc:Fallback xmlns="">
          <p:pic>
            <p:nvPicPr>
              <p:cNvPr id="10" name="Ink 9">
                <a:extLst>
                  <a:ext uri="{FF2B5EF4-FFF2-40B4-BE49-F238E27FC236}">
                    <a16:creationId xmlns:a16="http://schemas.microsoft.com/office/drawing/2014/main" id="{8FFB3875-1655-CD4C-AC9F-D4C5B7600BF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5EC68F8E-AB74-D34C-B6EF-CDC0ABC7C3CF}"/>
                  </a:ext>
                </a:extLst>
              </p14:cNvPr>
              <p14:cNvContentPartPr/>
              <p14:nvPr/>
            </p14:nvContentPartPr>
            <p14:xfrm>
              <a:off x="1449720" y="1225800"/>
              <a:ext cx="1710360" cy="1744560"/>
            </p14:xfrm>
          </p:contentPart>
        </mc:Choice>
        <mc:Fallback xmlns="">
          <p:pic>
            <p:nvPicPr>
              <p:cNvPr id="11" name="Ink 10">
                <a:extLst>
                  <a:ext uri="{FF2B5EF4-FFF2-40B4-BE49-F238E27FC236}">
                    <a16:creationId xmlns:a16="http://schemas.microsoft.com/office/drawing/2014/main" id="{5EC68F8E-AB74-D34C-B6EF-CDC0ABC7C3CF}"/>
                  </a:ext>
                </a:extLst>
              </p:cNvPr>
              <p:cNvPicPr/>
              <p:nvPr/>
            </p:nvPicPr>
            <p:blipFill>
              <a:blip r:embed="rId18"/>
              <a:stretch>
                <a:fillRect/>
              </a:stretch>
            </p:blipFill>
            <p:spPr>
              <a:xfrm>
                <a:off x="1440360" y="1216440"/>
                <a:ext cx="1729080" cy="176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064F66F3-2EF1-B24E-8730-E772C1049940}"/>
                  </a:ext>
                </a:extLst>
              </p14:cNvPr>
              <p14:cNvContentPartPr/>
              <p14:nvPr/>
            </p14:nvContentPartPr>
            <p14:xfrm>
              <a:off x="7782120" y="5015880"/>
              <a:ext cx="911160" cy="347760"/>
            </p14:xfrm>
          </p:contentPart>
        </mc:Choice>
        <mc:Fallback xmlns="">
          <p:pic>
            <p:nvPicPr>
              <p:cNvPr id="12" name="Ink 11">
                <a:extLst>
                  <a:ext uri="{FF2B5EF4-FFF2-40B4-BE49-F238E27FC236}">
                    <a16:creationId xmlns:a16="http://schemas.microsoft.com/office/drawing/2014/main" id="{064F66F3-2EF1-B24E-8730-E772C1049940}"/>
                  </a:ext>
                </a:extLst>
              </p:cNvPr>
              <p:cNvPicPr/>
              <p:nvPr/>
            </p:nvPicPr>
            <p:blipFill>
              <a:blip r:embed="rId20"/>
              <a:stretch>
                <a:fillRect/>
              </a:stretch>
            </p:blipFill>
            <p:spPr>
              <a:xfrm>
                <a:off x="7772760" y="5006520"/>
                <a:ext cx="92988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C2E29735-6AD3-9B42-8715-E7890439EEBA}"/>
                  </a:ext>
                </a:extLst>
              </p14:cNvPr>
              <p14:cNvContentPartPr/>
              <p14:nvPr/>
            </p14:nvContentPartPr>
            <p14:xfrm>
              <a:off x="693720" y="5608080"/>
              <a:ext cx="2096640" cy="392400"/>
            </p14:xfrm>
          </p:contentPart>
        </mc:Choice>
        <mc:Fallback xmlns="">
          <p:pic>
            <p:nvPicPr>
              <p:cNvPr id="13" name="Ink 12">
                <a:extLst>
                  <a:ext uri="{FF2B5EF4-FFF2-40B4-BE49-F238E27FC236}">
                    <a16:creationId xmlns:a16="http://schemas.microsoft.com/office/drawing/2014/main" id="{C2E29735-6AD3-9B42-8715-E7890439EEBA}"/>
                  </a:ext>
                </a:extLst>
              </p:cNvPr>
              <p:cNvPicPr/>
              <p:nvPr/>
            </p:nvPicPr>
            <p:blipFill>
              <a:blip r:embed="rId22"/>
              <a:stretch>
                <a:fillRect/>
              </a:stretch>
            </p:blipFill>
            <p:spPr>
              <a:xfrm>
                <a:off x="684360" y="5598720"/>
                <a:ext cx="211536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Ink 13">
                <a:extLst>
                  <a:ext uri="{FF2B5EF4-FFF2-40B4-BE49-F238E27FC236}">
                    <a16:creationId xmlns:a16="http://schemas.microsoft.com/office/drawing/2014/main" id="{B195F1C4-2641-7843-8712-A5571789EC8B}"/>
                  </a:ext>
                </a:extLst>
              </p14:cNvPr>
              <p14:cNvContentPartPr/>
              <p14:nvPr/>
            </p14:nvContentPartPr>
            <p14:xfrm>
              <a:off x="3146040" y="5533200"/>
              <a:ext cx="5245920" cy="495000"/>
            </p14:xfrm>
          </p:contentPart>
        </mc:Choice>
        <mc:Fallback xmlns="">
          <p:pic>
            <p:nvPicPr>
              <p:cNvPr id="14" name="Ink 13">
                <a:extLst>
                  <a:ext uri="{FF2B5EF4-FFF2-40B4-BE49-F238E27FC236}">
                    <a16:creationId xmlns:a16="http://schemas.microsoft.com/office/drawing/2014/main" id="{B195F1C4-2641-7843-8712-A5571789EC8B}"/>
                  </a:ext>
                </a:extLst>
              </p:cNvPr>
              <p:cNvPicPr/>
              <p:nvPr/>
            </p:nvPicPr>
            <p:blipFill>
              <a:blip r:embed="rId24"/>
              <a:stretch>
                <a:fillRect/>
              </a:stretch>
            </p:blipFill>
            <p:spPr>
              <a:xfrm>
                <a:off x="3136680" y="5523840"/>
                <a:ext cx="5264640" cy="513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Ink 14">
                <a:extLst>
                  <a:ext uri="{FF2B5EF4-FFF2-40B4-BE49-F238E27FC236}">
                    <a16:creationId xmlns:a16="http://schemas.microsoft.com/office/drawing/2014/main" id="{8721A913-9588-7448-8039-9F2B26674EA8}"/>
                  </a:ext>
                </a:extLst>
              </p14:cNvPr>
              <p14:cNvContentPartPr/>
              <p14:nvPr/>
            </p14:nvContentPartPr>
            <p14:xfrm>
              <a:off x="3455280" y="5964840"/>
              <a:ext cx="3076560" cy="695160"/>
            </p14:xfrm>
          </p:contentPart>
        </mc:Choice>
        <mc:Fallback xmlns="">
          <p:pic>
            <p:nvPicPr>
              <p:cNvPr id="15" name="Ink 14">
                <a:extLst>
                  <a:ext uri="{FF2B5EF4-FFF2-40B4-BE49-F238E27FC236}">
                    <a16:creationId xmlns:a16="http://schemas.microsoft.com/office/drawing/2014/main" id="{8721A913-9588-7448-8039-9F2B26674EA8}"/>
                  </a:ext>
                </a:extLst>
              </p:cNvPr>
              <p:cNvPicPr/>
              <p:nvPr/>
            </p:nvPicPr>
            <p:blipFill>
              <a:blip r:embed="rId26"/>
              <a:stretch>
                <a:fillRect/>
              </a:stretch>
            </p:blipFill>
            <p:spPr>
              <a:xfrm>
                <a:off x="3445920" y="5955480"/>
                <a:ext cx="3095280" cy="713880"/>
              </a:xfrm>
              <a:prstGeom prst="rect">
                <a:avLst/>
              </a:prstGeom>
            </p:spPr>
          </p:pic>
        </mc:Fallback>
      </mc:AlternateContent>
    </p:spTree>
    <p:extLst>
      <p:ext uri="{BB962C8B-B14F-4D97-AF65-F5344CB8AC3E}">
        <p14:creationId xmlns:p14="http://schemas.microsoft.com/office/powerpoint/2010/main" val="302020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0" fill="hold"/>
                                        <p:tgtEl>
                                          <p:spTgt spid="1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2311261257"/>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6600521" y="504105"/>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789954"/>
            <a:ext cx="4238054"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Find the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Mode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Range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a:t>
            </a:r>
            <a:r>
              <a:rPr lang="en-US" sz="2400" dirty="0" err="1">
                <a:solidFill>
                  <a:prstClr val="black"/>
                </a:solidFill>
                <a:latin typeface="Calibri" panose="020F0502020204030204"/>
              </a:rPr>
              <a:t>dian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Mean</a:t>
            </a:r>
          </a:p>
        </p:txBody>
      </p:sp>
      <p:sp>
        <p:nvSpPr>
          <p:cNvPr id="77" name="TextBox 76">
            <a:extLst>
              <a:ext uri="{FF2B5EF4-FFF2-40B4-BE49-F238E27FC236}">
                <a16:creationId xmlns:a16="http://schemas.microsoft.com/office/drawing/2014/main" id="{06700669-A6EE-D84B-9758-8F9F23ED9F76}"/>
              </a:ext>
            </a:extLst>
          </p:cNvPr>
          <p:cNvSpPr txBox="1"/>
          <p:nvPr/>
        </p:nvSpPr>
        <p:spPr>
          <a:xfrm>
            <a:off x="4682199" y="789954"/>
            <a:ext cx="1669050"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924B4-9C27-754C-95EC-0CF2B248D094}"/>
                  </a:ext>
                </a:extLst>
              </p14:cNvPr>
              <p14:cNvContentPartPr/>
              <p14:nvPr/>
            </p14:nvContentPartPr>
            <p14:xfrm>
              <a:off x="7935480" y="1100880"/>
              <a:ext cx="300240" cy="1804320"/>
            </p14:xfrm>
          </p:contentPart>
        </mc:Choice>
        <mc:Fallback xmlns="">
          <p:pic>
            <p:nvPicPr>
              <p:cNvPr id="2" name="Ink 1">
                <a:extLst>
                  <a:ext uri="{FF2B5EF4-FFF2-40B4-BE49-F238E27FC236}">
                    <a16:creationId xmlns:a16="http://schemas.microsoft.com/office/drawing/2014/main" id="{6F0924B4-9C27-754C-95EC-0CF2B248D094}"/>
                  </a:ext>
                </a:extLst>
              </p:cNvPr>
              <p:cNvPicPr/>
              <p:nvPr/>
            </p:nvPicPr>
            <p:blipFill>
              <a:blip r:embed="rId4"/>
              <a:stretch>
                <a:fillRect/>
              </a:stretch>
            </p:blipFill>
            <p:spPr>
              <a:xfrm>
                <a:off x="7926120" y="1091520"/>
                <a:ext cx="318960" cy="182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A03D59F1-4306-1B4A-8AE6-285DD52B0F8C}"/>
                  </a:ext>
                </a:extLst>
              </p14:cNvPr>
              <p14:cNvContentPartPr/>
              <p14:nvPr/>
            </p14:nvContentPartPr>
            <p14:xfrm>
              <a:off x="633240" y="3476880"/>
              <a:ext cx="1320840" cy="496440"/>
            </p14:xfrm>
          </p:contentPart>
        </mc:Choice>
        <mc:Fallback xmlns="">
          <p:pic>
            <p:nvPicPr>
              <p:cNvPr id="7" name="Ink 6">
                <a:extLst>
                  <a:ext uri="{FF2B5EF4-FFF2-40B4-BE49-F238E27FC236}">
                    <a16:creationId xmlns:a16="http://schemas.microsoft.com/office/drawing/2014/main" id="{A03D59F1-4306-1B4A-8AE6-285DD52B0F8C}"/>
                  </a:ext>
                </a:extLst>
              </p:cNvPr>
              <p:cNvPicPr/>
              <p:nvPr/>
            </p:nvPicPr>
            <p:blipFill>
              <a:blip r:embed="rId6"/>
              <a:stretch>
                <a:fillRect/>
              </a:stretch>
            </p:blipFill>
            <p:spPr>
              <a:xfrm>
                <a:off x="623880" y="3467520"/>
                <a:ext cx="13395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842348B4-F2B4-BB48-878E-624FFC26EC1E}"/>
                  </a:ext>
                </a:extLst>
              </p14:cNvPr>
              <p14:cNvContentPartPr/>
              <p14:nvPr/>
            </p14:nvContentPartPr>
            <p14:xfrm>
              <a:off x="2383920" y="3589920"/>
              <a:ext cx="961560" cy="353520"/>
            </p14:xfrm>
          </p:contentPart>
        </mc:Choice>
        <mc:Fallback xmlns="">
          <p:pic>
            <p:nvPicPr>
              <p:cNvPr id="8" name="Ink 7">
                <a:extLst>
                  <a:ext uri="{FF2B5EF4-FFF2-40B4-BE49-F238E27FC236}">
                    <a16:creationId xmlns:a16="http://schemas.microsoft.com/office/drawing/2014/main" id="{842348B4-F2B4-BB48-878E-624FFC26EC1E}"/>
                  </a:ext>
                </a:extLst>
              </p:cNvPr>
              <p:cNvPicPr/>
              <p:nvPr/>
            </p:nvPicPr>
            <p:blipFill>
              <a:blip r:embed="rId8"/>
              <a:stretch>
                <a:fillRect/>
              </a:stretch>
            </p:blipFill>
            <p:spPr>
              <a:xfrm>
                <a:off x="2374560" y="3580560"/>
                <a:ext cx="9802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90109929-83A2-D943-AD58-5C5EE60C0FB7}"/>
                  </a:ext>
                </a:extLst>
              </p14:cNvPr>
              <p14:cNvContentPartPr/>
              <p14:nvPr/>
            </p14:nvContentPartPr>
            <p14:xfrm>
              <a:off x="662760" y="4194360"/>
              <a:ext cx="2121480" cy="562320"/>
            </p14:xfrm>
          </p:contentPart>
        </mc:Choice>
        <mc:Fallback xmlns="">
          <p:pic>
            <p:nvPicPr>
              <p:cNvPr id="9" name="Ink 8">
                <a:extLst>
                  <a:ext uri="{FF2B5EF4-FFF2-40B4-BE49-F238E27FC236}">
                    <a16:creationId xmlns:a16="http://schemas.microsoft.com/office/drawing/2014/main" id="{90109929-83A2-D943-AD58-5C5EE60C0FB7}"/>
                  </a:ext>
                </a:extLst>
              </p:cNvPr>
              <p:cNvPicPr/>
              <p:nvPr/>
            </p:nvPicPr>
            <p:blipFill>
              <a:blip r:embed="rId10"/>
              <a:stretch>
                <a:fillRect/>
              </a:stretch>
            </p:blipFill>
            <p:spPr>
              <a:xfrm>
                <a:off x="653400" y="4185000"/>
                <a:ext cx="21402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0B8FD57A-512C-D747-88F0-E5922104288D}"/>
                  </a:ext>
                </a:extLst>
              </p14:cNvPr>
              <p14:cNvContentPartPr/>
              <p14:nvPr/>
            </p14:nvContentPartPr>
            <p14:xfrm>
              <a:off x="3247200" y="4158000"/>
              <a:ext cx="1383480" cy="408960"/>
            </p14:xfrm>
          </p:contentPart>
        </mc:Choice>
        <mc:Fallback xmlns="">
          <p:pic>
            <p:nvPicPr>
              <p:cNvPr id="10" name="Ink 9">
                <a:extLst>
                  <a:ext uri="{FF2B5EF4-FFF2-40B4-BE49-F238E27FC236}">
                    <a16:creationId xmlns:a16="http://schemas.microsoft.com/office/drawing/2014/main" id="{0B8FD57A-512C-D747-88F0-E5922104288D}"/>
                  </a:ext>
                </a:extLst>
              </p:cNvPr>
              <p:cNvPicPr/>
              <p:nvPr/>
            </p:nvPicPr>
            <p:blipFill>
              <a:blip r:embed="rId12"/>
              <a:stretch>
                <a:fillRect/>
              </a:stretch>
            </p:blipFill>
            <p:spPr>
              <a:xfrm>
                <a:off x="3237840" y="4148640"/>
                <a:ext cx="1402200" cy="427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B3A77949-D277-2847-BF02-930DEBD04129}"/>
                  </a:ext>
                </a:extLst>
              </p14:cNvPr>
              <p14:cNvContentPartPr/>
              <p14:nvPr/>
            </p14:nvContentPartPr>
            <p14:xfrm>
              <a:off x="713880" y="4740840"/>
              <a:ext cx="2719800" cy="556560"/>
            </p14:xfrm>
          </p:contentPart>
        </mc:Choice>
        <mc:Fallback xmlns="">
          <p:pic>
            <p:nvPicPr>
              <p:cNvPr id="11" name="Ink 10">
                <a:extLst>
                  <a:ext uri="{FF2B5EF4-FFF2-40B4-BE49-F238E27FC236}">
                    <a16:creationId xmlns:a16="http://schemas.microsoft.com/office/drawing/2014/main" id="{B3A77949-D277-2847-BF02-930DEBD04129}"/>
                  </a:ext>
                </a:extLst>
              </p:cNvPr>
              <p:cNvPicPr/>
              <p:nvPr/>
            </p:nvPicPr>
            <p:blipFill>
              <a:blip r:embed="rId14"/>
              <a:stretch>
                <a:fillRect/>
              </a:stretch>
            </p:blipFill>
            <p:spPr>
              <a:xfrm>
                <a:off x="704520" y="4731480"/>
                <a:ext cx="273852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430C2606-5BD2-7244-AE59-6AB8AC8EEBB1}"/>
                  </a:ext>
                </a:extLst>
              </p14:cNvPr>
              <p14:cNvContentPartPr/>
              <p14:nvPr/>
            </p14:nvContentPartPr>
            <p14:xfrm>
              <a:off x="3891600" y="4739040"/>
              <a:ext cx="3544200" cy="645480"/>
            </p14:xfrm>
          </p:contentPart>
        </mc:Choice>
        <mc:Fallback xmlns="">
          <p:pic>
            <p:nvPicPr>
              <p:cNvPr id="12" name="Ink 11">
                <a:extLst>
                  <a:ext uri="{FF2B5EF4-FFF2-40B4-BE49-F238E27FC236}">
                    <a16:creationId xmlns:a16="http://schemas.microsoft.com/office/drawing/2014/main" id="{430C2606-5BD2-7244-AE59-6AB8AC8EEBB1}"/>
                  </a:ext>
                </a:extLst>
              </p:cNvPr>
              <p:cNvPicPr/>
              <p:nvPr/>
            </p:nvPicPr>
            <p:blipFill>
              <a:blip r:embed="rId16"/>
              <a:stretch>
                <a:fillRect/>
              </a:stretch>
            </p:blipFill>
            <p:spPr>
              <a:xfrm>
                <a:off x="3882240" y="4729680"/>
                <a:ext cx="356292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79501EF5-7166-ED4E-B083-54F1FE49D593}"/>
                  </a:ext>
                </a:extLst>
              </p14:cNvPr>
              <p14:cNvContentPartPr/>
              <p14:nvPr/>
            </p14:nvContentPartPr>
            <p14:xfrm>
              <a:off x="7782120" y="5015880"/>
              <a:ext cx="911160" cy="347760"/>
            </p14:xfrm>
          </p:contentPart>
        </mc:Choice>
        <mc:Fallback xmlns="">
          <p:pic>
            <p:nvPicPr>
              <p:cNvPr id="13" name="Ink 12">
                <a:extLst>
                  <a:ext uri="{FF2B5EF4-FFF2-40B4-BE49-F238E27FC236}">
                    <a16:creationId xmlns:a16="http://schemas.microsoft.com/office/drawing/2014/main" id="{79501EF5-7166-ED4E-B083-54F1FE49D593}"/>
                  </a:ext>
                </a:extLst>
              </p:cNvPr>
              <p:cNvPicPr/>
              <p:nvPr/>
            </p:nvPicPr>
            <p:blipFill>
              <a:blip r:embed="rId18"/>
              <a:stretch>
                <a:fillRect/>
              </a:stretch>
            </p:blipFill>
            <p:spPr>
              <a:xfrm>
                <a:off x="7772760" y="5006520"/>
                <a:ext cx="92988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EFC4B510-B789-2547-8DD9-FC382CB31B19}"/>
                  </a:ext>
                </a:extLst>
              </p14:cNvPr>
              <p14:cNvContentPartPr/>
              <p14:nvPr/>
            </p14:nvContentPartPr>
            <p14:xfrm>
              <a:off x="693720" y="5608080"/>
              <a:ext cx="2096640" cy="392400"/>
            </p14:xfrm>
          </p:contentPart>
        </mc:Choice>
        <mc:Fallback xmlns="">
          <p:pic>
            <p:nvPicPr>
              <p:cNvPr id="14" name="Ink 13">
                <a:extLst>
                  <a:ext uri="{FF2B5EF4-FFF2-40B4-BE49-F238E27FC236}">
                    <a16:creationId xmlns:a16="http://schemas.microsoft.com/office/drawing/2014/main" id="{EFC4B510-B789-2547-8DD9-FC382CB31B19}"/>
                  </a:ext>
                </a:extLst>
              </p:cNvPr>
              <p:cNvPicPr/>
              <p:nvPr/>
            </p:nvPicPr>
            <p:blipFill>
              <a:blip r:embed="rId20"/>
              <a:stretch>
                <a:fillRect/>
              </a:stretch>
            </p:blipFill>
            <p:spPr>
              <a:xfrm>
                <a:off x="684360" y="5598720"/>
                <a:ext cx="211536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B37304C1-4A46-BE4A-8696-A5D565B441FB}"/>
                  </a:ext>
                </a:extLst>
              </p14:cNvPr>
              <p14:cNvContentPartPr/>
              <p14:nvPr/>
            </p14:nvContentPartPr>
            <p14:xfrm>
              <a:off x="3493483" y="5596045"/>
              <a:ext cx="3076560" cy="695160"/>
            </p14:xfrm>
          </p:contentPart>
        </mc:Choice>
        <mc:Fallback xmlns="">
          <p:pic>
            <p:nvPicPr>
              <p:cNvPr id="16" name="Ink 15">
                <a:extLst>
                  <a:ext uri="{FF2B5EF4-FFF2-40B4-BE49-F238E27FC236}">
                    <a16:creationId xmlns:a16="http://schemas.microsoft.com/office/drawing/2014/main" id="{B37304C1-4A46-BE4A-8696-A5D565B441FB}"/>
                  </a:ext>
                </a:extLst>
              </p:cNvPr>
              <p:cNvPicPr/>
              <p:nvPr/>
            </p:nvPicPr>
            <p:blipFill>
              <a:blip r:embed="rId22"/>
              <a:stretch>
                <a:fillRect/>
              </a:stretch>
            </p:blipFill>
            <p:spPr>
              <a:xfrm>
                <a:off x="3484123" y="5586685"/>
                <a:ext cx="3095280" cy="7138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 name="Ink 3">
                <a:extLst>
                  <a:ext uri="{FF2B5EF4-FFF2-40B4-BE49-F238E27FC236}">
                    <a16:creationId xmlns:a16="http://schemas.microsoft.com/office/drawing/2014/main" id="{BB74F56E-1AAA-D94E-A185-86088949026C}"/>
                  </a:ext>
                </a:extLst>
              </p14:cNvPr>
              <p14:cNvContentPartPr/>
              <p14:nvPr/>
            </p14:nvContentPartPr>
            <p14:xfrm>
              <a:off x="6852240" y="2016000"/>
              <a:ext cx="1595880" cy="486720"/>
            </p14:xfrm>
          </p:contentPart>
        </mc:Choice>
        <mc:Fallback xmlns="">
          <p:pic>
            <p:nvPicPr>
              <p:cNvPr id="4" name="Ink 3">
                <a:extLst>
                  <a:ext uri="{FF2B5EF4-FFF2-40B4-BE49-F238E27FC236}">
                    <a16:creationId xmlns:a16="http://schemas.microsoft.com/office/drawing/2014/main" id="{BB74F56E-1AAA-D94E-A185-86088949026C}"/>
                  </a:ext>
                </a:extLst>
              </p:cNvPr>
              <p:cNvPicPr/>
              <p:nvPr/>
            </p:nvPicPr>
            <p:blipFill>
              <a:blip r:embed="rId24"/>
              <a:stretch>
                <a:fillRect/>
              </a:stretch>
            </p:blipFill>
            <p:spPr>
              <a:xfrm>
                <a:off x="6842880" y="2006640"/>
                <a:ext cx="1614600" cy="505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 name="Ink 4">
                <a:extLst>
                  <a:ext uri="{FF2B5EF4-FFF2-40B4-BE49-F238E27FC236}">
                    <a16:creationId xmlns:a16="http://schemas.microsoft.com/office/drawing/2014/main" id="{6435119C-2794-3944-8225-30C98AA0302D}"/>
                  </a:ext>
                </a:extLst>
              </p14:cNvPr>
              <p14:cNvContentPartPr/>
              <p14:nvPr/>
            </p14:nvContentPartPr>
            <p14:xfrm>
              <a:off x="6948000" y="1074240"/>
              <a:ext cx="393480" cy="1906920"/>
            </p14:xfrm>
          </p:contentPart>
        </mc:Choice>
        <mc:Fallback xmlns="">
          <p:pic>
            <p:nvPicPr>
              <p:cNvPr id="5" name="Ink 4">
                <a:extLst>
                  <a:ext uri="{FF2B5EF4-FFF2-40B4-BE49-F238E27FC236}">
                    <a16:creationId xmlns:a16="http://schemas.microsoft.com/office/drawing/2014/main" id="{6435119C-2794-3944-8225-30C98AA0302D}"/>
                  </a:ext>
                </a:extLst>
              </p:cNvPr>
              <p:cNvPicPr/>
              <p:nvPr/>
            </p:nvPicPr>
            <p:blipFill>
              <a:blip r:embed="rId26"/>
              <a:stretch>
                <a:fillRect/>
              </a:stretch>
            </p:blipFill>
            <p:spPr>
              <a:xfrm>
                <a:off x="6938640" y="1064880"/>
                <a:ext cx="412200" cy="1925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Ink 16">
                <a:extLst>
                  <a:ext uri="{FF2B5EF4-FFF2-40B4-BE49-F238E27FC236}">
                    <a16:creationId xmlns:a16="http://schemas.microsoft.com/office/drawing/2014/main" id="{B954C8E5-F007-B449-B998-4DB0F076DFF9}"/>
                  </a:ext>
                </a:extLst>
              </p14:cNvPr>
              <p14:cNvContentPartPr/>
              <p14:nvPr/>
            </p14:nvContentPartPr>
            <p14:xfrm>
              <a:off x="7342920" y="1123560"/>
              <a:ext cx="1476720" cy="4692600"/>
            </p14:xfrm>
          </p:contentPart>
        </mc:Choice>
        <mc:Fallback xmlns="">
          <p:pic>
            <p:nvPicPr>
              <p:cNvPr id="17" name="Ink 16">
                <a:extLst>
                  <a:ext uri="{FF2B5EF4-FFF2-40B4-BE49-F238E27FC236}">
                    <a16:creationId xmlns:a16="http://schemas.microsoft.com/office/drawing/2014/main" id="{B954C8E5-F007-B449-B998-4DB0F076DFF9}"/>
                  </a:ext>
                </a:extLst>
              </p:cNvPr>
              <p:cNvPicPr/>
              <p:nvPr/>
            </p:nvPicPr>
            <p:blipFill>
              <a:blip r:embed="rId28"/>
              <a:stretch>
                <a:fillRect/>
              </a:stretch>
            </p:blipFill>
            <p:spPr>
              <a:xfrm>
                <a:off x="7333560" y="1114200"/>
                <a:ext cx="1495440" cy="4711320"/>
              </a:xfrm>
              <a:prstGeom prst="rect">
                <a:avLst/>
              </a:prstGeom>
            </p:spPr>
          </p:pic>
        </mc:Fallback>
      </mc:AlternateContent>
    </p:spTree>
    <p:extLst>
      <p:ext uri="{BB962C8B-B14F-4D97-AF65-F5344CB8AC3E}">
        <p14:creationId xmlns:p14="http://schemas.microsoft.com/office/powerpoint/2010/main" val="109589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3"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2000" fill="hold"/>
                                        <p:tgtEl>
                                          <p:spTgt spid="5"/>
                                        </p:tgtEl>
                                        <p:attrNameLst>
                                          <p:attrName>drawProgress</p:attrName>
                                        </p:attrNameLst>
                                      </p:cBhvr>
                                      <p:tavLst>
                                        <p:tav tm="0">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956081123"/>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extLst>
              <p:ext uri="{D42A27DB-BD31-4B8C-83A1-F6EECF244321}">
                <p14:modId xmlns:p14="http://schemas.microsoft.com/office/powerpoint/2010/main" val="3470160545"/>
              </p:ext>
            </p:extLst>
          </p:nvPr>
        </p:nvGraphicFramePr>
        <p:xfrm>
          <a:off x="5967475" y="475969"/>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Cars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868858"/>
            <a:ext cx="4238054"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10 people recorded how many cars on their drive</a:t>
            </a:r>
          </a:p>
        </p:txBody>
      </p:sp>
      <p:graphicFrame>
        <p:nvGraphicFramePr>
          <p:cNvPr id="5" name="Table 6">
            <a:extLst>
              <a:ext uri="{FF2B5EF4-FFF2-40B4-BE49-F238E27FC236}">
                <a16:creationId xmlns:a16="http://schemas.microsoft.com/office/drawing/2014/main" id="{2489E57F-D047-E64B-B6A5-AB52B0778657}"/>
              </a:ext>
            </a:extLst>
          </p:cNvPr>
          <p:cNvGraphicFramePr>
            <a:graphicFrameLocks noGrp="1"/>
          </p:cNvGraphicFramePr>
          <p:nvPr>
            <p:extLst>
              <p:ext uri="{D42A27DB-BD31-4B8C-83A1-F6EECF244321}">
                <p14:modId xmlns:p14="http://schemas.microsoft.com/office/powerpoint/2010/main" val="2448132853"/>
              </p:ext>
            </p:extLst>
          </p:nvPr>
        </p:nvGraphicFramePr>
        <p:xfrm>
          <a:off x="180804" y="3180102"/>
          <a:ext cx="8754255" cy="3361375"/>
        </p:xfrm>
        <a:graphic>
          <a:graphicData uri="http://schemas.openxmlformats.org/drawingml/2006/table">
            <a:tbl>
              <a:tblPr firstRow="1" bandRow="1">
                <a:tableStyleId>{5C22544A-7EE6-4342-B048-85BDC9FD1C3A}</a:tableStyleId>
              </a:tblPr>
              <a:tblGrid>
                <a:gridCol w="1750851">
                  <a:extLst>
                    <a:ext uri="{9D8B030D-6E8A-4147-A177-3AD203B41FA5}">
                      <a16:colId xmlns:a16="http://schemas.microsoft.com/office/drawing/2014/main" val="3033794816"/>
                    </a:ext>
                  </a:extLst>
                </a:gridCol>
                <a:gridCol w="1750851">
                  <a:extLst>
                    <a:ext uri="{9D8B030D-6E8A-4147-A177-3AD203B41FA5}">
                      <a16:colId xmlns:a16="http://schemas.microsoft.com/office/drawing/2014/main" val="340967283"/>
                    </a:ext>
                  </a:extLst>
                </a:gridCol>
                <a:gridCol w="1750851">
                  <a:extLst>
                    <a:ext uri="{9D8B030D-6E8A-4147-A177-3AD203B41FA5}">
                      <a16:colId xmlns:a16="http://schemas.microsoft.com/office/drawing/2014/main" val="1556095192"/>
                    </a:ext>
                  </a:extLst>
                </a:gridCol>
                <a:gridCol w="1750851">
                  <a:extLst>
                    <a:ext uri="{9D8B030D-6E8A-4147-A177-3AD203B41FA5}">
                      <a16:colId xmlns:a16="http://schemas.microsoft.com/office/drawing/2014/main" val="2350393372"/>
                    </a:ext>
                  </a:extLst>
                </a:gridCol>
                <a:gridCol w="1750851">
                  <a:extLst>
                    <a:ext uri="{9D8B030D-6E8A-4147-A177-3AD203B41FA5}">
                      <a16:colId xmlns:a16="http://schemas.microsoft.com/office/drawing/2014/main" val="2892792999"/>
                    </a:ext>
                  </a:extLst>
                </a:gridCol>
              </a:tblGrid>
              <a:tr h="672275">
                <a:tc>
                  <a:txBody>
                    <a:bodyPr/>
                    <a:lstStyle/>
                    <a:p>
                      <a:pPr algn="ctr"/>
                      <a:endParaRPr lang="en-US" sz="3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774516"/>
                  </a:ext>
                </a:extLst>
              </a:tr>
              <a:tr h="672275">
                <a:tc>
                  <a:txBody>
                    <a:bodyPr/>
                    <a:lstStyle/>
                    <a:p>
                      <a:pPr algn="ctr"/>
                      <a:r>
                        <a:rPr lang="en-US" sz="3200" b="1" dirty="0">
                          <a:solidFill>
                            <a:schemeClr val="tx1"/>
                          </a:solidFill>
                        </a:rPr>
                        <a:t>Mode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0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78653388"/>
                  </a:ext>
                </a:extLst>
              </a:tr>
              <a:tr h="672275">
                <a:tc>
                  <a:txBody>
                    <a:bodyPr/>
                    <a:lstStyle/>
                    <a:p>
                      <a:pPr algn="ctr"/>
                      <a:r>
                        <a:rPr lang="en-US" sz="3200" b="1" dirty="0">
                          <a:solidFill>
                            <a:schemeClr val="tx1"/>
                          </a:solidFill>
                        </a:rPr>
                        <a:t>Median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827034243"/>
                  </a:ext>
                </a:extLst>
              </a:tr>
              <a:tr h="672275">
                <a:tc>
                  <a:txBody>
                    <a:bodyPr/>
                    <a:lstStyle/>
                    <a:p>
                      <a:pPr algn="ctr"/>
                      <a:r>
                        <a:rPr lang="en-US" sz="3200" b="1" dirty="0">
                          <a:solidFill>
                            <a:schemeClr val="tx1"/>
                          </a:solidFill>
                        </a:rPr>
                        <a:t>Range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99071234"/>
                  </a:ext>
                </a:extLst>
              </a:tr>
              <a:tr h="672275">
                <a:tc>
                  <a:txBody>
                    <a:bodyPr/>
                    <a:lstStyle/>
                    <a:p>
                      <a:pPr algn="ctr"/>
                      <a:r>
                        <a:rPr lang="en-US" sz="3200" b="1" dirty="0">
                          <a:solidFill>
                            <a:schemeClr val="tx1"/>
                          </a:solidFill>
                        </a:rPr>
                        <a:t>Mean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07874544"/>
                  </a:ext>
                </a:extLst>
              </a:tr>
            </a:tbl>
          </a:graphicData>
        </a:graphic>
      </p:graphicFrame>
    </p:spTree>
    <p:extLst>
      <p:ext uri="{BB962C8B-B14F-4D97-AF65-F5344CB8AC3E}">
        <p14:creationId xmlns:p14="http://schemas.microsoft.com/office/powerpoint/2010/main" val="1330356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5">
                  <a:extLst>
                    <a:ext uri="{9D8B030D-6E8A-4147-A177-3AD203B41FA5}">
                      <a16:colId xmlns:a16="http://schemas.microsoft.com/office/drawing/2014/main" val="3329463703"/>
                    </a:ext>
                  </a:extLst>
                </a:gridCol>
                <a:gridCol w="4389753">
                  <a:extLst>
                    <a:ext uri="{9D8B030D-6E8A-4147-A177-3AD203B41FA5}">
                      <a16:colId xmlns:a16="http://schemas.microsoft.com/office/drawing/2014/main" val="90813847"/>
                    </a:ext>
                  </a:extLst>
                </a:gridCol>
              </a:tblGrid>
              <a:tr h="3244282">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gridSpan="2">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5967475" y="475969"/>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Cars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868858"/>
            <a:ext cx="4238054"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10 people recorded how many cars on their drive</a:t>
            </a:r>
          </a:p>
        </p:txBody>
      </p:sp>
      <p:graphicFrame>
        <p:nvGraphicFramePr>
          <p:cNvPr id="5" name="Table 6">
            <a:extLst>
              <a:ext uri="{FF2B5EF4-FFF2-40B4-BE49-F238E27FC236}">
                <a16:creationId xmlns:a16="http://schemas.microsoft.com/office/drawing/2014/main" id="{2489E57F-D047-E64B-B6A5-AB52B0778657}"/>
              </a:ext>
            </a:extLst>
          </p:cNvPr>
          <p:cNvGraphicFramePr>
            <a:graphicFrameLocks noGrp="1"/>
          </p:cNvGraphicFramePr>
          <p:nvPr/>
        </p:nvGraphicFramePr>
        <p:xfrm>
          <a:off x="180804" y="3180102"/>
          <a:ext cx="8754255" cy="3361375"/>
        </p:xfrm>
        <a:graphic>
          <a:graphicData uri="http://schemas.openxmlformats.org/drawingml/2006/table">
            <a:tbl>
              <a:tblPr firstRow="1" bandRow="1">
                <a:tableStyleId>{5C22544A-7EE6-4342-B048-85BDC9FD1C3A}</a:tableStyleId>
              </a:tblPr>
              <a:tblGrid>
                <a:gridCol w="1750851">
                  <a:extLst>
                    <a:ext uri="{9D8B030D-6E8A-4147-A177-3AD203B41FA5}">
                      <a16:colId xmlns:a16="http://schemas.microsoft.com/office/drawing/2014/main" val="3033794816"/>
                    </a:ext>
                  </a:extLst>
                </a:gridCol>
                <a:gridCol w="1750851">
                  <a:extLst>
                    <a:ext uri="{9D8B030D-6E8A-4147-A177-3AD203B41FA5}">
                      <a16:colId xmlns:a16="http://schemas.microsoft.com/office/drawing/2014/main" val="340967283"/>
                    </a:ext>
                  </a:extLst>
                </a:gridCol>
                <a:gridCol w="1750851">
                  <a:extLst>
                    <a:ext uri="{9D8B030D-6E8A-4147-A177-3AD203B41FA5}">
                      <a16:colId xmlns:a16="http://schemas.microsoft.com/office/drawing/2014/main" val="1556095192"/>
                    </a:ext>
                  </a:extLst>
                </a:gridCol>
                <a:gridCol w="1750851">
                  <a:extLst>
                    <a:ext uri="{9D8B030D-6E8A-4147-A177-3AD203B41FA5}">
                      <a16:colId xmlns:a16="http://schemas.microsoft.com/office/drawing/2014/main" val="2350393372"/>
                    </a:ext>
                  </a:extLst>
                </a:gridCol>
                <a:gridCol w="1750851">
                  <a:extLst>
                    <a:ext uri="{9D8B030D-6E8A-4147-A177-3AD203B41FA5}">
                      <a16:colId xmlns:a16="http://schemas.microsoft.com/office/drawing/2014/main" val="2892792999"/>
                    </a:ext>
                  </a:extLst>
                </a:gridCol>
              </a:tblGrid>
              <a:tr h="672275">
                <a:tc>
                  <a:txBody>
                    <a:bodyPr/>
                    <a:lstStyle/>
                    <a:p>
                      <a:pPr algn="ctr"/>
                      <a:endParaRPr lang="en-US" sz="3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1" dirty="0">
                          <a:solidFill>
                            <a:schemeClr val="tx1"/>
                          </a:solidFill>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774516"/>
                  </a:ext>
                </a:extLst>
              </a:tr>
              <a:tr h="672275">
                <a:tc>
                  <a:txBody>
                    <a:bodyPr/>
                    <a:lstStyle/>
                    <a:p>
                      <a:pPr algn="ctr"/>
                      <a:r>
                        <a:rPr lang="en-US" sz="3200" b="1" dirty="0">
                          <a:solidFill>
                            <a:schemeClr val="tx1"/>
                          </a:solidFill>
                        </a:rPr>
                        <a:t>Mode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0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78653388"/>
                  </a:ext>
                </a:extLst>
              </a:tr>
              <a:tr h="672275">
                <a:tc>
                  <a:txBody>
                    <a:bodyPr/>
                    <a:lstStyle/>
                    <a:p>
                      <a:pPr algn="ctr"/>
                      <a:r>
                        <a:rPr lang="en-US" sz="3200" b="1" dirty="0">
                          <a:solidFill>
                            <a:schemeClr val="tx1"/>
                          </a:solidFill>
                        </a:rPr>
                        <a:t>Median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827034243"/>
                  </a:ext>
                </a:extLst>
              </a:tr>
              <a:tr h="672275">
                <a:tc>
                  <a:txBody>
                    <a:bodyPr/>
                    <a:lstStyle/>
                    <a:p>
                      <a:pPr algn="ctr"/>
                      <a:r>
                        <a:rPr lang="en-US" sz="3200" b="1" dirty="0">
                          <a:solidFill>
                            <a:schemeClr val="tx1"/>
                          </a:solidFill>
                        </a:rPr>
                        <a:t>Range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32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99071234"/>
                  </a:ext>
                </a:extLst>
              </a:tr>
              <a:tr h="672275">
                <a:tc>
                  <a:txBody>
                    <a:bodyPr/>
                    <a:lstStyle/>
                    <a:p>
                      <a:pPr algn="ctr"/>
                      <a:r>
                        <a:rPr lang="en-US" sz="3200" b="1" dirty="0">
                          <a:solidFill>
                            <a:schemeClr val="tx1"/>
                          </a:solidFill>
                        </a:rPr>
                        <a:t>Mean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3200" b="1"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07874544"/>
                  </a:ext>
                </a:extLst>
              </a:tr>
            </a:tbl>
          </a:graphicData>
        </a:graphic>
      </p:graphicFrame>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9DAC480-B7D9-BB4B-B1C1-06A6EAB89428}"/>
                  </a:ext>
                </a:extLst>
              </p14:cNvPr>
              <p14:cNvContentPartPr/>
              <p14:nvPr/>
            </p14:nvContentPartPr>
            <p14:xfrm>
              <a:off x="4177080" y="3878640"/>
              <a:ext cx="4322880" cy="2659680"/>
            </p14:xfrm>
          </p:contentPart>
        </mc:Choice>
        <mc:Fallback xmlns="">
          <p:pic>
            <p:nvPicPr>
              <p:cNvPr id="2" name="Ink 1">
                <a:extLst>
                  <a:ext uri="{FF2B5EF4-FFF2-40B4-BE49-F238E27FC236}">
                    <a16:creationId xmlns:a16="http://schemas.microsoft.com/office/drawing/2014/main" id="{29DAC480-B7D9-BB4B-B1C1-06A6EAB89428}"/>
                  </a:ext>
                </a:extLst>
              </p:cNvPr>
              <p:cNvPicPr/>
              <p:nvPr/>
            </p:nvPicPr>
            <p:blipFill>
              <a:blip r:embed="rId4"/>
              <a:stretch>
                <a:fillRect/>
              </a:stretch>
            </p:blipFill>
            <p:spPr>
              <a:xfrm>
                <a:off x="4167720" y="3869280"/>
                <a:ext cx="4341600" cy="2678400"/>
              </a:xfrm>
              <a:prstGeom prst="rect">
                <a:avLst/>
              </a:prstGeom>
            </p:spPr>
          </p:pic>
        </mc:Fallback>
      </mc:AlternateContent>
    </p:spTree>
    <p:extLst>
      <p:ext uri="{BB962C8B-B14F-4D97-AF65-F5344CB8AC3E}">
        <p14:creationId xmlns:p14="http://schemas.microsoft.com/office/powerpoint/2010/main" val="33402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4"/>
              <a:stretch>
                <a:fillRect/>
              </a:stretch>
            </p:blipFill>
            <p:spPr>
              <a:xfrm>
                <a:off x="4027320" y="470520"/>
                <a:ext cx="597240" cy="1460880"/>
              </a:xfrm>
              <a:prstGeom prst="rect">
                <a:avLst/>
              </a:prstGeom>
            </p:spPr>
          </p:pic>
        </mc:Fallback>
      </mc:AlternateContent>
    </p:spTree>
    <p:extLst>
      <p:ext uri="{BB962C8B-B14F-4D97-AF65-F5344CB8AC3E}">
        <p14:creationId xmlns:p14="http://schemas.microsoft.com/office/powerpoint/2010/main" val="224392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4"/>
              <a:stretch>
                <a:fillRect/>
              </a:stretch>
            </p:blipFill>
            <p:spPr>
              <a:xfrm>
                <a:off x="4027320" y="470520"/>
                <a:ext cx="59724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794DD31-D92C-254F-8521-9ABD4D53CBEF}"/>
                  </a:ext>
                </a:extLst>
              </p14:cNvPr>
              <p14:cNvContentPartPr/>
              <p14:nvPr/>
            </p14:nvContentPartPr>
            <p14:xfrm>
              <a:off x="983880" y="1172520"/>
              <a:ext cx="3589920" cy="1602360"/>
            </p14:xfrm>
          </p:contentPart>
        </mc:Choice>
        <mc:Fallback xmlns="">
          <p:pic>
            <p:nvPicPr>
              <p:cNvPr id="7" name="Ink 6">
                <a:extLst>
                  <a:ext uri="{FF2B5EF4-FFF2-40B4-BE49-F238E27FC236}">
                    <a16:creationId xmlns:a16="http://schemas.microsoft.com/office/drawing/2014/main" id="{6794DD31-D92C-254F-8521-9ABD4D53CBEF}"/>
                  </a:ext>
                </a:extLst>
              </p:cNvPr>
              <p:cNvPicPr/>
              <p:nvPr/>
            </p:nvPicPr>
            <p:blipFill>
              <a:blip r:embed="rId6"/>
              <a:stretch>
                <a:fillRect/>
              </a:stretch>
            </p:blipFill>
            <p:spPr>
              <a:xfrm>
                <a:off x="974520" y="1163160"/>
                <a:ext cx="3608640" cy="1621080"/>
              </a:xfrm>
              <a:prstGeom prst="rect">
                <a:avLst/>
              </a:prstGeom>
            </p:spPr>
          </p:pic>
        </mc:Fallback>
      </mc:AlternateContent>
    </p:spTree>
    <p:extLst>
      <p:ext uri="{BB962C8B-B14F-4D97-AF65-F5344CB8AC3E}">
        <p14:creationId xmlns:p14="http://schemas.microsoft.com/office/powerpoint/2010/main" val="424431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4"/>
              <a:stretch>
                <a:fillRect/>
              </a:stretch>
            </p:blipFill>
            <p:spPr>
              <a:xfrm>
                <a:off x="4027320" y="470520"/>
                <a:ext cx="59724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794DD31-D92C-254F-8521-9ABD4D53CBEF}"/>
                  </a:ext>
                </a:extLst>
              </p14:cNvPr>
              <p14:cNvContentPartPr/>
              <p14:nvPr/>
            </p14:nvContentPartPr>
            <p14:xfrm>
              <a:off x="983880" y="1172520"/>
              <a:ext cx="3589920" cy="1602360"/>
            </p14:xfrm>
          </p:contentPart>
        </mc:Choice>
        <mc:Fallback xmlns="">
          <p:pic>
            <p:nvPicPr>
              <p:cNvPr id="7" name="Ink 6">
                <a:extLst>
                  <a:ext uri="{FF2B5EF4-FFF2-40B4-BE49-F238E27FC236}">
                    <a16:creationId xmlns:a16="http://schemas.microsoft.com/office/drawing/2014/main" id="{6794DD31-D92C-254F-8521-9ABD4D53CBEF}"/>
                  </a:ext>
                </a:extLst>
              </p:cNvPr>
              <p:cNvPicPr/>
              <p:nvPr/>
            </p:nvPicPr>
            <p:blipFill>
              <a:blip r:embed="rId6"/>
              <a:stretch>
                <a:fillRect/>
              </a:stretch>
            </p:blipFill>
            <p:spPr>
              <a:xfrm>
                <a:off x="974520" y="1163160"/>
                <a:ext cx="3608640" cy="162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0CD9348C-B6BC-FF45-B81A-74C8EA5AA4DD}"/>
                  </a:ext>
                </a:extLst>
              </p14:cNvPr>
              <p14:cNvContentPartPr/>
              <p14:nvPr/>
            </p14:nvContentPartPr>
            <p14:xfrm>
              <a:off x="3336840" y="941760"/>
              <a:ext cx="1491480" cy="992880"/>
            </p14:xfrm>
          </p:contentPart>
        </mc:Choice>
        <mc:Fallback xmlns="">
          <p:pic>
            <p:nvPicPr>
              <p:cNvPr id="12" name="Ink 11">
                <a:extLst>
                  <a:ext uri="{FF2B5EF4-FFF2-40B4-BE49-F238E27FC236}">
                    <a16:creationId xmlns:a16="http://schemas.microsoft.com/office/drawing/2014/main" id="{0CD9348C-B6BC-FF45-B81A-74C8EA5AA4DD}"/>
                  </a:ext>
                </a:extLst>
              </p:cNvPr>
              <p:cNvPicPr/>
              <p:nvPr/>
            </p:nvPicPr>
            <p:blipFill>
              <a:blip r:embed="rId8"/>
              <a:stretch>
                <a:fillRect/>
              </a:stretch>
            </p:blipFill>
            <p:spPr>
              <a:xfrm>
                <a:off x="3327480" y="932400"/>
                <a:ext cx="1510200" cy="1011600"/>
              </a:xfrm>
              <a:prstGeom prst="rect">
                <a:avLst/>
              </a:prstGeom>
            </p:spPr>
          </p:pic>
        </mc:Fallback>
      </mc:AlternateContent>
    </p:spTree>
    <p:extLst>
      <p:ext uri="{BB962C8B-B14F-4D97-AF65-F5344CB8AC3E}">
        <p14:creationId xmlns:p14="http://schemas.microsoft.com/office/powerpoint/2010/main" val="221892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4"/>
              <a:stretch>
                <a:fillRect/>
              </a:stretch>
            </p:blipFill>
            <p:spPr>
              <a:xfrm>
                <a:off x="4027320" y="470520"/>
                <a:ext cx="59724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794DD31-D92C-254F-8521-9ABD4D53CBEF}"/>
                  </a:ext>
                </a:extLst>
              </p14:cNvPr>
              <p14:cNvContentPartPr/>
              <p14:nvPr/>
            </p14:nvContentPartPr>
            <p14:xfrm>
              <a:off x="983880" y="1172520"/>
              <a:ext cx="3589920" cy="1602360"/>
            </p14:xfrm>
          </p:contentPart>
        </mc:Choice>
        <mc:Fallback xmlns="">
          <p:pic>
            <p:nvPicPr>
              <p:cNvPr id="7" name="Ink 6">
                <a:extLst>
                  <a:ext uri="{FF2B5EF4-FFF2-40B4-BE49-F238E27FC236}">
                    <a16:creationId xmlns:a16="http://schemas.microsoft.com/office/drawing/2014/main" id="{6794DD31-D92C-254F-8521-9ABD4D53CBEF}"/>
                  </a:ext>
                </a:extLst>
              </p:cNvPr>
              <p:cNvPicPr/>
              <p:nvPr/>
            </p:nvPicPr>
            <p:blipFill>
              <a:blip r:embed="rId6"/>
              <a:stretch>
                <a:fillRect/>
              </a:stretch>
            </p:blipFill>
            <p:spPr>
              <a:xfrm>
                <a:off x="974520" y="1163160"/>
                <a:ext cx="3608640" cy="162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0CD9348C-B6BC-FF45-B81A-74C8EA5AA4DD}"/>
                  </a:ext>
                </a:extLst>
              </p14:cNvPr>
              <p14:cNvContentPartPr/>
              <p14:nvPr/>
            </p14:nvContentPartPr>
            <p14:xfrm>
              <a:off x="3336840" y="941760"/>
              <a:ext cx="1491480" cy="992880"/>
            </p14:xfrm>
          </p:contentPart>
        </mc:Choice>
        <mc:Fallback xmlns="">
          <p:pic>
            <p:nvPicPr>
              <p:cNvPr id="12" name="Ink 11">
                <a:extLst>
                  <a:ext uri="{FF2B5EF4-FFF2-40B4-BE49-F238E27FC236}">
                    <a16:creationId xmlns:a16="http://schemas.microsoft.com/office/drawing/2014/main" id="{0CD9348C-B6BC-FF45-B81A-74C8EA5AA4DD}"/>
                  </a:ext>
                </a:extLst>
              </p:cNvPr>
              <p:cNvPicPr/>
              <p:nvPr/>
            </p:nvPicPr>
            <p:blipFill>
              <a:blip r:embed="rId8"/>
              <a:stretch>
                <a:fillRect/>
              </a:stretch>
            </p:blipFill>
            <p:spPr>
              <a:xfrm>
                <a:off x="3327480" y="932400"/>
                <a:ext cx="1510200" cy="1011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C82DF42B-70EA-2748-AE33-D4F4A79FC4A4}"/>
                  </a:ext>
                </a:extLst>
              </p14:cNvPr>
              <p14:cNvContentPartPr/>
              <p14:nvPr/>
            </p14:nvContentPartPr>
            <p14:xfrm>
              <a:off x="1426680" y="1301400"/>
              <a:ext cx="2394360" cy="1916640"/>
            </p14:xfrm>
          </p:contentPart>
        </mc:Choice>
        <mc:Fallback xmlns="">
          <p:pic>
            <p:nvPicPr>
              <p:cNvPr id="13" name="Ink 12">
                <a:extLst>
                  <a:ext uri="{FF2B5EF4-FFF2-40B4-BE49-F238E27FC236}">
                    <a16:creationId xmlns:a16="http://schemas.microsoft.com/office/drawing/2014/main" id="{C82DF42B-70EA-2748-AE33-D4F4A79FC4A4}"/>
                  </a:ext>
                </a:extLst>
              </p:cNvPr>
              <p:cNvPicPr/>
              <p:nvPr/>
            </p:nvPicPr>
            <p:blipFill>
              <a:blip r:embed="rId10"/>
              <a:stretch>
                <a:fillRect/>
              </a:stretch>
            </p:blipFill>
            <p:spPr>
              <a:xfrm>
                <a:off x="1417320" y="1292040"/>
                <a:ext cx="2413080" cy="1935360"/>
              </a:xfrm>
              <a:prstGeom prst="rect">
                <a:avLst/>
              </a:prstGeom>
            </p:spPr>
          </p:pic>
        </mc:Fallback>
      </mc:AlternateContent>
    </p:spTree>
    <p:extLst>
      <p:ext uri="{BB962C8B-B14F-4D97-AF65-F5344CB8AC3E}">
        <p14:creationId xmlns:p14="http://schemas.microsoft.com/office/powerpoint/2010/main" val="189385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extLst>
              <p:ext uri="{D42A27DB-BD31-4B8C-83A1-F6EECF244321}">
                <p14:modId xmlns:p14="http://schemas.microsoft.com/office/powerpoint/2010/main" val="3717946192"/>
              </p:ext>
            </p:extLst>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gridSpan="2">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FC0D365D-744C-E247-931A-B924E9B10D3C}"/>
              </a:ext>
            </a:extLst>
          </p:cNvPr>
          <p:cNvSpPr/>
          <p:nvPr/>
        </p:nvSpPr>
        <p:spPr>
          <a:xfrm>
            <a:off x="4752109" y="286400"/>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e 8">
            <a:extLst>
              <a:ext uri="{FF2B5EF4-FFF2-40B4-BE49-F238E27FC236}">
                <a16:creationId xmlns:a16="http://schemas.microsoft.com/office/drawing/2014/main" id="{23B5A85A-E86E-4E46-8028-93D9DCE33462}"/>
              </a:ext>
            </a:extLst>
          </p:cNvPr>
          <p:cNvSpPr/>
          <p:nvPr/>
        </p:nvSpPr>
        <p:spPr>
          <a:xfrm>
            <a:off x="4752109" y="286401"/>
            <a:ext cx="1828800" cy="1828799"/>
          </a:xfrm>
          <a:prstGeom prst="pie">
            <a:avLst>
              <a:gd name="adj1" fmla="val 0"/>
              <a:gd name="adj2" fmla="val 318780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p:graphicFrame>
        <p:nvGraphicFramePr>
          <p:cNvPr id="20" name="Table 17">
            <a:extLst>
              <a:ext uri="{FF2B5EF4-FFF2-40B4-BE49-F238E27FC236}">
                <a16:creationId xmlns:a16="http://schemas.microsoft.com/office/drawing/2014/main" id="{63AA82BC-1B8F-D94E-A833-9B44CC770C1B}"/>
              </a:ext>
            </a:extLst>
          </p:cNvPr>
          <p:cNvGraphicFramePr>
            <a:graphicFrameLocks noGrp="1"/>
          </p:cNvGraphicFramePr>
          <p:nvPr/>
        </p:nvGraphicFramePr>
        <p:xfrm>
          <a:off x="6802623" y="454070"/>
          <a:ext cx="1953492" cy="158496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376382">
                <a:tc>
                  <a:txBody>
                    <a:bodyPr/>
                    <a:lstStyle/>
                    <a:p>
                      <a:pPr algn="ctr"/>
                      <a:r>
                        <a:rPr lang="en-US" sz="2000" b="1" dirty="0">
                          <a:solidFill>
                            <a:schemeClr val="tx1"/>
                          </a:solidFill>
                        </a:rPr>
                        <a:t>Green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376382">
                <a:tc>
                  <a:txBody>
                    <a:bodyPr/>
                    <a:lstStyle/>
                    <a:p>
                      <a:pPr algn="ctr"/>
                      <a:r>
                        <a:rPr lang="en-US" sz="20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376382">
                <a:tc>
                  <a:txBody>
                    <a:bodyPr/>
                    <a:lstStyle/>
                    <a:p>
                      <a:pPr algn="ctr"/>
                      <a:r>
                        <a:rPr lang="en-US" sz="20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4495208"/>
                  </a:ext>
                </a:extLst>
              </a:tr>
              <a:tr h="376382">
                <a:tc>
                  <a:txBody>
                    <a:bodyPr/>
                    <a:lstStyle/>
                    <a:p>
                      <a:pPr algn="ctr"/>
                      <a:r>
                        <a:rPr lang="en-US" sz="20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Pie 29">
            <a:extLst>
              <a:ext uri="{FF2B5EF4-FFF2-40B4-BE49-F238E27FC236}">
                <a16:creationId xmlns:a16="http://schemas.microsoft.com/office/drawing/2014/main" id="{D0BC3F6B-CF52-384E-90D2-93BC12D31C80}"/>
              </a:ext>
            </a:extLst>
          </p:cNvPr>
          <p:cNvSpPr/>
          <p:nvPr/>
        </p:nvSpPr>
        <p:spPr>
          <a:xfrm rot="3212754">
            <a:off x="4752109" y="286402"/>
            <a:ext cx="1828800" cy="1828799"/>
          </a:xfrm>
          <a:prstGeom prst="pie">
            <a:avLst>
              <a:gd name="adj1" fmla="val 0"/>
              <a:gd name="adj2" fmla="val 7617572"/>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A6B744B5-6E22-084A-BDA3-76F950852B75}"/>
              </a:ext>
            </a:extLst>
          </p:cNvPr>
          <p:cNvSpPr/>
          <p:nvPr/>
        </p:nvSpPr>
        <p:spPr>
          <a:xfrm rot="4510438">
            <a:off x="5290061" y="676957"/>
            <a:ext cx="914400" cy="914400"/>
          </a:xfrm>
          <a:prstGeom prst="arc">
            <a:avLst>
              <a:gd name="adj1" fmla="val 2108386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58EEBE40-A64E-DD43-9E30-AC0081FA79DD}"/>
                  </a:ext>
                </a:extLst>
              </p:cNvPr>
              <p:cNvSpPr/>
              <p:nvPr/>
            </p:nvSpPr>
            <p:spPr>
              <a:xfrm>
                <a:off x="4998549" y="1435364"/>
                <a:ext cx="914096"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120</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Rectangle 31">
                <a:extLst>
                  <a:ext uri="{FF2B5EF4-FFF2-40B4-BE49-F238E27FC236}">
                    <a16:creationId xmlns:a16="http://schemas.microsoft.com/office/drawing/2014/main" id="{58EEBE40-A64E-DD43-9E30-AC0081FA79DD}"/>
                  </a:ext>
                </a:extLst>
              </p:cNvPr>
              <p:cNvSpPr>
                <a:spLocks noRot="1" noChangeAspect="1" noMove="1" noResize="1" noEditPoints="1" noAdjustHandles="1" noChangeArrowheads="1" noChangeShapeType="1" noTextEdit="1"/>
              </p:cNvSpPr>
              <p:nvPr/>
            </p:nvSpPr>
            <p:spPr>
              <a:xfrm>
                <a:off x="4998549" y="1435364"/>
                <a:ext cx="914096"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5"/>
              <a:stretch>
                <a:fillRect/>
              </a:stretch>
            </p:blipFill>
            <p:spPr>
              <a:xfrm>
                <a:off x="4027320" y="470520"/>
                <a:ext cx="59724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6794DD31-D92C-254F-8521-9ABD4D53CBEF}"/>
                  </a:ext>
                </a:extLst>
              </p14:cNvPr>
              <p14:cNvContentPartPr/>
              <p14:nvPr/>
            </p14:nvContentPartPr>
            <p14:xfrm>
              <a:off x="983880" y="1172520"/>
              <a:ext cx="3589920" cy="1602360"/>
            </p14:xfrm>
          </p:contentPart>
        </mc:Choice>
        <mc:Fallback xmlns="">
          <p:pic>
            <p:nvPicPr>
              <p:cNvPr id="7" name="Ink 6">
                <a:extLst>
                  <a:ext uri="{FF2B5EF4-FFF2-40B4-BE49-F238E27FC236}">
                    <a16:creationId xmlns:a16="http://schemas.microsoft.com/office/drawing/2014/main" id="{6794DD31-D92C-254F-8521-9ABD4D53CBEF}"/>
                  </a:ext>
                </a:extLst>
              </p:cNvPr>
              <p:cNvPicPr/>
              <p:nvPr/>
            </p:nvPicPr>
            <p:blipFill>
              <a:blip r:embed="rId7"/>
              <a:stretch>
                <a:fillRect/>
              </a:stretch>
            </p:blipFill>
            <p:spPr>
              <a:xfrm>
                <a:off x="974520" y="1163160"/>
                <a:ext cx="3608640" cy="1621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0CD9348C-B6BC-FF45-B81A-74C8EA5AA4DD}"/>
                  </a:ext>
                </a:extLst>
              </p14:cNvPr>
              <p14:cNvContentPartPr/>
              <p14:nvPr/>
            </p14:nvContentPartPr>
            <p14:xfrm>
              <a:off x="3336840" y="941760"/>
              <a:ext cx="1491480" cy="992880"/>
            </p14:xfrm>
          </p:contentPart>
        </mc:Choice>
        <mc:Fallback xmlns="">
          <p:pic>
            <p:nvPicPr>
              <p:cNvPr id="12" name="Ink 11">
                <a:extLst>
                  <a:ext uri="{FF2B5EF4-FFF2-40B4-BE49-F238E27FC236}">
                    <a16:creationId xmlns:a16="http://schemas.microsoft.com/office/drawing/2014/main" id="{0CD9348C-B6BC-FF45-B81A-74C8EA5AA4DD}"/>
                  </a:ext>
                </a:extLst>
              </p:cNvPr>
              <p:cNvPicPr/>
              <p:nvPr/>
            </p:nvPicPr>
            <p:blipFill>
              <a:blip r:embed="rId9"/>
              <a:stretch>
                <a:fillRect/>
              </a:stretch>
            </p:blipFill>
            <p:spPr>
              <a:xfrm>
                <a:off x="3327480" y="932400"/>
                <a:ext cx="1510200" cy="1011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C82DF42B-70EA-2748-AE33-D4F4A79FC4A4}"/>
                  </a:ext>
                </a:extLst>
              </p14:cNvPr>
              <p14:cNvContentPartPr/>
              <p14:nvPr/>
            </p14:nvContentPartPr>
            <p14:xfrm>
              <a:off x="1426680" y="1301400"/>
              <a:ext cx="2394360" cy="1916640"/>
            </p14:xfrm>
          </p:contentPart>
        </mc:Choice>
        <mc:Fallback xmlns="">
          <p:pic>
            <p:nvPicPr>
              <p:cNvPr id="13" name="Ink 12">
                <a:extLst>
                  <a:ext uri="{FF2B5EF4-FFF2-40B4-BE49-F238E27FC236}">
                    <a16:creationId xmlns:a16="http://schemas.microsoft.com/office/drawing/2014/main" id="{C82DF42B-70EA-2748-AE33-D4F4A79FC4A4}"/>
                  </a:ext>
                </a:extLst>
              </p:cNvPr>
              <p:cNvPicPr/>
              <p:nvPr/>
            </p:nvPicPr>
            <p:blipFill>
              <a:blip r:embed="rId11"/>
              <a:stretch>
                <a:fillRect/>
              </a:stretch>
            </p:blipFill>
            <p:spPr>
              <a:xfrm>
                <a:off x="1417320" y="1292040"/>
                <a:ext cx="2413080" cy="1935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EDB29866-2492-FF42-87A6-F180D8A60A6C}"/>
                  </a:ext>
                </a:extLst>
              </p14:cNvPr>
              <p14:cNvContentPartPr/>
              <p14:nvPr/>
            </p14:nvContentPartPr>
            <p14:xfrm>
              <a:off x="5917680" y="486000"/>
              <a:ext cx="3045600" cy="1504080"/>
            </p14:xfrm>
          </p:contentPart>
        </mc:Choice>
        <mc:Fallback xmlns="">
          <p:pic>
            <p:nvPicPr>
              <p:cNvPr id="19" name="Ink 18">
                <a:extLst>
                  <a:ext uri="{FF2B5EF4-FFF2-40B4-BE49-F238E27FC236}">
                    <a16:creationId xmlns:a16="http://schemas.microsoft.com/office/drawing/2014/main" id="{EDB29866-2492-FF42-87A6-F180D8A60A6C}"/>
                  </a:ext>
                </a:extLst>
              </p:cNvPr>
              <p:cNvPicPr/>
              <p:nvPr/>
            </p:nvPicPr>
            <p:blipFill>
              <a:blip r:embed="rId13"/>
              <a:stretch>
                <a:fillRect/>
              </a:stretch>
            </p:blipFill>
            <p:spPr>
              <a:xfrm>
                <a:off x="5908320" y="476640"/>
                <a:ext cx="3064320" cy="1522800"/>
              </a:xfrm>
              <a:prstGeom prst="rect">
                <a:avLst/>
              </a:prstGeom>
            </p:spPr>
          </p:pic>
        </mc:Fallback>
      </mc:AlternateContent>
    </p:spTree>
    <p:extLst>
      <p:ext uri="{BB962C8B-B14F-4D97-AF65-F5344CB8AC3E}">
        <p14:creationId xmlns:p14="http://schemas.microsoft.com/office/powerpoint/2010/main" val="212761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2000" fill="hold"/>
                                        <p:tgtEl>
                                          <p:spTgt spid="19"/>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Table 29">
            <a:extLst>
              <a:ext uri="{FF2B5EF4-FFF2-40B4-BE49-F238E27FC236}">
                <a16:creationId xmlns:a16="http://schemas.microsoft.com/office/drawing/2014/main" id="{F92FCCD5-7A98-E349-BBF4-93F0AEB278F7}"/>
              </a:ext>
            </a:extLst>
          </p:cNvPr>
          <p:cNvGraphicFramePr>
            <a:graphicFrameLocks noGrp="1"/>
          </p:cNvGraphicFramePr>
          <p:nvPr>
            <p:extLst>
              <p:ext uri="{D42A27DB-BD31-4B8C-83A1-F6EECF244321}">
                <p14:modId xmlns:p14="http://schemas.microsoft.com/office/powerpoint/2010/main" val="1811956417"/>
              </p:ext>
            </p:extLst>
          </p:nvPr>
        </p:nvGraphicFramePr>
        <p:xfrm>
          <a:off x="124691" y="216284"/>
          <a:ext cx="8880764" cy="6452300"/>
        </p:xfrm>
        <a:graphic>
          <a:graphicData uri="http://schemas.openxmlformats.org/drawingml/2006/table">
            <a:tbl>
              <a:tblPr firstRow="1" bandRow="1">
                <a:tableStyleId>{5C22544A-7EE6-4342-B048-85BDC9FD1C3A}</a:tableStyleId>
              </a:tblPr>
              <a:tblGrid>
                <a:gridCol w="4440382">
                  <a:extLst>
                    <a:ext uri="{9D8B030D-6E8A-4147-A177-3AD203B41FA5}">
                      <a16:colId xmlns:a16="http://schemas.microsoft.com/office/drawing/2014/main" val="2471153809"/>
                    </a:ext>
                  </a:extLst>
                </a:gridCol>
                <a:gridCol w="4440382">
                  <a:extLst>
                    <a:ext uri="{9D8B030D-6E8A-4147-A177-3AD203B41FA5}">
                      <a16:colId xmlns:a16="http://schemas.microsoft.com/office/drawing/2014/main" val="2854425660"/>
                    </a:ext>
                  </a:extLst>
                </a:gridCol>
              </a:tblGrid>
              <a:tr h="322615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6066783"/>
                  </a:ext>
                </a:extLst>
              </a:tr>
              <a:tr h="3226150">
                <a:tc gridSpan="2">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1166393"/>
                  </a:ext>
                </a:extLst>
              </a:tr>
            </a:tbl>
          </a:graphicData>
        </a:graphic>
      </p:graphicFrame>
      <p:sp>
        <p:nvSpPr>
          <p:cNvPr id="4" name="Oval 3">
            <a:extLst>
              <a:ext uri="{FF2B5EF4-FFF2-40B4-BE49-F238E27FC236}">
                <a16:creationId xmlns:a16="http://schemas.microsoft.com/office/drawing/2014/main" id="{8994B017-E912-764D-BB23-ABED4C482AD2}"/>
              </a:ext>
            </a:extLst>
          </p:cNvPr>
          <p:cNvSpPr/>
          <p:nvPr/>
        </p:nvSpPr>
        <p:spPr>
          <a:xfrm>
            <a:off x="277089" y="318651"/>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ie 4">
            <a:extLst>
              <a:ext uri="{FF2B5EF4-FFF2-40B4-BE49-F238E27FC236}">
                <a16:creationId xmlns:a16="http://schemas.microsoft.com/office/drawing/2014/main" id="{951BAA54-59B1-F84B-BE1D-5B426CD3149A}"/>
              </a:ext>
            </a:extLst>
          </p:cNvPr>
          <p:cNvSpPr/>
          <p:nvPr/>
        </p:nvSpPr>
        <p:spPr>
          <a:xfrm>
            <a:off x="277089" y="318652"/>
            <a:ext cx="1828800" cy="1828799"/>
          </a:xfrm>
          <a:prstGeom prst="pie">
            <a:avLst>
              <a:gd name="adj1" fmla="val 13221626"/>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FC0D365D-744C-E247-931A-B924E9B10D3C}"/>
              </a:ext>
            </a:extLst>
          </p:cNvPr>
          <p:cNvSpPr/>
          <p:nvPr/>
        </p:nvSpPr>
        <p:spPr>
          <a:xfrm>
            <a:off x="4752109" y="286400"/>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e 8">
            <a:extLst>
              <a:ext uri="{FF2B5EF4-FFF2-40B4-BE49-F238E27FC236}">
                <a16:creationId xmlns:a16="http://schemas.microsoft.com/office/drawing/2014/main" id="{23B5A85A-E86E-4E46-8028-93D9DCE33462}"/>
              </a:ext>
            </a:extLst>
          </p:cNvPr>
          <p:cNvSpPr/>
          <p:nvPr/>
        </p:nvSpPr>
        <p:spPr>
          <a:xfrm>
            <a:off x="4752109" y="286401"/>
            <a:ext cx="1828800" cy="1828799"/>
          </a:xfrm>
          <a:prstGeom prst="pie">
            <a:avLst>
              <a:gd name="adj1" fmla="val 0"/>
              <a:gd name="adj2" fmla="val 318780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16691B78-AEEE-B84B-9749-8EB15B6B0E94}"/>
              </a:ext>
            </a:extLst>
          </p:cNvPr>
          <p:cNvSpPr/>
          <p:nvPr/>
        </p:nvSpPr>
        <p:spPr>
          <a:xfrm>
            <a:off x="318654" y="3702663"/>
            <a:ext cx="1828800" cy="18288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Pie 10">
            <a:extLst>
              <a:ext uri="{FF2B5EF4-FFF2-40B4-BE49-F238E27FC236}">
                <a16:creationId xmlns:a16="http://schemas.microsoft.com/office/drawing/2014/main" id="{32A7B4ED-3A81-9F4E-86E0-E76865D86AAB}"/>
              </a:ext>
            </a:extLst>
          </p:cNvPr>
          <p:cNvSpPr/>
          <p:nvPr/>
        </p:nvSpPr>
        <p:spPr>
          <a:xfrm>
            <a:off x="318654" y="3702664"/>
            <a:ext cx="1828800" cy="1828799"/>
          </a:xfrm>
          <a:prstGeom prst="pie">
            <a:avLst>
              <a:gd name="adj1" fmla="val 0"/>
              <a:gd name="adj2" fmla="val 13547349"/>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Pie 15">
            <a:extLst>
              <a:ext uri="{FF2B5EF4-FFF2-40B4-BE49-F238E27FC236}">
                <a16:creationId xmlns:a16="http://schemas.microsoft.com/office/drawing/2014/main" id="{8029A43B-A89A-8E4B-91A6-D3C0F891F632}"/>
              </a:ext>
            </a:extLst>
          </p:cNvPr>
          <p:cNvSpPr/>
          <p:nvPr/>
        </p:nvSpPr>
        <p:spPr>
          <a:xfrm rot="10800000">
            <a:off x="318653" y="3702664"/>
            <a:ext cx="1828800" cy="1828799"/>
          </a:xfrm>
          <a:prstGeom prst="pie">
            <a:avLst>
              <a:gd name="adj1" fmla="val 10799993"/>
              <a:gd name="adj2" fmla="val 1620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52340CBB-7355-924B-9A48-A149A450D182}"/>
              </a:ext>
            </a:extLst>
          </p:cNvPr>
          <p:cNvGraphicFramePr>
            <a:graphicFrameLocks noGrp="1"/>
          </p:cNvGraphicFramePr>
          <p:nvPr/>
        </p:nvGraphicFramePr>
        <p:xfrm>
          <a:off x="2366496" y="501531"/>
          <a:ext cx="1953492" cy="146304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283327">
                <a:tc>
                  <a:txBody>
                    <a:bodyPr/>
                    <a:lstStyle/>
                    <a:p>
                      <a:pPr algn="ctr"/>
                      <a:r>
                        <a:rPr lang="en-US" sz="18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283327">
                <a:tc>
                  <a:txBody>
                    <a:bodyPr/>
                    <a:lstStyle/>
                    <a:p>
                      <a:pPr algn="ctr"/>
                      <a:r>
                        <a:rPr lang="en-US" sz="18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283327">
                <a:tc>
                  <a:txBody>
                    <a:bodyPr/>
                    <a:lstStyle/>
                    <a:p>
                      <a:pPr algn="ctr"/>
                      <a:r>
                        <a:rPr lang="en-US" sz="1800" b="1" dirty="0">
                          <a:solidFill>
                            <a:schemeClr val="tx1"/>
                          </a:solidFill>
                        </a:rPr>
                        <a:t>Blue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8483444"/>
                  </a:ext>
                </a:extLst>
              </a:tr>
              <a:tr h="283327">
                <a:tc>
                  <a:txBody>
                    <a:bodyPr/>
                    <a:lstStyle/>
                    <a:p>
                      <a:pPr algn="ctr"/>
                      <a:r>
                        <a:rPr lang="en-US" sz="18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p:graphicFrame>
        <p:nvGraphicFramePr>
          <p:cNvPr id="18" name="Table 17">
            <a:extLst>
              <a:ext uri="{FF2B5EF4-FFF2-40B4-BE49-F238E27FC236}">
                <a16:creationId xmlns:a16="http://schemas.microsoft.com/office/drawing/2014/main" id="{E8F7D58B-70B3-474D-82E0-3F3123A12F84}"/>
              </a:ext>
            </a:extLst>
          </p:cNvPr>
          <p:cNvGraphicFramePr>
            <a:graphicFrameLocks noGrp="1"/>
          </p:cNvGraphicFramePr>
          <p:nvPr>
            <p:extLst>
              <p:ext uri="{D42A27DB-BD31-4B8C-83A1-F6EECF244321}">
                <p14:modId xmlns:p14="http://schemas.microsoft.com/office/powerpoint/2010/main" val="2832413885"/>
              </p:ext>
            </p:extLst>
          </p:nvPr>
        </p:nvGraphicFramePr>
        <p:xfrm>
          <a:off x="2369167" y="3870295"/>
          <a:ext cx="1953492" cy="158496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376382">
                <a:tc>
                  <a:txBody>
                    <a:bodyPr/>
                    <a:lstStyle/>
                    <a:p>
                      <a:pPr algn="ctr"/>
                      <a:r>
                        <a:rPr lang="en-US" sz="20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376382">
                <a:tc>
                  <a:txBody>
                    <a:bodyPr/>
                    <a:lstStyle/>
                    <a:p>
                      <a:pPr algn="ctr"/>
                      <a:r>
                        <a:rPr lang="en-US" sz="20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5639525"/>
                  </a:ext>
                </a:extLst>
              </a:tr>
              <a:tr h="376382">
                <a:tc>
                  <a:txBody>
                    <a:bodyPr/>
                    <a:lstStyle/>
                    <a:p>
                      <a:pPr algn="ctr"/>
                      <a:r>
                        <a:rPr lang="en-US" sz="2000" b="1" dirty="0">
                          <a:solidFill>
                            <a:schemeClr val="tx1"/>
                          </a:solidFill>
                        </a:rPr>
                        <a:t>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376382">
                <a:tc>
                  <a:txBody>
                    <a:bodyPr/>
                    <a:lstStyle/>
                    <a:p>
                      <a:pPr algn="ctr"/>
                      <a:r>
                        <a:rPr lang="en-US" sz="20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7314408"/>
                  </a:ext>
                </a:extLst>
              </a:tr>
            </a:tbl>
          </a:graphicData>
        </a:graphic>
      </p:graphicFrame>
      <p:graphicFrame>
        <p:nvGraphicFramePr>
          <p:cNvPr id="20" name="Table 17">
            <a:extLst>
              <a:ext uri="{FF2B5EF4-FFF2-40B4-BE49-F238E27FC236}">
                <a16:creationId xmlns:a16="http://schemas.microsoft.com/office/drawing/2014/main" id="{63AA82BC-1B8F-D94E-A833-9B44CC770C1B}"/>
              </a:ext>
            </a:extLst>
          </p:cNvPr>
          <p:cNvGraphicFramePr>
            <a:graphicFrameLocks noGrp="1"/>
          </p:cNvGraphicFramePr>
          <p:nvPr/>
        </p:nvGraphicFramePr>
        <p:xfrm>
          <a:off x="6802623" y="454070"/>
          <a:ext cx="1953492" cy="1584960"/>
        </p:xfrm>
        <a:graphic>
          <a:graphicData uri="http://schemas.openxmlformats.org/drawingml/2006/table">
            <a:tbl>
              <a:tblPr firstRow="1" bandRow="1">
                <a:tableStyleId>{5C22544A-7EE6-4342-B048-85BDC9FD1C3A}</a:tableStyleId>
              </a:tblPr>
              <a:tblGrid>
                <a:gridCol w="976746">
                  <a:extLst>
                    <a:ext uri="{9D8B030D-6E8A-4147-A177-3AD203B41FA5}">
                      <a16:colId xmlns:a16="http://schemas.microsoft.com/office/drawing/2014/main" val="1347991629"/>
                    </a:ext>
                  </a:extLst>
                </a:gridCol>
                <a:gridCol w="976746">
                  <a:extLst>
                    <a:ext uri="{9D8B030D-6E8A-4147-A177-3AD203B41FA5}">
                      <a16:colId xmlns:a16="http://schemas.microsoft.com/office/drawing/2014/main" val="1500473788"/>
                    </a:ext>
                  </a:extLst>
                </a:gridCol>
              </a:tblGrid>
              <a:tr h="376382">
                <a:tc>
                  <a:txBody>
                    <a:bodyPr/>
                    <a:lstStyle/>
                    <a:p>
                      <a:pPr algn="ctr"/>
                      <a:r>
                        <a:rPr lang="en-US" sz="2000" b="1" dirty="0">
                          <a:solidFill>
                            <a:schemeClr val="tx1"/>
                          </a:solidFill>
                        </a:rPr>
                        <a:t>Green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269660"/>
                  </a:ext>
                </a:extLst>
              </a:tr>
              <a:tr h="376382">
                <a:tc>
                  <a:txBody>
                    <a:bodyPr/>
                    <a:lstStyle/>
                    <a:p>
                      <a:pPr algn="ctr"/>
                      <a:r>
                        <a:rPr lang="en-US" sz="2000" b="1" dirty="0">
                          <a:solidFill>
                            <a:schemeClr val="tx1"/>
                          </a:solidFill>
                        </a:rPr>
                        <a:t>White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1309765"/>
                  </a:ext>
                </a:extLst>
              </a:tr>
              <a:tr h="376382">
                <a:tc>
                  <a:txBody>
                    <a:bodyPr/>
                    <a:lstStyle/>
                    <a:p>
                      <a:pPr algn="ctr"/>
                      <a:r>
                        <a:rPr lang="en-US" sz="2000" b="1" dirty="0">
                          <a:solidFill>
                            <a:schemeClr val="tx1"/>
                          </a:solidFill>
                        </a:rPr>
                        <a:t>Yellow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4495208"/>
                  </a:ext>
                </a:extLst>
              </a:tr>
              <a:tr h="376382">
                <a:tc>
                  <a:txBody>
                    <a:bodyPr/>
                    <a:lstStyle/>
                    <a:p>
                      <a:pPr algn="ctr"/>
                      <a:r>
                        <a:rPr lang="en-US" sz="2000" b="1"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9895993"/>
                  </a:ext>
                </a:extLst>
              </a:tr>
            </a:tbl>
          </a:graphicData>
        </a:graphic>
      </p:graphicFrame>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22DBC6C-CF2F-E948-B626-8138E14596BD}"/>
                  </a:ext>
                </a:extLst>
              </p:cNvPr>
              <p:cNvSpPr/>
              <p:nvPr/>
            </p:nvSpPr>
            <p:spPr>
              <a:xfrm>
                <a:off x="562898" y="454070"/>
                <a:ext cx="74417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ectangle 25">
                <a:extLst>
                  <a:ext uri="{FF2B5EF4-FFF2-40B4-BE49-F238E27FC236}">
                    <a16:creationId xmlns:a16="http://schemas.microsoft.com/office/drawing/2014/main" id="{922DBC6C-CF2F-E948-B626-8138E14596BD}"/>
                  </a:ext>
                </a:extLst>
              </p:cNvPr>
              <p:cNvSpPr>
                <a:spLocks noRot="1" noChangeAspect="1" noMove="1" noResize="1" noEditPoints="1" noAdjustHandles="1" noChangeArrowheads="1" noChangeShapeType="1" noTextEdit="1"/>
              </p:cNvSpPr>
              <p:nvPr/>
            </p:nvSpPr>
            <p:spPr>
              <a:xfrm>
                <a:off x="562898" y="454070"/>
                <a:ext cx="744178" cy="461665"/>
              </a:xfrm>
              <a:prstGeom prst="rect">
                <a:avLst/>
              </a:prstGeom>
              <a:blipFill>
                <a:blip r:embed="rId2"/>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87E3929A-7D09-0744-B595-A9A7ED983B47}"/>
              </a:ext>
            </a:extLst>
          </p:cNvPr>
          <p:cNvSpPr/>
          <p:nvPr/>
        </p:nvSpPr>
        <p:spPr>
          <a:xfrm rot="10448917">
            <a:off x="734288" y="731596"/>
            <a:ext cx="914400" cy="914400"/>
          </a:xfrm>
          <a:prstGeom prst="arc">
            <a:avLst>
              <a:gd name="adj1" fmla="val 242244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Pie 28">
            <a:extLst>
              <a:ext uri="{FF2B5EF4-FFF2-40B4-BE49-F238E27FC236}">
                <a16:creationId xmlns:a16="http://schemas.microsoft.com/office/drawing/2014/main" id="{DD00DE08-A67C-9845-8775-342A1498155F}"/>
              </a:ext>
            </a:extLst>
          </p:cNvPr>
          <p:cNvSpPr/>
          <p:nvPr/>
        </p:nvSpPr>
        <p:spPr>
          <a:xfrm rot="2991506">
            <a:off x="277088" y="322121"/>
            <a:ext cx="1828800" cy="1828799"/>
          </a:xfrm>
          <a:prstGeom prst="pie">
            <a:avLst>
              <a:gd name="adj1" fmla="val 13221626"/>
              <a:gd name="adj2" fmla="val 4881789"/>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E36A663-B921-8543-9D72-E85B19E91283}"/>
              </a:ext>
            </a:extLst>
          </p:cNvPr>
          <p:cNvSpPr/>
          <p:nvPr/>
        </p:nvSpPr>
        <p:spPr>
          <a:xfrm rot="18716341">
            <a:off x="899860" y="1125625"/>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Pie 29">
            <a:extLst>
              <a:ext uri="{FF2B5EF4-FFF2-40B4-BE49-F238E27FC236}">
                <a16:creationId xmlns:a16="http://schemas.microsoft.com/office/drawing/2014/main" id="{D0BC3F6B-CF52-384E-90D2-93BC12D31C80}"/>
              </a:ext>
            </a:extLst>
          </p:cNvPr>
          <p:cNvSpPr/>
          <p:nvPr/>
        </p:nvSpPr>
        <p:spPr>
          <a:xfrm rot="3212754">
            <a:off x="4752109" y="286402"/>
            <a:ext cx="1828800" cy="1828799"/>
          </a:xfrm>
          <a:prstGeom prst="pie">
            <a:avLst>
              <a:gd name="adj1" fmla="val 0"/>
              <a:gd name="adj2" fmla="val 7617572"/>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A6B744B5-6E22-084A-BDA3-76F950852B75}"/>
              </a:ext>
            </a:extLst>
          </p:cNvPr>
          <p:cNvSpPr/>
          <p:nvPr/>
        </p:nvSpPr>
        <p:spPr>
          <a:xfrm rot="4510438">
            <a:off x="5290061" y="676957"/>
            <a:ext cx="914400" cy="914400"/>
          </a:xfrm>
          <a:prstGeom prst="arc">
            <a:avLst>
              <a:gd name="adj1" fmla="val 21083861"/>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58EEBE40-A64E-DD43-9E30-AC0081FA79DD}"/>
                  </a:ext>
                </a:extLst>
              </p:cNvPr>
              <p:cNvSpPr/>
              <p:nvPr/>
            </p:nvSpPr>
            <p:spPr>
              <a:xfrm>
                <a:off x="4998549" y="1435364"/>
                <a:ext cx="914096"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120</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Rectangle 31">
                <a:extLst>
                  <a:ext uri="{FF2B5EF4-FFF2-40B4-BE49-F238E27FC236}">
                    <a16:creationId xmlns:a16="http://schemas.microsoft.com/office/drawing/2014/main" id="{58EEBE40-A64E-DD43-9E30-AC0081FA79DD}"/>
                  </a:ext>
                </a:extLst>
              </p:cNvPr>
              <p:cNvSpPr>
                <a:spLocks noRot="1" noChangeAspect="1" noMove="1" noResize="1" noEditPoints="1" noAdjustHandles="1" noChangeArrowheads="1" noChangeShapeType="1" noTextEdit="1"/>
              </p:cNvSpPr>
              <p:nvPr/>
            </p:nvSpPr>
            <p:spPr>
              <a:xfrm>
                <a:off x="4998549" y="1435364"/>
                <a:ext cx="914096" cy="461665"/>
              </a:xfrm>
              <a:prstGeom prst="rect">
                <a:avLst/>
              </a:prstGeom>
              <a:blipFill>
                <a:blip r:embed="rId3"/>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2FB0AA63-4759-024C-A5C2-536E5929A6B5}"/>
              </a:ext>
            </a:extLst>
          </p:cNvPr>
          <p:cNvSpPr/>
          <p:nvPr/>
        </p:nvSpPr>
        <p:spPr>
          <a:xfrm>
            <a:off x="1234820" y="4617063"/>
            <a:ext cx="238897" cy="2388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182C33B7-7A62-6949-ADD3-45C029085C1E}"/>
                  </a:ext>
                </a:extLst>
              </p:cNvPr>
              <p:cNvSpPr/>
              <p:nvPr/>
            </p:nvSpPr>
            <p:spPr>
              <a:xfrm>
                <a:off x="942066" y="4019470"/>
                <a:ext cx="914096"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120</m:t>
                          </m:r>
                        </m:e>
                        <m:sup>
                          <m:r>
                            <a:rPr kumimoji="0" lang="en-GB"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4" name="Rectangle 33">
                <a:extLst>
                  <a:ext uri="{FF2B5EF4-FFF2-40B4-BE49-F238E27FC236}">
                    <a16:creationId xmlns:a16="http://schemas.microsoft.com/office/drawing/2014/main" id="{182C33B7-7A62-6949-ADD3-45C029085C1E}"/>
                  </a:ext>
                </a:extLst>
              </p:cNvPr>
              <p:cNvSpPr>
                <a:spLocks noRot="1" noChangeAspect="1" noMove="1" noResize="1" noEditPoints="1" noAdjustHandles="1" noChangeArrowheads="1" noChangeShapeType="1" noTextEdit="1"/>
              </p:cNvSpPr>
              <p:nvPr/>
            </p:nvSpPr>
            <p:spPr>
              <a:xfrm>
                <a:off x="942066" y="4019470"/>
                <a:ext cx="914096" cy="461665"/>
              </a:xfrm>
              <a:prstGeom prst="rect">
                <a:avLst/>
              </a:prstGeom>
              <a:blipFill>
                <a:blip r:embed="rId4"/>
                <a:stretch>
                  <a:fillRect/>
                </a:stretch>
              </a:blipFill>
            </p:spPr>
            <p:txBody>
              <a:bodyPr/>
              <a:lstStyle/>
              <a:p>
                <a:r>
                  <a:rPr lang="en-US">
                    <a:noFill/>
                  </a:rPr>
                  <a:t> </a:t>
                </a:r>
              </a:p>
            </p:txBody>
          </p:sp>
        </mc:Fallback>
      </mc:AlternateContent>
      <p:sp>
        <p:nvSpPr>
          <p:cNvPr id="35" name="Arc 34">
            <a:extLst>
              <a:ext uri="{FF2B5EF4-FFF2-40B4-BE49-F238E27FC236}">
                <a16:creationId xmlns:a16="http://schemas.microsoft.com/office/drawing/2014/main" id="{BFEE2ED3-3445-C04D-91E6-2E3E4C80CF28}"/>
              </a:ext>
            </a:extLst>
          </p:cNvPr>
          <p:cNvSpPr/>
          <p:nvPr/>
        </p:nvSpPr>
        <p:spPr>
          <a:xfrm rot="15600020">
            <a:off x="744648" y="4177568"/>
            <a:ext cx="914400" cy="914400"/>
          </a:xfrm>
          <a:prstGeom prst="arc">
            <a:avLst>
              <a:gd name="adj1" fmla="val 19327423"/>
              <a:gd name="adj2" fmla="val 5921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3E904578-713E-9C40-ABFB-5F9827F5E553}"/>
                  </a:ext>
                </a:extLst>
              </p14:cNvPr>
              <p14:cNvContentPartPr/>
              <p14:nvPr/>
            </p14:nvContentPartPr>
            <p14:xfrm>
              <a:off x="4036680" y="479880"/>
              <a:ext cx="578520" cy="1442160"/>
            </p14:xfrm>
          </p:contentPart>
        </mc:Choice>
        <mc:Fallback xmlns="">
          <p:pic>
            <p:nvPicPr>
              <p:cNvPr id="6" name="Ink 5">
                <a:extLst>
                  <a:ext uri="{FF2B5EF4-FFF2-40B4-BE49-F238E27FC236}">
                    <a16:creationId xmlns:a16="http://schemas.microsoft.com/office/drawing/2014/main" id="{3E904578-713E-9C40-ABFB-5F9827F5E553}"/>
                  </a:ext>
                </a:extLst>
              </p:cNvPr>
              <p:cNvPicPr/>
              <p:nvPr/>
            </p:nvPicPr>
            <p:blipFill>
              <a:blip r:embed="rId6"/>
              <a:stretch>
                <a:fillRect/>
              </a:stretch>
            </p:blipFill>
            <p:spPr>
              <a:xfrm>
                <a:off x="4027320" y="470520"/>
                <a:ext cx="59724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6794DD31-D92C-254F-8521-9ABD4D53CBEF}"/>
                  </a:ext>
                </a:extLst>
              </p14:cNvPr>
              <p14:cNvContentPartPr/>
              <p14:nvPr/>
            </p14:nvContentPartPr>
            <p14:xfrm>
              <a:off x="983880" y="1172520"/>
              <a:ext cx="3589920" cy="1602360"/>
            </p14:xfrm>
          </p:contentPart>
        </mc:Choice>
        <mc:Fallback xmlns="">
          <p:pic>
            <p:nvPicPr>
              <p:cNvPr id="7" name="Ink 6">
                <a:extLst>
                  <a:ext uri="{FF2B5EF4-FFF2-40B4-BE49-F238E27FC236}">
                    <a16:creationId xmlns:a16="http://schemas.microsoft.com/office/drawing/2014/main" id="{6794DD31-D92C-254F-8521-9ABD4D53CBEF}"/>
                  </a:ext>
                </a:extLst>
              </p:cNvPr>
              <p:cNvPicPr/>
              <p:nvPr/>
            </p:nvPicPr>
            <p:blipFill>
              <a:blip r:embed="rId8"/>
              <a:stretch>
                <a:fillRect/>
              </a:stretch>
            </p:blipFill>
            <p:spPr>
              <a:xfrm>
                <a:off x="974520" y="1163160"/>
                <a:ext cx="3608640" cy="1621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0CD9348C-B6BC-FF45-B81A-74C8EA5AA4DD}"/>
                  </a:ext>
                </a:extLst>
              </p14:cNvPr>
              <p14:cNvContentPartPr/>
              <p14:nvPr/>
            </p14:nvContentPartPr>
            <p14:xfrm>
              <a:off x="3336840" y="941760"/>
              <a:ext cx="1491480" cy="992880"/>
            </p14:xfrm>
          </p:contentPart>
        </mc:Choice>
        <mc:Fallback xmlns="">
          <p:pic>
            <p:nvPicPr>
              <p:cNvPr id="12" name="Ink 11">
                <a:extLst>
                  <a:ext uri="{FF2B5EF4-FFF2-40B4-BE49-F238E27FC236}">
                    <a16:creationId xmlns:a16="http://schemas.microsoft.com/office/drawing/2014/main" id="{0CD9348C-B6BC-FF45-B81A-74C8EA5AA4DD}"/>
                  </a:ext>
                </a:extLst>
              </p:cNvPr>
              <p:cNvPicPr/>
              <p:nvPr/>
            </p:nvPicPr>
            <p:blipFill>
              <a:blip r:embed="rId10"/>
              <a:stretch>
                <a:fillRect/>
              </a:stretch>
            </p:blipFill>
            <p:spPr>
              <a:xfrm>
                <a:off x="3327480" y="932400"/>
                <a:ext cx="1510200" cy="1011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C82DF42B-70EA-2748-AE33-D4F4A79FC4A4}"/>
                  </a:ext>
                </a:extLst>
              </p14:cNvPr>
              <p14:cNvContentPartPr/>
              <p14:nvPr/>
            </p14:nvContentPartPr>
            <p14:xfrm>
              <a:off x="1426680" y="1301400"/>
              <a:ext cx="2394360" cy="1916640"/>
            </p14:xfrm>
          </p:contentPart>
        </mc:Choice>
        <mc:Fallback xmlns="">
          <p:pic>
            <p:nvPicPr>
              <p:cNvPr id="13" name="Ink 12">
                <a:extLst>
                  <a:ext uri="{FF2B5EF4-FFF2-40B4-BE49-F238E27FC236}">
                    <a16:creationId xmlns:a16="http://schemas.microsoft.com/office/drawing/2014/main" id="{C82DF42B-70EA-2748-AE33-D4F4A79FC4A4}"/>
                  </a:ext>
                </a:extLst>
              </p:cNvPr>
              <p:cNvPicPr/>
              <p:nvPr/>
            </p:nvPicPr>
            <p:blipFill>
              <a:blip r:embed="rId12"/>
              <a:stretch>
                <a:fillRect/>
              </a:stretch>
            </p:blipFill>
            <p:spPr>
              <a:xfrm>
                <a:off x="1417320" y="1292040"/>
                <a:ext cx="2413080" cy="19353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EDB29866-2492-FF42-87A6-F180D8A60A6C}"/>
                  </a:ext>
                </a:extLst>
              </p14:cNvPr>
              <p14:cNvContentPartPr/>
              <p14:nvPr/>
            </p14:nvContentPartPr>
            <p14:xfrm>
              <a:off x="5917680" y="486000"/>
              <a:ext cx="3045600" cy="1504080"/>
            </p14:xfrm>
          </p:contentPart>
        </mc:Choice>
        <mc:Fallback xmlns="">
          <p:pic>
            <p:nvPicPr>
              <p:cNvPr id="19" name="Ink 18">
                <a:extLst>
                  <a:ext uri="{FF2B5EF4-FFF2-40B4-BE49-F238E27FC236}">
                    <a16:creationId xmlns:a16="http://schemas.microsoft.com/office/drawing/2014/main" id="{EDB29866-2492-FF42-87A6-F180D8A60A6C}"/>
                  </a:ext>
                </a:extLst>
              </p:cNvPr>
              <p:cNvPicPr/>
              <p:nvPr/>
            </p:nvPicPr>
            <p:blipFill>
              <a:blip r:embed="rId14"/>
              <a:stretch>
                <a:fillRect/>
              </a:stretch>
            </p:blipFill>
            <p:spPr>
              <a:xfrm>
                <a:off x="5908320" y="476640"/>
                <a:ext cx="3064320" cy="1522800"/>
              </a:xfrm>
              <a:prstGeom prst="rect">
                <a:avLst/>
              </a:prstGeom>
            </p:spPr>
          </p:pic>
        </mc:Fallback>
      </mc:AlternateContent>
      <mc:AlternateContent xmlns:mc="http://schemas.openxmlformats.org/markup-compatibility/2006" xmlns:a14="http://schemas.microsoft.com/office/drawing/2010/main">
        <mc:Choice Requires="a14">
          <p:graphicFrame>
            <p:nvGraphicFramePr>
              <p:cNvPr id="21" name="Table 21">
                <a:extLst>
                  <a:ext uri="{FF2B5EF4-FFF2-40B4-BE49-F238E27FC236}">
                    <a16:creationId xmlns:a16="http://schemas.microsoft.com/office/drawing/2014/main" id="{175FD943-E222-1E49-9CE0-2FCC4D3F9040}"/>
                  </a:ext>
                </a:extLst>
              </p:cNvPr>
              <p:cNvGraphicFramePr>
                <a:graphicFrameLocks noGrp="1"/>
              </p:cNvGraphicFramePr>
              <p:nvPr>
                <p:extLst>
                  <p:ext uri="{D42A27DB-BD31-4B8C-83A1-F6EECF244321}">
                    <p14:modId xmlns:p14="http://schemas.microsoft.com/office/powerpoint/2010/main" val="3278766386"/>
                  </p:ext>
                </p:extLst>
              </p:nvPr>
            </p:nvGraphicFramePr>
            <p:xfrm>
              <a:off x="4596183" y="3662775"/>
              <a:ext cx="4159932" cy="1156196"/>
            </p:xfrm>
            <a:graphic>
              <a:graphicData uri="http://schemas.openxmlformats.org/drawingml/2006/table">
                <a:tbl>
                  <a:tblPr firstRow="1" bandRow="1">
                    <a:tableStyleId>{5C22544A-7EE6-4342-B048-85BDC9FD1C3A}</a:tableStyleId>
                  </a:tblPr>
                  <a:tblGrid>
                    <a:gridCol w="1039983">
                      <a:extLst>
                        <a:ext uri="{9D8B030D-6E8A-4147-A177-3AD203B41FA5}">
                          <a16:colId xmlns:a16="http://schemas.microsoft.com/office/drawing/2014/main" val="2802937674"/>
                        </a:ext>
                      </a:extLst>
                    </a:gridCol>
                    <a:gridCol w="1039983">
                      <a:extLst>
                        <a:ext uri="{9D8B030D-6E8A-4147-A177-3AD203B41FA5}">
                          <a16:colId xmlns:a16="http://schemas.microsoft.com/office/drawing/2014/main" val="3924655123"/>
                        </a:ext>
                      </a:extLst>
                    </a:gridCol>
                    <a:gridCol w="1039983">
                      <a:extLst>
                        <a:ext uri="{9D8B030D-6E8A-4147-A177-3AD203B41FA5}">
                          <a16:colId xmlns:a16="http://schemas.microsoft.com/office/drawing/2014/main" val="4127016"/>
                        </a:ext>
                      </a:extLst>
                    </a:gridCol>
                    <a:gridCol w="1039983">
                      <a:extLst>
                        <a:ext uri="{9D8B030D-6E8A-4147-A177-3AD203B41FA5}">
                          <a16:colId xmlns:a16="http://schemas.microsoft.com/office/drawing/2014/main" val="1469195571"/>
                        </a:ext>
                      </a:extLst>
                    </a:gridCol>
                  </a:tblGrid>
                  <a:tr h="578098">
                    <a:tc gridSpan="4">
                      <a:txBody>
                        <a:bodyPr/>
                        <a:lstStyle/>
                        <a:p>
                          <a:pPr algn="ctr"/>
                          <a14:m>
                            <m:oMathPara xmlns:m="http://schemas.openxmlformats.org/officeDocument/2006/math">
                              <m:oMathParaPr>
                                <m:jc m:val="centerGroup"/>
                              </m:oMathParaPr>
                              <m:oMath xmlns:m="http://schemas.openxmlformats.org/officeDocument/2006/math">
                                <m:r>
                                  <a:rPr lang="en-GB" sz="2400" b="1" i="1" smtClean="0">
                                    <a:solidFill>
                                      <a:schemeClr val="tx1"/>
                                    </a:solidFill>
                                    <a:latin typeface="Cambria Math" panose="02040503050406030204" pitchFamily="18" charset="0"/>
                                  </a:rPr>
                                  <m:t>𝑾𝒉𝒊𝒕𝒆</m:t>
                                </m:r>
                              </m:oMath>
                            </m:oMathPara>
                          </a14:m>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78864508"/>
                      </a:ext>
                    </a:extLst>
                  </a:tr>
                  <a:tr h="578098">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𝐴</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 14</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𝐵</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 15</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𝐶</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 16</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panose="02040503050406030204" pitchFamily="18" charset="0"/>
                                  </a:rPr>
                                  <m:t>𝐷</m:t>
                                </m:r>
                                <m:r>
                                  <a:rPr lang="en-GB" sz="2400" b="0" i="1" smtClean="0">
                                    <a:solidFill>
                                      <a:schemeClr val="tx1"/>
                                    </a:solidFill>
                                    <a:latin typeface="Cambria Math" panose="02040503050406030204" pitchFamily="18" charset="0"/>
                                  </a:rPr>
                                  <m:t>: 18</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88710484"/>
                      </a:ext>
                    </a:extLst>
                  </a:tr>
                </a:tbl>
              </a:graphicData>
            </a:graphic>
          </p:graphicFrame>
        </mc:Choice>
        <mc:Fallback xmlns="">
          <p:graphicFrame>
            <p:nvGraphicFramePr>
              <p:cNvPr id="21" name="Table 21">
                <a:extLst>
                  <a:ext uri="{FF2B5EF4-FFF2-40B4-BE49-F238E27FC236}">
                    <a16:creationId xmlns:a16="http://schemas.microsoft.com/office/drawing/2014/main" id="{175FD943-E222-1E49-9CE0-2FCC4D3F9040}"/>
                  </a:ext>
                </a:extLst>
              </p:cNvPr>
              <p:cNvGraphicFramePr>
                <a:graphicFrameLocks noGrp="1"/>
              </p:cNvGraphicFramePr>
              <p:nvPr>
                <p:extLst>
                  <p:ext uri="{D42A27DB-BD31-4B8C-83A1-F6EECF244321}">
                    <p14:modId xmlns:p14="http://schemas.microsoft.com/office/powerpoint/2010/main" val="3278766386"/>
                  </p:ext>
                </p:extLst>
              </p:nvPr>
            </p:nvGraphicFramePr>
            <p:xfrm>
              <a:off x="4596183" y="3662775"/>
              <a:ext cx="4159932" cy="1156196"/>
            </p:xfrm>
            <a:graphic>
              <a:graphicData uri="http://schemas.openxmlformats.org/drawingml/2006/table">
                <a:tbl>
                  <a:tblPr firstRow="1" bandRow="1">
                    <a:tableStyleId>{5C22544A-7EE6-4342-B048-85BDC9FD1C3A}</a:tableStyleId>
                  </a:tblPr>
                  <a:tblGrid>
                    <a:gridCol w="1039983">
                      <a:extLst>
                        <a:ext uri="{9D8B030D-6E8A-4147-A177-3AD203B41FA5}">
                          <a16:colId xmlns:a16="http://schemas.microsoft.com/office/drawing/2014/main" val="2802937674"/>
                        </a:ext>
                      </a:extLst>
                    </a:gridCol>
                    <a:gridCol w="1039983">
                      <a:extLst>
                        <a:ext uri="{9D8B030D-6E8A-4147-A177-3AD203B41FA5}">
                          <a16:colId xmlns:a16="http://schemas.microsoft.com/office/drawing/2014/main" val="3924655123"/>
                        </a:ext>
                      </a:extLst>
                    </a:gridCol>
                    <a:gridCol w="1039983">
                      <a:extLst>
                        <a:ext uri="{9D8B030D-6E8A-4147-A177-3AD203B41FA5}">
                          <a16:colId xmlns:a16="http://schemas.microsoft.com/office/drawing/2014/main" val="4127016"/>
                        </a:ext>
                      </a:extLst>
                    </a:gridCol>
                    <a:gridCol w="1039983">
                      <a:extLst>
                        <a:ext uri="{9D8B030D-6E8A-4147-A177-3AD203B41FA5}">
                          <a16:colId xmlns:a16="http://schemas.microsoft.com/office/drawing/2014/main" val="1469195571"/>
                        </a:ext>
                      </a:extLst>
                    </a:gridCol>
                  </a:tblGrid>
                  <a:tr h="578098">
                    <a:tc gridSpan="4">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304" t="-2174" r="-304" b="-108696"/>
                          </a:stretch>
                        </a:blip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78864508"/>
                      </a:ext>
                    </a:extLst>
                  </a:tr>
                  <a:tr h="57809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220" t="-102174" r="-302439" b="-86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00000" t="-102174" r="-198795" b="-86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202439" t="-102174" r="-101220" b="-86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302439" t="-102174" r="-1220" b="-8696"/>
                          </a:stretch>
                        </a:blipFill>
                      </a:tcPr>
                    </a:tc>
                    <a:extLst>
                      <a:ext uri="{0D108BD9-81ED-4DB2-BD59-A6C34878D82A}">
                        <a16:rowId xmlns:a16="http://schemas.microsoft.com/office/drawing/2014/main" val="128871048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21">
                <a:extLst>
                  <a:ext uri="{FF2B5EF4-FFF2-40B4-BE49-F238E27FC236}">
                    <a16:creationId xmlns:a16="http://schemas.microsoft.com/office/drawing/2014/main" id="{D75B4CF5-DABC-9B46-A47B-AB24840E1CD6}"/>
                  </a:ext>
                </a:extLst>
              </p:cNvPr>
              <p:cNvGraphicFramePr>
                <a:graphicFrameLocks noGrp="1"/>
              </p:cNvGraphicFramePr>
              <p:nvPr>
                <p:extLst>
                  <p:ext uri="{D42A27DB-BD31-4B8C-83A1-F6EECF244321}">
                    <p14:modId xmlns:p14="http://schemas.microsoft.com/office/powerpoint/2010/main" val="4108747804"/>
                  </p:ext>
                </p:extLst>
              </p:nvPr>
            </p:nvGraphicFramePr>
            <p:xfrm>
              <a:off x="4596183" y="5074030"/>
              <a:ext cx="4159932" cy="1156196"/>
            </p:xfrm>
            <a:graphic>
              <a:graphicData uri="http://schemas.openxmlformats.org/drawingml/2006/table">
                <a:tbl>
                  <a:tblPr firstRow="1" bandRow="1">
                    <a:tableStyleId>{5C22544A-7EE6-4342-B048-85BDC9FD1C3A}</a:tableStyleId>
                  </a:tblPr>
                  <a:tblGrid>
                    <a:gridCol w="1039983">
                      <a:extLst>
                        <a:ext uri="{9D8B030D-6E8A-4147-A177-3AD203B41FA5}">
                          <a16:colId xmlns:a16="http://schemas.microsoft.com/office/drawing/2014/main" val="2802937674"/>
                        </a:ext>
                      </a:extLst>
                    </a:gridCol>
                    <a:gridCol w="1039983">
                      <a:extLst>
                        <a:ext uri="{9D8B030D-6E8A-4147-A177-3AD203B41FA5}">
                          <a16:colId xmlns:a16="http://schemas.microsoft.com/office/drawing/2014/main" val="3924655123"/>
                        </a:ext>
                      </a:extLst>
                    </a:gridCol>
                    <a:gridCol w="1039983">
                      <a:extLst>
                        <a:ext uri="{9D8B030D-6E8A-4147-A177-3AD203B41FA5}">
                          <a16:colId xmlns:a16="http://schemas.microsoft.com/office/drawing/2014/main" val="4127016"/>
                        </a:ext>
                      </a:extLst>
                    </a:gridCol>
                    <a:gridCol w="1039983">
                      <a:extLst>
                        <a:ext uri="{9D8B030D-6E8A-4147-A177-3AD203B41FA5}">
                          <a16:colId xmlns:a16="http://schemas.microsoft.com/office/drawing/2014/main" val="1469195571"/>
                        </a:ext>
                      </a:extLst>
                    </a:gridCol>
                  </a:tblGrid>
                  <a:tr h="578098">
                    <a:tc gridSpan="4">
                      <a:txBody>
                        <a:bodyPr/>
                        <a:lstStyle/>
                        <a:p>
                          <a:pPr algn="ctr"/>
                          <a14:m>
                            <m:oMathPara xmlns:m="http://schemas.openxmlformats.org/officeDocument/2006/math">
                              <m:oMathParaPr>
                                <m:jc m:val="centerGroup"/>
                              </m:oMathParaPr>
                              <m:oMath xmlns:m="http://schemas.openxmlformats.org/officeDocument/2006/math">
                                <m:r>
                                  <a:rPr lang="en-GB" sz="2400" b="1" i="1" smtClean="0">
                                    <a:solidFill>
                                      <a:schemeClr val="tx1"/>
                                    </a:solidFill>
                                    <a:latin typeface="Cambria Math" panose="02040503050406030204" pitchFamily="18" charset="0"/>
                                  </a:rPr>
                                  <m:t>𝑹𝒆𝒅</m:t>
                                </m:r>
                              </m:oMath>
                            </m:oMathPara>
                          </a14:m>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78864508"/>
                      </a:ext>
                    </a:extLst>
                  </a:tr>
                  <a:tr h="578098">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𝐴</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:20</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𝐵</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:21</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𝐶</m:t>
                                </m:r>
                                <m:r>
                                  <a:rPr kumimoji="0" lang="en-GB" sz="24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:22</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panose="02040503050406030204" pitchFamily="18" charset="0"/>
                                  </a:rPr>
                                  <m:t>𝐷</m:t>
                                </m:r>
                                <m:r>
                                  <a:rPr lang="en-GB" sz="2400" b="0" i="1" smtClean="0">
                                    <a:solidFill>
                                      <a:schemeClr val="tx1"/>
                                    </a:solidFill>
                                    <a:latin typeface="Cambria Math" panose="02040503050406030204" pitchFamily="18" charset="0"/>
                                  </a:rPr>
                                  <m:t>:24</m:t>
                                </m:r>
                              </m:oMath>
                            </m:oMathPara>
                          </a14:m>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88710484"/>
                      </a:ext>
                    </a:extLst>
                  </a:tr>
                </a:tbl>
              </a:graphicData>
            </a:graphic>
          </p:graphicFrame>
        </mc:Choice>
        <mc:Fallback xmlns="">
          <p:graphicFrame>
            <p:nvGraphicFramePr>
              <p:cNvPr id="38" name="Table 21">
                <a:extLst>
                  <a:ext uri="{FF2B5EF4-FFF2-40B4-BE49-F238E27FC236}">
                    <a16:creationId xmlns:a16="http://schemas.microsoft.com/office/drawing/2014/main" id="{D75B4CF5-DABC-9B46-A47B-AB24840E1CD6}"/>
                  </a:ext>
                </a:extLst>
              </p:cNvPr>
              <p:cNvGraphicFramePr>
                <a:graphicFrameLocks noGrp="1"/>
              </p:cNvGraphicFramePr>
              <p:nvPr>
                <p:extLst>
                  <p:ext uri="{D42A27DB-BD31-4B8C-83A1-F6EECF244321}">
                    <p14:modId xmlns:p14="http://schemas.microsoft.com/office/powerpoint/2010/main" val="4108747804"/>
                  </p:ext>
                </p:extLst>
              </p:nvPr>
            </p:nvGraphicFramePr>
            <p:xfrm>
              <a:off x="4596183" y="5074030"/>
              <a:ext cx="4159932" cy="1156196"/>
            </p:xfrm>
            <a:graphic>
              <a:graphicData uri="http://schemas.openxmlformats.org/drawingml/2006/table">
                <a:tbl>
                  <a:tblPr firstRow="1" bandRow="1">
                    <a:tableStyleId>{5C22544A-7EE6-4342-B048-85BDC9FD1C3A}</a:tableStyleId>
                  </a:tblPr>
                  <a:tblGrid>
                    <a:gridCol w="1039983">
                      <a:extLst>
                        <a:ext uri="{9D8B030D-6E8A-4147-A177-3AD203B41FA5}">
                          <a16:colId xmlns:a16="http://schemas.microsoft.com/office/drawing/2014/main" val="2802937674"/>
                        </a:ext>
                      </a:extLst>
                    </a:gridCol>
                    <a:gridCol w="1039983">
                      <a:extLst>
                        <a:ext uri="{9D8B030D-6E8A-4147-A177-3AD203B41FA5}">
                          <a16:colId xmlns:a16="http://schemas.microsoft.com/office/drawing/2014/main" val="3924655123"/>
                        </a:ext>
                      </a:extLst>
                    </a:gridCol>
                    <a:gridCol w="1039983">
                      <a:extLst>
                        <a:ext uri="{9D8B030D-6E8A-4147-A177-3AD203B41FA5}">
                          <a16:colId xmlns:a16="http://schemas.microsoft.com/office/drawing/2014/main" val="4127016"/>
                        </a:ext>
                      </a:extLst>
                    </a:gridCol>
                    <a:gridCol w="1039983">
                      <a:extLst>
                        <a:ext uri="{9D8B030D-6E8A-4147-A177-3AD203B41FA5}">
                          <a16:colId xmlns:a16="http://schemas.microsoft.com/office/drawing/2014/main" val="1469195571"/>
                        </a:ext>
                      </a:extLst>
                    </a:gridCol>
                  </a:tblGrid>
                  <a:tr h="578098">
                    <a:tc gridSpan="4">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6"/>
                          <a:stretch>
                            <a:fillRect l="-304" t="-2174" r="-304" b="-104348"/>
                          </a:stretch>
                        </a:blip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78864508"/>
                      </a:ext>
                    </a:extLst>
                  </a:tr>
                  <a:tr h="57809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6"/>
                          <a:stretch>
                            <a:fillRect l="-1220" t="-102174" r="-302439" b="-434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6"/>
                          <a:stretch>
                            <a:fillRect l="-100000" t="-102174" r="-198795" b="-434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6"/>
                          <a:stretch>
                            <a:fillRect l="-202439" t="-102174" r="-101220" b="-434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6"/>
                          <a:stretch>
                            <a:fillRect l="-302439" t="-102174" r="-1220" b="-4348"/>
                          </a:stretch>
                        </a:blipFill>
                      </a:tcPr>
                    </a:tc>
                    <a:extLst>
                      <a:ext uri="{0D108BD9-81ED-4DB2-BD59-A6C34878D82A}">
                        <a16:rowId xmlns:a16="http://schemas.microsoft.com/office/drawing/2014/main" val="1288710484"/>
                      </a:ext>
                    </a:extLst>
                  </a:tr>
                </a:tbl>
              </a:graphicData>
            </a:graphic>
          </p:graphicFrame>
        </mc:Fallback>
      </mc:AlternateContent>
    </p:spTree>
    <p:extLst>
      <p:ext uri="{BB962C8B-B14F-4D97-AF65-F5344CB8AC3E}">
        <p14:creationId xmlns:p14="http://schemas.microsoft.com/office/powerpoint/2010/main" val="311752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2000" fill="hold"/>
                                        <p:tgtEl>
                                          <p:spTgt spid="19"/>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r>
              <a:rPr lang="en-US" sz="5400" b="1" dirty="0"/>
              <a:t>Find the set of data that has a range of 7</a:t>
            </a:r>
            <a:br>
              <a:rPr lang="en-US" sz="5400" b="1" dirty="0"/>
            </a:b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3, 1, 4, 8</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9, 3, 1, 2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5, 11, 10, 6</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7, 1, 0, 8</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970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br>
              <a:rPr lang="en-US" sz="5400" b="1" dirty="0"/>
            </a:br>
            <a:r>
              <a:rPr lang="en-US" sz="5400" b="1" dirty="0"/>
              <a:t>Find the set of data that has a range of 7</a:t>
            </a:r>
            <a:br>
              <a:rPr lang="en-US" sz="5400" b="1" dirty="0"/>
            </a:br>
            <a:r>
              <a:rPr lang="en-US" sz="5400" b="1" dirty="0"/>
              <a:t>and median of 3</a:t>
            </a:r>
            <a:br>
              <a:rPr lang="en-US" sz="5400" b="1" dirty="0"/>
            </a:br>
            <a:br>
              <a:rPr lang="en-US" sz="5400" b="1" dirty="0"/>
            </a:b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8, 1, 3, 7, 6</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3, 3, 9, 1, 5</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2, 1, 3, 8, 8</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0, 7, 1, 2, 6</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300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ctr">
            <a:noAutofit/>
          </a:bodyPr>
          <a:lstStyle/>
          <a:p>
            <a:pPr algn="ctr"/>
            <a:br>
              <a:rPr lang="en-US" sz="5400" b="1" dirty="0"/>
            </a:br>
            <a:r>
              <a:rPr lang="en-US" sz="5400" b="1" dirty="0"/>
              <a:t>Which of the following ISN’T an example of continuous data?</a:t>
            </a:r>
            <a:br>
              <a:rPr lang="en-US" sz="5400" b="1" dirty="0"/>
            </a:br>
            <a:endParaRPr lang="en-US" sz="54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Height of trees</a:t>
            </a: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Weight of apples</a:t>
            </a: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Number of pets owned</a:t>
            </a: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i="1" dirty="0">
                <a:solidFill>
                  <a:prstClr val="black"/>
                </a:solidFill>
                <a:latin typeface="Calibri" panose="020F0502020204030204"/>
              </a:rPr>
              <a:t>Speed of cars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24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t">
            <a:noAutofit/>
          </a:bodyPr>
          <a:lstStyle/>
          <a:p>
            <a:pPr algn="ctr"/>
            <a:r>
              <a:rPr lang="en-GB" sz="4000" b="1" dirty="0"/>
              <a:t>The white sector represents 30 people</a:t>
            </a:r>
            <a:br>
              <a:rPr lang="en-US" sz="4000" b="1" dirty="0"/>
            </a:br>
            <a:br>
              <a:rPr lang="en-US" sz="4000" b="1" dirty="0"/>
            </a:br>
            <a:endParaRPr lang="en-US" sz="40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24</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60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lang="en-US" sz="3600" i="1" dirty="0">
                <a:solidFill>
                  <a:prstClr val="black"/>
                </a:solidFill>
                <a:latin typeface="Calibri" panose="020F0502020204030204"/>
              </a:rPr>
              <a:t>2</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28</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2" descr="Image">
            <a:extLst>
              <a:ext uri="{FF2B5EF4-FFF2-40B4-BE49-F238E27FC236}">
                <a16:creationId xmlns:a16="http://schemas.microsoft.com/office/drawing/2014/main" id="{4C4B21A3-EA09-F243-8612-8362FE2184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2" t="66667" r="74444" b="2857"/>
          <a:stretch/>
        </p:blipFill>
        <p:spPr bwMode="auto">
          <a:xfrm>
            <a:off x="869470" y="1528426"/>
            <a:ext cx="2666346" cy="26119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481EB55-2E9C-3B4E-AE35-C789B31ED567}"/>
              </a:ext>
            </a:extLst>
          </p:cNvPr>
          <p:cNvSpPr/>
          <p:nvPr/>
        </p:nvSpPr>
        <p:spPr>
          <a:xfrm>
            <a:off x="4003802" y="1864896"/>
            <a:ext cx="4661227" cy="193899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Light" panose="020F0302020204030204"/>
                <a:ea typeface="+mn-ea"/>
                <a:cs typeface="+mn-cs"/>
              </a:rPr>
              <a:t>How many people are represented by the yellow sector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8179709-7F5E-B24A-8158-E9520FC938F2}"/>
                  </a:ext>
                </a:extLst>
              </p:cNvPr>
              <p:cNvSpPr txBox="1"/>
              <p:nvPr/>
            </p:nvSpPr>
            <p:spPr>
              <a:xfrm>
                <a:off x="2304789" y="2345367"/>
                <a:ext cx="795399" cy="523220"/>
              </a:xfrm>
              <a:prstGeom prst="rect">
                <a:avLst/>
              </a:prstGeom>
              <a:solidFill>
                <a:srgbClr val="FFFF00"/>
              </a:solid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2800" i="1" smtClean="0">
                              <a:latin typeface="Cambria Math" panose="02040503050406030204" pitchFamily="18" charset="0"/>
                            </a:rPr>
                          </m:ctrlPr>
                        </m:sSupPr>
                        <m:e>
                          <m:r>
                            <a:rPr lang="en-GB" sz="2800" b="0" i="1" smtClean="0">
                              <a:latin typeface="Cambria Math" panose="02040503050406030204" pitchFamily="18" charset="0"/>
                            </a:rPr>
                            <m:t>80</m:t>
                          </m:r>
                        </m:e>
                        <m:sup>
                          <m:r>
                            <a:rPr lang="en-GB" sz="2800" b="0" i="1" smtClean="0">
                              <a:latin typeface="Cambria Math" panose="02040503050406030204" pitchFamily="18" charset="0"/>
                            </a:rPr>
                            <m:t>𝑜</m:t>
                          </m:r>
                          <m:r>
                            <a:rPr lang="en-GB" sz="2800" b="0" i="1" smtClean="0">
                              <a:latin typeface="Cambria Math" panose="02040503050406030204" pitchFamily="18" charset="0"/>
                            </a:rPr>
                            <m:t> </m:t>
                          </m:r>
                        </m:sup>
                      </m:sSup>
                    </m:oMath>
                  </m:oMathPara>
                </a14:m>
                <a:endParaRPr lang="en-US" sz="2800" dirty="0"/>
              </a:p>
            </p:txBody>
          </p:sp>
        </mc:Choice>
        <mc:Fallback xmlns="">
          <p:sp>
            <p:nvSpPr>
              <p:cNvPr id="5" name="TextBox 4">
                <a:extLst>
                  <a:ext uri="{FF2B5EF4-FFF2-40B4-BE49-F238E27FC236}">
                    <a16:creationId xmlns:a16="http://schemas.microsoft.com/office/drawing/2014/main" id="{B8179709-7F5E-B24A-8158-E9520FC938F2}"/>
                  </a:ext>
                </a:extLst>
              </p:cNvPr>
              <p:cNvSpPr txBox="1">
                <a:spLocks noRot="1" noChangeAspect="1" noMove="1" noResize="1" noEditPoints="1" noAdjustHandles="1" noChangeArrowheads="1" noChangeShapeType="1" noTextEdit="1"/>
              </p:cNvSpPr>
              <p:nvPr/>
            </p:nvSpPr>
            <p:spPr>
              <a:xfrm>
                <a:off x="2304789" y="2345367"/>
                <a:ext cx="795399" cy="523220"/>
              </a:xfrm>
              <a:prstGeom prst="rect">
                <a:avLst/>
              </a:prstGeom>
              <a:blipFill>
                <a:blip r:embed="rId3"/>
                <a:stretch>
                  <a:fillRect l="-3125" t="-2326" r="-3125"/>
                </a:stretch>
              </a:blipFill>
            </p:spPr>
            <p:txBody>
              <a:bodyPr/>
              <a:lstStyle/>
              <a:p>
                <a:r>
                  <a:rPr lang="en-US">
                    <a:noFill/>
                  </a:rPr>
                  <a:t> </a:t>
                </a:r>
              </a:p>
            </p:txBody>
          </p:sp>
        </mc:Fallback>
      </mc:AlternateContent>
    </p:spTree>
    <p:extLst>
      <p:ext uri="{BB962C8B-B14F-4D97-AF65-F5344CB8AC3E}">
        <p14:creationId xmlns:p14="http://schemas.microsoft.com/office/powerpoint/2010/main" val="697961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844062" y="334108"/>
            <a:ext cx="7514492" cy="4402786"/>
          </a:xfrm>
        </p:spPr>
        <p:txBody>
          <a:bodyPr anchor="t">
            <a:noAutofit/>
          </a:bodyPr>
          <a:lstStyle/>
          <a:p>
            <a:pPr algn="ctr"/>
            <a:r>
              <a:rPr lang="en-GB" sz="4000" b="1" dirty="0"/>
              <a:t>Number of cars people own</a:t>
            </a:r>
            <a:br>
              <a:rPr lang="en-US" sz="4000" b="1" dirty="0"/>
            </a:br>
            <a:br>
              <a:rPr lang="en-US" sz="4000" b="1" dirty="0"/>
            </a:br>
            <a:endParaRPr lang="en-US" sz="4000" b="1" dirty="0"/>
          </a:p>
        </p:txBody>
      </p: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6</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lang="en-US" sz="3600" i="1" dirty="0">
                <a:solidFill>
                  <a:prstClr val="black"/>
                </a:solidFill>
                <a:latin typeface="Calibri" panose="020F0502020204030204"/>
              </a:rPr>
              <a:t>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1</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1</a:t>
            </a:r>
            <a:r>
              <a:rPr lang="en-US" sz="3600" i="1" dirty="0">
                <a:solidFill>
                  <a:prstClr val="black"/>
                </a:solidFill>
                <a:latin typeface="Calibri" panose="020F0502020204030204"/>
              </a:rPr>
              <a:t> or 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481EB55-2E9C-3B4E-AE35-C789B31ED567}"/>
              </a:ext>
            </a:extLst>
          </p:cNvPr>
          <p:cNvSpPr/>
          <p:nvPr/>
        </p:nvSpPr>
        <p:spPr>
          <a:xfrm>
            <a:off x="4003802" y="1864896"/>
            <a:ext cx="4661227" cy="70788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Light" panose="020F0302020204030204"/>
                <a:ea typeface="+mn-ea"/>
                <a:cs typeface="+mn-cs"/>
              </a:rPr>
              <a:t>Find the mode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13490CD1-9BCD-F74D-B89E-F9DBB789CACA}"/>
              </a:ext>
            </a:extLst>
          </p:cNvPr>
          <p:cNvGraphicFramePr>
            <a:graphicFrameLocks noGrp="1"/>
          </p:cNvGraphicFramePr>
          <p:nvPr>
            <p:extLst>
              <p:ext uri="{D42A27DB-BD31-4B8C-83A1-F6EECF244321}">
                <p14:modId xmlns:p14="http://schemas.microsoft.com/office/powerpoint/2010/main" val="2863720759"/>
              </p:ext>
            </p:extLst>
          </p:nvPr>
        </p:nvGraphicFramePr>
        <p:xfrm>
          <a:off x="785446" y="1938544"/>
          <a:ext cx="2913090" cy="2144488"/>
        </p:xfrm>
        <a:graphic>
          <a:graphicData uri="http://schemas.openxmlformats.org/drawingml/2006/table">
            <a:tbl>
              <a:tblPr firstRow="1" bandRow="1">
                <a:tableStyleId>{5C22544A-7EE6-4342-B048-85BDC9FD1C3A}</a:tableStyleId>
              </a:tblPr>
              <a:tblGrid>
                <a:gridCol w="1456545">
                  <a:extLst>
                    <a:ext uri="{9D8B030D-6E8A-4147-A177-3AD203B41FA5}">
                      <a16:colId xmlns:a16="http://schemas.microsoft.com/office/drawing/2014/main" val="21401678"/>
                    </a:ext>
                  </a:extLst>
                </a:gridCol>
                <a:gridCol w="1456545">
                  <a:extLst>
                    <a:ext uri="{9D8B030D-6E8A-4147-A177-3AD203B41FA5}">
                      <a16:colId xmlns:a16="http://schemas.microsoft.com/office/drawing/2014/main" val="1900970217"/>
                    </a:ext>
                  </a:extLst>
                </a:gridCol>
              </a:tblGrid>
              <a:tr h="536122">
                <a:tc>
                  <a:txBody>
                    <a:bodyPr/>
                    <a:lstStyle/>
                    <a:p>
                      <a:pPr algn="ctr"/>
                      <a:r>
                        <a:rPr lang="en-US" sz="2400" dirty="0">
                          <a:solidFill>
                            <a:schemeClr val="tx1"/>
                          </a:solidFill>
                        </a:rPr>
                        <a:t>Cars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4894767"/>
                  </a:ext>
                </a:extLst>
              </a:tr>
              <a:tr h="536122">
                <a:tc>
                  <a:txBody>
                    <a:bodyPr/>
                    <a:lstStyle/>
                    <a:p>
                      <a:pPr algn="ctr"/>
                      <a:r>
                        <a:rPr lang="en-US" sz="2400"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771720"/>
                  </a:ext>
                </a:extLst>
              </a:tr>
              <a:tr h="536122">
                <a:tc>
                  <a:txBody>
                    <a:bodyPr/>
                    <a:lstStyle/>
                    <a:p>
                      <a:pPr algn="ctr"/>
                      <a:r>
                        <a:rPr lang="en-US" sz="240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15861102"/>
                  </a:ext>
                </a:extLst>
              </a:tr>
              <a:tr h="536122">
                <a:tc>
                  <a:txBody>
                    <a:bodyPr/>
                    <a:lstStyle/>
                    <a:p>
                      <a:pPr algn="ctr"/>
                      <a:r>
                        <a:rPr lang="en-US" sz="240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0333622"/>
                  </a:ext>
                </a:extLst>
              </a:tr>
            </a:tbl>
          </a:graphicData>
        </a:graphic>
      </p:graphicFrame>
    </p:spTree>
    <p:extLst>
      <p:ext uri="{BB962C8B-B14F-4D97-AF65-F5344CB8AC3E}">
        <p14:creationId xmlns:p14="http://schemas.microsoft.com/office/powerpoint/2010/main" val="1786826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7C8DA-9627-1349-BD32-CF6C9720B828}"/>
              </a:ext>
            </a:extLst>
          </p:cNvPr>
          <p:cNvSpPr>
            <a:spLocks noGrp="1"/>
          </p:cNvSpPr>
          <p:nvPr>
            <p:ph type="title"/>
          </p:nvPr>
        </p:nvSpPr>
        <p:spPr>
          <a:xfrm>
            <a:off x="586446" y="2222061"/>
            <a:ext cx="7886700" cy="1325563"/>
          </a:xfrm>
        </p:spPr>
        <p:txBody>
          <a:bodyPr>
            <a:noAutofit/>
          </a:bodyPr>
          <a:lstStyle/>
          <a:p>
            <a:pPr algn="ctr"/>
            <a:r>
              <a:rPr lang="en-US" sz="11500" u="sng" dirty="0"/>
              <a:t>Angles</a:t>
            </a:r>
          </a:p>
        </p:txBody>
      </p:sp>
    </p:spTree>
    <p:extLst>
      <p:ext uri="{BB962C8B-B14F-4D97-AF65-F5344CB8AC3E}">
        <p14:creationId xmlns:p14="http://schemas.microsoft.com/office/powerpoint/2010/main" val="2936570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1595"/>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3731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bl>
          </a:graphicData>
        </a:graphic>
      </p:graphicFrame>
      <p:sp>
        <p:nvSpPr>
          <p:cNvPr id="3" name="Rounded Rectangle 2">
            <a:extLst>
              <a:ext uri="{FF2B5EF4-FFF2-40B4-BE49-F238E27FC236}">
                <a16:creationId xmlns:a16="http://schemas.microsoft.com/office/drawing/2014/main" id="{FE86CB84-5D4F-0F46-8A87-CB621C32E0B5}"/>
              </a:ext>
            </a:extLst>
          </p:cNvPr>
          <p:cNvSpPr/>
          <p:nvPr/>
        </p:nvSpPr>
        <p:spPr>
          <a:xfrm>
            <a:off x="3433279" y="2474990"/>
            <a:ext cx="1001548" cy="82809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7" name="Rounded Rectangle 76">
            <a:extLst>
              <a:ext uri="{FF2B5EF4-FFF2-40B4-BE49-F238E27FC236}">
                <a16:creationId xmlns:a16="http://schemas.microsoft.com/office/drawing/2014/main" id="{3A6F28B0-FBB2-5A4F-9C22-E0BBBC32F9BF}"/>
              </a:ext>
            </a:extLst>
          </p:cNvPr>
          <p:cNvSpPr/>
          <p:nvPr/>
        </p:nvSpPr>
        <p:spPr>
          <a:xfrm>
            <a:off x="4656579" y="2459085"/>
            <a:ext cx="1001548" cy="82809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78" name="Rounded Rectangle 77">
            <a:extLst>
              <a:ext uri="{FF2B5EF4-FFF2-40B4-BE49-F238E27FC236}">
                <a16:creationId xmlns:a16="http://schemas.microsoft.com/office/drawing/2014/main" id="{F96824D3-C2B1-144E-AD62-113B266D39AC}"/>
              </a:ext>
            </a:extLst>
          </p:cNvPr>
          <p:cNvSpPr/>
          <p:nvPr/>
        </p:nvSpPr>
        <p:spPr>
          <a:xfrm>
            <a:off x="3415354" y="3501943"/>
            <a:ext cx="1001548" cy="82809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9" name="Rounded Rectangle 78">
            <a:extLst>
              <a:ext uri="{FF2B5EF4-FFF2-40B4-BE49-F238E27FC236}">
                <a16:creationId xmlns:a16="http://schemas.microsoft.com/office/drawing/2014/main" id="{93783203-84AF-1840-A5B9-6D0EB30A89C3}"/>
              </a:ext>
            </a:extLst>
          </p:cNvPr>
          <p:cNvSpPr/>
          <p:nvPr/>
        </p:nvSpPr>
        <p:spPr>
          <a:xfrm>
            <a:off x="4638654" y="3486038"/>
            <a:ext cx="1001548" cy="828097"/>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80" name="Arc 79">
            <a:extLst>
              <a:ext uri="{FF2B5EF4-FFF2-40B4-BE49-F238E27FC236}">
                <a16:creationId xmlns:a16="http://schemas.microsoft.com/office/drawing/2014/main" id="{954A6E52-A317-D347-91C7-D3A36BE3B3EC}"/>
              </a:ext>
            </a:extLst>
          </p:cNvPr>
          <p:cNvSpPr/>
          <p:nvPr/>
        </p:nvSpPr>
        <p:spPr>
          <a:xfrm rot="175487">
            <a:off x="1798091" y="1498490"/>
            <a:ext cx="634033" cy="667678"/>
          </a:xfrm>
          <a:prstGeom prst="arc">
            <a:avLst>
              <a:gd name="adj1" fmla="val 9458925"/>
              <a:gd name="adj2" fmla="val 20250493"/>
            </a:avLst>
          </a:prstGeom>
          <a:solidFill>
            <a:schemeClr val="accent4">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1" name="Group 80">
            <a:extLst>
              <a:ext uri="{FF2B5EF4-FFF2-40B4-BE49-F238E27FC236}">
                <a16:creationId xmlns:a16="http://schemas.microsoft.com/office/drawing/2014/main" id="{A7E91FCF-77A2-5541-9DB9-C43F1C4853AC}"/>
              </a:ext>
            </a:extLst>
          </p:cNvPr>
          <p:cNvGrpSpPr/>
          <p:nvPr/>
        </p:nvGrpSpPr>
        <p:grpSpPr>
          <a:xfrm>
            <a:off x="1396453" y="797564"/>
            <a:ext cx="1489770" cy="1305243"/>
            <a:chOff x="796300" y="539261"/>
            <a:chExt cx="1489770" cy="1305243"/>
          </a:xfrm>
        </p:grpSpPr>
        <p:cxnSp>
          <p:nvCxnSpPr>
            <p:cNvPr id="82" name="Straight Connector 81">
              <a:extLst>
                <a:ext uri="{FF2B5EF4-FFF2-40B4-BE49-F238E27FC236}">
                  <a16:creationId xmlns:a16="http://schemas.microsoft.com/office/drawing/2014/main" id="{EAA2C218-0CBF-E541-B92E-E212A3296694}"/>
                </a:ext>
              </a:extLst>
            </p:cNvPr>
            <p:cNvCxnSpPr>
              <a:cxnSpLocks/>
            </p:cNvCxnSpPr>
            <p:nvPr/>
          </p:nvCxnSpPr>
          <p:spPr>
            <a:xfrm flipV="1">
              <a:off x="796300" y="1300497"/>
              <a:ext cx="1489770" cy="5440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7C13AB4-7EA2-BE45-9F4A-DE53FEA75067}"/>
                </a:ext>
              </a:extLst>
            </p:cNvPr>
            <p:cNvCxnSpPr>
              <a:cxnSpLocks/>
            </p:cNvCxnSpPr>
            <p:nvPr/>
          </p:nvCxnSpPr>
          <p:spPr>
            <a:xfrm flipV="1">
              <a:off x="1436077" y="539261"/>
              <a:ext cx="633046" cy="1078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1FD7CC8-8397-C048-87E3-C4E088B53207}"/>
                  </a:ext>
                </a:extLst>
              </p:cNvPr>
              <p:cNvSpPr txBox="1"/>
              <p:nvPr/>
            </p:nvSpPr>
            <p:spPr>
              <a:xfrm>
                <a:off x="2389140" y="1383064"/>
                <a:ext cx="18331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4" name="TextBox 83">
                <a:extLst>
                  <a:ext uri="{FF2B5EF4-FFF2-40B4-BE49-F238E27FC236}">
                    <a16:creationId xmlns:a16="http://schemas.microsoft.com/office/drawing/2014/main" id="{91FD7CC8-8397-C048-87E3-C4E088B53207}"/>
                  </a:ext>
                </a:extLst>
              </p:cNvPr>
              <p:cNvSpPr txBox="1">
                <a:spLocks noRot="1" noChangeAspect="1" noMove="1" noResize="1" noEditPoints="1" noAdjustHandles="1" noChangeArrowheads="1" noChangeShapeType="1" noTextEdit="1"/>
              </p:cNvSpPr>
              <p:nvPr/>
            </p:nvSpPr>
            <p:spPr>
              <a:xfrm>
                <a:off x="2389140" y="1383064"/>
                <a:ext cx="183319" cy="276999"/>
              </a:xfrm>
              <a:prstGeom prst="rect">
                <a:avLst/>
              </a:prstGeom>
              <a:blipFill>
                <a:blip r:embed="rId2"/>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8DFDEBA6-1678-9D4F-848E-229AB7E51CE6}"/>
                  </a:ext>
                </a:extLst>
              </p:cNvPr>
              <p:cNvSpPr txBox="1"/>
              <p:nvPr/>
            </p:nvSpPr>
            <p:spPr>
              <a:xfrm>
                <a:off x="1441877" y="1359941"/>
                <a:ext cx="55027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131</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5" name="TextBox 84">
                <a:extLst>
                  <a:ext uri="{FF2B5EF4-FFF2-40B4-BE49-F238E27FC236}">
                    <a16:creationId xmlns:a16="http://schemas.microsoft.com/office/drawing/2014/main" id="{8DFDEBA6-1678-9D4F-848E-229AB7E51CE6}"/>
                  </a:ext>
                </a:extLst>
              </p:cNvPr>
              <p:cNvSpPr txBox="1">
                <a:spLocks noRot="1" noChangeAspect="1" noMove="1" noResize="1" noEditPoints="1" noAdjustHandles="1" noChangeArrowheads="1" noChangeShapeType="1" noTextEdit="1"/>
              </p:cNvSpPr>
              <p:nvPr/>
            </p:nvSpPr>
            <p:spPr>
              <a:xfrm>
                <a:off x="1441877" y="1359941"/>
                <a:ext cx="550279" cy="276999"/>
              </a:xfrm>
              <a:prstGeom prst="rect">
                <a:avLst/>
              </a:prstGeom>
              <a:blipFill>
                <a:blip r:embed="rId3"/>
                <a:stretch>
                  <a:fillRect l="-9091" r="-2273" b="-4348"/>
                </a:stretch>
              </a:blipFill>
            </p:spPr>
            <p:txBody>
              <a:bodyPr/>
              <a:lstStyle/>
              <a:p>
                <a:r>
                  <a:rPr lang="en-US">
                    <a:noFill/>
                  </a:rPr>
                  <a:t> </a:t>
                </a:r>
              </a:p>
            </p:txBody>
          </p:sp>
        </mc:Fallback>
      </mc:AlternateContent>
      <p:sp>
        <p:nvSpPr>
          <p:cNvPr id="86" name="Arc 85">
            <a:extLst>
              <a:ext uri="{FF2B5EF4-FFF2-40B4-BE49-F238E27FC236}">
                <a16:creationId xmlns:a16="http://schemas.microsoft.com/office/drawing/2014/main" id="{7339274A-2BC4-CE4A-98C0-14E3CBC05412}"/>
              </a:ext>
            </a:extLst>
          </p:cNvPr>
          <p:cNvSpPr/>
          <p:nvPr/>
        </p:nvSpPr>
        <p:spPr>
          <a:xfrm rot="2425932">
            <a:off x="6626809" y="1286331"/>
            <a:ext cx="634033" cy="667678"/>
          </a:xfrm>
          <a:prstGeom prst="arc">
            <a:avLst>
              <a:gd name="adj1" fmla="val 9458925"/>
              <a:gd name="adj2" fmla="val 20250493"/>
            </a:avLst>
          </a:pr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7" name="Group 86">
            <a:extLst>
              <a:ext uri="{FF2B5EF4-FFF2-40B4-BE49-F238E27FC236}">
                <a16:creationId xmlns:a16="http://schemas.microsoft.com/office/drawing/2014/main" id="{EC510CDF-68C4-DB43-87A5-4AF8FEC99931}"/>
              </a:ext>
            </a:extLst>
          </p:cNvPr>
          <p:cNvGrpSpPr/>
          <p:nvPr/>
        </p:nvGrpSpPr>
        <p:grpSpPr>
          <a:xfrm>
            <a:off x="6402042" y="1119140"/>
            <a:ext cx="1725413" cy="879319"/>
            <a:chOff x="3912284" y="649852"/>
            <a:chExt cx="2332892" cy="1237252"/>
          </a:xfrm>
        </p:grpSpPr>
        <p:grpSp>
          <p:nvGrpSpPr>
            <p:cNvPr id="88" name="Group 87">
              <a:extLst>
                <a:ext uri="{FF2B5EF4-FFF2-40B4-BE49-F238E27FC236}">
                  <a16:creationId xmlns:a16="http://schemas.microsoft.com/office/drawing/2014/main" id="{9DDF5ED7-2572-7D46-B5EF-DC43830193DB}"/>
                </a:ext>
              </a:extLst>
            </p:cNvPr>
            <p:cNvGrpSpPr/>
            <p:nvPr/>
          </p:nvGrpSpPr>
          <p:grpSpPr>
            <a:xfrm rot="2111814">
              <a:off x="3912284" y="649852"/>
              <a:ext cx="2332892" cy="1237252"/>
              <a:chOff x="3892064" y="1142532"/>
              <a:chExt cx="2332892" cy="1237252"/>
            </a:xfrm>
          </p:grpSpPr>
          <p:cxnSp>
            <p:nvCxnSpPr>
              <p:cNvPr id="90" name="Straight Connector 89">
                <a:extLst>
                  <a:ext uri="{FF2B5EF4-FFF2-40B4-BE49-F238E27FC236}">
                    <a16:creationId xmlns:a16="http://schemas.microsoft.com/office/drawing/2014/main" id="{6689999A-2CE7-8E4E-A1AA-5A0A1B12A45C}"/>
                  </a:ext>
                </a:extLst>
              </p:cNvPr>
              <p:cNvCxnSpPr/>
              <p:nvPr/>
            </p:nvCxnSpPr>
            <p:spPr>
              <a:xfrm flipV="1">
                <a:off x="3892064" y="1617784"/>
                <a:ext cx="2332892" cy="76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3053820-8F2B-974D-9BB9-985FAC8967F4}"/>
                  </a:ext>
                </a:extLst>
              </p:cNvPr>
              <p:cNvCxnSpPr>
                <a:cxnSpLocks/>
              </p:cNvCxnSpPr>
              <p:nvPr/>
            </p:nvCxnSpPr>
            <p:spPr>
              <a:xfrm rot="19488186" flipH="1" flipV="1">
                <a:off x="4282642" y="1142532"/>
                <a:ext cx="152426" cy="11133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Straight Connector 88">
              <a:extLst>
                <a:ext uri="{FF2B5EF4-FFF2-40B4-BE49-F238E27FC236}">
                  <a16:creationId xmlns:a16="http://schemas.microsoft.com/office/drawing/2014/main" id="{CB0E97AE-EB88-0A4B-ADD8-B24A2600ADDA}"/>
                </a:ext>
              </a:extLst>
            </p:cNvPr>
            <p:cNvCxnSpPr>
              <a:cxnSpLocks/>
            </p:cNvCxnSpPr>
            <p:nvPr/>
          </p:nvCxnSpPr>
          <p:spPr>
            <a:xfrm flipV="1">
              <a:off x="4644819" y="973014"/>
              <a:ext cx="1343243" cy="398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1B637181-517A-9943-83BF-5BAD90AC89B8}"/>
                  </a:ext>
                </a:extLst>
              </p:cNvPr>
              <p:cNvSpPr txBox="1"/>
              <p:nvPr/>
            </p:nvSpPr>
            <p:spPr>
              <a:xfrm>
                <a:off x="7073970" y="1097884"/>
                <a:ext cx="42203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88</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2" name="TextBox 91">
                <a:extLst>
                  <a:ext uri="{FF2B5EF4-FFF2-40B4-BE49-F238E27FC236}">
                    <a16:creationId xmlns:a16="http://schemas.microsoft.com/office/drawing/2014/main" id="{1B637181-517A-9943-83BF-5BAD90AC89B8}"/>
                  </a:ext>
                </a:extLst>
              </p:cNvPr>
              <p:cNvSpPr txBox="1">
                <a:spLocks noRot="1" noChangeAspect="1" noMove="1" noResize="1" noEditPoints="1" noAdjustHandles="1" noChangeArrowheads="1" noChangeShapeType="1" noTextEdit="1"/>
              </p:cNvSpPr>
              <p:nvPr/>
            </p:nvSpPr>
            <p:spPr>
              <a:xfrm>
                <a:off x="7073970" y="1097884"/>
                <a:ext cx="422039" cy="276999"/>
              </a:xfrm>
              <a:prstGeom prst="rect">
                <a:avLst/>
              </a:prstGeom>
              <a:blipFill>
                <a:blip r:embed="rId4"/>
                <a:stretch>
                  <a:fillRect l="-11429"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C0088631-0B02-CE46-BCA8-D3616E4A91EE}"/>
                  </a:ext>
                </a:extLst>
              </p:cNvPr>
              <p:cNvSpPr txBox="1"/>
              <p:nvPr/>
            </p:nvSpPr>
            <p:spPr>
              <a:xfrm>
                <a:off x="7359201" y="1487012"/>
                <a:ext cx="42203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43</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3" name="TextBox 92">
                <a:extLst>
                  <a:ext uri="{FF2B5EF4-FFF2-40B4-BE49-F238E27FC236}">
                    <a16:creationId xmlns:a16="http://schemas.microsoft.com/office/drawing/2014/main" id="{C0088631-0B02-CE46-BCA8-D3616E4A91EE}"/>
                  </a:ext>
                </a:extLst>
              </p:cNvPr>
              <p:cNvSpPr txBox="1">
                <a:spLocks noRot="1" noChangeAspect="1" noMove="1" noResize="1" noEditPoints="1" noAdjustHandles="1" noChangeArrowheads="1" noChangeShapeType="1" noTextEdit="1"/>
              </p:cNvSpPr>
              <p:nvPr/>
            </p:nvSpPr>
            <p:spPr>
              <a:xfrm>
                <a:off x="7359201" y="1487012"/>
                <a:ext cx="422039" cy="276999"/>
              </a:xfrm>
              <a:prstGeom prst="rect">
                <a:avLst/>
              </a:prstGeom>
              <a:blipFill>
                <a:blip r:embed="rId5"/>
                <a:stretch>
                  <a:fillRect l="-11765"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5CE102FD-9467-154B-B0CA-0A2B144101C1}"/>
                  </a:ext>
                </a:extLst>
              </p:cNvPr>
              <p:cNvSpPr txBox="1"/>
              <p:nvPr/>
            </p:nvSpPr>
            <p:spPr>
              <a:xfrm>
                <a:off x="6710545" y="1297458"/>
                <a:ext cx="18331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4" name="TextBox 93">
                <a:extLst>
                  <a:ext uri="{FF2B5EF4-FFF2-40B4-BE49-F238E27FC236}">
                    <a16:creationId xmlns:a16="http://schemas.microsoft.com/office/drawing/2014/main" id="{5CE102FD-9467-154B-B0CA-0A2B144101C1}"/>
                  </a:ext>
                </a:extLst>
              </p:cNvPr>
              <p:cNvSpPr txBox="1">
                <a:spLocks noRot="1" noChangeAspect="1" noMove="1" noResize="1" noEditPoints="1" noAdjustHandles="1" noChangeArrowheads="1" noChangeShapeType="1" noTextEdit="1"/>
              </p:cNvSpPr>
              <p:nvPr/>
            </p:nvSpPr>
            <p:spPr>
              <a:xfrm>
                <a:off x="6710545" y="1297458"/>
                <a:ext cx="183319" cy="276999"/>
              </a:xfrm>
              <a:prstGeom prst="rect">
                <a:avLst/>
              </a:prstGeom>
              <a:blipFill>
                <a:blip r:embed="rId6"/>
                <a:stretch>
                  <a:fillRect l="-20000" r="-13333"/>
                </a:stretch>
              </a:blipFill>
            </p:spPr>
            <p:txBody>
              <a:bodyPr/>
              <a:lstStyle/>
              <a:p>
                <a:r>
                  <a:rPr lang="en-US">
                    <a:noFill/>
                  </a:rPr>
                  <a:t> </a:t>
                </a:r>
              </a:p>
            </p:txBody>
          </p:sp>
        </mc:Fallback>
      </mc:AlternateContent>
      <p:sp>
        <p:nvSpPr>
          <p:cNvPr id="96" name="Arc 95">
            <a:extLst>
              <a:ext uri="{FF2B5EF4-FFF2-40B4-BE49-F238E27FC236}">
                <a16:creationId xmlns:a16="http://schemas.microsoft.com/office/drawing/2014/main" id="{473BC12F-CD54-7742-8259-9491734C9594}"/>
              </a:ext>
            </a:extLst>
          </p:cNvPr>
          <p:cNvSpPr/>
          <p:nvPr/>
        </p:nvSpPr>
        <p:spPr>
          <a:xfrm rot="1530811">
            <a:off x="1858977" y="4709393"/>
            <a:ext cx="634033" cy="667678"/>
          </a:xfrm>
          <a:prstGeom prst="arc">
            <a:avLst>
              <a:gd name="adj1" fmla="val 9458925"/>
              <a:gd name="adj2" fmla="val 1533437"/>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7" name="Group 96">
            <a:extLst>
              <a:ext uri="{FF2B5EF4-FFF2-40B4-BE49-F238E27FC236}">
                <a16:creationId xmlns:a16="http://schemas.microsoft.com/office/drawing/2014/main" id="{718861EC-D620-FE47-8992-25319AA1D5B0}"/>
              </a:ext>
            </a:extLst>
          </p:cNvPr>
          <p:cNvGrpSpPr/>
          <p:nvPr/>
        </p:nvGrpSpPr>
        <p:grpSpPr>
          <a:xfrm rot="12017148">
            <a:off x="1192554" y="4536744"/>
            <a:ext cx="1749742" cy="1150894"/>
            <a:chOff x="3892064" y="1058133"/>
            <a:chExt cx="2332892" cy="1651422"/>
          </a:xfrm>
        </p:grpSpPr>
        <p:cxnSp>
          <p:nvCxnSpPr>
            <p:cNvPr id="98" name="Straight Connector 97">
              <a:extLst>
                <a:ext uri="{FF2B5EF4-FFF2-40B4-BE49-F238E27FC236}">
                  <a16:creationId xmlns:a16="http://schemas.microsoft.com/office/drawing/2014/main" id="{6D898E97-8563-514C-AE37-B995E8AA20D4}"/>
                </a:ext>
              </a:extLst>
            </p:cNvPr>
            <p:cNvCxnSpPr/>
            <p:nvPr/>
          </p:nvCxnSpPr>
          <p:spPr>
            <a:xfrm flipV="1">
              <a:off x="3892064" y="1617784"/>
              <a:ext cx="2332892" cy="76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8711DBE-03C6-FF4F-AF57-B708E4D69437}"/>
                </a:ext>
              </a:extLst>
            </p:cNvPr>
            <p:cNvCxnSpPr>
              <a:cxnSpLocks/>
            </p:cNvCxnSpPr>
            <p:nvPr/>
          </p:nvCxnSpPr>
          <p:spPr>
            <a:xfrm rot="9582852">
              <a:off x="4229998" y="1058133"/>
              <a:ext cx="1031908" cy="16514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D22811AE-F57D-6843-83DD-7FA53A1FCDA6}"/>
                  </a:ext>
                </a:extLst>
              </p:cNvPr>
              <p:cNvSpPr txBox="1"/>
              <p:nvPr/>
            </p:nvSpPr>
            <p:spPr>
              <a:xfrm>
                <a:off x="2297481" y="4982012"/>
                <a:ext cx="18331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0" name="TextBox 99">
                <a:extLst>
                  <a:ext uri="{FF2B5EF4-FFF2-40B4-BE49-F238E27FC236}">
                    <a16:creationId xmlns:a16="http://schemas.microsoft.com/office/drawing/2014/main" id="{D22811AE-F57D-6843-83DD-7FA53A1FCDA6}"/>
                  </a:ext>
                </a:extLst>
              </p:cNvPr>
              <p:cNvSpPr txBox="1">
                <a:spLocks noRot="1" noChangeAspect="1" noMove="1" noResize="1" noEditPoints="1" noAdjustHandles="1" noChangeArrowheads="1" noChangeShapeType="1" noTextEdit="1"/>
              </p:cNvSpPr>
              <p:nvPr/>
            </p:nvSpPr>
            <p:spPr>
              <a:xfrm>
                <a:off x="2297481" y="4982012"/>
                <a:ext cx="183319" cy="276999"/>
              </a:xfrm>
              <a:prstGeom prst="rect">
                <a:avLst/>
              </a:prstGeom>
              <a:blipFill>
                <a:blip r:embed="rId7"/>
                <a:stretch>
                  <a:fillRect l="-12500" r="-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1D1868B5-92AA-5B45-8427-22B40F44A992}"/>
                  </a:ext>
                </a:extLst>
              </p:cNvPr>
              <p:cNvSpPr txBox="1"/>
              <p:nvPr/>
            </p:nvSpPr>
            <p:spPr>
              <a:xfrm>
                <a:off x="2136823" y="4754749"/>
                <a:ext cx="55027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131</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2" name="TextBox 101">
                <a:extLst>
                  <a:ext uri="{FF2B5EF4-FFF2-40B4-BE49-F238E27FC236}">
                    <a16:creationId xmlns:a16="http://schemas.microsoft.com/office/drawing/2014/main" id="{1D1868B5-92AA-5B45-8427-22B40F44A992}"/>
                  </a:ext>
                </a:extLst>
              </p:cNvPr>
              <p:cNvSpPr txBox="1">
                <a:spLocks noRot="1" noChangeAspect="1" noMove="1" noResize="1" noEditPoints="1" noAdjustHandles="1" noChangeArrowheads="1" noChangeShapeType="1" noTextEdit="1"/>
              </p:cNvSpPr>
              <p:nvPr/>
            </p:nvSpPr>
            <p:spPr>
              <a:xfrm>
                <a:off x="2136823" y="4754749"/>
                <a:ext cx="550279" cy="276999"/>
              </a:xfrm>
              <a:prstGeom prst="rect">
                <a:avLst/>
              </a:prstGeom>
              <a:blipFill>
                <a:blip r:embed="rId8"/>
                <a:stretch>
                  <a:fillRect l="-9091" r="-2273" b="-9091"/>
                </a:stretch>
              </a:blipFill>
            </p:spPr>
            <p:txBody>
              <a:bodyPr/>
              <a:lstStyle/>
              <a:p>
                <a:r>
                  <a:rPr lang="en-US">
                    <a:noFill/>
                  </a:rPr>
                  <a:t> </a:t>
                </a:r>
              </a:p>
            </p:txBody>
          </p:sp>
        </mc:Fallback>
      </mc:AlternateContent>
      <p:sp>
        <p:nvSpPr>
          <p:cNvPr id="105" name="Arc 104">
            <a:extLst>
              <a:ext uri="{FF2B5EF4-FFF2-40B4-BE49-F238E27FC236}">
                <a16:creationId xmlns:a16="http://schemas.microsoft.com/office/drawing/2014/main" id="{B06DF89A-621E-324E-95C3-DFEA74304775}"/>
              </a:ext>
            </a:extLst>
          </p:cNvPr>
          <p:cNvSpPr/>
          <p:nvPr/>
        </p:nvSpPr>
        <p:spPr>
          <a:xfrm rot="17733527">
            <a:off x="7093145" y="4317550"/>
            <a:ext cx="634033" cy="667678"/>
          </a:xfrm>
          <a:prstGeom prst="arc">
            <a:avLst>
              <a:gd name="adj1" fmla="val 9458925"/>
              <a:gd name="adj2" fmla="val 2025049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Arc 105">
            <a:extLst>
              <a:ext uri="{FF2B5EF4-FFF2-40B4-BE49-F238E27FC236}">
                <a16:creationId xmlns:a16="http://schemas.microsoft.com/office/drawing/2014/main" id="{AB4F0BE0-F6E7-9B46-9CF6-42EFC331E8D3}"/>
              </a:ext>
            </a:extLst>
          </p:cNvPr>
          <p:cNvSpPr/>
          <p:nvPr/>
        </p:nvSpPr>
        <p:spPr>
          <a:xfrm rot="17733527">
            <a:off x="7053956" y="4971822"/>
            <a:ext cx="634033" cy="667678"/>
          </a:xfrm>
          <a:prstGeom prst="arc">
            <a:avLst>
              <a:gd name="adj1" fmla="val 9458925"/>
              <a:gd name="adj2" fmla="val 2025049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7" name="Group 106">
            <a:extLst>
              <a:ext uri="{FF2B5EF4-FFF2-40B4-BE49-F238E27FC236}">
                <a16:creationId xmlns:a16="http://schemas.microsoft.com/office/drawing/2014/main" id="{EB8A0F96-6AB4-E447-9273-2218BA905D34}"/>
              </a:ext>
            </a:extLst>
          </p:cNvPr>
          <p:cNvGrpSpPr/>
          <p:nvPr/>
        </p:nvGrpSpPr>
        <p:grpSpPr>
          <a:xfrm>
            <a:off x="6882260" y="4135629"/>
            <a:ext cx="752400" cy="1633286"/>
            <a:chOff x="7575036" y="359939"/>
            <a:chExt cx="1243084" cy="2332891"/>
          </a:xfrm>
        </p:grpSpPr>
        <p:grpSp>
          <p:nvGrpSpPr>
            <p:cNvPr id="108" name="Group 107">
              <a:extLst>
                <a:ext uri="{FF2B5EF4-FFF2-40B4-BE49-F238E27FC236}">
                  <a16:creationId xmlns:a16="http://schemas.microsoft.com/office/drawing/2014/main" id="{ED613D54-697D-0C41-8BFF-AD30D3E9C64E}"/>
                </a:ext>
              </a:extLst>
            </p:cNvPr>
            <p:cNvGrpSpPr/>
            <p:nvPr/>
          </p:nvGrpSpPr>
          <p:grpSpPr>
            <a:xfrm rot="17332009">
              <a:off x="7030132" y="904843"/>
              <a:ext cx="2332891" cy="1243084"/>
              <a:chOff x="3930413" y="1142532"/>
              <a:chExt cx="2332891" cy="1243084"/>
            </a:xfrm>
          </p:grpSpPr>
          <p:cxnSp>
            <p:nvCxnSpPr>
              <p:cNvPr id="110" name="Straight Connector 109">
                <a:extLst>
                  <a:ext uri="{FF2B5EF4-FFF2-40B4-BE49-F238E27FC236}">
                    <a16:creationId xmlns:a16="http://schemas.microsoft.com/office/drawing/2014/main" id="{02EF99F4-07AA-B04B-A9E7-3A5C99A48DE9}"/>
                  </a:ext>
                </a:extLst>
              </p:cNvPr>
              <p:cNvCxnSpPr>
                <a:cxnSpLocks/>
              </p:cNvCxnSpPr>
              <p:nvPr/>
            </p:nvCxnSpPr>
            <p:spPr>
              <a:xfrm rot="19488186" flipH="1" flipV="1">
                <a:off x="4282642" y="1142532"/>
                <a:ext cx="152426" cy="11133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66A8361-D19E-854C-9F93-D9790F4ED6A6}"/>
                  </a:ext>
                </a:extLst>
              </p:cNvPr>
              <p:cNvCxnSpPr/>
              <p:nvPr/>
            </p:nvCxnSpPr>
            <p:spPr>
              <a:xfrm flipV="1">
                <a:off x="3930413" y="1623616"/>
                <a:ext cx="2332891" cy="76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9" name="Straight Connector 108">
              <a:extLst>
                <a:ext uri="{FF2B5EF4-FFF2-40B4-BE49-F238E27FC236}">
                  <a16:creationId xmlns:a16="http://schemas.microsoft.com/office/drawing/2014/main" id="{1C4C8B3C-4002-E74C-96FE-5026A69C161D}"/>
                </a:ext>
              </a:extLst>
            </p:cNvPr>
            <p:cNvCxnSpPr>
              <a:cxnSpLocks/>
            </p:cNvCxnSpPr>
            <p:nvPr/>
          </p:nvCxnSpPr>
          <p:spPr>
            <a:xfrm flipH="1" flipV="1">
              <a:off x="7907257" y="393688"/>
              <a:ext cx="509742" cy="7200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25E316CB-412D-954C-ADF4-EAFACF4B9D9F}"/>
                  </a:ext>
                </a:extLst>
              </p:cNvPr>
              <p:cNvSpPr txBox="1"/>
              <p:nvPr/>
            </p:nvSpPr>
            <p:spPr>
              <a:xfrm>
                <a:off x="7145948" y="4552826"/>
                <a:ext cx="186718"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2" name="TextBox 111">
                <a:extLst>
                  <a:ext uri="{FF2B5EF4-FFF2-40B4-BE49-F238E27FC236}">
                    <a16:creationId xmlns:a16="http://schemas.microsoft.com/office/drawing/2014/main" id="{25E316CB-412D-954C-ADF4-EAFACF4B9D9F}"/>
                  </a:ext>
                </a:extLst>
              </p:cNvPr>
              <p:cNvSpPr txBox="1">
                <a:spLocks noRot="1" noChangeAspect="1" noMove="1" noResize="1" noEditPoints="1" noAdjustHandles="1" noChangeArrowheads="1" noChangeShapeType="1" noTextEdit="1"/>
              </p:cNvSpPr>
              <p:nvPr/>
            </p:nvSpPr>
            <p:spPr>
              <a:xfrm>
                <a:off x="7145948" y="4552826"/>
                <a:ext cx="186718" cy="276999"/>
              </a:xfrm>
              <a:prstGeom prst="rect">
                <a:avLst/>
              </a:prstGeom>
              <a:blipFill>
                <a:blip r:embed="rId7"/>
                <a:stretch>
                  <a:fillRect l="-12500" r="-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AD8789B1-5DA2-A24D-9477-CCFF9885B296}"/>
                  </a:ext>
                </a:extLst>
              </p:cNvPr>
              <p:cNvSpPr txBox="1"/>
              <p:nvPr/>
            </p:nvSpPr>
            <p:spPr>
              <a:xfrm>
                <a:off x="6877084" y="5049890"/>
                <a:ext cx="55027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4" name="TextBox 113">
                <a:extLst>
                  <a:ext uri="{FF2B5EF4-FFF2-40B4-BE49-F238E27FC236}">
                    <a16:creationId xmlns:a16="http://schemas.microsoft.com/office/drawing/2014/main" id="{AD8789B1-5DA2-A24D-9477-CCFF9885B296}"/>
                  </a:ext>
                </a:extLst>
              </p:cNvPr>
              <p:cNvSpPr txBox="1">
                <a:spLocks noRot="1" noChangeAspect="1" noMove="1" noResize="1" noEditPoints="1" noAdjustHandles="1" noChangeArrowheads="1" noChangeShapeType="1" noTextEdit="1"/>
              </p:cNvSpPr>
              <p:nvPr/>
            </p:nvSpPr>
            <p:spPr>
              <a:xfrm>
                <a:off x="6877084" y="5049890"/>
                <a:ext cx="550279" cy="276999"/>
              </a:xfrm>
              <a:prstGeom prst="rect">
                <a:avLst/>
              </a:prstGeom>
              <a:blipFill>
                <a:blip r:embed="rId9"/>
                <a:stretch>
                  <a:fillRect l="-9091" r="-2273"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046D6826-CC1C-BC4B-99DC-63AD5A260CC5}"/>
                  </a:ext>
                </a:extLst>
              </p:cNvPr>
              <p:cNvSpPr txBox="1"/>
              <p:nvPr/>
            </p:nvSpPr>
            <p:spPr>
              <a:xfrm>
                <a:off x="7108222" y="4069687"/>
                <a:ext cx="42203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31</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𝑜</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5" name="TextBox 114">
                <a:extLst>
                  <a:ext uri="{FF2B5EF4-FFF2-40B4-BE49-F238E27FC236}">
                    <a16:creationId xmlns:a16="http://schemas.microsoft.com/office/drawing/2014/main" id="{046D6826-CC1C-BC4B-99DC-63AD5A260CC5}"/>
                  </a:ext>
                </a:extLst>
              </p:cNvPr>
              <p:cNvSpPr txBox="1">
                <a:spLocks noRot="1" noChangeAspect="1" noMove="1" noResize="1" noEditPoints="1" noAdjustHandles="1" noChangeArrowheads="1" noChangeShapeType="1" noTextEdit="1"/>
              </p:cNvSpPr>
              <p:nvPr/>
            </p:nvSpPr>
            <p:spPr>
              <a:xfrm>
                <a:off x="7108222" y="4069687"/>
                <a:ext cx="422039" cy="276999"/>
              </a:xfrm>
              <a:prstGeom prst="rect">
                <a:avLst/>
              </a:prstGeom>
              <a:blipFill>
                <a:blip r:embed="rId10"/>
                <a:stretch>
                  <a:fillRect l="-11765" r="-2941" b="-4348"/>
                </a:stretch>
              </a:blipFill>
            </p:spPr>
            <p:txBody>
              <a:bodyPr/>
              <a:lstStyle/>
              <a:p>
                <a:r>
                  <a:rPr lang="en-US">
                    <a:noFill/>
                  </a:rPr>
                  <a:t> </a:t>
                </a:r>
              </a:p>
            </p:txBody>
          </p:sp>
        </mc:Fallback>
      </mc:AlternateContent>
    </p:spTree>
    <p:extLst>
      <p:ext uri="{BB962C8B-B14F-4D97-AF65-F5344CB8AC3E}">
        <p14:creationId xmlns:p14="http://schemas.microsoft.com/office/powerpoint/2010/main" val="1518786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1595"/>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3731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bl>
          </a:graphicData>
        </a:graphic>
      </p:graphicFrame>
      <p:sp>
        <p:nvSpPr>
          <p:cNvPr id="3" name="Rounded Rectangle 2">
            <a:extLst>
              <a:ext uri="{FF2B5EF4-FFF2-40B4-BE49-F238E27FC236}">
                <a16:creationId xmlns:a16="http://schemas.microsoft.com/office/drawing/2014/main" id="{FE86CB84-5D4F-0F46-8A87-CB621C32E0B5}"/>
              </a:ext>
            </a:extLst>
          </p:cNvPr>
          <p:cNvSpPr/>
          <p:nvPr/>
        </p:nvSpPr>
        <p:spPr>
          <a:xfrm>
            <a:off x="3433279" y="2474990"/>
            <a:ext cx="1001548" cy="82809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7" name="Rounded Rectangle 76">
            <a:extLst>
              <a:ext uri="{FF2B5EF4-FFF2-40B4-BE49-F238E27FC236}">
                <a16:creationId xmlns:a16="http://schemas.microsoft.com/office/drawing/2014/main" id="{3A6F28B0-FBB2-5A4F-9C22-E0BBBC32F9BF}"/>
              </a:ext>
            </a:extLst>
          </p:cNvPr>
          <p:cNvSpPr/>
          <p:nvPr/>
        </p:nvSpPr>
        <p:spPr>
          <a:xfrm>
            <a:off x="4656579" y="2459085"/>
            <a:ext cx="1001548" cy="82809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78" name="Rounded Rectangle 77">
            <a:extLst>
              <a:ext uri="{FF2B5EF4-FFF2-40B4-BE49-F238E27FC236}">
                <a16:creationId xmlns:a16="http://schemas.microsoft.com/office/drawing/2014/main" id="{F96824D3-C2B1-144E-AD62-113B266D39AC}"/>
              </a:ext>
            </a:extLst>
          </p:cNvPr>
          <p:cNvSpPr/>
          <p:nvPr/>
        </p:nvSpPr>
        <p:spPr>
          <a:xfrm>
            <a:off x="3415354" y="3501943"/>
            <a:ext cx="1001548" cy="82809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9" name="Rounded Rectangle 78">
            <a:extLst>
              <a:ext uri="{FF2B5EF4-FFF2-40B4-BE49-F238E27FC236}">
                <a16:creationId xmlns:a16="http://schemas.microsoft.com/office/drawing/2014/main" id="{93783203-84AF-1840-A5B9-6D0EB30A89C3}"/>
              </a:ext>
            </a:extLst>
          </p:cNvPr>
          <p:cNvSpPr/>
          <p:nvPr/>
        </p:nvSpPr>
        <p:spPr>
          <a:xfrm>
            <a:off x="4638654" y="3486038"/>
            <a:ext cx="1001548" cy="828097"/>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grpSp>
        <p:nvGrpSpPr>
          <p:cNvPr id="38" name="Group 37">
            <a:extLst>
              <a:ext uri="{FF2B5EF4-FFF2-40B4-BE49-F238E27FC236}">
                <a16:creationId xmlns:a16="http://schemas.microsoft.com/office/drawing/2014/main" id="{A5B310B7-9CAA-C241-9F7C-20A488D458C8}"/>
              </a:ext>
            </a:extLst>
          </p:cNvPr>
          <p:cNvGrpSpPr/>
          <p:nvPr/>
        </p:nvGrpSpPr>
        <p:grpSpPr>
          <a:xfrm rot="10606926">
            <a:off x="5900040" y="4370765"/>
            <a:ext cx="2057405" cy="1414756"/>
            <a:chOff x="4718420" y="4654919"/>
            <a:chExt cx="2743207" cy="1886341"/>
          </a:xfrm>
        </p:grpSpPr>
        <p:grpSp>
          <p:nvGrpSpPr>
            <p:cNvPr id="39" name="Group 38">
              <a:extLst>
                <a:ext uri="{FF2B5EF4-FFF2-40B4-BE49-F238E27FC236}">
                  <a16:creationId xmlns:a16="http://schemas.microsoft.com/office/drawing/2014/main" id="{4FB1746D-4F87-AE48-8B40-FF6B1089C1B4}"/>
                </a:ext>
              </a:extLst>
            </p:cNvPr>
            <p:cNvGrpSpPr/>
            <p:nvPr/>
          </p:nvGrpSpPr>
          <p:grpSpPr>
            <a:xfrm rot="10623349">
              <a:off x="4718420" y="4654919"/>
              <a:ext cx="2743207" cy="1886341"/>
              <a:chOff x="8728357" y="2394712"/>
              <a:chExt cx="2743207" cy="1886341"/>
            </a:xfrm>
          </p:grpSpPr>
          <p:sp>
            <p:nvSpPr>
              <p:cNvPr id="42" name="Freeform 41">
                <a:extLst>
                  <a:ext uri="{FF2B5EF4-FFF2-40B4-BE49-F238E27FC236}">
                    <a16:creationId xmlns:a16="http://schemas.microsoft.com/office/drawing/2014/main" id="{C8C73921-49F3-EE40-87B5-0EDBE1E93D18}"/>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Arc 42">
                <a:extLst>
                  <a:ext uri="{FF2B5EF4-FFF2-40B4-BE49-F238E27FC236}">
                    <a16:creationId xmlns:a16="http://schemas.microsoft.com/office/drawing/2014/main" id="{77E36994-994F-4B46-84A0-9210A5245416}"/>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4" name="Arc 43">
                <a:extLst>
                  <a:ext uri="{FF2B5EF4-FFF2-40B4-BE49-F238E27FC236}">
                    <a16:creationId xmlns:a16="http://schemas.microsoft.com/office/drawing/2014/main" id="{A9F02627-3452-584E-AA15-BFD5AF2B7EA6}"/>
                  </a:ext>
                </a:extLst>
              </p:cNvPr>
              <p:cNvSpPr/>
              <p:nvPr/>
            </p:nvSpPr>
            <p:spPr>
              <a:xfrm rot="7342726">
                <a:off x="9170024" y="238778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40" name="Straight Connector 39">
              <a:extLst>
                <a:ext uri="{FF2B5EF4-FFF2-40B4-BE49-F238E27FC236}">
                  <a16:creationId xmlns:a16="http://schemas.microsoft.com/office/drawing/2014/main" id="{860B6033-FEE9-604A-BADC-0075442872A1}"/>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D0E0721-8058-DA47-8845-1C7A50DF1396}"/>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2407DAF5-789C-A646-B3C7-3CEF7168E603}"/>
                  </a:ext>
                </a:extLst>
              </p:cNvPr>
              <p:cNvSpPr txBox="1"/>
              <p:nvPr/>
            </p:nvSpPr>
            <p:spPr>
              <a:xfrm>
                <a:off x="6313091" y="5178003"/>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5" name="TextBox 44">
                <a:extLst>
                  <a:ext uri="{FF2B5EF4-FFF2-40B4-BE49-F238E27FC236}">
                    <a16:creationId xmlns:a16="http://schemas.microsoft.com/office/drawing/2014/main" id="{2407DAF5-789C-A646-B3C7-3CEF7168E603}"/>
                  </a:ext>
                </a:extLst>
              </p:cNvPr>
              <p:cNvSpPr txBox="1">
                <a:spLocks noRot="1" noChangeAspect="1" noMove="1" noResize="1" noEditPoints="1" noAdjustHandles="1" noChangeArrowheads="1" noChangeShapeType="1" noTextEdit="1"/>
              </p:cNvSpPr>
              <p:nvPr/>
            </p:nvSpPr>
            <p:spPr>
              <a:xfrm>
                <a:off x="6313091" y="5178003"/>
                <a:ext cx="374141"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47DDF54C-1248-7A40-B8B1-5EA8762B17D5}"/>
                  </a:ext>
                </a:extLst>
              </p:cNvPr>
              <p:cNvSpPr txBox="1"/>
              <p:nvPr/>
            </p:nvSpPr>
            <p:spPr>
              <a:xfrm>
                <a:off x="6303752" y="4875898"/>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70°</m:t>
                      </m:r>
                    </m:oMath>
                  </m:oMathPara>
                </a14:m>
                <a:endParaRPr lang="en-US" dirty="0"/>
              </a:p>
            </p:txBody>
          </p:sp>
        </mc:Choice>
        <mc:Fallback xmlns="">
          <p:sp>
            <p:nvSpPr>
              <p:cNvPr id="46" name="TextBox 45">
                <a:extLst>
                  <a:ext uri="{FF2B5EF4-FFF2-40B4-BE49-F238E27FC236}">
                    <a16:creationId xmlns:a16="http://schemas.microsoft.com/office/drawing/2014/main" id="{47DDF54C-1248-7A40-B8B1-5EA8762B17D5}"/>
                  </a:ext>
                </a:extLst>
              </p:cNvPr>
              <p:cNvSpPr txBox="1">
                <a:spLocks noRot="1" noChangeAspect="1" noMove="1" noResize="1" noEditPoints="1" noAdjustHandles="1" noChangeArrowheads="1" noChangeShapeType="1" noTextEdit="1"/>
              </p:cNvSpPr>
              <p:nvPr/>
            </p:nvSpPr>
            <p:spPr>
              <a:xfrm>
                <a:off x="6303752" y="4875898"/>
                <a:ext cx="580608" cy="369332"/>
              </a:xfrm>
              <a:prstGeom prst="rect">
                <a:avLst/>
              </a:prstGeom>
              <a:blipFill>
                <a:blip r:embed="rId3"/>
                <a:stretch>
                  <a:fillRect/>
                </a:stretch>
              </a:blipFill>
            </p:spPr>
            <p:txBody>
              <a:bodyPr/>
              <a:lstStyle/>
              <a:p>
                <a:r>
                  <a:rPr lang="en-US">
                    <a:noFill/>
                  </a:rPr>
                  <a:t> </a:t>
                </a:r>
              </a:p>
            </p:txBody>
          </p:sp>
        </mc:Fallback>
      </mc:AlternateContent>
      <p:grpSp>
        <p:nvGrpSpPr>
          <p:cNvPr id="47" name="Group 46">
            <a:extLst>
              <a:ext uri="{FF2B5EF4-FFF2-40B4-BE49-F238E27FC236}">
                <a16:creationId xmlns:a16="http://schemas.microsoft.com/office/drawing/2014/main" id="{DDD57529-E77E-8146-B3C1-A472A219632E}"/>
              </a:ext>
            </a:extLst>
          </p:cNvPr>
          <p:cNvGrpSpPr/>
          <p:nvPr/>
        </p:nvGrpSpPr>
        <p:grpSpPr>
          <a:xfrm rot="4122958">
            <a:off x="6220514" y="1092654"/>
            <a:ext cx="1401704" cy="1223856"/>
            <a:chOff x="4710538" y="4655122"/>
            <a:chExt cx="2743207" cy="1579418"/>
          </a:xfrm>
        </p:grpSpPr>
        <p:grpSp>
          <p:nvGrpSpPr>
            <p:cNvPr id="48" name="Group 47">
              <a:extLst>
                <a:ext uri="{FF2B5EF4-FFF2-40B4-BE49-F238E27FC236}">
                  <a16:creationId xmlns:a16="http://schemas.microsoft.com/office/drawing/2014/main" id="{D2A59845-87C5-B244-AB1C-DCE04031659B}"/>
                </a:ext>
              </a:extLst>
            </p:cNvPr>
            <p:cNvGrpSpPr/>
            <p:nvPr/>
          </p:nvGrpSpPr>
          <p:grpSpPr>
            <a:xfrm rot="10623349">
              <a:off x="4710538" y="4655122"/>
              <a:ext cx="2743207" cy="1579418"/>
              <a:chOff x="8728357" y="2701635"/>
              <a:chExt cx="2743207" cy="1579418"/>
            </a:xfrm>
          </p:grpSpPr>
          <p:sp>
            <p:nvSpPr>
              <p:cNvPr id="51" name="Freeform 50">
                <a:extLst>
                  <a:ext uri="{FF2B5EF4-FFF2-40B4-BE49-F238E27FC236}">
                    <a16:creationId xmlns:a16="http://schemas.microsoft.com/office/drawing/2014/main" id="{6DAB0D0A-D052-0F44-A2E8-AABC9865F8AC}"/>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Arc 51">
                <a:extLst>
                  <a:ext uri="{FF2B5EF4-FFF2-40B4-BE49-F238E27FC236}">
                    <a16:creationId xmlns:a16="http://schemas.microsoft.com/office/drawing/2014/main" id="{2B56AC74-3DCC-DB4A-B780-28B2D71873F4}"/>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3" name="Arc 52">
                <a:extLst>
                  <a:ext uri="{FF2B5EF4-FFF2-40B4-BE49-F238E27FC236}">
                    <a16:creationId xmlns:a16="http://schemas.microsoft.com/office/drawing/2014/main" id="{C6D83518-7280-9041-944C-BEEF56919662}"/>
                  </a:ext>
                </a:extLst>
              </p:cNvPr>
              <p:cNvSpPr/>
              <p:nvPr/>
            </p:nvSpPr>
            <p:spPr>
              <a:xfrm rot="13864499">
                <a:off x="10793189" y="3381007"/>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49" name="Straight Connector 48">
              <a:extLst>
                <a:ext uri="{FF2B5EF4-FFF2-40B4-BE49-F238E27FC236}">
                  <a16:creationId xmlns:a16="http://schemas.microsoft.com/office/drawing/2014/main" id="{8DB4629F-2E7A-AC4C-A149-6DEE8FB68F03}"/>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0814BCE-5852-0D42-80BA-DB669048876A}"/>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5594044-4C1B-E643-A09A-F3C718E68131}"/>
                  </a:ext>
                </a:extLst>
              </p:cNvPr>
              <p:cNvSpPr txBox="1"/>
              <p:nvPr/>
            </p:nvSpPr>
            <p:spPr>
              <a:xfrm>
                <a:off x="6759883" y="1318773"/>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54" name="TextBox 53">
                <a:extLst>
                  <a:ext uri="{FF2B5EF4-FFF2-40B4-BE49-F238E27FC236}">
                    <a16:creationId xmlns:a16="http://schemas.microsoft.com/office/drawing/2014/main" id="{C5594044-4C1B-E643-A09A-F3C718E68131}"/>
                  </a:ext>
                </a:extLst>
              </p:cNvPr>
              <p:cNvSpPr txBox="1">
                <a:spLocks noRot="1" noChangeAspect="1" noMove="1" noResize="1" noEditPoints="1" noAdjustHandles="1" noChangeArrowheads="1" noChangeShapeType="1" noTextEdit="1"/>
              </p:cNvSpPr>
              <p:nvPr/>
            </p:nvSpPr>
            <p:spPr>
              <a:xfrm>
                <a:off x="6759883" y="1318773"/>
                <a:ext cx="37414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895F4A5-EFD3-A349-AE31-9A4ACE629450}"/>
                  </a:ext>
                </a:extLst>
              </p:cNvPr>
              <p:cNvSpPr txBox="1"/>
              <p:nvPr/>
            </p:nvSpPr>
            <p:spPr>
              <a:xfrm>
                <a:off x="6820884" y="1795563"/>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55°</m:t>
                      </m:r>
                    </m:oMath>
                  </m:oMathPara>
                </a14:m>
                <a:endParaRPr lang="en-US" dirty="0"/>
              </a:p>
            </p:txBody>
          </p:sp>
        </mc:Choice>
        <mc:Fallback xmlns="">
          <p:sp>
            <p:nvSpPr>
              <p:cNvPr id="55" name="TextBox 54">
                <a:extLst>
                  <a:ext uri="{FF2B5EF4-FFF2-40B4-BE49-F238E27FC236}">
                    <a16:creationId xmlns:a16="http://schemas.microsoft.com/office/drawing/2014/main" id="{9895F4A5-EFD3-A349-AE31-9A4ACE629450}"/>
                  </a:ext>
                </a:extLst>
              </p:cNvPr>
              <p:cNvSpPr txBox="1">
                <a:spLocks noRot="1" noChangeAspect="1" noMove="1" noResize="1" noEditPoints="1" noAdjustHandles="1" noChangeArrowheads="1" noChangeShapeType="1" noTextEdit="1"/>
              </p:cNvSpPr>
              <p:nvPr/>
            </p:nvSpPr>
            <p:spPr>
              <a:xfrm>
                <a:off x="6820884" y="1795563"/>
                <a:ext cx="580608" cy="369332"/>
              </a:xfrm>
              <a:prstGeom prst="rect">
                <a:avLst/>
              </a:prstGeom>
              <a:blipFill>
                <a:blip r:embed="rId5"/>
                <a:stretch>
                  <a:fillRect/>
                </a:stretch>
              </a:blipFill>
            </p:spPr>
            <p:txBody>
              <a:bodyPr/>
              <a:lstStyle/>
              <a:p>
                <a:r>
                  <a:rPr lang="en-US">
                    <a:noFill/>
                  </a:rPr>
                  <a:t> </a:t>
                </a:r>
              </a:p>
            </p:txBody>
          </p:sp>
        </mc:Fallback>
      </mc:AlternateContent>
      <p:grpSp>
        <p:nvGrpSpPr>
          <p:cNvPr id="56" name="Group 55">
            <a:extLst>
              <a:ext uri="{FF2B5EF4-FFF2-40B4-BE49-F238E27FC236}">
                <a16:creationId xmlns:a16="http://schemas.microsoft.com/office/drawing/2014/main" id="{7CA0F906-8262-F44A-9F3D-B4F5A6F15698}"/>
              </a:ext>
            </a:extLst>
          </p:cNvPr>
          <p:cNvGrpSpPr/>
          <p:nvPr/>
        </p:nvGrpSpPr>
        <p:grpSpPr>
          <a:xfrm rot="21423349">
            <a:off x="1571569" y="4465851"/>
            <a:ext cx="1496031" cy="1223856"/>
            <a:chOff x="8728357" y="2701635"/>
            <a:chExt cx="2927810" cy="1579418"/>
          </a:xfrm>
        </p:grpSpPr>
        <p:sp>
          <p:nvSpPr>
            <p:cNvPr id="57" name="Freeform 56">
              <a:extLst>
                <a:ext uri="{FF2B5EF4-FFF2-40B4-BE49-F238E27FC236}">
                  <a16:creationId xmlns:a16="http://schemas.microsoft.com/office/drawing/2014/main" id="{9AD6AE40-3C13-FA46-A166-68967D820633}"/>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Arc 57">
              <a:extLst>
                <a:ext uri="{FF2B5EF4-FFF2-40B4-BE49-F238E27FC236}">
                  <a16:creationId xmlns:a16="http://schemas.microsoft.com/office/drawing/2014/main" id="{C999FCDD-C4BB-8A47-AD1A-65C3652511B4}"/>
                </a:ext>
              </a:extLst>
            </p:cNvPr>
            <p:cNvSpPr/>
            <p:nvPr/>
          </p:nvSpPr>
          <p:spPr>
            <a:xfrm>
              <a:off x="8728357" y="3656642"/>
              <a:ext cx="603125" cy="624411"/>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9" name="Arc 58">
              <a:extLst>
                <a:ext uri="{FF2B5EF4-FFF2-40B4-BE49-F238E27FC236}">
                  <a16:creationId xmlns:a16="http://schemas.microsoft.com/office/drawing/2014/main" id="{3B098F72-BB45-B947-8E02-5CB60D637F07}"/>
                </a:ext>
              </a:extLst>
            </p:cNvPr>
            <p:cNvSpPr/>
            <p:nvPr/>
          </p:nvSpPr>
          <p:spPr>
            <a:xfrm rot="13864499">
              <a:off x="10956220" y="3291404"/>
              <a:ext cx="555610" cy="844285"/>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0E96B121-2F14-724C-B128-C32404E94902}"/>
                  </a:ext>
                </a:extLst>
              </p:cNvPr>
              <p:cNvSpPr txBox="1"/>
              <p:nvPr/>
            </p:nvSpPr>
            <p:spPr>
              <a:xfrm rot="21403421">
                <a:off x="2279022" y="4967737"/>
                <a:ext cx="42825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60" name="TextBox 59">
                <a:extLst>
                  <a:ext uri="{FF2B5EF4-FFF2-40B4-BE49-F238E27FC236}">
                    <a16:creationId xmlns:a16="http://schemas.microsoft.com/office/drawing/2014/main" id="{0E96B121-2F14-724C-B128-C32404E94902}"/>
                  </a:ext>
                </a:extLst>
              </p:cNvPr>
              <p:cNvSpPr txBox="1">
                <a:spLocks noRot="1" noChangeAspect="1" noMove="1" noResize="1" noEditPoints="1" noAdjustHandles="1" noChangeArrowheads="1" noChangeShapeType="1" noTextEdit="1"/>
              </p:cNvSpPr>
              <p:nvPr/>
            </p:nvSpPr>
            <p:spPr>
              <a:xfrm rot="21403421">
                <a:off x="2279022" y="4967737"/>
                <a:ext cx="428252"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AD98C196-92C7-6B45-A91F-92E902AF02EE}"/>
                  </a:ext>
                </a:extLst>
              </p:cNvPr>
              <p:cNvSpPr txBox="1"/>
              <p:nvPr/>
            </p:nvSpPr>
            <p:spPr>
              <a:xfrm>
                <a:off x="1789247" y="5024502"/>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45°</m:t>
                      </m:r>
                    </m:oMath>
                  </m:oMathPara>
                </a14:m>
                <a:endParaRPr lang="en-US" dirty="0"/>
              </a:p>
            </p:txBody>
          </p:sp>
        </mc:Choice>
        <mc:Fallback xmlns="">
          <p:sp>
            <p:nvSpPr>
              <p:cNvPr id="61" name="TextBox 60">
                <a:extLst>
                  <a:ext uri="{FF2B5EF4-FFF2-40B4-BE49-F238E27FC236}">
                    <a16:creationId xmlns:a16="http://schemas.microsoft.com/office/drawing/2014/main" id="{AD98C196-92C7-6B45-A91F-92E902AF02EE}"/>
                  </a:ext>
                </a:extLst>
              </p:cNvPr>
              <p:cNvSpPr txBox="1">
                <a:spLocks noRot="1" noChangeAspect="1" noMove="1" noResize="1" noEditPoints="1" noAdjustHandles="1" noChangeArrowheads="1" noChangeShapeType="1" noTextEdit="1"/>
              </p:cNvSpPr>
              <p:nvPr/>
            </p:nvSpPr>
            <p:spPr>
              <a:xfrm>
                <a:off x="1789247" y="5024502"/>
                <a:ext cx="580608" cy="369332"/>
              </a:xfrm>
              <a:prstGeom prst="rect">
                <a:avLst/>
              </a:prstGeom>
              <a:blipFill>
                <a:blip r:embed="rId7"/>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C07D58A2-B456-B44D-9787-0199D1F51D2B}"/>
              </a:ext>
            </a:extLst>
          </p:cNvPr>
          <p:cNvSpPr/>
          <p:nvPr/>
        </p:nvSpPr>
        <p:spPr>
          <a:xfrm rot="7002357">
            <a:off x="1721011" y="4325926"/>
            <a:ext cx="430530" cy="431407"/>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969BBA02-1949-1846-AD9A-51111F20A75D}"/>
                  </a:ext>
                </a:extLst>
              </p:cNvPr>
              <p:cNvSpPr txBox="1"/>
              <p:nvPr/>
            </p:nvSpPr>
            <p:spPr>
              <a:xfrm>
                <a:off x="1805575" y="4710175"/>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65°</m:t>
                      </m:r>
                    </m:oMath>
                  </m:oMathPara>
                </a14:m>
                <a:endParaRPr lang="en-US" dirty="0"/>
              </a:p>
            </p:txBody>
          </p:sp>
        </mc:Choice>
        <mc:Fallback xmlns="">
          <p:sp>
            <p:nvSpPr>
              <p:cNvPr id="63" name="TextBox 62">
                <a:extLst>
                  <a:ext uri="{FF2B5EF4-FFF2-40B4-BE49-F238E27FC236}">
                    <a16:creationId xmlns:a16="http://schemas.microsoft.com/office/drawing/2014/main" id="{969BBA02-1949-1846-AD9A-51111F20A75D}"/>
                  </a:ext>
                </a:extLst>
              </p:cNvPr>
              <p:cNvSpPr txBox="1">
                <a:spLocks noRot="1" noChangeAspect="1" noMove="1" noResize="1" noEditPoints="1" noAdjustHandles="1" noChangeArrowheads="1" noChangeShapeType="1" noTextEdit="1"/>
              </p:cNvSpPr>
              <p:nvPr/>
            </p:nvSpPr>
            <p:spPr>
              <a:xfrm>
                <a:off x="1805575" y="4710175"/>
                <a:ext cx="580608" cy="369332"/>
              </a:xfrm>
              <a:prstGeom prst="rect">
                <a:avLst/>
              </a:prstGeom>
              <a:blipFill>
                <a:blip r:embed="rId8"/>
                <a:stretch>
                  <a:fillRect/>
                </a:stretch>
              </a:blipFill>
            </p:spPr>
            <p:txBody>
              <a:bodyPr/>
              <a:lstStyle/>
              <a:p>
                <a:r>
                  <a:rPr lang="en-US">
                    <a:noFill/>
                  </a:rPr>
                  <a:t> </a:t>
                </a:r>
              </a:p>
            </p:txBody>
          </p:sp>
        </mc:Fallback>
      </mc:AlternateContent>
      <p:grpSp>
        <p:nvGrpSpPr>
          <p:cNvPr id="64" name="Group 63">
            <a:extLst>
              <a:ext uri="{FF2B5EF4-FFF2-40B4-BE49-F238E27FC236}">
                <a16:creationId xmlns:a16="http://schemas.microsoft.com/office/drawing/2014/main" id="{EA98A4C1-37DB-944B-B626-1C943D7F3775}"/>
              </a:ext>
            </a:extLst>
          </p:cNvPr>
          <p:cNvGrpSpPr/>
          <p:nvPr/>
        </p:nvGrpSpPr>
        <p:grpSpPr>
          <a:xfrm rot="10606926">
            <a:off x="1357479" y="923063"/>
            <a:ext cx="2057405" cy="1184564"/>
            <a:chOff x="4710538" y="4655122"/>
            <a:chExt cx="2743207" cy="1579418"/>
          </a:xfrm>
        </p:grpSpPr>
        <p:grpSp>
          <p:nvGrpSpPr>
            <p:cNvPr id="65" name="Group 64">
              <a:extLst>
                <a:ext uri="{FF2B5EF4-FFF2-40B4-BE49-F238E27FC236}">
                  <a16:creationId xmlns:a16="http://schemas.microsoft.com/office/drawing/2014/main" id="{E8E0BF4F-F517-5B4F-BF87-E2E1FF7FD9DB}"/>
                </a:ext>
              </a:extLst>
            </p:cNvPr>
            <p:cNvGrpSpPr/>
            <p:nvPr/>
          </p:nvGrpSpPr>
          <p:grpSpPr>
            <a:xfrm rot="10623349">
              <a:off x="4710538" y="4655122"/>
              <a:ext cx="2743207" cy="1579418"/>
              <a:chOff x="8728357" y="2701635"/>
              <a:chExt cx="2743207" cy="1579418"/>
            </a:xfrm>
          </p:grpSpPr>
          <p:sp>
            <p:nvSpPr>
              <p:cNvPr id="68" name="Freeform 67">
                <a:extLst>
                  <a:ext uri="{FF2B5EF4-FFF2-40B4-BE49-F238E27FC236}">
                    <a16:creationId xmlns:a16="http://schemas.microsoft.com/office/drawing/2014/main" id="{E9983E7B-13C8-DF4D-ADEF-E6033C3F9A36}"/>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Arc 68">
                <a:extLst>
                  <a:ext uri="{FF2B5EF4-FFF2-40B4-BE49-F238E27FC236}">
                    <a16:creationId xmlns:a16="http://schemas.microsoft.com/office/drawing/2014/main" id="{8DAA561E-8D1E-814B-A80A-31A645AEFA54}"/>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0" name="Arc 69">
                <a:extLst>
                  <a:ext uri="{FF2B5EF4-FFF2-40B4-BE49-F238E27FC236}">
                    <a16:creationId xmlns:a16="http://schemas.microsoft.com/office/drawing/2014/main" id="{9BE4A740-38CE-7E4B-857F-B9230CE6442E}"/>
                  </a:ext>
                </a:extLst>
              </p:cNvPr>
              <p:cNvSpPr/>
              <p:nvPr/>
            </p:nvSpPr>
            <p:spPr>
              <a:xfrm rot="13864499">
                <a:off x="10655027" y="3354716"/>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66" name="Straight Connector 65">
              <a:extLst>
                <a:ext uri="{FF2B5EF4-FFF2-40B4-BE49-F238E27FC236}">
                  <a16:creationId xmlns:a16="http://schemas.microsoft.com/office/drawing/2014/main" id="{0C1DCA41-90EB-D84B-B845-261C5052FF0E}"/>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B227320-5B92-EC4D-ACD6-82FA2F94AF24}"/>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02BA8B8C-73C2-5C43-9309-D7EC72D78780}"/>
                  </a:ext>
                </a:extLst>
              </p:cNvPr>
              <p:cNvSpPr txBox="1"/>
              <p:nvPr/>
            </p:nvSpPr>
            <p:spPr>
              <a:xfrm>
                <a:off x="1748838" y="1425872"/>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71" name="TextBox 70">
                <a:extLst>
                  <a:ext uri="{FF2B5EF4-FFF2-40B4-BE49-F238E27FC236}">
                    <a16:creationId xmlns:a16="http://schemas.microsoft.com/office/drawing/2014/main" id="{02BA8B8C-73C2-5C43-9309-D7EC72D78780}"/>
                  </a:ext>
                </a:extLst>
              </p:cNvPr>
              <p:cNvSpPr txBox="1">
                <a:spLocks noRot="1" noChangeAspect="1" noMove="1" noResize="1" noEditPoints="1" noAdjustHandles="1" noChangeArrowheads="1" noChangeShapeType="1" noTextEdit="1"/>
              </p:cNvSpPr>
              <p:nvPr/>
            </p:nvSpPr>
            <p:spPr>
              <a:xfrm>
                <a:off x="1748838" y="1425872"/>
                <a:ext cx="37414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E2FAAC54-B361-7247-B4BC-CB75839C1D6B}"/>
                  </a:ext>
                </a:extLst>
              </p:cNvPr>
              <p:cNvSpPr txBox="1"/>
              <p:nvPr/>
            </p:nvSpPr>
            <p:spPr>
              <a:xfrm>
                <a:off x="2337851" y="1396502"/>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70°</m:t>
                      </m:r>
                    </m:oMath>
                  </m:oMathPara>
                </a14:m>
                <a:endParaRPr lang="en-US" dirty="0"/>
              </a:p>
            </p:txBody>
          </p:sp>
        </mc:Choice>
        <mc:Fallback xmlns="">
          <p:sp>
            <p:nvSpPr>
              <p:cNvPr id="72" name="TextBox 71">
                <a:extLst>
                  <a:ext uri="{FF2B5EF4-FFF2-40B4-BE49-F238E27FC236}">
                    <a16:creationId xmlns:a16="http://schemas.microsoft.com/office/drawing/2014/main" id="{E2FAAC54-B361-7247-B4BC-CB75839C1D6B}"/>
                  </a:ext>
                </a:extLst>
              </p:cNvPr>
              <p:cNvSpPr txBox="1">
                <a:spLocks noRot="1" noChangeAspect="1" noMove="1" noResize="1" noEditPoints="1" noAdjustHandles="1" noChangeArrowheads="1" noChangeShapeType="1" noTextEdit="1"/>
              </p:cNvSpPr>
              <p:nvPr/>
            </p:nvSpPr>
            <p:spPr>
              <a:xfrm>
                <a:off x="2337851" y="1396502"/>
                <a:ext cx="580608" cy="369332"/>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21179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4428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1081427">
                <a:tc row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Corresponding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r h="1081428">
                <a:tc vMerge="1">
                  <a:txBody>
                    <a:bodyPr/>
                    <a:lstStyle/>
                    <a:p>
                      <a:endParaRPr lang="en-US"/>
                    </a:p>
                  </a:txBody>
                  <a:tcPr/>
                </a:tc>
                <a:tc>
                  <a:txBody>
                    <a:bodyPr/>
                    <a:lstStyle/>
                    <a:p>
                      <a:pPr algn="ctr"/>
                      <a:r>
                        <a:rPr lang="en-US" sz="2400" dirty="0">
                          <a:solidFill>
                            <a:schemeClr val="tx1"/>
                          </a:solidFill>
                        </a:rPr>
                        <a:t>Alternate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026496"/>
                  </a:ext>
                </a:extLst>
              </a:tr>
              <a:tr h="1081427">
                <a:tc vMerge="1">
                  <a:txBody>
                    <a:bodyPr/>
                    <a:lstStyle/>
                    <a:p>
                      <a:endParaRPr lang="en-US"/>
                    </a:p>
                  </a:txBody>
                  <a:tcPr/>
                </a:tc>
                <a:tc>
                  <a:txBody>
                    <a:bodyPr/>
                    <a:lstStyle/>
                    <a:p>
                      <a:pPr algn="ctr"/>
                      <a:r>
                        <a:rPr lang="en-US" sz="2400" dirty="0">
                          <a:solidFill>
                            <a:schemeClr val="tx1"/>
                          </a:solidFill>
                        </a:rPr>
                        <a:t>Co-interior angles add up to 180</a:t>
                      </a:r>
                      <a:r>
                        <a:rPr lang="en-US" sz="2400" baseline="30000"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5616828"/>
                  </a:ext>
                </a:extLst>
              </a:tr>
            </a:tbl>
          </a:graphicData>
        </a:graphic>
      </p:graphicFrame>
      <p:sp>
        <p:nvSpPr>
          <p:cNvPr id="33" name="Pie 32">
            <a:extLst>
              <a:ext uri="{FF2B5EF4-FFF2-40B4-BE49-F238E27FC236}">
                <a16:creationId xmlns:a16="http://schemas.microsoft.com/office/drawing/2014/main" id="{0F1AACB3-27F3-724B-9E99-C6915338021C}"/>
              </a:ext>
            </a:extLst>
          </p:cNvPr>
          <p:cNvSpPr/>
          <p:nvPr/>
        </p:nvSpPr>
        <p:spPr>
          <a:xfrm>
            <a:off x="1306635" y="5063232"/>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Pie 33">
            <a:extLst>
              <a:ext uri="{FF2B5EF4-FFF2-40B4-BE49-F238E27FC236}">
                <a16:creationId xmlns:a16="http://schemas.microsoft.com/office/drawing/2014/main" id="{2F8410AF-5D69-8140-A805-77C9641E96E6}"/>
              </a:ext>
            </a:extLst>
          </p:cNvPr>
          <p:cNvSpPr/>
          <p:nvPr/>
        </p:nvSpPr>
        <p:spPr>
          <a:xfrm>
            <a:off x="1789370" y="4148426"/>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Pie 30">
            <a:extLst>
              <a:ext uri="{FF2B5EF4-FFF2-40B4-BE49-F238E27FC236}">
                <a16:creationId xmlns:a16="http://schemas.microsoft.com/office/drawing/2014/main" id="{92CBE28C-CC74-BB40-B756-46C43E4A11AA}"/>
              </a:ext>
            </a:extLst>
          </p:cNvPr>
          <p:cNvSpPr/>
          <p:nvPr/>
        </p:nvSpPr>
        <p:spPr>
          <a:xfrm>
            <a:off x="6268172" y="1766888"/>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Pie 31">
            <a:extLst>
              <a:ext uri="{FF2B5EF4-FFF2-40B4-BE49-F238E27FC236}">
                <a16:creationId xmlns:a16="http://schemas.microsoft.com/office/drawing/2014/main" id="{2C525E21-B716-404B-96F5-FE9A4C39F6B4}"/>
              </a:ext>
            </a:extLst>
          </p:cNvPr>
          <p:cNvSpPr/>
          <p:nvPr/>
        </p:nvSpPr>
        <p:spPr>
          <a:xfrm rot="10800000">
            <a:off x="6765897" y="832413"/>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5754486" y="563856"/>
            <a:ext cx="2681783" cy="2308485"/>
            <a:chOff x="2984500" y="1094282"/>
            <a:chExt cx="4508500" cy="3567659"/>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771307" y="3867868"/>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303258" y="173370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Pie 29">
            <a:extLst>
              <a:ext uri="{FF2B5EF4-FFF2-40B4-BE49-F238E27FC236}">
                <a16:creationId xmlns:a16="http://schemas.microsoft.com/office/drawing/2014/main" id="{8C3A2A7B-A387-074D-A092-F1E17455A335}"/>
              </a:ext>
            </a:extLst>
          </p:cNvPr>
          <p:cNvSpPr/>
          <p:nvPr/>
        </p:nvSpPr>
        <p:spPr>
          <a:xfrm>
            <a:off x="1800983" y="77392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F743CBF9-5766-5944-B596-1259EDB71011}"/>
              </a:ext>
            </a:extLst>
          </p:cNvPr>
          <p:cNvGrpSpPr/>
          <p:nvPr/>
        </p:nvGrpSpPr>
        <p:grpSpPr>
          <a:xfrm>
            <a:off x="778278" y="527569"/>
            <a:ext cx="2681783" cy="2308485"/>
            <a:chOff x="2984500" y="1094282"/>
            <a:chExt cx="4508500" cy="3567659"/>
          </a:xfrm>
        </p:grpSpPr>
        <p:cxnSp>
          <p:nvCxnSpPr>
            <p:cNvPr id="4" name="Straight Connector 3">
              <a:extLst>
                <a:ext uri="{FF2B5EF4-FFF2-40B4-BE49-F238E27FC236}">
                  <a16:creationId xmlns:a16="http://schemas.microsoft.com/office/drawing/2014/main" id="{ACD0AA54-C13B-154B-B3D9-746A7D021B50}"/>
                </a:ext>
              </a:extLst>
            </p:cNvPr>
            <p:cNvCxnSpPr/>
            <p:nvPr/>
          </p:nvCxnSpPr>
          <p:spPr>
            <a:xfrm>
              <a:off x="2984500" y="1714499"/>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AFD148C-1B21-124A-8FEA-B8B716F5024C}"/>
                </a:ext>
              </a:extLst>
            </p:cNvPr>
            <p:cNvCxnSpPr>
              <a:cxnSpLocks/>
            </p:cNvCxnSpPr>
            <p:nvPr/>
          </p:nvCxnSpPr>
          <p:spPr>
            <a:xfrm>
              <a:off x="4721225" y="2060574"/>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64556F3-8742-4E41-B622-64EFD4D814C4}"/>
                </a:ext>
              </a:extLst>
            </p:cNvPr>
            <p:cNvCxnSpPr>
              <a:cxnSpLocks/>
            </p:cNvCxnSpPr>
            <p:nvPr/>
          </p:nvCxnSpPr>
          <p:spPr>
            <a:xfrm>
              <a:off x="4260850" y="3597276"/>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A323E5FC-2C4D-F54A-8418-DF5C4471DBB5}"/>
              </a:ext>
            </a:extLst>
          </p:cNvPr>
          <p:cNvSpPr txBox="1"/>
          <p:nvPr/>
        </p:nvSpPr>
        <p:spPr>
          <a:xfrm>
            <a:off x="515868" y="683841"/>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7" name="TextBox 36">
            <a:extLst>
              <a:ext uri="{FF2B5EF4-FFF2-40B4-BE49-F238E27FC236}">
                <a16:creationId xmlns:a16="http://schemas.microsoft.com/office/drawing/2014/main" id="{4333F2A6-74BF-1642-ADF5-D7F2C600FAB9}"/>
              </a:ext>
            </a:extLst>
          </p:cNvPr>
          <p:cNvSpPr txBox="1"/>
          <p:nvPr/>
        </p:nvSpPr>
        <p:spPr>
          <a:xfrm>
            <a:off x="3443860" y="1295929"/>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38" name="TextBox 37">
            <a:extLst>
              <a:ext uri="{FF2B5EF4-FFF2-40B4-BE49-F238E27FC236}">
                <a16:creationId xmlns:a16="http://schemas.microsoft.com/office/drawing/2014/main" id="{AADE1B77-1CC7-4C40-ACD3-1B50792DC728}"/>
              </a:ext>
            </a:extLst>
          </p:cNvPr>
          <p:cNvSpPr txBox="1"/>
          <p:nvPr/>
        </p:nvSpPr>
        <p:spPr>
          <a:xfrm>
            <a:off x="506121" y="1719265"/>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39" name="TextBox 38">
            <a:extLst>
              <a:ext uri="{FF2B5EF4-FFF2-40B4-BE49-F238E27FC236}">
                <a16:creationId xmlns:a16="http://schemas.microsoft.com/office/drawing/2014/main" id="{238FFCA4-3835-EF49-82F5-194E0880858F}"/>
              </a:ext>
            </a:extLst>
          </p:cNvPr>
          <p:cNvSpPr txBox="1"/>
          <p:nvPr/>
        </p:nvSpPr>
        <p:spPr>
          <a:xfrm>
            <a:off x="2441201" y="2225043"/>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40" name="TextBox 39">
            <a:extLst>
              <a:ext uri="{FF2B5EF4-FFF2-40B4-BE49-F238E27FC236}">
                <a16:creationId xmlns:a16="http://schemas.microsoft.com/office/drawing/2014/main" id="{10664CCD-35C8-DF4A-AF43-F31E456781A1}"/>
              </a:ext>
            </a:extLst>
          </p:cNvPr>
          <p:cNvSpPr txBox="1"/>
          <p:nvPr/>
        </p:nvSpPr>
        <p:spPr>
          <a:xfrm>
            <a:off x="1202473" y="2810728"/>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41" name="TextBox 40">
            <a:extLst>
              <a:ext uri="{FF2B5EF4-FFF2-40B4-BE49-F238E27FC236}">
                <a16:creationId xmlns:a16="http://schemas.microsoft.com/office/drawing/2014/main" id="{BEC34EA2-EF8E-7043-854E-64048462A466}"/>
              </a:ext>
            </a:extLst>
          </p:cNvPr>
          <p:cNvSpPr txBox="1"/>
          <p:nvPr/>
        </p:nvSpPr>
        <p:spPr>
          <a:xfrm>
            <a:off x="2580430" y="232911"/>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42" name="TextBox 41">
            <a:extLst>
              <a:ext uri="{FF2B5EF4-FFF2-40B4-BE49-F238E27FC236}">
                <a16:creationId xmlns:a16="http://schemas.microsoft.com/office/drawing/2014/main" id="{8FA94234-C093-EB49-8C30-2258A22C40A9}"/>
              </a:ext>
            </a:extLst>
          </p:cNvPr>
          <p:cNvSpPr txBox="1"/>
          <p:nvPr/>
        </p:nvSpPr>
        <p:spPr>
          <a:xfrm>
            <a:off x="5478890" y="679055"/>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3" name="TextBox 42">
            <a:extLst>
              <a:ext uri="{FF2B5EF4-FFF2-40B4-BE49-F238E27FC236}">
                <a16:creationId xmlns:a16="http://schemas.microsoft.com/office/drawing/2014/main" id="{36EA26E7-F056-0E4A-8FC6-8CB209DB04C1}"/>
              </a:ext>
            </a:extLst>
          </p:cNvPr>
          <p:cNvSpPr txBox="1"/>
          <p:nvPr/>
        </p:nvSpPr>
        <p:spPr>
          <a:xfrm>
            <a:off x="8406882" y="1291143"/>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44" name="TextBox 43">
            <a:extLst>
              <a:ext uri="{FF2B5EF4-FFF2-40B4-BE49-F238E27FC236}">
                <a16:creationId xmlns:a16="http://schemas.microsoft.com/office/drawing/2014/main" id="{32434FF6-2BA1-A84D-B938-CA469FD71C08}"/>
              </a:ext>
            </a:extLst>
          </p:cNvPr>
          <p:cNvSpPr txBox="1"/>
          <p:nvPr/>
        </p:nvSpPr>
        <p:spPr>
          <a:xfrm>
            <a:off x="5469143" y="1714479"/>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45" name="TextBox 44">
            <a:extLst>
              <a:ext uri="{FF2B5EF4-FFF2-40B4-BE49-F238E27FC236}">
                <a16:creationId xmlns:a16="http://schemas.microsoft.com/office/drawing/2014/main" id="{AFB7BD3F-9FD1-3442-B7C5-487AC7D97055}"/>
              </a:ext>
            </a:extLst>
          </p:cNvPr>
          <p:cNvSpPr txBox="1"/>
          <p:nvPr/>
        </p:nvSpPr>
        <p:spPr>
          <a:xfrm>
            <a:off x="7404223" y="2220257"/>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46" name="TextBox 45">
            <a:extLst>
              <a:ext uri="{FF2B5EF4-FFF2-40B4-BE49-F238E27FC236}">
                <a16:creationId xmlns:a16="http://schemas.microsoft.com/office/drawing/2014/main" id="{052C84E5-600A-1746-B947-7D7A6F97999B}"/>
              </a:ext>
            </a:extLst>
          </p:cNvPr>
          <p:cNvSpPr txBox="1"/>
          <p:nvPr/>
        </p:nvSpPr>
        <p:spPr>
          <a:xfrm>
            <a:off x="6165495" y="2805942"/>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47" name="TextBox 46">
            <a:extLst>
              <a:ext uri="{FF2B5EF4-FFF2-40B4-BE49-F238E27FC236}">
                <a16:creationId xmlns:a16="http://schemas.microsoft.com/office/drawing/2014/main" id="{7CB94F75-C69F-FF47-A4B9-E999ADC51D58}"/>
              </a:ext>
            </a:extLst>
          </p:cNvPr>
          <p:cNvSpPr txBox="1"/>
          <p:nvPr/>
        </p:nvSpPr>
        <p:spPr>
          <a:xfrm>
            <a:off x="7543452" y="228125"/>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48" name="TextBox 47">
            <a:extLst>
              <a:ext uri="{FF2B5EF4-FFF2-40B4-BE49-F238E27FC236}">
                <a16:creationId xmlns:a16="http://schemas.microsoft.com/office/drawing/2014/main" id="{5A82AD26-0CD0-F041-BA53-83A5A84279B9}"/>
              </a:ext>
            </a:extLst>
          </p:cNvPr>
          <p:cNvSpPr txBox="1"/>
          <p:nvPr/>
        </p:nvSpPr>
        <p:spPr>
          <a:xfrm>
            <a:off x="517091" y="4014962"/>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9" name="TextBox 48">
            <a:extLst>
              <a:ext uri="{FF2B5EF4-FFF2-40B4-BE49-F238E27FC236}">
                <a16:creationId xmlns:a16="http://schemas.microsoft.com/office/drawing/2014/main" id="{F1D5C989-A4CF-8A42-9BC0-ACED16C845BC}"/>
              </a:ext>
            </a:extLst>
          </p:cNvPr>
          <p:cNvSpPr txBox="1"/>
          <p:nvPr/>
        </p:nvSpPr>
        <p:spPr>
          <a:xfrm>
            <a:off x="3445083" y="4627050"/>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0" name="TextBox 49">
            <a:extLst>
              <a:ext uri="{FF2B5EF4-FFF2-40B4-BE49-F238E27FC236}">
                <a16:creationId xmlns:a16="http://schemas.microsoft.com/office/drawing/2014/main" id="{CB744729-6994-1F41-BA4B-80139DE475AB}"/>
              </a:ext>
            </a:extLst>
          </p:cNvPr>
          <p:cNvSpPr txBox="1"/>
          <p:nvPr/>
        </p:nvSpPr>
        <p:spPr>
          <a:xfrm>
            <a:off x="507344" y="5050386"/>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51" name="TextBox 50">
            <a:extLst>
              <a:ext uri="{FF2B5EF4-FFF2-40B4-BE49-F238E27FC236}">
                <a16:creationId xmlns:a16="http://schemas.microsoft.com/office/drawing/2014/main" id="{1B563B1D-1C90-4E42-8D2C-A0D4908D3BDF}"/>
              </a:ext>
            </a:extLst>
          </p:cNvPr>
          <p:cNvSpPr txBox="1"/>
          <p:nvPr/>
        </p:nvSpPr>
        <p:spPr>
          <a:xfrm>
            <a:off x="2442424" y="5556164"/>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52" name="TextBox 51">
            <a:extLst>
              <a:ext uri="{FF2B5EF4-FFF2-40B4-BE49-F238E27FC236}">
                <a16:creationId xmlns:a16="http://schemas.microsoft.com/office/drawing/2014/main" id="{23430BF3-6770-2A43-A505-22723075D924}"/>
              </a:ext>
            </a:extLst>
          </p:cNvPr>
          <p:cNvSpPr txBox="1"/>
          <p:nvPr/>
        </p:nvSpPr>
        <p:spPr>
          <a:xfrm>
            <a:off x="1203696" y="6141849"/>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53" name="TextBox 52">
            <a:extLst>
              <a:ext uri="{FF2B5EF4-FFF2-40B4-BE49-F238E27FC236}">
                <a16:creationId xmlns:a16="http://schemas.microsoft.com/office/drawing/2014/main" id="{52539266-3416-EA4D-A163-10936BB8768B}"/>
              </a:ext>
            </a:extLst>
          </p:cNvPr>
          <p:cNvSpPr txBox="1"/>
          <p:nvPr/>
        </p:nvSpPr>
        <p:spPr>
          <a:xfrm>
            <a:off x="2581653" y="3564032"/>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Tree>
    <p:extLst>
      <p:ext uri="{BB962C8B-B14F-4D97-AF65-F5344CB8AC3E}">
        <p14:creationId xmlns:p14="http://schemas.microsoft.com/office/powerpoint/2010/main" val="1319330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3030736067"/>
              </p:ext>
            </p:extLst>
          </p:nvPr>
        </p:nvGraphicFramePr>
        <p:xfrm>
          <a:off x="169620" y="167069"/>
          <a:ext cx="8779508" cy="6481595"/>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3731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bl>
          </a:graphicData>
        </a:graphic>
      </p:graphicFrame>
      <p:sp>
        <p:nvSpPr>
          <p:cNvPr id="32" name="Pie 31">
            <a:extLst>
              <a:ext uri="{FF2B5EF4-FFF2-40B4-BE49-F238E27FC236}">
                <a16:creationId xmlns:a16="http://schemas.microsoft.com/office/drawing/2014/main" id="{2C525E21-B716-404B-96F5-FE9A4C39F6B4}"/>
              </a:ext>
            </a:extLst>
          </p:cNvPr>
          <p:cNvSpPr/>
          <p:nvPr/>
        </p:nvSpPr>
        <p:spPr>
          <a:xfrm>
            <a:off x="6162901" y="726135"/>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Pie 30">
            <a:extLst>
              <a:ext uri="{FF2B5EF4-FFF2-40B4-BE49-F238E27FC236}">
                <a16:creationId xmlns:a16="http://schemas.microsoft.com/office/drawing/2014/main" id="{92CBE28C-CC74-BB40-B756-46C43E4A11AA}"/>
              </a:ext>
            </a:extLst>
          </p:cNvPr>
          <p:cNvSpPr/>
          <p:nvPr/>
        </p:nvSpPr>
        <p:spPr>
          <a:xfrm rot="10968246">
            <a:off x="7022509" y="917929"/>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Pie 32">
            <a:extLst>
              <a:ext uri="{FF2B5EF4-FFF2-40B4-BE49-F238E27FC236}">
                <a16:creationId xmlns:a16="http://schemas.microsoft.com/office/drawing/2014/main" id="{0F1AACB3-27F3-724B-9E99-C6915338021C}"/>
              </a:ext>
            </a:extLst>
          </p:cNvPr>
          <p:cNvSpPr/>
          <p:nvPr/>
        </p:nvSpPr>
        <p:spPr>
          <a:xfrm>
            <a:off x="1062018" y="5138795"/>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Pie 33">
            <a:extLst>
              <a:ext uri="{FF2B5EF4-FFF2-40B4-BE49-F238E27FC236}">
                <a16:creationId xmlns:a16="http://schemas.microsoft.com/office/drawing/2014/main" id="{2F8410AF-5D69-8140-A805-77C9641E96E6}"/>
              </a:ext>
            </a:extLst>
          </p:cNvPr>
          <p:cNvSpPr/>
          <p:nvPr/>
        </p:nvSpPr>
        <p:spPr>
          <a:xfrm>
            <a:off x="1544753" y="4223989"/>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6007884" y="632233"/>
            <a:ext cx="2681783" cy="2369173"/>
            <a:chOff x="2984500" y="1094284"/>
            <a:chExt cx="4508500" cy="3661450"/>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a:cxnSpLocks/>
            </p:cNvCxnSpPr>
            <p:nvPr/>
          </p:nvCxnSpPr>
          <p:spPr>
            <a:xfrm flipV="1">
              <a:off x="3923743" y="1094284"/>
              <a:ext cx="2162265" cy="36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526690" y="3943431"/>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453158" y="182364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Pie 29">
            <a:extLst>
              <a:ext uri="{FF2B5EF4-FFF2-40B4-BE49-F238E27FC236}">
                <a16:creationId xmlns:a16="http://schemas.microsoft.com/office/drawing/2014/main" id="{8C3A2A7B-A387-074D-A092-F1E17455A335}"/>
              </a:ext>
            </a:extLst>
          </p:cNvPr>
          <p:cNvSpPr/>
          <p:nvPr/>
        </p:nvSpPr>
        <p:spPr>
          <a:xfrm>
            <a:off x="1950883" y="86386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ACD0AA54-C13B-154B-B3D9-746A7D021B50}"/>
              </a:ext>
            </a:extLst>
          </p:cNvPr>
          <p:cNvCxnSpPr/>
          <p:nvPr/>
        </p:nvCxnSpPr>
        <p:spPr>
          <a:xfrm>
            <a:off x="928178" y="1018826"/>
            <a:ext cx="2681783" cy="5834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928178" y="2054250"/>
            <a:ext cx="1654396" cy="394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1569304" y="617509"/>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e 26">
            <a:extLst>
              <a:ext uri="{FF2B5EF4-FFF2-40B4-BE49-F238E27FC236}">
                <a16:creationId xmlns:a16="http://schemas.microsoft.com/office/drawing/2014/main" id="{89A24E07-99B2-BD4A-BE16-5D6EB214C3CF}"/>
              </a:ext>
            </a:extLst>
          </p:cNvPr>
          <p:cNvSpPr/>
          <p:nvPr/>
        </p:nvSpPr>
        <p:spPr>
          <a:xfrm>
            <a:off x="6361405" y="5162768"/>
            <a:ext cx="914400" cy="914400"/>
          </a:xfrm>
          <a:prstGeom prst="pie">
            <a:avLst>
              <a:gd name="adj1" fmla="val 17976711"/>
              <a:gd name="adj2" fmla="val 827028"/>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Pie 34">
            <a:extLst>
              <a:ext uri="{FF2B5EF4-FFF2-40B4-BE49-F238E27FC236}">
                <a16:creationId xmlns:a16="http://schemas.microsoft.com/office/drawing/2014/main" id="{702850D4-12F9-9B4D-A5E5-0E2C376FDB5A}"/>
              </a:ext>
            </a:extLst>
          </p:cNvPr>
          <p:cNvSpPr/>
          <p:nvPr/>
        </p:nvSpPr>
        <p:spPr>
          <a:xfrm rot="10800000">
            <a:off x="6859130" y="4228293"/>
            <a:ext cx="914400" cy="914400"/>
          </a:xfrm>
          <a:prstGeom prst="pie">
            <a:avLst>
              <a:gd name="adj1" fmla="val 17976711"/>
              <a:gd name="adj2" fmla="val 827028"/>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6" name="Group 35">
            <a:extLst>
              <a:ext uri="{FF2B5EF4-FFF2-40B4-BE49-F238E27FC236}">
                <a16:creationId xmlns:a16="http://schemas.microsoft.com/office/drawing/2014/main" id="{085E2445-765E-1947-BABA-E4BA4F1ABF86}"/>
              </a:ext>
            </a:extLst>
          </p:cNvPr>
          <p:cNvGrpSpPr/>
          <p:nvPr/>
        </p:nvGrpSpPr>
        <p:grpSpPr>
          <a:xfrm>
            <a:off x="5847719" y="3959736"/>
            <a:ext cx="2681783" cy="2308485"/>
            <a:chOff x="2984500" y="1094282"/>
            <a:chExt cx="4508500" cy="3567659"/>
          </a:xfrm>
        </p:grpSpPr>
        <p:cxnSp>
          <p:nvCxnSpPr>
            <p:cNvPr id="37" name="Straight Connector 36">
              <a:extLst>
                <a:ext uri="{FF2B5EF4-FFF2-40B4-BE49-F238E27FC236}">
                  <a16:creationId xmlns:a16="http://schemas.microsoft.com/office/drawing/2014/main" id="{5EB09E99-6B92-6449-93EF-11A2F2D83B7E}"/>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7C9DF9-5A1E-D744-9C92-3DC3547A75A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90EF497-03DC-EA46-B75E-A8AAB6F88713}"/>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E822434-55D9-C94C-A1F8-2B9BFBB7193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2978C1D-26E7-6F43-848F-A7D95EA270E8}"/>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970AEB0A-E0CD-A245-A9AE-4CB2BB00E85B}"/>
              </a:ext>
            </a:extLst>
          </p:cNvPr>
          <p:cNvSpPr txBox="1"/>
          <p:nvPr/>
        </p:nvSpPr>
        <p:spPr>
          <a:xfrm>
            <a:off x="2237530" y="1707247"/>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FDBA8CA8-1DF8-0442-A354-928E163F8284}"/>
              </a:ext>
            </a:extLst>
          </p:cNvPr>
          <p:cNvSpPr txBox="1"/>
          <p:nvPr/>
        </p:nvSpPr>
        <p:spPr>
          <a:xfrm>
            <a:off x="2805071" y="842836"/>
            <a:ext cx="396262"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a</a:t>
            </a:r>
          </a:p>
        </p:txBody>
      </p:sp>
      <p:cxnSp>
        <p:nvCxnSpPr>
          <p:cNvPr id="43" name="Straight Connector 42">
            <a:extLst>
              <a:ext uri="{FF2B5EF4-FFF2-40B4-BE49-F238E27FC236}">
                <a16:creationId xmlns:a16="http://schemas.microsoft.com/office/drawing/2014/main" id="{0C0F28A7-F005-424F-888D-82152D4E5DD4}"/>
              </a:ext>
            </a:extLst>
          </p:cNvPr>
          <p:cNvCxnSpPr/>
          <p:nvPr/>
        </p:nvCxnSpPr>
        <p:spPr>
          <a:xfrm flipV="1">
            <a:off x="5768233" y="462349"/>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9FEBCC3-905E-FB4B-97BB-F06513FA4907}"/>
              </a:ext>
            </a:extLst>
          </p:cNvPr>
          <p:cNvSpPr txBox="1"/>
          <p:nvPr/>
        </p:nvSpPr>
        <p:spPr>
          <a:xfrm>
            <a:off x="6901384" y="552202"/>
            <a:ext cx="396262"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45" name="TextBox 44">
            <a:extLst>
              <a:ext uri="{FF2B5EF4-FFF2-40B4-BE49-F238E27FC236}">
                <a16:creationId xmlns:a16="http://schemas.microsoft.com/office/drawing/2014/main" id="{E6D8A2E5-3284-1043-966C-109D15F810C3}"/>
              </a:ext>
            </a:extLst>
          </p:cNvPr>
          <p:cNvSpPr txBox="1"/>
          <p:nvPr/>
        </p:nvSpPr>
        <p:spPr>
          <a:xfrm>
            <a:off x="6481050" y="1375129"/>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CF099739-1B34-4F44-8A67-30C837C9E11A}"/>
              </a:ext>
            </a:extLst>
          </p:cNvPr>
          <p:cNvSpPr txBox="1"/>
          <p:nvPr/>
        </p:nvSpPr>
        <p:spPr>
          <a:xfrm>
            <a:off x="2207635" y="4740908"/>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9243FE11-B663-7248-869E-517F40484EAF}"/>
              </a:ext>
            </a:extLst>
          </p:cNvPr>
          <p:cNvSpPr txBox="1"/>
          <p:nvPr/>
        </p:nvSpPr>
        <p:spPr>
          <a:xfrm>
            <a:off x="1876636" y="5196466"/>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E9EC5E47-3E3B-5844-AD9A-549010665507}"/>
              </a:ext>
            </a:extLst>
          </p:cNvPr>
          <p:cNvSpPr txBox="1"/>
          <p:nvPr/>
        </p:nvSpPr>
        <p:spPr>
          <a:xfrm>
            <a:off x="7259101" y="5179597"/>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FEB32DD1-61D6-A544-8FA6-24231187E2CB}"/>
              </a:ext>
            </a:extLst>
          </p:cNvPr>
          <p:cNvSpPr txBox="1"/>
          <p:nvPr/>
        </p:nvSpPr>
        <p:spPr>
          <a:xfrm>
            <a:off x="6254433" y="4643616"/>
            <a:ext cx="74090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0CA74F38-48EC-1048-A597-AC77537CC7DE}"/>
              </a:ext>
            </a:extLst>
          </p:cNvPr>
          <p:cNvSpPr txBox="1"/>
          <p:nvPr/>
        </p:nvSpPr>
        <p:spPr>
          <a:xfrm>
            <a:off x="635788" y="773781"/>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2" name="TextBox 51">
            <a:extLst>
              <a:ext uri="{FF2B5EF4-FFF2-40B4-BE49-F238E27FC236}">
                <a16:creationId xmlns:a16="http://schemas.microsoft.com/office/drawing/2014/main" id="{9B48A648-1D67-A24E-AB1D-38C3C22874DB}"/>
              </a:ext>
            </a:extLst>
          </p:cNvPr>
          <p:cNvSpPr txBox="1"/>
          <p:nvPr/>
        </p:nvSpPr>
        <p:spPr>
          <a:xfrm>
            <a:off x="3563780" y="1385869"/>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3" name="TextBox 52">
            <a:extLst>
              <a:ext uri="{FF2B5EF4-FFF2-40B4-BE49-F238E27FC236}">
                <a16:creationId xmlns:a16="http://schemas.microsoft.com/office/drawing/2014/main" id="{8070EB60-85CB-9340-AC65-585AA6AA7D75}"/>
              </a:ext>
            </a:extLst>
          </p:cNvPr>
          <p:cNvSpPr txBox="1"/>
          <p:nvPr/>
        </p:nvSpPr>
        <p:spPr>
          <a:xfrm>
            <a:off x="626041" y="1809205"/>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54" name="TextBox 53">
            <a:extLst>
              <a:ext uri="{FF2B5EF4-FFF2-40B4-BE49-F238E27FC236}">
                <a16:creationId xmlns:a16="http://schemas.microsoft.com/office/drawing/2014/main" id="{B0339332-7593-C54E-A949-4AFA153C3C70}"/>
              </a:ext>
            </a:extLst>
          </p:cNvPr>
          <p:cNvSpPr txBox="1"/>
          <p:nvPr/>
        </p:nvSpPr>
        <p:spPr>
          <a:xfrm>
            <a:off x="2561121" y="2314983"/>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55" name="TextBox 54">
            <a:extLst>
              <a:ext uri="{FF2B5EF4-FFF2-40B4-BE49-F238E27FC236}">
                <a16:creationId xmlns:a16="http://schemas.microsoft.com/office/drawing/2014/main" id="{75E79122-AB41-7D44-BD3E-CBDF6581EA17}"/>
              </a:ext>
            </a:extLst>
          </p:cNvPr>
          <p:cNvSpPr txBox="1"/>
          <p:nvPr/>
        </p:nvSpPr>
        <p:spPr>
          <a:xfrm>
            <a:off x="1322393" y="2900668"/>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56" name="TextBox 55">
            <a:extLst>
              <a:ext uri="{FF2B5EF4-FFF2-40B4-BE49-F238E27FC236}">
                <a16:creationId xmlns:a16="http://schemas.microsoft.com/office/drawing/2014/main" id="{0A6C7AED-85D1-4946-96B4-B9EA034F219D}"/>
              </a:ext>
            </a:extLst>
          </p:cNvPr>
          <p:cNvSpPr txBox="1"/>
          <p:nvPr/>
        </p:nvSpPr>
        <p:spPr>
          <a:xfrm>
            <a:off x="2700350" y="322851"/>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57" name="TextBox 56">
            <a:extLst>
              <a:ext uri="{FF2B5EF4-FFF2-40B4-BE49-F238E27FC236}">
                <a16:creationId xmlns:a16="http://schemas.microsoft.com/office/drawing/2014/main" id="{45493938-8775-AC47-A90E-1F452584874E}"/>
              </a:ext>
            </a:extLst>
          </p:cNvPr>
          <p:cNvSpPr txBox="1"/>
          <p:nvPr/>
        </p:nvSpPr>
        <p:spPr>
          <a:xfrm>
            <a:off x="5718521" y="815644"/>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8" name="TextBox 57">
            <a:extLst>
              <a:ext uri="{FF2B5EF4-FFF2-40B4-BE49-F238E27FC236}">
                <a16:creationId xmlns:a16="http://schemas.microsoft.com/office/drawing/2014/main" id="{2CE63C61-D660-CF4F-9654-DF670722E25F}"/>
              </a:ext>
            </a:extLst>
          </p:cNvPr>
          <p:cNvSpPr txBox="1"/>
          <p:nvPr/>
        </p:nvSpPr>
        <p:spPr>
          <a:xfrm>
            <a:off x="8646513" y="1427732"/>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9" name="TextBox 58">
            <a:extLst>
              <a:ext uri="{FF2B5EF4-FFF2-40B4-BE49-F238E27FC236}">
                <a16:creationId xmlns:a16="http://schemas.microsoft.com/office/drawing/2014/main" id="{4A3D6648-FCE2-D34E-B618-975EB659E393}"/>
              </a:ext>
            </a:extLst>
          </p:cNvPr>
          <p:cNvSpPr txBox="1"/>
          <p:nvPr/>
        </p:nvSpPr>
        <p:spPr>
          <a:xfrm>
            <a:off x="5708774" y="1851068"/>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0" name="TextBox 59">
            <a:extLst>
              <a:ext uri="{FF2B5EF4-FFF2-40B4-BE49-F238E27FC236}">
                <a16:creationId xmlns:a16="http://schemas.microsoft.com/office/drawing/2014/main" id="{0521B32E-9E74-814A-B929-DB1396D64069}"/>
              </a:ext>
            </a:extLst>
          </p:cNvPr>
          <p:cNvSpPr txBox="1"/>
          <p:nvPr/>
        </p:nvSpPr>
        <p:spPr>
          <a:xfrm>
            <a:off x="7643854" y="2356846"/>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61" name="TextBox 60">
            <a:extLst>
              <a:ext uri="{FF2B5EF4-FFF2-40B4-BE49-F238E27FC236}">
                <a16:creationId xmlns:a16="http://schemas.microsoft.com/office/drawing/2014/main" id="{D236983B-D08C-B94C-9A86-B659F53A6E06}"/>
              </a:ext>
            </a:extLst>
          </p:cNvPr>
          <p:cNvSpPr txBox="1"/>
          <p:nvPr/>
        </p:nvSpPr>
        <p:spPr>
          <a:xfrm>
            <a:off x="6405126" y="2942531"/>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62" name="TextBox 61">
            <a:extLst>
              <a:ext uri="{FF2B5EF4-FFF2-40B4-BE49-F238E27FC236}">
                <a16:creationId xmlns:a16="http://schemas.microsoft.com/office/drawing/2014/main" id="{328C6CB8-DF4A-3148-B012-36AC0D806047}"/>
              </a:ext>
            </a:extLst>
          </p:cNvPr>
          <p:cNvSpPr txBox="1"/>
          <p:nvPr/>
        </p:nvSpPr>
        <p:spPr>
          <a:xfrm>
            <a:off x="7783083" y="364714"/>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63" name="TextBox 62">
            <a:extLst>
              <a:ext uri="{FF2B5EF4-FFF2-40B4-BE49-F238E27FC236}">
                <a16:creationId xmlns:a16="http://schemas.microsoft.com/office/drawing/2014/main" id="{25B6C59B-B7DD-A447-80F4-3C12BED2E4B7}"/>
              </a:ext>
            </a:extLst>
          </p:cNvPr>
          <p:cNvSpPr txBox="1"/>
          <p:nvPr/>
        </p:nvSpPr>
        <p:spPr>
          <a:xfrm>
            <a:off x="278558" y="4082427"/>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64" name="TextBox 63">
            <a:extLst>
              <a:ext uri="{FF2B5EF4-FFF2-40B4-BE49-F238E27FC236}">
                <a16:creationId xmlns:a16="http://schemas.microsoft.com/office/drawing/2014/main" id="{B267743B-A747-3943-8CFD-42AB5FF95DDD}"/>
              </a:ext>
            </a:extLst>
          </p:cNvPr>
          <p:cNvSpPr txBox="1"/>
          <p:nvPr/>
        </p:nvSpPr>
        <p:spPr>
          <a:xfrm>
            <a:off x="3206550" y="4694515"/>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65" name="TextBox 64">
            <a:extLst>
              <a:ext uri="{FF2B5EF4-FFF2-40B4-BE49-F238E27FC236}">
                <a16:creationId xmlns:a16="http://schemas.microsoft.com/office/drawing/2014/main" id="{5A5ABA1D-0593-8747-9D04-0377D43FB837}"/>
              </a:ext>
            </a:extLst>
          </p:cNvPr>
          <p:cNvSpPr txBox="1"/>
          <p:nvPr/>
        </p:nvSpPr>
        <p:spPr>
          <a:xfrm>
            <a:off x="268811" y="5117851"/>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6" name="TextBox 65">
            <a:extLst>
              <a:ext uri="{FF2B5EF4-FFF2-40B4-BE49-F238E27FC236}">
                <a16:creationId xmlns:a16="http://schemas.microsoft.com/office/drawing/2014/main" id="{5019BB74-0FA3-7B44-9F42-C4CE46FCD9B6}"/>
              </a:ext>
            </a:extLst>
          </p:cNvPr>
          <p:cNvSpPr txBox="1"/>
          <p:nvPr/>
        </p:nvSpPr>
        <p:spPr>
          <a:xfrm>
            <a:off x="2203891" y="5623629"/>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67" name="TextBox 66">
            <a:extLst>
              <a:ext uri="{FF2B5EF4-FFF2-40B4-BE49-F238E27FC236}">
                <a16:creationId xmlns:a16="http://schemas.microsoft.com/office/drawing/2014/main" id="{EE119440-28CC-844F-A0C4-8CC505C21809}"/>
              </a:ext>
            </a:extLst>
          </p:cNvPr>
          <p:cNvSpPr txBox="1"/>
          <p:nvPr/>
        </p:nvSpPr>
        <p:spPr>
          <a:xfrm>
            <a:off x="965163" y="6209314"/>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68" name="TextBox 67">
            <a:extLst>
              <a:ext uri="{FF2B5EF4-FFF2-40B4-BE49-F238E27FC236}">
                <a16:creationId xmlns:a16="http://schemas.microsoft.com/office/drawing/2014/main" id="{003EE1F6-2D95-924D-A892-E4B5B1DDFF1C}"/>
              </a:ext>
            </a:extLst>
          </p:cNvPr>
          <p:cNvSpPr txBox="1"/>
          <p:nvPr/>
        </p:nvSpPr>
        <p:spPr>
          <a:xfrm>
            <a:off x="2343120" y="3631497"/>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69" name="TextBox 68">
            <a:extLst>
              <a:ext uri="{FF2B5EF4-FFF2-40B4-BE49-F238E27FC236}">
                <a16:creationId xmlns:a16="http://schemas.microsoft.com/office/drawing/2014/main" id="{E23B5EBE-0028-274F-A7B9-1E60F3B24E1A}"/>
              </a:ext>
            </a:extLst>
          </p:cNvPr>
          <p:cNvSpPr txBox="1"/>
          <p:nvPr/>
        </p:nvSpPr>
        <p:spPr>
          <a:xfrm>
            <a:off x="5623447" y="4091064"/>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0" name="TextBox 69">
            <a:extLst>
              <a:ext uri="{FF2B5EF4-FFF2-40B4-BE49-F238E27FC236}">
                <a16:creationId xmlns:a16="http://schemas.microsoft.com/office/drawing/2014/main" id="{C0C13791-F72E-DC4F-A339-198127DFE574}"/>
              </a:ext>
            </a:extLst>
          </p:cNvPr>
          <p:cNvSpPr txBox="1"/>
          <p:nvPr/>
        </p:nvSpPr>
        <p:spPr>
          <a:xfrm>
            <a:off x="8551439" y="4703152"/>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71" name="TextBox 70">
            <a:extLst>
              <a:ext uri="{FF2B5EF4-FFF2-40B4-BE49-F238E27FC236}">
                <a16:creationId xmlns:a16="http://schemas.microsoft.com/office/drawing/2014/main" id="{E77620E5-6831-1B41-A0CC-C0F1808D7469}"/>
              </a:ext>
            </a:extLst>
          </p:cNvPr>
          <p:cNvSpPr txBox="1"/>
          <p:nvPr/>
        </p:nvSpPr>
        <p:spPr>
          <a:xfrm>
            <a:off x="5613700" y="5126488"/>
            <a:ext cx="31771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2" name="TextBox 71">
            <a:extLst>
              <a:ext uri="{FF2B5EF4-FFF2-40B4-BE49-F238E27FC236}">
                <a16:creationId xmlns:a16="http://schemas.microsoft.com/office/drawing/2014/main" id="{8EE48C36-0E48-1F40-832C-FC6C6EFF8895}"/>
              </a:ext>
            </a:extLst>
          </p:cNvPr>
          <p:cNvSpPr txBox="1"/>
          <p:nvPr/>
        </p:nvSpPr>
        <p:spPr>
          <a:xfrm>
            <a:off x="7548780" y="5632266"/>
            <a:ext cx="3273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73" name="TextBox 72">
            <a:extLst>
              <a:ext uri="{FF2B5EF4-FFF2-40B4-BE49-F238E27FC236}">
                <a16:creationId xmlns:a16="http://schemas.microsoft.com/office/drawing/2014/main" id="{1867CA14-4B74-EE42-9160-E4167996494A}"/>
              </a:ext>
            </a:extLst>
          </p:cNvPr>
          <p:cNvSpPr txBox="1"/>
          <p:nvPr/>
        </p:nvSpPr>
        <p:spPr>
          <a:xfrm>
            <a:off x="6310052" y="6217951"/>
            <a:ext cx="29687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74" name="TextBox 73">
            <a:extLst>
              <a:ext uri="{FF2B5EF4-FFF2-40B4-BE49-F238E27FC236}">
                <a16:creationId xmlns:a16="http://schemas.microsoft.com/office/drawing/2014/main" id="{6C253107-F288-554B-935E-E86C7A101A24}"/>
              </a:ext>
            </a:extLst>
          </p:cNvPr>
          <p:cNvSpPr txBox="1"/>
          <p:nvPr/>
        </p:nvSpPr>
        <p:spPr>
          <a:xfrm>
            <a:off x="7688009" y="3640134"/>
            <a:ext cx="29046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75" name="TextBox 74">
            <a:extLst>
              <a:ext uri="{FF2B5EF4-FFF2-40B4-BE49-F238E27FC236}">
                <a16:creationId xmlns:a16="http://schemas.microsoft.com/office/drawing/2014/main" id="{96587AA6-EB12-C140-8907-FE0FB050E9DE}"/>
              </a:ext>
            </a:extLst>
          </p:cNvPr>
          <p:cNvSpPr txBox="1"/>
          <p:nvPr/>
        </p:nvSpPr>
        <p:spPr>
          <a:xfrm>
            <a:off x="5584805" y="2718928"/>
            <a:ext cx="33054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t>
            </a:r>
          </a:p>
        </p:txBody>
      </p:sp>
      <p:sp>
        <p:nvSpPr>
          <p:cNvPr id="76" name="TextBox 75">
            <a:extLst>
              <a:ext uri="{FF2B5EF4-FFF2-40B4-BE49-F238E27FC236}">
                <a16:creationId xmlns:a16="http://schemas.microsoft.com/office/drawing/2014/main" id="{B7A3E549-014E-4145-8B8D-D7E7EAB4DCEC}"/>
              </a:ext>
            </a:extLst>
          </p:cNvPr>
          <p:cNvSpPr txBox="1"/>
          <p:nvPr/>
        </p:nvSpPr>
        <p:spPr>
          <a:xfrm>
            <a:off x="6873245" y="142585"/>
            <a:ext cx="32893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t>
            </a:r>
          </a:p>
        </p:txBody>
      </p:sp>
      <p:sp>
        <p:nvSpPr>
          <p:cNvPr id="3" name="Rounded Rectangle 2">
            <a:extLst>
              <a:ext uri="{FF2B5EF4-FFF2-40B4-BE49-F238E27FC236}">
                <a16:creationId xmlns:a16="http://schemas.microsoft.com/office/drawing/2014/main" id="{FE86CB84-5D4F-0F46-8A87-CB621C32E0B5}"/>
              </a:ext>
            </a:extLst>
          </p:cNvPr>
          <p:cNvSpPr/>
          <p:nvPr/>
        </p:nvSpPr>
        <p:spPr>
          <a:xfrm>
            <a:off x="3433279" y="2474990"/>
            <a:ext cx="1001548" cy="82809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A</a:t>
            </a:r>
          </a:p>
        </p:txBody>
      </p:sp>
      <p:sp>
        <p:nvSpPr>
          <p:cNvPr id="77" name="Rounded Rectangle 76">
            <a:extLst>
              <a:ext uri="{FF2B5EF4-FFF2-40B4-BE49-F238E27FC236}">
                <a16:creationId xmlns:a16="http://schemas.microsoft.com/office/drawing/2014/main" id="{3A6F28B0-FBB2-5A4F-9C22-E0BBBC32F9BF}"/>
              </a:ext>
            </a:extLst>
          </p:cNvPr>
          <p:cNvSpPr/>
          <p:nvPr/>
        </p:nvSpPr>
        <p:spPr>
          <a:xfrm>
            <a:off x="4656579" y="2459085"/>
            <a:ext cx="1001548" cy="82809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B</a:t>
            </a:r>
          </a:p>
        </p:txBody>
      </p:sp>
      <p:sp>
        <p:nvSpPr>
          <p:cNvPr id="78" name="Rounded Rectangle 77">
            <a:extLst>
              <a:ext uri="{FF2B5EF4-FFF2-40B4-BE49-F238E27FC236}">
                <a16:creationId xmlns:a16="http://schemas.microsoft.com/office/drawing/2014/main" id="{F96824D3-C2B1-144E-AD62-113B266D39AC}"/>
              </a:ext>
            </a:extLst>
          </p:cNvPr>
          <p:cNvSpPr/>
          <p:nvPr/>
        </p:nvSpPr>
        <p:spPr>
          <a:xfrm>
            <a:off x="3415354" y="3501943"/>
            <a:ext cx="1001548" cy="82809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a:t>
            </a:r>
          </a:p>
        </p:txBody>
      </p:sp>
      <p:sp>
        <p:nvSpPr>
          <p:cNvPr id="79" name="Rounded Rectangle 78">
            <a:extLst>
              <a:ext uri="{FF2B5EF4-FFF2-40B4-BE49-F238E27FC236}">
                <a16:creationId xmlns:a16="http://schemas.microsoft.com/office/drawing/2014/main" id="{93783203-84AF-1840-A5B9-6D0EB30A89C3}"/>
              </a:ext>
            </a:extLst>
          </p:cNvPr>
          <p:cNvSpPr/>
          <p:nvPr/>
        </p:nvSpPr>
        <p:spPr>
          <a:xfrm>
            <a:off x="4638654" y="3486038"/>
            <a:ext cx="1001548" cy="828097"/>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D</a:t>
            </a:r>
          </a:p>
        </p:txBody>
      </p:sp>
    </p:spTree>
    <p:extLst>
      <p:ext uri="{BB962C8B-B14F-4D97-AF65-F5344CB8AC3E}">
        <p14:creationId xmlns:p14="http://schemas.microsoft.com/office/powerpoint/2010/main" val="1567155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1E0EE0D-8B7A-EF4C-B46E-E92B9520A939}"/>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7411" name="AutoShape 6">
            <a:extLst>
              <a:ext uri="{FF2B5EF4-FFF2-40B4-BE49-F238E27FC236}">
                <a16:creationId xmlns:a16="http://schemas.microsoft.com/office/drawing/2014/main" id="{A6028AB8-E84B-6247-9E76-7626A564F2D5}"/>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75</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17412" name="AutoShape 9">
            <a:extLst>
              <a:ext uri="{FF2B5EF4-FFF2-40B4-BE49-F238E27FC236}">
                <a16:creationId xmlns:a16="http://schemas.microsoft.com/office/drawing/2014/main" id="{0D27E801-293B-6A4F-BDFA-F02D868ED055}"/>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105</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17413" name="AutoShape 10">
            <a:extLst>
              <a:ext uri="{FF2B5EF4-FFF2-40B4-BE49-F238E27FC236}">
                <a16:creationId xmlns:a16="http://schemas.microsoft.com/office/drawing/2014/main" id="{75E752EE-7804-D549-ADBE-DD192866C2AE}"/>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105</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17414" name="AutoShape 11">
            <a:extLst>
              <a:ext uri="{FF2B5EF4-FFF2-40B4-BE49-F238E27FC236}">
                <a16:creationId xmlns:a16="http://schemas.microsoft.com/office/drawing/2014/main" id="{570E7C42-364C-FC43-B671-DBCB8473865C}"/>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 = 105</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17415" name="AutoShape 13">
            <a:extLst>
              <a:ext uri="{FF2B5EF4-FFF2-40B4-BE49-F238E27FC236}">
                <a16:creationId xmlns:a16="http://schemas.microsoft.com/office/drawing/2014/main" id="{C6CFC9CF-52B9-BD4D-9FE4-3CD684D5C25B}"/>
              </a:ext>
            </a:extLst>
          </p:cNvPr>
          <p:cNvSpPr>
            <a:spLocks noChangeArrowheads="1"/>
          </p:cNvSpPr>
          <p:nvPr/>
        </p:nvSpPr>
        <p:spPr bwMode="auto">
          <a:xfrm>
            <a:off x="1143000" y="6072188"/>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105</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17416" name="Line 15">
            <a:extLst>
              <a:ext uri="{FF2B5EF4-FFF2-40B4-BE49-F238E27FC236}">
                <a16:creationId xmlns:a16="http://schemas.microsoft.com/office/drawing/2014/main" id="{0D501B05-0432-AB41-9503-54411930E20E}"/>
              </a:ext>
            </a:extLst>
          </p:cNvPr>
          <p:cNvSpPr>
            <a:spLocks noChangeShapeType="1"/>
          </p:cNvSpPr>
          <p:nvPr/>
        </p:nvSpPr>
        <p:spPr bwMode="auto">
          <a:xfrm flipV="1">
            <a:off x="3810000" y="2532063"/>
            <a:ext cx="3922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17" name="Text Box 16">
            <a:extLst>
              <a:ext uri="{FF2B5EF4-FFF2-40B4-BE49-F238E27FC236}">
                <a16:creationId xmlns:a16="http://schemas.microsoft.com/office/drawing/2014/main" id="{30B26841-CEFA-CA46-AAD5-A2FA5D75FA12}"/>
              </a:ext>
            </a:extLst>
          </p:cNvPr>
          <p:cNvSpPr txBox="1">
            <a:spLocks noChangeArrowheads="1"/>
          </p:cNvSpPr>
          <p:nvPr/>
        </p:nvSpPr>
        <p:spPr bwMode="auto">
          <a:xfrm>
            <a:off x="5310188" y="18605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a</a:t>
            </a:r>
          </a:p>
        </p:txBody>
      </p:sp>
      <p:sp>
        <p:nvSpPr>
          <p:cNvPr id="17418" name="Line 17">
            <a:extLst>
              <a:ext uri="{FF2B5EF4-FFF2-40B4-BE49-F238E27FC236}">
                <a16:creationId xmlns:a16="http://schemas.microsoft.com/office/drawing/2014/main" id="{21C9AAA0-8808-5749-8560-B1C437AF59AC}"/>
              </a:ext>
            </a:extLst>
          </p:cNvPr>
          <p:cNvSpPr>
            <a:spLocks noChangeShapeType="1"/>
          </p:cNvSpPr>
          <p:nvPr/>
        </p:nvSpPr>
        <p:spPr bwMode="auto">
          <a:xfrm flipV="1">
            <a:off x="3925888" y="3657600"/>
            <a:ext cx="3922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19" name="Line 18">
            <a:extLst>
              <a:ext uri="{FF2B5EF4-FFF2-40B4-BE49-F238E27FC236}">
                <a16:creationId xmlns:a16="http://schemas.microsoft.com/office/drawing/2014/main" id="{E6AE45B0-431E-3E41-B2F4-AF8223A184F2}"/>
              </a:ext>
            </a:extLst>
          </p:cNvPr>
          <p:cNvSpPr>
            <a:spLocks noChangeShapeType="1"/>
          </p:cNvSpPr>
          <p:nvPr/>
        </p:nvSpPr>
        <p:spPr bwMode="auto">
          <a:xfrm flipH="1">
            <a:off x="5426075" y="1219200"/>
            <a:ext cx="806450" cy="2438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20" name="Line 24">
            <a:extLst>
              <a:ext uri="{FF2B5EF4-FFF2-40B4-BE49-F238E27FC236}">
                <a16:creationId xmlns:a16="http://schemas.microsoft.com/office/drawing/2014/main" id="{BA5F2ABC-B6FB-8C42-B0A9-A095B8905ACD}"/>
              </a:ext>
            </a:extLst>
          </p:cNvPr>
          <p:cNvSpPr>
            <a:spLocks noChangeShapeType="1"/>
          </p:cNvSpPr>
          <p:nvPr/>
        </p:nvSpPr>
        <p:spPr bwMode="auto">
          <a:xfrm rot="-5341059">
            <a:off x="4038601" y="2403475"/>
            <a:ext cx="4762" cy="230187"/>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21" name="Line 25">
            <a:extLst>
              <a:ext uri="{FF2B5EF4-FFF2-40B4-BE49-F238E27FC236}">
                <a16:creationId xmlns:a16="http://schemas.microsoft.com/office/drawing/2014/main" id="{4D7EC4CB-CFC5-C148-856B-E40F51F4D9A1}"/>
              </a:ext>
            </a:extLst>
          </p:cNvPr>
          <p:cNvSpPr>
            <a:spLocks noChangeShapeType="1"/>
          </p:cNvSpPr>
          <p:nvPr/>
        </p:nvSpPr>
        <p:spPr bwMode="auto">
          <a:xfrm rot="-5341059">
            <a:off x="4269581" y="3540919"/>
            <a:ext cx="3175" cy="23018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22" name="Freeform 29">
            <a:extLst>
              <a:ext uri="{FF2B5EF4-FFF2-40B4-BE49-F238E27FC236}">
                <a16:creationId xmlns:a16="http://schemas.microsoft.com/office/drawing/2014/main" id="{FF847752-A0F3-C44F-88BB-401228AAE484}"/>
              </a:ext>
            </a:extLst>
          </p:cNvPr>
          <p:cNvSpPr>
            <a:spLocks/>
          </p:cNvSpPr>
          <p:nvPr/>
        </p:nvSpPr>
        <p:spPr bwMode="auto">
          <a:xfrm>
            <a:off x="5156200" y="3376613"/>
            <a:ext cx="346075" cy="28098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23" name="Freeform 30">
            <a:extLst>
              <a:ext uri="{FF2B5EF4-FFF2-40B4-BE49-F238E27FC236}">
                <a16:creationId xmlns:a16="http://schemas.microsoft.com/office/drawing/2014/main" id="{B5CD7724-3301-BD45-8621-057F4B13C8D3}"/>
              </a:ext>
            </a:extLst>
          </p:cNvPr>
          <p:cNvSpPr>
            <a:spLocks/>
          </p:cNvSpPr>
          <p:nvPr/>
        </p:nvSpPr>
        <p:spPr bwMode="auto">
          <a:xfrm>
            <a:off x="5540375" y="2251075"/>
            <a:ext cx="346075" cy="2809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424" name="Text Box 31">
            <a:extLst>
              <a:ext uri="{FF2B5EF4-FFF2-40B4-BE49-F238E27FC236}">
                <a16:creationId xmlns:a16="http://schemas.microsoft.com/office/drawing/2014/main" id="{EB998D9D-F83C-A346-982C-8279CFFEF3A2}"/>
              </a:ext>
            </a:extLst>
          </p:cNvPr>
          <p:cNvSpPr txBox="1">
            <a:spLocks noChangeArrowheads="1"/>
          </p:cNvSpPr>
          <p:nvPr/>
        </p:nvSpPr>
        <p:spPr bwMode="auto">
          <a:xfrm>
            <a:off x="4757738" y="3048000"/>
            <a:ext cx="900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105</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17425" name="Title 16">
            <a:extLst>
              <a:ext uri="{FF2B5EF4-FFF2-40B4-BE49-F238E27FC236}">
                <a16:creationId xmlns:a16="http://schemas.microsoft.com/office/drawing/2014/main" id="{A182DA79-0927-704C-AB57-52377CD957C2}"/>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3312389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8306C2-11BC-AD4B-8688-6B893ECE72D0}"/>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9459" name="AutoShape 1027">
            <a:extLst>
              <a:ext uri="{FF2B5EF4-FFF2-40B4-BE49-F238E27FC236}">
                <a16:creationId xmlns:a16="http://schemas.microsoft.com/office/drawing/2014/main" id="{E84EC339-D2E6-4C4F-AE83-AF77B65D1DE1}"/>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98</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19460" name="AutoShape 1028">
            <a:extLst>
              <a:ext uri="{FF2B5EF4-FFF2-40B4-BE49-F238E27FC236}">
                <a16:creationId xmlns:a16="http://schemas.microsoft.com/office/drawing/2014/main" id="{4A08B9C7-BAF6-2645-8D75-B708CF19062B}"/>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82</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19461" name="AutoShape 1029">
            <a:extLst>
              <a:ext uri="{FF2B5EF4-FFF2-40B4-BE49-F238E27FC236}">
                <a16:creationId xmlns:a16="http://schemas.microsoft.com/office/drawing/2014/main" id="{EA1A5A16-802B-5C4C-AEB1-22B27AE3081C}"/>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e = 98</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19462" name="AutoShape 1030">
            <a:extLst>
              <a:ext uri="{FF2B5EF4-FFF2-40B4-BE49-F238E27FC236}">
                <a16:creationId xmlns:a16="http://schemas.microsoft.com/office/drawing/2014/main" id="{17BB5115-F314-9244-9AB7-FF8449626FE7}"/>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82</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on a str. line = 180 </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p>
        </p:txBody>
      </p:sp>
      <p:sp>
        <p:nvSpPr>
          <p:cNvPr id="19463" name="AutoShape 1031">
            <a:extLst>
              <a:ext uri="{FF2B5EF4-FFF2-40B4-BE49-F238E27FC236}">
                <a16:creationId xmlns:a16="http://schemas.microsoft.com/office/drawing/2014/main" id="{CF280EC6-D747-9E4B-AB97-DC6BA2E2743A}"/>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98</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19464" name="Line 1082">
            <a:extLst>
              <a:ext uri="{FF2B5EF4-FFF2-40B4-BE49-F238E27FC236}">
                <a16:creationId xmlns:a16="http://schemas.microsoft.com/office/drawing/2014/main" id="{BF7EAA8A-F2FC-C846-8BCE-9415E5EDA285}"/>
              </a:ext>
            </a:extLst>
          </p:cNvPr>
          <p:cNvSpPr>
            <a:spLocks noChangeShapeType="1"/>
          </p:cNvSpPr>
          <p:nvPr/>
        </p:nvSpPr>
        <p:spPr bwMode="auto">
          <a:xfrm flipV="1">
            <a:off x="3962400" y="2338388"/>
            <a:ext cx="3922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65" name="Text Box 1083">
            <a:extLst>
              <a:ext uri="{FF2B5EF4-FFF2-40B4-BE49-F238E27FC236}">
                <a16:creationId xmlns:a16="http://schemas.microsoft.com/office/drawing/2014/main" id="{31C5F7E3-1A60-8447-9FFB-000C5597C6F6}"/>
              </a:ext>
            </a:extLst>
          </p:cNvPr>
          <p:cNvSpPr txBox="1">
            <a:spLocks noChangeArrowheads="1"/>
          </p:cNvSpPr>
          <p:nvPr/>
        </p:nvSpPr>
        <p:spPr bwMode="auto">
          <a:xfrm>
            <a:off x="5511800" y="229870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e</a:t>
            </a:r>
          </a:p>
        </p:txBody>
      </p:sp>
      <p:sp>
        <p:nvSpPr>
          <p:cNvPr id="19466" name="Line 1084">
            <a:extLst>
              <a:ext uri="{FF2B5EF4-FFF2-40B4-BE49-F238E27FC236}">
                <a16:creationId xmlns:a16="http://schemas.microsoft.com/office/drawing/2014/main" id="{D7AB4E24-6CF5-AD46-ADEA-B32B6B9C1345}"/>
              </a:ext>
            </a:extLst>
          </p:cNvPr>
          <p:cNvSpPr>
            <a:spLocks noChangeShapeType="1"/>
          </p:cNvSpPr>
          <p:nvPr/>
        </p:nvSpPr>
        <p:spPr bwMode="auto">
          <a:xfrm flipV="1">
            <a:off x="4078288" y="3463925"/>
            <a:ext cx="3922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67" name="Line 1085">
            <a:extLst>
              <a:ext uri="{FF2B5EF4-FFF2-40B4-BE49-F238E27FC236}">
                <a16:creationId xmlns:a16="http://schemas.microsoft.com/office/drawing/2014/main" id="{3DCD97B0-7F32-D048-A8A4-C35D36D96FFA}"/>
              </a:ext>
            </a:extLst>
          </p:cNvPr>
          <p:cNvSpPr>
            <a:spLocks noChangeShapeType="1"/>
          </p:cNvSpPr>
          <p:nvPr/>
        </p:nvSpPr>
        <p:spPr bwMode="auto">
          <a:xfrm flipH="1">
            <a:off x="5578475" y="2057400"/>
            <a:ext cx="669925" cy="1828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68" name="Line 1086">
            <a:extLst>
              <a:ext uri="{FF2B5EF4-FFF2-40B4-BE49-F238E27FC236}">
                <a16:creationId xmlns:a16="http://schemas.microsoft.com/office/drawing/2014/main" id="{CE687B72-8ED8-A348-9724-78453549EE7D}"/>
              </a:ext>
            </a:extLst>
          </p:cNvPr>
          <p:cNvSpPr>
            <a:spLocks noChangeShapeType="1"/>
          </p:cNvSpPr>
          <p:nvPr/>
        </p:nvSpPr>
        <p:spPr bwMode="auto">
          <a:xfrm rot="-5341059">
            <a:off x="4191001" y="2209800"/>
            <a:ext cx="4762" cy="230187"/>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69" name="Line 1087">
            <a:extLst>
              <a:ext uri="{FF2B5EF4-FFF2-40B4-BE49-F238E27FC236}">
                <a16:creationId xmlns:a16="http://schemas.microsoft.com/office/drawing/2014/main" id="{F7447D21-A714-0149-8D5A-0156E201028C}"/>
              </a:ext>
            </a:extLst>
          </p:cNvPr>
          <p:cNvSpPr>
            <a:spLocks noChangeShapeType="1"/>
          </p:cNvSpPr>
          <p:nvPr/>
        </p:nvSpPr>
        <p:spPr bwMode="auto">
          <a:xfrm rot="-5341059">
            <a:off x="4421981" y="3347244"/>
            <a:ext cx="3175" cy="23018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70" name="Freeform 1088">
            <a:extLst>
              <a:ext uri="{FF2B5EF4-FFF2-40B4-BE49-F238E27FC236}">
                <a16:creationId xmlns:a16="http://schemas.microsoft.com/office/drawing/2014/main" id="{BE04A6A0-B217-CD4F-9AC7-8D975D956FC2}"/>
              </a:ext>
            </a:extLst>
          </p:cNvPr>
          <p:cNvSpPr>
            <a:spLocks/>
          </p:cNvSpPr>
          <p:nvPr/>
        </p:nvSpPr>
        <p:spPr bwMode="auto">
          <a:xfrm flipH="1">
            <a:off x="5803900" y="3200400"/>
            <a:ext cx="346075" cy="2809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71" name="Freeform 1089">
            <a:extLst>
              <a:ext uri="{FF2B5EF4-FFF2-40B4-BE49-F238E27FC236}">
                <a16:creationId xmlns:a16="http://schemas.microsoft.com/office/drawing/2014/main" id="{80F953E6-9F5A-BF4F-B01F-DE0E1EABBC68}"/>
              </a:ext>
            </a:extLst>
          </p:cNvPr>
          <p:cNvSpPr>
            <a:spLocks/>
          </p:cNvSpPr>
          <p:nvPr/>
        </p:nvSpPr>
        <p:spPr bwMode="auto">
          <a:xfrm flipV="1">
            <a:off x="5715000" y="2322513"/>
            <a:ext cx="346075" cy="28098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472" name="Text Box 1090">
            <a:extLst>
              <a:ext uri="{FF2B5EF4-FFF2-40B4-BE49-F238E27FC236}">
                <a16:creationId xmlns:a16="http://schemas.microsoft.com/office/drawing/2014/main" id="{B4010C63-BEC4-5646-9C42-4FB4FCCCC129}"/>
              </a:ext>
            </a:extLst>
          </p:cNvPr>
          <p:cNvSpPr txBox="1">
            <a:spLocks noChangeArrowheads="1"/>
          </p:cNvSpPr>
          <p:nvPr/>
        </p:nvSpPr>
        <p:spPr bwMode="auto">
          <a:xfrm>
            <a:off x="5943600" y="28956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98</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19473" name="Title 16">
            <a:extLst>
              <a:ext uri="{FF2B5EF4-FFF2-40B4-BE49-F238E27FC236}">
                <a16:creationId xmlns:a16="http://schemas.microsoft.com/office/drawing/2014/main" id="{5426DD8E-CF8B-0E46-B898-8E6DFE37570A}"/>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2365566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8E81B28-EABD-0D4A-B0B9-0BC5441A94D2}"/>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21507" name="AutoShape 3">
            <a:extLst>
              <a:ext uri="{FF2B5EF4-FFF2-40B4-BE49-F238E27FC236}">
                <a16:creationId xmlns:a16="http://schemas.microsoft.com/office/drawing/2014/main" id="{A654F9FF-1E28-FC4C-AC34-0300BB98498E}"/>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f = 70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1508" name="AutoShape 4">
            <a:extLst>
              <a:ext uri="{FF2B5EF4-FFF2-40B4-BE49-F238E27FC236}">
                <a16:creationId xmlns:a16="http://schemas.microsoft.com/office/drawing/2014/main" id="{13B143F6-C73B-234B-ACC1-132A8DABA22A}"/>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56</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1509" name="AutoShape 5">
            <a:extLst>
              <a:ext uri="{FF2B5EF4-FFF2-40B4-BE49-F238E27FC236}">
                <a16:creationId xmlns:a16="http://schemas.microsoft.com/office/drawing/2014/main" id="{6372343C-4096-284C-8F06-3BCCF1A28CC9}"/>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54</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1510" name="AutoShape 6">
            <a:extLst>
              <a:ext uri="{FF2B5EF4-FFF2-40B4-BE49-F238E27FC236}">
                <a16:creationId xmlns:a16="http://schemas.microsoft.com/office/drawing/2014/main" id="{0412461F-100F-E444-9FE5-82A6822C2F9E}"/>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124</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on a str. line = 180 </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p>
        </p:txBody>
      </p:sp>
      <p:sp>
        <p:nvSpPr>
          <p:cNvPr id="21511" name="AutoShape 7">
            <a:extLst>
              <a:ext uri="{FF2B5EF4-FFF2-40B4-BE49-F238E27FC236}">
                <a16:creationId xmlns:a16="http://schemas.microsoft.com/office/drawing/2014/main" id="{E795152F-8C5A-064C-86EE-4BBC13064162}"/>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1512" name="Line 9">
            <a:extLst>
              <a:ext uri="{FF2B5EF4-FFF2-40B4-BE49-F238E27FC236}">
                <a16:creationId xmlns:a16="http://schemas.microsoft.com/office/drawing/2014/main" id="{97C6843A-DE0E-C542-B4FF-DAEAE2E4EAC5}"/>
              </a:ext>
            </a:extLst>
          </p:cNvPr>
          <p:cNvSpPr>
            <a:spLocks noChangeShapeType="1"/>
          </p:cNvSpPr>
          <p:nvPr/>
        </p:nvSpPr>
        <p:spPr bwMode="auto">
          <a:xfrm flipV="1">
            <a:off x="3998913" y="2608263"/>
            <a:ext cx="3922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3" name="Text Box 10">
            <a:extLst>
              <a:ext uri="{FF2B5EF4-FFF2-40B4-BE49-F238E27FC236}">
                <a16:creationId xmlns:a16="http://schemas.microsoft.com/office/drawing/2014/main" id="{F2B90070-7B25-5744-8FC6-6B9DB2A0FA7A}"/>
              </a:ext>
            </a:extLst>
          </p:cNvPr>
          <p:cNvSpPr txBox="1">
            <a:spLocks noChangeArrowheads="1"/>
          </p:cNvSpPr>
          <p:nvPr/>
        </p:nvSpPr>
        <p:spPr bwMode="auto">
          <a:xfrm>
            <a:off x="5867400" y="1981200"/>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f</a:t>
            </a:r>
          </a:p>
        </p:txBody>
      </p:sp>
      <p:sp>
        <p:nvSpPr>
          <p:cNvPr id="21514" name="Line 11">
            <a:extLst>
              <a:ext uri="{FF2B5EF4-FFF2-40B4-BE49-F238E27FC236}">
                <a16:creationId xmlns:a16="http://schemas.microsoft.com/office/drawing/2014/main" id="{D380ECAE-A8A1-7840-A10C-D0247369060A}"/>
              </a:ext>
            </a:extLst>
          </p:cNvPr>
          <p:cNvSpPr>
            <a:spLocks noChangeShapeType="1"/>
          </p:cNvSpPr>
          <p:nvPr/>
        </p:nvSpPr>
        <p:spPr bwMode="auto">
          <a:xfrm flipV="1">
            <a:off x="4114800" y="3733800"/>
            <a:ext cx="3922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5" name="Line 12">
            <a:extLst>
              <a:ext uri="{FF2B5EF4-FFF2-40B4-BE49-F238E27FC236}">
                <a16:creationId xmlns:a16="http://schemas.microsoft.com/office/drawing/2014/main" id="{9C07E62C-51EF-494A-9B5B-6D1DF5A7F5C5}"/>
              </a:ext>
            </a:extLst>
          </p:cNvPr>
          <p:cNvSpPr>
            <a:spLocks noChangeShapeType="1"/>
          </p:cNvSpPr>
          <p:nvPr/>
        </p:nvSpPr>
        <p:spPr bwMode="auto">
          <a:xfrm flipH="1">
            <a:off x="4724400" y="1717675"/>
            <a:ext cx="1254125" cy="2244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6" name="Line 13">
            <a:extLst>
              <a:ext uri="{FF2B5EF4-FFF2-40B4-BE49-F238E27FC236}">
                <a16:creationId xmlns:a16="http://schemas.microsoft.com/office/drawing/2014/main" id="{9F3E0527-E451-AD45-9514-F6C34C39F076}"/>
              </a:ext>
            </a:extLst>
          </p:cNvPr>
          <p:cNvSpPr>
            <a:spLocks noChangeShapeType="1"/>
          </p:cNvSpPr>
          <p:nvPr/>
        </p:nvSpPr>
        <p:spPr bwMode="auto">
          <a:xfrm rot="-5341059">
            <a:off x="4227513" y="2479675"/>
            <a:ext cx="4762" cy="23018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7" name="Line 14">
            <a:extLst>
              <a:ext uri="{FF2B5EF4-FFF2-40B4-BE49-F238E27FC236}">
                <a16:creationId xmlns:a16="http://schemas.microsoft.com/office/drawing/2014/main" id="{AC66FCE3-C82E-754D-A844-6C255555C9FC}"/>
              </a:ext>
            </a:extLst>
          </p:cNvPr>
          <p:cNvSpPr>
            <a:spLocks noChangeShapeType="1"/>
          </p:cNvSpPr>
          <p:nvPr/>
        </p:nvSpPr>
        <p:spPr bwMode="auto">
          <a:xfrm rot="-5341059">
            <a:off x="4458494" y="3617119"/>
            <a:ext cx="3175" cy="230187"/>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8" name="Freeform 15">
            <a:extLst>
              <a:ext uri="{FF2B5EF4-FFF2-40B4-BE49-F238E27FC236}">
                <a16:creationId xmlns:a16="http://schemas.microsoft.com/office/drawing/2014/main" id="{55D44530-8FF5-2244-9FD1-29330476492C}"/>
              </a:ext>
            </a:extLst>
          </p:cNvPr>
          <p:cNvSpPr>
            <a:spLocks/>
          </p:cNvSpPr>
          <p:nvPr/>
        </p:nvSpPr>
        <p:spPr bwMode="auto">
          <a:xfrm flipH="1">
            <a:off x="4953000" y="3505200"/>
            <a:ext cx="381000" cy="2286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19" name="Freeform 16">
            <a:extLst>
              <a:ext uri="{FF2B5EF4-FFF2-40B4-BE49-F238E27FC236}">
                <a16:creationId xmlns:a16="http://schemas.microsoft.com/office/drawing/2014/main" id="{092E9BE7-6619-8F49-922D-D9BC7DA4DD18}"/>
              </a:ext>
            </a:extLst>
          </p:cNvPr>
          <p:cNvSpPr>
            <a:spLocks/>
          </p:cNvSpPr>
          <p:nvPr/>
        </p:nvSpPr>
        <p:spPr bwMode="auto">
          <a:xfrm rot="20031647" flipV="1">
            <a:off x="5867400" y="1905000"/>
            <a:ext cx="311150" cy="1412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20" name="Text Box 17">
            <a:extLst>
              <a:ext uri="{FF2B5EF4-FFF2-40B4-BE49-F238E27FC236}">
                <a16:creationId xmlns:a16="http://schemas.microsoft.com/office/drawing/2014/main" id="{6534C87D-B33F-914E-A2A2-65B847427377}"/>
              </a:ext>
            </a:extLst>
          </p:cNvPr>
          <p:cNvSpPr txBox="1">
            <a:spLocks noChangeArrowheads="1"/>
          </p:cNvSpPr>
          <p:nvPr/>
        </p:nvSpPr>
        <p:spPr bwMode="auto">
          <a:xfrm>
            <a:off x="5105400" y="32004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56</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1521" name="Line 18">
            <a:extLst>
              <a:ext uri="{FF2B5EF4-FFF2-40B4-BE49-F238E27FC236}">
                <a16:creationId xmlns:a16="http://schemas.microsoft.com/office/drawing/2014/main" id="{D5686DEF-6DC3-6A46-9949-98133F6C8292}"/>
              </a:ext>
            </a:extLst>
          </p:cNvPr>
          <p:cNvSpPr>
            <a:spLocks noChangeShapeType="1"/>
          </p:cNvSpPr>
          <p:nvPr/>
        </p:nvSpPr>
        <p:spPr bwMode="auto">
          <a:xfrm>
            <a:off x="6007100" y="1739900"/>
            <a:ext cx="1536700" cy="2374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22" name="Freeform 19">
            <a:extLst>
              <a:ext uri="{FF2B5EF4-FFF2-40B4-BE49-F238E27FC236}">
                <a16:creationId xmlns:a16="http://schemas.microsoft.com/office/drawing/2014/main" id="{6FBED157-AF1E-464E-B048-0E69ABBC4915}"/>
              </a:ext>
            </a:extLst>
          </p:cNvPr>
          <p:cNvSpPr>
            <a:spLocks/>
          </p:cNvSpPr>
          <p:nvPr/>
        </p:nvSpPr>
        <p:spPr bwMode="auto">
          <a:xfrm>
            <a:off x="6858000" y="3429000"/>
            <a:ext cx="304800" cy="2809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523" name="Text Box 20">
            <a:extLst>
              <a:ext uri="{FF2B5EF4-FFF2-40B4-BE49-F238E27FC236}">
                <a16:creationId xmlns:a16="http://schemas.microsoft.com/office/drawing/2014/main" id="{F758EE34-C866-5F41-BEC1-D55B302EAE23}"/>
              </a:ext>
            </a:extLst>
          </p:cNvPr>
          <p:cNvSpPr txBox="1">
            <a:spLocks noChangeArrowheads="1"/>
          </p:cNvSpPr>
          <p:nvPr/>
        </p:nvSpPr>
        <p:spPr bwMode="auto">
          <a:xfrm>
            <a:off x="6400800" y="32004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54</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1524" name="Title 20">
            <a:extLst>
              <a:ext uri="{FF2B5EF4-FFF2-40B4-BE49-F238E27FC236}">
                <a16:creationId xmlns:a16="http://schemas.microsoft.com/office/drawing/2014/main" id="{1BBA92BE-EF20-0E47-85FA-CD3E0A24BD22}"/>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1630045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16C8464-65C5-634C-8803-35B10BFA9E1C}"/>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23555" name="AutoShape 3">
            <a:extLst>
              <a:ext uri="{FF2B5EF4-FFF2-40B4-BE49-F238E27FC236}">
                <a16:creationId xmlns:a16="http://schemas.microsoft.com/office/drawing/2014/main" id="{DBE98E35-AEA3-C748-9FD4-A7F382872FA3}"/>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g = 70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3556" name="AutoShape 4">
            <a:extLst>
              <a:ext uri="{FF2B5EF4-FFF2-40B4-BE49-F238E27FC236}">
                <a16:creationId xmlns:a16="http://schemas.microsoft.com/office/drawing/2014/main" id="{2EA241D6-CFDB-4C45-9DC4-58FA92F8AB95}"/>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3557" name="AutoShape 5">
            <a:extLst>
              <a:ext uri="{FF2B5EF4-FFF2-40B4-BE49-F238E27FC236}">
                <a16:creationId xmlns:a16="http://schemas.microsoft.com/office/drawing/2014/main" id="{76A3FC1B-8829-BD46-BC4F-4C423301E4D5}"/>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3558" name="AutoShape 6">
            <a:extLst>
              <a:ext uri="{FF2B5EF4-FFF2-40B4-BE49-F238E27FC236}">
                <a16:creationId xmlns:a16="http://schemas.microsoft.com/office/drawing/2014/main" id="{1AC0489D-E300-5C45-A6CA-15A4B1DAFAC9}"/>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99</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3559" name="AutoShape 7">
            <a:extLst>
              <a:ext uri="{FF2B5EF4-FFF2-40B4-BE49-F238E27FC236}">
                <a16:creationId xmlns:a16="http://schemas.microsoft.com/office/drawing/2014/main" id="{A104E0F2-F1E0-6A45-BD9F-C9FE1801A7B5}"/>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3560" name="Text Box 10">
            <a:extLst>
              <a:ext uri="{FF2B5EF4-FFF2-40B4-BE49-F238E27FC236}">
                <a16:creationId xmlns:a16="http://schemas.microsoft.com/office/drawing/2014/main" id="{641EB10A-E4B2-1845-A80C-D3803A1912FA}"/>
              </a:ext>
            </a:extLst>
          </p:cNvPr>
          <p:cNvSpPr txBox="1">
            <a:spLocks noChangeArrowheads="1"/>
          </p:cNvSpPr>
          <p:nvPr/>
        </p:nvSpPr>
        <p:spPr bwMode="auto">
          <a:xfrm>
            <a:off x="5930900" y="2154238"/>
            <a:ext cx="352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g</a:t>
            </a:r>
          </a:p>
        </p:txBody>
      </p:sp>
      <p:sp>
        <p:nvSpPr>
          <p:cNvPr id="23561" name="Freeform 15">
            <a:extLst>
              <a:ext uri="{FF2B5EF4-FFF2-40B4-BE49-F238E27FC236}">
                <a16:creationId xmlns:a16="http://schemas.microsoft.com/office/drawing/2014/main" id="{3B9DC12D-ED18-7B43-86E2-85D342E0BE2C}"/>
              </a:ext>
            </a:extLst>
          </p:cNvPr>
          <p:cNvSpPr>
            <a:spLocks/>
          </p:cNvSpPr>
          <p:nvPr/>
        </p:nvSpPr>
        <p:spPr bwMode="auto">
          <a:xfrm rot="3501385" flipH="1">
            <a:off x="6294438" y="1827213"/>
            <a:ext cx="211137" cy="2238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2" name="Text Box 17">
            <a:extLst>
              <a:ext uri="{FF2B5EF4-FFF2-40B4-BE49-F238E27FC236}">
                <a16:creationId xmlns:a16="http://schemas.microsoft.com/office/drawing/2014/main" id="{9851B663-B51B-0F43-825C-146024030B7B}"/>
              </a:ext>
            </a:extLst>
          </p:cNvPr>
          <p:cNvSpPr txBox="1">
            <a:spLocks noChangeArrowheads="1"/>
          </p:cNvSpPr>
          <p:nvPr/>
        </p:nvSpPr>
        <p:spPr bwMode="auto">
          <a:xfrm>
            <a:off x="4648200" y="3200400"/>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3563" name="Text Box 20">
            <a:extLst>
              <a:ext uri="{FF2B5EF4-FFF2-40B4-BE49-F238E27FC236}">
                <a16:creationId xmlns:a16="http://schemas.microsoft.com/office/drawing/2014/main" id="{7434FB9B-FF5A-7344-A7E5-531A0CDFE66A}"/>
              </a:ext>
            </a:extLst>
          </p:cNvPr>
          <p:cNvSpPr txBox="1">
            <a:spLocks noChangeArrowheads="1"/>
          </p:cNvSpPr>
          <p:nvPr/>
        </p:nvSpPr>
        <p:spPr bwMode="auto">
          <a:xfrm>
            <a:off x="6410325" y="17653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30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3564" name="Line 9">
            <a:extLst>
              <a:ext uri="{FF2B5EF4-FFF2-40B4-BE49-F238E27FC236}">
                <a16:creationId xmlns:a16="http://schemas.microsoft.com/office/drawing/2014/main" id="{8ACA12CF-2896-E64F-A490-DFD08BFCAD4C}"/>
              </a:ext>
            </a:extLst>
          </p:cNvPr>
          <p:cNvSpPr>
            <a:spLocks noChangeShapeType="1"/>
          </p:cNvSpPr>
          <p:nvPr/>
        </p:nvSpPr>
        <p:spPr bwMode="auto">
          <a:xfrm flipV="1">
            <a:off x="4495800" y="1787525"/>
            <a:ext cx="38576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5" name="Line 11">
            <a:extLst>
              <a:ext uri="{FF2B5EF4-FFF2-40B4-BE49-F238E27FC236}">
                <a16:creationId xmlns:a16="http://schemas.microsoft.com/office/drawing/2014/main" id="{2410421D-2833-5846-A7DD-7A094902F37B}"/>
              </a:ext>
            </a:extLst>
          </p:cNvPr>
          <p:cNvSpPr>
            <a:spLocks noChangeShapeType="1"/>
          </p:cNvSpPr>
          <p:nvPr/>
        </p:nvSpPr>
        <p:spPr bwMode="auto">
          <a:xfrm flipV="1">
            <a:off x="4495800" y="3833813"/>
            <a:ext cx="411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6" name="Line 13">
            <a:extLst>
              <a:ext uri="{FF2B5EF4-FFF2-40B4-BE49-F238E27FC236}">
                <a16:creationId xmlns:a16="http://schemas.microsoft.com/office/drawing/2014/main" id="{2B2A478A-FFE9-8547-8493-31E3D236A79B}"/>
              </a:ext>
            </a:extLst>
          </p:cNvPr>
          <p:cNvSpPr>
            <a:spLocks noChangeShapeType="1"/>
          </p:cNvSpPr>
          <p:nvPr/>
        </p:nvSpPr>
        <p:spPr bwMode="auto">
          <a:xfrm rot="-5341059">
            <a:off x="7638256" y="1588294"/>
            <a:ext cx="9525" cy="38893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7" name="Line 14">
            <a:extLst>
              <a:ext uri="{FF2B5EF4-FFF2-40B4-BE49-F238E27FC236}">
                <a16:creationId xmlns:a16="http://schemas.microsoft.com/office/drawing/2014/main" id="{804C3E53-4613-A943-914A-32A84CB4CDDF}"/>
              </a:ext>
            </a:extLst>
          </p:cNvPr>
          <p:cNvSpPr>
            <a:spLocks noChangeShapeType="1"/>
          </p:cNvSpPr>
          <p:nvPr/>
        </p:nvSpPr>
        <p:spPr bwMode="auto">
          <a:xfrm rot="-5341059">
            <a:off x="7901782" y="3650456"/>
            <a:ext cx="6350" cy="385763"/>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8" name="Line 12">
            <a:extLst>
              <a:ext uri="{FF2B5EF4-FFF2-40B4-BE49-F238E27FC236}">
                <a16:creationId xmlns:a16="http://schemas.microsoft.com/office/drawing/2014/main" id="{4600DB10-4E6E-1145-B1A8-96259047B61E}"/>
              </a:ext>
            </a:extLst>
          </p:cNvPr>
          <p:cNvSpPr>
            <a:spLocks noChangeShapeType="1"/>
          </p:cNvSpPr>
          <p:nvPr/>
        </p:nvSpPr>
        <p:spPr bwMode="auto">
          <a:xfrm rot="1012870">
            <a:off x="5781675" y="1301750"/>
            <a:ext cx="20638" cy="25796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69" name="Line 18">
            <a:extLst>
              <a:ext uri="{FF2B5EF4-FFF2-40B4-BE49-F238E27FC236}">
                <a16:creationId xmlns:a16="http://schemas.microsoft.com/office/drawing/2014/main" id="{841A6366-EC22-0746-89BC-F9F814F48443}"/>
              </a:ext>
            </a:extLst>
          </p:cNvPr>
          <p:cNvSpPr>
            <a:spLocks noChangeShapeType="1"/>
          </p:cNvSpPr>
          <p:nvPr/>
        </p:nvSpPr>
        <p:spPr bwMode="auto">
          <a:xfrm rot="1012870">
            <a:off x="5843588" y="2079625"/>
            <a:ext cx="2057400" cy="1060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0" name="Line 22">
            <a:extLst>
              <a:ext uri="{FF2B5EF4-FFF2-40B4-BE49-F238E27FC236}">
                <a16:creationId xmlns:a16="http://schemas.microsoft.com/office/drawing/2014/main" id="{B46019E2-E216-0941-B8A4-FE39E11C67E9}"/>
              </a:ext>
            </a:extLst>
          </p:cNvPr>
          <p:cNvSpPr>
            <a:spLocks noChangeShapeType="1"/>
          </p:cNvSpPr>
          <p:nvPr/>
        </p:nvSpPr>
        <p:spPr bwMode="auto">
          <a:xfrm rot="1012870" flipV="1">
            <a:off x="5540375" y="3092450"/>
            <a:ext cx="2057400" cy="1062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1" name="Line 23">
            <a:extLst>
              <a:ext uri="{FF2B5EF4-FFF2-40B4-BE49-F238E27FC236}">
                <a16:creationId xmlns:a16="http://schemas.microsoft.com/office/drawing/2014/main" id="{987826DD-A367-F44B-8E6B-36247D8983CD}"/>
              </a:ext>
            </a:extLst>
          </p:cNvPr>
          <p:cNvSpPr>
            <a:spLocks noChangeShapeType="1"/>
          </p:cNvSpPr>
          <p:nvPr/>
        </p:nvSpPr>
        <p:spPr bwMode="auto">
          <a:xfrm rot="1012870" flipH="1">
            <a:off x="6781800" y="2514600"/>
            <a:ext cx="115888" cy="171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2" name="Line 24">
            <a:extLst>
              <a:ext uri="{FF2B5EF4-FFF2-40B4-BE49-F238E27FC236}">
                <a16:creationId xmlns:a16="http://schemas.microsoft.com/office/drawing/2014/main" id="{16D4EC03-D7C7-A349-A483-6C5EC837734D}"/>
              </a:ext>
            </a:extLst>
          </p:cNvPr>
          <p:cNvSpPr>
            <a:spLocks noChangeShapeType="1"/>
          </p:cNvSpPr>
          <p:nvPr/>
        </p:nvSpPr>
        <p:spPr bwMode="auto">
          <a:xfrm rot="1012870" flipH="1" flipV="1">
            <a:off x="6637338" y="3509963"/>
            <a:ext cx="1524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3" name="Freeform 27">
            <a:extLst>
              <a:ext uri="{FF2B5EF4-FFF2-40B4-BE49-F238E27FC236}">
                <a16:creationId xmlns:a16="http://schemas.microsoft.com/office/drawing/2014/main" id="{A01E87A7-8F49-4146-862B-2FB10D881F18}"/>
              </a:ext>
            </a:extLst>
          </p:cNvPr>
          <p:cNvSpPr>
            <a:spLocks/>
          </p:cNvSpPr>
          <p:nvPr/>
        </p:nvSpPr>
        <p:spPr bwMode="auto">
          <a:xfrm rot="104988">
            <a:off x="5173663" y="3421063"/>
            <a:ext cx="374650" cy="4143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4" name="Freeform 28">
            <a:extLst>
              <a:ext uri="{FF2B5EF4-FFF2-40B4-BE49-F238E27FC236}">
                <a16:creationId xmlns:a16="http://schemas.microsoft.com/office/drawing/2014/main" id="{C4EA9E7E-AC07-2A46-9E73-357A6B704DFB}"/>
              </a:ext>
            </a:extLst>
          </p:cNvPr>
          <p:cNvSpPr>
            <a:spLocks/>
          </p:cNvSpPr>
          <p:nvPr/>
        </p:nvSpPr>
        <p:spPr bwMode="auto">
          <a:xfrm rot="6946177" flipH="1">
            <a:off x="5942806" y="1981994"/>
            <a:ext cx="390525" cy="3825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75" name="Title 22">
            <a:extLst>
              <a:ext uri="{FF2B5EF4-FFF2-40B4-BE49-F238E27FC236}">
                <a16:creationId xmlns:a16="http://schemas.microsoft.com/office/drawing/2014/main" id="{9FC3A3B0-60FB-5E4B-A624-65B76A5B597A}"/>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492058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E8093BD-C66E-B641-8043-001349BFE16B}"/>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25603" name="AutoShape 3">
            <a:extLst>
              <a:ext uri="{FF2B5EF4-FFF2-40B4-BE49-F238E27FC236}">
                <a16:creationId xmlns:a16="http://schemas.microsoft.com/office/drawing/2014/main" id="{A52FD7BA-0181-BE43-97CC-B112131C6701}"/>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5604" name="AutoShape 4">
            <a:extLst>
              <a:ext uri="{FF2B5EF4-FFF2-40B4-BE49-F238E27FC236}">
                <a16:creationId xmlns:a16="http://schemas.microsoft.com/office/drawing/2014/main" id="{888DF1A5-08FE-7441-9DC4-6C373F4D9A3C}"/>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h = 80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on a str. line = 180 </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p>
        </p:txBody>
      </p:sp>
      <p:sp>
        <p:nvSpPr>
          <p:cNvPr id="25605" name="AutoShape 5">
            <a:extLst>
              <a:ext uri="{FF2B5EF4-FFF2-40B4-BE49-F238E27FC236}">
                <a16:creationId xmlns:a16="http://schemas.microsoft.com/office/drawing/2014/main" id="{163ED832-AD9B-264B-9D45-374F514E2893}"/>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5606" name="AutoShape 6">
            <a:extLst>
              <a:ext uri="{FF2B5EF4-FFF2-40B4-BE49-F238E27FC236}">
                <a16:creationId xmlns:a16="http://schemas.microsoft.com/office/drawing/2014/main" id="{DFE5F218-C75A-3E44-A2F3-010DC90D5AC3}"/>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5607" name="AutoShape 7">
            <a:extLst>
              <a:ext uri="{FF2B5EF4-FFF2-40B4-BE49-F238E27FC236}">
                <a16:creationId xmlns:a16="http://schemas.microsoft.com/office/drawing/2014/main" id="{0D13BF65-C48F-CC41-85A9-35F4882567AA}"/>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on a str. line = 180 </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p>
        </p:txBody>
      </p:sp>
      <p:sp>
        <p:nvSpPr>
          <p:cNvPr id="25608" name="Freeform 10">
            <a:extLst>
              <a:ext uri="{FF2B5EF4-FFF2-40B4-BE49-F238E27FC236}">
                <a16:creationId xmlns:a16="http://schemas.microsoft.com/office/drawing/2014/main" id="{40857A74-3D3D-F74D-8612-C27EF8526EF1}"/>
              </a:ext>
            </a:extLst>
          </p:cNvPr>
          <p:cNvSpPr>
            <a:spLocks/>
          </p:cNvSpPr>
          <p:nvPr/>
        </p:nvSpPr>
        <p:spPr bwMode="auto">
          <a:xfrm rot="-3966487">
            <a:off x="5651500" y="1790700"/>
            <a:ext cx="2286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09" name="Text Box 11">
            <a:extLst>
              <a:ext uri="{FF2B5EF4-FFF2-40B4-BE49-F238E27FC236}">
                <a16:creationId xmlns:a16="http://schemas.microsoft.com/office/drawing/2014/main" id="{7D5008D8-59F2-2E4C-9F0E-7D50227904C6}"/>
              </a:ext>
            </a:extLst>
          </p:cNvPr>
          <p:cNvSpPr txBox="1">
            <a:spLocks noChangeArrowheads="1"/>
          </p:cNvSpPr>
          <p:nvPr/>
        </p:nvSpPr>
        <p:spPr bwMode="auto">
          <a:xfrm>
            <a:off x="5918200" y="2200275"/>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70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5610" name="Freeform 12">
            <a:extLst>
              <a:ext uri="{FF2B5EF4-FFF2-40B4-BE49-F238E27FC236}">
                <a16:creationId xmlns:a16="http://schemas.microsoft.com/office/drawing/2014/main" id="{5D1F49E0-7E86-0842-8616-2671BAD277B0}"/>
              </a:ext>
            </a:extLst>
          </p:cNvPr>
          <p:cNvSpPr>
            <a:spLocks/>
          </p:cNvSpPr>
          <p:nvPr/>
        </p:nvSpPr>
        <p:spPr bwMode="auto">
          <a:xfrm rot="3501385" flipH="1">
            <a:off x="6294438" y="1827213"/>
            <a:ext cx="211137" cy="2238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1" name="Text Box 13">
            <a:extLst>
              <a:ext uri="{FF2B5EF4-FFF2-40B4-BE49-F238E27FC236}">
                <a16:creationId xmlns:a16="http://schemas.microsoft.com/office/drawing/2014/main" id="{B98FF974-A304-1B44-948F-4BF76A39DB4D}"/>
              </a:ext>
            </a:extLst>
          </p:cNvPr>
          <p:cNvSpPr txBox="1">
            <a:spLocks noChangeArrowheads="1"/>
          </p:cNvSpPr>
          <p:nvPr/>
        </p:nvSpPr>
        <p:spPr bwMode="auto">
          <a:xfrm>
            <a:off x="4572000" y="3200400"/>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5612" name="Text Box 14">
            <a:extLst>
              <a:ext uri="{FF2B5EF4-FFF2-40B4-BE49-F238E27FC236}">
                <a16:creationId xmlns:a16="http://schemas.microsoft.com/office/drawing/2014/main" id="{824712F1-8278-6A45-87A4-2C21BACFE4E2}"/>
              </a:ext>
            </a:extLst>
          </p:cNvPr>
          <p:cNvSpPr txBox="1">
            <a:spLocks noChangeArrowheads="1"/>
          </p:cNvSpPr>
          <p:nvPr/>
        </p:nvSpPr>
        <p:spPr bwMode="auto">
          <a:xfrm>
            <a:off x="6410325" y="17653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30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5613" name="Line 15">
            <a:extLst>
              <a:ext uri="{FF2B5EF4-FFF2-40B4-BE49-F238E27FC236}">
                <a16:creationId xmlns:a16="http://schemas.microsoft.com/office/drawing/2014/main" id="{4F63F590-BC95-6A46-89B9-619A1BAB2B11}"/>
              </a:ext>
            </a:extLst>
          </p:cNvPr>
          <p:cNvSpPr>
            <a:spLocks noChangeShapeType="1"/>
          </p:cNvSpPr>
          <p:nvPr/>
        </p:nvSpPr>
        <p:spPr bwMode="auto">
          <a:xfrm flipV="1">
            <a:off x="4495800" y="1787525"/>
            <a:ext cx="38576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4" name="Line 16">
            <a:extLst>
              <a:ext uri="{FF2B5EF4-FFF2-40B4-BE49-F238E27FC236}">
                <a16:creationId xmlns:a16="http://schemas.microsoft.com/office/drawing/2014/main" id="{4CEDC7C7-15F4-A843-AE42-F6752DDD0D22}"/>
              </a:ext>
            </a:extLst>
          </p:cNvPr>
          <p:cNvSpPr>
            <a:spLocks noChangeShapeType="1"/>
          </p:cNvSpPr>
          <p:nvPr/>
        </p:nvSpPr>
        <p:spPr bwMode="auto">
          <a:xfrm flipV="1">
            <a:off x="4495800" y="3833813"/>
            <a:ext cx="411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5" name="Line 17">
            <a:extLst>
              <a:ext uri="{FF2B5EF4-FFF2-40B4-BE49-F238E27FC236}">
                <a16:creationId xmlns:a16="http://schemas.microsoft.com/office/drawing/2014/main" id="{950F7DAF-1257-FB44-A26E-329858ECC4CF}"/>
              </a:ext>
            </a:extLst>
          </p:cNvPr>
          <p:cNvSpPr>
            <a:spLocks noChangeShapeType="1"/>
          </p:cNvSpPr>
          <p:nvPr/>
        </p:nvSpPr>
        <p:spPr bwMode="auto">
          <a:xfrm rot="-5341059">
            <a:off x="7638256" y="1588294"/>
            <a:ext cx="9525" cy="38893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6" name="Line 18">
            <a:extLst>
              <a:ext uri="{FF2B5EF4-FFF2-40B4-BE49-F238E27FC236}">
                <a16:creationId xmlns:a16="http://schemas.microsoft.com/office/drawing/2014/main" id="{CA22BF85-63BA-3748-A242-D89D65ABFD79}"/>
              </a:ext>
            </a:extLst>
          </p:cNvPr>
          <p:cNvSpPr>
            <a:spLocks noChangeShapeType="1"/>
          </p:cNvSpPr>
          <p:nvPr/>
        </p:nvSpPr>
        <p:spPr bwMode="auto">
          <a:xfrm rot="-5341059">
            <a:off x="7901782" y="3650456"/>
            <a:ext cx="6350" cy="385763"/>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7" name="Line 19">
            <a:extLst>
              <a:ext uri="{FF2B5EF4-FFF2-40B4-BE49-F238E27FC236}">
                <a16:creationId xmlns:a16="http://schemas.microsoft.com/office/drawing/2014/main" id="{40CBAE0E-9DD0-C74E-A980-3BCDAEEBAA86}"/>
              </a:ext>
            </a:extLst>
          </p:cNvPr>
          <p:cNvSpPr>
            <a:spLocks noChangeShapeType="1"/>
          </p:cNvSpPr>
          <p:nvPr/>
        </p:nvSpPr>
        <p:spPr bwMode="auto">
          <a:xfrm rot="1012870">
            <a:off x="5781675" y="1301750"/>
            <a:ext cx="20638" cy="25796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8" name="Line 20">
            <a:extLst>
              <a:ext uri="{FF2B5EF4-FFF2-40B4-BE49-F238E27FC236}">
                <a16:creationId xmlns:a16="http://schemas.microsoft.com/office/drawing/2014/main" id="{7FF66AE5-26D6-304A-84EA-A6B37A6754B6}"/>
              </a:ext>
            </a:extLst>
          </p:cNvPr>
          <p:cNvSpPr>
            <a:spLocks noChangeShapeType="1"/>
          </p:cNvSpPr>
          <p:nvPr/>
        </p:nvSpPr>
        <p:spPr bwMode="auto">
          <a:xfrm rot="1012870">
            <a:off x="5843588" y="2079625"/>
            <a:ext cx="2057400" cy="1060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19" name="Line 21">
            <a:extLst>
              <a:ext uri="{FF2B5EF4-FFF2-40B4-BE49-F238E27FC236}">
                <a16:creationId xmlns:a16="http://schemas.microsoft.com/office/drawing/2014/main" id="{7BC8EA21-CCEA-594F-85CC-CFE221CF9642}"/>
              </a:ext>
            </a:extLst>
          </p:cNvPr>
          <p:cNvSpPr>
            <a:spLocks noChangeShapeType="1"/>
          </p:cNvSpPr>
          <p:nvPr/>
        </p:nvSpPr>
        <p:spPr bwMode="auto">
          <a:xfrm rot="1012870" flipV="1">
            <a:off x="5540375" y="3092450"/>
            <a:ext cx="2057400" cy="1062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20" name="Line 22">
            <a:extLst>
              <a:ext uri="{FF2B5EF4-FFF2-40B4-BE49-F238E27FC236}">
                <a16:creationId xmlns:a16="http://schemas.microsoft.com/office/drawing/2014/main" id="{45FE5E67-1721-9B41-8E2D-9ABDF16B8A71}"/>
              </a:ext>
            </a:extLst>
          </p:cNvPr>
          <p:cNvSpPr>
            <a:spLocks noChangeShapeType="1"/>
          </p:cNvSpPr>
          <p:nvPr/>
        </p:nvSpPr>
        <p:spPr bwMode="auto">
          <a:xfrm rot="1012870" flipH="1">
            <a:off x="6781800" y="2514600"/>
            <a:ext cx="115888" cy="171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21" name="Line 23">
            <a:extLst>
              <a:ext uri="{FF2B5EF4-FFF2-40B4-BE49-F238E27FC236}">
                <a16:creationId xmlns:a16="http://schemas.microsoft.com/office/drawing/2014/main" id="{4BA8622A-8A54-EB4C-9E0E-EF0FB6BB1B42}"/>
              </a:ext>
            </a:extLst>
          </p:cNvPr>
          <p:cNvSpPr>
            <a:spLocks noChangeShapeType="1"/>
          </p:cNvSpPr>
          <p:nvPr/>
        </p:nvSpPr>
        <p:spPr bwMode="auto">
          <a:xfrm rot="1012870" flipH="1" flipV="1">
            <a:off x="6637338" y="3509963"/>
            <a:ext cx="1524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22" name="Freeform 24">
            <a:extLst>
              <a:ext uri="{FF2B5EF4-FFF2-40B4-BE49-F238E27FC236}">
                <a16:creationId xmlns:a16="http://schemas.microsoft.com/office/drawing/2014/main" id="{731BD8EA-E866-C14B-912F-179FFED1A0CB}"/>
              </a:ext>
            </a:extLst>
          </p:cNvPr>
          <p:cNvSpPr>
            <a:spLocks/>
          </p:cNvSpPr>
          <p:nvPr/>
        </p:nvSpPr>
        <p:spPr bwMode="auto">
          <a:xfrm rot="104988">
            <a:off x="5173663" y="3421063"/>
            <a:ext cx="374650" cy="4143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23" name="Freeform 25">
            <a:extLst>
              <a:ext uri="{FF2B5EF4-FFF2-40B4-BE49-F238E27FC236}">
                <a16:creationId xmlns:a16="http://schemas.microsoft.com/office/drawing/2014/main" id="{4622B353-D172-574F-8F7E-A3BC65268FC2}"/>
              </a:ext>
            </a:extLst>
          </p:cNvPr>
          <p:cNvSpPr>
            <a:spLocks/>
          </p:cNvSpPr>
          <p:nvPr/>
        </p:nvSpPr>
        <p:spPr bwMode="auto">
          <a:xfrm rot="6946177" flipH="1">
            <a:off x="6001544" y="1943894"/>
            <a:ext cx="307975" cy="38258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5624" name="Text Box 26">
            <a:extLst>
              <a:ext uri="{FF2B5EF4-FFF2-40B4-BE49-F238E27FC236}">
                <a16:creationId xmlns:a16="http://schemas.microsoft.com/office/drawing/2014/main" id="{0FD937BD-1D46-F14D-BB9A-A9A46A95A316}"/>
              </a:ext>
            </a:extLst>
          </p:cNvPr>
          <p:cNvSpPr txBox="1">
            <a:spLocks noChangeArrowheads="1"/>
          </p:cNvSpPr>
          <p:nvPr/>
        </p:nvSpPr>
        <p:spPr bwMode="auto">
          <a:xfrm>
            <a:off x="5410200" y="182880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h</a:t>
            </a:r>
          </a:p>
        </p:txBody>
      </p:sp>
      <p:sp>
        <p:nvSpPr>
          <p:cNvPr id="25625" name="Title 24">
            <a:extLst>
              <a:ext uri="{FF2B5EF4-FFF2-40B4-BE49-F238E27FC236}">
                <a16:creationId xmlns:a16="http://schemas.microsoft.com/office/drawing/2014/main" id="{11C4AF28-545C-F748-84E0-B9855F250DAE}"/>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2665825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B4A0878-0212-8D4F-8BBD-C412CAD51E2D}"/>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27651" name="AutoShape 3">
            <a:extLst>
              <a:ext uri="{FF2B5EF4-FFF2-40B4-BE49-F238E27FC236}">
                <a16:creationId xmlns:a16="http://schemas.microsoft.com/office/drawing/2014/main" id="{CAAC07AB-E7C5-A945-81F4-854582C166C5}"/>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7652" name="AutoShape 4">
            <a:extLst>
              <a:ext uri="{FF2B5EF4-FFF2-40B4-BE49-F238E27FC236}">
                <a16:creationId xmlns:a16="http://schemas.microsoft.com/office/drawing/2014/main" id="{3C111445-B2FF-3947-8606-8654D7F92791}"/>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7653" name="AutoShape 5">
            <a:extLst>
              <a:ext uri="{FF2B5EF4-FFF2-40B4-BE49-F238E27FC236}">
                <a16:creationId xmlns:a16="http://schemas.microsoft.com/office/drawing/2014/main" id="{1ECE6A92-66AB-C84C-B1AD-46D91002820F}"/>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7654" name="AutoShape 6">
            <a:extLst>
              <a:ext uri="{FF2B5EF4-FFF2-40B4-BE49-F238E27FC236}">
                <a16:creationId xmlns:a16="http://schemas.microsoft.com/office/drawing/2014/main" id="{CC426921-A7C4-FD4E-81B2-00390C67D895}"/>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i = 100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7655" name="AutoShape 7">
            <a:extLst>
              <a:ext uri="{FF2B5EF4-FFF2-40B4-BE49-F238E27FC236}">
                <a16:creationId xmlns:a16="http://schemas.microsoft.com/office/drawing/2014/main" id="{F88BA917-6FBE-B74E-AE16-B822F2D432F2}"/>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D883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27656" name="Text Box 10">
            <a:extLst>
              <a:ext uri="{FF2B5EF4-FFF2-40B4-BE49-F238E27FC236}">
                <a16:creationId xmlns:a16="http://schemas.microsoft.com/office/drawing/2014/main" id="{DB38B062-C819-AD44-8DAD-5AA9A70DAC3D}"/>
              </a:ext>
            </a:extLst>
          </p:cNvPr>
          <p:cNvSpPr txBox="1">
            <a:spLocks noChangeArrowheads="1"/>
          </p:cNvSpPr>
          <p:nvPr/>
        </p:nvSpPr>
        <p:spPr bwMode="auto">
          <a:xfrm>
            <a:off x="5918200" y="2200275"/>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70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7657" name="Freeform 11">
            <a:extLst>
              <a:ext uri="{FF2B5EF4-FFF2-40B4-BE49-F238E27FC236}">
                <a16:creationId xmlns:a16="http://schemas.microsoft.com/office/drawing/2014/main" id="{5BAC99A1-179D-8046-AD35-9932D1390472}"/>
              </a:ext>
            </a:extLst>
          </p:cNvPr>
          <p:cNvSpPr>
            <a:spLocks/>
          </p:cNvSpPr>
          <p:nvPr/>
        </p:nvSpPr>
        <p:spPr bwMode="auto">
          <a:xfrm rot="3501385" flipH="1">
            <a:off x="6294438" y="1827213"/>
            <a:ext cx="211137" cy="2238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58" name="Text Box 12">
            <a:extLst>
              <a:ext uri="{FF2B5EF4-FFF2-40B4-BE49-F238E27FC236}">
                <a16:creationId xmlns:a16="http://schemas.microsoft.com/office/drawing/2014/main" id="{818A009B-1C45-1E4C-947C-0580DE8C1212}"/>
              </a:ext>
            </a:extLst>
          </p:cNvPr>
          <p:cNvSpPr txBox="1">
            <a:spLocks noChangeArrowheads="1"/>
          </p:cNvSpPr>
          <p:nvPr/>
        </p:nvSpPr>
        <p:spPr bwMode="auto">
          <a:xfrm>
            <a:off x="4572000" y="3200400"/>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7659" name="Text Box 13">
            <a:extLst>
              <a:ext uri="{FF2B5EF4-FFF2-40B4-BE49-F238E27FC236}">
                <a16:creationId xmlns:a16="http://schemas.microsoft.com/office/drawing/2014/main" id="{0DEECB26-72D4-534A-A8FC-686CF2452A1E}"/>
              </a:ext>
            </a:extLst>
          </p:cNvPr>
          <p:cNvSpPr txBox="1">
            <a:spLocks noChangeArrowheads="1"/>
          </p:cNvSpPr>
          <p:nvPr/>
        </p:nvSpPr>
        <p:spPr bwMode="auto">
          <a:xfrm>
            <a:off x="6410325" y="17653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30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7660" name="Line 14">
            <a:extLst>
              <a:ext uri="{FF2B5EF4-FFF2-40B4-BE49-F238E27FC236}">
                <a16:creationId xmlns:a16="http://schemas.microsoft.com/office/drawing/2014/main" id="{046923FB-4F5B-FD4E-9B26-300A847EB7F5}"/>
              </a:ext>
            </a:extLst>
          </p:cNvPr>
          <p:cNvSpPr>
            <a:spLocks noChangeShapeType="1"/>
          </p:cNvSpPr>
          <p:nvPr/>
        </p:nvSpPr>
        <p:spPr bwMode="auto">
          <a:xfrm flipV="1">
            <a:off x="4495800" y="1787525"/>
            <a:ext cx="38576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1" name="Line 15">
            <a:extLst>
              <a:ext uri="{FF2B5EF4-FFF2-40B4-BE49-F238E27FC236}">
                <a16:creationId xmlns:a16="http://schemas.microsoft.com/office/drawing/2014/main" id="{457B46AD-AB78-7A44-85D2-C1F91EB0A41F}"/>
              </a:ext>
            </a:extLst>
          </p:cNvPr>
          <p:cNvSpPr>
            <a:spLocks noChangeShapeType="1"/>
          </p:cNvSpPr>
          <p:nvPr/>
        </p:nvSpPr>
        <p:spPr bwMode="auto">
          <a:xfrm flipV="1">
            <a:off x="4495800" y="3833813"/>
            <a:ext cx="411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2" name="Line 16">
            <a:extLst>
              <a:ext uri="{FF2B5EF4-FFF2-40B4-BE49-F238E27FC236}">
                <a16:creationId xmlns:a16="http://schemas.microsoft.com/office/drawing/2014/main" id="{23EE8C26-ED7A-3048-B2F4-744CE604FEF8}"/>
              </a:ext>
            </a:extLst>
          </p:cNvPr>
          <p:cNvSpPr>
            <a:spLocks noChangeShapeType="1"/>
          </p:cNvSpPr>
          <p:nvPr/>
        </p:nvSpPr>
        <p:spPr bwMode="auto">
          <a:xfrm rot="-5341059">
            <a:off x="7638256" y="1588294"/>
            <a:ext cx="9525" cy="38893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3" name="Line 17">
            <a:extLst>
              <a:ext uri="{FF2B5EF4-FFF2-40B4-BE49-F238E27FC236}">
                <a16:creationId xmlns:a16="http://schemas.microsoft.com/office/drawing/2014/main" id="{426111C0-290B-6E41-97A3-5DF1B7C4E67F}"/>
              </a:ext>
            </a:extLst>
          </p:cNvPr>
          <p:cNvSpPr>
            <a:spLocks noChangeShapeType="1"/>
          </p:cNvSpPr>
          <p:nvPr/>
        </p:nvSpPr>
        <p:spPr bwMode="auto">
          <a:xfrm rot="-5341059">
            <a:off x="7901782" y="3650456"/>
            <a:ext cx="6350" cy="385763"/>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4" name="Line 18">
            <a:extLst>
              <a:ext uri="{FF2B5EF4-FFF2-40B4-BE49-F238E27FC236}">
                <a16:creationId xmlns:a16="http://schemas.microsoft.com/office/drawing/2014/main" id="{12481CBF-157B-3C42-9980-F260477C2FEA}"/>
              </a:ext>
            </a:extLst>
          </p:cNvPr>
          <p:cNvSpPr>
            <a:spLocks noChangeShapeType="1"/>
          </p:cNvSpPr>
          <p:nvPr/>
        </p:nvSpPr>
        <p:spPr bwMode="auto">
          <a:xfrm rot="1012870">
            <a:off x="5792788" y="1227138"/>
            <a:ext cx="20637" cy="26558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5" name="Line 19">
            <a:extLst>
              <a:ext uri="{FF2B5EF4-FFF2-40B4-BE49-F238E27FC236}">
                <a16:creationId xmlns:a16="http://schemas.microsoft.com/office/drawing/2014/main" id="{CF697699-4963-9243-9ED2-4C35F532040E}"/>
              </a:ext>
            </a:extLst>
          </p:cNvPr>
          <p:cNvSpPr>
            <a:spLocks noChangeShapeType="1"/>
          </p:cNvSpPr>
          <p:nvPr/>
        </p:nvSpPr>
        <p:spPr bwMode="auto">
          <a:xfrm rot="1012870">
            <a:off x="5843588" y="2079625"/>
            <a:ext cx="2057400" cy="1060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6" name="Line 20">
            <a:extLst>
              <a:ext uri="{FF2B5EF4-FFF2-40B4-BE49-F238E27FC236}">
                <a16:creationId xmlns:a16="http://schemas.microsoft.com/office/drawing/2014/main" id="{2A64B6BA-BE36-5A4E-BE94-BCB753F2A805}"/>
              </a:ext>
            </a:extLst>
          </p:cNvPr>
          <p:cNvSpPr>
            <a:spLocks noChangeShapeType="1"/>
          </p:cNvSpPr>
          <p:nvPr/>
        </p:nvSpPr>
        <p:spPr bwMode="auto">
          <a:xfrm rot="1012870" flipV="1">
            <a:off x="5540375" y="3092450"/>
            <a:ext cx="2057400" cy="1062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7" name="Line 21">
            <a:extLst>
              <a:ext uri="{FF2B5EF4-FFF2-40B4-BE49-F238E27FC236}">
                <a16:creationId xmlns:a16="http://schemas.microsoft.com/office/drawing/2014/main" id="{E9D02FF6-BFEF-954D-B468-FDEAF90B2B64}"/>
              </a:ext>
            </a:extLst>
          </p:cNvPr>
          <p:cNvSpPr>
            <a:spLocks noChangeShapeType="1"/>
          </p:cNvSpPr>
          <p:nvPr/>
        </p:nvSpPr>
        <p:spPr bwMode="auto">
          <a:xfrm rot="1012870" flipH="1">
            <a:off x="6781800" y="2514600"/>
            <a:ext cx="115888" cy="171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8" name="Line 22">
            <a:extLst>
              <a:ext uri="{FF2B5EF4-FFF2-40B4-BE49-F238E27FC236}">
                <a16:creationId xmlns:a16="http://schemas.microsoft.com/office/drawing/2014/main" id="{ADA2387E-374A-6C46-B29A-6735BC3BB59B}"/>
              </a:ext>
            </a:extLst>
          </p:cNvPr>
          <p:cNvSpPr>
            <a:spLocks noChangeShapeType="1"/>
          </p:cNvSpPr>
          <p:nvPr/>
        </p:nvSpPr>
        <p:spPr bwMode="auto">
          <a:xfrm rot="1012870" flipH="1" flipV="1">
            <a:off x="6637338" y="3509963"/>
            <a:ext cx="1524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69" name="Freeform 23">
            <a:extLst>
              <a:ext uri="{FF2B5EF4-FFF2-40B4-BE49-F238E27FC236}">
                <a16:creationId xmlns:a16="http://schemas.microsoft.com/office/drawing/2014/main" id="{4BD43337-040E-104B-949A-7FAD820DA2C9}"/>
              </a:ext>
            </a:extLst>
          </p:cNvPr>
          <p:cNvSpPr>
            <a:spLocks/>
          </p:cNvSpPr>
          <p:nvPr/>
        </p:nvSpPr>
        <p:spPr bwMode="auto">
          <a:xfrm rot="104988">
            <a:off x="5173663" y="3421063"/>
            <a:ext cx="374650" cy="4143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70" name="Freeform 24">
            <a:extLst>
              <a:ext uri="{FF2B5EF4-FFF2-40B4-BE49-F238E27FC236}">
                <a16:creationId xmlns:a16="http://schemas.microsoft.com/office/drawing/2014/main" id="{A7060EE4-F059-BC4D-A076-974E87B2AA9B}"/>
              </a:ext>
            </a:extLst>
          </p:cNvPr>
          <p:cNvSpPr>
            <a:spLocks/>
          </p:cNvSpPr>
          <p:nvPr/>
        </p:nvSpPr>
        <p:spPr bwMode="auto">
          <a:xfrm rot="6946177" flipH="1">
            <a:off x="6001544" y="1943894"/>
            <a:ext cx="307975" cy="38258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71" name="Text Box 26">
            <a:extLst>
              <a:ext uri="{FF2B5EF4-FFF2-40B4-BE49-F238E27FC236}">
                <a16:creationId xmlns:a16="http://schemas.microsoft.com/office/drawing/2014/main" id="{E6667116-DA87-3446-80EE-7A5D668D7530}"/>
              </a:ext>
            </a:extLst>
          </p:cNvPr>
          <p:cNvSpPr txBox="1">
            <a:spLocks noChangeArrowheads="1"/>
          </p:cNvSpPr>
          <p:nvPr/>
        </p:nvSpPr>
        <p:spPr bwMode="auto">
          <a:xfrm>
            <a:off x="5638800" y="12192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i</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7672" name="Freeform 28">
            <a:extLst>
              <a:ext uri="{FF2B5EF4-FFF2-40B4-BE49-F238E27FC236}">
                <a16:creationId xmlns:a16="http://schemas.microsoft.com/office/drawing/2014/main" id="{0414B834-6314-E747-A5B5-A08FF76FB374}"/>
              </a:ext>
            </a:extLst>
          </p:cNvPr>
          <p:cNvSpPr>
            <a:spLocks/>
          </p:cNvSpPr>
          <p:nvPr/>
        </p:nvSpPr>
        <p:spPr bwMode="auto">
          <a:xfrm rot="1376890">
            <a:off x="5718175" y="1430338"/>
            <a:ext cx="3175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673" name="Title 24">
            <a:extLst>
              <a:ext uri="{FF2B5EF4-FFF2-40B4-BE49-F238E27FC236}">
                <a16:creationId xmlns:a16="http://schemas.microsoft.com/office/drawing/2014/main" id="{4AA21F43-949F-E347-9F96-ABBF2EC565C6}"/>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1462576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1AD97D1-ABD2-BD41-8BEC-779D2DCBCCDC}"/>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29699" name="AutoShape 3">
            <a:extLst>
              <a:ext uri="{FF2B5EF4-FFF2-40B4-BE49-F238E27FC236}">
                <a16:creationId xmlns:a16="http://schemas.microsoft.com/office/drawing/2014/main" id="{610F416C-6E3C-3F4C-B3D4-6E35A55149B5}"/>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 </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70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endPar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endParaRPr>
          </a:p>
        </p:txBody>
      </p:sp>
      <p:sp>
        <p:nvSpPr>
          <p:cNvPr id="29700" name="AutoShape 4">
            <a:extLst>
              <a:ext uri="{FF2B5EF4-FFF2-40B4-BE49-F238E27FC236}">
                <a16:creationId xmlns:a16="http://schemas.microsoft.com/office/drawing/2014/main" id="{D84F585D-531B-3E47-97FB-276349C5E76D}"/>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9701" name="AutoShape 5">
            <a:extLst>
              <a:ext uri="{FF2B5EF4-FFF2-40B4-BE49-F238E27FC236}">
                <a16:creationId xmlns:a16="http://schemas.microsoft.com/office/drawing/2014/main" id="{AA41E7C1-0AE5-C441-A641-2A722EAA45B6}"/>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j = 80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round a point = 360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9702" name="AutoShape 6">
            <a:extLst>
              <a:ext uri="{FF2B5EF4-FFF2-40B4-BE49-F238E27FC236}">
                <a16:creationId xmlns:a16="http://schemas.microsoft.com/office/drawing/2014/main" id="{1ED15753-326C-E44A-988C-0BDD95CFC57B}"/>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29703" name="AutoShape 7">
            <a:extLst>
              <a:ext uri="{FF2B5EF4-FFF2-40B4-BE49-F238E27FC236}">
                <a16:creationId xmlns:a16="http://schemas.microsoft.com/office/drawing/2014/main" id="{4EB6577B-6D5C-D540-8092-11AEBB6F1CDC}"/>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round a point = 360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9704" name="Text Box 38">
            <a:extLst>
              <a:ext uri="{FF2B5EF4-FFF2-40B4-BE49-F238E27FC236}">
                <a16:creationId xmlns:a16="http://schemas.microsoft.com/office/drawing/2014/main" id="{40A6EE9D-6D1E-0F4F-BCE5-37F225D5F17A}"/>
              </a:ext>
            </a:extLst>
          </p:cNvPr>
          <p:cNvSpPr txBox="1">
            <a:spLocks noChangeArrowheads="1"/>
          </p:cNvSpPr>
          <p:nvPr/>
        </p:nvSpPr>
        <p:spPr bwMode="auto">
          <a:xfrm>
            <a:off x="5918200" y="2200275"/>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70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9705" name="Freeform 39">
            <a:extLst>
              <a:ext uri="{FF2B5EF4-FFF2-40B4-BE49-F238E27FC236}">
                <a16:creationId xmlns:a16="http://schemas.microsoft.com/office/drawing/2014/main" id="{2A18C3F5-3CB9-594F-BF6A-B11039E3B022}"/>
              </a:ext>
            </a:extLst>
          </p:cNvPr>
          <p:cNvSpPr>
            <a:spLocks/>
          </p:cNvSpPr>
          <p:nvPr/>
        </p:nvSpPr>
        <p:spPr bwMode="auto">
          <a:xfrm rot="3501385" flipH="1">
            <a:off x="6294438" y="1827213"/>
            <a:ext cx="211137" cy="2238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06" name="Text Box 40">
            <a:extLst>
              <a:ext uri="{FF2B5EF4-FFF2-40B4-BE49-F238E27FC236}">
                <a16:creationId xmlns:a16="http://schemas.microsoft.com/office/drawing/2014/main" id="{B44E23D0-6D66-1F4A-81B7-D2DA6AD36C7D}"/>
              </a:ext>
            </a:extLst>
          </p:cNvPr>
          <p:cNvSpPr txBox="1">
            <a:spLocks noChangeArrowheads="1"/>
          </p:cNvSpPr>
          <p:nvPr/>
        </p:nvSpPr>
        <p:spPr bwMode="auto">
          <a:xfrm>
            <a:off x="4572000" y="3200400"/>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9707" name="Text Box 41">
            <a:extLst>
              <a:ext uri="{FF2B5EF4-FFF2-40B4-BE49-F238E27FC236}">
                <a16:creationId xmlns:a16="http://schemas.microsoft.com/office/drawing/2014/main" id="{699FC2BE-7F13-B246-A417-E59A5FD44DB7}"/>
              </a:ext>
            </a:extLst>
          </p:cNvPr>
          <p:cNvSpPr txBox="1">
            <a:spLocks noChangeArrowheads="1"/>
          </p:cNvSpPr>
          <p:nvPr/>
        </p:nvSpPr>
        <p:spPr bwMode="auto">
          <a:xfrm>
            <a:off x="6410325" y="17653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30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9708" name="Line 42">
            <a:extLst>
              <a:ext uri="{FF2B5EF4-FFF2-40B4-BE49-F238E27FC236}">
                <a16:creationId xmlns:a16="http://schemas.microsoft.com/office/drawing/2014/main" id="{FC7EF290-492E-9648-9DFC-A07E7C48E403}"/>
              </a:ext>
            </a:extLst>
          </p:cNvPr>
          <p:cNvSpPr>
            <a:spLocks noChangeShapeType="1"/>
          </p:cNvSpPr>
          <p:nvPr/>
        </p:nvSpPr>
        <p:spPr bwMode="auto">
          <a:xfrm flipV="1">
            <a:off x="4495800" y="1787525"/>
            <a:ext cx="38576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09" name="Line 43">
            <a:extLst>
              <a:ext uri="{FF2B5EF4-FFF2-40B4-BE49-F238E27FC236}">
                <a16:creationId xmlns:a16="http://schemas.microsoft.com/office/drawing/2014/main" id="{4103B204-0F56-674C-B4EA-8F6D9F9EC6CD}"/>
              </a:ext>
            </a:extLst>
          </p:cNvPr>
          <p:cNvSpPr>
            <a:spLocks noChangeShapeType="1"/>
          </p:cNvSpPr>
          <p:nvPr/>
        </p:nvSpPr>
        <p:spPr bwMode="auto">
          <a:xfrm flipV="1">
            <a:off x="4495800" y="3833813"/>
            <a:ext cx="411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0" name="Line 44">
            <a:extLst>
              <a:ext uri="{FF2B5EF4-FFF2-40B4-BE49-F238E27FC236}">
                <a16:creationId xmlns:a16="http://schemas.microsoft.com/office/drawing/2014/main" id="{1F757556-CD49-E54F-843C-2020CF631699}"/>
              </a:ext>
            </a:extLst>
          </p:cNvPr>
          <p:cNvSpPr>
            <a:spLocks noChangeShapeType="1"/>
          </p:cNvSpPr>
          <p:nvPr/>
        </p:nvSpPr>
        <p:spPr bwMode="auto">
          <a:xfrm rot="-5341059">
            <a:off x="7638256" y="1588294"/>
            <a:ext cx="9525" cy="38893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1" name="Line 45">
            <a:extLst>
              <a:ext uri="{FF2B5EF4-FFF2-40B4-BE49-F238E27FC236}">
                <a16:creationId xmlns:a16="http://schemas.microsoft.com/office/drawing/2014/main" id="{E6AED72F-7DD7-0845-8737-21C4B5A97EBD}"/>
              </a:ext>
            </a:extLst>
          </p:cNvPr>
          <p:cNvSpPr>
            <a:spLocks noChangeShapeType="1"/>
          </p:cNvSpPr>
          <p:nvPr/>
        </p:nvSpPr>
        <p:spPr bwMode="auto">
          <a:xfrm rot="-5341059">
            <a:off x="7901782" y="3650456"/>
            <a:ext cx="6350" cy="385763"/>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2" name="Line 46">
            <a:extLst>
              <a:ext uri="{FF2B5EF4-FFF2-40B4-BE49-F238E27FC236}">
                <a16:creationId xmlns:a16="http://schemas.microsoft.com/office/drawing/2014/main" id="{BD98C786-08FE-1746-BC53-2005A02712B7}"/>
              </a:ext>
            </a:extLst>
          </p:cNvPr>
          <p:cNvSpPr>
            <a:spLocks noChangeShapeType="1"/>
          </p:cNvSpPr>
          <p:nvPr/>
        </p:nvSpPr>
        <p:spPr bwMode="auto">
          <a:xfrm rot="1012870">
            <a:off x="5781675" y="1301750"/>
            <a:ext cx="20638" cy="25796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3" name="Line 47">
            <a:extLst>
              <a:ext uri="{FF2B5EF4-FFF2-40B4-BE49-F238E27FC236}">
                <a16:creationId xmlns:a16="http://schemas.microsoft.com/office/drawing/2014/main" id="{9BD4306A-5F72-904A-AA69-CF7CC014BB4A}"/>
              </a:ext>
            </a:extLst>
          </p:cNvPr>
          <p:cNvSpPr>
            <a:spLocks noChangeShapeType="1"/>
          </p:cNvSpPr>
          <p:nvPr/>
        </p:nvSpPr>
        <p:spPr bwMode="auto">
          <a:xfrm rot="1012870">
            <a:off x="5843588" y="2079625"/>
            <a:ext cx="2057400" cy="1060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4" name="Line 48">
            <a:extLst>
              <a:ext uri="{FF2B5EF4-FFF2-40B4-BE49-F238E27FC236}">
                <a16:creationId xmlns:a16="http://schemas.microsoft.com/office/drawing/2014/main" id="{9CA09A0F-2D09-1743-8424-5C67767383A4}"/>
              </a:ext>
            </a:extLst>
          </p:cNvPr>
          <p:cNvSpPr>
            <a:spLocks noChangeShapeType="1"/>
          </p:cNvSpPr>
          <p:nvPr/>
        </p:nvSpPr>
        <p:spPr bwMode="auto">
          <a:xfrm rot="1012870" flipV="1">
            <a:off x="5540375" y="3092450"/>
            <a:ext cx="2057400" cy="1062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5" name="Line 49">
            <a:extLst>
              <a:ext uri="{FF2B5EF4-FFF2-40B4-BE49-F238E27FC236}">
                <a16:creationId xmlns:a16="http://schemas.microsoft.com/office/drawing/2014/main" id="{4BDD78AA-5E6C-3E41-8CA4-3507E20918C5}"/>
              </a:ext>
            </a:extLst>
          </p:cNvPr>
          <p:cNvSpPr>
            <a:spLocks noChangeShapeType="1"/>
          </p:cNvSpPr>
          <p:nvPr/>
        </p:nvSpPr>
        <p:spPr bwMode="auto">
          <a:xfrm rot="1012870" flipH="1">
            <a:off x="6781800" y="2514600"/>
            <a:ext cx="115888" cy="171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6" name="Line 50">
            <a:extLst>
              <a:ext uri="{FF2B5EF4-FFF2-40B4-BE49-F238E27FC236}">
                <a16:creationId xmlns:a16="http://schemas.microsoft.com/office/drawing/2014/main" id="{DEC387F0-73EC-9F4D-B72F-12D5EBE00452}"/>
              </a:ext>
            </a:extLst>
          </p:cNvPr>
          <p:cNvSpPr>
            <a:spLocks noChangeShapeType="1"/>
          </p:cNvSpPr>
          <p:nvPr/>
        </p:nvSpPr>
        <p:spPr bwMode="auto">
          <a:xfrm rot="1012870" flipH="1" flipV="1">
            <a:off x="6637338" y="3509963"/>
            <a:ext cx="1524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7" name="Freeform 51">
            <a:extLst>
              <a:ext uri="{FF2B5EF4-FFF2-40B4-BE49-F238E27FC236}">
                <a16:creationId xmlns:a16="http://schemas.microsoft.com/office/drawing/2014/main" id="{199CB029-027C-0841-8FF4-801E8F2DE9DE}"/>
              </a:ext>
            </a:extLst>
          </p:cNvPr>
          <p:cNvSpPr>
            <a:spLocks/>
          </p:cNvSpPr>
          <p:nvPr/>
        </p:nvSpPr>
        <p:spPr bwMode="auto">
          <a:xfrm rot="104988">
            <a:off x="5173663" y="3421063"/>
            <a:ext cx="374650" cy="4143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8" name="Freeform 52">
            <a:extLst>
              <a:ext uri="{FF2B5EF4-FFF2-40B4-BE49-F238E27FC236}">
                <a16:creationId xmlns:a16="http://schemas.microsoft.com/office/drawing/2014/main" id="{C81562E9-71C7-6745-AA14-1961A5E765CF}"/>
              </a:ext>
            </a:extLst>
          </p:cNvPr>
          <p:cNvSpPr>
            <a:spLocks/>
          </p:cNvSpPr>
          <p:nvPr/>
        </p:nvSpPr>
        <p:spPr bwMode="auto">
          <a:xfrm rot="6946177" flipH="1">
            <a:off x="5942806" y="1981994"/>
            <a:ext cx="390525" cy="3825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19" name="Freeform 54">
            <a:extLst>
              <a:ext uri="{FF2B5EF4-FFF2-40B4-BE49-F238E27FC236}">
                <a16:creationId xmlns:a16="http://schemas.microsoft.com/office/drawing/2014/main" id="{02893A83-7CC2-E446-860F-A5F945AD4220}"/>
              </a:ext>
            </a:extLst>
          </p:cNvPr>
          <p:cNvSpPr>
            <a:spLocks/>
          </p:cNvSpPr>
          <p:nvPr/>
        </p:nvSpPr>
        <p:spPr bwMode="auto">
          <a:xfrm rot="-3966487">
            <a:off x="5651500" y="1790700"/>
            <a:ext cx="2286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20" name="Text Box 55">
            <a:extLst>
              <a:ext uri="{FF2B5EF4-FFF2-40B4-BE49-F238E27FC236}">
                <a16:creationId xmlns:a16="http://schemas.microsoft.com/office/drawing/2014/main" id="{C8C8E997-BA29-F349-B845-6A9908438CB9}"/>
              </a:ext>
            </a:extLst>
          </p:cNvPr>
          <p:cNvSpPr txBox="1">
            <a:spLocks noChangeArrowheads="1"/>
          </p:cNvSpPr>
          <p:nvPr/>
        </p:nvSpPr>
        <p:spPr bwMode="auto">
          <a:xfrm>
            <a:off x="5194300" y="1905000"/>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80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29721" name="Text Box 56">
            <a:extLst>
              <a:ext uri="{FF2B5EF4-FFF2-40B4-BE49-F238E27FC236}">
                <a16:creationId xmlns:a16="http://schemas.microsoft.com/office/drawing/2014/main" id="{807981F8-EDA6-404A-84F8-86151D9F635A}"/>
              </a:ext>
            </a:extLst>
          </p:cNvPr>
          <p:cNvSpPr txBox="1">
            <a:spLocks noChangeArrowheads="1"/>
          </p:cNvSpPr>
          <p:nvPr/>
        </p:nvSpPr>
        <p:spPr bwMode="auto">
          <a:xfrm>
            <a:off x="5257800" y="1176338"/>
            <a:ext cx="900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29722" name="Freeform 57">
            <a:extLst>
              <a:ext uri="{FF2B5EF4-FFF2-40B4-BE49-F238E27FC236}">
                <a16:creationId xmlns:a16="http://schemas.microsoft.com/office/drawing/2014/main" id="{11F09834-CF0E-D24D-91D0-E84F6CD0BF0F}"/>
              </a:ext>
            </a:extLst>
          </p:cNvPr>
          <p:cNvSpPr>
            <a:spLocks/>
          </p:cNvSpPr>
          <p:nvPr/>
        </p:nvSpPr>
        <p:spPr bwMode="auto">
          <a:xfrm rot="1376890">
            <a:off x="5718175" y="1430338"/>
            <a:ext cx="3175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23" name="Freeform 58">
            <a:extLst>
              <a:ext uri="{FF2B5EF4-FFF2-40B4-BE49-F238E27FC236}">
                <a16:creationId xmlns:a16="http://schemas.microsoft.com/office/drawing/2014/main" id="{7783A771-9D05-6442-BFD5-5D6175B9527F}"/>
              </a:ext>
            </a:extLst>
          </p:cNvPr>
          <p:cNvSpPr>
            <a:spLocks/>
          </p:cNvSpPr>
          <p:nvPr/>
        </p:nvSpPr>
        <p:spPr bwMode="auto">
          <a:xfrm rot="21456271" flipH="1">
            <a:off x="6045200" y="1498600"/>
            <a:ext cx="381000" cy="3048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724" name="Text Box 59">
            <a:extLst>
              <a:ext uri="{FF2B5EF4-FFF2-40B4-BE49-F238E27FC236}">
                <a16:creationId xmlns:a16="http://schemas.microsoft.com/office/drawing/2014/main" id="{D8C85220-7C54-8C4F-9F66-6A6A9ECF9D53}"/>
              </a:ext>
            </a:extLst>
          </p:cNvPr>
          <p:cNvSpPr txBox="1">
            <a:spLocks noChangeArrowheads="1"/>
          </p:cNvSpPr>
          <p:nvPr/>
        </p:nvSpPr>
        <p:spPr bwMode="auto">
          <a:xfrm>
            <a:off x="6261100" y="1219200"/>
            <a:ext cx="252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j</a:t>
            </a:r>
            <a:endPar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9725" name="Title 28">
            <a:extLst>
              <a:ext uri="{FF2B5EF4-FFF2-40B4-BE49-F238E27FC236}">
                <a16:creationId xmlns:a16="http://schemas.microsoft.com/office/drawing/2014/main" id="{BB4EBBB3-4849-2445-BEDB-F342DF620075}"/>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1190121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35A7A97-868B-814A-B4C3-27C37A550C19}"/>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31747" name="AutoShape 2">
            <a:extLst>
              <a:ext uri="{FF2B5EF4-FFF2-40B4-BE49-F238E27FC236}">
                <a16:creationId xmlns:a16="http://schemas.microsoft.com/office/drawing/2014/main" id="{6AFFA31F-7AFB-754B-A442-5A737EF42507}"/>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angles</a:t>
            </a:r>
          </a:p>
        </p:txBody>
      </p:sp>
      <p:sp>
        <p:nvSpPr>
          <p:cNvPr id="31748" name="AutoShape 3">
            <a:extLst>
              <a:ext uri="{FF2B5EF4-FFF2-40B4-BE49-F238E27FC236}">
                <a16:creationId xmlns:a16="http://schemas.microsoft.com/office/drawing/2014/main" id="{937EF50C-8921-154B-ABBA-D0306CDB2DBB}"/>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k = 40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1749" name="AutoShape 4">
            <a:extLst>
              <a:ext uri="{FF2B5EF4-FFF2-40B4-BE49-F238E27FC236}">
                <a16:creationId xmlns:a16="http://schemas.microsoft.com/office/drawing/2014/main" id="{5EF8B16B-BC49-DD4A-B74F-96C9D9EFD1E4}"/>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100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31750" name="AutoShape 5">
            <a:extLst>
              <a:ext uri="{FF2B5EF4-FFF2-40B4-BE49-F238E27FC236}">
                <a16:creationId xmlns:a16="http://schemas.microsoft.com/office/drawing/2014/main" id="{61454D6E-4578-634A-A6F4-A8E83C29B7CE}"/>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30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31751" name="AutoShape 6">
            <a:extLst>
              <a:ext uri="{FF2B5EF4-FFF2-40B4-BE49-F238E27FC236}">
                <a16:creationId xmlns:a16="http://schemas.microsoft.com/office/drawing/2014/main" id="{1D5FB004-8913-F342-A1EF-177E8BC2FA49}"/>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40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1752" name="Freeform 8">
            <a:extLst>
              <a:ext uri="{FF2B5EF4-FFF2-40B4-BE49-F238E27FC236}">
                <a16:creationId xmlns:a16="http://schemas.microsoft.com/office/drawing/2014/main" id="{AC74D780-3E9B-0B42-A2D0-75E253B1DBA0}"/>
              </a:ext>
            </a:extLst>
          </p:cNvPr>
          <p:cNvSpPr>
            <a:spLocks/>
          </p:cNvSpPr>
          <p:nvPr/>
        </p:nvSpPr>
        <p:spPr bwMode="auto">
          <a:xfrm rot="-2620435">
            <a:off x="7315200" y="3200400"/>
            <a:ext cx="228600" cy="2047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53" name="Text Box 9">
            <a:extLst>
              <a:ext uri="{FF2B5EF4-FFF2-40B4-BE49-F238E27FC236}">
                <a16:creationId xmlns:a16="http://schemas.microsoft.com/office/drawing/2014/main" id="{524EA534-22C1-584F-9A17-4D75225BEE53}"/>
              </a:ext>
            </a:extLst>
          </p:cNvPr>
          <p:cNvSpPr txBox="1">
            <a:spLocks noChangeArrowheads="1"/>
          </p:cNvSpPr>
          <p:nvPr/>
        </p:nvSpPr>
        <p:spPr bwMode="auto">
          <a:xfrm>
            <a:off x="5918200" y="2200275"/>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70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1754" name="Freeform 10">
            <a:extLst>
              <a:ext uri="{FF2B5EF4-FFF2-40B4-BE49-F238E27FC236}">
                <a16:creationId xmlns:a16="http://schemas.microsoft.com/office/drawing/2014/main" id="{A26D0035-437F-F741-891B-5F2B9C117847}"/>
              </a:ext>
            </a:extLst>
          </p:cNvPr>
          <p:cNvSpPr>
            <a:spLocks/>
          </p:cNvSpPr>
          <p:nvPr/>
        </p:nvSpPr>
        <p:spPr bwMode="auto">
          <a:xfrm rot="3501385" flipH="1">
            <a:off x="6294438" y="1827213"/>
            <a:ext cx="211137" cy="2238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55" name="Text Box 11">
            <a:extLst>
              <a:ext uri="{FF2B5EF4-FFF2-40B4-BE49-F238E27FC236}">
                <a16:creationId xmlns:a16="http://schemas.microsoft.com/office/drawing/2014/main" id="{9A4E2A13-9E8E-DF46-8F6C-FC8EBB8B6024}"/>
              </a:ext>
            </a:extLst>
          </p:cNvPr>
          <p:cNvSpPr txBox="1">
            <a:spLocks noChangeArrowheads="1"/>
          </p:cNvSpPr>
          <p:nvPr/>
        </p:nvSpPr>
        <p:spPr bwMode="auto">
          <a:xfrm>
            <a:off x="4572000" y="3200400"/>
            <a:ext cx="901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31756" name="Text Box 12">
            <a:extLst>
              <a:ext uri="{FF2B5EF4-FFF2-40B4-BE49-F238E27FC236}">
                <a16:creationId xmlns:a16="http://schemas.microsoft.com/office/drawing/2014/main" id="{01A23C58-206F-D34C-8355-CB409CEA6793}"/>
              </a:ext>
            </a:extLst>
          </p:cNvPr>
          <p:cNvSpPr txBox="1">
            <a:spLocks noChangeArrowheads="1"/>
          </p:cNvSpPr>
          <p:nvPr/>
        </p:nvSpPr>
        <p:spPr bwMode="auto">
          <a:xfrm>
            <a:off x="6410325" y="17653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30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31757" name="Line 13">
            <a:extLst>
              <a:ext uri="{FF2B5EF4-FFF2-40B4-BE49-F238E27FC236}">
                <a16:creationId xmlns:a16="http://schemas.microsoft.com/office/drawing/2014/main" id="{7AC61967-CEB2-8A43-8F0F-D3D6ECBB77E6}"/>
              </a:ext>
            </a:extLst>
          </p:cNvPr>
          <p:cNvSpPr>
            <a:spLocks noChangeShapeType="1"/>
          </p:cNvSpPr>
          <p:nvPr/>
        </p:nvSpPr>
        <p:spPr bwMode="auto">
          <a:xfrm flipV="1">
            <a:off x="4495800" y="1787525"/>
            <a:ext cx="38576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58" name="Line 14">
            <a:extLst>
              <a:ext uri="{FF2B5EF4-FFF2-40B4-BE49-F238E27FC236}">
                <a16:creationId xmlns:a16="http://schemas.microsoft.com/office/drawing/2014/main" id="{5313F346-6B72-854C-9F5C-7D1249557182}"/>
              </a:ext>
            </a:extLst>
          </p:cNvPr>
          <p:cNvSpPr>
            <a:spLocks noChangeShapeType="1"/>
          </p:cNvSpPr>
          <p:nvPr/>
        </p:nvSpPr>
        <p:spPr bwMode="auto">
          <a:xfrm flipV="1">
            <a:off x="4495800" y="3833813"/>
            <a:ext cx="411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59" name="Line 15">
            <a:extLst>
              <a:ext uri="{FF2B5EF4-FFF2-40B4-BE49-F238E27FC236}">
                <a16:creationId xmlns:a16="http://schemas.microsoft.com/office/drawing/2014/main" id="{85F5F070-99F9-2043-BEAB-3D3C25BF3291}"/>
              </a:ext>
            </a:extLst>
          </p:cNvPr>
          <p:cNvSpPr>
            <a:spLocks noChangeShapeType="1"/>
          </p:cNvSpPr>
          <p:nvPr/>
        </p:nvSpPr>
        <p:spPr bwMode="auto">
          <a:xfrm rot="-5341059">
            <a:off x="7638256" y="1588294"/>
            <a:ext cx="9525" cy="388938"/>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0" name="Line 16">
            <a:extLst>
              <a:ext uri="{FF2B5EF4-FFF2-40B4-BE49-F238E27FC236}">
                <a16:creationId xmlns:a16="http://schemas.microsoft.com/office/drawing/2014/main" id="{CAC9663E-2FE9-8445-809B-1C341B26EA25}"/>
              </a:ext>
            </a:extLst>
          </p:cNvPr>
          <p:cNvSpPr>
            <a:spLocks noChangeShapeType="1"/>
          </p:cNvSpPr>
          <p:nvPr/>
        </p:nvSpPr>
        <p:spPr bwMode="auto">
          <a:xfrm rot="-5341059">
            <a:off x="7901782" y="3650456"/>
            <a:ext cx="6350" cy="385763"/>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1" name="Line 17">
            <a:extLst>
              <a:ext uri="{FF2B5EF4-FFF2-40B4-BE49-F238E27FC236}">
                <a16:creationId xmlns:a16="http://schemas.microsoft.com/office/drawing/2014/main" id="{18BE1128-C9D8-DF41-9CCE-3F49D8F0E0C3}"/>
              </a:ext>
            </a:extLst>
          </p:cNvPr>
          <p:cNvSpPr>
            <a:spLocks noChangeShapeType="1"/>
          </p:cNvSpPr>
          <p:nvPr/>
        </p:nvSpPr>
        <p:spPr bwMode="auto">
          <a:xfrm rot="1012870">
            <a:off x="5781675" y="1301750"/>
            <a:ext cx="20638" cy="25796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2" name="Line 18">
            <a:extLst>
              <a:ext uri="{FF2B5EF4-FFF2-40B4-BE49-F238E27FC236}">
                <a16:creationId xmlns:a16="http://schemas.microsoft.com/office/drawing/2014/main" id="{D5BABFC9-EE2F-ED41-93D5-F3B0B16F5F63}"/>
              </a:ext>
            </a:extLst>
          </p:cNvPr>
          <p:cNvSpPr>
            <a:spLocks noChangeShapeType="1"/>
          </p:cNvSpPr>
          <p:nvPr/>
        </p:nvSpPr>
        <p:spPr bwMode="auto">
          <a:xfrm rot="1012870">
            <a:off x="5843588" y="2079625"/>
            <a:ext cx="2057400" cy="1060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3" name="Line 19">
            <a:extLst>
              <a:ext uri="{FF2B5EF4-FFF2-40B4-BE49-F238E27FC236}">
                <a16:creationId xmlns:a16="http://schemas.microsoft.com/office/drawing/2014/main" id="{8BA6D407-F8F7-444C-9059-B3A9690A7C7F}"/>
              </a:ext>
            </a:extLst>
          </p:cNvPr>
          <p:cNvSpPr>
            <a:spLocks noChangeShapeType="1"/>
          </p:cNvSpPr>
          <p:nvPr/>
        </p:nvSpPr>
        <p:spPr bwMode="auto">
          <a:xfrm rot="1012870" flipV="1">
            <a:off x="5540375" y="3092450"/>
            <a:ext cx="2057400" cy="1062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4" name="Line 20">
            <a:extLst>
              <a:ext uri="{FF2B5EF4-FFF2-40B4-BE49-F238E27FC236}">
                <a16:creationId xmlns:a16="http://schemas.microsoft.com/office/drawing/2014/main" id="{98B2A2B3-5366-2F43-B01D-051E741BD050}"/>
              </a:ext>
            </a:extLst>
          </p:cNvPr>
          <p:cNvSpPr>
            <a:spLocks noChangeShapeType="1"/>
          </p:cNvSpPr>
          <p:nvPr/>
        </p:nvSpPr>
        <p:spPr bwMode="auto">
          <a:xfrm rot="1012870" flipH="1">
            <a:off x="6781800" y="2514600"/>
            <a:ext cx="115888" cy="1714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5" name="Line 21">
            <a:extLst>
              <a:ext uri="{FF2B5EF4-FFF2-40B4-BE49-F238E27FC236}">
                <a16:creationId xmlns:a16="http://schemas.microsoft.com/office/drawing/2014/main" id="{97995021-0496-0842-B922-6FAFDF3D477E}"/>
              </a:ext>
            </a:extLst>
          </p:cNvPr>
          <p:cNvSpPr>
            <a:spLocks noChangeShapeType="1"/>
          </p:cNvSpPr>
          <p:nvPr/>
        </p:nvSpPr>
        <p:spPr bwMode="auto">
          <a:xfrm rot="1012870" flipH="1" flipV="1">
            <a:off x="6637338" y="3509963"/>
            <a:ext cx="1524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6" name="Freeform 22">
            <a:extLst>
              <a:ext uri="{FF2B5EF4-FFF2-40B4-BE49-F238E27FC236}">
                <a16:creationId xmlns:a16="http://schemas.microsoft.com/office/drawing/2014/main" id="{F28B81A4-D65A-E342-92A4-7379D3AF590C}"/>
              </a:ext>
            </a:extLst>
          </p:cNvPr>
          <p:cNvSpPr>
            <a:spLocks/>
          </p:cNvSpPr>
          <p:nvPr/>
        </p:nvSpPr>
        <p:spPr bwMode="auto">
          <a:xfrm rot="104988">
            <a:off x="5173663" y="3421063"/>
            <a:ext cx="374650" cy="4143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7" name="Freeform 23">
            <a:extLst>
              <a:ext uri="{FF2B5EF4-FFF2-40B4-BE49-F238E27FC236}">
                <a16:creationId xmlns:a16="http://schemas.microsoft.com/office/drawing/2014/main" id="{0A8D5684-1E7A-3F46-AA3D-89F12E7E2715}"/>
              </a:ext>
            </a:extLst>
          </p:cNvPr>
          <p:cNvSpPr>
            <a:spLocks/>
          </p:cNvSpPr>
          <p:nvPr/>
        </p:nvSpPr>
        <p:spPr bwMode="auto">
          <a:xfrm rot="6946177" flipH="1">
            <a:off x="5942806" y="1981994"/>
            <a:ext cx="390525" cy="38258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68" name="Text Box 24">
            <a:extLst>
              <a:ext uri="{FF2B5EF4-FFF2-40B4-BE49-F238E27FC236}">
                <a16:creationId xmlns:a16="http://schemas.microsoft.com/office/drawing/2014/main" id="{A0529C66-0F5D-5441-9CDD-E6F6CBD4161F}"/>
              </a:ext>
            </a:extLst>
          </p:cNvPr>
          <p:cNvSpPr txBox="1">
            <a:spLocks noChangeArrowheads="1"/>
          </p:cNvSpPr>
          <p:nvPr/>
        </p:nvSpPr>
        <p:spPr bwMode="auto">
          <a:xfrm>
            <a:off x="7023100" y="30353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k</a:t>
            </a:r>
          </a:p>
        </p:txBody>
      </p:sp>
      <p:sp>
        <p:nvSpPr>
          <p:cNvPr id="31769" name="Freeform 25">
            <a:extLst>
              <a:ext uri="{FF2B5EF4-FFF2-40B4-BE49-F238E27FC236}">
                <a16:creationId xmlns:a16="http://schemas.microsoft.com/office/drawing/2014/main" id="{8BFD9774-B87C-4841-B705-291F30AE49BA}"/>
              </a:ext>
            </a:extLst>
          </p:cNvPr>
          <p:cNvSpPr>
            <a:spLocks/>
          </p:cNvSpPr>
          <p:nvPr/>
        </p:nvSpPr>
        <p:spPr bwMode="auto">
          <a:xfrm rot="-3966487">
            <a:off x="5651500" y="1790700"/>
            <a:ext cx="2286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70" name="Text Box 26">
            <a:extLst>
              <a:ext uri="{FF2B5EF4-FFF2-40B4-BE49-F238E27FC236}">
                <a16:creationId xmlns:a16="http://schemas.microsoft.com/office/drawing/2014/main" id="{31022A3E-AA86-7747-AABF-9986E879D692}"/>
              </a:ext>
            </a:extLst>
          </p:cNvPr>
          <p:cNvSpPr txBox="1">
            <a:spLocks noChangeArrowheads="1"/>
          </p:cNvSpPr>
          <p:nvPr/>
        </p:nvSpPr>
        <p:spPr bwMode="auto">
          <a:xfrm>
            <a:off x="5194300" y="1905000"/>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80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1771" name="Text Box 27">
            <a:extLst>
              <a:ext uri="{FF2B5EF4-FFF2-40B4-BE49-F238E27FC236}">
                <a16:creationId xmlns:a16="http://schemas.microsoft.com/office/drawing/2014/main" id="{1F62EF7A-959B-7D4C-8509-E6891F0C37EC}"/>
              </a:ext>
            </a:extLst>
          </p:cNvPr>
          <p:cNvSpPr txBox="1">
            <a:spLocks noChangeArrowheads="1"/>
          </p:cNvSpPr>
          <p:nvPr/>
        </p:nvSpPr>
        <p:spPr bwMode="auto">
          <a:xfrm>
            <a:off x="5257800" y="1176338"/>
            <a:ext cx="900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100</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31772" name="Freeform 28">
            <a:extLst>
              <a:ext uri="{FF2B5EF4-FFF2-40B4-BE49-F238E27FC236}">
                <a16:creationId xmlns:a16="http://schemas.microsoft.com/office/drawing/2014/main" id="{A09A8E91-699B-5B4A-8F4E-3310944DEC34}"/>
              </a:ext>
            </a:extLst>
          </p:cNvPr>
          <p:cNvSpPr>
            <a:spLocks/>
          </p:cNvSpPr>
          <p:nvPr/>
        </p:nvSpPr>
        <p:spPr bwMode="auto">
          <a:xfrm rot="1376890">
            <a:off x="5718175" y="1430338"/>
            <a:ext cx="317500" cy="381000"/>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773" name="Title 28">
            <a:extLst>
              <a:ext uri="{FF2B5EF4-FFF2-40B4-BE49-F238E27FC236}">
                <a16:creationId xmlns:a16="http://schemas.microsoft.com/office/drawing/2014/main" id="{238DD8BA-CAF8-AB4E-B293-F6261544190D}"/>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7763749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AF92CCD-188C-7447-BAA3-10E4310004FE}"/>
              </a:ext>
            </a:extLst>
          </p:cNvPr>
          <p:cNvSpPr/>
          <p:nvPr/>
        </p:nvSpPr>
        <p:spPr>
          <a:xfrm>
            <a:off x="357188" y="285750"/>
            <a:ext cx="8429625" cy="6286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33795" name="AutoShape 3">
            <a:extLst>
              <a:ext uri="{FF2B5EF4-FFF2-40B4-BE49-F238E27FC236}">
                <a16:creationId xmlns:a16="http://schemas.microsoft.com/office/drawing/2014/main" id="{E5959E73-6AFD-5C46-824F-5E4FE618A41F}"/>
              </a:ext>
            </a:extLst>
          </p:cNvPr>
          <p:cNvSpPr>
            <a:spLocks noChangeArrowheads="1"/>
          </p:cNvSpPr>
          <p:nvPr/>
        </p:nvSpPr>
        <p:spPr bwMode="auto">
          <a:xfrm>
            <a:off x="1143000" y="5029200"/>
            <a:ext cx="7162800" cy="457200"/>
          </a:xfrm>
          <a:prstGeom prst="flowChartTerminator">
            <a:avLst/>
          </a:prstGeom>
          <a:solidFill>
            <a:srgbClr val="333399"/>
          </a:solidFill>
          <a:ln w="9525">
            <a:solidFill>
              <a:srgbClr val="9900FF"/>
            </a:solidFill>
            <a:miter lim="800000"/>
            <a:headEnd/>
            <a:tailEnd/>
          </a:ln>
        </p:spPr>
        <p:txBody>
          <a:bodyPr wrap="none" anchor="ctr"/>
          <a:lstStyle>
            <a:lvl1pPr marL="476250">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7625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B</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23</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corresponding + on a str line</a:t>
            </a:r>
          </a:p>
        </p:txBody>
      </p:sp>
      <p:sp>
        <p:nvSpPr>
          <p:cNvPr id="33796" name="AutoShape 4">
            <a:extLst>
              <a:ext uri="{FF2B5EF4-FFF2-40B4-BE49-F238E27FC236}">
                <a16:creationId xmlns:a16="http://schemas.microsoft.com/office/drawing/2014/main" id="{151C89B5-72A6-2F43-9451-AFF1789331EE}"/>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m = 110</a:t>
            </a:r>
            <a:r>
              <a:rPr kumimoji="0" lang="en-GB" altLang="en-US" sz="28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 on a str line</a:t>
            </a:r>
          </a:p>
        </p:txBody>
      </p:sp>
      <p:sp>
        <p:nvSpPr>
          <p:cNvPr id="33797" name="AutoShape 5">
            <a:extLst>
              <a:ext uri="{FF2B5EF4-FFF2-40B4-BE49-F238E27FC236}">
                <a16:creationId xmlns:a16="http://schemas.microsoft.com/office/drawing/2014/main" id="{74853AA7-6FD5-CA4F-B8C1-92EBAE7633D1}"/>
              </a:ext>
            </a:extLst>
          </p:cNvPr>
          <p:cNvSpPr>
            <a:spLocks noChangeArrowheads="1"/>
          </p:cNvSpPr>
          <p:nvPr/>
        </p:nvSpPr>
        <p:spPr bwMode="auto">
          <a:xfrm>
            <a:off x="1143000" y="55626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C</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64</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angles in a triangle = 180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3798" name="AutoShape 6">
            <a:extLst>
              <a:ext uri="{FF2B5EF4-FFF2-40B4-BE49-F238E27FC236}">
                <a16:creationId xmlns:a16="http://schemas.microsoft.com/office/drawing/2014/main" id="{35057BCF-FCF6-8C4F-A374-C2BEF524B554}"/>
              </a:ext>
            </a:extLst>
          </p:cNvPr>
          <p:cNvSpPr>
            <a:spLocks noChangeArrowheads="1"/>
          </p:cNvSpPr>
          <p:nvPr/>
        </p:nvSpPr>
        <p:spPr bwMode="auto">
          <a:xfrm>
            <a:off x="1143000" y="60960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D</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47</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angles</a:t>
            </a:r>
          </a:p>
        </p:txBody>
      </p:sp>
      <p:sp>
        <p:nvSpPr>
          <p:cNvPr id="33799" name="AutoShape 7">
            <a:extLst>
              <a:ext uri="{FF2B5EF4-FFF2-40B4-BE49-F238E27FC236}">
                <a16:creationId xmlns:a16="http://schemas.microsoft.com/office/drawing/2014/main" id="{9ABFCAF9-2C4D-2B4A-B3A2-0AB2CE3C0BF4}"/>
              </a:ext>
            </a:extLst>
          </p:cNvPr>
          <p:cNvSpPr>
            <a:spLocks noChangeArrowheads="1"/>
          </p:cNvSpPr>
          <p:nvPr/>
        </p:nvSpPr>
        <p:spPr bwMode="auto">
          <a:xfrm>
            <a:off x="1143000" y="4495800"/>
            <a:ext cx="7162800" cy="457200"/>
          </a:xfrm>
          <a:prstGeom prst="flowChartTerminator">
            <a:avLst/>
          </a:prstGeom>
          <a:solidFill>
            <a:srgbClr val="333399"/>
          </a:solidFill>
          <a:ln w="9525">
            <a:solidFill>
              <a:srgbClr val="9900FF"/>
            </a:solidFill>
            <a:miter lim="800000"/>
            <a:headEnd/>
            <a:tailEnd/>
          </a:ln>
        </p:spPr>
        <p:txBody>
          <a:bodyPr wrap="none" anchor="ctr"/>
          <a:lstStyle>
            <a:lvl1pPr marL="342900" indent="-342900">
              <a:spcBef>
                <a:spcPct val="20000"/>
              </a:spcBef>
              <a:buChar char="•"/>
              <a:defRPr sz="3200">
                <a:solidFill>
                  <a:schemeClr val="tx1"/>
                </a:solidFill>
                <a:latin typeface="Arial" panose="020B0604020202020204" pitchFamily="34" charset="0"/>
                <a:ea typeface="MS PGothic" panose="020B0600070205080204" pitchFamily="34" charset="-128"/>
              </a:defRPr>
            </a:lvl1pPr>
            <a:lvl2pPr>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457200" marR="0" lvl="1" indent="0" algn="l" defTabSz="914400" rtl="0" eaLnBrk="1" fontAlgn="base" latinLnBrk="0" hangingPunct="1">
              <a:lnSpc>
                <a:spcPct val="100000"/>
              </a:lnSpc>
              <a:spcBef>
                <a:spcPct val="20000"/>
              </a:spcBef>
              <a:spcAft>
                <a:spcPct val="0"/>
              </a:spcAft>
              <a:buClrTx/>
              <a:buSzTx/>
              <a:buFontTx/>
              <a:buNone/>
              <a:tabLst/>
              <a:defRPr/>
            </a:pPr>
            <a:r>
              <a:rPr kumimoji="0" lang="en-GB" altLang="en-US" sz="2800" b="0" i="0" u="none" strike="noStrike" kern="1200" cap="none" spc="0" normalizeH="0" baseline="0" noProof="0" dirty="0">
                <a:ln>
                  <a:noFill/>
                </a:ln>
                <a:solidFill>
                  <a:srgbClr val="CC66FF"/>
                </a:solidFill>
                <a:effectLst/>
                <a:uLnTx/>
                <a:uFillTx/>
                <a:latin typeface="Arial Black" panose="020B0604020202020204" pitchFamily="34" charset="0"/>
                <a:ea typeface="MS PGothic" panose="020B0600070205080204" pitchFamily="34" charset="-128"/>
                <a:cs typeface="Arial" panose="020B0604020202020204" pitchFamily="34" charset="0"/>
              </a:rPr>
              <a:t>A</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110</a:t>
            </a:r>
            <a:r>
              <a:rPr kumimoji="0" lang="en-GB" altLang="en-US" sz="2800" b="0" i="0" u="none" strike="noStrike" kern="1200" cap="none" spc="0" normalizeH="0" baseline="0" noProof="0" dirty="0">
                <a:ln>
                  <a:noFill/>
                </a:ln>
                <a:solidFill>
                  <a:srgbClr val="FFFFFF"/>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r>
              <a:rPr kumimoji="0" lang="en-GB" altLang="en-US" sz="28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t>
            </a:r>
            <a:r>
              <a:rPr kumimoji="0" lang="en-GB" altLang="en-US" sz="2000" b="0" i="0" u="none" strike="noStrike" kern="1200" cap="none" spc="0" normalizeH="0" baseline="0" noProof="0" dirty="0">
                <a:ln>
                  <a:noFill/>
                </a:ln>
                <a:solidFill>
                  <a:srgbClr val="FFFFFF"/>
                </a:solidFill>
                <a:effectLst/>
                <a:uLnTx/>
                <a:uFillTx/>
                <a:latin typeface="Arial Black" panose="020B0604020202020204" pitchFamily="34" charset="0"/>
                <a:ea typeface="MS PGothic" panose="020B0600070205080204" pitchFamily="34" charset="-128"/>
                <a:cs typeface="Arial" panose="020B0604020202020204" pitchFamily="34" charset="0"/>
              </a:rPr>
              <a:t>… alternate + on a str line</a:t>
            </a:r>
          </a:p>
        </p:txBody>
      </p:sp>
      <p:sp>
        <p:nvSpPr>
          <p:cNvPr id="33800" name="Line 24">
            <a:extLst>
              <a:ext uri="{FF2B5EF4-FFF2-40B4-BE49-F238E27FC236}">
                <a16:creationId xmlns:a16="http://schemas.microsoft.com/office/drawing/2014/main" id="{FA0898D4-B161-E040-A331-1929C0AB0366}"/>
              </a:ext>
            </a:extLst>
          </p:cNvPr>
          <p:cNvSpPr>
            <a:spLocks noChangeShapeType="1"/>
          </p:cNvSpPr>
          <p:nvPr/>
        </p:nvSpPr>
        <p:spPr bwMode="auto">
          <a:xfrm flipV="1">
            <a:off x="5638800" y="1066800"/>
            <a:ext cx="1905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1" name="Line 25">
            <a:extLst>
              <a:ext uri="{FF2B5EF4-FFF2-40B4-BE49-F238E27FC236}">
                <a16:creationId xmlns:a16="http://schemas.microsoft.com/office/drawing/2014/main" id="{90A0940C-89F0-304A-A6C3-2D103E827194}"/>
              </a:ext>
            </a:extLst>
          </p:cNvPr>
          <p:cNvSpPr>
            <a:spLocks noChangeShapeType="1"/>
          </p:cNvSpPr>
          <p:nvPr/>
        </p:nvSpPr>
        <p:spPr bwMode="auto">
          <a:xfrm>
            <a:off x="4800600" y="3962400"/>
            <a:ext cx="3810000" cy="2381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2" name="Line 26">
            <a:extLst>
              <a:ext uri="{FF2B5EF4-FFF2-40B4-BE49-F238E27FC236}">
                <a16:creationId xmlns:a16="http://schemas.microsoft.com/office/drawing/2014/main" id="{CAD209AE-D353-624F-9EAA-A68586D0280D}"/>
              </a:ext>
            </a:extLst>
          </p:cNvPr>
          <p:cNvSpPr>
            <a:spLocks noChangeShapeType="1"/>
          </p:cNvSpPr>
          <p:nvPr/>
        </p:nvSpPr>
        <p:spPr bwMode="auto">
          <a:xfrm rot="1012870">
            <a:off x="5194300" y="984250"/>
            <a:ext cx="74613" cy="3044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3" name="Line 27">
            <a:extLst>
              <a:ext uri="{FF2B5EF4-FFF2-40B4-BE49-F238E27FC236}">
                <a16:creationId xmlns:a16="http://schemas.microsoft.com/office/drawing/2014/main" id="{18EB9799-8081-C44D-8EC8-4ED5C0B3DE5E}"/>
              </a:ext>
            </a:extLst>
          </p:cNvPr>
          <p:cNvSpPr>
            <a:spLocks noChangeShapeType="1"/>
          </p:cNvSpPr>
          <p:nvPr/>
        </p:nvSpPr>
        <p:spPr bwMode="auto">
          <a:xfrm rot="1012870">
            <a:off x="7086600" y="990600"/>
            <a:ext cx="74613" cy="3044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4" name="Line 28">
            <a:extLst>
              <a:ext uri="{FF2B5EF4-FFF2-40B4-BE49-F238E27FC236}">
                <a16:creationId xmlns:a16="http://schemas.microsoft.com/office/drawing/2014/main" id="{5B9AB049-83E5-BD4D-9866-F13F0266571B}"/>
              </a:ext>
            </a:extLst>
          </p:cNvPr>
          <p:cNvSpPr>
            <a:spLocks noChangeShapeType="1"/>
          </p:cNvSpPr>
          <p:nvPr/>
        </p:nvSpPr>
        <p:spPr bwMode="auto">
          <a:xfrm rot="-5341059">
            <a:off x="6971507" y="2472531"/>
            <a:ext cx="309562" cy="79375"/>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5" name="Line 29">
            <a:extLst>
              <a:ext uri="{FF2B5EF4-FFF2-40B4-BE49-F238E27FC236}">
                <a16:creationId xmlns:a16="http://schemas.microsoft.com/office/drawing/2014/main" id="{57967B6B-213B-8A45-A98C-B5569D794A34}"/>
              </a:ext>
            </a:extLst>
          </p:cNvPr>
          <p:cNvSpPr>
            <a:spLocks noChangeShapeType="1"/>
          </p:cNvSpPr>
          <p:nvPr/>
        </p:nvSpPr>
        <p:spPr bwMode="auto">
          <a:xfrm rot="-5341059">
            <a:off x="6038850" y="3906838"/>
            <a:ext cx="0" cy="1143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6" name="Line 30">
            <a:extLst>
              <a:ext uri="{FF2B5EF4-FFF2-40B4-BE49-F238E27FC236}">
                <a16:creationId xmlns:a16="http://schemas.microsoft.com/office/drawing/2014/main" id="{A3FF283B-45BF-B045-9E1E-986B4FD22B56}"/>
              </a:ext>
            </a:extLst>
          </p:cNvPr>
          <p:cNvSpPr>
            <a:spLocks noChangeShapeType="1"/>
          </p:cNvSpPr>
          <p:nvPr/>
        </p:nvSpPr>
        <p:spPr bwMode="auto">
          <a:xfrm rot="-5341059">
            <a:off x="5142706" y="2248694"/>
            <a:ext cx="309563" cy="79375"/>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7" name="Line 31">
            <a:extLst>
              <a:ext uri="{FF2B5EF4-FFF2-40B4-BE49-F238E27FC236}">
                <a16:creationId xmlns:a16="http://schemas.microsoft.com/office/drawing/2014/main" id="{17F2C0F4-DA6E-AF46-80BC-EB5FEEABA43F}"/>
              </a:ext>
            </a:extLst>
          </p:cNvPr>
          <p:cNvSpPr>
            <a:spLocks noChangeShapeType="1"/>
          </p:cNvSpPr>
          <p:nvPr/>
        </p:nvSpPr>
        <p:spPr bwMode="auto">
          <a:xfrm rot="-5341059">
            <a:off x="5886450" y="3905250"/>
            <a:ext cx="0" cy="1143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8" name="Line 32">
            <a:extLst>
              <a:ext uri="{FF2B5EF4-FFF2-40B4-BE49-F238E27FC236}">
                <a16:creationId xmlns:a16="http://schemas.microsoft.com/office/drawing/2014/main" id="{9E1C004A-0F1D-8A4E-8C8E-9865549384BA}"/>
              </a:ext>
            </a:extLst>
          </p:cNvPr>
          <p:cNvSpPr>
            <a:spLocks noChangeShapeType="1"/>
          </p:cNvSpPr>
          <p:nvPr/>
        </p:nvSpPr>
        <p:spPr bwMode="auto">
          <a:xfrm rot="-5341059">
            <a:off x="6724650" y="1011238"/>
            <a:ext cx="0" cy="1143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09" name="Line 33">
            <a:extLst>
              <a:ext uri="{FF2B5EF4-FFF2-40B4-BE49-F238E27FC236}">
                <a16:creationId xmlns:a16="http://schemas.microsoft.com/office/drawing/2014/main" id="{EB12ADE9-41EC-834C-9D09-78F97DBC03FE}"/>
              </a:ext>
            </a:extLst>
          </p:cNvPr>
          <p:cNvSpPr>
            <a:spLocks noChangeShapeType="1"/>
          </p:cNvSpPr>
          <p:nvPr/>
        </p:nvSpPr>
        <p:spPr bwMode="auto">
          <a:xfrm rot="-5341059">
            <a:off x="6572250" y="1009650"/>
            <a:ext cx="0" cy="114300"/>
          </a:xfrm>
          <a:prstGeom prst="line">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10" name="Line 34">
            <a:extLst>
              <a:ext uri="{FF2B5EF4-FFF2-40B4-BE49-F238E27FC236}">
                <a16:creationId xmlns:a16="http://schemas.microsoft.com/office/drawing/2014/main" id="{897CB893-3BFD-B244-9BAA-6B909E6D7F15}"/>
              </a:ext>
            </a:extLst>
          </p:cNvPr>
          <p:cNvSpPr>
            <a:spLocks noChangeShapeType="1"/>
          </p:cNvSpPr>
          <p:nvPr/>
        </p:nvSpPr>
        <p:spPr bwMode="auto">
          <a:xfrm rot="1012870">
            <a:off x="5251450" y="1292225"/>
            <a:ext cx="1843088" cy="24447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11" name="Text Box 35">
            <a:extLst>
              <a:ext uri="{FF2B5EF4-FFF2-40B4-BE49-F238E27FC236}">
                <a16:creationId xmlns:a16="http://schemas.microsoft.com/office/drawing/2014/main" id="{EEECD39E-C094-4545-B7E1-FD3D2B20E3EF}"/>
              </a:ext>
            </a:extLst>
          </p:cNvPr>
          <p:cNvSpPr txBox="1">
            <a:spLocks noChangeArrowheads="1"/>
          </p:cNvSpPr>
          <p:nvPr/>
        </p:nvSpPr>
        <p:spPr bwMode="auto">
          <a:xfrm>
            <a:off x="5867400" y="3403600"/>
            <a:ext cx="73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47</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 </a:t>
            </a:r>
          </a:p>
        </p:txBody>
      </p:sp>
      <p:sp>
        <p:nvSpPr>
          <p:cNvPr id="33812" name="Freeform 36">
            <a:extLst>
              <a:ext uri="{FF2B5EF4-FFF2-40B4-BE49-F238E27FC236}">
                <a16:creationId xmlns:a16="http://schemas.microsoft.com/office/drawing/2014/main" id="{CEABEFF1-520F-F743-AA2E-3C85BE611EBC}"/>
              </a:ext>
            </a:extLst>
          </p:cNvPr>
          <p:cNvSpPr>
            <a:spLocks/>
          </p:cNvSpPr>
          <p:nvPr/>
        </p:nvSpPr>
        <p:spPr bwMode="auto">
          <a:xfrm rot="104988">
            <a:off x="6246813" y="3579813"/>
            <a:ext cx="304800" cy="3762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13" name="Freeform 37">
            <a:extLst>
              <a:ext uri="{FF2B5EF4-FFF2-40B4-BE49-F238E27FC236}">
                <a16:creationId xmlns:a16="http://schemas.microsoft.com/office/drawing/2014/main" id="{0D35649B-9935-5048-A7FF-0F4547139B85}"/>
              </a:ext>
            </a:extLst>
          </p:cNvPr>
          <p:cNvSpPr>
            <a:spLocks/>
          </p:cNvSpPr>
          <p:nvPr/>
        </p:nvSpPr>
        <p:spPr bwMode="auto">
          <a:xfrm rot="-7319395">
            <a:off x="5563394" y="1361282"/>
            <a:ext cx="155575" cy="312737"/>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14" name="Text Box 38">
            <a:extLst>
              <a:ext uri="{FF2B5EF4-FFF2-40B4-BE49-F238E27FC236}">
                <a16:creationId xmlns:a16="http://schemas.microsoft.com/office/drawing/2014/main" id="{DD275F8F-E0F2-234A-A54D-4C26C4CA7D32}"/>
              </a:ext>
            </a:extLst>
          </p:cNvPr>
          <p:cNvSpPr txBox="1">
            <a:spLocks noChangeArrowheads="1"/>
          </p:cNvSpPr>
          <p:nvPr/>
        </p:nvSpPr>
        <p:spPr bwMode="auto">
          <a:xfrm>
            <a:off x="5359400" y="1612900"/>
            <a:ext cx="64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23</a:t>
            </a: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sym typeface="Symbol" pitchFamily="2" charset="2"/>
              </a:rPr>
              <a:t></a:t>
            </a:r>
          </a:p>
        </p:txBody>
      </p:sp>
      <p:sp>
        <p:nvSpPr>
          <p:cNvPr id="33815" name="Freeform 39">
            <a:extLst>
              <a:ext uri="{FF2B5EF4-FFF2-40B4-BE49-F238E27FC236}">
                <a16:creationId xmlns:a16="http://schemas.microsoft.com/office/drawing/2014/main" id="{7BFC0B3D-3E2A-0A4F-84CF-94EC2375F2E2}"/>
              </a:ext>
            </a:extLst>
          </p:cNvPr>
          <p:cNvSpPr>
            <a:spLocks/>
          </p:cNvSpPr>
          <p:nvPr/>
        </p:nvSpPr>
        <p:spPr bwMode="auto">
          <a:xfrm rot="21495012" flipH="1">
            <a:off x="6858000" y="3530600"/>
            <a:ext cx="374650" cy="414338"/>
          </a:xfrm>
          <a:custGeom>
            <a:avLst/>
            <a:gdLst>
              <a:gd name="T0" fmla="*/ 0 w 144"/>
              <a:gd name="T1" fmla="*/ 2147483646 h 144"/>
              <a:gd name="T2" fmla="*/ 2147483646 w 144"/>
              <a:gd name="T3" fmla="*/ 2147483646 h 144"/>
              <a:gd name="T4" fmla="*/ 2147483646 w 144"/>
              <a:gd name="T5" fmla="*/ 0 h 144"/>
              <a:gd name="T6" fmla="*/ 0 60000 65536"/>
              <a:gd name="T7" fmla="*/ 0 60000 65536"/>
              <a:gd name="T8" fmla="*/ 0 60000 65536"/>
              <a:gd name="T9" fmla="*/ 0 w 144"/>
              <a:gd name="T10" fmla="*/ 0 h 144"/>
              <a:gd name="T11" fmla="*/ 144 w 144"/>
              <a:gd name="T12" fmla="*/ 144 h 144"/>
            </a:gdLst>
            <a:ahLst/>
            <a:cxnLst>
              <a:cxn ang="T6">
                <a:pos x="T0" y="T1"/>
              </a:cxn>
              <a:cxn ang="T7">
                <a:pos x="T2" y="T3"/>
              </a:cxn>
              <a:cxn ang="T8">
                <a:pos x="T4" y="T5"/>
              </a:cxn>
            </a:cxnLst>
            <a:rect l="T9" t="T10" r="T11" b="T12"/>
            <a:pathLst>
              <a:path w="144" h="144">
                <a:moveTo>
                  <a:pt x="0" y="144"/>
                </a:moveTo>
                <a:cubicBezTo>
                  <a:pt x="12" y="108"/>
                  <a:pt x="24" y="72"/>
                  <a:pt x="48" y="48"/>
                </a:cubicBezTo>
                <a:cubicBezTo>
                  <a:pt x="72" y="24"/>
                  <a:pt x="108" y="12"/>
                  <a:pt x="14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816" name="Text Box 40">
            <a:extLst>
              <a:ext uri="{FF2B5EF4-FFF2-40B4-BE49-F238E27FC236}">
                <a16:creationId xmlns:a16="http://schemas.microsoft.com/office/drawing/2014/main" id="{D67D1FD2-E7DF-8649-999E-CF12CD7C6959}"/>
              </a:ext>
            </a:extLst>
          </p:cNvPr>
          <p:cNvSpPr txBox="1">
            <a:spLocks noChangeArrowheads="1"/>
          </p:cNvSpPr>
          <p:nvPr/>
        </p:nvSpPr>
        <p:spPr bwMode="auto">
          <a:xfrm>
            <a:off x="7086600" y="3352800"/>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a:t>
            </a:r>
          </a:p>
        </p:txBody>
      </p:sp>
      <p:sp>
        <p:nvSpPr>
          <p:cNvPr id="33817" name="Title 24">
            <a:extLst>
              <a:ext uri="{FF2B5EF4-FFF2-40B4-BE49-F238E27FC236}">
                <a16:creationId xmlns:a16="http://schemas.microsoft.com/office/drawing/2014/main" id="{88339B4A-6EDC-9A42-852A-CAC9493A3C11}"/>
              </a:ext>
            </a:extLst>
          </p:cNvPr>
          <p:cNvSpPr>
            <a:spLocks noGrp="1" noChangeArrowheads="1"/>
          </p:cNvSpPr>
          <p:nvPr>
            <p:ph type="title" idx="4294967295"/>
          </p:nvPr>
        </p:nvSpPr>
        <p:spPr/>
        <p:txBody>
          <a:bodyPr/>
          <a:lstStyle/>
          <a:p>
            <a:pPr eaLnBrk="1" hangingPunct="1"/>
            <a:endParaRPr lang="en-GB" altLang="en-US"/>
          </a:p>
        </p:txBody>
      </p:sp>
    </p:spTree>
    <p:extLst>
      <p:ext uri="{BB962C8B-B14F-4D97-AF65-F5344CB8AC3E}">
        <p14:creationId xmlns:p14="http://schemas.microsoft.com/office/powerpoint/2010/main" val="3179385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3801</TotalTime>
  <Words>1646</Words>
  <Application>Microsoft Macintosh PowerPoint</Application>
  <PresentationFormat>On-screen Show (4:3)</PresentationFormat>
  <Paragraphs>548</Paragraphs>
  <Slides>45</Slides>
  <Notes>24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45</vt:i4>
      </vt:variant>
    </vt:vector>
  </HeadingPairs>
  <TitlesOfParts>
    <vt:vector size="53" baseType="lpstr">
      <vt:lpstr>Arial</vt:lpstr>
      <vt:lpstr>Arial Black</vt:lpstr>
      <vt:lpstr>Calibri</vt:lpstr>
      <vt:lpstr>Calibri Light</vt:lpstr>
      <vt:lpstr>Cambria Math</vt:lpstr>
      <vt:lpstr>Office Theme</vt:lpstr>
      <vt:lpstr>1_Office Theme</vt:lpstr>
      <vt:lpstr>2_Default Design</vt:lpstr>
      <vt:lpstr>Revision Rules for todays lesson  Chat is ONLY for Maths discussion  It is to be used for asking or answering questions only Students incorrectly using the chat function will be removed from the lesson, reported and contact will be made with your parent/guardian</vt:lpstr>
      <vt:lpstr>What is the MODE?  </vt:lpstr>
      <vt:lpstr>What is the RANGE?  </vt:lpstr>
      <vt:lpstr>What is the MEDIAN?  </vt:lpstr>
      <vt:lpstr>What is the MEAN?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 the set of data that has a range of 7   </vt:lpstr>
      <vt:lpstr> Find the set of data that has a range of 7 and median of 3   </vt:lpstr>
      <vt:lpstr> Which of the following ISN’T an example of continuous data? </vt:lpstr>
      <vt:lpstr>The white sector represents 30 people  </vt:lpstr>
      <vt:lpstr>Number of cars people own  </vt:lpstr>
      <vt:lpstr>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Konstantine H</dc:creator>
  <cp:lastModifiedBy>Konstantine H</cp:lastModifiedBy>
  <cp:revision>45</cp:revision>
  <dcterms:created xsi:type="dcterms:W3CDTF">2020-11-09T10:57:34Z</dcterms:created>
  <dcterms:modified xsi:type="dcterms:W3CDTF">2020-12-16T08:36:39Z</dcterms:modified>
</cp:coreProperties>
</file>