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78.xml" ContentType="application/inkml+xml"/>
  <Override PartName="/ppt/ink/ink79.xml" ContentType="application/inkml+xml"/>
  <Override PartName="/ppt/ink/ink80.xml" ContentType="application/inkml+xml"/>
  <Override PartName="/ppt/notesSlides/notesSlide3.xml" ContentType="application/vnd.openxmlformats-officedocument.presentationml.notesSlide+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notesSlides/notesSlide4.xml" ContentType="application/vnd.openxmlformats-officedocument.presentationml.notesSlide+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notesSlides/notesSlide5.xml" ContentType="application/vnd.openxmlformats-officedocument.presentationml.notesSlide+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notesSlides/notesSlide6.xml" ContentType="application/vnd.openxmlformats-officedocument.presentationml.notesSlide+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notesSlides/notesSlide7.xml" ContentType="application/vnd.openxmlformats-officedocument.presentationml.notesSlide+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notesSlides/notesSlide10.xml" ContentType="application/vnd.openxmlformats-officedocument.presentationml.notesSlide+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notesSlides/notesSlide11.xml" ContentType="application/vnd.openxmlformats-officedocument.presentationml.notesSlide+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notesSlides/notesSlide12.xml" ContentType="application/vnd.openxmlformats-officedocument.presentationml.notesSlide+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46.xml" ContentType="application/inkml+xml"/>
  <Override PartName="/ppt/ink/ink147.xml" ContentType="application/inkml+xml"/>
  <Override PartName="/ppt/ink/ink148.xml" ContentType="application/inkml+xml"/>
  <Override PartName="/ppt/notesSlides/notesSlide15.xml" ContentType="application/vnd.openxmlformats-officedocument.presentationml.notesSlide+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notesSlides/notesSlide16.xml" ContentType="application/vnd.openxmlformats-officedocument.presentationml.notesSlide+xml"/>
  <Override PartName="/ppt/ink/ink159.xml" ContentType="application/inkml+xml"/>
  <Override PartName="/ppt/ink/ink160.xml" ContentType="application/inkml+xml"/>
  <Override PartName="/ppt/ink/ink161.xml" ContentType="application/inkml+xml"/>
  <Override PartName="/ppt/notesSlides/notesSlide17.xml" ContentType="application/vnd.openxmlformats-officedocument.presentationml.notesSlide+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66.xml" ContentType="application/inkml+xml"/>
  <Override PartName="/ppt/notesSlides/notesSlide20.xml" ContentType="application/vnd.openxmlformats-officedocument.presentationml.notesSlide+xml"/>
  <Override PartName="/ppt/ink/ink167.xml" ContentType="application/inkml+xml"/>
  <Override PartName="/ppt/ink/ink168.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9"/>
  </p:notesMasterIdLst>
  <p:sldIdLst>
    <p:sldId id="258" r:id="rId5"/>
    <p:sldId id="285" r:id="rId6"/>
    <p:sldId id="281" r:id="rId7"/>
    <p:sldId id="283" r:id="rId8"/>
    <p:sldId id="282" r:id="rId9"/>
    <p:sldId id="284" r:id="rId10"/>
    <p:sldId id="286" r:id="rId11"/>
    <p:sldId id="288" r:id="rId12"/>
    <p:sldId id="289" r:id="rId13"/>
    <p:sldId id="290" r:id="rId14"/>
    <p:sldId id="291" r:id="rId15"/>
    <p:sldId id="292" r:id="rId16"/>
    <p:sldId id="293" r:id="rId17"/>
    <p:sldId id="294" r:id="rId18"/>
    <p:sldId id="295" r:id="rId19"/>
    <p:sldId id="320" r:id="rId20"/>
    <p:sldId id="323" r:id="rId21"/>
    <p:sldId id="297" r:id="rId22"/>
    <p:sldId id="298" r:id="rId23"/>
    <p:sldId id="299" r:id="rId24"/>
    <p:sldId id="300" r:id="rId25"/>
    <p:sldId id="301" r:id="rId26"/>
    <p:sldId id="302" r:id="rId27"/>
    <p:sldId id="303" r:id="rId28"/>
    <p:sldId id="321" r:id="rId29"/>
    <p:sldId id="324" r:id="rId30"/>
    <p:sldId id="304" r:id="rId31"/>
    <p:sldId id="260" r:id="rId32"/>
    <p:sldId id="262" r:id="rId33"/>
    <p:sldId id="256" r:id="rId34"/>
    <p:sldId id="267" r:id="rId35"/>
    <p:sldId id="268" r:id="rId36"/>
    <p:sldId id="269" r:id="rId37"/>
    <p:sldId id="270" r:id="rId38"/>
    <p:sldId id="271" r:id="rId39"/>
    <p:sldId id="272" r:id="rId40"/>
    <p:sldId id="305" r:id="rId41"/>
    <p:sldId id="306" r:id="rId42"/>
    <p:sldId id="307" r:id="rId43"/>
    <p:sldId id="308" r:id="rId44"/>
    <p:sldId id="309" r:id="rId45"/>
    <p:sldId id="322" r:id="rId46"/>
    <p:sldId id="325" r:id="rId47"/>
    <p:sldId id="326" r:id="rId48"/>
    <p:sldId id="310" r:id="rId49"/>
    <p:sldId id="314" r:id="rId50"/>
    <p:sldId id="313" r:id="rId51"/>
    <p:sldId id="315" r:id="rId52"/>
    <p:sldId id="317" r:id="rId53"/>
    <p:sldId id="318" r:id="rId54"/>
    <p:sldId id="319" r:id="rId55"/>
    <p:sldId id="327" r:id="rId56"/>
    <p:sldId id="328" r:id="rId57"/>
    <p:sldId id="329"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CDC642-1F9A-E64F-9E7B-C8D9A9758AC1}" v="517" dt="2020-11-30T22:47:08.4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99"/>
    <p:restoredTop sz="94629"/>
  </p:normalViewPr>
  <p:slideViewPr>
    <p:cSldViewPr snapToGrid="0" snapToObjects="1">
      <p:cViewPr varScale="1">
        <p:scale>
          <a:sx n="108" d="100"/>
          <a:sy n="108" d="100"/>
        </p:scale>
        <p:origin x="1248" y="184"/>
      </p:cViewPr>
      <p:guideLst/>
    </p:cSldViewPr>
  </p:slideViewPr>
  <p:notesTextViewPr>
    <p:cViewPr>
      <p:scale>
        <a:sx n="1" d="1"/>
        <a:sy n="1" d="1"/>
      </p:scale>
      <p:origin x="0" y="0"/>
    </p:cViewPr>
  </p:notesTextViewPr>
  <p:sorterViewPr>
    <p:cViewPr>
      <p:scale>
        <a:sx n="100" d="100"/>
        <a:sy n="100" d="100"/>
      </p:scale>
      <p:origin x="0" y="-61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08:39:50.479"/>
    </inkml:context>
    <inkml:brush xml:id="br0">
      <inkml:brushProperty name="width" value="0.05292" units="cm"/>
      <inkml:brushProperty name="height" value="0.05292" units="cm"/>
      <inkml:brushProperty name="color" value="#FF0000"/>
    </inkml:brush>
  </inkml:definitions>
  <inkml:trace contextRef="#ctx0" brushRef="#br0">3185 9635 24575,'19'-14'0,"-2"3"0,8-7 0,-9 8 0,3 0 0,-2 1 0,-1 2 0,3-3 0,-3 7 0,4-3 0,-4 5 0,3-5 0,-6 5 0,6-2 0,-6 3 0,6 0 0,-6 0 0,6 0 0,-2 0 0,-1 0 0,3 0 0,-3 3 0,1 1 0,-2 2 0,-3 0 0,0 0 0,-3 0 0,0 2 0,-3 1 0,0 3 0,0 1 0,0 2 0,-2 1 0,-1 4 0,-3 0 0,0 0 0,0 0 0,0-1 0,-6-2 0,-1 2 0,-6-3 0,-3 1 0,2 2 0,-5-5 0,2 2 0,-3-5 0,0 1 0,0-4 0,0 1 0,4-3 0,-3 1 0,6-1 0,-3-3 0,4 0 0,3-3 0,-3 0 0,6 0 0,-2 0 0,2 0 0,1 0 0,-1 0 0,1 0 0,4 0 0,5 0 0,8 0 0,4 0 0,4 0 0,4 0 0,1 0 0,0 3 0,2 1 0,-6 3 0,3 0 0,-4-1 0,-4 3 0,4 5 0,-6 3 0,3 3 0,-4 0 0,-2 4 0,1-3 0,-4 7 0,5-7 0,-6 6 0,3-6 0,-3 7 0,0-7 0,-3 7 0,-1-8 0,-3 8 0,0-7 0,0 7 0,0-7 0,-3 3 0,-7-8 0,-5 4 0,-9-5 0,-1 2 0,-9-2 0,0-3 0,-6-1 0,-15-2 0,16-1 0,9-4 0,0 0 0,-11 0 0,-4 0 0,-4-4 0,8 0 0,-3 0 0,10-3 0,0-4 0,5-1 0,4-3 0,5 5 0,4-1 0,7 1 0,0 3 0,4-2 0,2 5 0,0-3 0</inkml:trace>
  <inkml:trace contextRef="#ctx0" brushRef="#br0" timeOffset="1866">4089 10338 24575,'0'0'0</inkml:trace>
  <inkml:trace contextRef="#ctx0" brushRef="#br0" timeOffset="3935">4363 9648 24575,'-7'-1'0,"-4"5"0,1 8 0,-2 5 0,1-1 0,-1 3 0,2-6 0,0 6 0,-2-3 0,5 4 0,-7 4 0,7-7 0,-3 6 0,4-6 0,-1 7 0,-4 1 0,3 3 0,-2-3 0,3-1 0,1-4 0,-1 0 0,1-4 0,2-1 0,-1-5 0,4-2 0,-1 0 0,2-2 0,-3 3 0,3-1 0,-3 1 0,3 3 0,0 0 0,-3 0 0,3 4 0,-3-3 0,3 2 0,0 1 0,0-3 0,0 6 0,0-6 0,0 6 0,0-6 0,0 2 0,0-3 0,0 0 0,0 0 0,0 0 0,0 0 0,0 1 0,2-4 0,-1 2 0,4-5 0,-2 2 0,0 1 0,2-3 0,-2 2 0,2-5 0,1 2 0,-1-4 0,3 4 0,-1-4 0,4 1 0,-2-2 0,3 0 0,0 0 0,0 0 0,4 0 0,-3 0 0,6 0 0,-3 0 0,4-3 0,0 0 0,0-7 0,0 0 0,-1-4 0,1 4 0,-3-2 0,2 5 0,-6-5 0,2 5 0,-3-2 0,0 0 0,0 3 0,0-6 0,4 2 0,-3-2 0,6-1 0,-6 0 0,6 0 0,-6-3 0,6 2 0,-5-5 0,-1 6 0,0-6 0,-7 6 0,4-3 0,-4 4 0,-3 0 0,0-1 0,-3 1 0,0-3 0,0-2 0,0-3 0,0 0 0,0-3 0,-11-7 0,2 0 0,-13-8 0,2 4 0,-3-5 0,-5-2 0,4 2 0,-5-6 0,5 4 0,0 1 0,5 6 0,0 4 0,5 2 0,0 3 0,1 4 0,0 6 0,1 3 0,3 2 0,-3 2 0,6 4 0,-6 2 0,6 2 0,-5 0 0,5 0 0,-6 0 0,6 0 0,-3 0 0,4 0 0,-1 0 0,3 2 0,-2-1 0,5 4 0,-5-3 0,4 4 0,-1-1 0,0 0 0,1 1 0,-4-3 0,4 2 0,-1-5 0,2 3 0</inkml:trace>
  <inkml:trace contextRef="#ctx0" brushRef="#br0" timeOffset="5366">5883 9692 24575,'-17'3'0,"-1"4"0,-7 7 0,-1 5 0,-5 8 0,-1 1 0,-4 4 0,4 0 0,-4 0 0,4-1 0,5 0 0,0 0 0,4-4 0,1-1 0,4-5 0,1 0 0,4-5 0,0 3 0,0-3 0,0 0 0,0 3 0,1-6 0,-1 6 0,0-6 0,3 6 0,-1-6 0,4 0 0,-2-2 0,3-2 0,1 0 0,-4 3 0,3-6 0,-3 5 0,3-5 0,0 6 0,1-6 0,1 2 0,-1-2 0,2-1 0,-3 3 0,1-1 0,-1 4 0,0-5 0,0 6 0,1-6 0,-4 2 0,3-2 0,0-3 0,3-1 0</inkml:trace>
  <inkml:trace contextRef="#ctx0" brushRef="#br0" timeOffset="6772">5333 9833 24575,'11'0'0,"0"0"0,4 0 0,6 6 0,4 6 0,9 4 0,-3 3 0,4 0 0,-5 0 0,0 1 0,-3 1 0,-3-6 0,-3 6 0,-4-8 0,3 4 0,-10-5 0,5 1 0,-6-1 0,0-3 0,3 3 0,-3-6 0,0 5 0,2-4 0,-1 2 0,5-3 0,-2 3 0,6-2 0,-6 2 0,2 0 0,1 1 0,-3-1 0,2 3 0,-6-6 0,3 6 0,-3-3 0,0 0 0,0 2 0,-4-5 0,1 6 0,0-6 0,0 5 0,-1-5 0,-2 3 0,0-4 0,-1-2 0,-1 2 0,3-4 0,-3 1 0,1-2 0</inkml:trace>
  <inkml:trace contextRef="#ctx0" brushRef="#br0" timeOffset="8639">1394 9930 24575,'-3'-11'0,"1"-5"0,2 6 0,0-9 0,0 6 0,6-6 0,-2 6 0,5 0 0,-3 5 0,2 0 0,-2 1 0,6-1 0,-6 2 0,5 0 0,-5 3 0,3-2 0,-1 4 0,1-4 0,0 4 0,3-2 0,-6 3 0,5-2 0,-5 1 0,6-2 0,-6 3 0,2 0 0,1 0 0,-3 0 0,2 0 0,-2 0 0,-1 0 0,1 0 0,-1 0 0,0 0 0,1 0 0,-1 0 0,1 0 0,-1 3 0,0 0 0,-2 2 0,3 4 0,-3 0 0,0 3 0,3 0 0,-3 0 0,0 3 0,3-2 0,-3 6 0,3-6 0,1 6 0,-1-6 0,0 3 0,0-4 0,-2 0 0,1-3 0,-2-1 0,2 1 0,1-3 0,0 2 0,-1-2 0,1-1 0,-1-2 0,1 2 0,-1-4 0,0 1 0,1 0 0,-1-1 0,4 1 0,-3-2 0,5 0 0,-5 0 0,6 0 0,-3 0 0,0 0 0,2-2 0,-2-2 0,3-4 0,-2 1 0,1-4 0,-5 4 0,5-4 0,-4 2 0,1-1 0,-2 2 0,0 0 0,-1 1 0,1-1 0,-1 2 0,-2 1 0,0-1 0,-1 3 0,-1-2 0,1 2 0,-2-2 0,0-1 0,0 1 0,0 0 0,0-1 0,0 1 0,0-1 0,0 1 0,0 0 0,0 0 0,-2-1 0,1 4 0,-1-1 0</inkml:trace>
  <inkml:trace contextRef="#ctx0" brushRef="#br0" timeOffset="10296">1326 10383 24575,'0'-13'0,"0"-4"0,0 0 0,0-2 0,0-1 0,0 0 0,0 3 0,0-2 0,0 9 0,0-5 0,0 9 0,3-6 0,0 9 0,3-5 0,-1 7 0,1-1 0,-1 2 0,0 0 0,4 0 0,0 0 0,0 0 0,2 0 0,-1 0 0,2 0 0,0 0 0,-3 0 0,2 0 0,-5 0 0,6 0 0,-6 0 0,2 0 0,-2 0 0,-1 0 0,1 5 0,0 2 0,0 5 0,2 0 0,-1 3 0,5-2 0,-3 3 0,1-4 0,1 0 0,-1 0 0,-1 0 0,0 0 0,-1 0 0,-1 0 0,2 0 0,-4-3 0,1 0 0,2-1 0,-1-2 0,1 3 0,-3-4 0,1 0 0,-1 1 0,1-1 0,2 1 0,-2-3 0,3 2 0,-4-4 0,1 1 0,2-2 0,-2 0 0,3 0 0,-1 0 0,-2 0 0,3 0 0,-1 0 0,1 0 0,3-2 0,0-2 0,0-5 0,0 3 0,4-6 0,-3 2 0,2-3 0,-5 1 0,1 0 0,-2 0 0,1 3 0,-2-3 0,-2 6 0,-1-2 0,1 2 0,-1 1 0,1-1 0,-3 1 0,-1-1 0,-2 1 0,0 0 0,0-1 0,0 1 0,0-4 0,0 3 0,0-2 0,0 2 0,0 1 0,0 0 0,0 2 0,0 0 0</inkml:trace>
  <inkml:trace contextRef="#ctx0" brushRef="#br0" timeOffset="13197">7135 9506 24575,'-10'-3'0,"1"5"0,-6 2 0,5 5 0,-9 4 0,6 3 0,-7 1 0,2 4 0,-8 2 0,6 2 0,-9 2 0,9-1 0,-10 4 0,7-7 0,-3 3 0,8-5 0,-3 0 0,7-1 0,-4 5 0,5-4 0,-1 3 0,-4 0 0,4-3 0,-4 8 0,4-4 0,-1 4 0,1-1 0,0 1 0,-1 0 0,4-4 0,1-1 0,3-5 0,4 5 0,-3-3 0,5 3 0,-2 0 0,3-3 0,0 6 0,0-2 0,0 0 0,0-1 0,0 0 0,3-7 0,0 6 0,10-9 0,1 2 0,5-6 0,1 0 0,4-3 0,1-1 0,4 2 0,0-1 0,-1 0 0,-3-3 0,3-1 0,-3-3 0,3 0 0,1-3 0,-4-7 0,4-6 0,-6-10 0,8 1 0,-7-5 0,-2 7 0,0-3 0,-8 6 0,2 3 0,-6-2 0,-1 6 0,-3 0 0,0 2 0,0 2 0,-3-1 0,0-1 0,-3 5 0,0-6 0,0 3 0,-2 0 0,-4-3 0,-4 6 0,-2-6 0,-3 5 0,-2-2 0,-3 3 0,-4-1 0,-1 0 0,-3-1 0,-1 4 0,0-2 0,4 5 0,-3-2 0,11 3 0,-6 0 0,10 0 0,-3 0 0,7 0 0,-2 0 0,4 0 0,-1 0 0,2 0 0,1 0 0,-1 0 0,1 2 0,2 1 0,-2 3 0,2-1 0,-3 1 0,1-1 0,-4 7 0,2-2 0,-5 6 0,2-1 0,-2-2 0,2 6 0,-2-9 0,5 5 0,-1-8 0,4 1 0,2-3 0,-1-2 0,3 0 0,-2-3 0</inkml:trace>
  <inkml:trace contextRef="#ctx0" brushRef="#br0" timeOffset="16351">7907 9698 24575,'-5'-3'0,"-6"1"0,5 4 0,-8 4 0,7 7 0,-8 0 0,7 6 0,-8 2 0,9-4 0,-7 10 0,3-5 0,-3 3 0,1-2 0,2-3 0,-1 0 0,4 0 0,-1 0 0,2-4 0,1 3 0,-1-6 0,4 3 0,-3-1 0,5-2 0,-5 6 0,6-3 0,-6 4 0,5 0 0,-2-3 0,3 1 0,0-5 0,0 6 0,0-6 0,0 3 0,0-1 0,0-2 0,0 3 0,0-4 0,3 0 0,0 3 0,9-4 0,-1 4 0,8-5 0,-3 0 0,4-1 0,0-2 0,4-3 0,1-2 0,8-2 0,-3 0 0,3 0 0,1 0 0,-4 0 0,3 0 0,-4-3 0,0-1 0,-5-6 0,0 0 0,-4-4 0,-3-2 0,-1-1 0,1-3 0,-2-4 0,1 2 0,-1-6 0,-2 3 0,-1-3 0,1-1 0,-5 4 0,2 1 0,-3 4 0,-1 3 0,-2-2 0,-2 3 0,-2-1 0,0-2 0,0 3 0,-3-4 0,-3 0 0,-9-1 0,1 1 0,-7-1 0,7 1 0,-6 2 0,3 1 0,1 5 0,-3-2 0,6 2 0,-3 2 0,0 1 0,3 3 0,-2 2 0,3-1 0,0 4 0,-1-1 0,1 2 0,0 0 0,3 0 0,-2 0 0,2 0 0,-4 0 0,1 0 0,3 0 0,-2 0 0,4 0 0,-4 0 0,5 0 0,-3 0 0,4 0 0,-1 0 0,1 0 0,6 0 0,11 0 0,4-3 0,12-1 0,-3-3 0,4-1 0,4 4 0,-3-2 0,3 2 0,-8-3 0,3 0 0,-3 3 0,-1-2 0,0 5 0,0-5 0,-3 2 0,3 0 0,-5-2 0,1 2 0,0-2 0,0-1 0,0 0 0,0 1 0,-4-3 0,3 1 0,-6-1 0,2 6 0,-5-2 0,-2 1 0,-3 1 0,1 1 0,-1 0 0,-4 1 0,-7 10 0,-2 2 0,-6 8 0,7 0 0,-3-3 0,4 4 0,-1 0 0,0 0 0,4 0 0,0 0 0,3 0 0,0-1 0,0 1 0,0 0 0,0 0 0,0 4 0,0-3 0,0 2 0,0-6 0,0 2 0,0-3 0,0 4 0,0-4 0,0 3 0,0-6 0,0 3 0,0-1 0,0-2 0,2 2 0,4-5 0,4 1 0,2-4 0,0 4 0,3-4 0,-2 2 0,6-3 0,-2 1 0,2-1 0,1 1 0,0 0 0,0-1 0,4 1 0,-3-3 0,2-1 0,-3-3 0,0 0 0,0 0 0,0 0 0,0-3 0,-1-3 0,2-9 0,0-2 0,0-5 0,-3 1 0,3 0 0,-7 1 0,3-1 0,-5 5 0,1-4 0,-3 7 0,-1-6 0,-2 6 0,-4-6 0,0 3 0,-3-4 0,0-4 0,0 3 0,0-3 0,0 0 0,0 3 0,0-3 0,-6 8 0,2-3 0,-7 6 0,1-3 0,-2 4 0,-4-1 0,0 3 0,-1-2 0,-2 5 0,3-2 0,-4 2 0,-4 0 0,3 4 0,-3-1 0,0 4 0,3 0 0,-3 0 0,5 0 0,-1 0 0,0 0 0,0 0 0,3 0 0,2 0 0,6 0 0,-3 0 0,6 0 0,-2 0 0,-1 0 0,3 0 0,-3 0 0,4 0 0,-1 0 0,1 0 0,-1 0 0,1 0 0,-4 0 0,3 0 0,-3 3 0,4-3 0,-4 3 0,3-1 0,-2-1 0,2 1 0,1-2 0,-1 0 0,3 0 0,1 0 0</inkml:trace>
  <inkml:trace contextRef="#ctx0" brushRef="#br0" timeOffset="18373">9209 10423 24575,'-32'0'0,"0"0"0,-7 0 0,-1 0 0,-9 0 0,2 0-536,14 0 0,-1 0 536,-25 0 0,21 0 0,1 0 0,5 0 0,-1 0 0,-7 0 0,-1 0 0,4 0 0,1 0 0,5 0 0,0 0 0,-5 0 0,1 0 0,-20 0 0,20 0 0,-1 0 0,-9 0 0,1 0 0,10 0 0,0 0 0,0 0 0,0 0 0,-2 0 0,1 0 0,-22 0 0,26 0 0,0 0 0,-2 0 0,1 0 0,-16 4 0,-10 1 0,2 3 0,6-3 0,0 2 37,4-2-37,-3-1 0,9 0 0,-5-4 0,6 0 0,0 0 0,0 0 0,-5 0 0,4 0 0,-9 0 0,8 0 0,-19 0 0,22 0-33,3 0 0,-1 0 33,-13 0 0,17 0 0,1 0 0,-20 3-154,-4 2 154,8 7 0,-9 1 0,6 4 0,0-4 0,-1-1 0,6-4 0,1 4 0,9-4 0,-3 3 0,8-3 0,-8-1 860,8 1-860,-8-1 395,4 1-395,-5 0 0,0-1 0,-1 1 0,-4 0 0,4 3 0,-9-1 0,9 1 0,-4-3 0,0 0 0,3 0 0,-3 0 0,0 0 0,4-4 0,-9 4 0,4-4 0,0 4 0,-4 1 0,4-1 0,-1 0 0,2-4 0,0 3 0,4-6 0,-4 3 0,4-4 0,1 4 0,-5-4 0,4 4 0,-9 0 0,3-4 0,-4 8-608,-6-3 608,4 0 0,-4 2 0,6-6 0,-1 3 0,1 0 0,-1-4 0,1 4-129,5-4 129,0 0 0,1 0 0,4 0 0,0 0 0,2 0 0,4 0 0,-5 0 604,0 0-604,-5 0 0,4 0 0,-9 0 0,9 0 0,-9-4 0,4 0 0,-6-5 0,1 5 0,0-4 0,5 7 0,-4-6 0,8 6 133,2-6-133,1 2 0,12 1 0,-3-2 0,9 5 0,4-5 0,3 6 0,2-3 0,4 1 0,-1 1 0,2-1 0,-2 2 0,2 0 0,-6 0 0,6-3 0,-5 2 0,1-1 0,-2 2 0,-3 0 0,-2-3 0,1 2 0,-3-2 0,2 3 0,-2 0 0,2 0 0,2 0 0,3-2 0,2 1 0,2-2 0,2 3 0,3-2 0,1-1 0,2 0 0,0 1 0</inkml:trace>
  <inkml:trace contextRef="#ctx0" brushRef="#br0" timeOffset="20522">5457 11042 24575,'8'0'0,"0"0"0,0 0 0,-2 0 0,2 0 0,-2 0 0,-5-2 0,-5-2 0,-8-4 0,-5 0 0,-3-4 0,0 4 0,-4-5 0,-1 5 0,-8 1 0,3 4 0,-8 3 0,3 0 0,-4 0 0,0 0 0,0 10 0,0 3 0,3 14 0,-2-2 0,10 1 0,-5-3 0,13-2 0,-4-3 0,10 1 0,2-5 0,0 1 0,4 1 0,0-3 0,1 6 0,1-7 0,-1 7 0,4-2 0,-3 3 0,5-1 0,-2 5 0,3-3 0,0 7 0,0-3 0,0 4 0,0-5 0,0 4 0,6-7 0,1 3 0,10-4 0,-2 0 0,5 2 0,1-4 0,1-1 0,2-4 0,-4 1 0,4-4 0,-4 0 0,4-3 0,0-1 0,-3 1 0,6-3 0,-6-1 0,6-3 0,-2 0 0,4 0 0,-4 0 0,-1 0 0,-4-6 0,-1-1 0,1-7 0,0 1 0,-4 0 0,1-3 0,-5 0 0,1-4 0,-2 0 0,1 0 0,-4 0 0,1 0 0,-2-4 0,-1 7 0,1-7 0,-1 11 0,1-2 0,-1 3 0,-3 0 0,0 2 0,-3-1 0,0 5 0,0-3 0,0 4 0,0-1 0,0-2 0,0 1 0,0-4 0,0 2 0,0 0 0,0-3 0,0 3 0,-3 0 0,3-3 0,-5 6 0,4-5 0,-4 4 0,5-4 0,-5 5 0,2-3 0,-3 1 0,3-1 0,-3-1 0,6 2 0,-5 2 0,2 1 0,0-1 0,-2 1 0,4-1 0,-1 1 0,-1-1 0,3 1 0,-3-1 0,3 1 0,-2-1 0,1 1 0,-1-1 0,2 1 0,-3 0 0,3-1 0,-3-2 0,3 2 0,0-5 0,0 2 0,0-7 0,0 9 0,0-2 0</inkml:trace>
  <inkml:trace contextRef="#ctx0" brushRef="#br0" timeOffset="21793">5788 11301 24575,'-3'9'0,"0"-2"0,3-1 0,0 6 0,0-2 0,0 5 0,0-3 0,0 0 0,0 0 0,3-3 0,0 0 0,2-4 0,1-2 0,-1 0 0,1-3 0,-1 0 0,0 0 0,1 0 0,-1 0 0,1 0 0,-1 0 0,1 0 0,-3-2 0,-4 1 0,-2-4 0,-5 5 0,2-3 0,-3 1 0,4-1 0,-1 0 0,3 0 0,1 3 0</inkml:trace>
  <inkml:trace contextRef="#ctx0" brushRef="#br0" timeOffset="23609">6518 11014 24575,'-14'0'0,"-6"-4"0,-1 4 0,-7 0 0,7 3 0,-7 1 0,7 2 0,-6-5 0,6 2 0,-7-3 0,7 0 0,-3 0 0,4 0 0,3 0 0,2 0 0,3 0 0,3 0 0,-3 0 0,6 0 0,-2 0 0,2 0 0,3 2 0,1 1 0,2 5 0,0 1 0,0 7 0,0 0 0,0 4 0,0 0 0,0 0 0,0 0 0,0 3 0,0-2 0,0 3 0,0-4 0,0 0 0,0 0 0,0-4 0,0 3 0,0-6 0,0 2 0,0-3 0,0-2 0,0-2 0,0-3 0,0 1 0,2-3 0,4-4 0,7-9 0,5-5 0,3-3 0,4-3 0,-4 6 0,9-7 0,-8 10 0,2-5 0,-4 10 0,0-3 0,0 7 0,-4 0 0,3 3 0,-6 0 0,3 0 0,-4 0 0,0 0 0,-3 0 0,2 0 0,-2 2 0,3 4 0,-2 4 0,16 40 0,-11-8 0,-4-12 0,0 0 0,-5 10 0,-6-19 0,0 3 0,0-4 0,-3 0 0,-7 0 0,-5 1 0,-6-3 0,-5 3 0,1-6 0,-10 4 0,5-4 0,-3 0 0,-1-4 0,4 0 0,-3-4 0,8-3 0,-3-1 0,7-3 0,0 0 0,2 0 0,6 0 0,-2-2 0,5-2 0,2-1 0,2-4 0,1 3 0,1-2 0,-1 2 0,5 1 0,-5 2 0,4-2 0,-1 4 0,2-1 0</inkml:trace>
  <inkml:trace contextRef="#ctx0" brushRef="#br0" timeOffset="24912">9816 10199 24575,'2'0'0,"1"0"0,11 0 0,2 0 0,4 0 0,1 0 0,7 0 0,-3 0 0,8-7 0,-3 6 0,8-6 0,-8 7 0,8 0 0,-8 0 0,-1 0 0,-1 0 0,-7 0 0,-1 0 0,-4 0 0,-4 0 0,-3 0 0,-1 0 0,-3 0 0,1 0 0,-1 0 0,-2 0 0,-1 0 0</inkml:trace>
  <inkml:trace contextRef="#ctx0" brushRef="#br0" timeOffset="26326">9870 10526 24575,'24'0'0,"5"0"0,-11 0 0,9 0 0,-2 0 0,0 0 0,3 0 0,-7 0 0,3 0 0,-5 0 0,1 0 0,-3 0 0,-2 0 0,-3 0 0,0 0 0,-2 0 0,-2 0 0,-3 0 0,1 0 0,-1 0 0,1 0 0,-1 0 0,1 0 0,-1 0 0,0 0 0,0 0 0,-2 0 0,-1 0 0</inkml:trace>
  <inkml:trace contextRef="#ctx0" brushRef="#br0" timeOffset="29325">11833 9493 24575,'0'12'0,"0"0"0,0 3 0,0 6 0,0 3 0,0 1 0,0 3 0,0-3 0,0 3 0,0 1 0,0-4 0,0 3 0,0-7 0,0 6 0,0-6 0,0 3 0,0-4 0,0-4 0,0 3 0,0-2 0,0-1 0,0 3 0,0-6 0,0 2 0,0 1 0,0-3 0,0 0 0,0-2 0,0-5 0,0 2 0,0-2 0,0-1 0,0 1 0,0-1 0,0 0 0,0 0 0,0 0 0,0 1 0,0-1 0,0 1 0,-2 2 0,1-2 0,-2 5 0,3-1 0,0 2 0,0 0 0,-2-3 0,1 2 0,-1-5 0,2 3 0,0-1 0,0-2 0,-3 3 0,3-1 0,-3-2 0,3 6 0,-2-6 0,1 5 0,-1-5 0,-1 6 0,2-6 0,-1 2 0,2-2 0,0-1 0,-3-2 0,3 0 0,-2-3 0</inkml:trace>
  <inkml:trace contextRef="#ctx0" brushRef="#br0" timeOffset="32153">12736 9521 24575,'-6'-6'0,"5"-1"0,-4 4 0,2 0 0,2-2 0,-3 2 0,1-3 0,0 1 0,-2 2 0,4-2 0,-1 3 0,-1-1 0,3-2 0,-5 4 0,2-3 0,0 1 0,-2-3 0,-1 1 0,0-1 0,-3 0 0,1 0 0,-1 1 0,-4-2 0,1-1 0,0 1 0,0 1 0,0 3 0,-4 0 0,3 2 0,-6-2 0,6 3 0,-3 0 0,4 0 0,0 0 0,0 3 0,0 3 0,0 3 0,0 3 0,-1 4 0,0 0 0,3 4 0,-3 0 0,6 0 0,-6 0 0,6 0 0,-3-4 0,4 3 0,0-6 0,-1 2 0,4-3 0,-3 0 0,6-3 0,-3 3 0,3-6 0,0 5 0,0-5 0,0 6 0,0-3 0,0 3 0,3 0 0,3 0 0,1 0 0,4 0 0,-5-3 0,6 3 0,-6-6 0,5 3 0,-2-4 0,3 1 0,1-2 0,-1-2 0,0-2 0,0 0 0,3 0 0,-2 0 0,6 0 0,-2 0 0,-1-2 0,3-5 0,-6 0 0,6-2 0,-6 2 0,2 1 0,1 0 0,-3 2 0,2 1 0,-3 3 0,0 0 0,1 0 0,-1 0 0,0 0 0,-3 3 0,-1 3 0,-2 6 0,1 5 0,-1 3 0,1-1 0,0 5 0,-3-3 0,-1 7 0,-3-4 0,0 5 0,0-4 0,0 3 0,-3-7 0,-4 6 0,-8-5 0,-3 3 0,-4-3 0,-3-4 0,-2 4 0,-2-7 0,-1 3 0,1-3 0,0-4 0,0-1 0,4-3 0,1-3 0,5-1 0,-1-3 0,0 0 0,3-5 0,-3-6 0,7-6 0,-4-4 0,3-3 0,3 3 0,-2-2 0,6 3 0,0 3 0,4-2 0,3 6 0,0-2 0,0 2 0,0-2 0,0 5 0,0-8 0,0 8 0,0-6 0,5 4 0,2 0 0,9-1 0,4 0 0,1-1 0,7 0 0,-7 3 0,6-2 0,-2 2 0,4 0 0,-4 0 0,3 1 0,-7 2 0,3 1 0,-5 1 0,-2 5 0,2-4 0,-6 4 0,6-2 0,-6 3 0,6 0 0,-6 0 0,2 0 0,1-3 0,-4 2 0,1-2 0,-2 3 0,-5-2 0,3 1 0,-4-4 0,1 5 0,-3-5 0,-1 2 0,-2-3 0,0 1 0,0-4 0,0 0 0,0-3 0,0-4 0,0 0 0,0-8 0,-6 3 0,-2-7 0,-10 2 0,3-3 0,-7 2 0,7-1 0,-2 10 0,6-5 0,0 9 0,4-1 0,-2 6 0,6 0 0,-2 4 0,2 2 0,0-2 0,-2 4 0,2-1 0,-3 2 0,1 0 0,-1 0 0,1 0 0,-1 0 0,1 0 0,-1 0 0,1 0 0,2 0 0,0 0 0</inkml:trace>
  <inkml:trace contextRef="#ctx0" brushRef="#br0" timeOffset="36768">13348 9394 24575,'9'0'0,"-6"0"0,-10 0 0,-3 0 0,-9 0 0,4 0 0,-5 0 0,4 0 0,-3 6 0,6-2 0,-6 9 0,9-7 0,-5 10 0,8-6 0,-2 5 0,3-3 0,-1 4 0,-2 0 0,2 0 0,-6 3 0,6 2 0,-3 0 0,3 3 0,0-5 0,0 5 0,0 1 0,3 0 0,1 3 0,0-3 0,2-1 0,-2 0 0,3 0 0,0-7 0,0 6 0,0-7 0,0 1 0,0 2 0,0-6 0,0 6 0,0-6 0,5 2 0,2-3 0,8 1 0,-2-1 0,6-2 0,-2-1 0,-1-3 0,3 1 0,-3-1 0,1 1 0,2-1 0,-3 1 0,4-4 0,0 0 0,0-3 0,4 0 0,-4 0 0,8 0 0,-7 0 0,3 0 0,0-6 0,-3-2 0,3-9 0,-4 3 0,1-7 0,-4 4 0,0 0 0,-1-3 0,-2 4 0,2-2 0,-3-1 0,0 3 0,-3-1 0,0-2 0,-4 6 0,0-6 0,0 6 0,-2-6 0,-1 6 0,-3-6 0,0 3 0,0-4 0,0 0 0,0-4 0,-4-1 0,-3-4 0,-4 0 0,-4 0 0,1 0 0,-1 0 0,-3-1 0,3 5 0,-7-1 0,8 6 0,-2 3 0,3 1 0,1 7 0,0 0 0,0 3 0,2 0 0,-1 3 0,2 0 0,-7 3 0,3 0 0,-2 0 0,-1 0 0,3 0 0,-3 0 0,4 0 0,3 0 0,-2 0 0,4 0 0,-1 0 0,7 0 0,8 3 0,6-2 0,11 2 0,1-3 0,4 0 0,0 0 0,0 3 0,-1-2 0,1 2 0,0-3 0,0 0 0,-5 0 0,4 0 0,-7 0 0,3 0 0,-4 0 0,-1 0 0,1 0 0,0 0 0,-4 0 0,3 0 0,-6 0 0,3 0 0,-4 0 0,0 0 0,0-3 0,-3 3 0,0-5 0,-4 4 0,1-4 0,-1 4 0,-4-1 0,-5 2 0,-5 3 0,-3 3 0,-1 6 0,1 1 0,-1 6 0,1-6 0,1 6 0,3-6 0,-2 6 0,6-2 0,-5 2 0,5 1 0,-2 0 0,2 0 0,-2 0 0,5 0 0,-2-1 0,3 1 0,0 4 0,0-3 0,0 3 0,0-4 0,0 0 0,0-1 0,0 1 0,0 0 0,3-4 0,0 0 0,6-4 0,-2 0 0,4 0 0,-4 0 0,4 0 0,-1 0 0,2 0 0,0-2 0,0 1 0,-3-4 0,2 1 0,-2-2 0,3 0 0,4 0 0,-3 0 0,2-2 0,1-1 0,-3-3 0,6 0 0,-6 0 0,5 0 0,-1 0 0,3 0 0,0-3 0,-4-4 0,3-3 0,-3-3 0,4 0 0,-3-3 0,2 2 0,-1-6 0,2 6 0,-2-6 0,1 6 0,-6-2 0,0 3 0,-2 1 0,-4 0 0,2 0 0,-3 0 0,-3 3 0,0-3 0,-3 3 0,0-7 0,0 0 0,0-4 0,0 0 0,0-4 0,-4-1 0,-3-4 0,-1 0 0,-6 1 0,3-1 0,-3 0 0,0 4 0,0 1 0,1 8 0,3 0 0,-1 6 0,1-1 0,1 7 0,-2-4 0,2 7 0,-4-4 0,-2 4 0,-2-2 0,1 3 0,-3 0 0,2 0 0,1 0 0,-3 0 0,6 0 0,-3 0 0,4 0 0,0 0 0,3 0 0,-2 0 0,5 0 0,-6 0 0,3 0 0,0 0 0,-3 0 0,6 0 0,-2 0 0,2 0 0,1 0 0,4 0 0,8 0 0,6 0 0,11 0 0,5 0 0,1 0 0,3 0 0,-4 0 0,0 0 0,-4 0 0,3 0 0,-7 0 0,2 0 0,-3 0 0,0 0 0,-4 0 0,-1 0 0,1 0 0,-3 0 0,2 0 0,-6 0 0,3 0 0,-6 0 0,2 0 0,-2 0 0,-1 0 0,1 0 0,-1 0 0,1 0 0,-1 0 0,-2 3 0,-1 0 0,-2 5 0,0 1 0,0 6 0,0-2 0,0 3 0,0-4 0,0 3 0,0-2 0,0 3 0,0-1 0,0 2 0,0 3 0,0 3 0,0 2 0,0 0 0,0 3 0,0-3 0,0 0 0,0 3 0,0-8 0,0 4 0,0-7 0,0 2 0,0-7 0,0 4 0,0-4 0,0 0 0,0 0 0,0 0 0,3 0 0,-2-3 0,4 3 0,-4-3 0,4 0 0,-2 2 0,2-5 0,-1 6 0,1-6 0,-2 2 0,2-2 0,3-1 0,-1 1 0,4 2 0,-2-1 0,7 2 0,-3-3 0,6 1 0,-7-1 0,7 0 0,-6 0 0,3-2 0,-1-1 0,-2-3 0,6 0 0,-6 0 0,3 0 0,-4 0 0,3 0 0,-2 0 0,3 0 0,-4 0 0,3-6 0,-2-1 0,3-3 0,-4-2 0,0 3 0,-3-3 0,3 2 0,-6-1 0,3 1 0,-3-2 0,-3 3 0,3-2 0,-6 1 0,3-2 0,-3 0 0,0 0 0,0-4 0,0 3 0,0-2 0,0-1 0,0 3 0,0-2 0,0 2 0,0 1 0,0 0 0,0-3 0,-3 1 0,0-5 0,-7 3 0,3-1 0,-5-2 0,5 6 0,-3-5 0,4 5 0,0-3 0,0 4 0,0 0 0,0 3 0,0-3 0,3 6 0,-3-2 0,3-1 0,0 3 0,-2 0 0,2 1 0,-3 2 0,0-6 0,1 3 0,-1-2 0,0 2 0,-2 0 0,-1-2 0,-3 1 0,-4-5 0,-1 2 0,-6-1 0,-2-2 0,-4 2 0,4-3 0,1 3 0,4-2 0,3 6 0,2-2 0,3 3 0,3 0 0,0 3 0,6-2 0,-2 4 0,2-1 0,-2 2 0,0 0 0,-1-9 0,3 7 0,0-7 0</inkml:trace>
  <inkml:trace contextRef="#ctx0" brushRef="#br0" timeOffset="38602">11489 10532 24575,'-2'-6'0,"7"1"0,15 5 0,4 0 0,15 0 0,2 0 0,9 0 0,-9 0 0,-8 0 0,0 0 0,3 0-336,6 0 1,0 0 335,-2 0 0,7 0 0,-1 0 0,-8 0 0,1 0 0,0 0 0,5 0 0,-7-2 0,2-1 0,16-5 0,-21 2 0,0-2 0,11-8 0,-11 4 0,1 1 0,10-7 0,-6 3 0,0-2 0,5-5 0,-10 8 0,-1 0 0,9-5 0,-12 10 0,0 0 0,17-7 0,11 2 0,-2 1 0,-6 5-142,-5 3 142,-1-2 0,-5 6 0,0-2 0,-4 3 0,-2 0 666,1 0-666,-4 0 147,7 0-147,-2 0 0,3 0 0,1 0 0,5 0 0,-4 0 0,4 0 0,-4 0 0,-1 0 0,-5 0 0,-1 0 0,1 0 0,-4 0 0,3 0 0,-4 0 0,4 0 0,-3 0 0,4 0 0,-5 3 0,-1-2 0,1 2 0,-4 0 0,7-3 0,-6 7 0,8-7 0,-5 7 0,-1-6 0,1 5 0,5-2 0,-4 3 0,7 1 0,-7-1 0,8-2 0,-8 1 0,8-2 0,-4 4 0,5-4 0,0-1 0,0-3 0,-1 4 0,-3-3 0,3 6 0,-4-3 0,0 3 0,-1 1 0,-8-1 0,-1 0 0,-8-1 0,-3 0 0,-5 0 0,-2-1 0,-1-2 0,1 0 0,-1-1 0,0 1 0,1 0 0,-1 2 0,0-2 0,1 2 0,-1-2 0,1 2 0,-1-4 0,-2 1 0,0-2 0</inkml:trace>
  <inkml:trace contextRef="#ctx0" brushRef="#br0" timeOffset="40519">12873 10627 24575,'-7'0'0,"-2"0"0,-6 0 0,-1 0 0,-4 0 0,-4 7 0,-1-3 0,-5 14 0,1-6 0,-2 10 0,1-2 0,2 7 0,1 4 0,4 4 0,-1 1 0,1 2 0,3-2 0,4-2 0,1 4 0,10-8 0,-5 8 0,9-8 0,-2 3 0,3-4 0,0-4 0,0 3 0,0-7 0,0 3 0,5-5 0,10-1 0,3 2 0,10-8 0,2 5 0,5-9 0,3 3 0,1-3 0,5-4 0,-4 0 0,4-4 0,0 0 0,-8 0 0,7-11 0,-9-2 0,3-18 0,-6 2 0,-3-11 0,-4-1 0,0 1 0,-3-4 0,-6 5 0,1-6 0,-8 5 0,4 0 0,-8 3 0,-1 2 0,-3-4 0,0 4 0,0 2 0,0 8 0,0 1 0,0 4 0,0 4 0,0 0 0,0 4 0,0 3 0,0 0 0,-2 1 0,-8 4 0,0-4 0,-9 4 0,2 1 0,-3 0 0,1 3 0,-5 0 0,3 0 0,-3 0 0,7 0 0,2 0 0,3 0 0,-1 0 0,4 2 0,1 1 0,2 3 0,1-3 0,2 2 0,-2-2 0,4 2 0,-1 1 0,-1-3 0,2 1 0,-1-1 0,0 3 0,1-1 0,-4 1 0,4-1 0,-1 1 0,-1-1 0,3 1 0,-5-1 0,4 1 0,-1-1 0,2-2 0,0-1 0</inkml:trace>
  <inkml:trace contextRef="#ctx0" brushRef="#br0" timeOffset="41563">13434 11189 24575,'0'0'0</inkml:trace>
  <inkml:trace contextRef="#ctx0" brushRef="#br0" timeOffset="43290">14143 10838 24575,'-14'-3'0,"-2"0"0,-3 3 0,-5 0 0,-1 0 0,0 0 0,-3 0 0,3 0 0,0 0 0,-8 0 0,15 0 0,-14 0 0,18 0 0,-5 0 0,10 0 0,-3 0 0,6 0 0,-2 0 0,2 0 0,1 0 0,-3 0 0,2 0 0,1 3 0,3 6 0,2 1 0,0 9 0,3-3 0,-3 4 0,6 0 0,-2 0 0,2-1 0,-2-2 0,2-2 0,-6-3 0,3 0 0,-3 0 0,3 0 0,-3 0 0,3-2 0,-3 1 0,0-2 0,0 0 0,0 0 0,0-4 0,0 0 0,2 1 0,-1-1 0,4-2 0,-2-1 0,2-2 0,0 0 0,7-6 0,-2 2 0,10-12 0,1 8 0,4-9 0,0 9 0,3-3 0,-3 4 0,0 3 0,2 1 0,-6 3 0,3 0 0,-4 0 0,-4 3 0,0 6 0,-3 5 0,1 10 0,-4 5 0,1 1 0,-3 8 0,-4-4 0,-1 1 0,-3 2 0,0-7 0,0 4 0,0-5 0,-6-1 0,-6-2 0,-7 3 0,-7-5 0,2 2 0,-6-3 0,4-4 0,-1 2 0,-1-6 0,6 0 0,-6-5 0,7-3 0,-2-1 0,6-2 0,-2-1 0,6-3 0,-3 0 0,7 0 0,1 0 0,2 0 0,1 0 0,-1-2 0,3-1 0,-2-1 0,5 0 0,-5 1 0,4-5 0,-3 1 0,3-4 0,-4 5 0,2-6 0,0 6 0,-3-5 0,3 4 0,0 1 0,0 4 0</inkml:trace>
  <inkml:trace contextRef="#ctx0" brushRef="#br0" timeOffset="45147">13435 11194 24575,'9'0'0,"-2"0"0,-2 0 0,1 0 0,-1 0 0,0 0 0,1 0 0,-3-2 0,-1-1 0,-2-2 0,0-1 0,-3 3 0,0 1 0,-2 2 0,0 2 0,2 1 0,1 2 0,2 1 0,-3-1 0,3 1 0,-3-1 0,3 0 0,0 1 0,0-1 0,0 1 0,0-1 0,3-2 0,0 0 0,2-3 0,1 0 0,2 0 0,-2 0 0,3 0 0,-4 0 0,1 0 0,-6 0 0,-3 0 0,-3 0 0,-3 0 0,4 0 0,-1 0 0,1 0 0,2 0 0,1 0 0</inkml:trace>
  <inkml:trace contextRef="#ctx0" brushRef="#br0" timeOffset="46359">15489 10094 24575,'18'0'0,"1"0"0,9 0 0,-6 0 0,15 0 0,-11 0 0,4 0 0,-3 0 0,-6 0 0,3 0 0,-8 0 0,-3 0 0,-2 0 0,-5 0 0,3 0 0,-4 0 0,-4 0 0,-5 0 0,1 0 0,-3 0 0</inkml:trace>
  <inkml:trace contextRef="#ctx0" brushRef="#br0" timeOffset="47299">15479 10325 24575,'17'0'0,"-3"0"0,9 0 0,-2 0 0,4 0 0,-2 0 0,5 0 0,-7 0 0,8 0 0,-6 0 0,-2 0 0,3 0 0,-4 0 0,-4 0 0,0 0 0,-1 0 0,-5 0 0,5 0 0,-9 0 0,3 0 0,-4 0 0,1 0 0,-3 0 0,-1 0 0</inkml:trace>
  <inkml:trace contextRef="#ctx0" brushRef="#br0" timeOffset="51091">17277 9394 24575,'21'-12'0,"6"-5"0,7 1 0,5-3 0,0 3 0,0 4 0,5 0 0,-3 8 0,-2 0 0,-1 4 0,-8 0 0,3 0 0,-8 0 0,-1 3 0,-4 7 0,-2 8 0,-1 4 0,-3 6 0,-3-3 0,-1 4 0,-3-1 0,0 1 0,1 0 0,-2-4 0,-2 3 0,-1-8 0,-3 4 0,0-4 0,0 0 0,0-4 0,0 0 0,-5-4 0,-2-3 0,-5 0 0,-4-3 0,0 1 0,-8-4 0,3 0 0,-3-3 0,0 0 0,-1 0 0,-4 0 0,1 0 0,3 0 0,1 0 0,4 0 0,3-2 0,5 1 0,3-4 0,4 4 0,2-4 0,-2 5 0,6-3 0,3 3 0,12 0 0,5 0 0,4 0 0,8 0 0,-8 0 0,9 0 0,-5 0 0,4 4 0,-3 0 0,3 3 0,-8 0 0,3 0 0,-3 0 0,0 3 0,-2 0 0,-3 4 0,0 2 0,-3-2 0,0 6 0,-4 0 0,-3 1 0,0 3 0,-3-5 0,-3 1 0,-1 0 0,-3 0 0,0-4 0,-3 0 0,-7-3 0,-3-4 0,-11 1 0,-1 0 0,-9-2 0,0 3 0,-5-3 0,-11 0 0,8 0 0,-13 1 0,10-1 0,-5-4 0,-1 0 0,6-4 0,1 0 0,9 0 0,1 0 0,6 0 0,3-6 0,0-5 0,8-2 0,1-4 0,7 5 0,-3 0 0,6 3 0,-3-3 0,3 6 0,1-2 0,-1 2 0,0 1 0,1-1 0,-1 0 0,1 1 0,0 2 0,-3 1 0,4 2 0,-1 0 0</inkml:trace>
  <inkml:trace contextRef="#ctx0" brushRef="#br0" timeOffset="52828">18731 9320 24575,'-17'6'0,"3"0"0,-2 11 0,-11 10 0,10-4 0,-15 13 0,13-10 0,-4 5 0,-1 0 0,4 4 0,2-4 0,3 2 0,4-8 0,0 3 0,7-11 0,-2 10 0,5-9 0,-2 10 0,3-3 0,0 8 0,0 1 0,0 1 0,0 3 0,0 1 0,0 2 0,0-2 0,0-1 0,0-12 0,0 2 0,0-8 0,0-3 0,0-2 0,0-3 0,5-2 0,5-1 0,3-3 0,6 0 0,2 1 0,0-3 0,6-1 0,-6-3 0,7 0 0,-7 0 0,7 0 0,-3 0 0,0 0 0,-2 0 0,1 0 0,-3-3 0,2-4 0,-6-6 0,-1-4 0,-2-3 0,-4 0 0,0-4 0,-7 7 0,1-6 0,-4 6 0,0 1 0,0-3 0,0 6 0,-6-3 0,2 4 0,-7 0 0,4 3 0,-4-3 0,4 3 0,-4-1 0,1 2 0,1 4 0,-2-1 0,1 4 0,-2-2 0,0 3 0,-3 0 0,1 0 0,-5 0 0,6 0 0,-2 3 0,3-2 0,0 4 0,-1-2 0,4 3 0,1 0 0,-1-3 0,3 2 0,-2-2 0,2 2 0,-2 1 0,1-1 0,-1 1 0,-1 0 0,3-1 0,-5-1 0,5 0 0,-3-1 0,1 3 0,1 0 0,-4-3 0,2 2 0,0-4 0,-3 4 0,6-4 0,-3 4 0,1-5 0,2 3 0,-3-3 0,6 2 0,-2-1 0,2 3 0,-2-3 0,2 1 0,0-2 0</inkml:trace>
  <inkml:trace contextRef="#ctx0" brushRef="#br0" timeOffset="56819">19659 9520 24575,'-3'2'0,"-6"7"0,5 4 0,-9 7 0,2 4 0,-3 1 0,-4 5 0,-1 0 0,-5 1 0,1 4 0,4-8 0,-4 6 0,8-3 0,-8 5 0,7-1 0,-2-1 0,4-4 0,3 0 0,0 0 0,4 0 0,3-1 0,-3 1 0,7 0 0,-4 0 0,4-4 0,0 2 0,0-6 0,0 3 0,0-4 0,0 0 0,0-4 0,0 0 0,6-4 0,0-3 0,6 0 0,4-3 0,4 1 0,5-4 0,4 1 0,4-4 0,-3 0 0,8 0 0,-8-4 0,8-7 0,-7-9 0,4-7 0,-4-5 0,-3-2 0,3-3 0,-7-2 0,1-1 0,-3 1 0,-6 0 0,7 0 0,-7 0 0,3 0 0,-7 4 0,2 2 0,-6 4 0,3 0 0,-4 0 0,0 0 0,0 0 0,-3 4 0,-1 1 0,-3 4 0,0 0 0,0 0 0,0 1 0,0-1 0,0 0 0,-5 3 0,-2-2 0,-5 6 0,-1-2 0,1 2 0,-4 1 0,3 2 0,-3 1 0,1 6 0,2-3 0,-6 5 0,6-1 0,-6 2 0,6 0 0,-3 0 0,4 0 0,3 0 0,1 0 0,-1 0 0,3 0 0,-3 0 0,4 2 0,2 1 0,1 2 0,2 0 0,9 1 0,2-3 0,13 3 0,0-5 0,10 6 0,-4-7 0,8 4 0,-8-4 0,3 0 0,0 0 0,-3 0 0,3 0 0,-8 0 0,3-3 0,-8-1 0,1-3 0,-6 4 0,1-3 0,-6 3 0,4-4 0,-4 2 0,-1-1 0,-1 0 0,-2 0 0,-1 1 0,0 2 0,1-2 0,-1 4 0,-4-1 0,-5 13 0,-5-3 0,0 14 0,-1-6 0,3 8 0,1-3 0,-1 3 0,0-1 0,0 2 0,3 0 0,-2-1 0,5-4 0,-2-1 0,3 1 0,-3 0 0,2-4 0,-2 3 0,3-6 0,0 6 0,0-2 0,0-1 0,0 3 0,0-6 0,0 6 0,0-9 0,0 5 0,0-6 0,3 0 0,0-1 0,2-2 0,1-1 0,-1 1 0,3-3 0,2-1 0,2-2 0,0 3 0,0-2 0,3 1 0,-2-2 0,3 0 0,-4 0 0,0 0 0,0 0 0,0 0 0,0 0 0,0 0 0,0 0 0,0-5 0,0 1 0,-3-5 0,3 1 0,-6-2 0,3-2 0,-3 0 0,0 0 0,0-4 0,-2 0 0,1-4 0,-4 0 0,2 0 0,-3 0 0,0 0 0,0 0 0,0 0 0,0 0 0,0 4 0,0-3 0,-3 2 0,-3-2 0,-5-1 0,-2 0 0,0 0 0,-1 0 0,1 0 0,0 4 0,1 0 0,2 4 0,-1 0 0,4 3 0,-1 3 0,-1 1 0,3 4 0,-2-2 0,2 3 0,1 0 0,-4 0 0,3 0 0,-3 0 0,1 3 0,2 0 0,-6 3 0,3 3 0,0-3 0,0 2 0,4-2 0,-1-1 0,1-2 0,4 0 0,8-3 0,6 0 0,11 0 0,1 0 0,8 0 0,1 0 0,0 0 0,9 0 0,-7 0 0,8 0 0,-5-7 0,5-2 0,-9-7 0,8 0 0,-12-2 0,-1 2 0,-4-5 0,-6 6 0,-3-1 0,-5 6 0,-3 2 0,-4 2 0,1 1 0,-1 1 0,0 0 0,-1 7 0,-5 1 0,-2 11 0,-7 1 0,3 8 0,-3-3 0,2 11 0,1-6 0,0 7 0,0-8 0,3 3 0,-2-3 0,5 0 0,-2 3 0,3-8 0,0 4 0,0 0 0,-3-3 0,2 3 0,-2-4 0,3 0 0,0-1 0,-3 1 0,2 0 0,-2 0 0,3-1 0,0-2 0,0 2 0,0-6 0,0 6 0,0-9 0,0 4 0,6-7 0,-3 1 0,9 1 0,-3-3 0,3 0 0,3-3 0,-2-3 0,6 0 0,-2 0 0,-1 0 0,0 0 0,-4 0 0,-3 0 0,2-3 0,-2 0 0,1-6 0,-2 0 0,1-4 0,-2 1 0,5-3 0,-3 2 0,1-6 0,2 2 0,-1-3 0,2 0 0,1-4 0,-2 7 0,-1-6 0,-2 7 0,-3-1 0,1 2 0,-4 2 0,0 1 0,-3 0 0,0 0 0,0 0 0,0 0 0,0 0 0,0-4 0,-3 3 0,-1-10 0,-6 1 0,-1-3 0,0-2 0,-1 6 0,4-3 0,-4 7 0,5 2 0,-2 2 0,3 4 0,-3 0 0,3 6 0,-5-2 0,1 4 0,-2-2 0,3 3 0,-6 0 0,5 0 0,-5 0 0,3 0 0,-1 0 0,4 0 0,-2 0 0,2-2 0,-1 1 0,2-4 0,-1 4 0,3-1 0,-2-1 0,-1 3 0,3-5 0,-3 4 0,4-1 0,-1-1 0,1 3 0,0-3 0,-1 3 0,1-2 0,2 1 0,1-1 0</inkml:trace>
  <inkml:trace contextRef="#ctx0" brushRef="#br0" timeOffset="60558">15651 8537 24575,'-5'-3'0,"-3"1"0,-1 5 0,-4 0 0,-2 6 0,-2 1 0,-3 7 0,-1 1 0,-5 5 0,-1-1 0,-5 2 0,1-1 0,1-4 0,3 3 0,-2-3 0,7-1 0,0-1 0,3-3 0,6-5 0,0 3 0,2-5 0,4 1 0,-4-2 0,5 0 0,-6 0 0,6-1 0,-2-2 0,2 2 0,1-4 0,-1 1 0,1-2 0,2 3 0,0-5 0,3 4 0,0-4 0</inkml:trace>
  <inkml:trace contextRef="#ctx0" brushRef="#br0" timeOffset="61541">15272 8635 24575,'8'8'0,"1"1"0,3 3 0,0 3 0,1-2 0,-1 3 0,5 0 0,-7-3 0,6 3 0,-7-3 0,0-4 0,0 2 0,-1-2 0,-1 0 0,1 3 0,-2-6 0,0 2 0,-1-2 0,1-1 0,-3 1 0,1-1 0,-3 1 0,1-1 0,1 0 0,-2 1 0,3-1 0,-1 1 0,0-1 0,2 1 0,-4-1 0,4-2 0,-5 0 0,2-3 0</inkml:trace>
  <inkml:trace contextRef="#ctx0" brushRef="#br0" timeOffset="63124">15852 8294 24575,'8'-12'0,"-1"-2"0,8 7 0,-1-5 0,5 7 0,1-6 0,0 6 0,0-2 0,-4 4 0,3 3 0,-6 0 0,3 0 0,-7 0 0,2 0 0,-5 0 0,3 0 0,-4 0 0,1 0 0,-1 6 0,1-2 0,0 7 0,-1-5 0,1 5 0,3-4 0,-3 4 0,3-4 0,-3 4 0,-1-5 0,-1 6 0,-2-3 0,-2 3 0,0 0 0,0 3 0,0-2 0,-6 6 0,-1-2 0,-10 3 0,-1 1 0,-4 1 0,0 3 0,4-3 0,-4 4 0,5-9 0,-1 3 0,2-7 0,4 3 0,0-4 0,2-3 0,2 2 0,2-4 0,0 4 0,0-2 0,0 3 0,0 0 0,0 0 0,0 0 0,0-3 0,0 3 0,3-6 0,-2 2 0,4-2 0,-1-1 0,2 1 0,0-1 0,0 0 0,4 1 0,6-3 0,6 2 0,4-4 0,4 5 0,-3-5 0,7 2 0,-4-3 0,1 0 0,3 0 0,-7 0 0,3 0 0,-4 0 0,-4 0 0,3 0 0,-6 0 0,-1-3 0,0 3 0,-6-3 0,2 3 0,-2 0 0,-1-2 0,1 1 0,-1-1 0,0 2 0,1 0 0,-1 0 0,0 0 0,0 0 0,-2 0 0,0 0 0</inkml:trace>
  <inkml:trace contextRef="#ctx0" brushRef="#br0" timeOffset="64645">15224 11668 24575,'18'0'0,"3"11"0,9 2 0,0 6 0,0 0 0,-4-2 0,2-2 0,-7 2 0,3-6 0,-7 1 0,-2-5 0,-3 2 0,-3-3 0,0-1 0,-4 1 0,1-1 0,-1-2 0,1 2 0,-1-2 0,-2 3 0,2-1 0,-2 3 0,3-1 0,0 4 0,-1-2 0,1 0 0,0 3 0,0-6 0,2 5 0,-1-5 0,1 3 0,-3-4 0,1 1 0,-1-3 0,-2-1 0,-1-2 0</inkml:trace>
  <inkml:trace contextRef="#ctx0" brushRef="#br0" timeOffset="65734">15631 11742 24575,'-22'0'0,"0"0"0,-7 0 0,3 0 0,-7 3 0,-1 2 0,3 9 0,-3-5 0,4 9 0,5-13 0,1 7 0,8-8 0,0 3 0,7-2 0,1-2 0,0 0 0,4 2 0,0-3 0,4 3 0,0 0 0,0 0 0,0 1 0,0-1 0,0 1 0,0 2 0,0-2 0,0 6 0,0-3 0,0 3 0,0-3 0,0-1 0,-3-2 0,2-1 0,-3-2 0,3 0 0,-1-3 0</inkml:trace>
  <inkml:trace contextRef="#ctx0" brushRef="#br0" timeOffset="67149">15940 11718 24575,'0'-14'0,"3"2"0,6-4 0,1 4 0,10-5 0,-3 3 0,4-7 0,3 10 0,-6-5 0,5 8 0,-6-1 0,-1 3 0,0 2 0,-4 1 0,0 3 0,0 0 0,-3 0 0,-1 0 0,-2 0 0,-1 0 0,1 0 0,-1 3 0,1 3 0,-1 3 0,1 3 0,0 0 0,0 0 0,0 0 0,-2 4 0,-2-4 0,-2 4 0,0-4 0,0 4 0,0-4 0,0 7 0,-3-2 0,-3 3 0,-5-1 0,-6 6 0,-2 2 0,-5 4 0,1 0 0,-1 0 0,2-4 0,-1-1 0,5-5 0,1-4 0,5-1 0,0-7 0,2 3 0,2-6 0,2 2 0,0-2 0,1-1 0,2 0 0,5-2 0,8-1 0,10-2 0,5 0 0,4 0 0,-1 0 0,6 0 0,-4 0 0,3-3 0,-8 2 0,-1-5 0,-8 3 0,0-1 0,-7 1 0,-1 3 0,-2 0 0,-1 0 0,0 0 0,1 0 0,-1 0 0,0 0 0,1 0 0,-1 0 0,1 0 0,-3 0 0,-1 0 0</inkml:trace>
  <inkml:trace contextRef="#ctx0" brushRef="#br0" timeOffset="68861">17348 10396 24575,'-4'0'0,"9"0"0,16 0 0,10 0 0,8 0 0,5 0 0,7 0-940,6 0 940,-23 0 0,1 0 0,3 0 0,1 0 0,-4 0 0,2 0 0,3 0 0,1 0 0,-5 0 0,-1 0 0,25 0 0,-16 0 0,-2 0 0,-6 0 0,17 0 0,-1 0 0,-22 0 0,13 0 0,0 0 0,-5 0-213,18 0 213,-11 0 0,5 0 0,-5 0 0,-14 0 0,0 0 0,13 0 0,-12 0 0,1 0 0,9 0 0,14 0 0,-6 0 0,1 0 0,-1 0 0,0 0 0,-4 0 0,-2 0 0,-5 0 0,5 4 0,-4 0 0,15 5 0,-9-1 0,1 0 0,0 0 0,-6-4 0,9 0 0,0-4 0,0 0 0,-5 0 0,4 0 0,-8 0 0,3 0 0,-5 0 0,16-4 0,-20 3 0,23-7 0,-26 7 0,17-7 0,-3 7 0,4-6 0,0 2 0,1-3 0,-1 3 0,-5 1 0,4 4 0,-9 0 0,4 0 0,-9 0 0,3 0 0,-8 0 930,3 0-930,-4 0 223,-4 0-223,-1 3 0,-1-2 0,-2 5 0,3-6 0,-4 3 0,-4-3 0,3 0 0,-3 0 0,4 0 0,0 0 0,0 0 0,0 3 0,-4-2 0,0 2 0,-7-1 0,2-1 0,-5 1 0,3 1 0,-4-3 0,0 3 0,-2-3 0,-1 0 0</inkml:trace>
  <inkml:trace contextRef="#ctx0" brushRef="#br0" timeOffset="70003">18916 10586 24575,'0'42'0,"0"-5"0,0 13 0,0-10 0,0 9 0,0 2-1163,0 1 1163,0-22 0,0 1 0,0 21 0,0 4 0,0-6 0,0-5 380,0-1-380,-7-5 193,6-8-193,-6 1 0,7-14 0,0 1 590,-6-7-590,5-3 0,-4 0 0,5-4 0,0 1 0,0-1 0,0 0 0,0 1 0,0-1 0,0 0 0,0 1 0,0-1 0,0 1 0,0-1 0,0 0 0,0 1 0,0-1 0,0-2 0,0 0 0</inkml:trace>
  <inkml:trace contextRef="#ctx0" brushRef="#br0" timeOffset="73334">20860 13566 24575,'1'-3'0,"-5"1"0,-8 2 0,-14-15 0,3 8 0,-11-15 0,0 6 0,-12-5-618,18 8 0,-2 0 618,-4-3 0,-1-1 0,0 3 0,0 0 0,-6-3 0,-1 0 0,-1 2 0,1 0 0,2 0 0,-3-1 0,1 2 0,-3-1 0,2 0-770,-4-5 1,1 0 769,-8 1 0,0 0 0,13 2 0,3 1 0,-16-6-371,20 8 1,-1 1 370,-17-6 0,22 6 0,0 1 0,-17 2 0,5 2 0,-8-1 0,6 2 0,8 4 0,1 0-425,-7-1 1,-4 0 0,4 1 424,6 3 0,3 0 0,3 0 0,0 0 132,-8 0 0,0 0-132,3 0 0,1 0 0,-1 0 0,-1 0 0,-5 1 0,-1-2-32,0-3 0,-1-1 32,-3 4 0,0 0 0,0-6 0,1 0 0,-1 4 0,0 0 0,3 1 0,1-1 0,9-1 0,-1 0 0,-13 0 0,0 2 0,15-1 0,-1 1 0,-15-1 0,-2 1 0,12 2 0,0 0 0,0 0 0,0 0-191,0 0 0,0 0 191,-3-1 0,-1 2 0,0 2 0,-1 3 0,1 0 0,0 3 0,-3 3 0,1 1 0,4 0 0,1-1 0,6 0 0,0-1 0,-12-1 0,3-1 820,-4 4-820,6-3 0,0-1 0,-13 0 0,22-1 0,-1 1 0,-25 0 0,23 2 0,1 0 0,-11 2 0,8 2 0,0 2 0,-9 9 0,13-8 0,0 1 0,4-1 0,2 0 0,-18 16 0,18-16 0,1 0 0,-15 19 0,-8-1 0,5 3 0,4-2 0,3-3 0,3 6 0,-5 3 0,20-19 0,0 1 0,-2 1 0,0 1 0,1 3 0,1 0 0,-1 1 0,1-1 0,1 3 0,0 0 0,-13 17 0,17-20 0,-1 0 0,-15 14 0,15-16 0,1 1 0,-13 22 0,6-6 0,3-1 0,5-5 0,1 5 0,6-3 0,3-11 0,0 1 0,2 17 0,0 9 0,0-8 0,0-4 0,0 5 0,4 1 0,1-6 0,3-1 762,2-10-762,-1 0 1559,1-5-1559,0-4 1295,-3-5-1295,6-1 535,-3-3-535,3 4 0,4 1 0,8 0 0,7 2 0,12 1 0,1 1-352,-17-12 0,0-1 352,0 2 0,1-2 0,5 2 0,1 0 0,-3 2 0,1 0 0,5-1 0,-1-1 0,-4 2 0,-1 0-540,5-4 1,1 0 539,-3 1 0,-1 0 0,5-3 0,-1 0 0,-3 2 0,1-1 0,1-1 0,0-1 0,-1 1 0,-1-1 0,-5-2 0,-1 0 0,4-1 0,1 1 0,2 0 0,0 0 0,-3 0 0,2 0 0,9 3 0,0 0 0,-11-2 0,-1-2 0,5 1 0,1 0 0,-6 0 0,0-1 0,26 4 0,-18-3 0,0-1 0,-8-1 0,-1-1 0,11 1 0,1 0 0,-5 0 0,-1-1 0,-5-1 0,0-1 0,6 3 0,-1-1 0,-4-4 0,-1 1 0,5 3 0,1 0 0,-6-1 0,0-1 0,6 3 0,-1 0 0,-1 0 0,-1-1 0,3-1 0,1-1 0,-4 2 0,0 1 0,3-3 0,-1 1 0,-1 1 0,-1 1 0,0-2 0,0-1 0,2 3 0,1-1 0,-3-1 0,0-1 0,0 0 0,0 1 0,3 2 0,-1-1 0,-1-4 0,-1 1 0,24 3 0,-25-4 0,-1 0 0,19 0 0,-15 0 0,2 0 0,-6 0 0,-1 0 0,1 0 0,-1 0 0,5 0 0,-1 0 0,-5 0 0,0 0 0,7 0 0,1 0 0,19 0 0,-22 0 0,1 0 0,-6 0 0,0 0 0,0 0 0,0 0-140,2 0 0,-1 0 140,15 0 0,10 0-474,-20 0 1,0 0 473,-6-2 0,-1 0 0,8 1 0,-1 1 0,-5-2 0,-1 0 0,1 2 0,-1 0 0,21 0 0,-11 0 0,-1 0 0,2 0 0,0 0 0,1 0 0,0 0 109,-9-2 0,0 0-109,18 1 0,3-7 0,-4 4 0,-6-5 0,4-3 0,-9 0 0,9-5 0,-9-2 0,-11 4 0,-1-1 0,9-7 0,-11 5 0,0-1 0,10-7 0,7-12 0,-5 4 0,4-5 0,-10 8 0,4-1 0,-4 0 0,-1 1 0,-3-1 1020,-1 1-1020,-8 1 285,3-1-285,-6 2 1030,2-1-1030,-7 1 457,0 0-457,-4 0 0,0 0 0,-3-4 0,-1-13 0,-3 9 0,0-16 0,0 17 0,0-8 0,-3 5 0,-1 5 0,-4 0 0,1 10 0,3 0 0,-1 7 0,1 2 0,1 3 0,-3 0 0,3-1 0,-6 1 0,0 0 0,-7 0 0,-1-5 0,-4-1 0,-5-4 0,-11-11 0,3 4-320,9 10 0,-1-2 320,-14-16 0,14 18 0,-1 1 0,2-3 0,0 2 0,-19-12 0,-6 1 0,7 1 0,-8 3 0,25 10 0,0 1 0,-25-10 0,1 0 0,5 1 0,-5 2 0,10 0 0,-4 1-50,10 2 50,-4-3 0,8 6 0,-8-6 0,8 6 0,-3-2 638,0-1-638,3 4 52,-4-3-52,4-1 0,1 4 0,-1-4 0,5 5 0,-3 0 0,7 0 0,1 4 0,1-3 0,2 6 0,1-2 0,-3-1 0,6 3 0,-3 1 0,7 0 0,0 3 0,4 0 0,-1 1 0,1-1 0,-1 3 0,1-3 0,-1 1 0,3 1 0,1-1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08:42:50.233"/>
    </inkml:context>
    <inkml:brush xml:id="br0">
      <inkml:brushProperty name="width" value="0.05292" units="cm"/>
      <inkml:brushProperty name="height" value="0.05292" units="cm"/>
      <inkml:brushProperty name="color" value="#FF0000"/>
    </inkml:brush>
  </inkml:definitions>
  <inkml:trace contextRef="#ctx0" brushRef="#br0">17535 11571 24575,'-3'-1'0,"1"12"0,2 12 0,6 7 0,6 4 0,7-4 0,0-3 0,14 19 0,-16-25 0,2 3 0,0 2 0,1 6 0,4 5 0,-1 6 0,-7-8 0,3 4 0,-3 0 0,-1 0 0,-2 5 0,-2-4 0,-3 4 0,-4-5 0,3-1 0,-3 2 0,4-6 0,-1-1 0,-3-4 0,3 0 0,-7-4 0,4-1 0,-1-4 0,-3-1 0,3 1 0,0 0 0,-2 0 0,2-4 0,-3 3 0,3-6 0,-3 6 0,3-2 0,-3 2 0,0-2 0,0 2 0,0-3 0,3 4 0,-2-1 0,1-2 0,1-2 0,-2-3 0,4 0 0,-4-2 0,4-2 0,-4-3 0,1 1 0,-2-1 0,2-2 0,1 0 0,2-3 0,1-9 0,0 1 0,1-19 0,2 8 0,7-14 0,-2 7 0,9-5 0,-4 1 0,8-1 0,-4 4 0,3 1 0,-8 5 0,2 0 0,-6 5 0,-1-1 0,-1 8 0,-6-3 0,3 8 0,-3-3 0,-1 6 0,-2-4 0,-1 7 0,-2 4 0,-3 12 0,-4 6 0,-1 5 0,-10 5 0,5 0 0,-10 10 0,-4 9 0,5-11 0,5-15 0,1-2 0,-5 6 0,-11 10 0,4-13 0,-1 7 0,0-14 0,10 0 0,-4-11 0,10-1 0,-3-3 0,4 0 0,3-2 0,0-2 0,4-2 0,-1 0 0,1 0 0,0 0 0,-1 0 0,1-2 0,0-1 0,-1-3 0,-2-2 0,1-1 0,-4-3 0,1-4 0,-3 3 0,1-3 0,-1 1 0,-3-2 0,-2-4 0,0 0 0,-3-1 0,7 2 0,-6 2 0,6-1 0,-2 6 0,3-3 0,1 4 0,0 2 0,2-1 0,2 5 0,2-3 0,1 3 0,-1 1 0,1 2 0,2-2 0,0 2 0,3-2 0,0 2 0,0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08:41:24.102"/>
    </inkml:context>
    <inkml:brush xml:id="br0">
      <inkml:brushProperty name="width" value="0.05292" units="cm"/>
      <inkml:brushProperty name="height" value="0.05292" units="cm"/>
      <inkml:brushProperty name="color" value="#FF0000"/>
    </inkml:brush>
  </inkml:definitions>
  <inkml:trace contextRef="#ctx0" brushRef="#br0">11809 5618 24575,'0'18'0,"0"-2"0,0 33 0,0-23 0,0 7 0,0 3-903,0 15 903,0-19 0,0 1 0,0 3 0,0 1 0,0-4 0,0-1 0,0 3 0,0 1 0,0 2 0,0-1 0,0 17 0,0-18 0,0 0 0,0 12 0,0-14 0,0 0 0,0 18 23,0-1-23,0-7 0,0-5 0,0-5 0,-3-4 0,2-3 674,-2-9-674,0 5 206,2-10-206,-2 2 0,1-6 0,1 0 0,-1-4 0,2 1 0,0-1 0,0 1 0,0-1 0,0 0 0,0 1 0,-3-1 0,3 4 0,-3-3 0,3 5 0,-2-5 0,1 3 0,-1-4 0,2 1 0,-3-3 0,0-1 0,-2-7 0,-1-2 0,-3-9 0,-2-4 0,-2-1 0,-2-7 0,-2 2 0,2 1 0,-8-5 0,4 3 0,-3 0 0,-1 1 0,1 5 0,1 3 0,0-3 0,4 7 0,-3-3 0,7 8 0,1-3 0,3 5 0,3-1 0,1 2 0,2 1 0,-2-1 0,4 1 0,-1 4 0,5 8 0,3 6 0,9 12 0,-1-4 0,9 9 0,-9-5 0,8 2 0,-3 2 0,-1-7 0,4 3 0,-8-5 0,6-2 0,-7-3 0,6-2 0,-3-3 0,1 0 0,-2-4 0,1 0 0,-3-2 0,2-2 0,-5-2 0,1 0 0,-5 0 0,2 0 0,-2 0 0,-1 3 0,1 0 0,-1 0 0,1 2 0,-1-5 0,1 5 0,-1-4 0,-2 4 0,1-5 0,-1 3 0,2-3 0,1-13 0,1 1 0,0-16 0,0-1 0,7-2 0,-1-7 0,10 2 0,0 0 0,6-3 0,2 7 0,6-5 0,0 4 0,3 4 0,2-3 0,-3 7 0,-2-3 0,-3 9 0,-3-4 0,-6 8 0,-6 1 0,-5 2 0,-4 5 0,-1 1 0,-1 1 0,-5 4 0,-1-1 0</inkml:trace>
  <inkml:trace contextRef="#ctx0" brushRef="#br0" timeOffset="3044">11312 7631 24575,'-12'0'0,"1"0"0,-1-3 0,0 5 0,-1 5 0,-3 4 0,-1 5 0,3 4 0,-2-2 0,2 6 0,0-4 0,-1 5 0,3-4 0,4 3 0,-5 0 0,8 0 0,-4 1 0,5 3 0,0 1 0,1 1 0,3 13 0,0-7 0,0 13 0,0-9 0,0 9 0,7-9 0,2 4 0,10-5 0,1-3 0,2-6 0,5-3 0,-4-5 0,6-3 0,-3-5 0,-2-3 0,4-4 0,-3 0 0,0-3 0,3-1 0,-8-3 0,8 0 0,-7-3 0,4-8 0,-4-4 0,1-11 0,-4 5 0,4-10 0,-7 6 0,3-5 0,-3 1 0,-4-4 0,3 3 0,-6 0 0,2 3 0,-6 2 0,-1 0 0,-3-3 0,0 3 0,0 0 0,0-3 0,0 3 0,0 0 0,-3-3 0,-1 3 0,-3-4 0,0 4 0,-1-3 0,-1 8 0,1-4 0,-2 4 0,7 0 0,-3 3 0,3 2 0,-3 3 0,-1-1 0,2 4 0,1-2 0,-1 5 0,2-3 0,-2 3 0,-1 1 0,1 2 0,-4-2 0,3 2 0,-5-3 0,1 0 0,-2 0 0,0-1 0,-4 1 0,0 3 0,-4-3 0,0 2 0,0 0 0,0-2 0,0 6 0,0-3 0,4 3 0,-3 0 0,6 0 0,-3 0 0,7 0 0,1 0 0,-1 0 0,3 0 0,-3 0 0,4 0 0,0 0 0,-1 0 0,1 0 0,0 0 0,-1 0 0,1 2 0,-1-1 0,0 1 0,-2 1 0,2-3 0,-3 3 0,4-1 0,-1-1 0,1 1 0,-1-2 0,3 3 0,1-3 0,2 3 0</inkml:trace>
  <inkml:trace contextRef="#ctx0" brushRef="#br0" timeOffset="3693">11913 7965 24575,'0'0'0</inkml:trace>
  <inkml:trace contextRef="#ctx0" brushRef="#br0" timeOffset="5241">12818 7687 24575,'-15'0'0,"4"0"0,-1 0 0,3 0 0,-7 0 0,3 0 0,-6 0 0,6 0 0,-2 0 0,2 0 0,-2 0 0,5 0 0,-2 0 0,3 0 0,3 0 0,-2 0 0,3 0 0,-1 0 0,-1 0 0,1 0 0,-2 0 0,3 0 0,-1 0 0,1 2 0,-1 4 0,1 3 0,-2 7 0,1-4 0,-3 7 0,1-2 0,-1 3 0,2 0 0,0-1 0,0 5 0,0 1 0,0 0 0,0 3 0,0-3 0,0-1 0,3 0 0,-2-4 0,3-3 0,-1-2 0,1-6 0,1 0 0,1-4 0,-1-4 0,7-5 0,5-5 0,4-7 0,5 2 0,-6-2 0,7-1 0,-3 4 0,0-1 0,2 4 0,-3 4 0,4 2 0,0 1 0,-4 3 0,3 0 0,-2 0 0,-1 3 0,3 3 0,-8 7 0,4 4 0,-5 0 0,0 2 0,-1-3 0,-2 4 0,-4 4 0,0-4 0,-3 1 0,0-2 0,0-3 0,0 4 0,-3 0 0,0-4 0,-7 3 0,-3-5 0,-5 6 0,1-4 0,-7 3 0,7-3 0,-7-2 0,0-4 0,3 0 0,-7-3 0,3 0 0,0-3 0,-3-1 0,7-3 0,-3 0 0,4 0 0,4 0 0,3 0 0,2 0 0,5 0 0,-3 0 0,6 0 0,1 0 0</inkml:trace>
  <inkml:trace contextRef="#ctx0" brushRef="#br0" timeOffset="6247">13547 7941 24575,'-14'3'0,"-3"10"0,-4 2 0,-2 14 0,2-10 0,-6 8 0,0-1 0,4-4 0,-6 5 0,12 2 0,-7-9 0,8 12 0,-5-9 0,4-1 0,-2 2 0,6-11 0,1 3 0,5-4 0,-1-3 0,4-1 0,0-2 0,3-3 0,-2-1 0</inkml:trace>
  <inkml:trace contextRef="#ctx0" brushRef="#br0" timeOffset="7271">13110 7971 24575,'11'11'0,"3"0"0,4 6 0,2 1 0,1-1 0,5 5 0,-8-5 0,6 2 0,-7-3 0,0-6 0,-5 2 0,0-6 0,-5 6 0,1-8 0,-2 4 0,-1-8 0,1 3 0,-1-1 0,3-1 0,5 1 0,3 1 0,4-2 0,-3 4 0,2-1 0,-3 2 0,4-2 0,0 2 0,-4-3 0,0 4 0,-4-1 0,0 0 0,-3 0 0,-1-1 0,-2 1 0,-1-1 0,1-2 0,-3 0 0,-1-3 0</inkml:trace>
  <inkml:trace contextRef="#ctx0" brushRef="#br0" timeOffset="8597">14282 7730 24575,'-5'-3'0,"0"1"0,0 2 0,-4 0 0,0 2 0,-1 8 0,-1 0 0,3 9 0,-1-3 0,0 1 0,1 6 0,2-6 0,3 4 0,3 2 0,0-10 0,0 14 0,0-9 0,0 6 0,0 0 0,0-7 0,0 10 0,0-6 0,3 4 0,4-2 0,3 1 0,11-5 0,-2 5 0,9-9 0,2-1 0,0 0 0,8-6 0,-4 3 0,5-6 0,0-2 0,0-3 0,-5 0 0,0 0 0,-5 0 0,0-3 0,-1-5 0,-3-2 0,0-8 0,-5 4 0,1-7 0,-4 4 0,1-8 0,-5 4 0,-2-7 0,-1 7 0,-3-7 0,-3 4 0,-1-5 0,-3 0 0,0 4 0,-6-3 0,-2 7 0,-8 1 0,-2 0 0,-6 5 0,-2-3 0,-3 7 0,-4-3 0,3 9 0,-8-5 0,8 9 0,-8-6 0,8 6 0,0-6 0,2 7 0,8-6 0,-4 5 0,4-5 0,0 5 0,3-4 0,-2 4 0,3-2 0,-1 3 0,-2 0 0,6 0 0,-6 0 0,6 0 0,-2 0 0,2 0 0,1 0 0,3 0 0,1 0 0,2 0 0,1 0 0,2 0 0,0 0 0</inkml:trace>
  <inkml:trace contextRef="#ctx0" brushRef="#br0" timeOffset="9259">15132 7861 24575,'0'0'0</inkml:trace>
  <inkml:trace contextRef="#ctx0" brushRef="#br0" timeOffset="11085">15795 7690 24575,'-11'-2'0,"-4"-1"0,-5 3 0,-1 3 0,-7 1 0,3 3 0,-4 4 0,0-7 0,4 3 0,1-4 0,8-3 0,0 3 0,7-3 0,-2 0 0,5 0 0,-5 0 0,8 5 0,-2 1 0,5 5 0,0 5 0,0 4 0,0 5 0,0 4 0,0 0 0,0 4 0,-3-3 0,2-1 0,-5-1 0,2-7 0,-3 3 0,1-8 0,-1 0 0,1-4 0,0 0 0,0 0 0,0 0 0,0-3 0,3 0 0,-2-4 0,4 1 0,-1-6 0,7-3 0,5-7 0,7-6 0,3 1 0,1-2 0,3 4 0,-3 2 0,2 1 0,-3 6 0,0 1 0,0 3 0,-4 0 0,3 0 0,-6 0 0,3 0 0,-4 3 0,0 7 0,0 0 0,-1 9 0,1-3 0,-5 4 0,3 4 0,-4-3 0,-2 7 0,-1 1 0,-3 1 0,0 3 0,0-4 0,0-4 0,0 3 0,0-8 0,0 4 0,-5-7 0,-2-2 0,-5-3 0,-4-2 0,0-1 0,-8-2 0,3-4 0,-7 1 0,-1-4 0,-1 3 0,-8-2 0,-2 2 0,0-3 0,1 3 0,5-2 0,5 2 0,4-3 0,5 0 0,4 0 0,7 0 0,0 0 0,4 0 0,2-2 0,3 1 0,3-1 0,2 2 0,-2 0 0,-1 0 0</inkml:trace>
  <inkml:trace contextRef="#ctx0" brushRef="#br0" timeOffset="14475">11902 8861 24575,'0'26'0,"0"9"0,0-4 0,0 12 0,0 2 0,0-3-495,0-6 1,0 1 494,0 7 0,0-13 0,0 0 0,0 19 0,0 2 0,0 5 0,0-26 0,0 0 0,0 21-2,0 4 2,0-11 0,0-1 0,0-10 0,0 0 0,0-13 0,0-4 737,3-2-737,-3-8 254,3 4-254,-3-5 0,2-5 0,2-5 0,1-2 0,1-5 0,-1 5 0,1-3 0,0 1 0,-1-2 0,1 1 0,0-6 0,0 5 0,1-9 0,-1 3 0,1-8 0,7-6 0,-2 0 0,11-8 0,-8 8 0,8-4 0,-4 4 0,0 3 0,-1 2 0,-6 9 0,1 0 0,-4 4 0,3 3 0,-6 0 0,2 6 0,-5-2 0,2 4 0,-4 3 0,-2 8 0,-6 10 0,-1 4 0,-5 5 0,1 0 0,1 0 0,-3 0 0,3 0 0,0-4 0,-2-2 0,6-3 0,-3 0 0,4-4 0,-1 0 0,1-7 0,3-1 0,-2-2 0,5-1 0,-3 1 0,3-1 0,-3 4 0,3-3 0,-6 5 0,6-5 0,-6 3 0,6-4 0,-3 0 0,3 1 0,-2-1 0,-1-2 0,-2 0 0,-1-3 0,1 0 0,-1 0 0,-2 0 0,-1 0 0,-3 0 0,-1-9 0,0-2 0,-4-10 0,-2-4 0,-3-2 0,2-3 0,-2-1 0,3 1 0,0 4 0,-3 0 0,8 9 0,-2 1 0,4 4 0,3 2 0,-3 2 0,3 5 0,0-3 0,0 3 0,4 0 0,-1-2 0,1 5 0,-1-3 0,1 3 0,2-2 0,-2 1 0,2-1 0,0 2 0,1 0 0</inkml:trace>
  <inkml:trace contextRef="#ctx0" brushRef="#br0" timeOffset="15946">11055 10436 24575,'-4'-6'0,"-3"1"0,-11 5 0,4 0 0,-9 0 0,10 3 0,-6 1 0,1 9 0,-3 1 0,3 7 0,-2 1 0,8 2 0,-5 6 0,2 1 0,2 7 0,-2-3 0,3 4 0,7 0 0,-8-4 0,11 2 0,-4-7 0,6 4 0,0-5 0,0-4 0,6 2 0,5-5 0,12 4 0,0-5 0,10-1 0,-6-2 0,11-3 0,-4-3 0,6-1 0,-1-7 0,0 0 0,0-4 0,-5 0 0,-1-3 0,-3-9 0,1-7 0,0-9 0,-3-3 0,-2-4 0,-6-1 0,0-8 0,-8 4 0,0-4 0,-4 9 0,-1-3 0,-3 3 0,0 1 0,-4 0 0,0 9 0,0-3 0,0 8 0,-3-1 0,-4 2 0,-2 9 0,-4-5 0,-2 8 0,-2-2 0,1 2 0,-3 0 0,-2 4 0,0-3 0,-3 5 0,4-2 0,0 0 0,0 3 0,0-3 0,4 0 0,-3 2 0,9-2 0,-5 3 0,9 0 0,-6 0 0,6 0 0,-2 0 0,3 0 0,2 3 0,-2-3 0,4 3 0,-1-3 0</inkml:trace>
  <inkml:trace contextRef="#ctx0" brushRef="#br0" timeOffset="16600">11637 10667 24575,'0'0'0</inkml:trace>
  <inkml:trace contextRef="#ctx0" brushRef="#br0" timeOffset="18329">12098 10482 24575,'6'-2'0,"9"-4"0,7 2 0,12-7 0,5-2 0,1 1 0,4 0 0,-5 4 0,-5 1 0,0 3 0,-9 0 0,-2 4 0,-6 0 0,-2 0 0,-3 0 0,-3 0 0,0 0 0,-4 3 0,4 6 0,-2 1 0,2 9 0,-2-2 0,0 6 0,-4-2 0,0 7 0,-3-3 0,0-1 0,0 4 0,0-3 0,0 0 0,0 3 0,0-8 0,-3 4 0,-3-4 0,-5 0 0,-2 0 0,-4 0 0,3 1 0,-3-4 0,0 2 0,0-1 0,-4 0 0,3 2 0,-1-6 0,5 1 0,-5-2 0,9-3 0,-5 2 0,9-6 0,-2 2 0,5-2 0,0-1 0,3 1 0,0-1 0,0 0 0,0 1 0,0-1 0,0 4 0,0 0 0,3 3 0,3 0 0,3-3 0,7 3 0,0-2 0,4 3 0,4-2 0,0-1 0,5-3 0,0-3 0,0-1 0,0-3 0,0 0 0,-5 0 0,4 0 0,-10 0 0,5-3 0,-10 0 0,6-4 0,-7 1 0,1 2 0,-2-1 0,-1 4 0,-1-4 0,-1 4 0,-3-1 0,1 2 0,-1 0 0,1 0 0,-3 0 0,-1 0 0</inkml:trace>
  <inkml:trace contextRef="#ctx0" brushRef="#br0" timeOffset="20017">13295 10487 24575,'-11'0'0,"-3"0"0,1 0 0,-6 0 0,-2 0 0,0 0 0,-7 0 0,8 0 0,-8 0 0,3 0 0,4 0 0,-2 0 0,10 0 0,-2 0 0,6 0 0,1 0 0,0 0 0,4 2 0,0 1 0,4 5 0,0 1 0,0 3 0,0 4 0,0-3 0,0 2 0,0 1 0,0-3 0,0 2 0,0 1 0,0-6 0,0 2 0,0-4 0,0-2 0,0 3 0,0-4 0,0 0 0,0 1 0,4-4 0,6 1 0,5-3 0,5 0 0,0 0 0,4 0 0,-3 0 0,7 0 0,-8 0 0,4 0 0,-4 0 0,-3 0 0,2 0 0,-7 0 0,1 0 0,-2 2 0,-2 2 0,1 1 0,-2 4 0,1 4 0,-2 0 0,2 2 0,-3-3 0,0 0 0,0 0 0,0 0 0,-2 0 0,1 4 0,-4-3 0,2 6 0,-3-6 0,0 2 0,0 1 0,0-3 0,0-1 0,0 0 0,0-3 0,-3 0 0,-3 0 0,-3-4 0,-3 1 0,-3 4 0,-6-3 0,0 3 0,-3-4 0,0 1 0,3 0 0,-3-3 0,8-1 0,-3-3 0,9 0 0,-5 0 0,9 0 0,-2 0 0,3 0 0,1 0 0,2 0 0</inkml:trace>
  <inkml:trace contextRef="#ctx0" brushRef="#br0" timeOffset="21199">10124 10717 24575,'-11'0'0,"0"0"0,-5 0 0,-14 4 0,2 11 0,-3-6 0,-2 16 0,10-6 0,-12 6 0,-5 2 0,3-3 0,-3 4 0,1-4 0,4-1 0,3-1 0,-5-6 0,10 2 0,-11-2 0,12-2 0,-6 0 0,7 0 0,0 0 0,1-3 0,7 1 0,2-5 0,6 1 0,-3-2 0,6-3 0,0 2 0,1-4 0,5 1 0,-3-2 0</inkml:trace>
  <inkml:trace contextRef="#ctx0" brushRef="#br0" timeOffset="22417">9391 10687 24575,'15'0'0,"2"3"0,0 7 0,3 1 0,1 6 0,0 0 0,-5-3 0,6 11 0,-5-7 0,5 4 0,4 0 0,-5-8 0,4 8 0,-5-8 0,5 3 0,-3 0 0,2-5 0,-4 4 0,-3-6 0,-2 3 0,-6-4 0,3-1 0,-6-2 0,2 0 0,-3-1 0,1-2 0,2-1 0,-1-2 0,4 0 0,-5 0 0,5 0 0,-4 0 0,4 0 0,-5 0 0,2 0 0,-2 0 0,-1 0 0,1 0 0,-1 0 0,1 0 0,-1 0 0,-2 3 0,2 0 0,-2 2 0,0 0 0,1-2 0,-3 2 0,4-3 0,-3 1 0,3-1 0,1-2 0,-3 0 0,-1 0 0</inkml:trace>
  <inkml:trace contextRef="#ctx0" brushRef="#br0" timeOffset="61448">7442 10322 24575,'0'26'0,"0"-3"0,0 4 0,0 3 0,0 0 0,0 7 0,0-2 0,0 4 0,0-5 0,0 4 0,0-3 0,0 3 0,0-3 0,0-2 0,0-8 0,0-2 0,0-3 0,0-3 0,0-2 0,3-3 0,-3 0 0,3-3 0,0 3 0,-3-6 0,3 2 0,-3 1 0,0-3 0,2 2 0,-1-2 0,1-1 0,-2 1 0,0-1 0,0 0 0,0 1 0,0-1 0,0 0 0,0 1 0,0-1 0,0 0 0,0 1 0,0-1 0,0 1 0,0-1 0,0 0 0,0 1 0,0-1 0,0 0 0,0 1 0,0-1 0,0 0 0,0 1 0,0-1 0,0 1 0,0-1 0,0-2 0,0 0 0</inkml:trace>
  <inkml:trace contextRef="#ctx0" brushRef="#br0" timeOffset="62972">8223 9889 24575,'-3'5'0,"0"3"0,0 4 0,0 5 0,-7 2 0,2 5 0,-1-3 0,-1 3 0,3-4 0,-3 0 0,3 3 0,-3 2 0,2 0 0,1-1 0,1 0 0,5 0 0,-6 5 0,7 0 0,-4 0 0,4 4 0,0-3 0,0 8 0,0-3 0,0 9 0,-7-4 0,6 4 0,-6 0 0,0-4 0,5 0 0,-5-2 0,7-8 0,0 3 0,0-4 0,0 4 0,0-3 0,0 0 0,0-2 0,0-4 0,3 5 0,4-4 0,3-1 0,7-4 0,-3-3 0,6 0 0,-4-5 0,0-2 0,3 0 0,-2-4 0,2 1 0,-2-4 0,2 0 0,-3-3 0,4 0 0,0-6 0,0-5 0,2-11 0,1-8 0,-3-6 0,-2 1 0,2-8 0,-7 7 0,5-8 0,-9 5 0,2 0 0,-3 4 0,-1 2 0,1 4 0,-1 0 0,-3 4 0,-1 1 0,-3 8 0,0 0 0,0 4 0,0 3 0,0 0 0,0 4 0,-5-1 0,-2 3 0,-4 1 0,-1 2 0,-4 0 0,0 0 0,-4 0 0,3 0 0,-2 6 0,3 1 0,-4 6 0,-1 4 0,4 0 0,-4 5 0,7-6 0,-3 4 0,8-7 0,-3 3 0,5-4 0,-5-3 0,6 3 0,-3-6 0,3 5 0,0-4 0,1 1 0,-1 0 0,0-1 0,0 1 0,1-3 0,2 1 0,-2-1 0,2 1 0,-2-4 0,2 1 0,1-3 0</inkml:trace>
  <inkml:trace contextRef="#ctx0" brushRef="#br0" timeOffset="64192">14011 10905 24575,'24'0'0,"10"0"0,13 0 0,-17 0 0,3 0-1226,5 0 0,1 0 1226,3 0 0,1 0 0,3 0 0,-1 0 0,-8 0 0,0 0 0,0 0 0,0 0-65,-5 0 0,-1 0 65,1 0 0,0 0 0,1 0 0,-2 0 613,15 0-613,-3 0 0,-17 0 0,-1 0 1219,-9 0-1219,-7 0 750,-1 0-750,-2 0 0,-3 0 0,-1 0 0</inkml:trace>
  <inkml:trace contextRef="#ctx0" brushRef="#br0" timeOffset="65034">15701 10211 24575,'0'-4'0,"0"12"0,0 20 0,0 7 0,0 20 0,0-3-676,0 1 676,0-23 0,0 0 0,0 17 0,0-17 0,0 1 0,0 21 0,0-1 0,0-7 166,0-9-166,0-6 0,0-5 0,0-8 0,0 3 0,0-9 510,0 2-510,0-4 0,0 1 0,0 4 0,0-1 0,0 0 0,0 0 0,0-3 0,0-1 0,0-2 0,2-1 0,1-2 0,0 0 0,0-3 0</inkml:trace>
  <inkml:trace contextRef="#ctx0" brushRef="#br0" timeOffset="65803">16340 10631 24575,'4'6'0,"12"-1"0,12-5 0,16 0 0,1 0 0,-14 0 0,0 0 0,13 0-367,-5 0 1,0 0 366,1 0 0,-6 0 0,0 0 0,17 0 0,-5 0 0,-15 0 0,-1 0 0,7 0 181,11 0-181,-18 0 0,0 0 0,-7 0 0,1-6 0,-6 4 552,5-4-552,-10 6 0,-1 0 0,0-6 0,-6 5 0,2-4 0,-3 5 0,-2 0 0,0 0 0</inkml:trace>
  <inkml:trace contextRef="#ctx0" brushRef="#br0" timeOffset="66902">16864 10350 24575,'-3'-1'0,"1"12"0,2 7 0,0 11 0,0 5 0,0 0 0,0 10 0,0-4 0,0 0 0,0-2 0,0-16 0,0 9 0,0-20 0,0 8 0,0-10 0,0 0 0,0 0 0,0-4 0,0 0 0,0 0 0,0 1 0,0-1 0,0 1 0,0 2 0,0-2 0,0 5 0,0-4 0,0 1 0,0-3 0,0 1 0,-2-3 0,-1-1 0,-2-2 0,-1 0 0,1 0 0,2 0 0,0 0 0</inkml:trace>
  <inkml:trace contextRef="#ctx0" brushRef="#br0" timeOffset="68567">17608 10070 24575,'-3'1'0,"11"-9"0,0-6 0,17-8 0,-3 4 0,9-4 0,2 6 0,-6-2 0,10 6 0,-11 5 0,4 3 0,-6 4 0,-5 0 0,1 0 0,0 3 0,-3 7 0,3 5 0,-7 1 0,4 4 0,-5-7 0,2 6 0,-2-6 0,-2 2 0,-1 1 0,-3-3 0,0 2 0,-3-3 0,0 4 0,-3-3 0,0 2 0,0-3 0,0-2 0,0 1 0,-5-5 0,-5 6 0,-7-5 0,-3 3 0,-4-4 0,-1 1 0,-3 1 0,3-1 0,-3-4 0,7 0 0,0-3 0,6 0 0,2 0 0,4 0 0,3-2 0,4-1 0,2-2 0,0-1 0,5 3 0,2-2 0,8 4 0,2-1 0,3 2 0,-1 0 0,5 0 0,-3 0 0,3 3 0,0 0 0,-3 7 0,-1 0 0,-1 3 0,-3 0 0,1 0 0,-2-1 0,-6 0 0,0 4 0,-3-3 0,1 5 0,-1-1 0,-2 3 0,-1 3 0,-3-2 0,0 3 0,0 0 0,-3-3 0,-4 7 0,-8-3 0,-4 1 0,-7 4 0,-1-6 0,-5 3 0,-2-4 0,-2 0 0,-3-6 0,0-2 0,0-8 0,-1-2 0,6-2 0,0-3 0,9 0 0,2 0 0,6 0 0,4-2 0,5-1 0,2-3 0,1 3 0,0 1 0,1 2 0,2 0 0</inkml:trace>
  <inkml:trace contextRef="#ctx0" brushRef="#br0" timeOffset="70250">9317 11738 24575,'0'52'0,"0"0"0,0 4 0,0-9 0,0 7 0,0-18 0,0 2 0,0 6 0,0-7 0,0 13 0,0-11 0,0-9 0,0-1 0,0-9 0,0-4 0,0-3 0,0-5 0,0-3 0,0 1 0,7-3 0,4-1 0,20-9 0,-8 2 0,6-5 0,1-1 0,15-3-618,-8 2 0,1 0 618,-3 3 0,1 0 0,5-1 0,1 0 0,0 0 0,1 0 0,4 0 0,-2 0 0,-11 2 0,0 1 0,6-1 0,-1 2 0,-9 1 0,0 1-247,2-1 0,0 1 247,3-1 0,-2 1 0,13-1 0,0 1 0,-13 4 0,-12 0 0,-1 0 1205,-8 0-1205,-3 0 525,-1 0-525,-7 0 0,-1 0 0</inkml:trace>
  <inkml:trace contextRef="#ctx0" brushRef="#br0" timeOffset="71241">9769 11751 24575,'0'18'0,"0"2"0,0 18 0,0-14 0,0 22 0,0-7 0,0 8 0,0 7 0,0-14 0,0 4 0,0-5 0,0 0 0,0-5 0,0-4 0,0-3 0,0-6 0,0 3 0,0-4 0,0-4 0,0 3 0,0-6 0,0 6 0,0-9 0,0 8 0,0-4 0,0 6 0,2-4 0,2 3 0,-1-3 0,3 4 0,-2 0 0,3 0 0,-1 0 0,0-4 0,1 3 0,-4-6 0,3 2 0,-5-6 0,4 3 0,-4-6 0,1 2 0,-2-2 0,0-3 0,0-1 0</inkml:trace>
  <inkml:trace contextRef="#ctx0" brushRef="#br0" timeOffset="72058">10861 12268 24575,'25'0'0,"9"0"0,16 0-1017,-18 0 1,0 0 1016,3 0 0,0 0 0,4 0 0,-1 0 0,1 0 0,-1 0 0,22 0 0,-24 0 0,0 0 0,12 0 239,9 0-239,-8 0 0,-17 0 433,2 0-433,-21 0 0,2 0 0,-9 0 0,0 0 0,-4 0 0</inkml:trace>
  <inkml:trace contextRef="#ctx0" brushRef="#br0" timeOffset="73037">12323 11612 24575,'0'19'0,"0"1"0,0 35 0,0-9-757,0-15 0,0 0 757,0 26 0,0-23 0,0 0 0,0 5 0,0 0 0,0-1 0,0 0 0,0-7 0,0 0 0,0 5 0,0-1 0,0 14 0,0-15 0,0 1 0,0 22 0,0-10 491,0-9-491,0-9 251,0-4-251,0-8 0,0-5 0,0-7 772,0 1-772,0-1 0,0 1 0,0-1 0,0 1 0,0-1 0,0 1 0,0-1 0,0-2 0,0-1 0</inkml:trace>
  <inkml:trace contextRef="#ctx0" brushRef="#br0" timeOffset="73935">13073 12294 24575,'22'0'0,"10"0"0,9 0 0,15 0-1217,-25 0 1,1 0 1216,6 0 0,1 0 0,0 0 0,0 0 0,7 0 0,-2 0 0,-13 0 0,0 0-91,9 0 0,-1 0 91,15 0 0,-20 0 0,1 0 0,17 0 621,-3 0-621,-19 0 0,-2 0 0,-14 0 1206,0 0-1206,-7 0 197,1 0 0,-5 0 0,-1 0 0</inkml:trace>
  <inkml:trace contextRef="#ctx0" brushRef="#br0" timeOffset="74886">13534 11892 24575,'0'21'0,"0"-3"0,0 15 0,0-7 0,0 12 0,0 1 0,0 1 0,0 9 0,0-4 0,0-5 0,0 3 0,0-13 0,0 7 0,0-7 0,0 4 0,0-10 0,0 4 0,0-10 0,0 5 0,0-10 0,0 2 0,0-6 0,0 0 0,0-4 0,0 1 0,0-1 0,0 0 0,-5-1 0,4-2 0,-4-2 0</inkml:trace>
  <inkml:trace contextRef="#ctx0" brushRef="#br0" timeOffset="76398">14467 11813 24575,'15'0'0,"3"0"0,2 0 0,15-3 0,-4-5 0,12-8 0,-13 1 0,4-7 0,0 6 0,6-4 0,1 7 0,-2-1 0,-1 9 0,-8-2 0,4 7 0,-10 0 0,0 0 0,-7 0 0,-2 0 0,-6 0 0,0 9 0,-3 2 0,-2 13 0,-1 5 0,-3 1 0,0 3 0,0-4 0,0 0 0,0-1 0,-3 1 0,-5 0 0,-7 1 0,0-5 0,-6 1 0,3-5 0,-8 1 0,4-4 0,-7 0 0,4-4 0,-4-3 0,4 2 0,1-5 0,4 2 0,4-7 0,0 0 0,7-3 0,1 0 0,2 0 0,5 0 0,12 0 0,7 0 0,11-3 0,0 2 0,4-2 0,-3 0 0,8 2 0,-8-2 0,3 3 0,-8 0 0,2 0 0,-6 0 0,3 3 0,-8 3 0,1 7 0,-5 0 0,1 10 0,-3-6 0,1 11 0,-5-3 0,2 4 0,-4 0 0,-1 4 0,-3-3 0,-3 3 0,-12-3 0,-2 0 0,-14-2 0,3-1 0,-2-8 0,0-3 0,1-6 0,0-3 0,-4-3 0,3-1 0,-8-3 0,4 0 0,-5 0 0,4-3 0,2-4 0,4-1 0,4-2 0,5 0 0,4 3 0,7 1 0,0 1 0,4 4 0,2-3 0,0 1 0,3 0 0,0 0 0</inkml:trace>
  <inkml:trace contextRef="#ctx0" brushRef="#br0" timeOffset="78783">20245 16121 24575,'1'-3'0,"-5"1"0,-8 2 0,-5 0 0,-7 0 0,-5 0 0,-6 0 0,-4 0 0,0 0 0,-5-4 0,5 3 0,-16-7 0,14 7 0,-14-7 0,15 7 0,-5-2 0,6 3 0,-16-5-490,1 4 490,0-3 0,-5 4 0,21 0 0,9 0 0,-2 0 0,-21 0 0,14 0 0,0 0 0,8 1 0,0 2 0,-11 1 0,1 1 0,11 2 0,0 0-601,-8 2 0,-2 1 601,1 2 0,-1 0 0,0-2 0,0 0 0,-6 2 0,0 1 0,5-3 0,1-1 0,-3-1 0,1-1 0,11 0 0,0-1-269,-3 1 1,0-1 268,-20 4 0,12-4 0,-1 1 0,8 0 0,0 0 0,-7-2 0,0 0 0,9 3 0,1 1 0,-1 0 0,1 0 0,-1 2 0,1 1 0,-1 2 0,1-1 0,-17 9 0,17-7 0,1 0 0,-13 7 0,16-5 0,0 1 0,-24 12 0,7 4 0,18-16 0,0 0 0,-17 15 0,-4 2 0,-1 0 0,6-6 0,-5 4 0,7-4 0,2 4 0,-1-4-163,6 1 163,-2 3 0,7-1 0,0 4 0,8-1 0,0 5 0,7 11 0,4 1-116,7-21 0,0 0 116,2 26 0,12 0 0,-4-25 0,3 0 0,4-5 0,2-1 0,3 5 0,1-2 0,10 15 0,-5-15 0,2 0 0,14 13 0,-12-14 0,1 0 0,-4-5 0,0-1 0,2-1 0,1 0 0,1 0 0,0-1-90,2-1 0,1 0 90,1 1 0,1-2 0,3 0 0,0-1 0,3 0 0,1 0 0,2 1 0,1-1 0,0-4 0,0 1-776,3 3 1,0 0 775,1-3 0,1-1 0,2 1 0,1 0 0,0 0 0,0-2 0,-1-3 0,1-1 0,0 0 0,0-1 0,0-1 0,-1-1 0,1-2 0,0 0 0,-1 0 0,1-1 0,3-2 0,1 0 0,0 1 0,1-2-783,-16-4 1,2-3 0,-1 0 782,-2 0 0,0 0 0,1-2 0,4-4 0,0-3 0,0 1 0,-4 2 0,-1 1 0,0-1 0,2-1 0,1-1 0,-1 2 0,-2 3 0,0 1 0,-1 0-409,-2-1 1,0 0 0,0 1 408,19-2 0,-1 2 0,-2 1 0,-2 1 0,-3 2 0,0 1-199,0 0 1,-2 1 198,-2 1 0,0 0 270,-4 1 0,-1-1-270,1-1 0,-1-1 0,1 0 0,-1 0 0,-2-2 0,1-1 0,1-1 0,1-2 0,-3 0 0,-2-1 761,-7 1 1,0 0-762,14-6 0,-3-1 0,2-7 0,-5 7 0,-1-2 0,-2-13 0,-8 8 0,0-2 0,6-22 0,-11 17 0,-2-1 0,-10 5 0,-2-1 0,1-5 0,-1-1 0,-2-4 0,-2 0 0,-1 0 0,-1 0 0,1-2 0,-2-1 0,1 0 0,-4 0 0,-3 3 0,-2 0 0,-2-3 0,-3 1 0,-3 4 0,-4 1 0,-2-3 0,-1 1 351,-3 2 1,0 1-352,-5-3 0,-1 1 0,1 4 0,-1 1 0,-3-3 0,-1 0 0,5 5 0,1 1 0,-3-3 0,0 0 0,1 5 0,0 1 0,0 2 0,0 0 0,1 3 0,-1 1 322,-1 0 1,-1 2-323,1 3 0,-1 2 0,-3-2 0,0 2 0,-2 7 0,-1 2 0,0-3 0,2 1 0,-23 5 297,26-1 1,1 0-298,-19 2 0,-6 0 0,2 0 0,6 0 665,5 0-665,1 3 0,5 1 0,-11 9 0,4 3 0,3 1 0,-4 3 0,10-5 0,-8 1 0,1 1 0,5-5 1438,4-1-1438,2-4 1165,4 0-1165,4-3 791,-3 0-791,7-4 259,-3 0-259,4 0 0,0 0 0,0 0 0,0 0 0,4 0 0,0 0 0,4 0 0,3 0 0,3-3 0,4 3 0,2-3 0</inkml:trace>
  <inkml:trace contextRef="#ctx0" brushRef="#br0" timeOffset="81461">14426 12994 24575,'21'24'0,"11"5"0,0 4 0,5 5-3083,3-2 1,3 3 3082,-7-3 0,0 3 0,2 0-839,3-2 1,1 1 0,0 1 838,-12-5 0,-1 2 0,1 1 0,0-2 0,4 1 0,2-1 0,-2 0 0,-2 0 0,1 4 0,-3 0 0,2 1 0,7 5 0,1 1 0,-2-1 0,-9-7 0,-2 0 0,2 1 0,8 5 0,2 2 0,-1 1 0,-5 1 0,-2 0 0,2-1-270,1-6 0,1-3 0,-2 2 270,-5 1 0,-2 1 0,0-1-490,2-7 1,0-2 0,-1 0 489,-2 1 0,-1 0 0,-1-1 0,12 8 0,-1-1 345,0 0 0,-1 0-345,0-4 0,-1 1 0,-1-1 0,0 0 0,4-1 0,0-1 813,-4-1 1,-1 0-814,2 1 0,1-1 0,-4-2 0,0-1 0,0 3 0,1 0 0,-1-3 0,-1-1 1046,2 1 1,-2 0-1047,-5-7 0,0 1 0,8 11 0,0 0 0,-10-11 0,0 1 0,9 10 0,-1 0 0,6 14 0,-15-22 0,-1 0 0,6 19 1882,4 2-1882,-5-3 0,-4-9 1823,-2-2-1823,-4-8 1596,-1-5-1596,-3-7 908,-2-5-908,-2-2 339,-1-1-339,3 1 0,2 0 0,2 0 0,0 0 0,3 0 0,2-3 0,-1 3 0,3-2 0,-6 2 0,3 0 0,-7-3 0,-1 2 0,-3-4 0,1 2 0,-3-8 0,-1-5 0,-2-9 0,0-16 0,0-11 0,-3-6 0,0 21 0,1 1 0,-3-17 0,1 17 0,0 0 0,-1-16 0,3 15 0,-1 0 0,-4-15 0,6-4 0,-2 16 0,3 0 0,0 9 0,0 2 0,0 6 0,0 2 0,0 2 0,0 1 0,0 0 0,0 0 0,0 0 0,0 0 0,0 0 0,0-1 0,0 1 0,0 3 0,0 1 0,2 2 0,-1 0 0,1 1 0,-2 0 0,0 4 0,0 4 0,0 10 0,0 7 0,0 5 0,0 4 0,0 4 0,0-3 0,0 8 0,0-8 0,0 8 0,0-4 0,0 0 0,0 0 0,0-5 0,0-4 0,0-2 0,0-3 0,0 0 0,0 4 0,0-3 0,0 3 0,0-5 0,0-2 0,0 2 0,0-6 0,0 2 0,0-6 0,0 0 0,0-4 0,0 1 0,0-1 0,0 0 0,0 1 0,-2-1 0,1 0 0,-4 1 0,5-1 0,-5 1 0,4-1 0,-4 1 0,2-3 0,0 1 0,-1-3 0,1 2 0,-3-3 0,-2 0 0,-1 0 0,-3 0 0,-8 0 0,3 0 0,-21 0 0,1 0 0,-4 0 0,-7 0 0,7 0 0,-4-4 0,-4-4 0,9-1 0,-4-6 0,5 6 0,0-6 0,0 7 0,5-7 0,-4 7 0,8-3 0,-4 4 0,9 3 0,1-3 0,4 7 0,4-6 0,3 5 0,5-1 0,2-1 0,1 3 0,-1-3 0,1 3 0,2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08:46:20.85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6690 8463,'36'0,"-2"0,-18 0,4 0,0 0,0 0,4 0,-4 0,8 0,-7 0,3 0,0 0,-4 0,4 0,-4 0,0 0,0 0,0 0,-1 0,1 0,0 0,0 0,-4 0,0 0,-1 0,-2 0,3 0,-4 0,0 0,0 0,0 0,0 0,0 0,0 0,4 0,-3 0,2 0,0 0,-2 0,6 0,-6 0,6 0,-6 0,6 0,-3 0,1 0,2 0,-3 0,0 0,3 0,-2 0,2 0,1 0,0 0,0 0,0 0,0 3,-1-3,5 3,-3-3,3 0,-4 0,0 3,-1-2,1 2,0-3,0 3,-4-2,7 2,-9-1,9-1,-7 5,4-6,0 3,0 0,4-2,-3 5,6-2,-2 3,4-3,4 2,-3-2,4 1,-5 1,0-2,-1 3,1-3,0 3,0-7,0 7,0-3,0 0,-1 2,1-2,0 0,0 2,0-5,-1 6,1-7,0 7,0-6,-1 2,1-3,0 0,0 3,-1-2,-3 5,3-5,1 1,1 2,4-4,-1 7,2-6,4 2,0-3,0 4,0-3,0 2,-5-3,0 0,-1 0,-3 0,3 0,-8 3,3-2,1 2,1-3,8 0,-3 3,4-2,5 6,1-6,0 6,4-6,-4 6,0-2,4-1,-3 3,-1-6,4 3,-9-1,9-2,-4 3,0-1,4-2,-8 6,8-6,-9 6,4-6,-5 5,0-5,0 6,-5-6,4 6,-8-6,8 2,-8 0,8-2,-8 2,7 1,-2-3,3 2,1-3,0 0,0 0,0 0,0 0,0 0,0 0,5 0,-4 0,4 0,0 0,-3 0,-2 0,-1 0,-4 0,1 0,-6 0,-1 0,-11 0,3 0,-11 0,0 0,2 0,7 0,11 0,1 0,8 0,1 0,7 0,9 0,-3 0,4 0,-11 0,4 0,-9 0,4 0,-9 0,-2 0,-4 0,0 0,-1 0,-3 0,3 0,-7 0,7 0,-7 0,2 0,1 0,-3 0,7 0,-7 3,7-2,-7 2,2-3,1 0,-3 0,7 0,-7 0,2 0,1 0,-3 3,7-3,-7 3,2 0,1-2,-3 5,7-5,-3 5,4-6,-5 7,4-7,2 3,0-3,7 4,-7-3,8 2,-3-3,4 0,0 0,0 0,-1 0,1 0,0 0,0 0,6 0,-5 0,4 0,0 0,-4 0,4 0,-6 0,-3 0,2 0,-2 0,-1-3,4 2,-8-5,4 5,-6-6,1 7,0-7,0 6,4-2,1 0,1 2,2-3,-2 1,-1 2,4-3,-8 4,8 0,-4 0,1 0,3 0,-4 0,10 0,-8 0,12 0,-13 0,14 0,-4 0,6 0,5 0,-5 0,5 0,-6 0,-4 0,2 0,-2 0,4 0,1 0,-1 4,0-3,0 3,1-1,-1-2,-5 3,4 0,-3-3,-1 2,4 1,-9-3,3 6,1-2,-3-1,8 3,-9-2,9-1,-9 3,9-2,-4-1,1 3,-3-6,-4 3,0-1,0-2,0 3,0-4,0 0,0 0,0 0,-1 0,7 0,-5 0,9 0,-9 0,4 0,-5 0,0 0,0 0,-5 0,4 0,-8 0,8 0,-8 0,8 0,-3 0,4 0,0 0,0 0,0 0,0 0,0 0,0 0,-5 0,0 0,-6 0,-3 0,3 0,-7 0,3 0,-1 0,-2 0,3 0,-4 0,4-4,-4 0,4-2,0-1,1 0,4-1,0 1,-5 0,9 0,-7 0,7-1,-4 1,0-1,4 1,-3 0,4 2,-6-1,1 5,0-5,0 5,0-2,-5 3,4-4,-7 4,7-4,-3 4,-1 0,0 0,-5 0,5 0,-3-3,-1 3,-1-6,-2 5,-1-5,0 5,-4-4,-3 2,-1 0,0-2,-2 0,0-4,-14-2,0 2,-9 1,5 2,-4 2,3-1,-2 4,-1-5,6 6,-5-6,6 5,-3-1,2-1,-1 2,5-3,-8 0,7 1,-4-2,3 4,-2-1,1 2,-2-3,2 2,-4-1,-2 2,2 0,-3 0,1 0,2 0,-3 0,0 0,3 0,-6 0,6 0,-6 0,3 0,-4 0,-4 0,-1 0,-4 0,0 0,0 0,1 0,-1 3,0-2,0 5,4-5,-3 2,7 0,-3-2,4 5,-4-6,4 6,-4-5,4 5,0-6,0 6,3-5,-2 2,3 0,-4-2,3 2,-2-3,3 0,-4 0,-4 0,3 0,-2 0,-1 0,-1 0,-4 0,1 0,-1 0,0 0,0 0,0 0,0-4,-4 0,3-3,-8-1,8 1,-4-1,6 4,-1-2,0 5,0-2,0 3,4 0,-3 0,7 0,-3 0,0 0,4 0,-8 0,7 0,-7 0,3 0,0 0,-3 0,3 0,-4 3,0-2,1 5,-1-5,0 5,-4-5,3 5,-4-5,1 2,3 0,-8-2,8 2,-8-3,8 0,-4 0,5 0,5 0,-4 0,3 0,0 0,-3 0,3 0,-4 0,0 0,-4 0,3 0,-4 0,5 0,0 0,0 0,0 0,0 0,5 0,-4 0,3-3,-4-1,4-3,-2 0,-3 3,0-2,-3 2,-1 0,4-3,-8 3,8 0,-8 0,8 4,-3-3,-1 2,4-2,-3 3,4 0,0 0,-4 0,3 0,-8 0,3 0,-4 0,4 0,-3 0,4 0,-5 0,0 0,4 0,-3 0,4 0,-1 0,-3 3,4-2,0 3,-4-4,8 0,-8 0,4 3,-5-2,0 3,0-4,5 0,-4 0,3 0,0 0,-3 0,8 0,-8 0,8 0,-8 0,8 0,-3 0,-1 0,0 0,-1 0,-3 0,8 0,-3 0,-1 0,4 0,-3 0,4-4,-5 0,4-3,-8-1,9 1,-14-1,7 0,-8 0,6 4,-6-3,3 2,-3-6,5 2,0-2,0 3,5 0,1 1,8 3,1-3,7 4,5-1,3 2,-9 2,-6 0,-8 3,-6 4,4 2,-5 5,0-2,1 0,-12 4,4-3,15-6,0 0,-16 5,-7-4,13 0,-3 0,5 0,0 0,5-4,-4-1,8-3,-8 4,8-3,-4 2,5 0,0-2,1 2,3-3,1 0,4 0,0 0,-4 0,3 0,-7 0,3 0,-4 0,-4 4,-2-3,-4 2,0 0,0-2,1 3,-2-1,2-2,-6 2,3 1,-3-3,5 2,0-3,0 4,0-3,-5 2,3-3,-3 0,5 0,5 0,-4 0,3 0,0 3,-3-2,8 2,-8-3,4 0,-5 4,4-3,-3 2,4-3,-5 0,4 0,-3 0,8 3,-3-2,4 2,0-3,4 0,-3 0,3 0,0 0,-2 0,2 0,0 0,-2 0,2 0,0 0,-3 0,7 0,-7 0,3 0,-3 0,-1 0,0 0,0 0,-5 0,0 0,-1 0,-3 0,8 0,-8-3,8 2,-3-6,-1 6,0-5,-1 5,-13-7,6 7,-5-6,-1 2,8 1,-16-3,4 2,22 1,-1-1,-5 0,2 1,-17-5,15 5,0-1,6 0,0 1,-3 0,0-1,1 1,-1-1,-4 0,1 1,-9-5,12 5,-1-1,-17-3,-6-1,-1 0,3-3,4 3,1-7,4 3,-3 0,9 2,-9-1,8 3,-8-3,9 4,-4 0,9 0,-3 0,4 1,-1-1,2 1,0-1,3 4,-4-3,1 3,3 0,-3-3,4 6,0-2,1 0,-1 2,0-2,0 3,4 0,-3 0,3 0,0 0,-3 0,8 0,-8 0,3 0,0 0,-3 0,7 0,-7 3,3-2,-4 2,5 0,-4 1,7 0,-7-1,8 0,-8 1,7-1,-3 4,4-4,-4 4,7-3,-6 2,6-2,-2 2,-1 1,4-1,-3-2,2 1,1-1,-3-1,6 3,-7-3,7 3,-2 1,-1-1,3 0,-2 0,3 0,0 0,0 0,-1-2,1 1,0-2,3 3,-2 0,4-1,-1-1,0 3,2-3,-2 3,5 3,1-4,2 7,5-5,4 0,6-2,4-3,5 0,1-2,4 5,0-5,-1 5,6-5,-5 5,1-5,-2 6,-7-7,2 6,-3-5,0 2,0-3,0 0,-1 0,1 0,0 0,0 0,0 0,-1 0,-2 0,2 0,-3 0,4 0,-4 0,3 0,-2 0,3 0,-1 0,-2 0,2 0,1 0,1 0,3 0,-5 0,1-3,4-1,1-3,4 0,0 0,-1-1,6-3,0 3,5-3,0-1,-1 4,1-4,0 5,5-5,-4 3,4-3,-5 8,0-3,0 6,0-6,-5 6,4-2,-8 3,8 0,-8 0,4 0,-1 0,1 0,1 0,3 0,-4 0,10 0,-3 0,8 0,-4 0,6 0,-1 0,0 0,1 0,-20 2,-1 0,14-1,-5 1,-2 0,-1-2,5 0,1 0,3 0,-9 0,2 0,-6 0,0 0,0 0,0 0,3 0,-1 0,-2-2,-1 0,0-2,1-1,2-2,1-1,-3 0,0-2,5 1,1-1,-6 1,0 0,6 0,-1-1,-1-1,-1-1,3 2,1 0,-1-2,0 0,1 2,-1 1,-8 2,0 0,6-2,0 0,18 0,-20 2,1 0,7-1,-1 1,12 1,-11 1,1 0,-12 3,0 0,-1 1,1 1,3-3,-1 1,18 2,1 0,3 0,-4 0,-1 8,-19-2,0 2,13 9,10 8,-19-6,9 6,-4-5,1 3,-3-6,-6 5,2-6,-8 2,1-4,-9-1,5 1,-10-5,6 3,-6-5,2 5,-3-5,-3 1,3-2,-3 3,0-3,2 3,-2-3,3 0,1 0,-1 0,0 0,3 0,2-2,6-1,2-3,14 0,-8 0,12 0,-4 0,6 0,6 0,-6 0,4 0,-9 0,4 0,-5 0,5 0,-3 0,3 0,0-4,-4 3,9-3,-4 4,11-4,-4 3,3-3,-4 0,-1 3,0-6,-19 4,0 1,22-3,-19 1,0 0,23-1,-22 2,-1 1,15-5,-16 6,-1 1,16-4,-17 2,0 1,26 0,-2-7,-5 7,0-3,1 4,-1-3,0 2,1-3,-1 4,0 0,1 0,-6 0,4 0,-9 0,4 0,-5 0,-4 3,2 1,-7 4,0-1,-6 0,-5-1,-5-2,1-1,-12-3,3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7:13.78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7159 3014 0,'0'0'0,"0"0"16,0 0-16,0 0 16,0 0-16,3-13 15,-3 13-15,0 0 16,17-25-16,-17 25 16,27-33-16,-27 33 15,0 0 1,35-45-16,-35 45 15,0 0-15,42-45 16,3 4-16,-45 41 16,41-42-16,3-2 15,0 13-15,-1 6 16,-7 6-16,2 9 16,-2-6-16,4-3 15,1 1-15,-41 18 16,45-16-1,5 2-15,-1 4 16,-2-4-16,2 1 16,-2 4-16,3 1 15,0 3-15,2-3 16,-1-3-16,0 0 16,2-1-16,1 3 15,-2 3-15,3-1 16,5 5-1,1 2-15,-61 0 16,70 0-16,1 2 16,3 3-16,4 3 15,-78-8-15,81 12 16,1-2-16,-9 3 16,-4-2-1,-9-1-15,-3-1 16,-57-9-16,62 15 15,1 2-15</inkml:trace>
  <inkml:trace contextRef="#ctx0" brushRef="#br0" timeOffset="602.53">9470 2566 0,'65'22'16,"-2"2"-16,1 2 15,1 2-15,-3-5 16,-5 4-16,6-4 16,-63-23-1,71 32-15,2 2 16,-7 0-16,-66-34 15,62 31 1,-9-8-16,-12-3 16,-41-20-16,0 0 15,0 0 1,32 15-16,-32-15 16,0 0-16,0 0 15,21 4-15,-21-4 16,0 0-16,11-4 15,-13-14-15,2 18 16,0 0 0,0 0-16,-10-29 15,10 29-15,0 0 16,0 0-16,-11-32 16,11 32-16,0 0 15,0 0-15,-7-30 16,7 30-16,0 0 15,0 0 1,-7-21-16,7 21 16,0 0-16,0 0 15,2 7-15,-2-7 16,6 20-16,-6-20 16,11 31-16,-11-31 15,0 0 1,0 0-16,10 36 15,-10-36-15,0 0 16,0 0-16,1 36 16,-1-36-16,0 0 15,-11 31-15,-15-6 16,-9-8-16,-8-2 16,-5-6-16,-2 3 15,-2-8-15,4-6 16</inkml:trace>
  <inkml:trace contextRef="#ctx0" brushRef="#br0" timeOffset="2192.19">7251 3102 0,'0'0'0,"0"0"15,0 0 1,0 0-16,0 0 16,0 0-16,0 0 15,0 0-15,0 0 16,0 0-16,0 0 15,0 0-15,4-17 16,-4 17-16,8-32 16,-8 32-1,14-40-15,10-6 16,-24 46-16,28-47 16,8-3-16,9 5 15,1 9-15,0 2 16,1 5-16,5-4 15,3 2-15,2-4 16,-2 0-16,1 5 16,1 2-1,0-2-15,1 2 16,7 0-16,5 0 16,1 7-16,5-1 15,-6-3-15,2 3 16,6-2-16,7 5 15,1-3 1,-6 7-16,3 0 16,4 2-16,0 0 15,0 3-15,-1 5 16,-2 5-16,6 0 16,4 0-16,7 4 15,4-3-15,4-1 16,-2 0-16,-4 3 15,-10 4 1,-9 2-16,-1-3 16,1 2-16,11 1 15,4 5-15,5-2 16,-4 5-16,-7 0 16,-3-3-16,-11 3 15,-4-1 1,4 0-16,1 2 15,1 3-15,-7 7 16,-3 0-16,-1-5 16,1 3-16,-2 1 15,-3 5-15,3 2 16,0 3-16,-69-37 16,74 47-1,-1 3-15,-5-5 16,-68-45-16,58 39 15,-14-9-15,-44-30 16,0 0-16,0 0 16,30 15-16,-30-15 15,0 0 1,15-4-16,-15 4 16,4-15-16,-4 15 15,0 0-15,0-29 16,0 29-16,0 0 15,0 0-15,0-35 16,0 35-16,0 0 16,0 0-16,2-29 15,-2 29 1,0 0-16,0-19 16,0 19-16,-2-2 15,2 2-15,10 23 16,-10-23-16,13 35 15,-13-35-15,9 39 16,-9 1-16,-14-10 16,-8-7-1,-23-3-15,-6-11 16,-2-18-16,4-19 16</inkml:trace>
  <inkml:trace contextRef="#ctx0" brushRef="#br0" timeOffset="3450.06">6205 5249 0,'0'0'0,"0"0"15,0 0-15,0 0 16,0 0-1,0 0-15,0 0 16,0 0-16,0 0 16,0 0-16,-7-14 15,7 14 1,0 0-16,0 0 16,-1-25-16,1 25 15,9-28-15,-9 28 16,22-23-16,16 11 15,-38 12 1,44 1-16,3 12 16,-8 11-16,-6 4 15,-3 11-15,-8 6 16,-6 8-16,-7 5 16,-6 1-1,-6 0-15,-6-8 16,-5-8-16,14-43 15,-27 32-15,27-32 16,-45 26-16,-5-12 16,-7-14-1,-6-13-15,8-16 16,7-7-16,9-13 16,-2-12-16</inkml:trace>
  <inkml:trace contextRef="#ctx0" brushRef="#br0" timeOffset="3882.88">6737 5236 0,'0'0'15,"0"0"-15,0 0 16,0 0-16,0 0 16,-11-15-1,11 15-15,-19-17 16,-9 5-16,28 12 16,-37-7-16,3 14 15,2 9-15,2 11 16,5 6-1,6 7-15,12 2 16,12 8-16,9-1 16,8-5-16,6-3 15,-28-41 1,35 40-16,7-5 16,-42-35-16,45 26 15,3-12-15,-1-15 16,-5-13-16,-8-20 15,-8-17 1,-8-25-16</inkml:trace>
  <inkml:trace contextRef="#ctx0" brushRef="#br0" timeOffset="4349.01">6632 4794 0,'0'0'15,"0"0"-15,0 0 16,0 0-16,0 0 16,0 0-16,0 0 15,0 0-15,12-12 16,-12 12-1,27-16-15,9-1 16,-36 17-16,42-8 16,-42 8-16,39 8 15,-39-8-15,27 21 16,-10 12 0,-14 5-16,-11 2 15,-5 4-15,13-44 16,0 0-16,-20 45 15,20-45-15,0 0 16,-15 33-16,15-33 16,-3 24-1,16-7-15,19-11 16,12-3-16,8 1 16,-52-4-16,52 0 15,-9-10-15,-14-13 16</inkml:trace>
  <inkml:trace contextRef="#ctx0" brushRef="#br0" timeOffset="4723.33">7493 5132 0,'0'0'0,"0"0"15,0 0-15,-3 23 16,-3 13-1,-3 8-15,-4 7 16,2 5-16,3 4 16,3-2-16,-3-2 15,8-56 1,-4 52-16,4-52 16,0 0-16,-7 35 15,3-25-15,-1-24 16</inkml:trace>
  <inkml:trace contextRef="#ctx0" brushRef="#br0" timeOffset="4998.65">7598 5461 0,'0'0'0,"0"0"15,0 0-15,0 0 16,-24 4-16,-15-2 16,39-2-16,-53 3 15,-3-2 1,56-1-16,-56-1 16,7-8-16,49 9 15,0 0-15,-33-22 16,16-14-16,23-4 15,21-1 1</inkml:trace>
  <inkml:trace contextRef="#ctx0" brushRef="#br0" timeOffset="5625.95">7903 4974 0,'0'0'16,"0"0"-16,0 0 15,0-17-15,0 17 16,0 0-16,3-25 16,-3 25-16,18-25 15,12 5 1,11 14-16,-41 6 15,46 11-15,-46-11 16,42 25 0,-9 12-16,-11 4 15,-15 1-15,-7-42 16,-2 45-16,-13-3 16,-9-6-16,24-36 15,0 0 1,-33 31-16,33-31 15,0 0-15,0 0 16,-33 22-16,33-22 16,0 0-1,-21 19-15,18-2 16,3-17-16,23 16 16,-23-16-16,31 25 15,9 5 1,-40-30-16,35 40 15,-7 4-15,-11 5 16,-15-2-16,-2-47 16,-9 48-16,-7-5 15,-8-10-15,-5-5 16,-7-10 0,36-18-16,-48 3 15,0-6-15,3-13 16,15-7-16,9-14 15,13-12 1</inkml:trace>
  <inkml:trace contextRef="#ctx0" brushRef="#br0" timeOffset="6032.5">8339 5252 0,'0'0'15,"0"0"-15,0 0 16,14-3-16,-14 3 16,33-8-1,-33 8-15,49-5 16,-49 5-16,54-1 15,-6 7-15,-3 14 16,-45-20 0,32 31-16,-14 9 15,-10 2-15,-14-1 16,-8-4 0,-10-3-16,24-34 15,-35 30-15,-9-7 16,-7-7-16,2-17 15,7-14-15,7-16 16,10-10-16,13-3 16,13-1-1</inkml:trace>
  <inkml:trace contextRef="#ctx0" brushRef="#br0" timeOffset="6401.38">8878 5273 0,'0'0'0,"0"0"16,0 0-16,0 0 16,0 0-16,0 0 15,0 0-15,-16-3 16,-11 0-1,-8 3-15,2 10 16,0 8-16,0 10 16,33-28-16,-27 38 15,27-38 1,-16 42-16,16 3 16,0-45-16,11 41 15,11-6-15,-22-35 16,38 25-1,6-8-15,5-10 16,-5-18-16,0-6 16,1-12-16</inkml:trace>
  <inkml:trace contextRef="#ctx0" brushRef="#br1" timeOffset="10696.04">9073 3839 0,'0'0'0,"0"0"16,0 0-16,0 0 15,0 0 1,0 0-16,0 0 15,0 0-15,0 0 16,0 0-16,0 0 16,4 18-16,2 13 15,6 6 1,3-1-16,12 1 16,3-3-16,4 0 15,5-1-15,5-3 16,-3-4-16,5-1 15,0-5 1,1-6-16,4-3 16,0-4-16,1-7 15,3-3-15,7-2 16,3 0-16,-2-3 16,-6-11-16,-57 19 15,58-25-15,-2-7 16,-7-7-1,-49 39-15,41-40 16,0-2-16,-41 42 16,37-45-16,-37 45 15,0 0-15,0 0 16,32-38 0,-32 38-16,0 0 15,0 0-15,21-29 16,-21 29-16,0 0 15,9-21-15,-9 21 16,-5-10 0,-12 12-16,-5 1 15,-6 3-15,28-6 16,0 0-16,-30 8 16,30-8-16,0 0 15,0 0-15,-26 6 16,26-6-16,0 0 15,-11 0-15,16-8 16,-5 8 0,22-12-16,11-2 15,5 3-15,-38 11 16,41-12-16,-41 12 16,0 0-16,0 0 15,38-5 1,-38 5-16,32 4 15,-32-4-15,21 15 16,-4 13-16,-17-28 16,16 35-16,2 8 15,-18-43 1,21 43-16,-21-43 16,26 36-16</inkml:trace>
  <inkml:trace contextRef="#ctx0" brushRef="#br1" timeOffset="11991.21">9165 3907 0,'0'0'0,"0"0"16,0 0-16,0 0 15,0 0-15,0 0 16,0 0-16,0 0 16,0 0-1,-3 21-15,3-21 16,2 33-16,2 12 15,-4-45-15,20 58 16,8-5-16,6-1 16,3 0-1,3-2-15,10 4 16,3-2-16,10-5 16,-3-7-16,2-7 15,1-7 1,-3-8-16,0-6 15,0-4-15,5-8 16,5-3-16,-2-2 16,-1-5-16,11 1 15,-1-4 1,-2-3-16,2-3 16,7 1-16,2-9 15,-1-3-15,-4 4 16,-5 0-16,1-2 15,-4-1 1,3 0-16,0-4 16,0 5-16,-5-5 15,-7-3-15,-5 2 16,-2 2-16,-4-1 16,-1-4-16,-52 37 15,54-43-15,-54 43 16,54-47-1,-9 3-15,-45 44 16,35-47-16,-35 47 16,0 0-16,0 0 15,18-35-15,-18 35 16,4-22-16,-11 14 16,7 8-1,-18 6-15,18-6 16,0 0-16,0 0 15,-27 11-15,27-11 16,0 0-16,0 0 16,-24 11-1,5 1-15,19-12 16,0 0-16,0 5 16,15-4-16,-15-1 15,30-1-15,-30 1 16,37-3-16,-37 3 15,0 0-15,0 0 16,36-2 0,-36 2-16,0 0 15,29 5-15,-29-5 16,21 17-16,-21-17 16,10 23-16,-3 8 15,-7-31-15,0 0 16,5 37-16,0 3 15</inkml:trace>
  <inkml:trace contextRef="#ctx0" brushRef="#br1" timeOffset="12776.34">9610 5188 0,'0'0'0,"0"0"15,0 0-15,0 0 16,0 0-16,0 0 16,0 27-16,0 16 15,0 14 1,0-57-16,-3 67 16,-2 0-16,-2-1 15,7-66-15,0 0 16,-9 61-16,9-61 15,0 0 1,0 0-16,-12 28 16,-11-32-16</inkml:trace>
  <inkml:trace contextRef="#ctx0" brushRef="#br1" timeOffset="13063.11">9847 5432 0,'0'0'0,"0"0"16,0 0 0,0 0-16,-17 0 15,17 0-15,-38 0 16,38 0-16,-57-3 15,57 3 1,0 0-16,-68-5 16,68 5-16,-59-15 15,16-9-15,22-7 16,21 0 0</inkml:trace>
  <inkml:trace contextRef="#ctx0" brushRef="#br1" timeOffset="13699.61">10439 5062 0,'0'0'0,"0"0"15,0 0-15,0 0 16,0 0-16,-13-9 16,13 9-16,-32-11 15,-10-1 1,42 12-16,0 0 16,-50-6-16,50 6 15,-50 0-15,50 0 16,0 0-16,-46 6 15,46-6 1,-40 20-16,40-20 16,0 0-16,-24 32 15,24-32-15,0 0 16,-11 36-16,11-36 16,0 0-1,0 0-15,8 34 16,-8-34-16,21 33 15,11-5-15,-32-28 16,38 32 0,4-6-16,-42-26 15,38 34-15,-8 4 16,-6 1-16,-24-39 16,15 49-16,-6 2 15,-6-2 1,-7-1-16,-4-4 15,-9-11-15,-8-3 16,-5-11-16,-6-7 16,-6-7-1,0-11-15,4-11 16,8-9-16,30 26 16,-18-42-16</inkml:trace>
  <inkml:trace contextRef="#ctx0" brushRef="#br1" timeOffset="14121.8">10654 5365 0,'0'0'0,"0"0"15,0 0-15,0 0 16,0 0-16,8-11 16,-8 11-16,28-17 15,-28 17 1,49-5-16,-49 5 16,65 13-16,-2 10 15,-7 13-15,-12 5 16,-9-2-16,-12 1 15,-23-40 1,15 42-16,-12-1 16,-11-7-16,8-34 15,-22 29-15,-15-10 16,-7-4-16,-7-10 16,3-5-1,-1-7-15,9-11 16,40 18-16,-28-27 15,7-9 1</inkml:trace>
  <inkml:trace contextRef="#ctx0" brushRef="#br1" timeOffset="14520.03">11320 5443 0,'0'0'16,"0"0"-16,0 0 15,0 0 1,-11-15-16,11 15 16,-16-17-16,-14 6 15,-4 5-15,34 6 16,-36 14-16,-4 10 15,7 10-15,33-34 16,-27 38 0,27-38-16,-18 38 15,18-38-15,0 0 16,0 0-16,-5 40 16,5-40-1,11 35-15,17-3 16,10-9-16,7-4 15,-1-10-15,-7-10 16,1-19-16,-5-16 16</inkml:trace>
  <inkml:trace contextRef="#ctx0" brushRef="#br1" timeOffset="14948.66">12026 5132 0,'0'0'16,"0"0"-16,0 0 15,0 0-15,0 0 16,-3 20-16,-1 10 16,1 11-1,-4 7-15,0 8 16,-2-1-16,-2 4 15,5 0-15,6-59 16,-10 61-16,10-61 16,0 0-1,0 0-15,-10 52 16,3-21-16,7-31 16,8 12-16</inkml:trace>
  <inkml:trace contextRef="#ctx0" brushRef="#br1" timeOffset="15248.84">12188 5439 0,'0'0'15,"0"0"-15,0 0 16,0 0-1,0 0-15,-18-1 16,-13-2-16,31 3 16,-47-6-1,-9 1-15,56 5 16,-60-7-16,60 7 16,0 0-16,-61-8 15,61 8-15,0 0 16,-50-16-16,14-17 15,12-19 1</inkml:trace>
  <inkml:trace contextRef="#ctx0" brushRef="#br1" timeOffset="15614.18">12648 4806 0,'0'0'16,"0"0"-16,0 0 16,0 0-16,1 18 15,1 15-15,3 15 16,3 17-1,3 3-15,-3 4 16,-4 6-16,0 1 16,-8 4-16,4-83 15,-3 79-15,3-79 16,0 0 0,0 0-16,-4 68 15,4-68-15,-4 44 16,6-35-16,1-27 15</inkml:trace>
  <inkml:trace contextRef="#ctx0" brushRef="#br1" timeOffset="16215.7">13407 5050 0,'0'0'15,"0"0"-15,0 0 16,-19-3-16,19 3 16,-36-5-16,36 5 15,-47-2-15,47 2 16,-50 4-16,50-4 15,0 0-15,-50 8 16,50-8 0,-44 18-16,44-18 15,-37 27-15,10 8 16,13 5-16,14-40 16,-8 41-16,8-41 15,0 0 1,0 0-16,-2 39 15,4-13-15,14-11 16,-16-15-16,0 0 16,35 5-16,-35-5 15,51-1-15,-51 1 16,55-2-16,-55 2 16,60 13-16,-4 14 15,-14 11 1,-12 9-16,-14 0 15,-8 1-15,-7-2 16,-6-4-16,-10-6 16,15-36-1,-29 28-15,-9-7 16,-11-9-16,-12-7 16,-12-5-16,-3-11 15,13-11 1</inkml:trace>
  <inkml:trace contextRef="#ctx0" brushRef="#br1" timeOffset="27563.73">9601 5357 0,'0'0'0,"0"0"16,0 0-16,0 0 15,0 0-15,0 0 16,0 0-16,0 0 15,0 0 1,0 0-16,0 0 16,0 0-16,-20 11 15,20-11-15,0 0 16,-34 6 0</inkml:trace>
  <inkml:trace contextRef="#ctx0" brushRef="#br1" timeOffset="28501.03">9615 5348 0,'0'0'0,"0"0"16,0 0-16,0 0 15,0 0-15,0 0 16,0 0-16,0 0 15,0 0 1,0 0-16,0 0 16,0 0-16,-14 13 15,14-13 1,-29 15-16,29-15 16,0 0-16,-39 17 15,39-17-15,0 0 16,0 0-1,-39 13-15,39-13 16,0 0-16,0 0 16,-30 9-16,30-9 15,0 0-15,0 0 16,-19 6 0,19-6-16,0 0 15,0 0-15,-14 3 16,14-3-16,-19-4 15,-10-12 1</inkml:trace>
  <inkml:trace contextRef="#ctx0" brushRef="#br2" timeOffset="32691.04">6562 7747 0,'0'0'0,"0"0"15,0 0 1,0 0-16,0 0 16,0 0-16,0 0 15,0 0-15,17-11 16,12-1-16,4 0 15,3 8 1,-1 11-16,-4 10 16,-4 10-16,-4 13 15,-8 3 1,-8 4-16,-5 4 16,-5-1-16,3-50 15,-9 50-15,-11-4 16,20-46-1,-34 38-15,-13-9 16,-11-11-16,-19-10 16,-4-13-16,9-16 15,19-14 1,53 35-16,-32-48 16</inkml:trace>
  <inkml:trace contextRef="#ctx0" brushRef="#br2" timeOffset="33126.85">7155 7792 0,'0'0'0,"0"0"15,0 0-15,0 0 16,0 0-16,-15-7 16,-15-3-16,-9 2 15,-5 3 1,3 7-16,2 4 16,3 12-16,2 11 15,34-29 1,-32 41-16,7 7 15,7-1-15,10 1 16,8-48-16,2 47 16,11-2-16,5-3 15,12-13 1,5-5-16,10-13 16,4-7-16,4-8 15,-2-6-15,-3-12 16,-10-12-1,-38 34-15,31-52 16</inkml:trace>
  <inkml:trace contextRef="#ctx0" brushRef="#br2" timeOffset="33614.08">7197 7304 0,'0'0'0,"0"0"15,0 0-15,0 0 16,0 0-16,0 0 15,14-3-15,12-4 16,9 2 0,6 2-16,-3 8 15,-3 5-15,-35-10 16,30 21-16,-16 6 16,-11 2-1,-10-5-15,-8 2 16,-8 3-16,23-29 15,-32 31 1,32-31-16,0 0 16,0 0-16,-24 29 15,12-4-15,21-3 16,21-3-16,15-3 16,8-7-1,6-4-15,-1-10 16,-4-6-16,-10-4 15</inkml:trace>
  <inkml:trace contextRef="#ctx0" brushRef="#br2" timeOffset="33986.25">8228 7675 0,'0'0'15,"0"0"-15,0 0 16,-5 17-16,-4 11 15,3 16 1,-3 5-16,3 3 16,0 7-16,-3 2 15,9-61-15,-9 68 16,9-68-16,-6 68 16,6-68-16,-5 67 15,0-21 1,5-46-16,-2 20 15</inkml:trace>
  <inkml:trace contextRef="#ctx0" brushRef="#br2" timeOffset="34265.1">8436 7993 0,'0'0'0,"0"0"16,0 0-16,-23-3 15,-15-2-15,-18-1 16,-5 1 0,-1 0-16,0-1 15,4 2-15,58 4 16,-56-1-16,56 1 15,0 0-15,-46-5 16,16-8 0</inkml:trace>
  <inkml:trace contextRef="#ctx0" brushRef="#br2" timeOffset="35033.18">8938 7903 0,'0'0'15,"0"0"-15,0 0 16,0 0-16,0 0 15,-10-14-15,-7-10 16,-5-8 0,-5-6-16,27 38 15,-24-44-15,4-8 16,20 52-16,-12-58 16,8 3-1,5 4-15,10 5 16,11 2-16,10 10 15,4 4-15,4 10 16,2 5-16,-42 15 16,53-10-1,-2 9-15,0 7 16,-6 14-16,-45-20 16,38 35-16,-38-35 15,24 51 1,-14 8-16,-16-1 15,-15-7-15,-10-3 16,-10-1 0,-5 0-16,-9-2 15,0 1-15,7 6 16,3 0-16,9-3 16,13 0-16,5-5 15,12-2-15,11-4 16,11-6-1,13-4-15,5-5 16,8-6-16,-2-10 16,-2-9-16,-38 2 15,44-10-15,-5-13 16,-4-9 0,-16-8-16,-19 40 15,3-53-15,-14 3 16,-12 3-16,-9 4 15,-4 14 1,-3 2-16,39 27 16,-37-25-16,5 0 15</inkml:trace>
  <inkml:trace contextRef="#ctx0" brushRef="#br2" timeOffset="35441.25">9380 7772 0,'0'0'0,"0"0"16,0 0-16,0 0 15,17-3-15,11-7 16,8 0 0,5-3-16,-41 13 15,43 4-15,4 8 16,-47-12-16,46 23 16,-46-23-16,40 38 15,-12 3 1,-9 3-16,-11 3 15,-8-4-15,-8-3 16,-8-3-16,-5-8 16,-8 1-1,29-30-15,-43 18 16,-7-15-16,-5-15 16</inkml:trace>
  <inkml:trace contextRef="#ctx0" brushRef="#br2" timeOffset="35850.01">10086 7740 0,'0'0'16,"0"0"-16,0 0 16,0 0-16,0 0 15,-22 0-15,-15 0 16,-9 5-16,4 8 16,1 6-1,3 7-15,38-26 16,-29 33-16,10 6 15,8 5-15,11 0 16,8 1-16,6-3 16,13 0-1,6-7-15,7-3 16,6-3-16,1-9 16,-1-14-16,-3-19 15,-6-19-15,-7-17 16</inkml:trace>
  <inkml:trace contextRef="#ctx0" brushRef="#br2" timeOffset="36201.89">10753 7654 0,'0'0'0,"0"0"16,0 0-16,-4 18 15,-1 17-15,-2 15 16,-2 8-16,0 2 15,1 1 1,-1-1-16,0 0 16,2-7-16,0-3 15,7-50-15,0 0 16,0 0-16,-13 37 16,1-15-1</inkml:trace>
  <inkml:trace contextRef="#ctx0" brushRef="#br2" timeOffset="36519.15">10961 7902 0,'0'0'16,"0"0"-16,0 0 16,-20 4-16,-8 5 15,-13-3-15,41-6 16,-54 9-16,54-9 16,-65 3-16,-2-1 15,3-2 1,7-2-16,57 2 15,0 0-15,-41-12 16,10-11-16,12-14 16</inkml:trace>
  <inkml:trace contextRef="#ctx0" brushRef="#br2" timeOffset="36984.15">11482 7328 0,'0'0'0,"0"0"16,0 0-1,-5 19-15,-2 18 16,-4 11-16,3 9 15,-2 5-15,1 1 16,1 8 0,0 1-16,0-1 15,8-71-15,-7 75 16,0-4-16,7-71 16,-8 69-16,8-69 15,-3 55 1,0-27-16,3-33 15</inkml:trace>
  <inkml:trace contextRef="#ctx0" brushRef="#br2" timeOffset="37699.74">12295 7495 0,'0'0'0,"0"0"16,0 0-1,-23-1-15,-18-1 16,-8-1-16,-5 0 15,3-2-15,51 5 16,-47-9 0,47 9-16,0 0 15,-48-6-15,6 6 16,42 0-16,-37 11 16,10 9-1,10 10-15,8 5 16,6 5-16,7-1 15,1 3-15,-5-42 16,9 44 0,-9-44-16,0 0 15,0 0-15,9 42 16,-9-42-16,0 0 16,11 30-1,5-12-15,7-10 16,5-8-16,7 0 15,11-3-15,-46 3 16,55 2 0,10 1-16,-6 9 15,-15 3-15,-9 9 16,-5 6-16,-7 5 16,-2 3-16,-12 7 15,-7-3-15,-7 1 16,-11-3-1,16-40-15,-27 35 16,-6-7-16,-9-4 16,-12-13-16,-6-3 15,-14-4 1,-4-1-16,78-3 16,-62 5-16</inkml:trace>
  <inkml:trace contextRef="#ctx0" brushRef="#br2" timeOffset="38582.88">6317 7724 0,'0'0'0,"0"0"16,-16-4-16,-14-1 16,-10 0-1,-4 3-15,44 2 16,-46 0-16,46 0 16,0 0-16,-60 0 15</inkml:trace>
  <inkml:trace contextRef="#ctx0" brushRef="#br2" timeOffset="38801.28">6288 7930 0,'0'0'16,"0"0"-16,0 0 15,-20 0-15,20 0 16,-45 0 0,45 0-16,-61 0 15,-5-2-15,-1-1 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7:13.78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7159 3014 0,'0'0'0,"0"0"16,0 0-16,0 0 16,0 0-16,3-13 15,-3 13-15,0 0 16,17-25-16,-17 25 16,27-33-16,-27 33 15,0 0 1,35-45-16,-35 45 15,0 0-15,42-45 16,3 4-16,-45 41 16,41-42-16,3-2 15,0 13-15,-1 6 16,-7 6-16,2 9 16,-2-6-16,4-3 15,1 1-15,-41 18 16,45-16-1,5 2-15,-1 4 16,-2-4-16,2 1 16,-2 4-16,3 1 15,0 3-15,2-3 16,-1-3-16,0 0 16,2-1-16,1 3 15,-2 3-15,3-1 16,5 5-1,1 2-15,-61 0 16,70 0-16,1 2 16,3 3-16,4 3 15,-78-8-15,81 12 16,1-2-16,-9 3 16,-4-2-1,-9-1-15,-3-1 16,-57-9-16,62 15 15,1 2-15</inkml:trace>
  <inkml:trace contextRef="#ctx0" brushRef="#br0" timeOffset="602.53">9470 2566 0,'65'22'16,"-2"2"-16,1 2 15,1 2-15,-3-5 16,-5 4-16,6-4 16,-63-23-1,71 32-15,2 2 16,-7 0-16,-66-34 15,62 31 1,-9-8-16,-12-3 16,-41-20-16,0 0 15,0 0 1,32 15-16,-32-15 16,0 0-16,0 0 15,21 4-15,-21-4 16,0 0-16,11-4 15,-13-14-15,2 18 16,0 0 0,0 0-16,-10-29 15,10 29-15,0 0 16,0 0-16,-11-32 16,11 32-16,0 0 15,0 0-15,-7-30 16,7 30-16,0 0 15,0 0 1,-7-21-16,7 21 16,0 0-16,0 0 15,2 7-15,-2-7 16,6 20-16,-6-20 16,11 31-16,-11-31 15,0 0 1,0 0-16,10 36 15,-10-36-15,0 0 16,0 0-16,1 36 16,-1-36-16,0 0 15,-11 31-15,-15-6 16,-9-8-16,-8-2 16,-5-6-16,-2 3 15,-2-8-15,4-6 16</inkml:trace>
  <inkml:trace contextRef="#ctx0" brushRef="#br0" timeOffset="2192.19">7251 3102 0,'0'0'0,"0"0"15,0 0 1,0 0-16,0 0 16,0 0-16,0 0 15,0 0-15,0 0 16,0 0-16,0 0 15,0 0-15,4-17 16,-4 17-16,8-32 16,-8 32-1,14-40-15,10-6 16,-24 46-16,28-47 16,8-3-16,9 5 15,1 9-15,0 2 16,1 5-16,5-4 15,3 2-15,2-4 16,-2 0-16,1 5 16,1 2-1,0-2-15,1 2 16,7 0-16,5 0 16,1 7-16,5-1 15,-6-3-15,2 3 16,6-2-16,7 5 15,1-3 1,-6 7-16,3 0 16,4 2-16,0 0 15,0 3-15,-1 5 16,-2 5-16,6 0 16,4 0-16,7 4 15,4-3-15,4-1 16,-2 0-16,-4 3 15,-10 4 1,-9 2-16,-1-3 16,1 2-16,11 1 15,4 5-15,5-2 16,-4 5-16,-7 0 16,-3-3-16,-11 3 15,-4-1 1,4 0-16,1 2 15,1 3-15,-7 7 16,-3 0-16,-1-5 16,1 3-16,-2 1 15,-3 5-15,3 2 16,0 3-16,-69-37 16,74 47-1,-1 3-15,-5-5 16,-68-45-16,58 39 15,-14-9-15,-44-30 16,0 0-16,0 0 16,30 15-16,-30-15 15,0 0 1,15-4-16,-15 4 16,4-15-16,-4 15 15,0 0-15,0-29 16,0 29-16,0 0 15,0 0-15,0-35 16,0 35-16,0 0 16,0 0-16,2-29 15,-2 29 1,0 0-16,0-19 16,0 19-16,-2-2 15,2 2-15,10 23 16,-10-23-16,13 35 15,-13-35-15,9 39 16,-9 1-16,-14-10 16,-8-7-1,-23-3-15,-6-11 16,-2-18-16,4-19 16</inkml:trace>
  <inkml:trace contextRef="#ctx0" brushRef="#br0" timeOffset="3450.06">6205 5249 0,'0'0'0,"0"0"15,0 0-15,0 0 16,0 0-1,0 0-15,0 0 16,0 0-16,0 0 16,0 0-16,-7-14 15,7 14 1,0 0-16,0 0 16,-1-25-16,1 25 15,9-28-15,-9 28 16,22-23-16,16 11 15,-38 12 1,44 1-16,3 12 16,-8 11-16,-6 4 15,-3 11-15,-8 6 16,-6 8-16,-7 5 16,-6 1-1,-6 0-15,-6-8 16,-5-8-16,14-43 15,-27 32-15,27-32 16,-45 26-16,-5-12 16,-7-14-1,-6-13-15,8-16 16,7-7-16,9-13 16,-2-12-16</inkml:trace>
  <inkml:trace contextRef="#ctx0" brushRef="#br0" timeOffset="3882.88">6737 5236 0,'0'0'15,"0"0"-15,0 0 16,0 0-16,0 0 16,-11-15-1,11 15-15,-19-17 16,-9 5-16,28 12 16,-37-7-16,3 14 15,2 9-15,2 11 16,5 6-1,6 7-15,12 2 16,12 8-16,9-1 16,8-5-16,6-3 15,-28-41 1,35 40-16,7-5 16,-42-35-16,45 26 15,3-12-15,-1-15 16,-5-13-16,-8-20 15,-8-17 1,-8-25-16</inkml:trace>
  <inkml:trace contextRef="#ctx0" brushRef="#br0" timeOffset="4349.01">6632 4794 0,'0'0'15,"0"0"-15,0 0 16,0 0-16,0 0 16,0 0-16,0 0 15,0 0-15,12-12 16,-12 12-1,27-16-15,9-1 16,-36 17-16,42-8 16,-42 8-16,39 8 15,-39-8-15,27 21 16,-10 12 0,-14 5-16,-11 2 15,-5 4-15,13-44 16,0 0-16,-20 45 15,20-45-15,0 0 16,-15 33-16,15-33 16,-3 24-1,16-7-15,19-11 16,12-3-16,8 1 16,-52-4-16,52 0 15,-9-10-15,-14-13 16</inkml:trace>
  <inkml:trace contextRef="#ctx0" brushRef="#br0" timeOffset="4723.33">7493 5132 0,'0'0'0,"0"0"15,0 0-15,-3 23 16,-3 13-1,-3 8-15,-4 7 16,2 5-16,3 4 16,3-2-16,-3-2 15,8-56 1,-4 52-16,4-52 16,0 0-16,-7 35 15,3-25-15,-1-24 16</inkml:trace>
  <inkml:trace contextRef="#ctx0" brushRef="#br0" timeOffset="4998.65">7598 5461 0,'0'0'0,"0"0"15,0 0-15,0 0 16,-24 4-16,-15-2 16,39-2-16,-53 3 15,-3-2 1,56-1-16,-56-1 16,7-8-16,49 9 15,0 0-15,-33-22 16,16-14-16,23-4 15,21-1 1</inkml:trace>
  <inkml:trace contextRef="#ctx0" brushRef="#br0" timeOffset="5625.95">7903 4974 0,'0'0'16,"0"0"-16,0 0 15,0-17-15,0 17 16,0 0-16,3-25 16,-3 25-16,18-25 15,12 5 1,11 14-16,-41 6 15,46 11-15,-46-11 16,42 25 0,-9 12-16,-11 4 15,-15 1-15,-7-42 16,-2 45-16,-13-3 16,-9-6-16,24-36 15,0 0 1,-33 31-16,33-31 15,0 0-15,0 0 16,-33 22-16,33-22 16,0 0-1,-21 19-15,18-2 16,3-17-16,23 16 16,-23-16-16,31 25 15,9 5 1,-40-30-16,35 40 15,-7 4-15,-11 5 16,-15-2-16,-2-47 16,-9 48-16,-7-5 15,-8-10-15,-5-5 16,-7-10 0,36-18-16,-48 3 15,0-6-15,3-13 16,15-7-16,9-14 15,13-12 1</inkml:trace>
  <inkml:trace contextRef="#ctx0" brushRef="#br0" timeOffset="6032.5">8339 5252 0,'0'0'15,"0"0"-15,0 0 16,14-3-16,-14 3 16,33-8-1,-33 8-15,49-5 16,-49 5-16,54-1 15,-6 7-15,-3 14 16,-45-20 0,32 31-16,-14 9 15,-10 2-15,-14-1 16,-8-4 0,-10-3-16,24-34 15,-35 30-15,-9-7 16,-7-7-16,2-17 15,7-14-15,7-16 16,10-10-16,13-3 16,13-1-1</inkml:trace>
  <inkml:trace contextRef="#ctx0" brushRef="#br0" timeOffset="6401.38">8878 5273 0,'0'0'0,"0"0"16,0 0-16,0 0 16,0 0-16,0 0 15,0 0-15,-16-3 16,-11 0-1,-8 3-15,2 10 16,0 8-16,0 10 16,33-28-16,-27 38 15,27-38 1,-16 42-16,16 3 16,0-45-16,11 41 15,11-6-15,-22-35 16,38 25-1,6-8-15,5-10 16,-5-18-16,0-6 16,1-12-16</inkml:trace>
  <inkml:trace contextRef="#ctx0" brushRef="#br1" timeOffset="10696.04">9073 3839 0,'0'0'0,"0"0"16,0 0-16,0 0 15,0 0 1,0 0-16,0 0 15,0 0-15,0 0 16,0 0-16,0 0 16,4 18-16,2 13 15,6 6 1,3-1-16,12 1 16,3-3-16,4 0 15,5-1-15,5-3 16,-3-4-16,5-1 15,0-5 1,1-6-16,4-3 16,0-4-16,1-7 15,3-3-15,7-2 16,3 0-16,-2-3 16,-6-11-16,-57 19 15,58-25-15,-2-7 16,-7-7-1,-49 39-15,41-40 16,0-2-16,-41 42 16,37-45-16,-37 45 15,0 0-15,0 0 16,32-38 0,-32 38-16,0 0 15,0 0-15,21-29 16,-21 29-16,0 0 15,9-21-15,-9 21 16,-5-10 0,-12 12-16,-5 1 15,-6 3-15,28-6 16,0 0-16,-30 8 16,30-8-16,0 0 15,0 0-15,-26 6 16,26-6-16,0 0 15,-11 0-15,16-8 16,-5 8 0,22-12-16,11-2 15,5 3-15,-38 11 16,41-12-16,-41 12 16,0 0-16,0 0 15,38-5 1,-38 5-16,32 4 15,-32-4-15,21 15 16,-4 13-16,-17-28 16,16 35-16,2 8 15,-18-43 1,21 43-16,-21-43 16,26 36-16</inkml:trace>
  <inkml:trace contextRef="#ctx0" brushRef="#br1" timeOffset="11991.21">9165 3907 0,'0'0'0,"0"0"16,0 0-16,0 0 15,0 0-15,0 0 16,0 0-16,0 0 16,0 0-1,-3 21-15,3-21 16,2 33-16,2 12 15,-4-45-15,20 58 16,8-5-16,6-1 16,3 0-1,3-2-15,10 4 16,3-2-16,10-5 16,-3-7-16,2-7 15,1-7 1,-3-8-16,0-6 15,0-4-15,5-8 16,5-3-16,-2-2 16,-1-5-16,11 1 15,-1-4 1,-2-3-16,2-3 16,7 1-16,2-9 15,-1-3-15,-4 4 16,-5 0-16,1-2 15,-4-1 1,3 0-16,0-4 16,0 5-16,-5-5 15,-7-3-15,-5 2 16,-2 2-16,-4-1 16,-1-4-16,-52 37 15,54-43-15,-54 43 16,54-47-1,-9 3-15,-45 44 16,35-47-16,-35 47 16,0 0-16,0 0 15,18-35-15,-18 35 16,4-22-16,-11 14 16,7 8-1,-18 6-15,18-6 16,0 0-16,0 0 15,-27 11-15,27-11 16,0 0-16,0 0 16,-24 11-1,5 1-15,19-12 16,0 0-16,0 5 16,15-4-16,-15-1 15,30-1-15,-30 1 16,37-3-16,-37 3 15,0 0-15,0 0 16,36-2 0,-36 2-16,0 0 15,29 5-15,-29-5 16,21 17-16,-21-17 16,10 23-16,-3 8 15,-7-31-15,0 0 16,5 37-16,0 3 15</inkml:trace>
  <inkml:trace contextRef="#ctx0" brushRef="#br1" timeOffset="12776.34">9610 5188 0,'0'0'0,"0"0"15,0 0-15,0 0 16,0 0-16,0 0 16,0 27-16,0 16 15,0 14 1,0-57-16,-3 67 16,-2 0-16,-2-1 15,7-66-15,0 0 16,-9 61-16,9-61 15,0 0 1,0 0-16,-12 28 16,-11-32-16</inkml:trace>
  <inkml:trace contextRef="#ctx0" brushRef="#br1" timeOffset="13063.11">9847 5432 0,'0'0'0,"0"0"16,0 0 0,0 0-16,-17 0 15,17 0-15,-38 0 16,38 0-16,-57-3 15,57 3 1,0 0-16,-68-5 16,68 5-16,-59-15 15,16-9-15,22-7 16,21 0 0</inkml:trace>
  <inkml:trace contextRef="#ctx0" brushRef="#br1" timeOffset="13699.61">10439 5062 0,'0'0'0,"0"0"15,0 0-15,0 0 16,0 0-16,-13-9 16,13 9-16,-32-11 15,-10-1 1,42 12-16,0 0 16,-50-6-16,50 6 15,-50 0-15,50 0 16,0 0-16,-46 6 15,46-6 1,-40 20-16,40-20 16,0 0-16,-24 32 15,24-32-15,0 0 16,-11 36-16,11-36 16,0 0-1,0 0-15,8 34 16,-8-34-16,21 33 15,11-5-15,-32-28 16,38 32 0,4-6-16,-42-26 15,38 34-15,-8 4 16,-6 1-16,-24-39 16,15 49-16,-6 2 15,-6-2 1,-7-1-16,-4-4 15,-9-11-15,-8-3 16,-5-11-16,-6-7 16,-6-7-1,0-11-15,4-11 16,8-9-16,30 26 16,-18-42-16</inkml:trace>
  <inkml:trace contextRef="#ctx0" brushRef="#br1" timeOffset="14121.8">10654 5365 0,'0'0'0,"0"0"15,0 0-15,0 0 16,0 0-16,8-11 16,-8 11-16,28-17 15,-28 17 1,49-5-16,-49 5 16,65 13-16,-2 10 15,-7 13-15,-12 5 16,-9-2-16,-12 1 15,-23-40 1,15 42-16,-12-1 16,-11-7-16,8-34 15,-22 29-15,-15-10 16,-7-4-16,-7-10 16,3-5-1,-1-7-15,9-11 16,40 18-16,-28-27 15,7-9 1</inkml:trace>
  <inkml:trace contextRef="#ctx0" brushRef="#br1" timeOffset="14520.03">11320 5443 0,'0'0'16,"0"0"-16,0 0 15,0 0 1,-11-15-16,11 15 16,-16-17-16,-14 6 15,-4 5-15,34 6 16,-36 14-16,-4 10 15,7 10-15,33-34 16,-27 38 0,27-38-16,-18 38 15,18-38-15,0 0 16,0 0-16,-5 40 16,5-40-1,11 35-15,17-3 16,10-9-16,7-4 15,-1-10-15,-7-10 16,1-19-16,-5-16 16</inkml:trace>
  <inkml:trace contextRef="#ctx0" brushRef="#br1" timeOffset="14948.66">12026 5132 0,'0'0'16,"0"0"-16,0 0 15,0 0-15,0 0 16,-3 20-16,-1 10 16,1 11-1,-4 7-15,0 8 16,-2-1-16,-2 4 15,5 0-15,6-59 16,-10 61-16,10-61 16,0 0-1,0 0-15,-10 52 16,3-21-16,7-31 16,8 12-16</inkml:trace>
  <inkml:trace contextRef="#ctx0" brushRef="#br1" timeOffset="15248.84">12188 5439 0,'0'0'15,"0"0"-15,0 0 16,0 0-1,0 0-15,-18-1 16,-13-2-16,31 3 16,-47-6-1,-9 1-15,56 5 16,-60-7-16,60 7 16,0 0-16,-61-8 15,61 8-15,0 0 16,-50-16-16,14-17 15,12-19 1</inkml:trace>
  <inkml:trace contextRef="#ctx0" brushRef="#br1" timeOffset="15614.18">12648 4806 0,'0'0'16,"0"0"-16,0 0 16,0 0-16,1 18 15,1 15-15,3 15 16,3 17-1,3 3-15,-3 4 16,-4 6-16,0 1 16,-8 4-16,4-83 15,-3 79-15,3-79 16,0 0 0,0 0-16,-4 68 15,4-68-15,-4 44 16,6-35-16,1-27 15</inkml:trace>
  <inkml:trace contextRef="#ctx0" brushRef="#br1" timeOffset="16215.7">13407 5050 0,'0'0'15,"0"0"-15,0 0 16,-19-3-16,19 3 16,-36-5-16,36 5 15,-47-2-15,47 2 16,-50 4-16,50-4 15,0 0-15,-50 8 16,50-8 0,-44 18-16,44-18 15,-37 27-15,10 8 16,13 5-16,14-40 16,-8 41-16,8-41 15,0 0 1,0 0-16,-2 39 15,4-13-15,14-11 16,-16-15-16,0 0 16,35 5-16,-35-5 15,51-1-15,-51 1 16,55-2-16,-55 2 16,60 13-16,-4 14 15,-14 11 1,-12 9-16,-14 0 15,-8 1-15,-7-2 16,-6-4-16,-10-6 16,15-36-1,-29 28-15,-9-7 16,-11-9-16,-12-7 16,-12-5-16,-3-11 15,13-11 1</inkml:trace>
  <inkml:trace contextRef="#ctx0" brushRef="#br1" timeOffset="27563.73">9601 5357 0,'0'0'0,"0"0"16,0 0-16,0 0 15,0 0-15,0 0 16,0 0-16,0 0 15,0 0 1,0 0-16,0 0 16,0 0-16,-20 11 15,20-11-15,0 0 16,-34 6 0</inkml:trace>
  <inkml:trace contextRef="#ctx0" brushRef="#br1" timeOffset="28501.03">9615 5348 0,'0'0'0,"0"0"16,0 0-16,0 0 15,0 0-15,0 0 16,0 0-16,0 0 15,0 0 1,0 0-16,0 0 16,0 0-16,-14 13 15,14-13 1,-29 15-16,29-15 16,0 0-16,-39 17 15,39-17-15,0 0 16,0 0-1,-39 13-15,39-13 16,0 0-16,0 0 16,-30 9-16,30-9 15,0 0-15,0 0 16,-19 6 0,19-6-16,0 0 15,0 0-15,-14 3 16,14-3-16,-19-4 15,-10-12 1</inkml:trace>
  <inkml:trace contextRef="#ctx0" brushRef="#br2" timeOffset="32691.04">6562 7747 0,'0'0'0,"0"0"15,0 0 1,0 0-16,0 0 16,0 0-16,0 0 15,0 0-15,17-11 16,12-1-16,4 0 15,3 8 1,-1 11-16,-4 10 16,-4 10-16,-4 13 15,-8 3 1,-8 4-16,-5 4 16,-5-1-16,3-50 15,-9 50-15,-11-4 16,20-46-1,-34 38-15,-13-9 16,-11-11-16,-19-10 16,-4-13-16,9-16 15,19-14 1,53 35-16,-32-48 16</inkml:trace>
  <inkml:trace contextRef="#ctx0" brushRef="#br2" timeOffset="33126.85">7155 7792 0,'0'0'0,"0"0"15,0 0-15,0 0 16,0 0-16,-15-7 16,-15-3-16,-9 2 15,-5 3 1,3 7-16,2 4 16,3 12-16,2 11 15,34-29 1,-32 41-16,7 7 15,7-1-15,10 1 16,8-48-16,2 47 16,11-2-16,5-3 15,12-13 1,5-5-16,10-13 16,4-7-16,4-8 15,-2-6-15,-3-12 16,-10-12-1,-38 34-15,31-52 16</inkml:trace>
  <inkml:trace contextRef="#ctx0" brushRef="#br2" timeOffset="33614.08">7197 7304 0,'0'0'0,"0"0"15,0 0-15,0 0 16,0 0-16,0 0 15,14-3-15,12-4 16,9 2 0,6 2-16,-3 8 15,-3 5-15,-35-10 16,30 21-16,-16 6 16,-11 2-1,-10-5-15,-8 2 16,-8 3-16,23-29 15,-32 31 1,32-31-16,0 0 16,0 0-16,-24 29 15,12-4-15,21-3 16,21-3-16,15-3 16,8-7-1,6-4-15,-1-10 16,-4-6-16,-10-4 15</inkml:trace>
  <inkml:trace contextRef="#ctx0" brushRef="#br2" timeOffset="33986.25">8228 7675 0,'0'0'15,"0"0"-15,0 0 16,-5 17-16,-4 11 15,3 16 1,-3 5-16,3 3 16,0 7-16,-3 2 15,9-61-15,-9 68 16,9-68-16,-6 68 16,6-68-16,-5 67 15,0-21 1,5-46-16,-2 20 15</inkml:trace>
  <inkml:trace contextRef="#ctx0" brushRef="#br2" timeOffset="34265.1">8436 7993 0,'0'0'0,"0"0"16,0 0-16,-23-3 15,-15-2-15,-18-1 16,-5 1 0,-1 0-16,0-1 15,4 2-15,58 4 16,-56-1-16,56 1 15,0 0-15,-46-5 16,16-8 0</inkml:trace>
  <inkml:trace contextRef="#ctx0" brushRef="#br2" timeOffset="35033.18">8938 7903 0,'0'0'15,"0"0"-15,0 0 16,0 0-16,0 0 15,-10-14-15,-7-10 16,-5-8 0,-5-6-16,27 38 15,-24-44-15,4-8 16,20 52-16,-12-58 16,8 3-1,5 4-15,10 5 16,11 2-16,10 10 15,4 4-15,4 10 16,2 5-16,-42 15 16,53-10-1,-2 9-15,0 7 16,-6 14-16,-45-20 16,38 35-16,-38-35 15,24 51 1,-14 8-16,-16-1 15,-15-7-15,-10-3 16,-10-1 0,-5 0-16,-9-2 15,0 1-15,7 6 16,3 0-16,9-3 16,13 0-16,5-5 15,12-2-15,11-4 16,11-6-1,13-4-15,5-5 16,8-6-16,-2-10 16,-2-9-16,-38 2 15,44-10-15,-5-13 16,-4-9 0,-16-8-16,-19 40 15,3-53-15,-14 3 16,-12 3-16,-9 4 15,-4 14 1,-3 2-16,39 27 16,-37-25-16,5 0 15</inkml:trace>
  <inkml:trace contextRef="#ctx0" brushRef="#br2" timeOffset="35441.25">9380 7772 0,'0'0'0,"0"0"16,0 0-16,0 0 15,17-3-15,11-7 16,8 0 0,5-3-16,-41 13 15,43 4-15,4 8 16,-47-12-16,46 23 16,-46-23-16,40 38 15,-12 3 1,-9 3-16,-11 3 15,-8-4-15,-8-3 16,-8-3-16,-5-8 16,-8 1-1,29-30-15,-43 18 16,-7-15-16,-5-15 16</inkml:trace>
  <inkml:trace contextRef="#ctx0" brushRef="#br2" timeOffset="35850.01">10086 7740 0,'0'0'16,"0"0"-16,0 0 16,0 0-16,0 0 15,-22 0-15,-15 0 16,-9 5-16,4 8 16,1 6-1,3 7-15,38-26 16,-29 33-16,10 6 15,8 5-15,11 0 16,8 1-16,6-3 16,13 0-1,6-7-15,7-3 16,6-3-16,1-9 16,-1-14-16,-3-19 15,-6-19-15,-7-17 16</inkml:trace>
  <inkml:trace contextRef="#ctx0" brushRef="#br2" timeOffset="36201.89">10753 7654 0,'0'0'0,"0"0"16,0 0-16,-4 18 15,-1 17-15,-2 15 16,-2 8-16,0 2 15,1 1 1,-1-1-16,0 0 16,2-7-16,0-3 15,7-50-15,0 0 16,0 0-16,-13 37 16,1-15-1</inkml:trace>
  <inkml:trace contextRef="#ctx0" brushRef="#br2" timeOffset="36519.15">10961 7902 0,'0'0'16,"0"0"-16,0 0 16,-20 4-16,-8 5 15,-13-3-15,41-6 16,-54 9-16,54-9 16,-65 3-16,-2-1 15,3-2 1,7-2-16,57 2 15,0 0-15,-41-12 16,10-11-16,12-14 16</inkml:trace>
  <inkml:trace contextRef="#ctx0" brushRef="#br2" timeOffset="36984.15">11482 7328 0,'0'0'0,"0"0"16,0 0-1,-5 19-15,-2 18 16,-4 11-16,3 9 15,-2 5-15,1 1 16,1 8 0,0 1-16,0-1 15,8-71-15,-7 75 16,0-4-16,7-71 16,-8 69-16,8-69 15,-3 55 1,0-27-16,3-33 15</inkml:trace>
  <inkml:trace contextRef="#ctx0" brushRef="#br2" timeOffset="37699.74">12295 7495 0,'0'0'0,"0"0"16,0 0-1,-23-1-15,-18-1 16,-8-1-16,-5 0 15,3-2-15,51 5 16,-47-9 0,47 9-16,0 0 15,-48-6-15,6 6 16,42 0-16,-37 11 16,10 9-1,10 10-15,8 5 16,6 5-16,7-1 15,1 3-15,-5-42 16,9 44 0,-9-44-16,0 0 15,0 0-15,9 42 16,-9-42-16,0 0 16,11 30-1,5-12-15,7-10 16,5-8-16,7 0 15,11-3-15,-46 3 16,55 2 0,10 1-16,-6 9 15,-15 3-15,-9 9 16,-5 6-16,-7 5 16,-2 3-16,-12 7 15,-7-3-15,-7 1 16,-11-3-1,16-40-15,-27 35 16,-6-7-16,-9-4 16,-12-13-16,-6-3 15,-14-4 1,-4-1-16,78-3 16,-62 5-16</inkml:trace>
  <inkml:trace contextRef="#ctx0" brushRef="#br2" timeOffset="38582.88">6317 7724 0,'0'0'0,"0"0"16,-16-4-16,-14-1 16,-10 0-1,-4 3-15,44 2 16,-46 0-16,46 0 16,0 0-16,-60 0 15</inkml:trace>
  <inkml:trace contextRef="#ctx0" brushRef="#br2" timeOffset="38801.28">6288 7930 0,'0'0'16,"0"0"-16,0 0 15,-20 0-15,20 0 16,-45 0 0,45 0-16,-61 0 15,-5-2-15,-1-1 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8:23.64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15519 3987 0,'0'0'0,"0"0"16,0 0-16,3 20 15,2 15-15,2 8 16,5 3-16,0-5 15,14-1-15,7-6 16,5-3 0,5-9-16,-4-10 15,6-3-15,-1-11 16,-2 1-16,1-8 16,-2 0-16,4-11 15,-3-4-15,-4-6 16,-3-2-16,-1-2 15,-8-5 1,-1 1-16,-3 1 16,-22 37-16,13-38 15,-13 38-15,0 0 16,0 0-16,13-32 16,-13 32-1,0 0-15,0 0 16,6-26-16,-6 26 15,5-12-15,-5 12 16,-10 4-16,10-4 16,0 0-16,0 0 15,-24 11-15,24-11 16,-33 14-16,33-14 16,0 0-1,0 0-15,-36 8 16,36-8-16,0 0 15,0 0-15,-30 5 16,30-5-16,-13 2 16,19-4-16,-6 2 15,24-7 1,-24 7-16,37-11 16,8-1-16,-45 12 15,0 0-15,0 0 16,44-10-16,-44 10 15,35 0-15,-35 0 16,21 13 0,-5 10-16,-5 11 15,-11-34-15,12 37 16,-12-37-16,12 42 16,-12-42-16,0 0 15,13 34-15,-8-15 16,-11-14-1</inkml:trace>
  <inkml:trace contextRef="#ctx0" brushRef="#br0" timeOffset="1164.76">15627 3981 0,'0'0'0,"0"0"16,0 0-16,0 0 16,0 0-16,0 0 15,0 0-15,0 21 16,0-21-16,2 32 16,1 11-1,7 7-15,1 0 16,4-2-16,6 0 15,5 1-15,4-2 16,11 2-16,6-3 16,17 6-16,10-8 15,2-13 1,3-8-16,1 1 16,1-6-16,1-7 15,0-5-15,5-8 16,-3-3-16,2-5 15,0-3 1,5-4-16,-1-3 16,-4-5-16,1-1 15,-5-8-15,-8-3 16,-3-2-16,-5 0 16,-2-6-1,-6-2-15,-4-3 16,-54 50-16,52-53 15,2-3-15,-10 6 16,-11 1-16,-6 5 16,-27 44-16,0 0 15,0 0 1,15-31-16,-15 31 16,-1-24-16,1 24 15,-23-13-15,-13 6 16,36 7-16,-51 2 15,51-2-15,0 0 16,0 0-16,-51 9 16,51-9-1,0 0-15,-42 2 16,42-2-16,-18-1 16,18 1-16,13-1 15,-13 1-15,32-7 16,14 1-1,-46 6-15,0 0 16,59-4-16,-59 4 16,0 0-16,0 0 15,62-4-15,-62 4 16,0 0 0,48 4-16,-48-4 15,27 17-15,-27-17 16,13 29-16,-13-29 15,5 44-15,-5-44 16,0 0-16,-2 58 16</inkml:trace>
  <inkml:trace contextRef="#ctx0" brushRef="#br0" timeOffset="2352.17">14905 5606 0,'0'0'0,"0"0"16,0 0-16,0 0 16,0 0-1,0 0-15,0 0 16,0 0-16,0 0 16,-9 18-16,-3 17 15,-6 13 1,-6 5-16,24-53 15,-24 64-15,-2 0 16,26-64-16,-26 65 16,26-65-16,-27 61 15,27-61-15,0 0 16,0 0 0,-24 59-16,24-59 15,-1 44-15,16-18 16,22-11-16,12-8 15,11-5 1,12-6-16,1-3 16,-6-3-16,-67 10 15,60-10-15,-60 10 16,0 0-16,46-14 16,-20-5-1,-16-1-15</inkml:trace>
  <inkml:trace contextRef="#ctx0" brushRef="#br0" timeOffset="2620.21">14992 5891 0,'0'0'0,"0"0"15,0 0-15,0 19 16,0 12-16,0 13 15,0 9 1,1 4-16,1 1 16,1 4-16,-1 0 15,-2-62-15,1 59 16,-1-59-16,0 57 16,0-57-1,4 36-15,-4-36 16,6 0-16</inkml:trace>
  <inkml:trace contextRef="#ctx0" brushRef="#br0" timeOffset="3039.1">15437 6113 0,'0'0'15,"0"0"-15,0 0 16,0 0-16,0 0 16,17-10-16,-17 10 15,32-11-15,12-1 16,5 5-1,-6 15-15,-43-8 16,40 19-16,-10 12 16,-6 6-16,-4 5 15,-11 1-15,-6-1 16,-11-1 0,-10-3-16,18-38 15,-37 37-15,37-37 16,-55 20-16,-13-13 15,-2-19-15,7-28 16,3-15-16,-2-10 16</inkml:trace>
  <inkml:trace contextRef="#ctx0" brushRef="#br0" timeOffset="3427.18">16012 6081 0,'0'0'16,"0"0"-16,0 0 15,-14-3-15,14 3 16,-31-5-16,31 5 15,-42-3 1,-3 11-16,45-8 16,-43 27-16,8 10 15,5 6-15,30-43 16,-20 49-16,20-49 16,-7 49-1,7-49-15,7 46 16,13-5-16,-20-41 15,36 29-15,-36-29 16,52 14-16,7-14 16,1-16-16,-6-11 15</inkml:trace>
  <inkml:trace contextRef="#ctx0" brushRef="#br0" timeOffset="3752.56">16449 5920 0,'0'0'15,"0"0"-15,0 0 16,-3 18-1,3-18-15,-4 33 16,-2 16-16,0 8 16,-2 1-16,4-4 15,-4 2-15,8-56 16,-3 58 0,3-58-16,-6 56 15,6-56-15,0 0 16,-7 32-16,-2-34 15</inkml:trace>
  <inkml:trace contextRef="#ctx0" brushRef="#br0" timeOffset="4020.15">16614 6206 0,'0'0'0,"0"0"16,0 0-16,-19 0 16,-15 0-16,-10 0 15,-6 0 1,1 0-16,49 0 16,-57-2-16,57 2 15,0 0-15,-59-4 16,14-16-16,45 20 15,-18-24-15,31-2 16</inkml:trace>
  <inkml:trace contextRef="#ctx0" brushRef="#br0" timeOffset="4340.38">17112 5747 0,'0'0'16,"0"0"-16,0 0 16,0 24-16,0 10 15,0 15-15,0 6 16,1 6-16,1 4 15,-1 0 1,-2 0-16,-1-4 16,2-4-16,-1-2 15,1-55-15,1 34 16,2-21-16,-3-13 16,13-24-16</inkml:trace>
  <inkml:trace contextRef="#ctx0" brushRef="#br0" timeOffset="4753.39">17331 5885 0,'0'0'0,"0"0"15,3-15-15,5-8 16,16 5-16,11 3 15,8 10-15,2 5 16,3 8-16,-48-8 16,48 21-1,-3 7-15,-45-28 16,35 38-16,-16 7 16,-17 1-16,-11 2 15,-12 2-15,-3 0 16,-8 2-1,0-1-15,32-51 16,-28 46-16,28-46 16,-15 36-16,9-7 15,20-5 1,14-3-16,17-3 16,14-4-16,17-2 15,-76-12-15,94 3 16,-1-16-16,-6-19 15</inkml:trace>
  <inkml:trace contextRef="#ctx0" brushRef="#br1" timeOffset="8446.56">18683 5868 0,'0'0'15,"0"0"-15,0 0 16,0 0-16,-4 24 16,-7 12-16,1 20 15,-1 6 1,-2 5-16,4 6 15,1 6-15,2 0 16,2 1-16,-2-5 16,-2-9-1,1-18-15,2-23 16,11-19-16</inkml:trace>
  <inkml:trace contextRef="#ctx0" brushRef="#br1" timeOffset="8786.22">18927 6359 0,'0'0'16,"-14"0"0,-22 4-16,-10-1 15,-10-1-15,56-2 16,-65 0-16,65 0 16,-72 0-16,-1-2 15,73 2 1,-77-5-16,77 5 15,0 0-15,-61-13 16,16-2-16,19 3 16</inkml:trace>
  <inkml:trace contextRef="#ctx0" brushRef="#br1" timeOffset="9276.95">19217 5803 0,'0'0'0,"0"0"0,3-14 16,3-5-1,15-4-15,7-1 16,13 6-16,12 9 16,0 4-16,-1 10 15,-3 3-15,-49-8 16,41 23 0,-41-23-16,27 33 15,-17 7-15,-20 10 16,-14 0-16,-12 3 15,-8 8-15,-5 6 16,0-2 0,49-65-16,-38 67 15,12-5-15,26-62 16,-6 56-16,22-9 16,15-10-16,16-7 15,23-2 1,14 2-16,2-12 15,-15-10-15,-16-19 16,-15-18-16</inkml:trace>
  <inkml:trace contextRef="#ctx0" brushRef="#br1" timeOffset="9654.2">20015 6095 0,'0'0'0,"0"0"16,13-10-16,13-3 16,-26 13-1,42-13-15,7 9 16,-49 4-16,54 10 15,-2 13-15,-7 9 16,-45-32 0,36 43-16,-14 4 15,-14 1-15,-11-2 16,-12-6-16,-6-8 16,21-32-16,-39 26 15,-11-8 1,-2-10-16,0-10 15,11-18-15,15-12 16,11-7-16</inkml:trace>
  <inkml:trace contextRef="#ctx0" brushRef="#br1" timeOffset="10023.32">20582 6068 0,'0'0'16,"0"0"-16,0 0 16,0 0-16,-13 10 15,-14 5-15,-1 10 16,-2 9-16,-3 3 15,6 8 1,1-2-16,9 1 16,10 0-16,13-7 15,6-6-15,6-3 16,7-5-16,-25-23 16,44 12-1,7-9-15,1-7 16,-3-15-16,-8-14 15,-7-13-15,2-8 16</inkml:trace>
  <inkml:trace contextRef="#ctx0" brushRef="#br1" timeOffset="10469.49">20631 5532 0,'0'0'16,"0"0"-16,0 0 16,3-14-1,-3 14-15,16-21 16,7-5-16,10 11 15,-33 15-15,40 4 16,-40-4-16,38 16 16,-11 12-1,-27-28-15,18 37 16,-15 4-16,-15 0 16,-6-7-16,-8 1 15,1 0-15,25-35 16,0 0-1,0 0-15,-19 32 16,19-32-16,-3 29 16,20-8-16,19-6 15,15-4-15,4-2 16,2-7 0,-3-14-16,-9-8 15</inkml:trace>
  <inkml:trace contextRef="#ctx0" brushRef="#br1" timeOffset="10854.8">21666 5888 0,'0'0'0,"0"0"16,0 0-16,0 0 16,-12 22-1,-2 13-15,-2 13 16,7 8-16,4 0 15,1 7-15,1 3 16,-3 3-16,3-1 16,-2-3-1,1-4-15,-4-2 16,2-8-16,6-51 16,-5 37-16,6-24 15,12-29-15</inkml:trace>
  <inkml:trace contextRef="#ctx0" brushRef="#br1" timeOffset="11133.95">21798 6288 0,'0'0'15,"0"0"1,0 0-16,-18-2 16,-12 0-16,-11 1 15,-8 2-15,1 1 16,-5-5-16,-1-2 16,0 2-1,54 3-15,-55-5 16,55 5-16,-45-12 15,7-8-15</inkml:trace>
  <inkml:trace contextRef="#ctx0" brushRef="#br1" timeOffset="11532.91">22431 5715 0,'0'0'15,"0"0"-15,-5 17 16,-5 15 0,-1 9-16,-7 11 15,4 4-15,3 8 16,-3 4-16,4 2 16,-1 0-16,-1-7 15,-3-7-15,15-56 16,-15 50-1,15-50-15,0 0 16,-6 27-16,9-25 16</inkml:trace>
  <inkml:trace contextRef="#ctx0" brushRef="#br1" timeOffset="12057.06">22761 5820 0,'0'0'15,"0"0"-15,0 0 16,-15 19-16,-7 9 15,-5 14-15,-3 11 16,3 7-16,5 3 16,4 4-1,8-1-15,3 0 16,12-4-16,10-9 16,8-2-16,13-11 15,6-6-15,9-9 16,6-12-1,3-13-15,3-15 16,-3-16-16,-4-17 16,-7-12-16,-7-9 15,-15-2 1,-13-6-16,-12 6 16,-11 4-16,-11 11 15,-3 6-15,-7 12 16,-5 2-16,-4 9 15,-7 5 1,0 12-16,-3 10 16,49 0-16,-44 11 15,2 10-15</inkml:trace>
  <inkml:trace contextRef="#ctx0" brushRef="#br1" timeOffset="12471.92">23401 6103 0,'0'0'0,"0"0"15,0 0 1,11-10-16,-11 10 16,31-10-16,11 4 15,5 14-15,4 9 16,-4 9 0,-47-26-16,40 30 15,-13 12-15,-27-42 16,11 45-16,-11-4 15,-12 2-15,-9-1 16,-9-5 0,30-37-16,-44 25 15,44-25-15,-56 6 16,-4-17-16,11-21 16,25-14-16,18-6 15</inkml:trace>
  <inkml:trace contextRef="#ctx0" brushRef="#br1" timeOffset="12838.98">24080 6118 0,'0'0'16,"0"0"-1,0 0-15,0 0 16,-22-3-16,22 3 16,-39 0-16,-6 8 15,-3 8-15,2 10 16,9 7 0,6 7-16,11 5 15,20-45-15,-6 45 16,14 3-16,-8-48 15,28 41-15,7-4 16,10-7-16,1-10 16,7-9-1,4-16-15,5-5 16,-8-14-16,-9-14 16,-5-12-16</inkml:trace>
  <inkml:trace contextRef="#ctx0" brushRef="#br2" timeOffset="17360.92">15249 7958 0,'0'0'0,"0"0"16,0 0-16,-5-16 16,5 16-16,-6-31 15,5-5 1,1 36-16,6-40 15,-6 40-15,16-34 16,13 2-16,2 10 16,-31 22-16,38-12 15,-38 12 1,44-3-16,-5 15 16,0 6-16,-2 8 15,-7 10-15,-4 3 16,-8 6-1,-2 1-15,-11 4 16,-4 5-16,-13 4 16,-10 5-16,-16 8 15,-7 5-15,-6-2 16,3-2 0,3-5-16,3-8 15,9-5-15,33-55 16,0 0-16,0 0 15,-18 50-15,18-50 16,9 33-16,24-15 16,21-6-1,12-11-15,12-2 16,5-7-16,-12 4 16,-71 4-16,47-12 15,-20-4 1</inkml:trace>
  <inkml:trace contextRef="#ctx0" brushRef="#br2" timeOffset="17810.95">16031 8269 0,'0'0'16,"0"0"-1,13-8-15,7-2 16,-20 10-16,38-5 15,-38 5-15,48 1 16,2 18-16,-1 11 16,-9 6-1,-7 6-15,-9 6 16,-24-48-16,12 57 16,-11 3-16,-10-6 15,-9-2 1,-12-9-16,-8-9 15,-7-5-15,-7-4 16,-8-11-16,1-16 16,14-23-16,45 25 15,-42-43 1</inkml:trace>
  <inkml:trace contextRef="#ctx0" brushRef="#br2" timeOffset="18234.16">16696 8359 0,'0'0'0,"0"0"16,0 0-1,0 0-15,-17-9 16,17 9-16,-33-6 16,-9 1-16,-1 12 15,-2 10 1,7 2-16,5 12 16,4 3-16,8 7 15,21-41-15,-7 43 16,5 1-16,8-4 15,11-2 1,4-3-16,7-6 16,5-8-16,8-5 15,6-7-15,7-5 16,3-10-16,3-15 16,3-19-1,-8-10-15,-9-1 16</inkml:trace>
  <inkml:trace contextRef="#ctx0" brushRef="#br2" timeOffset="18752.78">16766 7836 0,'0'0'0,"0"0"16,0 0-16,0 0 15,0 0-15,0 0 16,0 0-16,14-3 15,-14 3 1,0 0-16,0 0 16,27 0-16,-27 0 15,30 10 1,-8 10-16,-13 5 16,-14 4-16,-9 1 15,-2 0-15,-1 2 16,17-32-16,-21 36 15,21-36 1,0 0-16,-15 34 16,15-34-16,-2 27 15,19-6-15,16-5 16,9-6-16,-42-10 16,45 5-1,1-9-15,-8-4 16,-11-14-16,-13-8 15</inkml:trace>
  <inkml:trace contextRef="#ctx0" brushRef="#br2" timeOffset="20699.47">16245 6650 0,'0'0'0,"0"0"16,0 0-1,0 0-15,0 0 16,0 0-16,-27-1 15,-21-1-15,-13-1 16,-14 0 0,-10 1-16,-7-2 15,-4 2-15,-10-2 16,-1 3-16,-48-4 16,-3-5-1,32-1-15,25 3 16,15 6-16,9 1 15,7 1-15,12-2 16,58 2 0,-52-1-16,52 1 15,0 0-15,-37-11 16,12-7-16</inkml:trace>
  <inkml:trace contextRef="#ctx0" brushRef="#br2" timeOffset="21551.92">24174 6738 0,'0'0'15,"0"0"-15,0 0 16,0 0-16,0 0 16,-20-3-1,20 3-15,-36-1 16,-19-4-16,-13-3 15,-7-3-15,-3 3 16,-7-1 0,-9 5-16,-4-4 15,-7-1-15,-6 4 16,-50 2-16,-6 2 16,24 1-16,31-9 15,16-1 1,10-1-16,6-2 15,80 13-15,-75-13 16,9 2-16,66 11 16,0 0-16,-55-22 15</inkml:trace>
  <inkml:trace contextRef="#ctx0" brushRef="#br2" timeOffset="22312.1">17767 8103 0,'0'0'0,"0"0"16,0 21-16,-4 14 16,1 14-1,-1 9-15,0 5 16,-2 7-16,0 6 15,-3 2-15,1 4 16,1-2-16,1-7 16,6-73-1,-3 51-15,-1-25 16</inkml:trace>
  <inkml:trace contextRef="#ctx0" brushRef="#br2" timeOffset="22590.84">18000 8544 0,'0'0'16,"-14"0"-16,-28-4 15,-10-1-15,-10 3 16,-4 1-16,-2 2 16,-2 1-1,1 2-15,1-4 16,68 0-16,-54-10 16,7-13-16</inkml:trace>
  <inkml:trace contextRef="#ctx0" brushRef="#br2" timeOffset="22939.71">18462 8054 0,'0'0'16,"-4"18"-16,-3 28 16,1 13-1,-2 11-15,0 4 16,-2 5-16,1 3 15,0 0-15,-3-1 16,5-5 0,7-76-16,0 0 15,-8 58-15,-4-21 16</inkml:trace>
  <inkml:trace contextRef="#ctx0" brushRef="#br2" timeOffset="23348.56">18733 8089 0,'0'0'16,"-3"15"-16,-6 26 16,-2 10-1,1 4-15,-2 3 16,3-2-16,9-56 16,-9 57-16,9-57 15,-3 52-15,3-52 16,6 45-1,15-12-15,15-9 16,12-10-16,8-9 16,5-3-1,-1-6-15,4-2 16,-6-3-16,-14-7 16,-44 16-16,37-29 15</inkml:trace>
  <inkml:trace contextRef="#ctx0" brushRef="#br2" timeOffset="23610.21">18963 8234 0,'0'0'16,"0"15"-16,-3 24 15,0 7 1,-3 9-16,3 3 16,-2 7-16,2 5 15,2 1-15,1 1 16,-2-5 0,4-5-16,-2-62 15,6 49-15,9-15 16</inkml:trace>
  <inkml:trace contextRef="#ctx0" brushRef="#br2" timeOffset="24009.59">19397 8387 0,'0'0'15,"9"-2"-15,26-2 16,8 5-16,0 6 16,0 11-1,-43-18-15,36 35 16,-6 11-16,-7 5 15,-23-51-15,13 60 16,-10-2 0,-7-3-16,-14-4 15,-4-11-15,-8-10 16,-7-5-16,-5-7 16,-7-7-16,-2-15 15,4-12 1,47 16-16,-38-36 15,11-12-15</inkml:trace>
  <inkml:trace contextRef="#ctx0" brushRef="#br2" timeOffset="24399.47">20045 8503 0,'0'0'15,"0"0"-15,0 0 16,-11-11 0,-11-7-16,-8 1 15,-8 7-15,-2 10 16,3 9-16,-3 12 15,4 8 1,3 4-16,4 4 16,10 4-16,10-2 15,7 0-15,2-39 16,11 40 0,11 0-16,10-8 15,7-6-15,7-5 16,0-8-16,-3-11 15,-43-2 1,44-2-16</inkml:trace>
  <inkml:trace contextRef="#ctx0" brushRef="#br2" timeOffset="25606.84">20869 8174 0,'0'0'0,"0"0"16,0 0-16,-3 18 15,0 12-15,-1 12 16,-2 8-1,2 3-15,1 5 16,1 5-16,2 1 16,-1-1-16,2 0 15,-1-63 1,2 65-16,-2-65 16,6 55-16,5-28 15,0-30 1</inkml:trace>
  <inkml:trace contextRef="#ctx0" brushRef="#br2" timeOffset="25887.9">21171 8549 0,'0'0'0,"0"0"16,-19 0-16,-14 3 16,-12 2-16,-9 0 15,-6 0-15,-2-2 16,0 2-16,1-2 16,2 0-1,59-3-15,-57 0 16,57 0-16,-52-11 15,6-9-15</inkml:trace>
  <inkml:trace contextRef="#ctx0" brushRef="#br2" timeOffset="26273.4">21700 8078 0,'0'0'16,"0"0"-16,0 0 16,0 31-16,0 24 15,-4 13-15,4 6 16,0 4 0,0 3-16,0 0 15,4-3-15,-1-2 16,-1-4-1,-2-72-15,6 63 16,3-10-16</inkml:trace>
  <inkml:trace contextRef="#ctx0" brushRef="#br2" timeOffset="26795.01">21937 8249 0,'0'0'16,"0"0"-16,14-15 16,7-5-1,12 1-15,-33 19 16,49-18-16,13 12 15,-4 12-15,-1 10 16,-5 7-16,-52-23 16,43 31-1,-43-31-15,28 47 16,-16 3-16,-15 5 16,-9-3-16,-8-1 15,-10 4 1,-5 1-16,0 0 15,3-5-15,7-1 16,8-5-16,17-45 16,-11 41-1,11-41-15,-2 38 16,16-1-16,12-5 16,15-9-16,13-10 15,7-8 1,10-3-16,6-4 15,-5-4-15,-7-2 16,-65 8-16,60-14 16,-3-4-1</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7:13.78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7159 3014 0,'0'0'0,"0"0"16,0 0-16,0 0 16,0 0-16,3-13 15,-3 13-15,0 0 16,17-25-16,-17 25 16,27-33-16,-27 33 15,0 0 1,35-45-16,-35 45 15,0 0-15,42-45 16,3 4-16,-45 41 16,41-42-16,3-2 15,0 13-15,-1 6 16,-7 6-16,2 9 16,-2-6-16,4-3 15,1 1-15,-41 18 16,45-16-1,5 2-15,-1 4 16,-2-4-16,2 1 16,-2 4-16,3 1 15,0 3-15,2-3 16,-1-3-16,0 0 16,2-1-16,1 3 15,-2 3-15,3-1 16,5 5-1,1 2-15,-61 0 16,70 0-16,1 2 16,3 3-16,4 3 15,-78-8-15,81 12 16,1-2-16,-9 3 16,-4-2-1,-9-1-15,-3-1 16,-57-9-16,62 15 15,1 2-15</inkml:trace>
  <inkml:trace contextRef="#ctx0" brushRef="#br0" timeOffset="602.53">9470 2566 0,'65'22'16,"-2"2"-16,1 2 15,1 2-15,-3-5 16,-5 4-16,6-4 16,-63-23-1,71 32-15,2 2 16,-7 0-16,-66-34 15,62 31 1,-9-8-16,-12-3 16,-41-20-16,0 0 15,0 0 1,32 15-16,-32-15 16,0 0-16,0 0 15,21 4-15,-21-4 16,0 0-16,11-4 15,-13-14-15,2 18 16,0 0 0,0 0-16,-10-29 15,10 29-15,0 0 16,0 0-16,-11-32 16,11 32-16,0 0 15,0 0-15,-7-30 16,7 30-16,0 0 15,0 0 1,-7-21-16,7 21 16,0 0-16,0 0 15,2 7-15,-2-7 16,6 20-16,-6-20 16,11 31-16,-11-31 15,0 0 1,0 0-16,10 36 15,-10-36-15,0 0 16,0 0-16,1 36 16,-1-36-16,0 0 15,-11 31-15,-15-6 16,-9-8-16,-8-2 16,-5-6-16,-2 3 15,-2-8-15,4-6 16</inkml:trace>
  <inkml:trace contextRef="#ctx0" brushRef="#br0" timeOffset="2192.19">7251 3102 0,'0'0'0,"0"0"15,0 0 1,0 0-16,0 0 16,0 0-16,0 0 15,0 0-15,0 0 16,0 0-16,0 0 15,0 0-15,4-17 16,-4 17-16,8-32 16,-8 32-1,14-40-15,10-6 16,-24 46-16,28-47 16,8-3-16,9 5 15,1 9-15,0 2 16,1 5-16,5-4 15,3 2-15,2-4 16,-2 0-16,1 5 16,1 2-1,0-2-15,1 2 16,7 0-16,5 0 16,1 7-16,5-1 15,-6-3-15,2 3 16,6-2-16,7 5 15,1-3 1,-6 7-16,3 0 16,4 2-16,0 0 15,0 3-15,-1 5 16,-2 5-16,6 0 16,4 0-16,7 4 15,4-3-15,4-1 16,-2 0-16,-4 3 15,-10 4 1,-9 2-16,-1-3 16,1 2-16,11 1 15,4 5-15,5-2 16,-4 5-16,-7 0 16,-3-3-16,-11 3 15,-4-1 1,4 0-16,1 2 15,1 3-15,-7 7 16,-3 0-16,-1-5 16,1 3-16,-2 1 15,-3 5-15,3 2 16,0 3-16,-69-37 16,74 47-1,-1 3-15,-5-5 16,-68-45-16,58 39 15,-14-9-15,-44-30 16,0 0-16,0 0 16,30 15-16,-30-15 15,0 0 1,15-4-16,-15 4 16,4-15-16,-4 15 15,0 0-15,0-29 16,0 29-16,0 0 15,0 0-15,0-35 16,0 35-16,0 0 16,0 0-16,2-29 15,-2 29 1,0 0-16,0-19 16,0 19-16,-2-2 15,2 2-15,10 23 16,-10-23-16,13 35 15,-13-35-15,9 39 16,-9 1-16,-14-10 16,-8-7-1,-23-3-15,-6-11 16,-2-18-16,4-19 16</inkml:trace>
  <inkml:trace contextRef="#ctx0" brushRef="#br0" timeOffset="3450.06">6205 5249 0,'0'0'0,"0"0"15,0 0-15,0 0 16,0 0-1,0 0-15,0 0 16,0 0-16,0 0 16,0 0-16,-7-14 15,7 14 1,0 0-16,0 0 16,-1-25-16,1 25 15,9-28-15,-9 28 16,22-23-16,16 11 15,-38 12 1,44 1-16,3 12 16,-8 11-16,-6 4 15,-3 11-15,-8 6 16,-6 8-16,-7 5 16,-6 1-1,-6 0-15,-6-8 16,-5-8-16,14-43 15,-27 32-15,27-32 16,-45 26-16,-5-12 16,-7-14-1,-6-13-15,8-16 16,7-7-16,9-13 16,-2-12-16</inkml:trace>
  <inkml:trace contextRef="#ctx0" brushRef="#br0" timeOffset="3882.88">6737 5236 0,'0'0'15,"0"0"-15,0 0 16,0 0-16,0 0 16,-11-15-1,11 15-15,-19-17 16,-9 5-16,28 12 16,-37-7-16,3 14 15,2 9-15,2 11 16,5 6-1,6 7-15,12 2 16,12 8-16,9-1 16,8-5-16,6-3 15,-28-41 1,35 40-16,7-5 16,-42-35-16,45 26 15,3-12-15,-1-15 16,-5-13-16,-8-20 15,-8-17 1,-8-25-16</inkml:trace>
  <inkml:trace contextRef="#ctx0" brushRef="#br0" timeOffset="4349.01">6632 4794 0,'0'0'15,"0"0"-15,0 0 16,0 0-16,0 0 16,0 0-16,0 0 15,0 0-15,12-12 16,-12 12-1,27-16-15,9-1 16,-36 17-16,42-8 16,-42 8-16,39 8 15,-39-8-15,27 21 16,-10 12 0,-14 5-16,-11 2 15,-5 4-15,13-44 16,0 0-16,-20 45 15,20-45-15,0 0 16,-15 33-16,15-33 16,-3 24-1,16-7-15,19-11 16,12-3-16,8 1 16,-52-4-16,52 0 15,-9-10-15,-14-13 16</inkml:trace>
  <inkml:trace contextRef="#ctx0" brushRef="#br0" timeOffset="4723.33">7493 5132 0,'0'0'0,"0"0"15,0 0-15,-3 23 16,-3 13-1,-3 8-15,-4 7 16,2 5-16,3 4 16,3-2-16,-3-2 15,8-56 1,-4 52-16,4-52 16,0 0-16,-7 35 15,3-25-15,-1-24 16</inkml:trace>
  <inkml:trace contextRef="#ctx0" brushRef="#br0" timeOffset="4998.65">7598 5461 0,'0'0'0,"0"0"15,0 0-15,0 0 16,-24 4-16,-15-2 16,39-2-16,-53 3 15,-3-2 1,56-1-16,-56-1 16,7-8-16,49 9 15,0 0-15,-33-22 16,16-14-16,23-4 15,21-1 1</inkml:trace>
  <inkml:trace contextRef="#ctx0" brushRef="#br0" timeOffset="5625.95">7903 4974 0,'0'0'16,"0"0"-16,0 0 15,0-17-15,0 17 16,0 0-16,3-25 16,-3 25-16,18-25 15,12 5 1,11 14-16,-41 6 15,46 11-15,-46-11 16,42 25 0,-9 12-16,-11 4 15,-15 1-15,-7-42 16,-2 45-16,-13-3 16,-9-6-16,24-36 15,0 0 1,-33 31-16,33-31 15,0 0-15,0 0 16,-33 22-16,33-22 16,0 0-1,-21 19-15,18-2 16,3-17-16,23 16 16,-23-16-16,31 25 15,9 5 1,-40-30-16,35 40 15,-7 4-15,-11 5 16,-15-2-16,-2-47 16,-9 48-16,-7-5 15,-8-10-15,-5-5 16,-7-10 0,36-18-16,-48 3 15,0-6-15,3-13 16,15-7-16,9-14 15,13-12 1</inkml:trace>
  <inkml:trace contextRef="#ctx0" brushRef="#br0" timeOffset="6032.5">8339 5252 0,'0'0'15,"0"0"-15,0 0 16,14-3-16,-14 3 16,33-8-1,-33 8-15,49-5 16,-49 5-16,54-1 15,-6 7-15,-3 14 16,-45-20 0,32 31-16,-14 9 15,-10 2-15,-14-1 16,-8-4 0,-10-3-16,24-34 15,-35 30-15,-9-7 16,-7-7-16,2-17 15,7-14-15,7-16 16,10-10-16,13-3 16,13-1-1</inkml:trace>
  <inkml:trace contextRef="#ctx0" brushRef="#br0" timeOffset="6401.38">8878 5273 0,'0'0'0,"0"0"16,0 0-16,0 0 16,0 0-16,0 0 15,0 0-15,-16-3 16,-11 0-1,-8 3-15,2 10 16,0 8-16,0 10 16,33-28-16,-27 38 15,27-38 1,-16 42-16,16 3 16,0-45-16,11 41 15,11-6-15,-22-35 16,38 25-1,6-8-15,5-10 16,-5-18-16,0-6 16,1-12-16</inkml:trace>
  <inkml:trace contextRef="#ctx0" brushRef="#br1" timeOffset="10696.04">9073 3839 0,'0'0'0,"0"0"16,0 0-16,0 0 15,0 0 1,0 0-16,0 0 15,0 0-15,0 0 16,0 0-16,0 0 16,4 18-16,2 13 15,6 6 1,3-1-16,12 1 16,3-3-16,4 0 15,5-1-15,5-3 16,-3-4-16,5-1 15,0-5 1,1-6-16,4-3 16,0-4-16,1-7 15,3-3-15,7-2 16,3 0-16,-2-3 16,-6-11-16,-57 19 15,58-25-15,-2-7 16,-7-7-1,-49 39-15,41-40 16,0-2-16,-41 42 16,37-45-16,-37 45 15,0 0-15,0 0 16,32-38 0,-32 38-16,0 0 15,0 0-15,21-29 16,-21 29-16,0 0 15,9-21-15,-9 21 16,-5-10 0,-12 12-16,-5 1 15,-6 3-15,28-6 16,0 0-16,-30 8 16,30-8-16,0 0 15,0 0-15,-26 6 16,26-6-16,0 0 15,-11 0-15,16-8 16,-5 8 0,22-12-16,11-2 15,5 3-15,-38 11 16,41-12-16,-41 12 16,0 0-16,0 0 15,38-5 1,-38 5-16,32 4 15,-32-4-15,21 15 16,-4 13-16,-17-28 16,16 35-16,2 8 15,-18-43 1,21 43-16,-21-43 16,26 36-16</inkml:trace>
  <inkml:trace contextRef="#ctx0" brushRef="#br1" timeOffset="11991.21">9165 3907 0,'0'0'0,"0"0"16,0 0-16,0 0 15,0 0-15,0 0 16,0 0-16,0 0 16,0 0-1,-3 21-15,3-21 16,2 33-16,2 12 15,-4-45-15,20 58 16,8-5-16,6-1 16,3 0-1,3-2-15,10 4 16,3-2-16,10-5 16,-3-7-16,2-7 15,1-7 1,-3-8-16,0-6 15,0-4-15,5-8 16,5-3-16,-2-2 16,-1-5-16,11 1 15,-1-4 1,-2-3-16,2-3 16,7 1-16,2-9 15,-1-3-15,-4 4 16,-5 0-16,1-2 15,-4-1 1,3 0-16,0-4 16,0 5-16,-5-5 15,-7-3-15,-5 2 16,-2 2-16,-4-1 16,-1-4-16,-52 37 15,54-43-15,-54 43 16,54-47-1,-9 3-15,-45 44 16,35-47-16,-35 47 16,0 0-16,0 0 15,18-35-15,-18 35 16,4-22-16,-11 14 16,7 8-1,-18 6-15,18-6 16,0 0-16,0 0 15,-27 11-15,27-11 16,0 0-16,0 0 16,-24 11-1,5 1-15,19-12 16,0 0-16,0 5 16,15-4-16,-15-1 15,30-1-15,-30 1 16,37-3-16,-37 3 15,0 0-15,0 0 16,36-2 0,-36 2-16,0 0 15,29 5-15,-29-5 16,21 17-16,-21-17 16,10 23-16,-3 8 15,-7-31-15,0 0 16,5 37-16,0 3 15</inkml:trace>
  <inkml:trace contextRef="#ctx0" brushRef="#br1" timeOffset="12776.34">9610 5188 0,'0'0'0,"0"0"15,0 0-15,0 0 16,0 0-16,0 0 16,0 27-16,0 16 15,0 14 1,0-57-16,-3 67 16,-2 0-16,-2-1 15,7-66-15,0 0 16,-9 61-16,9-61 15,0 0 1,0 0-16,-12 28 16,-11-32-16</inkml:trace>
  <inkml:trace contextRef="#ctx0" brushRef="#br1" timeOffset="13063.11">9847 5432 0,'0'0'0,"0"0"16,0 0 0,0 0-16,-17 0 15,17 0-15,-38 0 16,38 0-16,-57-3 15,57 3 1,0 0-16,-68-5 16,68 5-16,-59-15 15,16-9-15,22-7 16,21 0 0</inkml:trace>
  <inkml:trace contextRef="#ctx0" brushRef="#br1" timeOffset="13699.61">10439 5062 0,'0'0'0,"0"0"15,0 0-15,0 0 16,0 0-16,-13-9 16,13 9-16,-32-11 15,-10-1 1,42 12-16,0 0 16,-50-6-16,50 6 15,-50 0-15,50 0 16,0 0-16,-46 6 15,46-6 1,-40 20-16,40-20 16,0 0-16,-24 32 15,24-32-15,0 0 16,-11 36-16,11-36 16,0 0-1,0 0-15,8 34 16,-8-34-16,21 33 15,11-5-15,-32-28 16,38 32 0,4-6-16,-42-26 15,38 34-15,-8 4 16,-6 1-16,-24-39 16,15 49-16,-6 2 15,-6-2 1,-7-1-16,-4-4 15,-9-11-15,-8-3 16,-5-11-16,-6-7 16,-6-7-1,0-11-15,4-11 16,8-9-16,30 26 16,-18-42-16</inkml:trace>
  <inkml:trace contextRef="#ctx0" brushRef="#br1" timeOffset="14121.8">10654 5365 0,'0'0'0,"0"0"15,0 0-15,0 0 16,0 0-16,8-11 16,-8 11-16,28-17 15,-28 17 1,49-5-16,-49 5 16,65 13-16,-2 10 15,-7 13-15,-12 5 16,-9-2-16,-12 1 15,-23-40 1,15 42-16,-12-1 16,-11-7-16,8-34 15,-22 29-15,-15-10 16,-7-4-16,-7-10 16,3-5-1,-1-7-15,9-11 16,40 18-16,-28-27 15,7-9 1</inkml:trace>
  <inkml:trace contextRef="#ctx0" brushRef="#br1" timeOffset="14520.03">11320 5443 0,'0'0'16,"0"0"-16,0 0 15,0 0 1,-11-15-16,11 15 16,-16-17-16,-14 6 15,-4 5-15,34 6 16,-36 14-16,-4 10 15,7 10-15,33-34 16,-27 38 0,27-38-16,-18 38 15,18-38-15,0 0 16,0 0-16,-5 40 16,5-40-1,11 35-15,17-3 16,10-9-16,7-4 15,-1-10-15,-7-10 16,1-19-16,-5-16 16</inkml:trace>
  <inkml:trace contextRef="#ctx0" brushRef="#br1" timeOffset="14948.66">12026 5132 0,'0'0'16,"0"0"-16,0 0 15,0 0-15,0 0 16,-3 20-16,-1 10 16,1 11-1,-4 7-15,0 8 16,-2-1-16,-2 4 15,5 0-15,6-59 16,-10 61-16,10-61 16,0 0-1,0 0-15,-10 52 16,3-21-16,7-31 16,8 12-16</inkml:trace>
  <inkml:trace contextRef="#ctx0" brushRef="#br1" timeOffset="15248.84">12188 5439 0,'0'0'15,"0"0"-15,0 0 16,0 0-1,0 0-15,-18-1 16,-13-2-16,31 3 16,-47-6-1,-9 1-15,56 5 16,-60-7-16,60 7 16,0 0-16,-61-8 15,61 8-15,0 0 16,-50-16-16,14-17 15,12-19 1</inkml:trace>
  <inkml:trace contextRef="#ctx0" brushRef="#br1" timeOffset="15614.18">12648 4806 0,'0'0'16,"0"0"-16,0 0 16,0 0-16,1 18 15,1 15-15,3 15 16,3 17-1,3 3-15,-3 4 16,-4 6-16,0 1 16,-8 4-16,4-83 15,-3 79-15,3-79 16,0 0 0,0 0-16,-4 68 15,4-68-15,-4 44 16,6-35-16,1-27 15</inkml:trace>
  <inkml:trace contextRef="#ctx0" brushRef="#br1" timeOffset="16215.7">13407 5050 0,'0'0'15,"0"0"-15,0 0 16,-19-3-16,19 3 16,-36-5-16,36 5 15,-47-2-15,47 2 16,-50 4-16,50-4 15,0 0-15,-50 8 16,50-8 0,-44 18-16,44-18 15,-37 27-15,10 8 16,13 5-16,14-40 16,-8 41-16,8-41 15,0 0 1,0 0-16,-2 39 15,4-13-15,14-11 16,-16-15-16,0 0 16,35 5-16,-35-5 15,51-1-15,-51 1 16,55-2-16,-55 2 16,60 13-16,-4 14 15,-14 11 1,-12 9-16,-14 0 15,-8 1-15,-7-2 16,-6-4-16,-10-6 16,15-36-1,-29 28-15,-9-7 16,-11-9-16,-12-7 16,-12-5-16,-3-11 15,13-11 1</inkml:trace>
  <inkml:trace contextRef="#ctx0" brushRef="#br1" timeOffset="27563.73">9601 5357 0,'0'0'0,"0"0"16,0 0-16,0 0 15,0 0-15,0 0 16,0 0-16,0 0 15,0 0 1,0 0-16,0 0 16,0 0-16,-20 11 15,20-11-15,0 0 16,-34 6 0</inkml:trace>
  <inkml:trace contextRef="#ctx0" brushRef="#br1" timeOffset="28501.03">9615 5348 0,'0'0'0,"0"0"16,0 0-16,0 0 15,0 0-15,0 0 16,0 0-16,0 0 15,0 0 1,0 0-16,0 0 16,0 0-16,-14 13 15,14-13 1,-29 15-16,29-15 16,0 0-16,-39 17 15,39-17-15,0 0 16,0 0-1,-39 13-15,39-13 16,0 0-16,0 0 16,-30 9-16,30-9 15,0 0-15,0 0 16,-19 6 0,19-6-16,0 0 15,0 0-15,-14 3 16,14-3-16,-19-4 15,-10-12 1</inkml:trace>
  <inkml:trace contextRef="#ctx0" brushRef="#br2" timeOffset="32691.04">6562 7747 0,'0'0'0,"0"0"15,0 0 1,0 0-16,0 0 16,0 0-16,0 0 15,0 0-15,17-11 16,12-1-16,4 0 15,3 8 1,-1 11-16,-4 10 16,-4 10-16,-4 13 15,-8 3 1,-8 4-16,-5 4 16,-5-1-16,3-50 15,-9 50-15,-11-4 16,20-46-1,-34 38-15,-13-9 16,-11-11-16,-19-10 16,-4-13-16,9-16 15,19-14 1,53 35-16,-32-48 16</inkml:trace>
  <inkml:trace contextRef="#ctx0" brushRef="#br2" timeOffset="33126.85">7155 7792 0,'0'0'0,"0"0"15,0 0-15,0 0 16,0 0-16,-15-7 16,-15-3-16,-9 2 15,-5 3 1,3 7-16,2 4 16,3 12-16,2 11 15,34-29 1,-32 41-16,7 7 15,7-1-15,10 1 16,8-48-16,2 47 16,11-2-16,5-3 15,12-13 1,5-5-16,10-13 16,4-7-16,4-8 15,-2-6-15,-3-12 16,-10-12-1,-38 34-15,31-52 16</inkml:trace>
  <inkml:trace contextRef="#ctx0" brushRef="#br2" timeOffset="33614.08">7197 7304 0,'0'0'0,"0"0"15,0 0-15,0 0 16,0 0-16,0 0 15,14-3-15,12-4 16,9 2 0,6 2-16,-3 8 15,-3 5-15,-35-10 16,30 21-16,-16 6 16,-11 2-1,-10-5-15,-8 2 16,-8 3-16,23-29 15,-32 31 1,32-31-16,0 0 16,0 0-16,-24 29 15,12-4-15,21-3 16,21-3-16,15-3 16,8-7-1,6-4-15,-1-10 16,-4-6-16,-10-4 15</inkml:trace>
  <inkml:trace contextRef="#ctx0" brushRef="#br2" timeOffset="33986.25">8228 7675 0,'0'0'15,"0"0"-15,0 0 16,-5 17-16,-4 11 15,3 16 1,-3 5-16,3 3 16,0 7-16,-3 2 15,9-61-15,-9 68 16,9-68-16,-6 68 16,6-68-16,-5 67 15,0-21 1,5-46-16,-2 20 15</inkml:trace>
  <inkml:trace contextRef="#ctx0" brushRef="#br2" timeOffset="34265.1">8436 7993 0,'0'0'0,"0"0"16,0 0-16,-23-3 15,-15-2-15,-18-1 16,-5 1 0,-1 0-16,0-1 15,4 2-15,58 4 16,-56-1-16,56 1 15,0 0-15,-46-5 16,16-8 0</inkml:trace>
  <inkml:trace contextRef="#ctx0" brushRef="#br2" timeOffset="35033.18">8938 7903 0,'0'0'15,"0"0"-15,0 0 16,0 0-16,0 0 15,-10-14-15,-7-10 16,-5-8 0,-5-6-16,27 38 15,-24-44-15,4-8 16,20 52-16,-12-58 16,8 3-1,5 4-15,10 5 16,11 2-16,10 10 15,4 4-15,4 10 16,2 5-16,-42 15 16,53-10-1,-2 9-15,0 7 16,-6 14-16,-45-20 16,38 35-16,-38-35 15,24 51 1,-14 8-16,-16-1 15,-15-7-15,-10-3 16,-10-1 0,-5 0-16,-9-2 15,0 1-15,7 6 16,3 0-16,9-3 16,13 0-16,5-5 15,12-2-15,11-4 16,11-6-1,13-4-15,5-5 16,8-6-16,-2-10 16,-2-9-16,-38 2 15,44-10-15,-5-13 16,-4-9 0,-16-8-16,-19 40 15,3-53-15,-14 3 16,-12 3-16,-9 4 15,-4 14 1,-3 2-16,39 27 16,-37-25-16,5 0 15</inkml:trace>
  <inkml:trace contextRef="#ctx0" brushRef="#br2" timeOffset="35441.25">9380 7772 0,'0'0'0,"0"0"16,0 0-16,0 0 15,17-3-15,11-7 16,8 0 0,5-3-16,-41 13 15,43 4-15,4 8 16,-47-12-16,46 23 16,-46-23-16,40 38 15,-12 3 1,-9 3-16,-11 3 15,-8-4-15,-8-3 16,-8-3-16,-5-8 16,-8 1-1,29-30-15,-43 18 16,-7-15-16,-5-15 16</inkml:trace>
  <inkml:trace contextRef="#ctx0" brushRef="#br2" timeOffset="35850.01">10086 7740 0,'0'0'16,"0"0"-16,0 0 16,0 0-16,0 0 15,-22 0-15,-15 0 16,-9 5-16,4 8 16,1 6-1,3 7-15,38-26 16,-29 33-16,10 6 15,8 5-15,11 0 16,8 1-16,6-3 16,13 0-1,6-7-15,7-3 16,6-3-16,1-9 16,-1-14-16,-3-19 15,-6-19-15,-7-17 16</inkml:trace>
  <inkml:trace contextRef="#ctx0" brushRef="#br2" timeOffset="36201.89">10753 7654 0,'0'0'0,"0"0"16,0 0-16,-4 18 15,-1 17-15,-2 15 16,-2 8-16,0 2 15,1 1 1,-1-1-16,0 0 16,2-7-16,0-3 15,7-50-15,0 0 16,0 0-16,-13 37 16,1-15-1</inkml:trace>
  <inkml:trace contextRef="#ctx0" brushRef="#br2" timeOffset="36519.15">10961 7902 0,'0'0'16,"0"0"-16,0 0 16,-20 4-16,-8 5 15,-13-3-15,41-6 16,-54 9-16,54-9 16,-65 3-16,-2-1 15,3-2 1,7-2-16,57 2 15,0 0-15,-41-12 16,10-11-16,12-14 16</inkml:trace>
  <inkml:trace contextRef="#ctx0" brushRef="#br2" timeOffset="36984.15">11482 7328 0,'0'0'0,"0"0"16,0 0-1,-5 19-15,-2 18 16,-4 11-16,3 9 15,-2 5-15,1 1 16,1 8 0,0 1-16,0-1 15,8-71-15,-7 75 16,0-4-16,7-71 16,-8 69-16,8-69 15,-3 55 1,0-27-16,3-33 15</inkml:trace>
  <inkml:trace contextRef="#ctx0" brushRef="#br2" timeOffset="37699.74">12295 7495 0,'0'0'0,"0"0"16,0 0-1,-23-1-15,-18-1 16,-8-1-16,-5 0 15,3-2-15,51 5 16,-47-9 0,47 9-16,0 0 15,-48-6-15,6 6 16,42 0-16,-37 11 16,10 9-1,10 10-15,8 5 16,6 5-16,7-1 15,1 3-15,-5-42 16,9 44 0,-9-44-16,0 0 15,0 0-15,9 42 16,-9-42-16,0 0 16,11 30-1,5-12-15,7-10 16,5-8-16,7 0 15,11-3-15,-46 3 16,55 2 0,10 1-16,-6 9 15,-15 3-15,-9 9 16,-5 6-16,-7 5 16,-2 3-16,-12 7 15,-7-3-15,-7 1 16,-11-3-1,16-40-15,-27 35 16,-6-7-16,-9-4 16,-12-13-16,-6-3 15,-14-4 1,-4-1-16,78-3 16,-62 5-16</inkml:trace>
  <inkml:trace contextRef="#ctx0" brushRef="#br2" timeOffset="38582.88">6317 7724 0,'0'0'0,"0"0"16,-16-4-16,-14-1 16,-10 0-1,-4 3-15,44 2 16,-46 0-16,46 0 16,0 0-16,-60 0 15</inkml:trace>
  <inkml:trace contextRef="#ctx0" brushRef="#br2" timeOffset="38801.28">6288 7930 0,'0'0'16,"0"0"-16,0 0 15,-20 0-15,20 0 16,-45 0 0,45 0-16,-61 0 15,-5-2-15,-1-1 16</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8:23.64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15519 3987 0,'0'0'0,"0"0"16,0 0-16,3 20 15,2 15-15,2 8 16,5 3-16,0-5 15,14-1-15,7-6 16,5-3 0,5-9-16,-4-10 15,6-3-15,-1-11 16,-2 1-16,1-8 16,-2 0-16,4-11 15,-3-4-15,-4-6 16,-3-2-16,-1-2 15,-8-5 1,-1 1-16,-3 1 16,-22 37-16,13-38 15,-13 38-15,0 0 16,0 0-16,13-32 16,-13 32-1,0 0-15,0 0 16,6-26-16,-6 26 15,5-12-15,-5 12 16,-10 4-16,10-4 16,0 0-16,0 0 15,-24 11-15,24-11 16,-33 14-16,33-14 16,0 0-1,0 0-15,-36 8 16,36-8-16,0 0 15,0 0-15,-30 5 16,30-5-16,-13 2 16,19-4-16,-6 2 15,24-7 1,-24 7-16,37-11 16,8-1-16,-45 12 15,0 0-15,0 0 16,44-10-16,-44 10 15,35 0-15,-35 0 16,21 13 0,-5 10-16,-5 11 15,-11-34-15,12 37 16,-12-37-16,12 42 16,-12-42-16,0 0 15,13 34-15,-8-15 16,-11-14-1</inkml:trace>
  <inkml:trace contextRef="#ctx0" brushRef="#br0" timeOffset="1164.76">15627 3981 0,'0'0'0,"0"0"16,0 0-16,0 0 16,0 0-16,0 0 15,0 0-15,0 21 16,0-21-16,2 32 16,1 11-1,7 7-15,1 0 16,4-2-16,6 0 15,5 1-15,4-2 16,11 2-16,6-3 16,17 6-16,10-8 15,2-13 1,3-8-16,1 1 16,1-6-16,1-7 15,0-5-15,5-8 16,-3-3-16,2-5 15,0-3 1,5-4-16,-1-3 16,-4-5-16,1-1 15,-5-8-15,-8-3 16,-3-2-16,-5 0 16,-2-6-1,-6-2-15,-4-3 16,-54 50-16,52-53 15,2-3-15,-10 6 16,-11 1-16,-6 5 16,-27 44-16,0 0 15,0 0 1,15-31-16,-15 31 16,-1-24-16,1 24 15,-23-13-15,-13 6 16,36 7-16,-51 2 15,51-2-15,0 0 16,0 0-16,-51 9 16,51-9-1,0 0-15,-42 2 16,42-2-16,-18-1 16,18 1-16,13-1 15,-13 1-15,32-7 16,14 1-1,-46 6-15,0 0 16,59-4-16,-59 4 16,0 0-16,0 0 15,62-4-15,-62 4 16,0 0 0,48 4-16,-48-4 15,27 17-15,-27-17 16,13 29-16,-13-29 15,5 44-15,-5-44 16,0 0-16,-2 58 16</inkml:trace>
  <inkml:trace contextRef="#ctx0" brushRef="#br0" timeOffset="2352.17">14905 5606 0,'0'0'0,"0"0"16,0 0-16,0 0 16,0 0-1,0 0-15,0 0 16,0 0-16,0 0 16,-9 18-16,-3 17 15,-6 13 1,-6 5-16,24-53 15,-24 64-15,-2 0 16,26-64-16,-26 65 16,26-65-16,-27 61 15,27-61-15,0 0 16,0 0 0,-24 59-16,24-59 15,-1 44-15,16-18 16,22-11-16,12-8 15,11-5 1,12-6-16,1-3 16,-6-3-16,-67 10 15,60-10-15,-60 10 16,0 0-16,46-14 16,-20-5-1,-16-1-15</inkml:trace>
  <inkml:trace contextRef="#ctx0" brushRef="#br0" timeOffset="2620.21">14992 5891 0,'0'0'0,"0"0"15,0 0-15,0 19 16,0 12-16,0 13 15,0 9 1,1 4-16,1 1 16,1 4-16,-1 0 15,-2-62-15,1 59 16,-1-59-16,0 57 16,0-57-1,4 36-15,-4-36 16,6 0-16</inkml:trace>
  <inkml:trace contextRef="#ctx0" brushRef="#br0" timeOffset="3039.1">15437 6113 0,'0'0'15,"0"0"-15,0 0 16,0 0-16,0 0 16,17-10-16,-17 10 15,32-11-15,12-1 16,5 5-1,-6 15-15,-43-8 16,40 19-16,-10 12 16,-6 6-16,-4 5 15,-11 1-15,-6-1 16,-11-1 0,-10-3-16,18-38 15,-37 37-15,37-37 16,-55 20-16,-13-13 15,-2-19-15,7-28 16,3-15-16,-2-10 16</inkml:trace>
  <inkml:trace contextRef="#ctx0" brushRef="#br0" timeOffset="3427.18">16012 6081 0,'0'0'16,"0"0"-16,0 0 15,-14-3-15,14 3 16,-31-5-16,31 5 15,-42-3 1,-3 11-16,45-8 16,-43 27-16,8 10 15,5 6-15,30-43 16,-20 49-16,20-49 16,-7 49-1,7-49-15,7 46 16,13-5-16,-20-41 15,36 29-15,-36-29 16,52 14-16,7-14 16,1-16-16,-6-11 15</inkml:trace>
  <inkml:trace contextRef="#ctx0" brushRef="#br0" timeOffset="3752.56">16449 5920 0,'0'0'15,"0"0"-15,0 0 16,-3 18-1,3-18-15,-4 33 16,-2 16-16,0 8 16,-2 1-16,4-4 15,-4 2-15,8-56 16,-3 58 0,3-58-16,-6 56 15,6-56-15,0 0 16,-7 32-16,-2-34 15</inkml:trace>
  <inkml:trace contextRef="#ctx0" brushRef="#br0" timeOffset="4020.15">16614 6206 0,'0'0'0,"0"0"16,0 0-16,-19 0 16,-15 0-16,-10 0 15,-6 0 1,1 0-16,49 0 16,-57-2-16,57 2 15,0 0-15,-59-4 16,14-16-16,45 20 15,-18-24-15,31-2 16</inkml:trace>
  <inkml:trace contextRef="#ctx0" brushRef="#br0" timeOffset="4340.38">17112 5747 0,'0'0'16,"0"0"-16,0 0 16,0 24-16,0 10 15,0 15-15,0 6 16,1 6-16,1 4 15,-1 0 1,-2 0-16,-1-4 16,2-4-16,-1-2 15,1-55-15,1 34 16,2-21-16,-3-13 16,13-24-16</inkml:trace>
  <inkml:trace contextRef="#ctx0" brushRef="#br0" timeOffset="4753.39">17331 5885 0,'0'0'0,"0"0"15,3-15-15,5-8 16,16 5-16,11 3 15,8 10-15,2 5 16,3 8-16,-48-8 16,48 21-1,-3 7-15,-45-28 16,35 38-16,-16 7 16,-17 1-16,-11 2 15,-12 2-15,-3 0 16,-8 2-1,0-1-15,32-51 16,-28 46-16,28-46 16,-15 36-16,9-7 15,20-5 1,14-3-16,17-3 16,14-4-16,17-2 15,-76-12-15,94 3 16,-1-16-16,-6-19 15</inkml:trace>
  <inkml:trace contextRef="#ctx0" brushRef="#br1" timeOffset="8446.56">18683 5868 0,'0'0'15,"0"0"-15,0 0 16,0 0-16,-4 24 16,-7 12-16,1 20 15,-1 6 1,-2 5-16,4 6 15,1 6-15,2 0 16,2 1-16,-2-5 16,-2-9-1,1-18-15,2-23 16,11-19-16</inkml:trace>
  <inkml:trace contextRef="#ctx0" brushRef="#br1" timeOffset="8786.22">18927 6359 0,'0'0'16,"-14"0"0,-22 4-16,-10-1 15,-10-1-15,56-2 16,-65 0-16,65 0 16,-72 0-16,-1-2 15,73 2 1,-77-5-16,77 5 15,0 0-15,-61-13 16,16-2-16,19 3 16</inkml:trace>
  <inkml:trace contextRef="#ctx0" brushRef="#br1" timeOffset="9276.95">19217 5803 0,'0'0'0,"0"0"0,3-14 16,3-5-1,15-4-15,7-1 16,13 6-16,12 9 16,0 4-16,-1 10 15,-3 3-15,-49-8 16,41 23 0,-41-23-16,27 33 15,-17 7-15,-20 10 16,-14 0-16,-12 3 15,-8 8-15,-5 6 16,0-2 0,49-65-16,-38 67 15,12-5-15,26-62 16,-6 56-16,22-9 16,15-10-16,16-7 15,23-2 1,14 2-16,2-12 15,-15-10-15,-16-19 16,-15-18-16</inkml:trace>
  <inkml:trace contextRef="#ctx0" brushRef="#br1" timeOffset="9654.2">20015 6095 0,'0'0'0,"0"0"16,13-10-16,13-3 16,-26 13-1,42-13-15,7 9 16,-49 4-16,54 10 15,-2 13-15,-7 9 16,-45-32 0,36 43-16,-14 4 15,-14 1-15,-11-2 16,-12-6-16,-6-8 16,21-32-16,-39 26 15,-11-8 1,-2-10-16,0-10 15,11-18-15,15-12 16,11-7-16</inkml:trace>
  <inkml:trace contextRef="#ctx0" brushRef="#br1" timeOffset="10023.32">20582 6068 0,'0'0'16,"0"0"-16,0 0 16,0 0-16,-13 10 15,-14 5-15,-1 10 16,-2 9-16,-3 3 15,6 8 1,1-2-16,9 1 16,10 0-16,13-7 15,6-6-15,6-3 16,7-5-16,-25-23 16,44 12-1,7-9-15,1-7 16,-3-15-16,-8-14 15,-7-13-15,2-8 16</inkml:trace>
  <inkml:trace contextRef="#ctx0" brushRef="#br1" timeOffset="10469.49">20631 5532 0,'0'0'16,"0"0"-16,0 0 16,3-14-1,-3 14-15,16-21 16,7-5-16,10 11 15,-33 15-15,40 4 16,-40-4-16,38 16 16,-11 12-1,-27-28-15,18 37 16,-15 4-16,-15 0 16,-6-7-16,-8 1 15,1 0-15,25-35 16,0 0-1,0 0-15,-19 32 16,19-32-16,-3 29 16,20-8-16,19-6 15,15-4-15,4-2 16,2-7 0,-3-14-16,-9-8 15</inkml:trace>
  <inkml:trace contextRef="#ctx0" brushRef="#br1" timeOffset="10854.8">21666 5888 0,'0'0'0,"0"0"16,0 0-16,0 0 16,-12 22-1,-2 13-15,-2 13 16,7 8-16,4 0 15,1 7-15,1 3 16,-3 3-16,3-1 16,-2-3-1,1-4-15,-4-2 16,2-8-16,6-51 16,-5 37-16,6-24 15,12-29-15</inkml:trace>
  <inkml:trace contextRef="#ctx0" brushRef="#br1" timeOffset="11133.95">21798 6288 0,'0'0'15,"0"0"1,0 0-16,-18-2 16,-12 0-16,-11 1 15,-8 2-15,1 1 16,-5-5-16,-1-2 16,0 2-1,54 3-15,-55-5 16,55 5-16,-45-12 15,7-8-15</inkml:trace>
  <inkml:trace contextRef="#ctx0" brushRef="#br1" timeOffset="11532.91">22431 5715 0,'0'0'15,"0"0"-15,-5 17 16,-5 15 0,-1 9-16,-7 11 15,4 4-15,3 8 16,-3 4-16,4 2 16,-1 0-16,-1-7 15,-3-7-15,15-56 16,-15 50-1,15-50-15,0 0 16,-6 27-16,9-25 16</inkml:trace>
  <inkml:trace contextRef="#ctx0" brushRef="#br1" timeOffset="12057.06">22761 5820 0,'0'0'15,"0"0"-15,0 0 16,-15 19-16,-7 9 15,-5 14-15,-3 11 16,3 7-16,5 3 16,4 4-1,8-1-15,3 0 16,12-4-16,10-9 16,8-2-16,13-11 15,6-6-15,9-9 16,6-12-1,3-13-15,3-15 16,-3-16-16,-4-17 16,-7-12-16,-7-9 15,-15-2 1,-13-6-16,-12 6 16,-11 4-16,-11 11 15,-3 6-15,-7 12 16,-5 2-16,-4 9 15,-7 5 1,0 12-16,-3 10 16,49 0-16,-44 11 15,2 10-15</inkml:trace>
  <inkml:trace contextRef="#ctx0" brushRef="#br1" timeOffset="12471.92">23401 6103 0,'0'0'0,"0"0"15,0 0 1,11-10-16,-11 10 16,31-10-16,11 4 15,5 14-15,4 9 16,-4 9 0,-47-26-16,40 30 15,-13 12-15,-27-42 16,11 45-16,-11-4 15,-12 2-15,-9-1 16,-9-5 0,30-37-16,-44 25 15,44-25-15,-56 6 16,-4-17-16,11-21 16,25-14-16,18-6 15</inkml:trace>
  <inkml:trace contextRef="#ctx0" brushRef="#br1" timeOffset="12838.98">24080 6118 0,'0'0'16,"0"0"-1,0 0-15,0 0 16,-22-3-16,22 3 16,-39 0-16,-6 8 15,-3 8-15,2 10 16,9 7 0,6 7-16,11 5 15,20-45-15,-6 45 16,14 3-16,-8-48 15,28 41-15,7-4 16,10-7-16,1-10 16,7-9-1,4-16-15,5-5 16,-8-14-16,-9-14 16,-5-12-16</inkml:trace>
  <inkml:trace contextRef="#ctx0" brushRef="#br2" timeOffset="17360.92">15249 7958 0,'0'0'0,"0"0"16,0 0-16,-5-16 16,5 16-16,-6-31 15,5-5 1,1 36-16,6-40 15,-6 40-15,16-34 16,13 2-16,2 10 16,-31 22-16,38-12 15,-38 12 1,44-3-16,-5 15 16,0 6-16,-2 8 15,-7 10-15,-4 3 16,-8 6-1,-2 1-15,-11 4 16,-4 5-16,-13 4 16,-10 5-16,-16 8 15,-7 5-15,-6-2 16,3-2 0,3-5-16,3-8 15,9-5-15,33-55 16,0 0-16,0 0 15,-18 50-15,18-50 16,9 33-16,24-15 16,21-6-1,12-11-15,12-2 16,5-7-16,-12 4 16,-71 4-16,47-12 15,-20-4 1</inkml:trace>
  <inkml:trace contextRef="#ctx0" brushRef="#br2" timeOffset="17810.95">16031 8269 0,'0'0'16,"0"0"-1,13-8-15,7-2 16,-20 10-16,38-5 15,-38 5-15,48 1 16,2 18-16,-1 11 16,-9 6-1,-7 6-15,-9 6 16,-24-48-16,12 57 16,-11 3-16,-10-6 15,-9-2 1,-12-9-16,-8-9 15,-7-5-15,-7-4 16,-8-11-16,1-16 16,14-23-16,45 25 15,-42-43 1</inkml:trace>
  <inkml:trace contextRef="#ctx0" brushRef="#br2" timeOffset="18234.16">16696 8359 0,'0'0'0,"0"0"16,0 0-1,0 0-15,-17-9 16,17 9-16,-33-6 16,-9 1-16,-1 12 15,-2 10 1,7 2-16,5 12 16,4 3-16,8 7 15,21-41-15,-7 43 16,5 1-16,8-4 15,11-2 1,4-3-16,7-6 16,5-8-16,8-5 15,6-7-15,7-5 16,3-10-16,3-15 16,3-19-1,-8-10-15,-9-1 16</inkml:trace>
  <inkml:trace contextRef="#ctx0" brushRef="#br2" timeOffset="18752.78">16766 7836 0,'0'0'0,"0"0"16,0 0-16,0 0 15,0 0-15,0 0 16,0 0-16,14-3 15,-14 3 1,0 0-16,0 0 16,27 0-16,-27 0 15,30 10 1,-8 10-16,-13 5 16,-14 4-16,-9 1 15,-2 0-15,-1 2 16,17-32-16,-21 36 15,21-36 1,0 0-16,-15 34 16,15-34-16,-2 27 15,19-6-15,16-5 16,9-6-16,-42-10 16,45 5-1,1-9-15,-8-4 16,-11-14-16,-13-8 15</inkml:trace>
  <inkml:trace contextRef="#ctx0" brushRef="#br2" timeOffset="20699.47">16245 6650 0,'0'0'0,"0"0"16,0 0-1,0 0-15,0 0 16,0 0-16,-27-1 15,-21-1-15,-13-1 16,-14 0 0,-10 1-16,-7-2 15,-4 2-15,-10-2 16,-1 3-16,-48-4 16,-3-5-1,32-1-15,25 3 16,15 6-16,9 1 15,7 1-15,12-2 16,58 2 0,-52-1-16,52 1 15,0 0-15,-37-11 16,12-7-16</inkml:trace>
  <inkml:trace contextRef="#ctx0" brushRef="#br2" timeOffset="21551.92">24174 6738 0,'0'0'15,"0"0"-15,0 0 16,0 0-16,0 0 16,-20-3-1,20 3-15,-36-1 16,-19-4-16,-13-3 15,-7-3-15,-3 3 16,-7-1 0,-9 5-16,-4-4 15,-7-1-15,-6 4 16,-50 2-16,-6 2 16,24 1-16,31-9 15,16-1 1,10-1-16,6-2 15,80 13-15,-75-13 16,9 2-16,66 11 16,0 0-16,-55-22 15</inkml:trace>
  <inkml:trace contextRef="#ctx0" brushRef="#br2" timeOffset="22312.1">17767 8103 0,'0'0'0,"0"0"16,0 21-16,-4 14 16,1 14-1,-1 9-15,0 5 16,-2 7-16,0 6 15,-3 2-15,1 4 16,1-2-16,1-7 16,6-73-1,-3 51-15,-1-25 16</inkml:trace>
  <inkml:trace contextRef="#ctx0" brushRef="#br2" timeOffset="22590.84">18000 8544 0,'0'0'16,"-14"0"-16,-28-4 15,-10-1-15,-10 3 16,-4 1-16,-2 2 16,-2 1-1,1 2-15,1-4 16,68 0-16,-54-10 16,7-13-16</inkml:trace>
  <inkml:trace contextRef="#ctx0" brushRef="#br2" timeOffset="22939.71">18462 8054 0,'0'0'16,"-4"18"-16,-3 28 16,1 13-1,-2 11-15,0 4 16,-2 5-16,1 3 15,0 0-15,-3-1 16,5-5 0,7-76-16,0 0 15,-8 58-15,-4-21 16</inkml:trace>
  <inkml:trace contextRef="#ctx0" brushRef="#br2" timeOffset="23348.56">18733 8089 0,'0'0'16,"-3"15"-16,-6 26 16,-2 10-1,1 4-15,-2 3 16,3-2-16,9-56 16,-9 57-16,9-57 15,-3 52-15,3-52 16,6 45-1,15-12-15,15-9 16,12-10-16,8-9 16,5-3-1,-1-6-15,4-2 16,-6-3-16,-14-7 16,-44 16-16,37-29 15</inkml:trace>
  <inkml:trace contextRef="#ctx0" brushRef="#br2" timeOffset="23610.21">18963 8234 0,'0'0'16,"0"15"-16,-3 24 15,0 7 1,-3 9-16,3 3 16,-2 7-16,2 5 15,2 1-15,1 1 16,-2-5 0,4-5-16,-2-62 15,6 49-15,9-15 16</inkml:trace>
  <inkml:trace contextRef="#ctx0" brushRef="#br2" timeOffset="24009.59">19397 8387 0,'0'0'15,"9"-2"-15,26-2 16,8 5-16,0 6 16,0 11-1,-43-18-15,36 35 16,-6 11-16,-7 5 15,-23-51-15,13 60 16,-10-2 0,-7-3-16,-14-4 15,-4-11-15,-8-10 16,-7-5-16,-5-7 16,-7-7-16,-2-15 15,4-12 1,47 16-16,-38-36 15,11-12-15</inkml:trace>
  <inkml:trace contextRef="#ctx0" brushRef="#br2" timeOffset="24399.47">20045 8503 0,'0'0'15,"0"0"-15,0 0 16,-11-11 0,-11-7-16,-8 1 15,-8 7-15,-2 10 16,3 9-16,-3 12 15,4 8 1,3 4-16,4 4 16,10 4-16,10-2 15,7 0-15,2-39 16,11 40 0,11 0-16,10-8 15,7-6-15,7-5 16,0-8-16,-3-11 15,-43-2 1,44-2-16</inkml:trace>
  <inkml:trace contextRef="#ctx0" brushRef="#br2" timeOffset="25606.84">20869 8174 0,'0'0'0,"0"0"16,0 0-16,-3 18 15,0 12-15,-1 12 16,-2 8-1,2 3-15,1 5 16,1 5-16,2 1 16,-1-1-16,2 0 15,-1-63 1,2 65-16,-2-65 16,6 55-16,5-28 15,0-30 1</inkml:trace>
  <inkml:trace contextRef="#ctx0" brushRef="#br2" timeOffset="25887.9">21171 8549 0,'0'0'0,"0"0"16,-19 0-16,-14 3 16,-12 2-16,-9 0 15,-6 0-15,-2-2 16,0 2-16,1-2 16,2 0-1,59-3-15,-57 0 16,57 0-16,-52-11 15,6-9-15</inkml:trace>
  <inkml:trace contextRef="#ctx0" brushRef="#br2" timeOffset="26273.4">21700 8078 0,'0'0'16,"0"0"-16,0 0 16,0 31-16,0 24 15,-4 13-15,4 6 16,0 4 0,0 3-16,0 0 15,4-3-15,-1-2 16,-1-4-1,-2-72-15,6 63 16,3-10-16</inkml:trace>
  <inkml:trace contextRef="#ctx0" brushRef="#br2" timeOffset="26795.01">21937 8249 0,'0'0'16,"0"0"-16,14-15 16,7-5-1,12 1-15,-33 19 16,49-18-16,13 12 15,-4 12-15,-1 10 16,-5 7-16,-52-23 16,43 31-1,-43-31-15,28 47 16,-16 3-16,-15 5 16,-9-3-16,-8-1 15,-10 4 1,-5 1-16,0 0 15,3-5-15,7-1 16,8-5-16,17-45 16,-11 41-1,11-41-15,-2 38 16,16-1-16,12-5 16,15-9-16,13-10 15,7-8 1,10-3-16,6-4 15,-5-4-15,-7-2 16,-65 8-16,60-14 16,-3-4-1</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9:41.473"/>
    </inkml:context>
    <inkml:brush xml:id="br0">
      <inkml:brushProperty name="width" value="0.05292" units="cm"/>
      <inkml:brushProperty name="height" value="0.05292" units="cm"/>
      <inkml:brushProperty name="color" value="#FF0000"/>
    </inkml:brush>
  </inkml:definitions>
  <inkml:trace contextRef="#ctx0" brushRef="#br0">4031 13082 0,'0'0'0,"-9"8"16,-10 10-16,-5 12 15,-4 5-15,1 0 16,-3 7-16,30-42 15,-35 48 1,-1 7-16,1-3 16,-1 0-16,-2-3 15,-1-8-15,5-15 16,2-19-16</inkml:trace>
  <inkml:trace contextRef="#ctx0" brushRef="#br0" timeOffset="693.03">3710 13087 0,'0'0'0,"0"0"15,0 0-15,0 0 16,0 0-16,8 14 16,8 10-1,9 9-15,7 5 16,1 6-16,2-1 16,5 4-16,-3 0 15,-2-1-15,-2-7 16,-33-39-1,0 0-15,30 25 16</inkml:trace>
  <inkml:trace contextRef="#ctx0" brushRef="#br0" timeOffset="4644.59">4000 13561 0,'0'0'16,"0"0"-16,0 0 16,0 0-1,-5 18-15,5-18 16,0 0-16,-18 26 15,-6 3-15,24-29 16,-32 37-16,-2-3 16,34-34-1,0 0-15,-34 42 16,-3 2-16,37-44 16,0 0-16,-31 49 15,31-49-15,-27 55 16,27-55-16,-11 58 15,9-3 1,2-55-16,11 43 16,-11-43-16,21 29 15,7-12-15,-28-17 16,30 3-16,-30-3 16,27-18-1</inkml:trace>
  <inkml:trace contextRef="#ctx0" brushRef="#br0" timeOffset="5059.58">4106 13825 0,'0'0'0,"0"0"16,0 0-16,0 0 15,0 0 1,0 0-16,18 0 16,-18 0-16,29 11 15,7 3-15,-36-14 16,39 19-16,-6 7 15,-33-26-15,29 34 16,-29-34 0,0 0-16,18 39 15,-18-39-15,4 42 16,-16-7-16,-10-5 16,-10-10-16,-3-12 15,-4-10 1,2-11-16,37 13 15,-18-23-15</inkml:trace>
  <inkml:trace contextRef="#ctx0" brushRef="#br0" timeOffset="5432.99">4505 13813 0,'0'0'16,"0"0"-1,0 0-15,0 0 16,-15 10-16,15-10 15,-26 20-15,26-20 16,-32 32 0,32-32-16,-28 40 15,28-40-15,-12 44 16,12-44-16,3 51 16,16-6-16,-19-45 15,33 35-15,-33-35 16,39 13-1,7-25-15</inkml:trace>
  <inkml:trace contextRef="#ctx0" brushRef="#br0" timeOffset="5730.46">4835 13798 0,'0'0'15,"0"0"-15,0 0 16,0 0-16,0 0 16,0 17-1,3 15-15,-3-32 16,6 45-16,4 10 15,-10-55-15,6 58 16,-6-58-16,0 0 16,5 45-1,-2-19-15</inkml:trace>
  <inkml:trace contextRef="#ctx0" brushRef="#br0" timeOffset="6022.83">4691 13978 0,'0'0'0,"0"0"15,0 0-15,0 0 16,0 0-16,22 0 15,-22 0 1,48 0-16,11-2 16,-59 2-16,70-3 15,-70 3-15,0 0 16,62-16 0,-62 16-16,47-41 15</inkml:trace>
  <inkml:trace contextRef="#ctx0" brushRef="#br0" timeOffset="6653.35">5116 13696 0,'0'0'0,"0"0"16,0 0-16,12-12 15,-12 12 1,0 0-16,25-15 16,13 1-16,-38 14 15,39-5-15,-1 10 16,-38-5-16,0 0 15,0 0 1,32 16-16,-32-16 16,0 0-16,20 25 15,-20-25-15,8 28 16,-8-28-16,0 0 16,0 0-1,0 28-15,0-28 16,0 0-16,0 0 15,-5 25-15,5-25 16,0 0-16,2 21 16,8 2-1,7-4-15,-17-19 16,25 20-16,-25-20 16,33 20-16,-1 1 15,-32-21-15,0 0 16,25 28-16,-25-28 15,17 30 1,-14 4-16,-3-34 16,-10 32-16,10-32 15,-26 30-15,-10-10 16,0-11-16,0-13 16,1-15-1,6-9-15</inkml:trace>
  <inkml:trace contextRef="#ctx0" brushRef="#br0" timeOffset="7030.1">5436 13406 0,'0'0'0,"0"0"15,0 0 1,19 5-16,15 5 16,11 3-16,0 17 15,-3 6-15,-6 10 16,-36-46-1,33 59-15,-33-59 16,34 72-16,-8 1 16,-11-2-16,-8-6 15,-11-4-15,-8-5 16,-14-4 0,26-52-16,-42 45 15,-18-12-15</inkml:trace>
  <inkml:trace contextRef="#ctx0" brushRef="#br0" timeOffset="7938.12">4016 10244 0,'0'0'15,"0"0"-15,0 0 16,0 0-1,-13 17-15,-3 11 16,-8 0-16,-3 2 16,1 4-16,26-34 15,-35 39-15,-3 6 16,38-45 0,-43 45-16,1 0 15,42-45-15,-44 37 16,10-16-16,4-19 15,4-19 1</inkml:trace>
  <inkml:trace contextRef="#ctx0" brushRef="#br0" timeOffset="8229.4">3633 10339 0,'0'0'15,"0"0"-15,0 0 16,11 16-16,13 9 16,6 5-16,3 9 15,2-1-15,-35-38 16,41 41-1,-2 2-15,-39-43 16,37 33-16,-37-33 16,38 24-16,0-12 15</inkml:trace>
  <inkml:trace contextRef="#ctx0" brushRef="#br0" timeOffset="8726.92">4414 10229 0,'0'0'15,"0"0"-15,0 0 16,0 0-16,-16 15 16,-10 6-1,-8 10-15,2 1 16,5 7-16,6-1 16,4 0-16,8 2 15,9-40-15,-4 43 16,4-43-16,9 50 15,7-1 1,-16-49-16,25 37 16,3-16-16,1-19 15</inkml:trace>
  <inkml:trace contextRef="#ctx0" brushRef="#br0" timeOffset="9227">4584 10296 0,'0'0'15,"0"0"-15,0 0 16,0 0 0,0 0-16,0 0 15,0 0-15,0 0 16,0 0-16,0 0 16,0 0-16,12 4 15,14 6 1,5 4-16,2 2 15,-33-16-15,39 27 16,-39-27-16,36 32 16,-36-32-1,33 39-15,-33-39 16,0 0-16,14 45 16,-14 2-16,0-47 15,-14 44-15,-13-8 16,27-36-1,-39 25-15,-3-13 16,8-15-16,8-11 16,10-12-16,5-10 15</inkml:trace>
  <inkml:trace contextRef="#ctx0" brushRef="#br0" timeOffset="9556.08">5017 10383 0,'0'0'0,"0"0"15,0 0-15,0 0 16,-22 0-1,22 0-15,-35 0 16,-5 14-16,40-14 16,-33 23-16,9 10 15,14 7-15,10-40 16,4 45 0,15-3-16,9-5 15,6-16-15,4-9 16,-2-12-16,-3-10 15</inkml:trace>
  <inkml:trace contextRef="#ctx0" brushRef="#br0" timeOffset="9835.74">5270 10312 0,'0'0'0,"0"0"15,0 0-15,0 0 16,0 0-16,0 21 16,0 16-16,4 8 15,-4-45 1,5 53-16,0 4 15,-5-57-15,0 0 16,0 0-16,5 46 16</inkml:trace>
  <inkml:trace contextRef="#ctx0" brushRef="#br0" timeOffset="10076.11">5146 10447 0,'0'0'15,"0"0"1,0 0-16,0 0 16,0 0-16,19 0 15,18 0-15,10 0 16,2-4-16,3-1 15,-52 5 1,54-14-16</inkml:trace>
  <inkml:trace contextRef="#ctx0" brushRef="#br0" timeOffset="10642.51">5532 10302 0,'0'0'16,"0"0"-16,0 0 16,0 0-16,0 0 15,18 3 1,15 0-16,8 4 15,-41-7-15,45 10 16,-45-10-16,0 0 16,0 0-16,34 22 15,-34-22 1,24 31-16,-16-1 16,-8-30-16,-8 28 15,8-28-15,0 0 16,-20 22-16,20-22 15,0 0 1,0 0-16,-23 15 16,8-7-16,15-8 15,-2 6-15,16 0 16,10 6-16,5 8 16,-29-20-1,0 0-15,30 25 16,-5 6-16,-25-31 15,11 36-15,-11-36 16,-3 33 0,-15-5-16,-11-3 15,-9-9-15,-4-9 16,0-14-16,11-11 16,8-10-16</inkml:trace>
  <inkml:trace contextRef="#ctx0" brushRef="#br0" timeOffset="10969.55">5846 10166 0,'0'0'0,"0"0"16,20 3-1,13 3-15,7 13 16,1 8-16,-5 5 16,-6 7-16,-4 6 15,-7 1 1,-10 4-16,-6 0 15,-9 0-15,-10 0 16,-9-7-16,25-43 16,-36 41-16</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7:13.78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7159 3014 0,'0'0'0,"0"0"16,0 0-16,0 0 16,0 0-16,3-13 15,-3 13-15,0 0 16,17-25-16,-17 25 16,27-33-16,-27 33 15,0 0 1,35-45-16,-35 45 15,0 0-15,42-45 16,3 4-16,-45 41 16,41-42-16,3-2 15,0 13-15,-1 6 16,-7 6-16,2 9 16,-2-6-16,4-3 15,1 1-15,-41 18 16,45-16-1,5 2-15,-1 4 16,-2-4-16,2 1 16,-2 4-16,3 1 15,0 3-15,2-3 16,-1-3-16,0 0 16,2-1-16,1 3 15,-2 3-15,3-1 16,5 5-1,1 2-15,-61 0 16,70 0-16,1 2 16,3 3-16,4 3 15,-78-8-15,81 12 16,1-2-16,-9 3 16,-4-2-1,-9-1-15,-3-1 16,-57-9-16,62 15 15,1 2-15</inkml:trace>
  <inkml:trace contextRef="#ctx0" brushRef="#br0" timeOffset="602.53">9470 2566 0,'65'22'16,"-2"2"-16,1 2 15,1 2-15,-3-5 16,-5 4-16,6-4 16,-63-23-1,71 32-15,2 2 16,-7 0-16,-66-34 15,62 31 1,-9-8-16,-12-3 16,-41-20-16,0 0 15,0 0 1,32 15-16,-32-15 16,0 0-16,0 0 15,21 4-15,-21-4 16,0 0-16,11-4 15,-13-14-15,2 18 16,0 0 0,0 0-16,-10-29 15,10 29-15,0 0 16,0 0-16,-11-32 16,11 32-16,0 0 15,0 0-15,-7-30 16,7 30-16,0 0 15,0 0 1,-7-21-16,7 21 16,0 0-16,0 0 15,2 7-15,-2-7 16,6 20-16,-6-20 16,11 31-16,-11-31 15,0 0 1,0 0-16,10 36 15,-10-36-15,0 0 16,0 0-16,1 36 16,-1-36-16,0 0 15,-11 31-15,-15-6 16,-9-8-16,-8-2 16,-5-6-16,-2 3 15,-2-8-15,4-6 16</inkml:trace>
  <inkml:trace contextRef="#ctx0" brushRef="#br0" timeOffset="2192.19">7251 3102 0,'0'0'0,"0"0"15,0 0 1,0 0-16,0 0 16,0 0-16,0 0 15,0 0-15,0 0 16,0 0-16,0 0 15,0 0-15,4-17 16,-4 17-16,8-32 16,-8 32-1,14-40-15,10-6 16,-24 46-16,28-47 16,8-3-16,9 5 15,1 9-15,0 2 16,1 5-16,5-4 15,3 2-15,2-4 16,-2 0-16,1 5 16,1 2-1,0-2-15,1 2 16,7 0-16,5 0 16,1 7-16,5-1 15,-6-3-15,2 3 16,6-2-16,7 5 15,1-3 1,-6 7-16,3 0 16,4 2-16,0 0 15,0 3-15,-1 5 16,-2 5-16,6 0 16,4 0-16,7 4 15,4-3-15,4-1 16,-2 0-16,-4 3 15,-10 4 1,-9 2-16,-1-3 16,1 2-16,11 1 15,4 5-15,5-2 16,-4 5-16,-7 0 16,-3-3-16,-11 3 15,-4-1 1,4 0-16,1 2 15,1 3-15,-7 7 16,-3 0-16,-1-5 16,1 3-16,-2 1 15,-3 5-15,3 2 16,0 3-16,-69-37 16,74 47-1,-1 3-15,-5-5 16,-68-45-16,58 39 15,-14-9-15,-44-30 16,0 0-16,0 0 16,30 15-16,-30-15 15,0 0 1,15-4-16,-15 4 16,4-15-16,-4 15 15,0 0-15,0-29 16,0 29-16,0 0 15,0 0-15,0-35 16,0 35-16,0 0 16,0 0-16,2-29 15,-2 29 1,0 0-16,0-19 16,0 19-16,-2-2 15,2 2-15,10 23 16,-10-23-16,13 35 15,-13-35-15,9 39 16,-9 1-16,-14-10 16,-8-7-1,-23-3-15,-6-11 16,-2-18-16,4-19 16</inkml:trace>
  <inkml:trace contextRef="#ctx0" brushRef="#br0" timeOffset="3450.06">6205 5249 0,'0'0'0,"0"0"15,0 0-15,0 0 16,0 0-1,0 0-15,0 0 16,0 0-16,0 0 16,0 0-16,-7-14 15,7 14 1,0 0-16,0 0 16,-1-25-16,1 25 15,9-28-15,-9 28 16,22-23-16,16 11 15,-38 12 1,44 1-16,3 12 16,-8 11-16,-6 4 15,-3 11-15,-8 6 16,-6 8-16,-7 5 16,-6 1-1,-6 0-15,-6-8 16,-5-8-16,14-43 15,-27 32-15,27-32 16,-45 26-16,-5-12 16,-7-14-1,-6-13-15,8-16 16,7-7-16,9-13 16,-2-12-16</inkml:trace>
  <inkml:trace contextRef="#ctx0" brushRef="#br0" timeOffset="3882.88">6737 5236 0,'0'0'15,"0"0"-15,0 0 16,0 0-16,0 0 16,-11-15-1,11 15-15,-19-17 16,-9 5-16,28 12 16,-37-7-16,3 14 15,2 9-15,2 11 16,5 6-1,6 7-15,12 2 16,12 8-16,9-1 16,8-5-16,6-3 15,-28-41 1,35 40-16,7-5 16,-42-35-16,45 26 15,3-12-15,-1-15 16,-5-13-16,-8-20 15,-8-17 1,-8-25-16</inkml:trace>
  <inkml:trace contextRef="#ctx0" brushRef="#br0" timeOffset="4349.01">6632 4794 0,'0'0'15,"0"0"-15,0 0 16,0 0-16,0 0 16,0 0-16,0 0 15,0 0-15,12-12 16,-12 12-1,27-16-15,9-1 16,-36 17-16,42-8 16,-42 8-16,39 8 15,-39-8-15,27 21 16,-10 12 0,-14 5-16,-11 2 15,-5 4-15,13-44 16,0 0-16,-20 45 15,20-45-15,0 0 16,-15 33-16,15-33 16,-3 24-1,16-7-15,19-11 16,12-3-16,8 1 16,-52-4-16,52 0 15,-9-10-15,-14-13 16</inkml:trace>
  <inkml:trace contextRef="#ctx0" brushRef="#br0" timeOffset="4723.33">7493 5132 0,'0'0'0,"0"0"15,0 0-15,-3 23 16,-3 13-1,-3 8-15,-4 7 16,2 5-16,3 4 16,3-2-16,-3-2 15,8-56 1,-4 52-16,4-52 16,0 0-16,-7 35 15,3-25-15,-1-24 16</inkml:trace>
  <inkml:trace contextRef="#ctx0" brushRef="#br0" timeOffset="4998.65">7598 5461 0,'0'0'0,"0"0"15,0 0-15,0 0 16,-24 4-16,-15-2 16,39-2-16,-53 3 15,-3-2 1,56-1-16,-56-1 16,7-8-16,49 9 15,0 0-15,-33-22 16,16-14-16,23-4 15,21-1 1</inkml:trace>
  <inkml:trace contextRef="#ctx0" brushRef="#br0" timeOffset="5625.95">7903 4974 0,'0'0'16,"0"0"-16,0 0 15,0-17-15,0 17 16,0 0-16,3-25 16,-3 25-16,18-25 15,12 5 1,11 14-16,-41 6 15,46 11-15,-46-11 16,42 25 0,-9 12-16,-11 4 15,-15 1-15,-7-42 16,-2 45-16,-13-3 16,-9-6-16,24-36 15,0 0 1,-33 31-16,33-31 15,0 0-15,0 0 16,-33 22-16,33-22 16,0 0-1,-21 19-15,18-2 16,3-17-16,23 16 16,-23-16-16,31 25 15,9 5 1,-40-30-16,35 40 15,-7 4-15,-11 5 16,-15-2-16,-2-47 16,-9 48-16,-7-5 15,-8-10-15,-5-5 16,-7-10 0,36-18-16,-48 3 15,0-6-15,3-13 16,15-7-16,9-14 15,13-12 1</inkml:trace>
  <inkml:trace contextRef="#ctx0" brushRef="#br0" timeOffset="6032.5">8339 5252 0,'0'0'15,"0"0"-15,0 0 16,14-3-16,-14 3 16,33-8-1,-33 8-15,49-5 16,-49 5-16,54-1 15,-6 7-15,-3 14 16,-45-20 0,32 31-16,-14 9 15,-10 2-15,-14-1 16,-8-4 0,-10-3-16,24-34 15,-35 30-15,-9-7 16,-7-7-16,2-17 15,7-14-15,7-16 16,10-10-16,13-3 16,13-1-1</inkml:trace>
  <inkml:trace contextRef="#ctx0" brushRef="#br0" timeOffset="6401.38">8878 5273 0,'0'0'0,"0"0"16,0 0-16,0 0 16,0 0-16,0 0 15,0 0-15,-16-3 16,-11 0-1,-8 3-15,2 10 16,0 8-16,0 10 16,33-28-16,-27 38 15,27-38 1,-16 42-16,16 3 16,0-45-16,11 41 15,11-6-15,-22-35 16,38 25-1,6-8-15,5-10 16,-5-18-16,0-6 16,1-12-16</inkml:trace>
  <inkml:trace contextRef="#ctx0" brushRef="#br1" timeOffset="10696.04">9073 3839 0,'0'0'0,"0"0"16,0 0-16,0 0 15,0 0 1,0 0-16,0 0 15,0 0-15,0 0 16,0 0-16,0 0 16,4 18-16,2 13 15,6 6 1,3-1-16,12 1 16,3-3-16,4 0 15,5-1-15,5-3 16,-3-4-16,5-1 15,0-5 1,1-6-16,4-3 16,0-4-16,1-7 15,3-3-15,7-2 16,3 0-16,-2-3 16,-6-11-16,-57 19 15,58-25-15,-2-7 16,-7-7-1,-49 39-15,41-40 16,0-2-16,-41 42 16,37-45-16,-37 45 15,0 0-15,0 0 16,32-38 0,-32 38-16,0 0 15,0 0-15,21-29 16,-21 29-16,0 0 15,9-21-15,-9 21 16,-5-10 0,-12 12-16,-5 1 15,-6 3-15,28-6 16,0 0-16,-30 8 16,30-8-16,0 0 15,0 0-15,-26 6 16,26-6-16,0 0 15,-11 0-15,16-8 16,-5 8 0,22-12-16,11-2 15,5 3-15,-38 11 16,41-12-16,-41 12 16,0 0-16,0 0 15,38-5 1,-38 5-16,32 4 15,-32-4-15,21 15 16,-4 13-16,-17-28 16,16 35-16,2 8 15,-18-43 1,21 43-16,-21-43 16,26 36-16</inkml:trace>
  <inkml:trace contextRef="#ctx0" brushRef="#br1" timeOffset="11991.21">9165 3907 0,'0'0'0,"0"0"16,0 0-16,0 0 15,0 0-15,0 0 16,0 0-16,0 0 16,0 0-1,-3 21-15,3-21 16,2 33-16,2 12 15,-4-45-15,20 58 16,8-5-16,6-1 16,3 0-1,3-2-15,10 4 16,3-2-16,10-5 16,-3-7-16,2-7 15,1-7 1,-3-8-16,0-6 15,0-4-15,5-8 16,5-3-16,-2-2 16,-1-5-16,11 1 15,-1-4 1,-2-3-16,2-3 16,7 1-16,2-9 15,-1-3-15,-4 4 16,-5 0-16,1-2 15,-4-1 1,3 0-16,0-4 16,0 5-16,-5-5 15,-7-3-15,-5 2 16,-2 2-16,-4-1 16,-1-4-16,-52 37 15,54-43-15,-54 43 16,54-47-1,-9 3-15,-45 44 16,35-47-16,-35 47 16,0 0-16,0 0 15,18-35-15,-18 35 16,4-22-16,-11 14 16,7 8-1,-18 6-15,18-6 16,0 0-16,0 0 15,-27 11-15,27-11 16,0 0-16,0 0 16,-24 11-1,5 1-15,19-12 16,0 0-16,0 5 16,15-4-16,-15-1 15,30-1-15,-30 1 16,37-3-16,-37 3 15,0 0-15,0 0 16,36-2 0,-36 2-16,0 0 15,29 5-15,-29-5 16,21 17-16,-21-17 16,10 23-16,-3 8 15,-7-31-15,0 0 16,5 37-16,0 3 15</inkml:trace>
  <inkml:trace contextRef="#ctx0" brushRef="#br1" timeOffset="12776.34">9610 5188 0,'0'0'0,"0"0"15,0 0-15,0 0 16,0 0-16,0 0 16,0 27-16,0 16 15,0 14 1,0-57-16,-3 67 16,-2 0-16,-2-1 15,7-66-15,0 0 16,-9 61-16,9-61 15,0 0 1,0 0-16,-12 28 16,-11-32-16</inkml:trace>
  <inkml:trace contextRef="#ctx0" brushRef="#br1" timeOffset="13063.11">9847 5432 0,'0'0'0,"0"0"16,0 0 0,0 0-16,-17 0 15,17 0-15,-38 0 16,38 0-16,-57-3 15,57 3 1,0 0-16,-68-5 16,68 5-16,-59-15 15,16-9-15,22-7 16,21 0 0</inkml:trace>
  <inkml:trace contextRef="#ctx0" brushRef="#br1" timeOffset="13699.61">10439 5062 0,'0'0'0,"0"0"15,0 0-15,0 0 16,0 0-16,-13-9 16,13 9-16,-32-11 15,-10-1 1,42 12-16,0 0 16,-50-6-16,50 6 15,-50 0-15,50 0 16,0 0-16,-46 6 15,46-6 1,-40 20-16,40-20 16,0 0-16,-24 32 15,24-32-15,0 0 16,-11 36-16,11-36 16,0 0-1,0 0-15,8 34 16,-8-34-16,21 33 15,11-5-15,-32-28 16,38 32 0,4-6-16,-42-26 15,38 34-15,-8 4 16,-6 1-16,-24-39 16,15 49-16,-6 2 15,-6-2 1,-7-1-16,-4-4 15,-9-11-15,-8-3 16,-5-11-16,-6-7 16,-6-7-1,0-11-15,4-11 16,8-9-16,30 26 16,-18-42-16</inkml:trace>
  <inkml:trace contextRef="#ctx0" brushRef="#br1" timeOffset="14121.8">10654 5365 0,'0'0'0,"0"0"15,0 0-15,0 0 16,0 0-16,8-11 16,-8 11-16,28-17 15,-28 17 1,49-5-16,-49 5 16,65 13-16,-2 10 15,-7 13-15,-12 5 16,-9-2-16,-12 1 15,-23-40 1,15 42-16,-12-1 16,-11-7-16,8-34 15,-22 29-15,-15-10 16,-7-4-16,-7-10 16,3-5-1,-1-7-15,9-11 16,40 18-16,-28-27 15,7-9 1</inkml:trace>
  <inkml:trace contextRef="#ctx0" brushRef="#br1" timeOffset="14520.03">11320 5443 0,'0'0'16,"0"0"-16,0 0 15,0 0 1,-11-15-16,11 15 16,-16-17-16,-14 6 15,-4 5-15,34 6 16,-36 14-16,-4 10 15,7 10-15,33-34 16,-27 38 0,27-38-16,-18 38 15,18-38-15,0 0 16,0 0-16,-5 40 16,5-40-1,11 35-15,17-3 16,10-9-16,7-4 15,-1-10-15,-7-10 16,1-19-16,-5-16 16</inkml:trace>
  <inkml:trace contextRef="#ctx0" brushRef="#br1" timeOffset="14948.66">12026 5132 0,'0'0'16,"0"0"-16,0 0 15,0 0-15,0 0 16,-3 20-16,-1 10 16,1 11-1,-4 7-15,0 8 16,-2-1-16,-2 4 15,5 0-15,6-59 16,-10 61-16,10-61 16,0 0-1,0 0-15,-10 52 16,3-21-16,7-31 16,8 12-16</inkml:trace>
  <inkml:trace contextRef="#ctx0" brushRef="#br1" timeOffset="15248.84">12188 5439 0,'0'0'15,"0"0"-15,0 0 16,0 0-1,0 0-15,-18-1 16,-13-2-16,31 3 16,-47-6-1,-9 1-15,56 5 16,-60-7-16,60 7 16,0 0-16,-61-8 15,61 8-15,0 0 16,-50-16-16,14-17 15,12-19 1</inkml:trace>
  <inkml:trace contextRef="#ctx0" brushRef="#br1" timeOffset="15614.18">12648 4806 0,'0'0'16,"0"0"-16,0 0 16,0 0-16,1 18 15,1 15-15,3 15 16,3 17-1,3 3-15,-3 4 16,-4 6-16,0 1 16,-8 4-16,4-83 15,-3 79-15,3-79 16,0 0 0,0 0-16,-4 68 15,4-68-15,-4 44 16,6-35-16,1-27 15</inkml:trace>
  <inkml:trace contextRef="#ctx0" brushRef="#br1" timeOffset="16215.7">13407 5050 0,'0'0'15,"0"0"-15,0 0 16,-19-3-16,19 3 16,-36-5-16,36 5 15,-47-2-15,47 2 16,-50 4-16,50-4 15,0 0-15,-50 8 16,50-8 0,-44 18-16,44-18 15,-37 27-15,10 8 16,13 5-16,14-40 16,-8 41-16,8-41 15,0 0 1,0 0-16,-2 39 15,4-13-15,14-11 16,-16-15-16,0 0 16,35 5-16,-35-5 15,51-1-15,-51 1 16,55-2-16,-55 2 16,60 13-16,-4 14 15,-14 11 1,-12 9-16,-14 0 15,-8 1-15,-7-2 16,-6-4-16,-10-6 16,15-36-1,-29 28-15,-9-7 16,-11-9-16,-12-7 16,-12-5-16,-3-11 15,13-11 1</inkml:trace>
  <inkml:trace contextRef="#ctx0" brushRef="#br1" timeOffset="27563.73">9601 5357 0,'0'0'0,"0"0"16,0 0-16,0 0 15,0 0-15,0 0 16,0 0-16,0 0 15,0 0 1,0 0-16,0 0 16,0 0-16,-20 11 15,20-11-15,0 0 16,-34 6 0</inkml:trace>
  <inkml:trace contextRef="#ctx0" brushRef="#br1" timeOffset="28501.03">9615 5348 0,'0'0'0,"0"0"16,0 0-16,0 0 15,0 0-15,0 0 16,0 0-16,0 0 15,0 0 1,0 0-16,0 0 16,0 0-16,-14 13 15,14-13 1,-29 15-16,29-15 16,0 0-16,-39 17 15,39-17-15,0 0 16,0 0-1,-39 13-15,39-13 16,0 0-16,0 0 16,-30 9-16,30-9 15,0 0-15,0 0 16,-19 6 0,19-6-16,0 0 15,0 0-15,-14 3 16,14-3-16,-19-4 15,-10-12 1</inkml:trace>
  <inkml:trace contextRef="#ctx0" brushRef="#br2" timeOffset="32691.04">6562 7747 0,'0'0'0,"0"0"15,0 0 1,0 0-16,0 0 16,0 0-16,0 0 15,0 0-15,17-11 16,12-1-16,4 0 15,3 8 1,-1 11-16,-4 10 16,-4 10-16,-4 13 15,-8 3 1,-8 4-16,-5 4 16,-5-1-16,3-50 15,-9 50-15,-11-4 16,20-46-1,-34 38-15,-13-9 16,-11-11-16,-19-10 16,-4-13-16,9-16 15,19-14 1,53 35-16,-32-48 16</inkml:trace>
  <inkml:trace contextRef="#ctx0" brushRef="#br2" timeOffset="33126.85">7155 7792 0,'0'0'0,"0"0"15,0 0-15,0 0 16,0 0-16,-15-7 16,-15-3-16,-9 2 15,-5 3 1,3 7-16,2 4 16,3 12-16,2 11 15,34-29 1,-32 41-16,7 7 15,7-1-15,10 1 16,8-48-16,2 47 16,11-2-16,5-3 15,12-13 1,5-5-16,10-13 16,4-7-16,4-8 15,-2-6-15,-3-12 16,-10-12-1,-38 34-15,31-52 16</inkml:trace>
  <inkml:trace contextRef="#ctx0" brushRef="#br2" timeOffset="33614.08">7197 7304 0,'0'0'0,"0"0"15,0 0-15,0 0 16,0 0-16,0 0 15,14-3-15,12-4 16,9 2 0,6 2-16,-3 8 15,-3 5-15,-35-10 16,30 21-16,-16 6 16,-11 2-1,-10-5-15,-8 2 16,-8 3-16,23-29 15,-32 31 1,32-31-16,0 0 16,0 0-16,-24 29 15,12-4-15,21-3 16,21-3-16,15-3 16,8-7-1,6-4-15,-1-10 16,-4-6-16,-10-4 15</inkml:trace>
  <inkml:trace contextRef="#ctx0" brushRef="#br2" timeOffset="33986.25">8228 7675 0,'0'0'15,"0"0"-15,0 0 16,-5 17-16,-4 11 15,3 16 1,-3 5-16,3 3 16,0 7-16,-3 2 15,9-61-15,-9 68 16,9-68-16,-6 68 16,6-68-16,-5 67 15,0-21 1,5-46-16,-2 20 15</inkml:trace>
  <inkml:trace contextRef="#ctx0" brushRef="#br2" timeOffset="34265.1">8436 7993 0,'0'0'0,"0"0"16,0 0-16,-23-3 15,-15-2-15,-18-1 16,-5 1 0,-1 0-16,0-1 15,4 2-15,58 4 16,-56-1-16,56 1 15,0 0-15,-46-5 16,16-8 0</inkml:trace>
  <inkml:trace contextRef="#ctx0" brushRef="#br2" timeOffset="35033.18">8938 7903 0,'0'0'15,"0"0"-15,0 0 16,0 0-16,0 0 15,-10-14-15,-7-10 16,-5-8 0,-5-6-16,27 38 15,-24-44-15,4-8 16,20 52-16,-12-58 16,8 3-1,5 4-15,10 5 16,11 2-16,10 10 15,4 4-15,4 10 16,2 5-16,-42 15 16,53-10-1,-2 9-15,0 7 16,-6 14-16,-45-20 16,38 35-16,-38-35 15,24 51 1,-14 8-16,-16-1 15,-15-7-15,-10-3 16,-10-1 0,-5 0-16,-9-2 15,0 1-15,7 6 16,3 0-16,9-3 16,13 0-16,5-5 15,12-2-15,11-4 16,11-6-1,13-4-15,5-5 16,8-6-16,-2-10 16,-2-9-16,-38 2 15,44-10-15,-5-13 16,-4-9 0,-16-8-16,-19 40 15,3-53-15,-14 3 16,-12 3-16,-9 4 15,-4 14 1,-3 2-16,39 27 16,-37-25-16,5 0 15</inkml:trace>
  <inkml:trace contextRef="#ctx0" brushRef="#br2" timeOffset="35441.25">9380 7772 0,'0'0'0,"0"0"16,0 0-16,0 0 15,17-3-15,11-7 16,8 0 0,5-3-16,-41 13 15,43 4-15,4 8 16,-47-12-16,46 23 16,-46-23-16,40 38 15,-12 3 1,-9 3-16,-11 3 15,-8-4-15,-8-3 16,-8-3-16,-5-8 16,-8 1-1,29-30-15,-43 18 16,-7-15-16,-5-15 16</inkml:trace>
  <inkml:trace contextRef="#ctx0" brushRef="#br2" timeOffset="35850.01">10086 7740 0,'0'0'16,"0"0"-16,0 0 16,0 0-16,0 0 15,-22 0-15,-15 0 16,-9 5-16,4 8 16,1 6-1,3 7-15,38-26 16,-29 33-16,10 6 15,8 5-15,11 0 16,8 1-16,6-3 16,13 0-1,6-7-15,7-3 16,6-3-16,1-9 16,-1-14-16,-3-19 15,-6-19-15,-7-17 16</inkml:trace>
  <inkml:trace contextRef="#ctx0" brushRef="#br2" timeOffset="36201.89">10753 7654 0,'0'0'0,"0"0"16,0 0-16,-4 18 15,-1 17-15,-2 15 16,-2 8-16,0 2 15,1 1 1,-1-1-16,0 0 16,2-7-16,0-3 15,7-50-15,0 0 16,0 0-16,-13 37 16,1-15-1</inkml:trace>
  <inkml:trace contextRef="#ctx0" brushRef="#br2" timeOffset="36519.15">10961 7902 0,'0'0'16,"0"0"-16,0 0 16,-20 4-16,-8 5 15,-13-3-15,41-6 16,-54 9-16,54-9 16,-65 3-16,-2-1 15,3-2 1,7-2-16,57 2 15,0 0-15,-41-12 16,10-11-16,12-14 16</inkml:trace>
  <inkml:trace contextRef="#ctx0" brushRef="#br2" timeOffset="36984.15">11482 7328 0,'0'0'0,"0"0"16,0 0-1,-5 19-15,-2 18 16,-4 11-16,3 9 15,-2 5-15,1 1 16,1 8 0,0 1-16,0-1 15,8-71-15,-7 75 16,0-4-16,7-71 16,-8 69-16,8-69 15,-3 55 1,0-27-16,3-33 15</inkml:trace>
  <inkml:trace contextRef="#ctx0" brushRef="#br2" timeOffset="37699.74">12295 7495 0,'0'0'0,"0"0"16,0 0-1,-23-1-15,-18-1 16,-8-1-16,-5 0 15,3-2-15,51 5 16,-47-9 0,47 9-16,0 0 15,-48-6-15,6 6 16,42 0-16,-37 11 16,10 9-1,10 10-15,8 5 16,6 5-16,7-1 15,1 3-15,-5-42 16,9 44 0,-9-44-16,0 0 15,0 0-15,9 42 16,-9-42-16,0 0 16,11 30-1,5-12-15,7-10 16,5-8-16,7 0 15,11-3-15,-46 3 16,55 2 0,10 1-16,-6 9 15,-15 3-15,-9 9 16,-5 6-16,-7 5 16,-2 3-16,-12 7 15,-7-3-15,-7 1 16,-11-3-1,16-40-15,-27 35 16,-6-7-16,-9-4 16,-12-13-16,-6-3 15,-14-4 1,-4-1-16,78-3 16,-62 5-16</inkml:trace>
  <inkml:trace contextRef="#ctx0" brushRef="#br2" timeOffset="38582.88">6317 7724 0,'0'0'0,"0"0"16,-16-4-16,-14-1 16,-10 0-1,-4 3-15,44 2 16,-46 0-16,46 0 16,0 0-16,-60 0 15</inkml:trace>
  <inkml:trace contextRef="#ctx0" brushRef="#br2" timeOffset="38801.28">6288 7930 0,'0'0'16,"0"0"-16,0 0 15,-20 0-15,20 0 16,-45 0 0,45 0-16,-61 0 15,-5-2-15,-1-1 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8:23.64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15519 3987 0,'0'0'0,"0"0"16,0 0-16,3 20 15,2 15-15,2 8 16,5 3-16,0-5 15,14-1-15,7-6 16,5-3 0,5-9-16,-4-10 15,6-3-15,-1-11 16,-2 1-16,1-8 16,-2 0-16,4-11 15,-3-4-15,-4-6 16,-3-2-16,-1-2 15,-8-5 1,-1 1-16,-3 1 16,-22 37-16,13-38 15,-13 38-15,0 0 16,0 0-16,13-32 16,-13 32-1,0 0-15,0 0 16,6-26-16,-6 26 15,5-12-15,-5 12 16,-10 4-16,10-4 16,0 0-16,0 0 15,-24 11-15,24-11 16,-33 14-16,33-14 16,0 0-1,0 0-15,-36 8 16,36-8-16,0 0 15,0 0-15,-30 5 16,30-5-16,-13 2 16,19-4-16,-6 2 15,24-7 1,-24 7-16,37-11 16,8-1-16,-45 12 15,0 0-15,0 0 16,44-10-16,-44 10 15,35 0-15,-35 0 16,21 13 0,-5 10-16,-5 11 15,-11-34-15,12 37 16,-12-37-16,12 42 16,-12-42-16,0 0 15,13 34-15,-8-15 16,-11-14-1</inkml:trace>
  <inkml:trace contextRef="#ctx0" brushRef="#br0" timeOffset="1164.76">15627 3981 0,'0'0'0,"0"0"16,0 0-16,0 0 16,0 0-16,0 0 15,0 0-15,0 21 16,0-21-16,2 32 16,1 11-1,7 7-15,1 0 16,4-2-16,6 0 15,5 1-15,4-2 16,11 2-16,6-3 16,17 6-16,10-8 15,2-13 1,3-8-16,1 1 16,1-6-16,1-7 15,0-5-15,5-8 16,-3-3-16,2-5 15,0-3 1,5-4-16,-1-3 16,-4-5-16,1-1 15,-5-8-15,-8-3 16,-3-2-16,-5 0 16,-2-6-1,-6-2-15,-4-3 16,-54 50-16,52-53 15,2-3-15,-10 6 16,-11 1-16,-6 5 16,-27 44-16,0 0 15,0 0 1,15-31-16,-15 31 16,-1-24-16,1 24 15,-23-13-15,-13 6 16,36 7-16,-51 2 15,51-2-15,0 0 16,0 0-16,-51 9 16,51-9-1,0 0-15,-42 2 16,42-2-16,-18-1 16,18 1-16,13-1 15,-13 1-15,32-7 16,14 1-1,-46 6-15,0 0 16,59-4-16,-59 4 16,0 0-16,0 0 15,62-4-15,-62 4 16,0 0 0,48 4-16,-48-4 15,27 17-15,-27-17 16,13 29-16,-13-29 15,5 44-15,-5-44 16,0 0-16,-2 58 16</inkml:trace>
  <inkml:trace contextRef="#ctx0" brushRef="#br0" timeOffset="2352.17">14905 5606 0,'0'0'0,"0"0"16,0 0-16,0 0 16,0 0-1,0 0-15,0 0 16,0 0-16,0 0 16,-9 18-16,-3 17 15,-6 13 1,-6 5-16,24-53 15,-24 64-15,-2 0 16,26-64-16,-26 65 16,26-65-16,-27 61 15,27-61-15,0 0 16,0 0 0,-24 59-16,24-59 15,-1 44-15,16-18 16,22-11-16,12-8 15,11-5 1,12-6-16,1-3 16,-6-3-16,-67 10 15,60-10-15,-60 10 16,0 0-16,46-14 16,-20-5-1,-16-1-15</inkml:trace>
  <inkml:trace contextRef="#ctx0" brushRef="#br0" timeOffset="2620.21">14992 5891 0,'0'0'0,"0"0"15,0 0-15,0 19 16,0 12-16,0 13 15,0 9 1,1 4-16,1 1 16,1 4-16,-1 0 15,-2-62-15,1 59 16,-1-59-16,0 57 16,0-57-1,4 36-15,-4-36 16,6 0-16</inkml:trace>
  <inkml:trace contextRef="#ctx0" brushRef="#br0" timeOffset="3039.1">15437 6113 0,'0'0'15,"0"0"-15,0 0 16,0 0-16,0 0 16,17-10-16,-17 10 15,32-11-15,12-1 16,5 5-1,-6 15-15,-43-8 16,40 19-16,-10 12 16,-6 6-16,-4 5 15,-11 1-15,-6-1 16,-11-1 0,-10-3-16,18-38 15,-37 37-15,37-37 16,-55 20-16,-13-13 15,-2-19-15,7-28 16,3-15-16,-2-10 16</inkml:trace>
  <inkml:trace contextRef="#ctx0" brushRef="#br0" timeOffset="3427.18">16012 6081 0,'0'0'16,"0"0"-16,0 0 15,-14-3-15,14 3 16,-31-5-16,31 5 15,-42-3 1,-3 11-16,45-8 16,-43 27-16,8 10 15,5 6-15,30-43 16,-20 49-16,20-49 16,-7 49-1,7-49-15,7 46 16,13-5-16,-20-41 15,36 29-15,-36-29 16,52 14-16,7-14 16,1-16-16,-6-11 15</inkml:trace>
  <inkml:trace contextRef="#ctx0" brushRef="#br0" timeOffset="3752.56">16449 5920 0,'0'0'15,"0"0"-15,0 0 16,-3 18-1,3-18-15,-4 33 16,-2 16-16,0 8 16,-2 1-16,4-4 15,-4 2-15,8-56 16,-3 58 0,3-58-16,-6 56 15,6-56-15,0 0 16,-7 32-16,-2-34 15</inkml:trace>
  <inkml:trace contextRef="#ctx0" brushRef="#br0" timeOffset="4020.15">16614 6206 0,'0'0'0,"0"0"16,0 0-16,-19 0 16,-15 0-16,-10 0 15,-6 0 1,1 0-16,49 0 16,-57-2-16,57 2 15,0 0-15,-59-4 16,14-16-16,45 20 15,-18-24-15,31-2 16</inkml:trace>
  <inkml:trace contextRef="#ctx0" brushRef="#br0" timeOffset="4340.38">17112 5747 0,'0'0'16,"0"0"-16,0 0 16,0 24-16,0 10 15,0 15-15,0 6 16,1 6-16,1 4 15,-1 0 1,-2 0-16,-1-4 16,2-4-16,-1-2 15,1-55-15,1 34 16,2-21-16,-3-13 16,13-24-16</inkml:trace>
  <inkml:trace contextRef="#ctx0" brushRef="#br0" timeOffset="4753.39">17331 5885 0,'0'0'0,"0"0"15,3-15-15,5-8 16,16 5-16,11 3 15,8 10-15,2 5 16,3 8-16,-48-8 16,48 21-1,-3 7-15,-45-28 16,35 38-16,-16 7 16,-17 1-16,-11 2 15,-12 2-15,-3 0 16,-8 2-1,0-1-15,32-51 16,-28 46-16,28-46 16,-15 36-16,9-7 15,20-5 1,14-3-16,17-3 16,14-4-16,17-2 15,-76-12-15,94 3 16,-1-16-16,-6-19 15</inkml:trace>
  <inkml:trace contextRef="#ctx0" brushRef="#br1" timeOffset="8446.56">18683 5868 0,'0'0'15,"0"0"-15,0 0 16,0 0-16,-4 24 16,-7 12-16,1 20 15,-1 6 1,-2 5-16,4 6 15,1 6-15,2 0 16,2 1-16,-2-5 16,-2-9-1,1-18-15,2-23 16,11-19-16</inkml:trace>
  <inkml:trace contextRef="#ctx0" brushRef="#br1" timeOffset="8786.22">18927 6359 0,'0'0'16,"-14"0"0,-22 4-16,-10-1 15,-10-1-15,56-2 16,-65 0-16,65 0 16,-72 0-16,-1-2 15,73 2 1,-77-5-16,77 5 15,0 0-15,-61-13 16,16-2-16,19 3 16</inkml:trace>
  <inkml:trace contextRef="#ctx0" brushRef="#br1" timeOffset="9276.95">19217 5803 0,'0'0'0,"0"0"0,3-14 16,3-5-1,15-4-15,7-1 16,13 6-16,12 9 16,0 4-16,-1 10 15,-3 3-15,-49-8 16,41 23 0,-41-23-16,27 33 15,-17 7-15,-20 10 16,-14 0-16,-12 3 15,-8 8-15,-5 6 16,0-2 0,49-65-16,-38 67 15,12-5-15,26-62 16,-6 56-16,22-9 16,15-10-16,16-7 15,23-2 1,14 2-16,2-12 15,-15-10-15,-16-19 16,-15-18-16</inkml:trace>
  <inkml:trace contextRef="#ctx0" brushRef="#br1" timeOffset="9654.2">20015 6095 0,'0'0'0,"0"0"16,13-10-16,13-3 16,-26 13-1,42-13-15,7 9 16,-49 4-16,54 10 15,-2 13-15,-7 9 16,-45-32 0,36 43-16,-14 4 15,-14 1-15,-11-2 16,-12-6-16,-6-8 16,21-32-16,-39 26 15,-11-8 1,-2-10-16,0-10 15,11-18-15,15-12 16,11-7-16</inkml:trace>
  <inkml:trace contextRef="#ctx0" brushRef="#br1" timeOffset="10023.32">20582 6068 0,'0'0'16,"0"0"-16,0 0 16,0 0-16,-13 10 15,-14 5-15,-1 10 16,-2 9-16,-3 3 15,6 8 1,1-2-16,9 1 16,10 0-16,13-7 15,6-6-15,6-3 16,7-5-16,-25-23 16,44 12-1,7-9-15,1-7 16,-3-15-16,-8-14 15,-7-13-15,2-8 16</inkml:trace>
  <inkml:trace contextRef="#ctx0" brushRef="#br1" timeOffset="10469.49">20631 5532 0,'0'0'16,"0"0"-16,0 0 16,3-14-1,-3 14-15,16-21 16,7-5-16,10 11 15,-33 15-15,40 4 16,-40-4-16,38 16 16,-11 12-1,-27-28-15,18 37 16,-15 4-16,-15 0 16,-6-7-16,-8 1 15,1 0-15,25-35 16,0 0-1,0 0-15,-19 32 16,19-32-16,-3 29 16,20-8-16,19-6 15,15-4-15,4-2 16,2-7 0,-3-14-16,-9-8 15</inkml:trace>
  <inkml:trace contextRef="#ctx0" brushRef="#br1" timeOffset="10854.8">21666 5888 0,'0'0'0,"0"0"16,0 0-16,0 0 16,-12 22-1,-2 13-15,-2 13 16,7 8-16,4 0 15,1 7-15,1 3 16,-3 3-16,3-1 16,-2-3-1,1-4-15,-4-2 16,2-8-16,6-51 16,-5 37-16,6-24 15,12-29-15</inkml:trace>
  <inkml:trace contextRef="#ctx0" brushRef="#br1" timeOffset="11133.95">21798 6288 0,'0'0'15,"0"0"1,0 0-16,-18-2 16,-12 0-16,-11 1 15,-8 2-15,1 1 16,-5-5-16,-1-2 16,0 2-1,54 3-15,-55-5 16,55 5-16,-45-12 15,7-8-15</inkml:trace>
  <inkml:trace contextRef="#ctx0" brushRef="#br1" timeOffset="11532.91">22431 5715 0,'0'0'15,"0"0"-15,-5 17 16,-5 15 0,-1 9-16,-7 11 15,4 4-15,3 8 16,-3 4-16,4 2 16,-1 0-16,-1-7 15,-3-7-15,15-56 16,-15 50-1,15-50-15,0 0 16,-6 27-16,9-25 16</inkml:trace>
  <inkml:trace contextRef="#ctx0" brushRef="#br1" timeOffset="12057.06">22761 5820 0,'0'0'15,"0"0"-15,0 0 16,-15 19-16,-7 9 15,-5 14-15,-3 11 16,3 7-16,5 3 16,4 4-1,8-1-15,3 0 16,12-4-16,10-9 16,8-2-16,13-11 15,6-6-15,9-9 16,6-12-1,3-13-15,3-15 16,-3-16-16,-4-17 16,-7-12-16,-7-9 15,-15-2 1,-13-6-16,-12 6 16,-11 4-16,-11 11 15,-3 6-15,-7 12 16,-5 2-16,-4 9 15,-7 5 1,0 12-16,-3 10 16,49 0-16,-44 11 15,2 10-15</inkml:trace>
  <inkml:trace contextRef="#ctx0" brushRef="#br1" timeOffset="12471.92">23401 6103 0,'0'0'0,"0"0"15,0 0 1,11-10-16,-11 10 16,31-10-16,11 4 15,5 14-15,4 9 16,-4 9 0,-47-26-16,40 30 15,-13 12-15,-27-42 16,11 45-16,-11-4 15,-12 2-15,-9-1 16,-9-5 0,30-37-16,-44 25 15,44-25-15,-56 6 16,-4-17-16,11-21 16,25-14-16,18-6 15</inkml:trace>
  <inkml:trace contextRef="#ctx0" brushRef="#br1" timeOffset="12838.98">24080 6118 0,'0'0'16,"0"0"-1,0 0-15,0 0 16,-22-3-16,22 3 16,-39 0-16,-6 8 15,-3 8-15,2 10 16,9 7 0,6 7-16,11 5 15,20-45-15,-6 45 16,14 3-16,-8-48 15,28 41-15,7-4 16,10-7-16,1-10 16,7-9-1,4-16-15,5-5 16,-8-14-16,-9-14 16,-5-12-16</inkml:trace>
  <inkml:trace contextRef="#ctx0" brushRef="#br2" timeOffset="17360.92">15249 7958 0,'0'0'0,"0"0"16,0 0-16,-5-16 16,5 16-16,-6-31 15,5-5 1,1 36-16,6-40 15,-6 40-15,16-34 16,13 2-16,2 10 16,-31 22-16,38-12 15,-38 12 1,44-3-16,-5 15 16,0 6-16,-2 8 15,-7 10-15,-4 3 16,-8 6-1,-2 1-15,-11 4 16,-4 5-16,-13 4 16,-10 5-16,-16 8 15,-7 5-15,-6-2 16,3-2 0,3-5-16,3-8 15,9-5-15,33-55 16,0 0-16,0 0 15,-18 50-15,18-50 16,9 33-16,24-15 16,21-6-1,12-11-15,12-2 16,5-7-16,-12 4 16,-71 4-16,47-12 15,-20-4 1</inkml:trace>
  <inkml:trace contextRef="#ctx0" brushRef="#br2" timeOffset="17810.95">16031 8269 0,'0'0'16,"0"0"-1,13-8-15,7-2 16,-20 10-16,38-5 15,-38 5-15,48 1 16,2 18-16,-1 11 16,-9 6-1,-7 6-15,-9 6 16,-24-48-16,12 57 16,-11 3-16,-10-6 15,-9-2 1,-12-9-16,-8-9 15,-7-5-15,-7-4 16,-8-11-16,1-16 16,14-23-16,45 25 15,-42-43 1</inkml:trace>
  <inkml:trace contextRef="#ctx0" brushRef="#br2" timeOffset="18234.16">16696 8359 0,'0'0'0,"0"0"16,0 0-1,0 0-15,-17-9 16,17 9-16,-33-6 16,-9 1-16,-1 12 15,-2 10 1,7 2-16,5 12 16,4 3-16,8 7 15,21-41-15,-7 43 16,5 1-16,8-4 15,11-2 1,4-3-16,7-6 16,5-8-16,8-5 15,6-7-15,7-5 16,3-10-16,3-15 16,3-19-1,-8-10-15,-9-1 16</inkml:trace>
  <inkml:trace contextRef="#ctx0" brushRef="#br2" timeOffset="18752.78">16766 7836 0,'0'0'0,"0"0"16,0 0-16,0 0 15,0 0-15,0 0 16,0 0-16,14-3 15,-14 3 1,0 0-16,0 0 16,27 0-16,-27 0 15,30 10 1,-8 10-16,-13 5 16,-14 4-16,-9 1 15,-2 0-15,-1 2 16,17-32-16,-21 36 15,21-36 1,0 0-16,-15 34 16,15-34-16,-2 27 15,19-6-15,16-5 16,9-6-16,-42-10 16,45 5-1,1-9-15,-8-4 16,-11-14-16,-13-8 15</inkml:trace>
  <inkml:trace contextRef="#ctx0" brushRef="#br2" timeOffset="20699.47">16245 6650 0,'0'0'0,"0"0"16,0 0-1,0 0-15,0 0 16,0 0-16,-27-1 15,-21-1-15,-13-1 16,-14 0 0,-10 1-16,-7-2 15,-4 2-15,-10-2 16,-1 3-16,-48-4 16,-3-5-1,32-1-15,25 3 16,15 6-16,9 1 15,7 1-15,12-2 16,58 2 0,-52-1-16,52 1 15,0 0-15,-37-11 16,12-7-16</inkml:trace>
  <inkml:trace contextRef="#ctx0" brushRef="#br2" timeOffset="21551.92">24174 6738 0,'0'0'15,"0"0"-15,0 0 16,0 0-16,0 0 16,-20-3-1,20 3-15,-36-1 16,-19-4-16,-13-3 15,-7-3-15,-3 3 16,-7-1 0,-9 5-16,-4-4 15,-7-1-15,-6 4 16,-50 2-16,-6 2 16,24 1-16,31-9 15,16-1 1,10-1-16,6-2 15,80 13-15,-75-13 16,9 2-16,66 11 16,0 0-16,-55-22 15</inkml:trace>
  <inkml:trace contextRef="#ctx0" brushRef="#br2" timeOffset="22312.1">17767 8103 0,'0'0'0,"0"0"16,0 21-16,-4 14 16,1 14-1,-1 9-15,0 5 16,-2 7-16,0 6 15,-3 2-15,1 4 16,1-2-16,1-7 16,6-73-1,-3 51-15,-1-25 16</inkml:trace>
  <inkml:trace contextRef="#ctx0" brushRef="#br2" timeOffset="22590.84">18000 8544 0,'0'0'16,"-14"0"-16,-28-4 15,-10-1-15,-10 3 16,-4 1-16,-2 2 16,-2 1-1,1 2-15,1-4 16,68 0-16,-54-10 16,7-13-16</inkml:trace>
  <inkml:trace contextRef="#ctx0" brushRef="#br2" timeOffset="22939.71">18462 8054 0,'0'0'16,"-4"18"-16,-3 28 16,1 13-1,-2 11-15,0 4 16,-2 5-16,1 3 15,0 0-15,-3-1 16,5-5 0,7-76-16,0 0 15,-8 58-15,-4-21 16</inkml:trace>
  <inkml:trace contextRef="#ctx0" brushRef="#br2" timeOffset="23348.56">18733 8089 0,'0'0'16,"-3"15"-16,-6 26 16,-2 10-1,1 4-15,-2 3 16,3-2-16,9-56 16,-9 57-16,9-57 15,-3 52-15,3-52 16,6 45-1,15-12-15,15-9 16,12-10-16,8-9 16,5-3-1,-1-6-15,4-2 16,-6-3-16,-14-7 16,-44 16-16,37-29 15</inkml:trace>
  <inkml:trace contextRef="#ctx0" brushRef="#br2" timeOffset="23610.21">18963 8234 0,'0'0'16,"0"15"-16,-3 24 15,0 7 1,-3 9-16,3 3 16,-2 7-16,2 5 15,2 1-15,1 1 16,-2-5 0,4-5-16,-2-62 15,6 49-15,9-15 16</inkml:trace>
  <inkml:trace contextRef="#ctx0" brushRef="#br2" timeOffset="24009.59">19397 8387 0,'0'0'15,"9"-2"-15,26-2 16,8 5-16,0 6 16,0 11-1,-43-18-15,36 35 16,-6 11-16,-7 5 15,-23-51-15,13 60 16,-10-2 0,-7-3-16,-14-4 15,-4-11-15,-8-10 16,-7-5-16,-5-7 16,-7-7-16,-2-15 15,4-12 1,47 16-16,-38-36 15,11-12-15</inkml:trace>
  <inkml:trace contextRef="#ctx0" brushRef="#br2" timeOffset="24399.47">20045 8503 0,'0'0'15,"0"0"-15,0 0 16,-11-11 0,-11-7-16,-8 1 15,-8 7-15,-2 10 16,3 9-16,-3 12 15,4 8 1,3 4-16,4 4 16,10 4-16,10-2 15,7 0-15,2-39 16,11 40 0,11 0-16,10-8 15,7-6-15,7-5 16,0-8-16,-3-11 15,-43-2 1,44-2-16</inkml:trace>
  <inkml:trace contextRef="#ctx0" brushRef="#br2" timeOffset="25606.84">20869 8174 0,'0'0'0,"0"0"16,0 0-16,-3 18 15,0 12-15,-1 12 16,-2 8-1,2 3-15,1 5 16,1 5-16,2 1 16,-1-1-16,2 0 15,-1-63 1,2 65-16,-2-65 16,6 55-16,5-28 15,0-30 1</inkml:trace>
  <inkml:trace contextRef="#ctx0" brushRef="#br2" timeOffset="25887.9">21171 8549 0,'0'0'0,"0"0"16,-19 0-16,-14 3 16,-12 2-16,-9 0 15,-6 0-15,-2-2 16,0 2-16,1-2 16,2 0-1,59-3-15,-57 0 16,57 0-16,-52-11 15,6-9-15</inkml:trace>
  <inkml:trace contextRef="#ctx0" brushRef="#br2" timeOffset="26273.4">21700 8078 0,'0'0'16,"0"0"-16,0 0 16,0 31-16,0 24 15,-4 13-15,4 6 16,0 4 0,0 3-16,0 0 15,4-3-15,-1-2 16,-1-4-1,-2-72-15,6 63 16,3-10-16</inkml:trace>
  <inkml:trace contextRef="#ctx0" brushRef="#br2" timeOffset="26795.01">21937 8249 0,'0'0'16,"0"0"-16,14-15 16,7-5-1,12 1-15,-33 19 16,49-18-16,13 12 15,-4 12-15,-1 10 16,-5 7-16,-52-23 16,43 31-1,-43-31-15,28 47 16,-16 3-16,-15 5 16,-9-3-16,-8-1 15,-10 4 1,-5 1-16,0 0 15,3-5-15,7-1 16,8-5-16,17-45 16,-11 41-1,11-41-15,-2 38 16,16-1-16,12-5 16,15-9-16,13-10 15,7-8 1,10-3-16,6-4 15,-5-4-15,-7-2 16,-65 8-16,60-14 16,-3-4-1</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9:41.473"/>
    </inkml:context>
    <inkml:brush xml:id="br0">
      <inkml:brushProperty name="width" value="0.05292" units="cm"/>
      <inkml:brushProperty name="height" value="0.05292" units="cm"/>
      <inkml:brushProperty name="color" value="#FF0000"/>
    </inkml:brush>
  </inkml:definitions>
  <inkml:trace contextRef="#ctx0" brushRef="#br0">4031 13082 0,'0'0'0,"-9"8"16,-10 10-16,-5 12 15,-4 5-15,1 0 16,-3 7-16,30-42 15,-35 48 1,-1 7-16,1-3 16,-1 0-16,-2-3 15,-1-8-15,5-15 16,2-19-16</inkml:trace>
  <inkml:trace contextRef="#ctx0" brushRef="#br0" timeOffset="693.03">3710 13087 0,'0'0'0,"0"0"15,0 0-15,0 0 16,0 0-16,8 14 16,8 10-1,9 9-15,7 5 16,1 6-16,2-1 16,5 4-16,-3 0 15,-2-1-15,-2-7 16,-33-39-1,0 0-15,30 25 16</inkml:trace>
  <inkml:trace contextRef="#ctx0" brushRef="#br0" timeOffset="4644.59">4000 13561 0,'0'0'16,"0"0"-16,0 0 16,0 0-1,-5 18-15,5-18 16,0 0-16,-18 26 15,-6 3-15,24-29 16,-32 37-16,-2-3 16,34-34-1,0 0-15,-34 42 16,-3 2-16,37-44 16,0 0-16,-31 49 15,31-49-15,-27 55 16,27-55-16,-11 58 15,9-3 1,2-55-16,11 43 16,-11-43-16,21 29 15,7-12-15,-28-17 16,30 3-16,-30-3 16,27-18-1</inkml:trace>
  <inkml:trace contextRef="#ctx0" brushRef="#br0" timeOffset="5059.58">4106 13825 0,'0'0'0,"0"0"16,0 0-16,0 0 15,0 0 1,0 0-16,18 0 16,-18 0-16,29 11 15,7 3-15,-36-14 16,39 19-16,-6 7 15,-33-26-15,29 34 16,-29-34 0,0 0-16,18 39 15,-18-39-15,4 42 16,-16-7-16,-10-5 16,-10-10-16,-3-12 15,-4-10 1,2-11-16,37 13 15,-18-23-15</inkml:trace>
  <inkml:trace contextRef="#ctx0" brushRef="#br0" timeOffset="5432.99">4505 13813 0,'0'0'16,"0"0"-1,0 0-15,0 0 16,-15 10-16,15-10 15,-26 20-15,26-20 16,-32 32 0,32-32-16,-28 40 15,28-40-15,-12 44 16,12-44-16,3 51 16,16-6-16,-19-45 15,33 35-15,-33-35 16,39 13-1,7-25-15</inkml:trace>
  <inkml:trace contextRef="#ctx0" brushRef="#br0" timeOffset="5730.46">4835 13798 0,'0'0'15,"0"0"-15,0 0 16,0 0-16,0 0 16,0 17-1,3 15-15,-3-32 16,6 45-16,4 10 15,-10-55-15,6 58 16,-6-58-16,0 0 16,5 45-1,-2-19-15</inkml:trace>
  <inkml:trace contextRef="#ctx0" brushRef="#br0" timeOffset="6022.83">4691 13978 0,'0'0'0,"0"0"15,0 0-15,0 0 16,0 0-16,22 0 15,-22 0 1,48 0-16,11-2 16,-59 2-16,70-3 15,-70 3-15,0 0 16,62-16 0,-62 16-16,47-41 15</inkml:trace>
  <inkml:trace contextRef="#ctx0" brushRef="#br0" timeOffset="6653.35">5116 13696 0,'0'0'0,"0"0"16,0 0-16,12-12 15,-12 12 1,0 0-16,25-15 16,13 1-16,-38 14 15,39-5-15,-1 10 16,-38-5-16,0 0 15,0 0 1,32 16-16,-32-16 16,0 0-16,20 25 15,-20-25-15,8 28 16,-8-28-16,0 0 16,0 0-1,0 28-15,0-28 16,0 0-16,0 0 15,-5 25-15,5-25 16,0 0-16,2 21 16,8 2-1,7-4-15,-17-19 16,25 20-16,-25-20 16,33 20-16,-1 1 15,-32-21-15,0 0 16,25 28-16,-25-28 15,17 30 1,-14 4-16,-3-34 16,-10 32-16,10-32 15,-26 30-15,-10-10 16,0-11-16,0-13 16,1-15-1,6-9-15</inkml:trace>
  <inkml:trace contextRef="#ctx0" brushRef="#br0" timeOffset="7030.1">5436 13406 0,'0'0'0,"0"0"15,0 0 1,19 5-16,15 5 16,11 3-16,0 17 15,-3 6-15,-6 10 16,-36-46-1,33 59-15,-33-59 16,34 72-16,-8 1 16,-11-2-16,-8-6 15,-11-4-15,-8-5 16,-14-4 0,26-52-16,-42 45 15,-18-12-15</inkml:trace>
  <inkml:trace contextRef="#ctx0" brushRef="#br0" timeOffset="7938.12">4016 10244 0,'0'0'15,"0"0"-15,0 0 16,0 0-1,-13 17-15,-3 11 16,-8 0-16,-3 2 16,1 4-16,26-34 15,-35 39-15,-3 6 16,38-45 0,-43 45-16,1 0 15,42-45-15,-44 37 16,10-16-16,4-19 15,4-19 1</inkml:trace>
  <inkml:trace contextRef="#ctx0" brushRef="#br0" timeOffset="8229.4">3633 10339 0,'0'0'15,"0"0"-15,0 0 16,11 16-16,13 9 16,6 5-16,3 9 15,2-1-15,-35-38 16,41 41-1,-2 2-15,-39-43 16,37 33-16,-37-33 16,38 24-16,0-12 15</inkml:trace>
  <inkml:trace contextRef="#ctx0" brushRef="#br0" timeOffset="8726.92">4414 10229 0,'0'0'15,"0"0"-15,0 0 16,0 0-16,-16 15 16,-10 6-1,-8 10-15,2 1 16,5 7-16,6-1 16,4 0-16,8 2 15,9-40-15,-4 43 16,4-43-16,9 50 15,7-1 1,-16-49-16,25 37 16,3-16-16,1-19 15</inkml:trace>
  <inkml:trace contextRef="#ctx0" brushRef="#br0" timeOffset="9227">4584 10296 0,'0'0'15,"0"0"-15,0 0 16,0 0 0,0 0-16,0 0 15,0 0-15,0 0 16,0 0-16,0 0 16,0 0-16,12 4 15,14 6 1,5 4-16,2 2 15,-33-16-15,39 27 16,-39-27-16,36 32 16,-36-32-1,33 39-15,-33-39 16,0 0-16,14 45 16,-14 2-16,0-47 15,-14 44-15,-13-8 16,27-36-1,-39 25-15,-3-13 16,8-15-16,8-11 16,10-12-16,5-10 15</inkml:trace>
  <inkml:trace contextRef="#ctx0" brushRef="#br0" timeOffset="9556.08">5017 10383 0,'0'0'0,"0"0"15,0 0-15,0 0 16,-22 0-1,22 0-15,-35 0 16,-5 14-16,40-14 16,-33 23-16,9 10 15,14 7-15,10-40 16,4 45 0,15-3-16,9-5 15,6-16-15,4-9 16,-2-12-16,-3-10 15</inkml:trace>
  <inkml:trace contextRef="#ctx0" brushRef="#br0" timeOffset="9835.74">5270 10312 0,'0'0'0,"0"0"15,0 0-15,0 0 16,0 0-16,0 21 16,0 16-16,4 8 15,-4-45 1,5 53-16,0 4 15,-5-57-15,0 0 16,0 0-16,5 46 16</inkml:trace>
  <inkml:trace contextRef="#ctx0" brushRef="#br0" timeOffset="10076.11">5146 10447 0,'0'0'15,"0"0"1,0 0-16,0 0 16,0 0-16,19 0 15,18 0-15,10 0 16,2-4-16,3-1 15,-52 5 1,54-14-16</inkml:trace>
  <inkml:trace contextRef="#ctx0" brushRef="#br0" timeOffset="10642.51">5532 10302 0,'0'0'16,"0"0"-16,0 0 16,0 0-16,0 0 15,18 3 1,15 0-16,8 4 15,-41-7-15,45 10 16,-45-10-16,0 0 16,0 0-16,34 22 15,-34-22 1,24 31-16,-16-1 16,-8-30-16,-8 28 15,8-28-15,0 0 16,-20 22-16,20-22 15,0 0 1,0 0-16,-23 15 16,8-7-16,15-8 15,-2 6-15,16 0 16,10 6-16,5 8 16,-29-20-1,0 0-15,30 25 16,-5 6-16,-25-31 15,11 36-15,-11-36 16,-3 33 0,-15-5-16,-11-3 15,-9-9-15,-4-9 16,0-14-16,11-11 16,8-10-16</inkml:trace>
  <inkml:trace contextRef="#ctx0" brushRef="#br0" timeOffset="10969.55">5846 10166 0,'0'0'0,"0"0"16,20 3-1,13 3-15,7 13 16,1 8-16,-5 5 16,-6 7-16,-4 6 15,-7 1 1,-10 4-16,-6 0 15,-9 0-15,-10 0 16,-9-7-16,25-43 16,-36 41-16</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0:41.437"/>
    </inkml:context>
    <inkml:brush xml:id="br0">
      <inkml:brushProperty name="width" value="0.05292" units="cm"/>
      <inkml:brushProperty name="height" value="0.05292" units="cm"/>
      <inkml:brushProperty name="color" value="#0070C0"/>
    </inkml:brush>
  </inkml:definitions>
  <inkml:trace contextRef="#ctx0" brushRef="#br0">7966 12953 0,'0'0'0,"0"0"16,0 0-16,0 0 15,0 0-15,0 0 16,0 0-1,0 0-15,0 0 16,-15 15-16,-3 15 16,-6 7-16,-3 1 15,27-38-15,-28 39 16,0 6 0,28-45-16,-27 41 15,3 1-15,-1-4 16,-1 0-16,26-38 15,0 0-15,0 0 16,-28 18 0,-4-19-16</inkml:trace>
  <inkml:trace contextRef="#ctx0" brushRef="#br0" timeOffset="321.27">7628 13002 0,'0'0'16,"0"0"-16,0 0 16,0 0-1,0 0-15,12 12 16,-12-12-16,26 25 15,5 9 1,4 5-16,2-3 16,1-1-16,1-6 15,-1 5-15,-1 0 16,-37-34-16,35 35 16,-5-18-16,0-10 15,3-7 1</inkml:trace>
  <inkml:trace contextRef="#ctx0" brushRef="#br0" timeOffset="806.68">8617 13361 0,'0'0'0,"0"0"16,0 0-1,0 0-15,-18 12 16,-9 3-16,-8 9 16,1 5-16,-1 8 15,2 4-15,0 5 16,4 8-1,29-54-15,-28 60 16,4 1-16,24-61 16,-13 67-16,13-67 15,-5 65 1,12 3-16,13-15 16,3-28-16,2-25 15</inkml:trace>
  <inkml:trace contextRef="#ctx0" brushRef="#br0" timeOffset="1185.03">8569 13671 0,'0'0'0,"0"0"15,0 0 1,13-9-16,10 2 16,-23 7-16,0 0 15,37-4-15,4 5 16,-41-1 0,41 16-16,-41-16 15,37 28-15,-37-28 16,26 39-16,-15 5 15,-11-44-15,-4 44 16,-17-7 0,-9 1-16,30-38 15,-42 25-15,-8-11 16,4-19-16,8-15 16,38 20-16,-24-40 15</inkml:trace>
  <inkml:trace contextRef="#ctx0" brushRef="#br0" timeOffset="1507.96">8940 13630 0,'0'0'0,"0"0"15,0 0 1,0 0-16,-14 12 16,14-12-16,-18 24 15,-5 7-15,0 2 16,8 0-16,6 0 16,9-33-1,9 34-15,12 7 16,10-5-16,10-5 15,-1-14-15,-5-24 16,-7-18-16,9-4 16,12 0-1</inkml:trace>
  <inkml:trace contextRef="#ctx0" brushRef="#br0" timeOffset="1733.74">9368 13605 0,'0'0'16,"0"0"-16,0 0 15,0 0-15,0 18 16,0 14 0,3 7-16,3 6 15,2 1-15,-8-46 16,10 55-16,-10-55 15,0 0-15,9 58 16</inkml:trace>
  <inkml:trace contextRef="#ctx0" brushRef="#br0" timeOffset="1967.17">9218 13821 0,'0'0'0,"0"0"16,0 0-16,0 0 15,22 0-15,14 0 16,15 0-16,5 0 16,3 0-1,1 0-15,-2 2 16,-3 5-16,-6 3 15</inkml:trace>
  <inkml:trace contextRef="#ctx0" brushRef="#br0" timeOffset="2529.8">10061 13595 0,'0'0'0,"0"0"15,0 0-15,-18-2 16,-12 0-16,-6-4 16,-5-5-1,41 11-15,0 0 16,-45-15-16,45 15 15,-41-5-15,41 5 16,0 0-16,0 0 16,-31 5-1,8 18-15,23-23 16,0 0-16,0 0 16,-7 34-16,7-34 15,4 34-15,-4-34 16,21 27-1,-21-27-15,33 20 16,8-10-16,7-2 16,-3-1-16,-3 4 15,-42-11-15,38 20 16,-38-20 0,26 29-16,-4 8 15,-7 6-15,-15-43 16,-2 45-16,-11-4 15,-10-6-15,-13-10 16,-3-10 0,-2-17-16,4-21 15,2-11-15,5-14 16</inkml:trace>
  <inkml:trace contextRef="#ctx0" brushRef="#br0" timeOffset="2828.14">10114 13258 0,'0'0'16,"11"1"-16,26 13 15,4 4-15,6 15 16,-3 9-16,-4 10 16,-7 4-16,-8 6 15,-6 4 1,-10 0-16,-9-2 16,-9 0-16,-10-8 15,19-56-15,-28 51 16</inkml:trace>
  <inkml:trace contextRef="#ctx0" brushRef="#br0" timeOffset="3474.74">7814 10396 0,'0'0'16,"0"0"-16,0 0 16,-22 9-16,-14 6 15,-7 8-15,-4 9 16,7 3 0,0 5-16,1 2 15,3-3-15,1 5 16,1-11-16,-8-18 15,-2-20-15</inkml:trace>
  <inkml:trace contextRef="#ctx0" brushRef="#br0" timeOffset="3719.16">7421 10383 0,'0'0'16,"8"10"-1,17 18-15,10 4 16,8 7-16,2-1 16,3 7-16,-1-5 15,2-4-15,-49-36 16,45 24-1,0-14-15</inkml:trace>
  <inkml:trace contextRef="#ctx0" brushRef="#br0" timeOffset="4072.1">8511 10131 0,'0'0'0,"-11"1"16,-19 7-16,-5 4 15,-7 15 1,2 13-16,5 6 16,3 8-16,5 2 15,11 4-15,8 4 16,8-2-16,12-8 16,12-8-1,8-22-15,5-24 16</inkml:trace>
  <inkml:trace contextRef="#ctx0" brushRef="#br0" timeOffset="4433.21">8462 10390 0,'0'0'0,"0"0"16,0 0 0,17-3-16,-17 3 15,44 3-15,-44-3 16,60 17-16,4 9 16,-7 9-16,-57-35 15,39 40 1,-14 3-16,-15-1 15,-13-4-15,3-38 16,-26 29-16,-12-8 16,-9-9-1,-3-9-15,-3-13 16,11-9-16,42 19 16,-29-36-16,16-9 15</inkml:trace>
  <inkml:trace contextRef="#ctx0" brushRef="#br0" timeOffset="4733.35">8937 10396 0,'0'0'0,"0"0"16,-17 0-16,-8 9 16,-5 4-16,30-13 15,-27 24 1,27-24-16,-16 36 16,8 6-16,18 3 15,10-2-15,18-3 16,8-9-16,24-22 15,1-6-15,-5-4 16</inkml:trace>
  <inkml:trace contextRef="#ctx0" brushRef="#br0" timeOffset="4995.22">9355 10333 0,'0'0'0,"0"0"16,0 17-16,0 18 15,2 8 1,4 10-16,2 4 15,-8-57-15,14 54 16,-6-15-16,-3-14 16</inkml:trace>
  <inkml:trace contextRef="#ctx0" brushRef="#br0" timeOffset="5224">9149 10501 0,'0'0'0,"0"0"16,21-1 0,16 0-16,14-4 15,12 4-15,1 0 16,0-3-16,2 1 15,5-6-15</inkml:trace>
  <inkml:trace contextRef="#ctx0" brushRef="#br0" timeOffset="5961.15">10029 10347 0,'0'0'16,"0"0"-16,-22 0 15,-10-1-15,-6-2 16,-6-3-16,44 6 15,-43-7 1,43 7-16,0 0 16,-46-5-16,46 5 15,0 0-15,0 0 16,-38 7-16,38-7 16,-28 22-1,14 7-15,14-29 16,-3 38-16,3-38 15,0 0-15,0 0 16,6 37 0,-6-37-16,0 0 15,0 0-15,18 23 16,8-10-16,-26-13 16,41 6-16,3-10 15,1 2 1,-3 2-16,-4 7 15,-38-7-15,33 19 16,-33-19-16,29 26 16,-10 13-1,-19-39-15,5 41 16,-16 0-16,-11-3 16,-13-10-16,-7-10 15,-3-15-15,-3-13 16,7-9-1</inkml:trace>
  <inkml:trace contextRef="#ctx0" brushRef="#br0" timeOffset="6301.07">10083 10046 0,'0'0'16,"12"3"-16,24 15 15,9 8 1,-1 9-16,0 10 15,-4 7-15,-4 10 16,-4 5-16,-10 4 16,-11 4-1,-11 0-15,-9 3 16,-12-3-16,3-16 16,7-16-16</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7:13.78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7159 3014 0,'0'0'0,"0"0"16,0 0-16,0 0 16,0 0-16,3-13 15,-3 13-15,0 0 16,17-25-16,-17 25 16,27-33-16,-27 33 15,0 0 1,35-45-16,-35 45 15,0 0-15,42-45 16,3 4-16,-45 41 16,41-42-16,3-2 15,0 13-15,-1 6 16,-7 6-16,2 9 16,-2-6-16,4-3 15,1 1-15,-41 18 16,45-16-1,5 2-15,-1 4 16,-2-4-16,2 1 16,-2 4-16,3 1 15,0 3-15,2-3 16,-1-3-16,0 0 16,2-1-16,1 3 15,-2 3-15,3-1 16,5 5-1,1 2-15,-61 0 16,70 0-16,1 2 16,3 3-16,4 3 15,-78-8-15,81 12 16,1-2-16,-9 3 16,-4-2-1,-9-1-15,-3-1 16,-57-9-16,62 15 15,1 2-15</inkml:trace>
  <inkml:trace contextRef="#ctx0" brushRef="#br0" timeOffset="602.53">9470 2566 0,'65'22'16,"-2"2"-16,1 2 15,1 2-15,-3-5 16,-5 4-16,6-4 16,-63-23-1,71 32-15,2 2 16,-7 0-16,-66-34 15,62 31 1,-9-8-16,-12-3 16,-41-20-16,0 0 15,0 0 1,32 15-16,-32-15 16,0 0-16,0 0 15,21 4-15,-21-4 16,0 0-16,11-4 15,-13-14-15,2 18 16,0 0 0,0 0-16,-10-29 15,10 29-15,0 0 16,0 0-16,-11-32 16,11 32-16,0 0 15,0 0-15,-7-30 16,7 30-16,0 0 15,0 0 1,-7-21-16,7 21 16,0 0-16,0 0 15,2 7-15,-2-7 16,6 20-16,-6-20 16,11 31-16,-11-31 15,0 0 1,0 0-16,10 36 15,-10-36-15,0 0 16,0 0-16,1 36 16,-1-36-16,0 0 15,-11 31-15,-15-6 16,-9-8-16,-8-2 16,-5-6-16,-2 3 15,-2-8-15,4-6 16</inkml:trace>
  <inkml:trace contextRef="#ctx0" brushRef="#br0" timeOffset="2192.19">7251 3102 0,'0'0'0,"0"0"15,0 0 1,0 0-16,0 0 16,0 0-16,0 0 15,0 0-15,0 0 16,0 0-16,0 0 15,0 0-15,4-17 16,-4 17-16,8-32 16,-8 32-1,14-40-15,10-6 16,-24 46-16,28-47 16,8-3-16,9 5 15,1 9-15,0 2 16,1 5-16,5-4 15,3 2-15,2-4 16,-2 0-16,1 5 16,1 2-1,0-2-15,1 2 16,7 0-16,5 0 16,1 7-16,5-1 15,-6-3-15,2 3 16,6-2-16,7 5 15,1-3 1,-6 7-16,3 0 16,4 2-16,0 0 15,0 3-15,-1 5 16,-2 5-16,6 0 16,4 0-16,7 4 15,4-3-15,4-1 16,-2 0-16,-4 3 15,-10 4 1,-9 2-16,-1-3 16,1 2-16,11 1 15,4 5-15,5-2 16,-4 5-16,-7 0 16,-3-3-16,-11 3 15,-4-1 1,4 0-16,1 2 15,1 3-15,-7 7 16,-3 0-16,-1-5 16,1 3-16,-2 1 15,-3 5-15,3 2 16,0 3-16,-69-37 16,74 47-1,-1 3-15,-5-5 16,-68-45-16,58 39 15,-14-9-15,-44-30 16,0 0-16,0 0 16,30 15-16,-30-15 15,0 0 1,15-4-16,-15 4 16,4-15-16,-4 15 15,0 0-15,0-29 16,0 29-16,0 0 15,0 0-15,0-35 16,0 35-16,0 0 16,0 0-16,2-29 15,-2 29 1,0 0-16,0-19 16,0 19-16,-2-2 15,2 2-15,10 23 16,-10-23-16,13 35 15,-13-35-15,9 39 16,-9 1-16,-14-10 16,-8-7-1,-23-3-15,-6-11 16,-2-18-16,4-19 16</inkml:trace>
  <inkml:trace contextRef="#ctx0" brushRef="#br0" timeOffset="3450.06">6205 5249 0,'0'0'0,"0"0"15,0 0-15,0 0 16,0 0-1,0 0-15,0 0 16,0 0-16,0 0 16,0 0-16,-7-14 15,7 14 1,0 0-16,0 0 16,-1-25-16,1 25 15,9-28-15,-9 28 16,22-23-16,16 11 15,-38 12 1,44 1-16,3 12 16,-8 11-16,-6 4 15,-3 11-15,-8 6 16,-6 8-16,-7 5 16,-6 1-1,-6 0-15,-6-8 16,-5-8-16,14-43 15,-27 32-15,27-32 16,-45 26-16,-5-12 16,-7-14-1,-6-13-15,8-16 16,7-7-16,9-13 16,-2-12-16</inkml:trace>
  <inkml:trace contextRef="#ctx0" brushRef="#br0" timeOffset="3882.88">6737 5236 0,'0'0'15,"0"0"-15,0 0 16,0 0-16,0 0 16,-11-15-1,11 15-15,-19-17 16,-9 5-16,28 12 16,-37-7-16,3 14 15,2 9-15,2 11 16,5 6-1,6 7-15,12 2 16,12 8-16,9-1 16,8-5-16,6-3 15,-28-41 1,35 40-16,7-5 16,-42-35-16,45 26 15,3-12-15,-1-15 16,-5-13-16,-8-20 15,-8-17 1,-8-25-16</inkml:trace>
  <inkml:trace contextRef="#ctx0" brushRef="#br0" timeOffset="4349.01">6632 4794 0,'0'0'15,"0"0"-15,0 0 16,0 0-16,0 0 16,0 0-16,0 0 15,0 0-15,12-12 16,-12 12-1,27-16-15,9-1 16,-36 17-16,42-8 16,-42 8-16,39 8 15,-39-8-15,27 21 16,-10 12 0,-14 5-16,-11 2 15,-5 4-15,13-44 16,0 0-16,-20 45 15,20-45-15,0 0 16,-15 33-16,15-33 16,-3 24-1,16-7-15,19-11 16,12-3-16,8 1 16,-52-4-16,52 0 15,-9-10-15,-14-13 16</inkml:trace>
  <inkml:trace contextRef="#ctx0" brushRef="#br0" timeOffset="4723.33">7493 5132 0,'0'0'0,"0"0"15,0 0-15,-3 23 16,-3 13-1,-3 8-15,-4 7 16,2 5-16,3 4 16,3-2-16,-3-2 15,8-56 1,-4 52-16,4-52 16,0 0-16,-7 35 15,3-25-15,-1-24 16</inkml:trace>
  <inkml:trace contextRef="#ctx0" brushRef="#br0" timeOffset="4998.65">7598 5461 0,'0'0'0,"0"0"15,0 0-15,0 0 16,-24 4-16,-15-2 16,39-2-16,-53 3 15,-3-2 1,56-1-16,-56-1 16,7-8-16,49 9 15,0 0-15,-33-22 16,16-14-16,23-4 15,21-1 1</inkml:trace>
  <inkml:trace contextRef="#ctx0" brushRef="#br0" timeOffset="5625.95">7903 4974 0,'0'0'16,"0"0"-16,0 0 15,0-17-15,0 17 16,0 0-16,3-25 16,-3 25-16,18-25 15,12 5 1,11 14-16,-41 6 15,46 11-15,-46-11 16,42 25 0,-9 12-16,-11 4 15,-15 1-15,-7-42 16,-2 45-16,-13-3 16,-9-6-16,24-36 15,0 0 1,-33 31-16,33-31 15,0 0-15,0 0 16,-33 22-16,33-22 16,0 0-1,-21 19-15,18-2 16,3-17-16,23 16 16,-23-16-16,31 25 15,9 5 1,-40-30-16,35 40 15,-7 4-15,-11 5 16,-15-2-16,-2-47 16,-9 48-16,-7-5 15,-8-10-15,-5-5 16,-7-10 0,36-18-16,-48 3 15,0-6-15,3-13 16,15-7-16,9-14 15,13-12 1</inkml:trace>
  <inkml:trace contextRef="#ctx0" brushRef="#br0" timeOffset="6032.5">8339 5252 0,'0'0'15,"0"0"-15,0 0 16,14-3-16,-14 3 16,33-8-1,-33 8-15,49-5 16,-49 5-16,54-1 15,-6 7-15,-3 14 16,-45-20 0,32 31-16,-14 9 15,-10 2-15,-14-1 16,-8-4 0,-10-3-16,24-34 15,-35 30-15,-9-7 16,-7-7-16,2-17 15,7-14-15,7-16 16,10-10-16,13-3 16,13-1-1</inkml:trace>
  <inkml:trace contextRef="#ctx0" brushRef="#br0" timeOffset="6401.38">8878 5273 0,'0'0'0,"0"0"16,0 0-16,0 0 16,0 0-16,0 0 15,0 0-15,-16-3 16,-11 0-1,-8 3-15,2 10 16,0 8-16,0 10 16,33-28-16,-27 38 15,27-38 1,-16 42-16,16 3 16,0-45-16,11 41 15,11-6-15,-22-35 16,38 25-1,6-8-15,5-10 16,-5-18-16,0-6 16,1-12-16</inkml:trace>
  <inkml:trace contextRef="#ctx0" brushRef="#br1" timeOffset="10696.04">9073 3839 0,'0'0'0,"0"0"16,0 0-16,0 0 15,0 0 1,0 0-16,0 0 15,0 0-15,0 0 16,0 0-16,0 0 16,4 18-16,2 13 15,6 6 1,3-1-16,12 1 16,3-3-16,4 0 15,5-1-15,5-3 16,-3-4-16,5-1 15,0-5 1,1-6-16,4-3 16,0-4-16,1-7 15,3-3-15,7-2 16,3 0-16,-2-3 16,-6-11-16,-57 19 15,58-25-15,-2-7 16,-7-7-1,-49 39-15,41-40 16,0-2-16,-41 42 16,37-45-16,-37 45 15,0 0-15,0 0 16,32-38 0,-32 38-16,0 0 15,0 0-15,21-29 16,-21 29-16,0 0 15,9-21-15,-9 21 16,-5-10 0,-12 12-16,-5 1 15,-6 3-15,28-6 16,0 0-16,-30 8 16,30-8-16,0 0 15,0 0-15,-26 6 16,26-6-16,0 0 15,-11 0-15,16-8 16,-5 8 0,22-12-16,11-2 15,5 3-15,-38 11 16,41-12-16,-41 12 16,0 0-16,0 0 15,38-5 1,-38 5-16,32 4 15,-32-4-15,21 15 16,-4 13-16,-17-28 16,16 35-16,2 8 15,-18-43 1,21 43-16,-21-43 16,26 36-16</inkml:trace>
  <inkml:trace contextRef="#ctx0" brushRef="#br1" timeOffset="11991.21">9165 3907 0,'0'0'0,"0"0"16,0 0-16,0 0 15,0 0-15,0 0 16,0 0-16,0 0 16,0 0-1,-3 21-15,3-21 16,2 33-16,2 12 15,-4-45-15,20 58 16,8-5-16,6-1 16,3 0-1,3-2-15,10 4 16,3-2-16,10-5 16,-3-7-16,2-7 15,1-7 1,-3-8-16,0-6 15,0-4-15,5-8 16,5-3-16,-2-2 16,-1-5-16,11 1 15,-1-4 1,-2-3-16,2-3 16,7 1-16,2-9 15,-1-3-15,-4 4 16,-5 0-16,1-2 15,-4-1 1,3 0-16,0-4 16,0 5-16,-5-5 15,-7-3-15,-5 2 16,-2 2-16,-4-1 16,-1-4-16,-52 37 15,54-43-15,-54 43 16,54-47-1,-9 3-15,-45 44 16,35-47-16,-35 47 16,0 0-16,0 0 15,18-35-15,-18 35 16,4-22-16,-11 14 16,7 8-1,-18 6-15,18-6 16,0 0-16,0 0 15,-27 11-15,27-11 16,0 0-16,0 0 16,-24 11-1,5 1-15,19-12 16,0 0-16,0 5 16,15-4-16,-15-1 15,30-1-15,-30 1 16,37-3-16,-37 3 15,0 0-15,0 0 16,36-2 0,-36 2-16,0 0 15,29 5-15,-29-5 16,21 17-16,-21-17 16,10 23-16,-3 8 15,-7-31-15,0 0 16,5 37-16,0 3 15</inkml:trace>
  <inkml:trace contextRef="#ctx0" brushRef="#br1" timeOffset="12776.34">9610 5188 0,'0'0'0,"0"0"15,0 0-15,0 0 16,0 0-16,0 0 16,0 27-16,0 16 15,0 14 1,0-57-16,-3 67 16,-2 0-16,-2-1 15,7-66-15,0 0 16,-9 61-16,9-61 15,0 0 1,0 0-16,-12 28 16,-11-32-16</inkml:trace>
  <inkml:trace contextRef="#ctx0" brushRef="#br1" timeOffset="13063.11">9847 5432 0,'0'0'0,"0"0"16,0 0 0,0 0-16,-17 0 15,17 0-15,-38 0 16,38 0-16,-57-3 15,57 3 1,0 0-16,-68-5 16,68 5-16,-59-15 15,16-9-15,22-7 16,21 0 0</inkml:trace>
  <inkml:trace contextRef="#ctx0" brushRef="#br1" timeOffset="13699.61">10439 5062 0,'0'0'0,"0"0"15,0 0-15,0 0 16,0 0-16,-13-9 16,13 9-16,-32-11 15,-10-1 1,42 12-16,0 0 16,-50-6-16,50 6 15,-50 0-15,50 0 16,0 0-16,-46 6 15,46-6 1,-40 20-16,40-20 16,0 0-16,-24 32 15,24-32-15,0 0 16,-11 36-16,11-36 16,0 0-1,0 0-15,8 34 16,-8-34-16,21 33 15,11-5-15,-32-28 16,38 32 0,4-6-16,-42-26 15,38 34-15,-8 4 16,-6 1-16,-24-39 16,15 49-16,-6 2 15,-6-2 1,-7-1-16,-4-4 15,-9-11-15,-8-3 16,-5-11-16,-6-7 16,-6-7-1,0-11-15,4-11 16,8-9-16,30 26 16,-18-42-16</inkml:trace>
  <inkml:trace contextRef="#ctx0" brushRef="#br1" timeOffset="14121.8">10654 5365 0,'0'0'0,"0"0"15,0 0-15,0 0 16,0 0-16,8-11 16,-8 11-16,28-17 15,-28 17 1,49-5-16,-49 5 16,65 13-16,-2 10 15,-7 13-15,-12 5 16,-9-2-16,-12 1 15,-23-40 1,15 42-16,-12-1 16,-11-7-16,8-34 15,-22 29-15,-15-10 16,-7-4-16,-7-10 16,3-5-1,-1-7-15,9-11 16,40 18-16,-28-27 15,7-9 1</inkml:trace>
  <inkml:trace contextRef="#ctx0" brushRef="#br1" timeOffset="14520.03">11320 5443 0,'0'0'16,"0"0"-16,0 0 15,0 0 1,-11-15-16,11 15 16,-16-17-16,-14 6 15,-4 5-15,34 6 16,-36 14-16,-4 10 15,7 10-15,33-34 16,-27 38 0,27-38-16,-18 38 15,18-38-15,0 0 16,0 0-16,-5 40 16,5-40-1,11 35-15,17-3 16,10-9-16,7-4 15,-1-10-15,-7-10 16,1-19-16,-5-16 16</inkml:trace>
  <inkml:trace contextRef="#ctx0" brushRef="#br1" timeOffset="14948.66">12026 5132 0,'0'0'16,"0"0"-16,0 0 15,0 0-15,0 0 16,-3 20-16,-1 10 16,1 11-1,-4 7-15,0 8 16,-2-1-16,-2 4 15,5 0-15,6-59 16,-10 61-16,10-61 16,0 0-1,0 0-15,-10 52 16,3-21-16,7-31 16,8 12-16</inkml:trace>
  <inkml:trace contextRef="#ctx0" brushRef="#br1" timeOffset="15248.84">12188 5439 0,'0'0'15,"0"0"-15,0 0 16,0 0-1,0 0-15,-18-1 16,-13-2-16,31 3 16,-47-6-1,-9 1-15,56 5 16,-60-7-16,60 7 16,0 0-16,-61-8 15,61 8-15,0 0 16,-50-16-16,14-17 15,12-19 1</inkml:trace>
  <inkml:trace contextRef="#ctx0" brushRef="#br1" timeOffset="15614.18">12648 4806 0,'0'0'16,"0"0"-16,0 0 16,0 0-16,1 18 15,1 15-15,3 15 16,3 17-1,3 3-15,-3 4 16,-4 6-16,0 1 16,-8 4-16,4-83 15,-3 79-15,3-79 16,0 0 0,0 0-16,-4 68 15,4-68-15,-4 44 16,6-35-16,1-27 15</inkml:trace>
  <inkml:trace contextRef="#ctx0" brushRef="#br1" timeOffset="16215.7">13407 5050 0,'0'0'15,"0"0"-15,0 0 16,-19-3-16,19 3 16,-36-5-16,36 5 15,-47-2-15,47 2 16,-50 4-16,50-4 15,0 0-15,-50 8 16,50-8 0,-44 18-16,44-18 15,-37 27-15,10 8 16,13 5-16,14-40 16,-8 41-16,8-41 15,0 0 1,0 0-16,-2 39 15,4-13-15,14-11 16,-16-15-16,0 0 16,35 5-16,-35-5 15,51-1-15,-51 1 16,55-2-16,-55 2 16,60 13-16,-4 14 15,-14 11 1,-12 9-16,-14 0 15,-8 1-15,-7-2 16,-6-4-16,-10-6 16,15-36-1,-29 28-15,-9-7 16,-11-9-16,-12-7 16,-12-5-16,-3-11 15,13-11 1</inkml:trace>
  <inkml:trace contextRef="#ctx0" brushRef="#br1" timeOffset="27563.73">9601 5357 0,'0'0'0,"0"0"16,0 0-16,0 0 15,0 0-15,0 0 16,0 0-16,0 0 15,0 0 1,0 0-16,0 0 16,0 0-16,-20 11 15,20-11-15,0 0 16,-34 6 0</inkml:trace>
  <inkml:trace contextRef="#ctx0" brushRef="#br1" timeOffset="28501.03">9615 5348 0,'0'0'0,"0"0"16,0 0-16,0 0 15,0 0-15,0 0 16,0 0-16,0 0 15,0 0 1,0 0-16,0 0 16,0 0-16,-14 13 15,14-13 1,-29 15-16,29-15 16,0 0-16,-39 17 15,39-17-15,0 0 16,0 0-1,-39 13-15,39-13 16,0 0-16,0 0 16,-30 9-16,30-9 15,0 0-15,0 0 16,-19 6 0,19-6-16,0 0 15,0 0-15,-14 3 16,14-3-16,-19-4 15,-10-12 1</inkml:trace>
  <inkml:trace contextRef="#ctx0" brushRef="#br2" timeOffset="32691.04">6562 7747 0,'0'0'0,"0"0"15,0 0 1,0 0-16,0 0 16,0 0-16,0 0 15,0 0-15,17-11 16,12-1-16,4 0 15,3 8 1,-1 11-16,-4 10 16,-4 10-16,-4 13 15,-8 3 1,-8 4-16,-5 4 16,-5-1-16,3-50 15,-9 50-15,-11-4 16,20-46-1,-34 38-15,-13-9 16,-11-11-16,-19-10 16,-4-13-16,9-16 15,19-14 1,53 35-16,-32-48 16</inkml:trace>
  <inkml:trace contextRef="#ctx0" brushRef="#br2" timeOffset="33126.85">7155 7792 0,'0'0'0,"0"0"15,0 0-15,0 0 16,0 0-16,-15-7 16,-15-3-16,-9 2 15,-5 3 1,3 7-16,2 4 16,3 12-16,2 11 15,34-29 1,-32 41-16,7 7 15,7-1-15,10 1 16,8-48-16,2 47 16,11-2-16,5-3 15,12-13 1,5-5-16,10-13 16,4-7-16,4-8 15,-2-6-15,-3-12 16,-10-12-1,-38 34-15,31-52 16</inkml:trace>
  <inkml:trace contextRef="#ctx0" brushRef="#br2" timeOffset="33614.08">7197 7304 0,'0'0'0,"0"0"15,0 0-15,0 0 16,0 0-16,0 0 15,14-3-15,12-4 16,9 2 0,6 2-16,-3 8 15,-3 5-15,-35-10 16,30 21-16,-16 6 16,-11 2-1,-10-5-15,-8 2 16,-8 3-16,23-29 15,-32 31 1,32-31-16,0 0 16,0 0-16,-24 29 15,12-4-15,21-3 16,21-3-16,15-3 16,8-7-1,6-4-15,-1-10 16,-4-6-16,-10-4 15</inkml:trace>
  <inkml:trace contextRef="#ctx0" brushRef="#br2" timeOffset="33986.25">8228 7675 0,'0'0'15,"0"0"-15,0 0 16,-5 17-16,-4 11 15,3 16 1,-3 5-16,3 3 16,0 7-16,-3 2 15,9-61-15,-9 68 16,9-68-16,-6 68 16,6-68-16,-5 67 15,0-21 1,5-46-16,-2 20 15</inkml:trace>
  <inkml:trace contextRef="#ctx0" brushRef="#br2" timeOffset="34265.1">8436 7993 0,'0'0'0,"0"0"16,0 0-16,-23-3 15,-15-2-15,-18-1 16,-5 1 0,-1 0-16,0-1 15,4 2-15,58 4 16,-56-1-16,56 1 15,0 0-15,-46-5 16,16-8 0</inkml:trace>
  <inkml:trace contextRef="#ctx0" brushRef="#br2" timeOffset="35033.18">8938 7903 0,'0'0'15,"0"0"-15,0 0 16,0 0-16,0 0 15,-10-14-15,-7-10 16,-5-8 0,-5-6-16,27 38 15,-24-44-15,4-8 16,20 52-16,-12-58 16,8 3-1,5 4-15,10 5 16,11 2-16,10 10 15,4 4-15,4 10 16,2 5-16,-42 15 16,53-10-1,-2 9-15,0 7 16,-6 14-16,-45-20 16,38 35-16,-38-35 15,24 51 1,-14 8-16,-16-1 15,-15-7-15,-10-3 16,-10-1 0,-5 0-16,-9-2 15,0 1-15,7 6 16,3 0-16,9-3 16,13 0-16,5-5 15,12-2-15,11-4 16,11-6-1,13-4-15,5-5 16,8-6-16,-2-10 16,-2-9-16,-38 2 15,44-10-15,-5-13 16,-4-9 0,-16-8-16,-19 40 15,3-53-15,-14 3 16,-12 3-16,-9 4 15,-4 14 1,-3 2-16,39 27 16,-37-25-16,5 0 15</inkml:trace>
  <inkml:trace contextRef="#ctx0" brushRef="#br2" timeOffset="35441.25">9380 7772 0,'0'0'0,"0"0"16,0 0-16,0 0 15,17-3-15,11-7 16,8 0 0,5-3-16,-41 13 15,43 4-15,4 8 16,-47-12-16,46 23 16,-46-23-16,40 38 15,-12 3 1,-9 3-16,-11 3 15,-8-4-15,-8-3 16,-8-3-16,-5-8 16,-8 1-1,29-30-15,-43 18 16,-7-15-16,-5-15 16</inkml:trace>
  <inkml:trace contextRef="#ctx0" brushRef="#br2" timeOffset="35850.01">10086 7740 0,'0'0'16,"0"0"-16,0 0 16,0 0-16,0 0 15,-22 0-15,-15 0 16,-9 5-16,4 8 16,1 6-1,3 7-15,38-26 16,-29 33-16,10 6 15,8 5-15,11 0 16,8 1-16,6-3 16,13 0-1,6-7-15,7-3 16,6-3-16,1-9 16,-1-14-16,-3-19 15,-6-19-15,-7-17 16</inkml:trace>
  <inkml:trace contextRef="#ctx0" brushRef="#br2" timeOffset="36201.89">10753 7654 0,'0'0'0,"0"0"16,0 0-16,-4 18 15,-1 17-15,-2 15 16,-2 8-16,0 2 15,1 1 1,-1-1-16,0 0 16,2-7-16,0-3 15,7-50-15,0 0 16,0 0-16,-13 37 16,1-15-1</inkml:trace>
  <inkml:trace contextRef="#ctx0" brushRef="#br2" timeOffset="36519.15">10961 7902 0,'0'0'16,"0"0"-16,0 0 16,-20 4-16,-8 5 15,-13-3-15,41-6 16,-54 9-16,54-9 16,-65 3-16,-2-1 15,3-2 1,7-2-16,57 2 15,0 0-15,-41-12 16,10-11-16,12-14 16</inkml:trace>
  <inkml:trace contextRef="#ctx0" brushRef="#br2" timeOffset="36984.15">11482 7328 0,'0'0'0,"0"0"16,0 0-1,-5 19-15,-2 18 16,-4 11-16,3 9 15,-2 5-15,1 1 16,1 8 0,0 1-16,0-1 15,8-71-15,-7 75 16,0-4-16,7-71 16,-8 69-16,8-69 15,-3 55 1,0-27-16,3-33 15</inkml:trace>
  <inkml:trace contextRef="#ctx0" brushRef="#br2" timeOffset="37699.74">12295 7495 0,'0'0'0,"0"0"16,0 0-1,-23-1-15,-18-1 16,-8-1-16,-5 0 15,3-2-15,51 5 16,-47-9 0,47 9-16,0 0 15,-48-6-15,6 6 16,42 0-16,-37 11 16,10 9-1,10 10-15,8 5 16,6 5-16,7-1 15,1 3-15,-5-42 16,9 44 0,-9-44-16,0 0 15,0 0-15,9 42 16,-9-42-16,0 0 16,11 30-1,5-12-15,7-10 16,5-8-16,7 0 15,11-3-15,-46 3 16,55 2 0,10 1-16,-6 9 15,-15 3-15,-9 9 16,-5 6-16,-7 5 16,-2 3-16,-12 7 15,-7-3-15,-7 1 16,-11-3-1,16-40-15,-27 35 16,-6-7-16,-9-4 16,-12-13-16,-6-3 15,-14-4 1,-4-1-16,78-3 16,-62 5-16</inkml:trace>
  <inkml:trace contextRef="#ctx0" brushRef="#br2" timeOffset="38582.88">6317 7724 0,'0'0'0,"0"0"16,-16-4-16,-14-1 16,-10 0-1,-4 3-15,44 2 16,-46 0-16,46 0 16,0 0-16,-60 0 15</inkml:trace>
  <inkml:trace contextRef="#ctx0" brushRef="#br2" timeOffset="38801.28">6288 7930 0,'0'0'16,"0"0"-16,0 0 15,-20 0-15,20 0 16,-45 0 0,45 0-16,-61 0 15,-5-2-15,-1-1 16</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8:23.64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15519 3987 0,'0'0'0,"0"0"16,0 0-16,3 20 15,2 15-15,2 8 16,5 3-16,0-5 15,14-1-15,7-6 16,5-3 0,5-9-16,-4-10 15,6-3-15,-1-11 16,-2 1-16,1-8 16,-2 0-16,4-11 15,-3-4-15,-4-6 16,-3-2-16,-1-2 15,-8-5 1,-1 1-16,-3 1 16,-22 37-16,13-38 15,-13 38-15,0 0 16,0 0-16,13-32 16,-13 32-1,0 0-15,0 0 16,6-26-16,-6 26 15,5-12-15,-5 12 16,-10 4-16,10-4 16,0 0-16,0 0 15,-24 11-15,24-11 16,-33 14-16,33-14 16,0 0-1,0 0-15,-36 8 16,36-8-16,0 0 15,0 0-15,-30 5 16,30-5-16,-13 2 16,19-4-16,-6 2 15,24-7 1,-24 7-16,37-11 16,8-1-16,-45 12 15,0 0-15,0 0 16,44-10-16,-44 10 15,35 0-15,-35 0 16,21 13 0,-5 10-16,-5 11 15,-11-34-15,12 37 16,-12-37-16,12 42 16,-12-42-16,0 0 15,13 34-15,-8-15 16,-11-14-1</inkml:trace>
  <inkml:trace contextRef="#ctx0" brushRef="#br0" timeOffset="1164.76">15627 3981 0,'0'0'0,"0"0"16,0 0-16,0 0 16,0 0-16,0 0 15,0 0-15,0 21 16,0-21-16,2 32 16,1 11-1,7 7-15,1 0 16,4-2-16,6 0 15,5 1-15,4-2 16,11 2-16,6-3 16,17 6-16,10-8 15,2-13 1,3-8-16,1 1 16,1-6-16,1-7 15,0-5-15,5-8 16,-3-3-16,2-5 15,0-3 1,5-4-16,-1-3 16,-4-5-16,1-1 15,-5-8-15,-8-3 16,-3-2-16,-5 0 16,-2-6-1,-6-2-15,-4-3 16,-54 50-16,52-53 15,2-3-15,-10 6 16,-11 1-16,-6 5 16,-27 44-16,0 0 15,0 0 1,15-31-16,-15 31 16,-1-24-16,1 24 15,-23-13-15,-13 6 16,36 7-16,-51 2 15,51-2-15,0 0 16,0 0-16,-51 9 16,51-9-1,0 0-15,-42 2 16,42-2-16,-18-1 16,18 1-16,13-1 15,-13 1-15,32-7 16,14 1-1,-46 6-15,0 0 16,59-4-16,-59 4 16,0 0-16,0 0 15,62-4-15,-62 4 16,0 0 0,48 4-16,-48-4 15,27 17-15,-27-17 16,13 29-16,-13-29 15,5 44-15,-5-44 16,0 0-16,-2 58 16</inkml:trace>
  <inkml:trace contextRef="#ctx0" brushRef="#br0" timeOffset="2352.17">14905 5606 0,'0'0'0,"0"0"16,0 0-16,0 0 16,0 0-1,0 0-15,0 0 16,0 0-16,0 0 16,-9 18-16,-3 17 15,-6 13 1,-6 5-16,24-53 15,-24 64-15,-2 0 16,26-64-16,-26 65 16,26-65-16,-27 61 15,27-61-15,0 0 16,0 0 0,-24 59-16,24-59 15,-1 44-15,16-18 16,22-11-16,12-8 15,11-5 1,12-6-16,1-3 16,-6-3-16,-67 10 15,60-10-15,-60 10 16,0 0-16,46-14 16,-20-5-1,-16-1-15</inkml:trace>
  <inkml:trace contextRef="#ctx0" brushRef="#br0" timeOffset="2620.21">14992 5891 0,'0'0'0,"0"0"15,0 0-15,0 19 16,0 12-16,0 13 15,0 9 1,1 4-16,1 1 16,1 4-16,-1 0 15,-2-62-15,1 59 16,-1-59-16,0 57 16,0-57-1,4 36-15,-4-36 16,6 0-16</inkml:trace>
  <inkml:trace contextRef="#ctx0" brushRef="#br0" timeOffset="3039.1">15437 6113 0,'0'0'15,"0"0"-15,0 0 16,0 0-16,0 0 16,17-10-16,-17 10 15,32-11-15,12-1 16,5 5-1,-6 15-15,-43-8 16,40 19-16,-10 12 16,-6 6-16,-4 5 15,-11 1-15,-6-1 16,-11-1 0,-10-3-16,18-38 15,-37 37-15,37-37 16,-55 20-16,-13-13 15,-2-19-15,7-28 16,3-15-16,-2-10 16</inkml:trace>
  <inkml:trace contextRef="#ctx0" brushRef="#br0" timeOffset="3427.18">16012 6081 0,'0'0'16,"0"0"-16,0 0 15,-14-3-15,14 3 16,-31-5-16,31 5 15,-42-3 1,-3 11-16,45-8 16,-43 27-16,8 10 15,5 6-15,30-43 16,-20 49-16,20-49 16,-7 49-1,7-49-15,7 46 16,13-5-16,-20-41 15,36 29-15,-36-29 16,52 14-16,7-14 16,1-16-16,-6-11 15</inkml:trace>
  <inkml:trace contextRef="#ctx0" brushRef="#br0" timeOffset="3752.56">16449 5920 0,'0'0'15,"0"0"-15,0 0 16,-3 18-1,3-18-15,-4 33 16,-2 16-16,0 8 16,-2 1-16,4-4 15,-4 2-15,8-56 16,-3 58 0,3-58-16,-6 56 15,6-56-15,0 0 16,-7 32-16,-2-34 15</inkml:trace>
  <inkml:trace contextRef="#ctx0" brushRef="#br0" timeOffset="4020.15">16614 6206 0,'0'0'0,"0"0"16,0 0-16,-19 0 16,-15 0-16,-10 0 15,-6 0 1,1 0-16,49 0 16,-57-2-16,57 2 15,0 0-15,-59-4 16,14-16-16,45 20 15,-18-24-15,31-2 16</inkml:trace>
  <inkml:trace contextRef="#ctx0" brushRef="#br0" timeOffset="4340.38">17112 5747 0,'0'0'16,"0"0"-16,0 0 16,0 24-16,0 10 15,0 15-15,0 6 16,1 6-16,1 4 15,-1 0 1,-2 0-16,-1-4 16,2-4-16,-1-2 15,1-55-15,1 34 16,2-21-16,-3-13 16,13-24-16</inkml:trace>
  <inkml:trace contextRef="#ctx0" brushRef="#br0" timeOffset="4753.39">17331 5885 0,'0'0'0,"0"0"15,3-15-15,5-8 16,16 5-16,11 3 15,8 10-15,2 5 16,3 8-16,-48-8 16,48 21-1,-3 7-15,-45-28 16,35 38-16,-16 7 16,-17 1-16,-11 2 15,-12 2-15,-3 0 16,-8 2-1,0-1-15,32-51 16,-28 46-16,28-46 16,-15 36-16,9-7 15,20-5 1,14-3-16,17-3 16,14-4-16,17-2 15,-76-12-15,94 3 16,-1-16-16,-6-19 15</inkml:trace>
  <inkml:trace contextRef="#ctx0" brushRef="#br1" timeOffset="8446.56">18683 5868 0,'0'0'15,"0"0"-15,0 0 16,0 0-16,-4 24 16,-7 12-16,1 20 15,-1 6 1,-2 5-16,4 6 15,1 6-15,2 0 16,2 1-16,-2-5 16,-2-9-1,1-18-15,2-23 16,11-19-16</inkml:trace>
  <inkml:trace contextRef="#ctx0" brushRef="#br1" timeOffset="8786.22">18927 6359 0,'0'0'16,"-14"0"0,-22 4-16,-10-1 15,-10-1-15,56-2 16,-65 0-16,65 0 16,-72 0-16,-1-2 15,73 2 1,-77-5-16,77 5 15,0 0-15,-61-13 16,16-2-16,19 3 16</inkml:trace>
  <inkml:trace contextRef="#ctx0" brushRef="#br1" timeOffset="9276.95">19217 5803 0,'0'0'0,"0"0"0,3-14 16,3-5-1,15-4-15,7-1 16,13 6-16,12 9 16,0 4-16,-1 10 15,-3 3-15,-49-8 16,41 23 0,-41-23-16,27 33 15,-17 7-15,-20 10 16,-14 0-16,-12 3 15,-8 8-15,-5 6 16,0-2 0,49-65-16,-38 67 15,12-5-15,26-62 16,-6 56-16,22-9 16,15-10-16,16-7 15,23-2 1,14 2-16,2-12 15,-15-10-15,-16-19 16,-15-18-16</inkml:trace>
  <inkml:trace contextRef="#ctx0" brushRef="#br1" timeOffset="9654.2">20015 6095 0,'0'0'0,"0"0"16,13-10-16,13-3 16,-26 13-1,42-13-15,7 9 16,-49 4-16,54 10 15,-2 13-15,-7 9 16,-45-32 0,36 43-16,-14 4 15,-14 1-15,-11-2 16,-12-6-16,-6-8 16,21-32-16,-39 26 15,-11-8 1,-2-10-16,0-10 15,11-18-15,15-12 16,11-7-16</inkml:trace>
  <inkml:trace contextRef="#ctx0" brushRef="#br1" timeOffset="10023.32">20582 6068 0,'0'0'16,"0"0"-16,0 0 16,0 0-16,-13 10 15,-14 5-15,-1 10 16,-2 9-16,-3 3 15,6 8 1,1-2-16,9 1 16,10 0-16,13-7 15,6-6-15,6-3 16,7-5-16,-25-23 16,44 12-1,7-9-15,1-7 16,-3-15-16,-8-14 15,-7-13-15,2-8 16</inkml:trace>
  <inkml:trace contextRef="#ctx0" brushRef="#br1" timeOffset="10469.49">20631 5532 0,'0'0'16,"0"0"-16,0 0 16,3-14-1,-3 14-15,16-21 16,7-5-16,10 11 15,-33 15-15,40 4 16,-40-4-16,38 16 16,-11 12-1,-27-28-15,18 37 16,-15 4-16,-15 0 16,-6-7-16,-8 1 15,1 0-15,25-35 16,0 0-1,0 0-15,-19 32 16,19-32-16,-3 29 16,20-8-16,19-6 15,15-4-15,4-2 16,2-7 0,-3-14-16,-9-8 15</inkml:trace>
  <inkml:trace contextRef="#ctx0" brushRef="#br1" timeOffset="10854.8">21666 5888 0,'0'0'0,"0"0"16,0 0-16,0 0 16,-12 22-1,-2 13-15,-2 13 16,7 8-16,4 0 15,1 7-15,1 3 16,-3 3-16,3-1 16,-2-3-1,1-4-15,-4-2 16,2-8-16,6-51 16,-5 37-16,6-24 15,12-29-15</inkml:trace>
  <inkml:trace contextRef="#ctx0" brushRef="#br1" timeOffset="11133.95">21798 6288 0,'0'0'15,"0"0"1,0 0-16,-18-2 16,-12 0-16,-11 1 15,-8 2-15,1 1 16,-5-5-16,-1-2 16,0 2-1,54 3-15,-55-5 16,55 5-16,-45-12 15,7-8-15</inkml:trace>
  <inkml:trace contextRef="#ctx0" brushRef="#br1" timeOffset="11532.91">22431 5715 0,'0'0'15,"0"0"-15,-5 17 16,-5 15 0,-1 9-16,-7 11 15,4 4-15,3 8 16,-3 4-16,4 2 16,-1 0-16,-1-7 15,-3-7-15,15-56 16,-15 50-1,15-50-15,0 0 16,-6 27-16,9-25 16</inkml:trace>
  <inkml:trace contextRef="#ctx0" brushRef="#br1" timeOffset="12057.06">22761 5820 0,'0'0'15,"0"0"-15,0 0 16,-15 19-16,-7 9 15,-5 14-15,-3 11 16,3 7-16,5 3 16,4 4-1,8-1-15,3 0 16,12-4-16,10-9 16,8-2-16,13-11 15,6-6-15,9-9 16,6-12-1,3-13-15,3-15 16,-3-16-16,-4-17 16,-7-12-16,-7-9 15,-15-2 1,-13-6-16,-12 6 16,-11 4-16,-11 11 15,-3 6-15,-7 12 16,-5 2-16,-4 9 15,-7 5 1,0 12-16,-3 10 16,49 0-16,-44 11 15,2 10-15</inkml:trace>
  <inkml:trace contextRef="#ctx0" brushRef="#br1" timeOffset="12471.92">23401 6103 0,'0'0'0,"0"0"15,0 0 1,11-10-16,-11 10 16,31-10-16,11 4 15,5 14-15,4 9 16,-4 9 0,-47-26-16,40 30 15,-13 12-15,-27-42 16,11 45-16,-11-4 15,-12 2-15,-9-1 16,-9-5 0,30-37-16,-44 25 15,44-25-15,-56 6 16,-4-17-16,11-21 16,25-14-16,18-6 15</inkml:trace>
  <inkml:trace contextRef="#ctx0" brushRef="#br1" timeOffset="12838.98">24080 6118 0,'0'0'16,"0"0"-1,0 0-15,0 0 16,-22-3-16,22 3 16,-39 0-16,-6 8 15,-3 8-15,2 10 16,9 7 0,6 7-16,11 5 15,20-45-15,-6 45 16,14 3-16,-8-48 15,28 41-15,7-4 16,10-7-16,1-10 16,7-9-1,4-16-15,5-5 16,-8-14-16,-9-14 16,-5-12-16</inkml:trace>
  <inkml:trace contextRef="#ctx0" brushRef="#br2" timeOffset="17360.92">15249 7958 0,'0'0'0,"0"0"16,0 0-16,-5-16 16,5 16-16,-6-31 15,5-5 1,1 36-16,6-40 15,-6 40-15,16-34 16,13 2-16,2 10 16,-31 22-16,38-12 15,-38 12 1,44-3-16,-5 15 16,0 6-16,-2 8 15,-7 10-15,-4 3 16,-8 6-1,-2 1-15,-11 4 16,-4 5-16,-13 4 16,-10 5-16,-16 8 15,-7 5-15,-6-2 16,3-2 0,3-5-16,3-8 15,9-5-15,33-55 16,0 0-16,0 0 15,-18 50-15,18-50 16,9 33-16,24-15 16,21-6-1,12-11-15,12-2 16,5-7-16,-12 4 16,-71 4-16,47-12 15,-20-4 1</inkml:trace>
  <inkml:trace contextRef="#ctx0" brushRef="#br2" timeOffset="17810.95">16031 8269 0,'0'0'16,"0"0"-1,13-8-15,7-2 16,-20 10-16,38-5 15,-38 5-15,48 1 16,2 18-16,-1 11 16,-9 6-1,-7 6-15,-9 6 16,-24-48-16,12 57 16,-11 3-16,-10-6 15,-9-2 1,-12-9-16,-8-9 15,-7-5-15,-7-4 16,-8-11-16,1-16 16,14-23-16,45 25 15,-42-43 1</inkml:trace>
  <inkml:trace contextRef="#ctx0" brushRef="#br2" timeOffset="18234.16">16696 8359 0,'0'0'0,"0"0"16,0 0-1,0 0-15,-17-9 16,17 9-16,-33-6 16,-9 1-16,-1 12 15,-2 10 1,7 2-16,5 12 16,4 3-16,8 7 15,21-41-15,-7 43 16,5 1-16,8-4 15,11-2 1,4-3-16,7-6 16,5-8-16,8-5 15,6-7-15,7-5 16,3-10-16,3-15 16,3-19-1,-8-10-15,-9-1 16</inkml:trace>
  <inkml:trace contextRef="#ctx0" brushRef="#br2" timeOffset="18752.78">16766 7836 0,'0'0'0,"0"0"16,0 0-16,0 0 15,0 0-15,0 0 16,0 0-16,14-3 15,-14 3 1,0 0-16,0 0 16,27 0-16,-27 0 15,30 10 1,-8 10-16,-13 5 16,-14 4-16,-9 1 15,-2 0-15,-1 2 16,17-32-16,-21 36 15,21-36 1,0 0-16,-15 34 16,15-34-16,-2 27 15,19-6-15,16-5 16,9-6-16,-42-10 16,45 5-1,1-9-15,-8-4 16,-11-14-16,-13-8 15</inkml:trace>
  <inkml:trace contextRef="#ctx0" brushRef="#br2" timeOffset="20699.47">16245 6650 0,'0'0'0,"0"0"16,0 0-1,0 0-15,0 0 16,0 0-16,-27-1 15,-21-1-15,-13-1 16,-14 0 0,-10 1-16,-7-2 15,-4 2-15,-10-2 16,-1 3-16,-48-4 16,-3-5-1,32-1-15,25 3 16,15 6-16,9 1 15,7 1-15,12-2 16,58 2 0,-52-1-16,52 1 15,0 0-15,-37-11 16,12-7-16</inkml:trace>
  <inkml:trace contextRef="#ctx0" brushRef="#br2" timeOffset="21551.92">24174 6738 0,'0'0'15,"0"0"-15,0 0 16,0 0-16,0 0 16,-20-3-1,20 3-15,-36-1 16,-19-4-16,-13-3 15,-7-3-15,-3 3 16,-7-1 0,-9 5-16,-4-4 15,-7-1-15,-6 4 16,-50 2-16,-6 2 16,24 1-16,31-9 15,16-1 1,10-1-16,6-2 15,80 13-15,-75-13 16,9 2-16,66 11 16,0 0-16,-55-22 15</inkml:trace>
  <inkml:trace contextRef="#ctx0" brushRef="#br2" timeOffset="22312.1">17767 8103 0,'0'0'0,"0"0"16,0 21-16,-4 14 16,1 14-1,-1 9-15,0 5 16,-2 7-16,0 6 15,-3 2-15,1 4 16,1-2-16,1-7 16,6-73-1,-3 51-15,-1-25 16</inkml:trace>
  <inkml:trace contextRef="#ctx0" brushRef="#br2" timeOffset="22590.84">18000 8544 0,'0'0'16,"-14"0"-16,-28-4 15,-10-1-15,-10 3 16,-4 1-16,-2 2 16,-2 1-1,1 2-15,1-4 16,68 0-16,-54-10 16,7-13-16</inkml:trace>
  <inkml:trace contextRef="#ctx0" brushRef="#br2" timeOffset="22939.71">18462 8054 0,'0'0'16,"-4"18"-16,-3 28 16,1 13-1,-2 11-15,0 4 16,-2 5-16,1 3 15,0 0-15,-3-1 16,5-5 0,7-76-16,0 0 15,-8 58-15,-4-21 16</inkml:trace>
  <inkml:trace contextRef="#ctx0" brushRef="#br2" timeOffset="23348.56">18733 8089 0,'0'0'16,"-3"15"-16,-6 26 16,-2 10-1,1 4-15,-2 3 16,3-2-16,9-56 16,-9 57-16,9-57 15,-3 52-15,3-52 16,6 45-1,15-12-15,15-9 16,12-10-16,8-9 16,5-3-1,-1-6-15,4-2 16,-6-3-16,-14-7 16,-44 16-16,37-29 15</inkml:trace>
  <inkml:trace contextRef="#ctx0" brushRef="#br2" timeOffset="23610.21">18963 8234 0,'0'0'16,"0"15"-16,-3 24 15,0 7 1,-3 9-16,3 3 16,-2 7-16,2 5 15,2 1-15,1 1 16,-2-5 0,4-5-16,-2-62 15,6 49-15,9-15 16</inkml:trace>
  <inkml:trace contextRef="#ctx0" brushRef="#br2" timeOffset="24009.59">19397 8387 0,'0'0'15,"9"-2"-15,26-2 16,8 5-16,0 6 16,0 11-1,-43-18-15,36 35 16,-6 11-16,-7 5 15,-23-51-15,13 60 16,-10-2 0,-7-3-16,-14-4 15,-4-11-15,-8-10 16,-7-5-16,-5-7 16,-7-7-16,-2-15 15,4-12 1,47 16-16,-38-36 15,11-12-15</inkml:trace>
  <inkml:trace contextRef="#ctx0" brushRef="#br2" timeOffset="24399.47">20045 8503 0,'0'0'15,"0"0"-15,0 0 16,-11-11 0,-11-7-16,-8 1 15,-8 7-15,-2 10 16,3 9-16,-3 12 15,4 8 1,3 4-16,4 4 16,10 4-16,10-2 15,7 0-15,2-39 16,11 40 0,11 0-16,10-8 15,7-6-15,7-5 16,0-8-16,-3-11 15,-43-2 1,44-2-16</inkml:trace>
  <inkml:trace contextRef="#ctx0" brushRef="#br2" timeOffset="25606.84">20869 8174 0,'0'0'0,"0"0"16,0 0-16,-3 18 15,0 12-15,-1 12 16,-2 8-1,2 3-15,1 5 16,1 5-16,2 1 16,-1-1-16,2 0 15,-1-63 1,2 65-16,-2-65 16,6 55-16,5-28 15,0-30 1</inkml:trace>
  <inkml:trace contextRef="#ctx0" brushRef="#br2" timeOffset="25887.9">21171 8549 0,'0'0'0,"0"0"16,-19 0-16,-14 3 16,-12 2-16,-9 0 15,-6 0-15,-2-2 16,0 2-16,1-2 16,2 0-1,59-3-15,-57 0 16,57 0-16,-52-11 15,6-9-15</inkml:trace>
  <inkml:trace contextRef="#ctx0" brushRef="#br2" timeOffset="26273.4">21700 8078 0,'0'0'16,"0"0"-16,0 0 16,0 31-16,0 24 15,-4 13-15,4 6 16,0 4 0,0 3-16,0 0 15,4-3-15,-1-2 16,-1-4-1,-2-72-15,6 63 16,3-10-16</inkml:trace>
  <inkml:trace contextRef="#ctx0" brushRef="#br2" timeOffset="26795.01">21937 8249 0,'0'0'16,"0"0"-16,14-15 16,7-5-1,12 1-15,-33 19 16,49-18-16,13 12 15,-4 12-15,-1 10 16,-5 7-16,-52-23 16,43 31-1,-43-31-15,28 47 16,-16 3-16,-15 5 16,-9-3-16,-8-1 15,-10 4 1,-5 1-16,0 0 15,3-5-15,7-1 16,8-5-16,17-45 16,-11 41-1,11-41-15,-2 38 16,16-1-16,12-5 16,15-9-16,13-10 15,7-8 1,10-3-16,6-4 15,-5-4-15,-7-2 16,-65 8-16,60-14 16,-3-4-1</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9:41.473"/>
    </inkml:context>
    <inkml:brush xml:id="br0">
      <inkml:brushProperty name="width" value="0.05292" units="cm"/>
      <inkml:brushProperty name="height" value="0.05292" units="cm"/>
      <inkml:brushProperty name="color" value="#FF0000"/>
    </inkml:brush>
  </inkml:definitions>
  <inkml:trace contextRef="#ctx0" brushRef="#br0">4031 13082 0,'0'0'0,"-9"8"16,-10 10-16,-5 12 15,-4 5-15,1 0 16,-3 7-16,30-42 15,-35 48 1,-1 7-16,1-3 16,-1 0-16,-2-3 15,-1-8-15,5-15 16,2-19-16</inkml:trace>
  <inkml:trace contextRef="#ctx0" brushRef="#br0" timeOffset="693.03">3710 13087 0,'0'0'0,"0"0"15,0 0-15,0 0 16,0 0-16,8 14 16,8 10-1,9 9-15,7 5 16,1 6-16,2-1 16,5 4-16,-3 0 15,-2-1-15,-2-7 16,-33-39-1,0 0-15,30 25 16</inkml:trace>
  <inkml:trace contextRef="#ctx0" brushRef="#br0" timeOffset="4644.59">4000 13561 0,'0'0'16,"0"0"-16,0 0 16,0 0-1,-5 18-15,5-18 16,0 0-16,-18 26 15,-6 3-15,24-29 16,-32 37-16,-2-3 16,34-34-1,0 0-15,-34 42 16,-3 2-16,37-44 16,0 0-16,-31 49 15,31-49-15,-27 55 16,27-55-16,-11 58 15,9-3 1,2-55-16,11 43 16,-11-43-16,21 29 15,7-12-15,-28-17 16,30 3-16,-30-3 16,27-18-1</inkml:trace>
  <inkml:trace contextRef="#ctx0" brushRef="#br0" timeOffset="5059.58">4106 13825 0,'0'0'0,"0"0"16,0 0-16,0 0 15,0 0 1,0 0-16,18 0 16,-18 0-16,29 11 15,7 3-15,-36-14 16,39 19-16,-6 7 15,-33-26-15,29 34 16,-29-34 0,0 0-16,18 39 15,-18-39-15,4 42 16,-16-7-16,-10-5 16,-10-10-16,-3-12 15,-4-10 1,2-11-16,37 13 15,-18-23-15</inkml:trace>
  <inkml:trace contextRef="#ctx0" brushRef="#br0" timeOffset="5432.99">4505 13813 0,'0'0'16,"0"0"-1,0 0-15,0 0 16,-15 10-16,15-10 15,-26 20-15,26-20 16,-32 32 0,32-32-16,-28 40 15,28-40-15,-12 44 16,12-44-16,3 51 16,16-6-16,-19-45 15,33 35-15,-33-35 16,39 13-1,7-25-15</inkml:trace>
  <inkml:trace contextRef="#ctx0" brushRef="#br0" timeOffset="5730.46">4835 13798 0,'0'0'15,"0"0"-15,0 0 16,0 0-16,0 0 16,0 17-1,3 15-15,-3-32 16,6 45-16,4 10 15,-10-55-15,6 58 16,-6-58-16,0 0 16,5 45-1,-2-19-15</inkml:trace>
  <inkml:trace contextRef="#ctx0" brushRef="#br0" timeOffset="6022.83">4691 13978 0,'0'0'0,"0"0"15,0 0-15,0 0 16,0 0-16,22 0 15,-22 0 1,48 0-16,11-2 16,-59 2-16,70-3 15,-70 3-15,0 0 16,62-16 0,-62 16-16,47-41 15</inkml:trace>
  <inkml:trace contextRef="#ctx0" brushRef="#br0" timeOffset="6653.35">5116 13696 0,'0'0'0,"0"0"16,0 0-16,12-12 15,-12 12 1,0 0-16,25-15 16,13 1-16,-38 14 15,39-5-15,-1 10 16,-38-5-16,0 0 15,0 0 1,32 16-16,-32-16 16,0 0-16,20 25 15,-20-25-15,8 28 16,-8-28-16,0 0 16,0 0-1,0 28-15,0-28 16,0 0-16,0 0 15,-5 25-15,5-25 16,0 0-16,2 21 16,8 2-1,7-4-15,-17-19 16,25 20-16,-25-20 16,33 20-16,-1 1 15,-32-21-15,0 0 16,25 28-16,-25-28 15,17 30 1,-14 4-16,-3-34 16,-10 32-16,10-32 15,-26 30-15,-10-10 16,0-11-16,0-13 16,1-15-1,6-9-15</inkml:trace>
  <inkml:trace contextRef="#ctx0" brushRef="#br0" timeOffset="7030.1">5436 13406 0,'0'0'0,"0"0"15,0 0 1,19 5-16,15 5 16,11 3-16,0 17 15,-3 6-15,-6 10 16,-36-46-1,33 59-15,-33-59 16,34 72-16,-8 1 16,-11-2-16,-8-6 15,-11-4-15,-8-5 16,-14-4 0,26-52-16,-42 45 15,-18-12-15</inkml:trace>
  <inkml:trace contextRef="#ctx0" brushRef="#br0" timeOffset="7938.12">4016 10244 0,'0'0'15,"0"0"-15,0 0 16,0 0-1,-13 17-15,-3 11 16,-8 0-16,-3 2 16,1 4-16,26-34 15,-35 39-15,-3 6 16,38-45 0,-43 45-16,1 0 15,42-45-15,-44 37 16,10-16-16,4-19 15,4-19 1</inkml:trace>
  <inkml:trace contextRef="#ctx0" brushRef="#br0" timeOffset="8229.4">3633 10339 0,'0'0'15,"0"0"-15,0 0 16,11 16-16,13 9 16,6 5-16,3 9 15,2-1-15,-35-38 16,41 41-1,-2 2-15,-39-43 16,37 33-16,-37-33 16,38 24-16,0-12 15</inkml:trace>
  <inkml:trace contextRef="#ctx0" brushRef="#br0" timeOffset="8726.92">4414 10229 0,'0'0'15,"0"0"-15,0 0 16,0 0-16,-16 15 16,-10 6-1,-8 10-15,2 1 16,5 7-16,6-1 16,4 0-16,8 2 15,9-40-15,-4 43 16,4-43-16,9 50 15,7-1 1,-16-49-16,25 37 16,3-16-16,1-19 15</inkml:trace>
  <inkml:trace contextRef="#ctx0" brushRef="#br0" timeOffset="9227">4584 10296 0,'0'0'15,"0"0"-15,0 0 16,0 0 0,0 0-16,0 0 15,0 0-15,0 0 16,0 0-16,0 0 16,0 0-16,12 4 15,14 6 1,5 4-16,2 2 15,-33-16-15,39 27 16,-39-27-16,36 32 16,-36-32-1,33 39-15,-33-39 16,0 0-16,14 45 16,-14 2-16,0-47 15,-14 44-15,-13-8 16,27-36-1,-39 25-15,-3-13 16,8-15-16,8-11 16,10-12-16,5-10 15</inkml:trace>
  <inkml:trace contextRef="#ctx0" brushRef="#br0" timeOffset="9556.08">5017 10383 0,'0'0'0,"0"0"15,0 0-15,0 0 16,-22 0-1,22 0-15,-35 0 16,-5 14-16,40-14 16,-33 23-16,9 10 15,14 7-15,10-40 16,4 45 0,15-3-16,9-5 15,6-16-15,4-9 16,-2-12-16,-3-10 15</inkml:trace>
  <inkml:trace contextRef="#ctx0" brushRef="#br0" timeOffset="9835.74">5270 10312 0,'0'0'0,"0"0"15,0 0-15,0 0 16,0 0-16,0 21 16,0 16-16,4 8 15,-4-45 1,5 53-16,0 4 15,-5-57-15,0 0 16,0 0-16,5 46 16</inkml:trace>
  <inkml:trace contextRef="#ctx0" brushRef="#br0" timeOffset="10076.11">5146 10447 0,'0'0'15,"0"0"1,0 0-16,0 0 16,0 0-16,19 0 15,18 0-15,10 0 16,2-4-16,3-1 15,-52 5 1,54-14-16</inkml:trace>
  <inkml:trace contextRef="#ctx0" brushRef="#br0" timeOffset="10642.51">5532 10302 0,'0'0'16,"0"0"-16,0 0 16,0 0-16,0 0 15,18 3 1,15 0-16,8 4 15,-41-7-15,45 10 16,-45-10-16,0 0 16,0 0-16,34 22 15,-34-22 1,24 31-16,-16-1 16,-8-30-16,-8 28 15,8-28-15,0 0 16,-20 22-16,20-22 15,0 0 1,0 0-16,-23 15 16,8-7-16,15-8 15,-2 6-15,16 0 16,10 6-16,5 8 16,-29-20-1,0 0-15,30 25 16,-5 6-16,-25-31 15,11 36-15,-11-36 16,-3 33 0,-15-5-16,-11-3 15,-9-9-15,-4-9 16,0-14-16,11-11 16,8-10-16</inkml:trace>
  <inkml:trace contextRef="#ctx0" brushRef="#br0" timeOffset="10969.55">5846 10166 0,'0'0'0,"0"0"16,20 3-1,13 3-15,7 13 16,1 8-16,-5 5 16,-6 7-16,-4 6 15,-7 1 1,-10 4-16,-6 0 15,-9 0-15,-10 0 16,-9-7-16,25-43 16,-36 41-16</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0:41.437"/>
    </inkml:context>
    <inkml:brush xml:id="br0">
      <inkml:brushProperty name="width" value="0.05292" units="cm"/>
      <inkml:brushProperty name="height" value="0.05292" units="cm"/>
      <inkml:brushProperty name="color" value="#0070C0"/>
    </inkml:brush>
  </inkml:definitions>
  <inkml:trace contextRef="#ctx0" brushRef="#br0">7966 12953 0,'0'0'0,"0"0"16,0 0-16,0 0 15,0 0-15,0 0 16,0 0-1,0 0-15,0 0 16,-15 15-16,-3 15 16,-6 7-16,-3 1 15,27-38-15,-28 39 16,0 6 0,28-45-16,-27 41 15,3 1-15,-1-4 16,-1 0-16,26-38 15,0 0-15,0 0 16,-28 18 0,-4-19-16</inkml:trace>
  <inkml:trace contextRef="#ctx0" brushRef="#br0" timeOffset="321.27">7628 13002 0,'0'0'16,"0"0"-16,0 0 16,0 0-1,0 0-15,12 12 16,-12-12-16,26 25 15,5 9 1,4 5-16,2-3 16,1-1-16,1-6 15,-1 5-15,-1 0 16,-37-34-16,35 35 16,-5-18-16,0-10 15,3-7 1</inkml:trace>
  <inkml:trace contextRef="#ctx0" brushRef="#br0" timeOffset="806.68">8617 13361 0,'0'0'0,"0"0"16,0 0-1,0 0-15,-18 12 16,-9 3-16,-8 9 16,1 5-16,-1 8 15,2 4-15,0 5 16,4 8-1,29-54-15,-28 60 16,4 1-16,24-61 16,-13 67-16,13-67 15,-5 65 1,12 3-16,13-15 16,3-28-16,2-25 15</inkml:trace>
  <inkml:trace contextRef="#ctx0" brushRef="#br0" timeOffset="1185.03">8569 13671 0,'0'0'0,"0"0"15,0 0 1,13-9-16,10 2 16,-23 7-16,0 0 15,37-4-15,4 5 16,-41-1 0,41 16-16,-41-16 15,37 28-15,-37-28 16,26 39-16,-15 5 15,-11-44-15,-4 44 16,-17-7 0,-9 1-16,30-38 15,-42 25-15,-8-11 16,4-19-16,8-15 16,38 20-16,-24-40 15</inkml:trace>
  <inkml:trace contextRef="#ctx0" brushRef="#br0" timeOffset="1507.96">8940 13630 0,'0'0'0,"0"0"15,0 0 1,0 0-16,-14 12 16,14-12-16,-18 24 15,-5 7-15,0 2 16,8 0-16,6 0 16,9-33-1,9 34-15,12 7 16,10-5-16,10-5 15,-1-14-15,-5-24 16,-7-18-16,9-4 16,12 0-1</inkml:trace>
  <inkml:trace contextRef="#ctx0" brushRef="#br0" timeOffset="1733.74">9368 13605 0,'0'0'16,"0"0"-16,0 0 15,0 0-15,0 18 16,0 14 0,3 7-16,3 6 15,2 1-15,-8-46 16,10 55-16,-10-55 15,0 0-15,9 58 16</inkml:trace>
  <inkml:trace contextRef="#ctx0" brushRef="#br0" timeOffset="1967.17">9218 13821 0,'0'0'0,"0"0"16,0 0-16,0 0 15,22 0-15,14 0 16,15 0-16,5 0 16,3 0-1,1 0-15,-2 2 16,-3 5-16,-6 3 15</inkml:trace>
  <inkml:trace contextRef="#ctx0" brushRef="#br0" timeOffset="2529.8">10061 13595 0,'0'0'0,"0"0"15,0 0-15,-18-2 16,-12 0-16,-6-4 16,-5-5-1,41 11-15,0 0 16,-45-15-16,45 15 15,-41-5-15,41 5 16,0 0-16,0 0 16,-31 5-1,8 18-15,23-23 16,0 0-16,0 0 16,-7 34-16,7-34 15,4 34-15,-4-34 16,21 27-1,-21-27-15,33 20 16,8-10-16,7-2 16,-3-1-16,-3 4 15,-42-11-15,38 20 16,-38-20 0,26 29-16,-4 8 15,-7 6-15,-15-43 16,-2 45-16,-11-4 15,-10-6-15,-13-10 16,-3-10 0,-2-17-16,4-21 15,2-11-15,5-14 16</inkml:trace>
  <inkml:trace contextRef="#ctx0" brushRef="#br0" timeOffset="2828.14">10114 13258 0,'0'0'16,"11"1"-16,26 13 15,4 4-15,6 15 16,-3 9-16,-4 10 16,-7 4-16,-8 6 15,-6 4 1,-10 0-16,-9-2 16,-9 0-16,-10-8 15,19-56-15,-28 51 16</inkml:trace>
  <inkml:trace contextRef="#ctx0" brushRef="#br0" timeOffset="3474.74">7814 10396 0,'0'0'16,"0"0"-16,0 0 16,-22 9-16,-14 6 15,-7 8-15,-4 9 16,7 3 0,0 5-16,1 2 15,3-3-15,1 5 16,1-11-16,-8-18 15,-2-20-15</inkml:trace>
  <inkml:trace contextRef="#ctx0" brushRef="#br0" timeOffset="3719.16">7421 10383 0,'0'0'16,"8"10"-1,17 18-15,10 4 16,8 7-16,2-1 16,3 7-16,-1-5 15,2-4-15,-49-36 16,45 24-1,0-14-15</inkml:trace>
  <inkml:trace contextRef="#ctx0" brushRef="#br0" timeOffset="4072.1">8511 10131 0,'0'0'0,"-11"1"16,-19 7-16,-5 4 15,-7 15 1,2 13-16,5 6 16,3 8-16,5 2 15,11 4-15,8 4 16,8-2-16,12-8 16,12-8-1,8-22-15,5-24 16</inkml:trace>
  <inkml:trace contextRef="#ctx0" brushRef="#br0" timeOffset="4433.21">8462 10390 0,'0'0'0,"0"0"16,0 0 0,17-3-16,-17 3 15,44 3-15,-44-3 16,60 17-16,4 9 16,-7 9-16,-57-35 15,39 40 1,-14 3-16,-15-1 15,-13-4-15,3-38 16,-26 29-16,-12-8 16,-9-9-1,-3-9-15,-3-13 16,11-9-16,42 19 16,-29-36-16,16-9 15</inkml:trace>
  <inkml:trace contextRef="#ctx0" brushRef="#br0" timeOffset="4733.35">8937 10396 0,'0'0'0,"0"0"16,-17 0-16,-8 9 16,-5 4-16,30-13 15,-27 24 1,27-24-16,-16 36 16,8 6-16,18 3 15,10-2-15,18-3 16,8-9-16,24-22 15,1-6-15,-5-4 16</inkml:trace>
  <inkml:trace contextRef="#ctx0" brushRef="#br0" timeOffset="4995.22">9355 10333 0,'0'0'0,"0"0"16,0 17-16,0 18 15,2 8 1,4 10-16,2 4 15,-8-57-15,14 54 16,-6-15-16,-3-14 16</inkml:trace>
  <inkml:trace contextRef="#ctx0" brushRef="#br0" timeOffset="5224">9149 10501 0,'0'0'0,"0"0"16,21-1 0,16 0-16,14-4 15,12 4-15,1 0 16,0-3-16,2 1 15,5-6-15</inkml:trace>
  <inkml:trace contextRef="#ctx0" brushRef="#br0" timeOffset="5961.15">10029 10347 0,'0'0'16,"0"0"-16,-22 0 15,-10-1-15,-6-2 16,-6-3-16,44 6 15,-43-7 1,43 7-16,0 0 16,-46-5-16,46 5 15,0 0-15,0 0 16,-38 7-16,38-7 16,-28 22-1,14 7-15,14-29 16,-3 38-16,3-38 15,0 0-15,0 0 16,6 37 0,-6-37-16,0 0 15,0 0-15,18 23 16,8-10-16,-26-13 16,41 6-16,3-10 15,1 2 1,-3 2-16,-4 7 15,-38-7-15,33 19 16,-33-19-16,29 26 16,-10 13-1,-19-39-15,5 41 16,-16 0-16,-11-3 16,-13-10-16,-7-10 15,-3-15-15,-3-13 16,7-9-1</inkml:trace>
  <inkml:trace contextRef="#ctx0" brushRef="#br0" timeOffset="6301.07">10083 10046 0,'0'0'16,"12"3"-16,24 15 15,9 8 1,-1 9-16,0 10 15,-4 7-15,-4 10 16,-4 5-16,-10 4 16,-11 4-1,-11 0-15,-9 3 16,-12-3-16,3-16 16,7-16-16</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1:03.848"/>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3390 16104 0,'0'0'0,"0"0"15,0 0-15,0 0 16,0 0-16</inkml:trace>
  <inkml:trace contextRef="#ctx0" brushRef="#br0" timeOffset="4562.45">13063 10615 0,'0'0'16,"0"0"-16,0 0 15,0 0-15,-14 13 16,-9 10-16,23-23 15,-33 37 1,-5 6-16,-6 9 16,2 0-16,42-52 15,-44 54-15,1 4 16,5-1 0,7-3-16,5-5 15,26-49-15,-21 44 16,21-44-16,-9 40 15,9-40-15,9 29 16,18-7 0,18-9-16,10-8 15,15-3-15,10 0 16,3-2-16,-6 0 16,-77 0-1,69 3-15,-69-3 16,47-7-16,-21-5 15,-16-6-15</inkml:trace>
  <inkml:trace contextRef="#ctx0" brushRef="#br0" timeOffset="4884.92">13126 11017 0,'0'0'0,"0"0"16,0 18-16,0 16 16,0 9-1,0 9-15,0 7 16,0 5-16,0-2 15,0 3-15,2-6 16,-1-1 0,-1-58-16,4 55 15,-4-55-15,0 0 16,-4 32 0,-5-27-16</inkml:trace>
  <inkml:trace contextRef="#ctx0" brushRef="#br0" timeOffset="5322.22">14048 10399 0,'0'0'0,"0"0"16,-15 16-16,-6 9 15,-12 8-15,-3 7 16,-5 7-16,-3 1 15,4 6 1,6 5-16,-1 5 16,5 2-16,1 2 15,7 0-15,6 0 16,7 3 0,4-3-16,7-4 15,1-4-15,7-2 16,7-16-16,2-29 15,-4-18-15,-2-18 16</inkml:trace>
  <inkml:trace contextRef="#ctx0" brushRef="#br0" timeOffset="5691.34">14057 10968 0,'0'0'0,"9"-2"16,23-6-16,5 3 16,3-1-16,-3 13 15,-1 7 1,-36-14-16,36 33 15,-36-33-15,32 48 16,-10 5-16,-22-53 16,11 58-16,-13-6 15,-11-11 1,-11-5-16,-6-10 16,-11-6-16,-1-4 15,-6-7-15,3-14 16,3-11-1,10-14-15,7-12 16</inkml:trace>
  <inkml:trace contextRef="#ctx0" brushRef="#br0" timeOffset="6026">14693 10944 0,'0'0'0,"0"0"15,0 0-15,0 0 16,-19 11 0,19-11-16,-38 19 15,-4 10-15,-3 7 16,45-36-16,-39 41 15,13 4-15,9 3 16,10-3 0,13-5-16,12 0 15,11-3-15,11-5 16,2-13-16,2-13 16,-44-6-16,49-21 15</inkml:trace>
  <inkml:trace contextRef="#ctx0" brushRef="#br0" timeOffset="6348.66">15246 10862 0,'0'0'16,"0"0"-16,0 20 15,0 12-15,0 8 16,0-40-16,-3 50 16,-2 4-1,5 2-15,0-56 16,0 57-16,2-2 15,1 4-15,-3-59 16,0 0 0,-3 38-16,0-24 15</inkml:trace>
  <inkml:trace contextRef="#ctx0" brushRef="#br0" timeOffset="6643.35">14915 11192 0,'0'0'15,"0"0"-15,0 0 16,23 5-16,23 3 15,13-1 1,4 3-16,0-3 16,0 1-16,-1-1 15,-4-4-15,-58-3 16,52 0-16,-6-5 16,-2-4-1</inkml:trace>
  <inkml:trace contextRef="#ctx0" brushRef="#br0" timeOffset="7279.85">15612 10757 0,'0'0'16,"0"0"-16,0 0 15,15-8-15,11-1 16,12-2-16,5 3 16,-4 6-1,3 8-15,-42-6 16,36 18-16,-36-18 15,29 31-15,-29-31 16,14 38 0,-13 3-16,-7-3 15,6-38-15,-13 34 16,13-34-16,0 0 16,-23 36-16,23-36 15,0 0-15,0 0 16,-23 30-1,23-30-15,0 0 16,-6 20-16,6-20 16,21 15-16,17-8 15,9 2 1,5 4-16,0 4 16,-52-17-16,46 28 15,-46-28-15,37 37 16,-8 5-1,-16-1-15,-16 1 16,-11-4-16,-8-1 16,-11-5-16,-7-2 15,-4-1-15,-5-9 16,1-13 0,48-7-16,0 0 15,-50 0-15</inkml:trace>
  <inkml:trace contextRef="#ctx0" brushRef="#br0" timeOffset="7749">16000 10300 0,'0'0'15,"12"8"-15,26 10 16,5 3-16,1 7 15,0 4-15,-3 3 16,-1 6 0,-3 6-16,2 3 15,-4 5-15,-2 3 16,-2 5-16,-5 2 16,-8 5-1,-5-4-15,-5 1 16,-4-2-16,-5 1 15,-11 9-15,-9 2 16,-3-4 0,-6-4-16,-6-8 15,0-11-15,-4-12 16,0-8-16</inkml:trace>
  <inkml:trace contextRef="#ctx0" brushRef="#br1" timeOffset="13201.58">17360 10764 0,'0'0'0,"0"0"16,0 0-16,0 0 15,0 0-15,0 0 16,0 0-1,0 0-15,-5 22 16,-2 11-16,-2 14 16,1 4-16,7 5 15,-1 4 1,4 4-16,-2 4 16,1-2-16,-1-1 15,-3-6-15,-3 4 16,6-63-1,-11 46-15,-5-29 16,-8-25-16</inkml:trace>
  <inkml:trace contextRef="#ctx0" brushRef="#br1" timeOffset="13468.59">17040 11235 0,'0'0'0,"0"0"16,0 0-16,0 0 15,18 0 1,15 0-16,16 0 16,10 0-16,5 5 15,7 1-15,0 1 16,-71-7-1,0 0-15,65 7 16,-65-7-16,61 2 16,-2-12-16</inkml:trace>
  <inkml:trace contextRef="#ctx0" brushRef="#br1" timeOffset="15621.76">18452 10623 0,'0'0'15,"0"0"-15,0 0 16,17-10 0,13-7-16,9 2 15,7 2-15,0 6 16,6 9 0,-52-2-16,53 13 15,-5 9-15,-8 13 16,-13 8-16,-19 2 15,-16 3 1,-14 2-16,-11 7 16,-9 4-16,-8 10 15,-6 3-15,4-8 16,11-6 0,41-60-16,-36 54 15,9-5-15,11-9 16,16-40-1,4 32-15,22-10 16,23-10-16,17-4 16,23-8-16,7-10 15,-13-15-15,-17-5 16</inkml:trace>
  <inkml:trace contextRef="#ctx0" brushRef="#br1" timeOffset="15969.24">19367 10921 0,'18'7'0,"0"-3"15,27 10-15,-3 1 16,-4 10-16,-6 6 16,-4 9-16,-12 5 15,-16-45 1,0 53-16,-17-1 16,-12-2-16,-12-9 15,-9-4 1,-11-8-16,0-8 15,4-14-15,2-16 16,4-10-16,51 19 16,-63-34-1</inkml:trace>
  <inkml:trace contextRef="#ctx0" brushRef="#br1" timeOffset="16290.88">19914 11019 0,'0'0'0,"0"0"16,-19 0-16,-11 5 15,-8 4 1,-1 10-16,-4 7 15,3 8-15,2 2 16,8 1-16,5 0 16,13-1-1,9-1-15,15-3 16,13-2-16,13-5 16,14-7-16,6-13 15,0-15-15,6-16 16</inkml:trace>
  <inkml:trace contextRef="#ctx0" brushRef="#br1" timeOffset="16753.76">20770 10262 0,'0'0'15,"0"0"-15,-18 5 16,-10 10-16,-8 7 16,-7 11-16,0 8 15,1 2 1,-3 9-16,1 6 16,0 4-16,6 1 15,2 6-15,4-1 16,11 1-1,10 5-15,10-5 16,6 2-16,7-5 16,-12-66-16,25 75 15,14-14-15,-7-30 16,-13-26 0</inkml:trace>
  <inkml:trace contextRef="#ctx0" brushRef="#br1" timeOffset="17118.09">20754 10844 0,'0'0'0,"0"0"16,0 0-1,19-7-15,13-4 16,9 4-16,1 4 16,1 10-16,0 5 15,-3 11 1,-1 15-16,-39-38 16,25 48-16,-11 4 15,-14-1-15,-14-6 16,-13-5-1,-12-8-15,-4-7 16,-5-7-16,-2-10 16,50-8-16,-48-8 15,1-16-15,-2-7 16</inkml:trace>
  <inkml:trace contextRef="#ctx0" brushRef="#br1" timeOffset="17450.95">21423 10801 0,'0'0'15,"0"0"-15,-19 0 16,-6 5-16,-3 4 15,-7 2-15,35-11 16,-40 28 0,2 9-16,3 11 15,35-48-15,-28 53 16,10 1-16,18-54 16,2 53-16,17-4 15,14-6 1,13-12-16,8-15 15,5-12-15,5-8 16,6-4-16</inkml:trace>
  <inkml:trace contextRef="#ctx0" brushRef="#br1" timeOffset="17715.57">21991 10729 0,'0'0'15,"0"0"-15,0 0 16,-5 22 0,0 16-16,-1 9 15,3 4-15,-2 6 16,3 0-16,2 0 15,0-57-15,-1 63 16,1-63 0,0 59-16</inkml:trace>
  <inkml:trace contextRef="#ctx0" brushRef="#br1" timeOffset="17977.62">21679 10949 0,'0'0'0,"0"0"16,23 5-1,13 3-15,12 3 16,10 0-16,3-1 15,6-1-15,-2-4 16,-65-5 0,65 4-16,-65-4 15,74-8-15</inkml:trace>
  <inkml:trace contextRef="#ctx0" brushRef="#br1" timeOffset="18641.93">22814 10621 0,'0'0'15,"0"0"-15,0 0 16,0 0-16,-20 0 16,20 0-16,-34 0 15,34 0-15,-47 0 16,47 0 0,-48 5-16,48-5 15,0 0-15,0 0 16,-47 10-16,47-10 15,-42 20-15,42-20 16,0 0 0,-30 30-16,30-30 15,-13 33-15,13-33 16,0 0-16,0 0 16,-2 30-1,11-6-15,-9-24 16,0 0-16,21 20 15,9-9-15,-30-11 16,38 11-16,-38-11 16,44 13-16,1 6 15,-45-19 1,43 32-16,-2 5 16,-10 11-16,-5 7 15,-7 6-15,-8 6 16,-5-4-16,-15-9 15,-9-9 1,18-45-16,-33 40 16,-12-3-16,-14-6 15,-9-18-15,1-22 16,14-29-16,16-17 16,16-11-16</inkml:trace>
  <inkml:trace contextRef="#ctx0" brushRef="#br1" timeOffset="19028.16">22812 10278 0,'0'0'16,"0"0"-16,24 4 15,17 6 1,6 8-16,7 11 16,0 7-16,-2 9 15,-6 7-15,-3 6 16,-7 8-1,-3-1-15,-6 9 16,-12 2-16,-3-1 16,-12 3-16,-13-5 15,-11 2-15,-11 4 16,-23 13-16,-15-2 16,4-20-1,10-20-15</inkml:trace>
  <inkml:trace contextRef="#ctx0" brushRef="#br2" timeOffset="25625.5">12866 11644 0,'0'0'16,"0"0"-16,0 0 16,0 0-16,0 0 15,0 0 1,0 0-16,0 0 15,0 0-15,0 0 16,17 5-16,8 6 16,-25-11-1,36 11-15,5 1 16,4-1-16,3-6 16,3 1-16,3 6 15,6-1 1,5 2-16,5-1 15,-1-4-15,2-2 16,0-1-16,2-3 16,-4 3-1,-1-4-15,4 4 16,3 1-16,8-1 16,1-2-16,-2 2 15,0-3 1,-4-2-16,3 1 15,-1 3-15,4-1 16,-2-5-16,-2-3 16,0 1-1,-1 0-15,-3 1 16,3 0-16,-1-3 16,-1 4-1,2 0-15,5 2 16,1 2-16,5-2 15,0 0-15,-7-2 16,-1-2 0,0 1-16,-1 1 15,4-1-15,1 4 16,-5-2-16,-1-8 16,5 4-16,2 1 15,3 4-15,-2-4 16,-3 3-1,4-3-15,-1 1 16,3-1-16,0-1 16,-4-1-16,-5 1 15,7-2 1,5 4-16,2 3 16,-1-1-16,2-4 15,-5 4-15,-3 0 16,1-3-1,3 4-15,7 2 16,0 1-16,1 0 16,1 0-16,0-1 15,3 0 1,-1 1-16,2 2 16,0 1-16,0-6 15,-2 1-15,2-2 16,5 5-16,3 1 15,-1 2 1,0 0-16,2-2 16,3 3-16,3 4 15,-4-1-15,-1-4 16,2-1 0,-1 1-16,0-5 15,-1 3-15,-4 5 16,0-6-16,5-2 15,-2 0-15,-3-4 16,-2 6-16,-2-1 16,1 6-1,-5-6-15,-7-1 16,2 2-16,-2-7 16,-2 0-16,-2-2 15,-7 0-15,-5 3 16,-13-5-1,-5 1-15,-9 1 16,-54 5-16,49-2 16,-2 7-16,-47-5 15,0 0-15,32 4 16,-15-4 0</inkml:trace>
  <inkml:trace contextRef="#ctx0" brushRef="#br2" timeOffset="26862.81">15208 11997 0,'0'0'16,"0"0"-16,0 0 16,0 0-1,0 0-15,-18 14 16,-12 5-16,-9 8 15,-2 5-15,-4 2 16,0 9 0,2 6-16,4 9 15,6 2-15,8 1 16,7 0 0,10 0-16,8 1 15,5-1-15,11 3 16,6-6-16,3-5 15,-25-53-15,37 44 16,5-8-16,9-15 16,-4-15-16,-2-13 15,-2-9 1</inkml:trace>
  <inkml:trace contextRef="#ctx0" brushRef="#br2" timeOffset="27291.15">15510 12319 0,'0'0'16,"11"-2"-16,19-6 15,1-7-15,9 4 16,-40 11-16,44-10 15,-44 10 1,47-3-16,-47 3 16,51 15-16,-51-15 15,47 30-15,-4 11 16,-43-41 0,32 50-16,-10 5 15,-14-1-15,-8-54 16,-5 54-16,-14 1 15,-11-7-15,-16-8 16,-11-4-16,-11-5 16,-4-10-1,72-21-15,-70 0 16,16-18-16,54 18 16,-34-34-16,32-9 15,19-3-15,11-1 16</inkml:trace>
  <inkml:trace contextRef="#ctx0" brushRef="#br2" timeOffset="27622.87">16204 12332 0,'0'0'0,"0"0"15,0 0-15,0 0 16,0 0-16,0 0 15,0 0 1,0 0-16,0 0 16,-10 18-16,-12 8 15,-4 10-15,0 7 16,0 0-16,6 2 16,4-2-1,3-1-15,13-42 16,-3 44-16,8-2 15,11-9-15,12-4 16,9-11 0,7-1-16,6-14 15,1-17-15,-5-15 16,1-23-16</inkml:trace>
  <inkml:trace contextRef="#ctx0" brushRef="#br2" timeOffset="27941.66">16787 12127 0,'0'0'16,"0"0"-16,0 0 15,0 0-15,-3 20 16,2 15 0,1 10-16,1 10 15,-1 2-15,2 0 16,-2 2-16,0-4 16,1 0-16,4-1 15,-2-1 1,-3-53-16,0 0 15,0 39-15,-3-16 16</inkml:trace>
  <inkml:trace contextRef="#ctx0" brushRef="#br2" timeOffset="28227.16">16506 12519 0,'0'0'0,"0"0"15,0 0-15,0 0 16,0 0-16,17 0 16,17-3-1,15-3-15,6 2 16,4 2-16,-59 2 15,67 0-15,-67 0 16,68-1-16,-9-8 16,-10-14-1,-10-12-15</inkml:trace>
  <inkml:trace contextRef="#ctx0" brushRef="#br2" timeOffset="28991.56">17684 12147 0,'0'0'15,"0"0"-15,0 0 16,-21 0-16,-15-4 16,-4 0-1,-7-2-15,-1 1 16,3 4-16,45 1 15,0 0-15,-49-4 16,49 4-16,0 0 16,-43 4-1,7 9-15,36-13 16,0 0-16,0 0 16,-24 20-16,10 3 15,9 4-15,5-27 16,0 0-1,1 30-15,-1-30 16,0 0-16,0 0 16,9 28-16,-9-28 15,15 21-15,-15-21 16,27 9 0,6-9-16,4-4 15,3 0-15,-40 4 16,43 3-16,-43-3 15,41 10-15,1 4 16,-6 8 0,-9 5-16,0 1 15,-1 3-15,-5 1 16,-4 4-16,-17-36 16,8 42-16,-6 2 15,-8-2-15,-8-4 16,-10-7-16,24-31 15,-39 24 1,-8-14-16,-8-10 16,13-17-16,3-11 15,6-7-15,0-3 16</inkml:trace>
  <inkml:trace contextRef="#ctx0" brushRef="#br2" timeOffset="29348.97">17782 11872 0,'0'0'15,"9"0"-15,27 4 16,6 0-1,9 5-15,2 12 16,0 11-16,-1 5 16,-7 10-16,-5 4 15,-5 5-15,-8 8 16,-5 0 0,-11 3-16,-11 5 15,-4-3-15,-16-2 16,-5 0-16,-8-4 15,-11 12-15,-10-5 16,-1-24 0,0-21-16,1-13 15</inkml:trace>
  <inkml:trace contextRef="#ctx0" brushRef="#br2" timeOffset="29758.86">18875 11904 0,'0'0'16,"0"0"-16,0 0 16,-22 3-16,-9 13 15,-11 8 1,-6 9-16,-1 9 16,6 8-16,-1 6 15,7 4-15,3 4 16,6 1-16,7 1 15,14-1 1,3 2-16,12-6 16,11-5-16,9-5 15,11-1-15,5-11 16,-44-39-16,55 15 16</inkml:trace>
  <inkml:trace contextRef="#ctx0" brushRef="#br2" timeOffset="30199.17">18918 12205 0,'0'0'16,"0"0"0,0 0-16,19 0 15,-19 0-15,33 5 16,14 0-16,-2 10 16,-45-15-16,43 31 15,-43-31 1,37 48-16,-9 5 15,-10 5-15,-10 0 16,-11-4-16,-5-6 16,-8-4-16,-6-6 15,-8-4 1,-5-6-16,-10-6 16,-7-6-16,-5-9 15,57-7-15,-55-8 16,55 8-16,-47-26 15,26-13-15,16-16 16</inkml:trace>
  <inkml:trace contextRef="#ctx0" brushRef="#br2" timeOffset="30575.41">19513 12287 0,'0'0'0,"0"0"16,0 0-1,0 0-15,0 0 16,0 0-16,0 0 16,-21 4-16,-8 6 15,-4 10 1,-6 9-16,3 9 15,36-38-15,-31 47 16,6 3-16,6 1 16,11-2-16,8-6 15,7-4-15,9-3 16,-16-36 0,40 27-16,13-3 15,11-13-15,12-14 16,-76 3-16,79-20 15,7-18 1,5-13-16</inkml:trace>
  <inkml:trace contextRef="#ctx0" brushRef="#br2" timeOffset="30833.57">20104 12243 0,'0'0'0,"0"0"16,0 0-1,0 19-15,0 18 16,0 11-16,1-1 16,2 7-16,0 1 15,0 3-15,0 0 16,3-5-16,-6-53 15,0 0-15,-3 42 16,-3-14 0</inkml:trace>
  <inkml:trace contextRef="#ctx0" brushRef="#br2" timeOffset="31110.23">19821 12517 0,'0'0'15,"0"0"-15,0 0 16,0 0-16,23 0 16,18-2-16,18-3 15,4-1-15,-63 6 16,63-4-1,-3 2-15,-7-5 16,-53 7-16,0 0 16,46-18-16,-46 18 15,40-41-15</inkml:trace>
  <inkml:trace contextRef="#ctx0" brushRef="#br2" timeOffset="31711.19">20572 12201 0,'0'0'0,"0"0"16,0 0-16,0 0 15,15-3-15,11-4 16,12 7-1,-38 0-15,43 9 16,-43-9-16,48 15 16,-9 10-16,-39-25 15,28 37-15,-28-37 16,10 40 0,-15 3-16,-10-5 15,-8-3-15,-5-6 16,28-29-16,-32 25 15,-1-6 1,33-19-16,0 0 16,0 0-16,-25 11 15,25-11-15,-13 9 16,13-9-16,16 6 16,-16-6-1,39 0-15,13 4 16,4 11-16,-56-15 15,60 23-15,-9 14 16,-51-37-16,41 44 16,-19 8-1,-22-52-15,3 54 16,-3-54-16,-24 50 16,-18-7-16,-12-7 15,-16-12-15,-6-15 16,-6-13-1,13-18-15,10-21 16,12-11-16,5-5 16</inkml:trace>
  <inkml:trace contextRef="#ctx0" brushRef="#br2" timeOffset="32037.96">20869 11910 0,'0'0'16,"10"0"-16,21-3 16,14 5-16,5 5 15,6 14-15,1 13 16,1 14-1,4 8-15,-11 9 16,-9 9-16,-9 5 16,-9 6-16,-11 1 15,-8 0-15,-11 3 16,-10 5 0,-12 5-16,-15 2 15,-23 18-15,-6-26 16</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7:13.78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7159 3014 0,'0'0'0,"0"0"16,0 0-16,0 0 16,0 0-16,3-13 15,-3 13-15,0 0 16,17-25-16,-17 25 16,27-33-16,-27 33 15,0 0 1,35-45-16,-35 45 15,0 0-15,42-45 16,3 4-16,-45 41 16,41-42-16,3-2 15,0 13-15,-1 6 16,-7 6-16,2 9 16,-2-6-16,4-3 15,1 1-15,-41 18 16,45-16-1,5 2-15,-1 4 16,-2-4-16,2 1 16,-2 4-16,3 1 15,0 3-15,2-3 16,-1-3-16,0 0 16,2-1-16,1 3 15,-2 3-15,3-1 16,5 5-1,1 2-15,-61 0 16,70 0-16,1 2 16,3 3-16,4 3 15,-78-8-15,81 12 16,1-2-16,-9 3 16,-4-2-1,-9-1-15,-3-1 16,-57-9-16,62 15 15,1 2-15</inkml:trace>
  <inkml:trace contextRef="#ctx0" brushRef="#br0" timeOffset="602.53">9470 2566 0,'65'22'16,"-2"2"-16,1 2 15,1 2-15,-3-5 16,-5 4-16,6-4 16,-63-23-1,71 32-15,2 2 16,-7 0-16,-66-34 15,62 31 1,-9-8-16,-12-3 16,-41-20-16,0 0 15,0 0 1,32 15-16,-32-15 16,0 0-16,0 0 15,21 4-15,-21-4 16,0 0-16,11-4 15,-13-14-15,2 18 16,0 0 0,0 0-16,-10-29 15,10 29-15,0 0 16,0 0-16,-11-32 16,11 32-16,0 0 15,0 0-15,-7-30 16,7 30-16,0 0 15,0 0 1,-7-21-16,7 21 16,0 0-16,0 0 15,2 7-15,-2-7 16,6 20-16,-6-20 16,11 31-16,-11-31 15,0 0 1,0 0-16,10 36 15,-10-36-15,0 0 16,0 0-16,1 36 16,-1-36-16,0 0 15,-11 31-15,-15-6 16,-9-8-16,-8-2 16,-5-6-16,-2 3 15,-2-8-15,4-6 16</inkml:trace>
  <inkml:trace contextRef="#ctx0" brushRef="#br0" timeOffset="2192.19">7251 3102 0,'0'0'0,"0"0"15,0 0 1,0 0-16,0 0 16,0 0-16,0 0 15,0 0-15,0 0 16,0 0-16,0 0 15,0 0-15,4-17 16,-4 17-16,8-32 16,-8 32-1,14-40-15,10-6 16,-24 46-16,28-47 16,8-3-16,9 5 15,1 9-15,0 2 16,1 5-16,5-4 15,3 2-15,2-4 16,-2 0-16,1 5 16,1 2-1,0-2-15,1 2 16,7 0-16,5 0 16,1 7-16,5-1 15,-6-3-15,2 3 16,6-2-16,7 5 15,1-3 1,-6 7-16,3 0 16,4 2-16,0 0 15,0 3-15,-1 5 16,-2 5-16,6 0 16,4 0-16,7 4 15,4-3-15,4-1 16,-2 0-16,-4 3 15,-10 4 1,-9 2-16,-1-3 16,1 2-16,11 1 15,4 5-15,5-2 16,-4 5-16,-7 0 16,-3-3-16,-11 3 15,-4-1 1,4 0-16,1 2 15,1 3-15,-7 7 16,-3 0-16,-1-5 16,1 3-16,-2 1 15,-3 5-15,3 2 16,0 3-16,-69-37 16,74 47-1,-1 3-15,-5-5 16,-68-45-16,58 39 15,-14-9-15,-44-30 16,0 0-16,0 0 16,30 15-16,-30-15 15,0 0 1,15-4-16,-15 4 16,4-15-16,-4 15 15,0 0-15,0-29 16,0 29-16,0 0 15,0 0-15,0-35 16,0 35-16,0 0 16,0 0-16,2-29 15,-2 29 1,0 0-16,0-19 16,0 19-16,-2-2 15,2 2-15,10 23 16,-10-23-16,13 35 15,-13-35-15,9 39 16,-9 1-16,-14-10 16,-8-7-1,-23-3-15,-6-11 16,-2-18-16,4-19 16</inkml:trace>
  <inkml:trace contextRef="#ctx0" brushRef="#br0" timeOffset="3450.06">6205 5249 0,'0'0'0,"0"0"15,0 0-15,0 0 16,0 0-1,0 0-15,0 0 16,0 0-16,0 0 16,0 0-16,-7-14 15,7 14 1,0 0-16,0 0 16,-1-25-16,1 25 15,9-28-15,-9 28 16,22-23-16,16 11 15,-38 12 1,44 1-16,3 12 16,-8 11-16,-6 4 15,-3 11-15,-8 6 16,-6 8-16,-7 5 16,-6 1-1,-6 0-15,-6-8 16,-5-8-16,14-43 15,-27 32-15,27-32 16,-45 26-16,-5-12 16,-7-14-1,-6-13-15,8-16 16,7-7-16,9-13 16,-2-12-16</inkml:trace>
  <inkml:trace contextRef="#ctx0" brushRef="#br0" timeOffset="3882.88">6737 5236 0,'0'0'15,"0"0"-15,0 0 16,0 0-16,0 0 16,-11-15-1,11 15-15,-19-17 16,-9 5-16,28 12 16,-37-7-16,3 14 15,2 9-15,2 11 16,5 6-1,6 7-15,12 2 16,12 8-16,9-1 16,8-5-16,6-3 15,-28-41 1,35 40-16,7-5 16,-42-35-16,45 26 15,3-12-15,-1-15 16,-5-13-16,-8-20 15,-8-17 1,-8-25-16</inkml:trace>
  <inkml:trace contextRef="#ctx0" brushRef="#br0" timeOffset="4349.01">6632 4794 0,'0'0'15,"0"0"-15,0 0 16,0 0-16,0 0 16,0 0-16,0 0 15,0 0-15,12-12 16,-12 12-1,27-16-15,9-1 16,-36 17-16,42-8 16,-42 8-16,39 8 15,-39-8-15,27 21 16,-10 12 0,-14 5-16,-11 2 15,-5 4-15,13-44 16,0 0-16,-20 45 15,20-45-15,0 0 16,-15 33-16,15-33 16,-3 24-1,16-7-15,19-11 16,12-3-16,8 1 16,-52-4-16,52 0 15,-9-10-15,-14-13 16</inkml:trace>
  <inkml:trace contextRef="#ctx0" brushRef="#br0" timeOffset="4723.33">7493 5132 0,'0'0'0,"0"0"15,0 0-15,-3 23 16,-3 13-1,-3 8-15,-4 7 16,2 5-16,3 4 16,3-2-16,-3-2 15,8-56 1,-4 52-16,4-52 16,0 0-16,-7 35 15,3-25-15,-1-24 16</inkml:trace>
  <inkml:trace contextRef="#ctx0" brushRef="#br0" timeOffset="4998.65">7598 5461 0,'0'0'0,"0"0"15,0 0-15,0 0 16,-24 4-16,-15-2 16,39-2-16,-53 3 15,-3-2 1,56-1-16,-56-1 16,7-8-16,49 9 15,0 0-15,-33-22 16,16-14-16,23-4 15,21-1 1</inkml:trace>
  <inkml:trace contextRef="#ctx0" brushRef="#br0" timeOffset="5625.95">7903 4974 0,'0'0'16,"0"0"-16,0 0 15,0-17-15,0 17 16,0 0-16,3-25 16,-3 25-16,18-25 15,12 5 1,11 14-16,-41 6 15,46 11-15,-46-11 16,42 25 0,-9 12-16,-11 4 15,-15 1-15,-7-42 16,-2 45-16,-13-3 16,-9-6-16,24-36 15,0 0 1,-33 31-16,33-31 15,0 0-15,0 0 16,-33 22-16,33-22 16,0 0-1,-21 19-15,18-2 16,3-17-16,23 16 16,-23-16-16,31 25 15,9 5 1,-40-30-16,35 40 15,-7 4-15,-11 5 16,-15-2-16,-2-47 16,-9 48-16,-7-5 15,-8-10-15,-5-5 16,-7-10 0,36-18-16,-48 3 15,0-6-15,3-13 16,15-7-16,9-14 15,13-12 1</inkml:trace>
  <inkml:trace contextRef="#ctx0" brushRef="#br0" timeOffset="6032.5">8339 5252 0,'0'0'15,"0"0"-15,0 0 16,14-3-16,-14 3 16,33-8-1,-33 8-15,49-5 16,-49 5-16,54-1 15,-6 7-15,-3 14 16,-45-20 0,32 31-16,-14 9 15,-10 2-15,-14-1 16,-8-4 0,-10-3-16,24-34 15,-35 30-15,-9-7 16,-7-7-16,2-17 15,7-14-15,7-16 16,10-10-16,13-3 16,13-1-1</inkml:trace>
  <inkml:trace contextRef="#ctx0" brushRef="#br0" timeOffset="6401.38">8878 5273 0,'0'0'0,"0"0"16,0 0-16,0 0 16,0 0-16,0 0 15,0 0-15,-16-3 16,-11 0-1,-8 3-15,2 10 16,0 8-16,0 10 16,33-28-16,-27 38 15,27-38 1,-16 42-16,16 3 16,0-45-16,11 41 15,11-6-15,-22-35 16,38 25-1,6-8-15,5-10 16,-5-18-16,0-6 16,1-12-16</inkml:trace>
  <inkml:trace contextRef="#ctx0" brushRef="#br1" timeOffset="10696.04">9073 3839 0,'0'0'0,"0"0"16,0 0-16,0 0 15,0 0 1,0 0-16,0 0 15,0 0-15,0 0 16,0 0-16,0 0 16,4 18-16,2 13 15,6 6 1,3-1-16,12 1 16,3-3-16,4 0 15,5-1-15,5-3 16,-3-4-16,5-1 15,0-5 1,1-6-16,4-3 16,0-4-16,1-7 15,3-3-15,7-2 16,3 0-16,-2-3 16,-6-11-16,-57 19 15,58-25-15,-2-7 16,-7-7-1,-49 39-15,41-40 16,0-2-16,-41 42 16,37-45-16,-37 45 15,0 0-15,0 0 16,32-38 0,-32 38-16,0 0 15,0 0-15,21-29 16,-21 29-16,0 0 15,9-21-15,-9 21 16,-5-10 0,-12 12-16,-5 1 15,-6 3-15,28-6 16,0 0-16,-30 8 16,30-8-16,0 0 15,0 0-15,-26 6 16,26-6-16,0 0 15,-11 0-15,16-8 16,-5 8 0,22-12-16,11-2 15,5 3-15,-38 11 16,41-12-16,-41 12 16,0 0-16,0 0 15,38-5 1,-38 5-16,32 4 15,-32-4-15,21 15 16,-4 13-16,-17-28 16,16 35-16,2 8 15,-18-43 1,21 43-16,-21-43 16,26 36-16</inkml:trace>
  <inkml:trace contextRef="#ctx0" brushRef="#br1" timeOffset="11991.21">9165 3907 0,'0'0'0,"0"0"16,0 0-16,0 0 15,0 0-15,0 0 16,0 0-16,0 0 16,0 0-1,-3 21-15,3-21 16,2 33-16,2 12 15,-4-45-15,20 58 16,8-5-16,6-1 16,3 0-1,3-2-15,10 4 16,3-2-16,10-5 16,-3-7-16,2-7 15,1-7 1,-3-8-16,0-6 15,0-4-15,5-8 16,5-3-16,-2-2 16,-1-5-16,11 1 15,-1-4 1,-2-3-16,2-3 16,7 1-16,2-9 15,-1-3-15,-4 4 16,-5 0-16,1-2 15,-4-1 1,3 0-16,0-4 16,0 5-16,-5-5 15,-7-3-15,-5 2 16,-2 2-16,-4-1 16,-1-4-16,-52 37 15,54-43-15,-54 43 16,54-47-1,-9 3-15,-45 44 16,35-47-16,-35 47 16,0 0-16,0 0 15,18-35-15,-18 35 16,4-22-16,-11 14 16,7 8-1,-18 6-15,18-6 16,0 0-16,0 0 15,-27 11-15,27-11 16,0 0-16,0 0 16,-24 11-1,5 1-15,19-12 16,0 0-16,0 5 16,15-4-16,-15-1 15,30-1-15,-30 1 16,37-3-16,-37 3 15,0 0-15,0 0 16,36-2 0,-36 2-16,0 0 15,29 5-15,-29-5 16,21 17-16,-21-17 16,10 23-16,-3 8 15,-7-31-15,0 0 16,5 37-16,0 3 15</inkml:trace>
  <inkml:trace contextRef="#ctx0" brushRef="#br1" timeOffset="12776.34">9610 5188 0,'0'0'0,"0"0"15,0 0-15,0 0 16,0 0-16,0 0 16,0 27-16,0 16 15,0 14 1,0-57-16,-3 67 16,-2 0-16,-2-1 15,7-66-15,0 0 16,-9 61-16,9-61 15,0 0 1,0 0-16,-12 28 16,-11-32-16</inkml:trace>
  <inkml:trace contextRef="#ctx0" brushRef="#br1" timeOffset="13063.11">9847 5432 0,'0'0'0,"0"0"16,0 0 0,0 0-16,-17 0 15,17 0-15,-38 0 16,38 0-16,-57-3 15,57 3 1,0 0-16,-68-5 16,68 5-16,-59-15 15,16-9-15,22-7 16,21 0 0</inkml:trace>
  <inkml:trace contextRef="#ctx0" brushRef="#br1" timeOffset="13699.61">10439 5062 0,'0'0'0,"0"0"15,0 0-15,0 0 16,0 0-16,-13-9 16,13 9-16,-32-11 15,-10-1 1,42 12-16,0 0 16,-50-6-16,50 6 15,-50 0-15,50 0 16,0 0-16,-46 6 15,46-6 1,-40 20-16,40-20 16,0 0-16,-24 32 15,24-32-15,0 0 16,-11 36-16,11-36 16,0 0-1,0 0-15,8 34 16,-8-34-16,21 33 15,11-5-15,-32-28 16,38 32 0,4-6-16,-42-26 15,38 34-15,-8 4 16,-6 1-16,-24-39 16,15 49-16,-6 2 15,-6-2 1,-7-1-16,-4-4 15,-9-11-15,-8-3 16,-5-11-16,-6-7 16,-6-7-1,0-11-15,4-11 16,8-9-16,30 26 16,-18-42-16</inkml:trace>
  <inkml:trace contextRef="#ctx0" brushRef="#br1" timeOffset="14121.8">10654 5365 0,'0'0'0,"0"0"15,0 0-15,0 0 16,0 0-16,8-11 16,-8 11-16,28-17 15,-28 17 1,49-5-16,-49 5 16,65 13-16,-2 10 15,-7 13-15,-12 5 16,-9-2-16,-12 1 15,-23-40 1,15 42-16,-12-1 16,-11-7-16,8-34 15,-22 29-15,-15-10 16,-7-4-16,-7-10 16,3-5-1,-1-7-15,9-11 16,40 18-16,-28-27 15,7-9 1</inkml:trace>
  <inkml:trace contextRef="#ctx0" brushRef="#br1" timeOffset="14520.03">11320 5443 0,'0'0'16,"0"0"-16,0 0 15,0 0 1,-11-15-16,11 15 16,-16-17-16,-14 6 15,-4 5-15,34 6 16,-36 14-16,-4 10 15,7 10-15,33-34 16,-27 38 0,27-38-16,-18 38 15,18-38-15,0 0 16,0 0-16,-5 40 16,5-40-1,11 35-15,17-3 16,10-9-16,7-4 15,-1-10-15,-7-10 16,1-19-16,-5-16 16</inkml:trace>
  <inkml:trace contextRef="#ctx0" brushRef="#br1" timeOffset="14948.66">12026 5132 0,'0'0'16,"0"0"-16,0 0 15,0 0-15,0 0 16,-3 20-16,-1 10 16,1 11-1,-4 7-15,0 8 16,-2-1-16,-2 4 15,5 0-15,6-59 16,-10 61-16,10-61 16,0 0-1,0 0-15,-10 52 16,3-21-16,7-31 16,8 12-16</inkml:trace>
  <inkml:trace contextRef="#ctx0" brushRef="#br1" timeOffset="15248.84">12188 5439 0,'0'0'15,"0"0"-15,0 0 16,0 0-1,0 0-15,-18-1 16,-13-2-16,31 3 16,-47-6-1,-9 1-15,56 5 16,-60-7-16,60 7 16,0 0-16,-61-8 15,61 8-15,0 0 16,-50-16-16,14-17 15,12-19 1</inkml:trace>
  <inkml:trace contextRef="#ctx0" brushRef="#br1" timeOffset="15614.18">12648 4806 0,'0'0'16,"0"0"-16,0 0 16,0 0-16,1 18 15,1 15-15,3 15 16,3 17-1,3 3-15,-3 4 16,-4 6-16,0 1 16,-8 4-16,4-83 15,-3 79-15,3-79 16,0 0 0,0 0-16,-4 68 15,4-68-15,-4 44 16,6-35-16,1-27 15</inkml:trace>
  <inkml:trace contextRef="#ctx0" brushRef="#br1" timeOffset="16215.7">13407 5050 0,'0'0'15,"0"0"-15,0 0 16,-19-3-16,19 3 16,-36-5-16,36 5 15,-47-2-15,47 2 16,-50 4-16,50-4 15,0 0-15,-50 8 16,50-8 0,-44 18-16,44-18 15,-37 27-15,10 8 16,13 5-16,14-40 16,-8 41-16,8-41 15,0 0 1,0 0-16,-2 39 15,4-13-15,14-11 16,-16-15-16,0 0 16,35 5-16,-35-5 15,51-1-15,-51 1 16,55-2-16,-55 2 16,60 13-16,-4 14 15,-14 11 1,-12 9-16,-14 0 15,-8 1-15,-7-2 16,-6-4-16,-10-6 16,15-36-1,-29 28-15,-9-7 16,-11-9-16,-12-7 16,-12-5-16,-3-11 15,13-11 1</inkml:trace>
  <inkml:trace contextRef="#ctx0" brushRef="#br1" timeOffset="27563.73">9601 5357 0,'0'0'0,"0"0"16,0 0-16,0 0 15,0 0-15,0 0 16,0 0-16,0 0 15,0 0 1,0 0-16,0 0 16,0 0-16,-20 11 15,20-11-15,0 0 16,-34 6 0</inkml:trace>
  <inkml:trace contextRef="#ctx0" brushRef="#br1" timeOffset="28501.03">9615 5348 0,'0'0'0,"0"0"16,0 0-16,0 0 15,0 0-15,0 0 16,0 0-16,0 0 15,0 0 1,0 0-16,0 0 16,0 0-16,-14 13 15,14-13 1,-29 15-16,29-15 16,0 0-16,-39 17 15,39-17-15,0 0 16,0 0-1,-39 13-15,39-13 16,0 0-16,0 0 16,-30 9-16,30-9 15,0 0-15,0 0 16,-19 6 0,19-6-16,0 0 15,0 0-15,-14 3 16,14-3-16,-19-4 15,-10-12 1</inkml:trace>
  <inkml:trace contextRef="#ctx0" brushRef="#br2" timeOffset="32691.04">6562 7747 0,'0'0'0,"0"0"15,0 0 1,0 0-16,0 0 16,0 0-16,0 0 15,0 0-15,17-11 16,12-1-16,4 0 15,3 8 1,-1 11-16,-4 10 16,-4 10-16,-4 13 15,-8 3 1,-8 4-16,-5 4 16,-5-1-16,3-50 15,-9 50-15,-11-4 16,20-46-1,-34 38-15,-13-9 16,-11-11-16,-19-10 16,-4-13-16,9-16 15,19-14 1,53 35-16,-32-48 16</inkml:trace>
  <inkml:trace contextRef="#ctx0" brushRef="#br2" timeOffset="33126.85">7155 7792 0,'0'0'0,"0"0"15,0 0-15,0 0 16,0 0-16,-15-7 16,-15-3-16,-9 2 15,-5 3 1,3 7-16,2 4 16,3 12-16,2 11 15,34-29 1,-32 41-16,7 7 15,7-1-15,10 1 16,8-48-16,2 47 16,11-2-16,5-3 15,12-13 1,5-5-16,10-13 16,4-7-16,4-8 15,-2-6-15,-3-12 16,-10-12-1,-38 34-15,31-52 16</inkml:trace>
  <inkml:trace contextRef="#ctx0" brushRef="#br2" timeOffset="33614.08">7197 7304 0,'0'0'0,"0"0"15,0 0-15,0 0 16,0 0-16,0 0 15,14-3-15,12-4 16,9 2 0,6 2-16,-3 8 15,-3 5-15,-35-10 16,30 21-16,-16 6 16,-11 2-1,-10-5-15,-8 2 16,-8 3-16,23-29 15,-32 31 1,32-31-16,0 0 16,0 0-16,-24 29 15,12-4-15,21-3 16,21-3-16,15-3 16,8-7-1,6-4-15,-1-10 16,-4-6-16,-10-4 15</inkml:trace>
  <inkml:trace contextRef="#ctx0" brushRef="#br2" timeOffset="33986.25">8228 7675 0,'0'0'15,"0"0"-15,0 0 16,-5 17-16,-4 11 15,3 16 1,-3 5-16,3 3 16,0 7-16,-3 2 15,9-61-15,-9 68 16,9-68-16,-6 68 16,6-68-16,-5 67 15,0-21 1,5-46-16,-2 20 15</inkml:trace>
  <inkml:trace contextRef="#ctx0" brushRef="#br2" timeOffset="34265.1">8436 7993 0,'0'0'0,"0"0"16,0 0-16,-23-3 15,-15-2-15,-18-1 16,-5 1 0,-1 0-16,0-1 15,4 2-15,58 4 16,-56-1-16,56 1 15,0 0-15,-46-5 16,16-8 0</inkml:trace>
  <inkml:trace contextRef="#ctx0" brushRef="#br2" timeOffset="35033.18">8938 7903 0,'0'0'15,"0"0"-15,0 0 16,0 0-16,0 0 15,-10-14-15,-7-10 16,-5-8 0,-5-6-16,27 38 15,-24-44-15,4-8 16,20 52-16,-12-58 16,8 3-1,5 4-15,10 5 16,11 2-16,10 10 15,4 4-15,4 10 16,2 5-16,-42 15 16,53-10-1,-2 9-15,0 7 16,-6 14-16,-45-20 16,38 35-16,-38-35 15,24 51 1,-14 8-16,-16-1 15,-15-7-15,-10-3 16,-10-1 0,-5 0-16,-9-2 15,0 1-15,7 6 16,3 0-16,9-3 16,13 0-16,5-5 15,12-2-15,11-4 16,11-6-1,13-4-15,5-5 16,8-6-16,-2-10 16,-2-9-16,-38 2 15,44-10-15,-5-13 16,-4-9 0,-16-8-16,-19 40 15,3-53-15,-14 3 16,-12 3-16,-9 4 15,-4 14 1,-3 2-16,39 27 16,-37-25-16,5 0 15</inkml:trace>
  <inkml:trace contextRef="#ctx0" brushRef="#br2" timeOffset="35441.25">9380 7772 0,'0'0'0,"0"0"16,0 0-16,0 0 15,17-3-15,11-7 16,8 0 0,5-3-16,-41 13 15,43 4-15,4 8 16,-47-12-16,46 23 16,-46-23-16,40 38 15,-12 3 1,-9 3-16,-11 3 15,-8-4-15,-8-3 16,-8-3-16,-5-8 16,-8 1-1,29-30-15,-43 18 16,-7-15-16,-5-15 16</inkml:trace>
  <inkml:trace contextRef="#ctx0" brushRef="#br2" timeOffset="35850.01">10086 7740 0,'0'0'16,"0"0"-16,0 0 16,0 0-16,0 0 15,-22 0-15,-15 0 16,-9 5-16,4 8 16,1 6-1,3 7-15,38-26 16,-29 33-16,10 6 15,8 5-15,11 0 16,8 1-16,6-3 16,13 0-1,6-7-15,7-3 16,6-3-16,1-9 16,-1-14-16,-3-19 15,-6-19-15,-7-17 16</inkml:trace>
  <inkml:trace contextRef="#ctx0" brushRef="#br2" timeOffset="36201.89">10753 7654 0,'0'0'0,"0"0"16,0 0-16,-4 18 15,-1 17-15,-2 15 16,-2 8-16,0 2 15,1 1 1,-1-1-16,0 0 16,2-7-16,0-3 15,7-50-15,0 0 16,0 0-16,-13 37 16,1-15-1</inkml:trace>
  <inkml:trace contextRef="#ctx0" brushRef="#br2" timeOffset="36519.15">10961 7902 0,'0'0'16,"0"0"-16,0 0 16,-20 4-16,-8 5 15,-13-3-15,41-6 16,-54 9-16,54-9 16,-65 3-16,-2-1 15,3-2 1,7-2-16,57 2 15,0 0-15,-41-12 16,10-11-16,12-14 16</inkml:trace>
  <inkml:trace contextRef="#ctx0" brushRef="#br2" timeOffset="36984.15">11482 7328 0,'0'0'0,"0"0"16,0 0-1,-5 19-15,-2 18 16,-4 11-16,3 9 15,-2 5-15,1 1 16,1 8 0,0 1-16,0-1 15,8-71-15,-7 75 16,0-4-16,7-71 16,-8 69-16,8-69 15,-3 55 1,0-27-16,3-33 15</inkml:trace>
  <inkml:trace contextRef="#ctx0" brushRef="#br2" timeOffset="37699.74">12295 7495 0,'0'0'0,"0"0"16,0 0-1,-23-1-15,-18-1 16,-8-1-16,-5 0 15,3-2-15,51 5 16,-47-9 0,47 9-16,0 0 15,-48-6-15,6 6 16,42 0-16,-37 11 16,10 9-1,10 10-15,8 5 16,6 5-16,7-1 15,1 3-15,-5-42 16,9 44 0,-9-44-16,0 0 15,0 0-15,9 42 16,-9-42-16,0 0 16,11 30-1,5-12-15,7-10 16,5-8-16,7 0 15,11-3-15,-46 3 16,55 2 0,10 1-16,-6 9 15,-15 3-15,-9 9 16,-5 6-16,-7 5 16,-2 3-16,-12 7 15,-7-3-15,-7 1 16,-11-3-1,16-40-15,-27 35 16,-6-7-16,-9-4 16,-12-13-16,-6-3 15,-14-4 1,-4-1-16,78-3 16,-62 5-16</inkml:trace>
  <inkml:trace contextRef="#ctx0" brushRef="#br2" timeOffset="38582.88">6317 7724 0,'0'0'0,"0"0"16,-16-4-16,-14-1 16,-10 0-1,-4 3-15,44 2 16,-46 0-16,46 0 16,0 0-16,-60 0 15</inkml:trace>
  <inkml:trace contextRef="#ctx0" brushRef="#br2" timeOffset="38801.28">6288 7930 0,'0'0'16,"0"0"-16,0 0 15,-20 0-15,20 0 16,-45 0 0,45 0-16,-61 0 15,-5-2-15,-1-1 16</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8:23.64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15519 3987 0,'0'0'0,"0"0"16,0 0-16,3 20 15,2 15-15,2 8 16,5 3-16,0-5 15,14-1-15,7-6 16,5-3 0,5-9-16,-4-10 15,6-3-15,-1-11 16,-2 1-16,1-8 16,-2 0-16,4-11 15,-3-4-15,-4-6 16,-3-2-16,-1-2 15,-8-5 1,-1 1-16,-3 1 16,-22 37-16,13-38 15,-13 38-15,0 0 16,0 0-16,13-32 16,-13 32-1,0 0-15,0 0 16,6-26-16,-6 26 15,5-12-15,-5 12 16,-10 4-16,10-4 16,0 0-16,0 0 15,-24 11-15,24-11 16,-33 14-16,33-14 16,0 0-1,0 0-15,-36 8 16,36-8-16,0 0 15,0 0-15,-30 5 16,30-5-16,-13 2 16,19-4-16,-6 2 15,24-7 1,-24 7-16,37-11 16,8-1-16,-45 12 15,0 0-15,0 0 16,44-10-16,-44 10 15,35 0-15,-35 0 16,21 13 0,-5 10-16,-5 11 15,-11-34-15,12 37 16,-12-37-16,12 42 16,-12-42-16,0 0 15,13 34-15,-8-15 16,-11-14-1</inkml:trace>
  <inkml:trace contextRef="#ctx0" brushRef="#br0" timeOffset="1164.76">15627 3981 0,'0'0'0,"0"0"16,0 0-16,0 0 16,0 0-16,0 0 15,0 0-15,0 21 16,0-21-16,2 32 16,1 11-1,7 7-15,1 0 16,4-2-16,6 0 15,5 1-15,4-2 16,11 2-16,6-3 16,17 6-16,10-8 15,2-13 1,3-8-16,1 1 16,1-6-16,1-7 15,0-5-15,5-8 16,-3-3-16,2-5 15,0-3 1,5-4-16,-1-3 16,-4-5-16,1-1 15,-5-8-15,-8-3 16,-3-2-16,-5 0 16,-2-6-1,-6-2-15,-4-3 16,-54 50-16,52-53 15,2-3-15,-10 6 16,-11 1-16,-6 5 16,-27 44-16,0 0 15,0 0 1,15-31-16,-15 31 16,-1-24-16,1 24 15,-23-13-15,-13 6 16,36 7-16,-51 2 15,51-2-15,0 0 16,0 0-16,-51 9 16,51-9-1,0 0-15,-42 2 16,42-2-16,-18-1 16,18 1-16,13-1 15,-13 1-15,32-7 16,14 1-1,-46 6-15,0 0 16,59-4-16,-59 4 16,0 0-16,0 0 15,62-4-15,-62 4 16,0 0 0,48 4-16,-48-4 15,27 17-15,-27-17 16,13 29-16,-13-29 15,5 44-15,-5-44 16,0 0-16,-2 58 16</inkml:trace>
  <inkml:trace contextRef="#ctx0" brushRef="#br0" timeOffset="2352.17">14905 5606 0,'0'0'0,"0"0"16,0 0-16,0 0 16,0 0-1,0 0-15,0 0 16,0 0-16,0 0 16,-9 18-16,-3 17 15,-6 13 1,-6 5-16,24-53 15,-24 64-15,-2 0 16,26-64-16,-26 65 16,26-65-16,-27 61 15,27-61-15,0 0 16,0 0 0,-24 59-16,24-59 15,-1 44-15,16-18 16,22-11-16,12-8 15,11-5 1,12-6-16,1-3 16,-6-3-16,-67 10 15,60-10-15,-60 10 16,0 0-16,46-14 16,-20-5-1,-16-1-15</inkml:trace>
  <inkml:trace contextRef="#ctx0" brushRef="#br0" timeOffset="2620.21">14992 5891 0,'0'0'0,"0"0"15,0 0-15,0 19 16,0 12-16,0 13 15,0 9 1,1 4-16,1 1 16,1 4-16,-1 0 15,-2-62-15,1 59 16,-1-59-16,0 57 16,0-57-1,4 36-15,-4-36 16,6 0-16</inkml:trace>
  <inkml:trace contextRef="#ctx0" brushRef="#br0" timeOffset="3039.1">15437 6113 0,'0'0'15,"0"0"-15,0 0 16,0 0-16,0 0 16,17-10-16,-17 10 15,32-11-15,12-1 16,5 5-1,-6 15-15,-43-8 16,40 19-16,-10 12 16,-6 6-16,-4 5 15,-11 1-15,-6-1 16,-11-1 0,-10-3-16,18-38 15,-37 37-15,37-37 16,-55 20-16,-13-13 15,-2-19-15,7-28 16,3-15-16,-2-10 16</inkml:trace>
  <inkml:trace contextRef="#ctx0" brushRef="#br0" timeOffset="3427.18">16012 6081 0,'0'0'16,"0"0"-16,0 0 15,-14-3-15,14 3 16,-31-5-16,31 5 15,-42-3 1,-3 11-16,45-8 16,-43 27-16,8 10 15,5 6-15,30-43 16,-20 49-16,20-49 16,-7 49-1,7-49-15,7 46 16,13-5-16,-20-41 15,36 29-15,-36-29 16,52 14-16,7-14 16,1-16-16,-6-11 15</inkml:trace>
  <inkml:trace contextRef="#ctx0" brushRef="#br0" timeOffset="3752.56">16449 5920 0,'0'0'15,"0"0"-15,0 0 16,-3 18-1,3-18-15,-4 33 16,-2 16-16,0 8 16,-2 1-16,4-4 15,-4 2-15,8-56 16,-3 58 0,3-58-16,-6 56 15,6-56-15,0 0 16,-7 32-16,-2-34 15</inkml:trace>
  <inkml:trace contextRef="#ctx0" brushRef="#br0" timeOffset="4020.15">16614 6206 0,'0'0'0,"0"0"16,0 0-16,-19 0 16,-15 0-16,-10 0 15,-6 0 1,1 0-16,49 0 16,-57-2-16,57 2 15,0 0-15,-59-4 16,14-16-16,45 20 15,-18-24-15,31-2 16</inkml:trace>
  <inkml:trace contextRef="#ctx0" brushRef="#br0" timeOffset="4340.38">17112 5747 0,'0'0'16,"0"0"-16,0 0 16,0 24-16,0 10 15,0 15-15,0 6 16,1 6-16,1 4 15,-1 0 1,-2 0-16,-1-4 16,2-4-16,-1-2 15,1-55-15,1 34 16,2-21-16,-3-13 16,13-24-16</inkml:trace>
  <inkml:trace contextRef="#ctx0" brushRef="#br0" timeOffset="4753.39">17331 5885 0,'0'0'0,"0"0"15,3-15-15,5-8 16,16 5-16,11 3 15,8 10-15,2 5 16,3 8-16,-48-8 16,48 21-1,-3 7-15,-45-28 16,35 38-16,-16 7 16,-17 1-16,-11 2 15,-12 2-15,-3 0 16,-8 2-1,0-1-15,32-51 16,-28 46-16,28-46 16,-15 36-16,9-7 15,20-5 1,14-3-16,17-3 16,14-4-16,17-2 15,-76-12-15,94 3 16,-1-16-16,-6-19 15</inkml:trace>
  <inkml:trace contextRef="#ctx0" brushRef="#br1" timeOffset="8446.56">18683 5868 0,'0'0'15,"0"0"-15,0 0 16,0 0-16,-4 24 16,-7 12-16,1 20 15,-1 6 1,-2 5-16,4 6 15,1 6-15,2 0 16,2 1-16,-2-5 16,-2-9-1,1-18-15,2-23 16,11-19-16</inkml:trace>
  <inkml:trace contextRef="#ctx0" brushRef="#br1" timeOffset="8786.22">18927 6359 0,'0'0'16,"-14"0"0,-22 4-16,-10-1 15,-10-1-15,56-2 16,-65 0-16,65 0 16,-72 0-16,-1-2 15,73 2 1,-77-5-16,77 5 15,0 0-15,-61-13 16,16-2-16,19 3 16</inkml:trace>
  <inkml:trace contextRef="#ctx0" brushRef="#br1" timeOffset="9276.95">19217 5803 0,'0'0'0,"0"0"0,3-14 16,3-5-1,15-4-15,7-1 16,13 6-16,12 9 16,0 4-16,-1 10 15,-3 3-15,-49-8 16,41 23 0,-41-23-16,27 33 15,-17 7-15,-20 10 16,-14 0-16,-12 3 15,-8 8-15,-5 6 16,0-2 0,49-65-16,-38 67 15,12-5-15,26-62 16,-6 56-16,22-9 16,15-10-16,16-7 15,23-2 1,14 2-16,2-12 15,-15-10-15,-16-19 16,-15-18-16</inkml:trace>
  <inkml:trace contextRef="#ctx0" brushRef="#br1" timeOffset="9654.2">20015 6095 0,'0'0'0,"0"0"16,13-10-16,13-3 16,-26 13-1,42-13-15,7 9 16,-49 4-16,54 10 15,-2 13-15,-7 9 16,-45-32 0,36 43-16,-14 4 15,-14 1-15,-11-2 16,-12-6-16,-6-8 16,21-32-16,-39 26 15,-11-8 1,-2-10-16,0-10 15,11-18-15,15-12 16,11-7-16</inkml:trace>
  <inkml:trace contextRef="#ctx0" brushRef="#br1" timeOffset="10023.32">20582 6068 0,'0'0'16,"0"0"-16,0 0 16,0 0-16,-13 10 15,-14 5-15,-1 10 16,-2 9-16,-3 3 15,6 8 1,1-2-16,9 1 16,10 0-16,13-7 15,6-6-15,6-3 16,7-5-16,-25-23 16,44 12-1,7-9-15,1-7 16,-3-15-16,-8-14 15,-7-13-15,2-8 16</inkml:trace>
  <inkml:trace contextRef="#ctx0" brushRef="#br1" timeOffset="10469.49">20631 5532 0,'0'0'16,"0"0"-16,0 0 16,3-14-1,-3 14-15,16-21 16,7-5-16,10 11 15,-33 15-15,40 4 16,-40-4-16,38 16 16,-11 12-1,-27-28-15,18 37 16,-15 4-16,-15 0 16,-6-7-16,-8 1 15,1 0-15,25-35 16,0 0-1,0 0-15,-19 32 16,19-32-16,-3 29 16,20-8-16,19-6 15,15-4-15,4-2 16,2-7 0,-3-14-16,-9-8 15</inkml:trace>
  <inkml:trace contextRef="#ctx0" brushRef="#br1" timeOffset="10854.8">21666 5888 0,'0'0'0,"0"0"16,0 0-16,0 0 16,-12 22-1,-2 13-15,-2 13 16,7 8-16,4 0 15,1 7-15,1 3 16,-3 3-16,3-1 16,-2-3-1,1-4-15,-4-2 16,2-8-16,6-51 16,-5 37-16,6-24 15,12-29-15</inkml:trace>
  <inkml:trace contextRef="#ctx0" brushRef="#br1" timeOffset="11133.95">21798 6288 0,'0'0'15,"0"0"1,0 0-16,-18-2 16,-12 0-16,-11 1 15,-8 2-15,1 1 16,-5-5-16,-1-2 16,0 2-1,54 3-15,-55-5 16,55 5-16,-45-12 15,7-8-15</inkml:trace>
  <inkml:trace contextRef="#ctx0" brushRef="#br1" timeOffset="11532.91">22431 5715 0,'0'0'15,"0"0"-15,-5 17 16,-5 15 0,-1 9-16,-7 11 15,4 4-15,3 8 16,-3 4-16,4 2 16,-1 0-16,-1-7 15,-3-7-15,15-56 16,-15 50-1,15-50-15,0 0 16,-6 27-16,9-25 16</inkml:trace>
  <inkml:trace contextRef="#ctx0" brushRef="#br1" timeOffset="12057.06">22761 5820 0,'0'0'15,"0"0"-15,0 0 16,-15 19-16,-7 9 15,-5 14-15,-3 11 16,3 7-16,5 3 16,4 4-1,8-1-15,3 0 16,12-4-16,10-9 16,8-2-16,13-11 15,6-6-15,9-9 16,6-12-1,3-13-15,3-15 16,-3-16-16,-4-17 16,-7-12-16,-7-9 15,-15-2 1,-13-6-16,-12 6 16,-11 4-16,-11 11 15,-3 6-15,-7 12 16,-5 2-16,-4 9 15,-7 5 1,0 12-16,-3 10 16,49 0-16,-44 11 15,2 10-15</inkml:trace>
  <inkml:trace contextRef="#ctx0" brushRef="#br1" timeOffset="12471.92">23401 6103 0,'0'0'0,"0"0"15,0 0 1,11-10-16,-11 10 16,31-10-16,11 4 15,5 14-15,4 9 16,-4 9 0,-47-26-16,40 30 15,-13 12-15,-27-42 16,11 45-16,-11-4 15,-12 2-15,-9-1 16,-9-5 0,30-37-16,-44 25 15,44-25-15,-56 6 16,-4-17-16,11-21 16,25-14-16,18-6 15</inkml:trace>
  <inkml:trace contextRef="#ctx0" brushRef="#br1" timeOffset="12838.98">24080 6118 0,'0'0'16,"0"0"-1,0 0-15,0 0 16,-22-3-16,22 3 16,-39 0-16,-6 8 15,-3 8-15,2 10 16,9 7 0,6 7-16,11 5 15,20-45-15,-6 45 16,14 3-16,-8-48 15,28 41-15,7-4 16,10-7-16,1-10 16,7-9-1,4-16-15,5-5 16,-8-14-16,-9-14 16,-5-12-16</inkml:trace>
  <inkml:trace contextRef="#ctx0" brushRef="#br2" timeOffset="17360.92">15249 7958 0,'0'0'0,"0"0"16,0 0-16,-5-16 16,5 16-16,-6-31 15,5-5 1,1 36-16,6-40 15,-6 40-15,16-34 16,13 2-16,2 10 16,-31 22-16,38-12 15,-38 12 1,44-3-16,-5 15 16,0 6-16,-2 8 15,-7 10-15,-4 3 16,-8 6-1,-2 1-15,-11 4 16,-4 5-16,-13 4 16,-10 5-16,-16 8 15,-7 5-15,-6-2 16,3-2 0,3-5-16,3-8 15,9-5-15,33-55 16,0 0-16,0 0 15,-18 50-15,18-50 16,9 33-16,24-15 16,21-6-1,12-11-15,12-2 16,5-7-16,-12 4 16,-71 4-16,47-12 15,-20-4 1</inkml:trace>
  <inkml:trace contextRef="#ctx0" brushRef="#br2" timeOffset="17810.95">16031 8269 0,'0'0'16,"0"0"-1,13-8-15,7-2 16,-20 10-16,38-5 15,-38 5-15,48 1 16,2 18-16,-1 11 16,-9 6-1,-7 6-15,-9 6 16,-24-48-16,12 57 16,-11 3-16,-10-6 15,-9-2 1,-12-9-16,-8-9 15,-7-5-15,-7-4 16,-8-11-16,1-16 16,14-23-16,45 25 15,-42-43 1</inkml:trace>
  <inkml:trace contextRef="#ctx0" brushRef="#br2" timeOffset="18234.16">16696 8359 0,'0'0'0,"0"0"16,0 0-1,0 0-15,-17-9 16,17 9-16,-33-6 16,-9 1-16,-1 12 15,-2 10 1,7 2-16,5 12 16,4 3-16,8 7 15,21-41-15,-7 43 16,5 1-16,8-4 15,11-2 1,4-3-16,7-6 16,5-8-16,8-5 15,6-7-15,7-5 16,3-10-16,3-15 16,3-19-1,-8-10-15,-9-1 16</inkml:trace>
  <inkml:trace contextRef="#ctx0" brushRef="#br2" timeOffset="18752.78">16766 7836 0,'0'0'0,"0"0"16,0 0-16,0 0 15,0 0-15,0 0 16,0 0-16,14-3 15,-14 3 1,0 0-16,0 0 16,27 0-16,-27 0 15,30 10 1,-8 10-16,-13 5 16,-14 4-16,-9 1 15,-2 0-15,-1 2 16,17-32-16,-21 36 15,21-36 1,0 0-16,-15 34 16,15-34-16,-2 27 15,19-6-15,16-5 16,9-6-16,-42-10 16,45 5-1,1-9-15,-8-4 16,-11-14-16,-13-8 15</inkml:trace>
  <inkml:trace contextRef="#ctx0" brushRef="#br2" timeOffset="20699.47">16245 6650 0,'0'0'0,"0"0"16,0 0-1,0 0-15,0 0 16,0 0-16,-27-1 15,-21-1-15,-13-1 16,-14 0 0,-10 1-16,-7-2 15,-4 2-15,-10-2 16,-1 3-16,-48-4 16,-3-5-1,32-1-15,25 3 16,15 6-16,9 1 15,7 1-15,12-2 16,58 2 0,-52-1-16,52 1 15,0 0-15,-37-11 16,12-7-16</inkml:trace>
  <inkml:trace contextRef="#ctx0" brushRef="#br2" timeOffset="21551.92">24174 6738 0,'0'0'15,"0"0"-15,0 0 16,0 0-16,0 0 16,-20-3-1,20 3-15,-36-1 16,-19-4-16,-13-3 15,-7-3-15,-3 3 16,-7-1 0,-9 5-16,-4-4 15,-7-1-15,-6 4 16,-50 2-16,-6 2 16,24 1-16,31-9 15,16-1 1,10-1-16,6-2 15,80 13-15,-75-13 16,9 2-16,66 11 16,0 0-16,-55-22 15</inkml:trace>
  <inkml:trace contextRef="#ctx0" brushRef="#br2" timeOffset="22312.1">17767 8103 0,'0'0'0,"0"0"16,0 21-16,-4 14 16,1 14-1,-1 9-15,0 5 16,-2 7-16,0 6 15,-3 2-15,1 4 16,1-2-16,1-7 16,6-73-1,-3 51-15,-1-25 16</inkml:trace>
  <inkml:trace contextRef="#ctx0" brushRef="#br2" timeOffset="22590.84">18000 8544 0,'0'0'16,"-14"0"-16,-28-4 15,-10-1-15,-10 3 16,-4 1-16,-2 2 16,-2 1-1,1 2-15,1-4 16,68 0-16,-54-10 16,7-13-16</inkml:trace>
  <inkml:trace contextRef="#ctx0" brushRef="#br2" timeOffset="22939.71">18462 8054 0,'0'0'16,"-4"18"-16,-3 28 16,1 13-1,-2 11-15,0 4 16,-2 5-16,1 3 15,0 0-15,-3-1 16,5-5 0,7-76-16,0 0 15,-8 58-15,-4-21 16</inkml:trace>
  <inkml:trace contextRef="#ctx0" brushRef="#br2" timeOffset="23348.56">18733 8089 0,'0'0'16,"-3"15"-16,-6 26 16,-2 10-1,1 4-15,-2 3 16,3-2-16,9-56 16,-9 57-16,9-57 15,-3 52-15,3-52 16,6 45-1,15-12-15,15-9 16,12-10-16,8-9 16,5-3-1,-1-6-15,4-2 16,-6-3-16,-14-7 16,-44 16-16,37-29 15</inkml:trace>
  <inkml:trace contextRef="#ctx0" brushRef="#br2" timeOffset="23610.21">18963 8234 0,'0'0'16,"0"15"-16,-3 24 15,0 7 1,-3 9-16,3 3 16,-2 7-16,2 5 15,2 1-15,1 1 16,-2-5 0,4-5-16,-2-62 15,6 49-15,9-15 16</inkml:trace>
  <inkml:trace contextRef="#ctx0" brushRef="#br2" timeOffset="24009.59">19397 8387 0,'0'0'15,"9"-2"-15,26-2 16,8 5-16,0 6 16,0 11-1,-43-18-15,36 35 16,-6 11-16,-7 5 15,-23-51-15,13 60 16,-10-2 0,-7-3-16,-14-4 15,-4-11-15,-8-10 16,-7-5-16,-5-7 16,-7-7-16,-2-15 15,4-12 1,47 16-16,-38-36 15,11-12-15</inkml:trace>
  <inkml:trace contextRef="#ctx0" brushRef="#br2" timeOffset="24399.47">20045 8503 0,'0'0'15,"0"0"-15,0 0 16,-11-11 0,-11-7-16,-8 1 15,-8 7-15,-2 10 16,3 9-16,-3 12 15,4 8 1,3 4-16,4 4 16,10 4-16,10-2 15,7 0-15,2-39 16,11 40 0,11 0-16,10-8 15,7-6-15,7-5 16,0-8-16,-3-11 15,-43-2 1,44-2-16</inkml:trace>
  <inkml:trace contextRef="#ctx0" brushRef="#br2" timeOffset="25606.84">20869 8174 0,'0'0'0,"0"0"16,0 0-16,-3 18 15,0 12-15,-1 12 16,-2 8-1,2 3-15,1 5 16,1 5-16,2 1 16,-1-1-16,2 0 15,-1-63 1,2 65-16,-2-65 16,6 55-16,5-28 15,0-30 1</inkml:trace>
  <inkml:trace contextRef="#ctx0" brushRef="#br2" timeOffset="25887.9">21171 8549 0,'0'0'0,"0"0"16,-19 0-16,-14 3 16,-12 2-16,-9 0 15,-6 0-15,-2-2 16,0 2-16,1-2 16,2 0-1,59-3-15,-57 0 16,57 0-16,-52-11 15,6-9-15</inkml:trace>
  <inkml:trace contextRef="#ctx0" brushRef="#br2" timeOffset="26273.4">21700 8078 0,'0'0'16,"0"0"-16,0 0 16,0 31-16,0 24 15,-4 13-15,4 6 16,0 4 0,0 3-16,0 0 15,4-3-15,-1-2 16,-1-4-1,-2-72-15,6 63 16,3-10-16</inkml:trace>
  <inkml:trace contextRef="#ctx0" brushRef="#br2" timeOffset="26795.01">21937 8249 0,'0'0'16,"0"0"-16,14-15 16,7-5-1,12 1-15,-33 19 16,49-18-16,13 12 15,-4 12-15,-1 10 16,-5 7-16,-52-23 16,43 31-1,-43-31-15,28 47 16,-16 3-16,-15 5 16,-9-3-16,-8-1 15,-10 4 1,-5 1-16,0 0 15,3-5-15,7-1 16,8-5-16,17-45 16,-11 41-1,11-41-15,-2 38 16,16-1-16,12-5 16,15-9-16,13-10 15,7-8 1,10-3-16,6-4 15,-5-4-15,-7-2 16,-65 8-16,60-14 16,-3-4-1</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9:41.473"/>
    </inkml:context>
    <inkml:brush xml:id="br0">
      <inkml:brushProperty name="width" value="0.05292" units="cm"/>
      <inkml:brushProperty name="height" value="0.05292" units="cm"/>
      <inkml:brushProperty name="color" value="#FF0000"/>
    </inkml:brush>
  </inkml:definitions>
  <inkml:trace contextRef="#ctx0" brushRef="#br0">4031 13082 0,'0'0'0,"-9"8"16,-10 10-16,-5 12 15,-4 5-15,1 0 16,-3 7-16,30-42 15,-35 48 1,-1 7-16,1-3 16,-1 0-16,-2-3 15,-1-8-15,5-15 16,2-19-16</inkml:trace>
  <inkml:trace contextRef="#ctx0" brushRef="#br0" timeOffset="693.03">3710 13087 0,'0'0'0,"0"0"15,0 0-15,0 0 16,0 0-16,8 14 16,8 10-1,9 9-15,7 5 16,1 6-16,2-1 16,5 4-16,-3 0 15,-2-1-15,-2-7 16,-33-39-1,0 0-15,30 25 16</inkml:trace>
  <inkml:trace contextRef="#ctx0" brushRef="#br0" timeOffset="4644.59">4000 13561 0,'0'0'16,"0"0"-16,0 0 16,0 0-1,-5 18-15,5-18 16,0 0-16,-18 26 15,-6 3-15,24-29 16,-32 37-16,-2-3 16,34-34-1,0 0-15,-34 42 16,-3 2-16,37-44 16,0 0-16,-31 49 15,31-49-15,-27 55 16,27-55-16,-11 58 15,9-3 1,2-55-16,11 43 16,-11-43-16,21 29 15,7-12-15,-28-17 16,30 3-16,-30-3 16,27-18-1</inkml:trace>
  <inkml:trace contextRef="#ctx0" brushRef="#br0" timeOffset="5059.58">4106 13825 0,'0'0'0,"0"0"16,0 0-16,0 0 15,0 0 1,0 0-16,18 0 16,-18 0-16,29 11 15,7 3-15,-36-14 16,39 19-16,-6 7 15,-33-26-15,29 34 16,-29-34 0,0 0-16,18 39 15,-18-39-15,4 42 16,-16-7-16,-10-5 16,-10-10-16,-3-12 15,-4-10 1,2-11-16,37 13 15,-18-23-15</inkml:trace>
  <inkml:trace contextRef="#ctx0" brushRef="#br0" timeOffset="5432.99">4505 13813 0,'0'0'16,"0"0"-1,0 0-15,0 0 16,-15 10-16,15-10 15,-26 20-15,26-20 16,-32 32 0,32-32-16,-28 40 15,28-40-15,-12 44 16,12-44-16,3 51 16,16-6-16,-19-45 15,33 35-15,-33-35 16,39 13-1,7-25-15</inkml:trace>
  <inkml:trace contextRef="#ctx0" brushRef="#br0" timeOffset="5730.46">4835 13798 0,'0'0'15,"0"0"-15,0 0 16,0 0-16,0 0 16,0 17-1,3 15-15,-3-32 16,6 45-16,4 10 15,-10-55-15,6 58 16,-6-58-16,0 0 16,5 45-1,-2-19-15</inkml:trace>
  <inkml:trace contextRef="#ctx0" brushRef="#br0" timeOffset="6022.83">4691 13978 0,'0'0'0,"0"0"15,0 0-15,0 0 16,0 0-16,22 0 15,-22 0 1,48 0-16,11-2 16,-59 2-16,70-3 15,-70 3-15,0 0 16,62-16 0,-62 16-16,47-41 15</inkml:trace>
  <inkml:trace contextRef="#ctx0" brushRef="#br0" timeOffset="6653.35">5116 13696 0,'0'0'0,"0"0"16,0 0-16,12-12 15,-12 12 1,0 0-16,25-15 16,13 1-16,-38 14 15,39-5-15,-1 10 16,-38-5-16,0 0 15,0 0 1,32 16-16,-32-16 16,0 0-16,20 25 15,-20-25-15,8 28 16,-8-28-16,0 0 16,0 0-1,0 28-15,0-28 16,0 0-16,0 0 15,-5 25-15,5-25 16,0 0-16,2 21 16,8 2-1,7-4-15,-17-19 16,25 20-16,-25-20 16,33 20-16,-1 1 15,-32-21-15,0 0 16,25 28-16,-25-28 15,17 30 1,-14 4-16,-3-34 16,-10 32-16,10-32 15,-26 30-15,-10-10 16,0-11-16,0-13 16,1-15-1,6-9-15</inkml:trace>
  <inkml:trace contextRef="#ctx0" brushRef="#br0" timeOffset="7030.1">5436 13406 0,'0'0'0,"0"0"15,0 0 1,19 5-16,15 5 16,11 3-16,0 17 15,-3 6-15,-6 10 16,-36-46-1,33 59-15,-33-59 16,34 72-16,-8 1 16,-11-2-16,-8-6 15,-11-4-15,-8-5 16,-14-4 0,26-52-16,-42 45 15,-18-12-15</inkml:trace>
  <inkml:trace contextRef="#ctx0" brushRef="#br0" timeOffset="7938.12">4016 10244 0,'0'0'15,"0"0"-15,0 0 16,0 0-1,-13 17-15,-3 11 16,-8 0-16,-3 2 16,1 4-16,26-34 15,-35 39-15,-3 6 16,38-45 0,-43 45-16,1 0 15,42-45-15,-44 37 16,10-16-16,4-19 15,4-19 1</inkml:trace>
  <inkml:trace contextRef="#ctx0" brushRef="#br0" timeOffset="8229.4">3633 10339 0,'0'0'15,"0"0"-15,0 0 16,11 16-16,13 9 16,6 5-16,3 9 15,2-1-15,-35-38 16,41 41-1,-2 2-15,-39-43 16,37 33-16,-37-33 16,38 24-16,0-12 15</inkml:trace>
  <inkml:trace contextRef="#ctx0" brushRef="#br0" timeOffset="8726.92">4414 10229 0,'0'0'15,"0"0"-15,0 0 16,0 0-16,-16 15 16,-10 6-1,-8 10-15,2 1 16,5 7-16,6-1 16,4 0-16,8 2 15,9-40-15,-4 43 16,4-43-16,9 50 15,7-1 1,-16-49-16,25 37 16,3-16-16,1-19 15</inkml:trace>
  <inkml:trace contextRef="#ctx0" brushRef="#br0" timeOffset="9227">4584 10296 0,'0'0'15,"0"0"-15,0 0 16,0 0 0,0 0-16,0 0 15,0 0-15,0 0 16,0 0-16,0 0 16,0 0-16,12 4 15,14 6 1,5 4-16,2 2 15,-33-16-15,39 27 16,-39-27-16,36 32 16,-36-32-1,33 39-15,-33-39 16,0 0-16,14 45 16,-14 2-16,0-47 15,-14 44-15,-13-8 16,27-36-1,-39 25-15,-3-13 16,8-15-16,8-11 16,10-12-16,5-10 15</inkml:trace>
  <inkml:trace contextRef="#ctx0" brushRef="#br0" timeOffset="9556.08">5017 10383 0,'0'0'0,"0"0"15,0 0-15,0 0 16,-22 0-1,22 0-15,-35 0 16,-5 14-16,40-14 16,-33 23-16,9 10 15,14 7-15,10-40 16,4 45 0,15-3-16,9-5 15,6-16-15,4-9 16,-2-12-16,-3-10 15</inkml:trace>
  <inkml:trace contextRef="#ctx0" brushRef="#br0" timeOffset="9835.74">5270 10312 0,'0'0'0,"0"0"15,0 0-15,0 0 16,0 0-16,0 21 16,0 16-16,4 8 15,-4-45 1,5 53-16,0 4 15,-5-57-15,0 0 16,0 0-16,5 46 16</inkml:trace>
  <inkml:trace contextRef="#ctx0" brushRef="#br0" timeOffset="10076.11">5146 10447 0,'0'0'15,"0"0"1,0 0-16,0 0 16,0 0-16,19 0 15,18 0-15,10 0 16,2-4-16,3-1 15,-52 5 1,54-14-16</inkml:trace>
  <inkml:trace contextRef="#ctx0" brushRef="#br0" timeOffset="10642.51">5532 10302 0,'0'0'16,"0"0"-16,0 0 16,0 0-16,0 0 15,18 3 1,15 0-16,8 4 15,-41-7-15,45 10 16,-45-10-16,0 0 16,0 0-16,34 22 15,-34-22 1,24 31-16,-16-1 16,-8-30-16,-8 28 15,8-28-15,0 0 16,-20 22-16,20-22 15,0 0 1,0 0-16,-23 15 16,8-7-16,15-8 15,-2 6-15,16 0 16,10 6-16,5 8 16,-29-20-1,0 0-15,30 25 16,-5 6-16,-25-31 15,11 36-15,-11-36 16,-3 33 0,-15-5-16,-11-3 15,-9-9-15,-4-9 16,0-14-16,11-11 16,8-10-16</inkml:trace>
  <inkml:trace contextRef="#ctx0" brushRef="#br0" timeOffset="10969.55">5846 10166 0,'0'0'0,"0"0"16,20 3-1,13 3-15,7 13 16,1 8-16,-5 5 16,-6 7-16,-4 6 15,-7 1 1,-10 4-16,-6 0 15,-9 0-15,-10 0 16,-9-7-16,25-43 16,-36 41-16</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0:41.437"/>
    </inkml:context>
    <inkml:brush xml:id="br0">
      <inkml:brushProperty name="width" value="0.05292" units="cm"/>
      <inkml:brushProperty name="height" value="0.05292" units="cm"/>
      <inkml:brushProperty name="color" value="#0070C0"/>
    </inkml:brush>
  </inkml:definitions>
  <inkml:trace contextRef="#ctx0" brushRef="#br0">7966 12953 0,'0'0'0,"0"0"16,0 0-16,0 0 15,0 0-15,0 0 16,0 0-1,0 0-15,0 0 16,-15 15-16,-3 15 16,-6 7-16,-3 1 15,27-38-15,-28 39 16,0 6 0,28-45-16,-27 41 15,3 1-15,-1-4 16,-1 0-16,26-38 15,0 0-15,0 0 16,-28 18 0,-4-19-16</inkml:trace>
  <inkml:trace contextRef="#ctx0" brushRef="#br0" timeOffset="321.27">7628 13002 0,'0'0'16,"0"0"-16,0 0 16,0 0-1,0 0-15,12 12 16,-12-12-16,26 25 15,5 9 1,4 5-16,2-3 16,1-1-16,1-6 15,-1 5-15,-1 0 16,-37-34-16,35 35 16,-5-18-16,0-10 15,3-7 1</inkml:trace>
  <inkml:trace contextRef="#ctx0" brushRef="#br0" timeOffset="806.68">8617 13361 0,'0'0'0,"0"0"16,0 0-1,0 0-15,-18 12 16,-9 3-16,-8 9 16,1 5-16,-1 8 15,2 4-15,0 5 16,4 8-1,29-54-15,-28 60 16,4 1-16,24-61 16,-13 67-16,13-67 15,-5 65 1,12 3-16,13-15 16,3-28-16,2-25 15</inkml:trace>
  <inkml:trace contextRef="#ctx0" brushRef="#br0" timeOffset="1185.03">8569 13671 0,'0'0'0,"0"0"15,0 0 1,13-9-16,10 2 16,-23 7-16,0 0 15,37-4-15,4 5 16,-41-1 0,41 16-16,-41-16 15,37 28-15,-37-28 16,26 39-16,-15 5 15,-11-44-15,-4 44 16,-17-7 0,-9 1-16,30-38 15,-42 25-15,-8-11 16,4-19-16,8-15 16,38 20-16,-24-40 15</inkml:trace>
  <inkml:trace contextRef="#ctx0" brushRef="#br0" timeOffset="1507.96">8940 13630 0,'0'0'0,"0"0"15,0 0 1,0 0-16,-14 12 16,14-12-16,-18 24 15,-5 7-15,0 2 16,8 0-16,6 0 16,9-33-1,9 34-15,12 7 16,10-5-16,10-5 15,-1-14-15,-5-24 16,-7-18-16,9-4 16,12 0-1</inkml:trace>
  <inkml:trace contextRef="#ctx0" brushRef="#br0" timeOffset="1733.74">9368 13605 0,'0'0'16,"0"0"-16,0 0 15,0 0-15,0 18 16,0 14 0,3 7-16,3 6 15,2 1-15,-8-46 16,10 55-16,-10-55 15,0 0-15,9 58 16</inkml:trace>
  <inkml:trace contextRef="#ctx0" brushRef="#br0" timeOffset="1967.17">9218 13821 0,'0'0'0,"0"0"16,0 0-16,0 0 15,22 0-15,14 0 16,15 0-16,5 0 16,3 0-1,1 0-15,-2 2 16,-3 5-16,-6 3 15</inkml:trace>
  <inkml:trace contextRef="#ctx0" brushRef="#br0" timeOffset="2529.8">10061 13595 0,'0'0'0,"0"0"15,0 0-15,-18-2 16,-12 0-16,-6-4 16,-5-5-1,41 11-15,0 0 16,-45-15-16,45 15 15,-41-5-15,41 5 16,0 0-16,0 0 16,-31 5-1,8 18-15,23-23 16,0 0-16,0 0 16,-7 34-16,7-34 15,4 34-15,-4-34 16,21 27-1,-21-27-15,33 20 16,8-10-16,7-2 16,-3-1-16,-3 4 15,-42-11-15,38 20 16,-38-20 0,26 29-16,-4 8 15,-7 6-15,-15-43 16,-2 45-16,-11-4 15,-10-6-15,-13-10 16,-3-10 0,-2-17-16,4-21 15,2-11-15,5-14 16</inkml:trace>
  <inkml:trace contextRef="#ctx0" brushRef="#br0" timeOffset="2828.14">10114 13258 0,'0'0'16,"11"1"-16,26 13 15,4 4-15,6 15 16,-3 9-16,-4 10 16,-7 4-16,-8 6 15,-6 4 1,-10 0-16,-9-2 16,-9 0-16,-10-8 15,19-56-15,-28 51 16</inkml:trace>
  <inkml:trace contextRef="#ctx0" brushRef="#br0" timeOffset="3474.74">7814 10396 0,'0'0'16,"0"0"-16,0 0 16,-22 9-16,-14 6 15,-7 8-15,-4 9 16,7 3 0,0 5-16,1 2 15,3-3-15,1 5 16,1-11-16,-8-18 15,-2-20-15</inkml:trace>
  <inkml:trace contextRef="#ctx0" brushRef="#br0" timeOffset="3719.16">7421 10383 0,'0'0'16,"8"10"-1,17 18-15,10 4 16,8 7-16,2-1 16,3 7-16,-1-5 15,2-4-15,-49-36 16,45 24-1,0-14-15</inkml:trace>
  <inkml:trace contextRef="#ctx0" brushRef="#br0" timeOffset="4072.1">8511 10131 0,'0'0'0,"-11"1"16,-19 7-16,-5 4 15,-7 15 1,2 13-16,5 6 16,3 8-16,5 2 15,11 4-15,8 4 16,8-2-16,12-8 16,12-8-1,8-22-15,5-24 16</inkml:trace>
  <inkml:trace contextRef="#ctx0" brushRef="#br0" timeOffset="4433.21">8462 10390 0,'0'0'0,"0"0"16,0 0 0,17-3-16,-17 3 15,44 3-15,-44-3 16,60 17-16,4 9 16,-7 9-16,-57-35 15,39 40 1,-14 3-16,-15-1 15,-13-4-15,3-38 16,-26 29-16,-12-8 16,-9-9-1,-3-9-15,-3-13 16,11-9-16,42 19 16,-29-36-16,16-9 15</inkml:trace>
  <inkml:trace contextRef="#ctx0" brushRef="#br0" timeOffset="4733.35">8937 10396 0,'0'0'0,"0"0"16,-17 0-16,-8 9 16,-5 4-16,30-13 15,-27 24 1,27-24-16,-16 36 16,8 6-16,18 3 15,10-2-15,18-3 16,8-9-16,24-22 15,1-6-15,-5-4 16</inkml:trace>
  <inkml:trace contextRef="#ctx0" brushRef="#br0" timeOffset="4995.22">9355 10333 0,'0'0'0,"0"0"16,0 17-16,0 18 15,2 8 1,4 10-16,2 4 15,-8-57-15,14 54 16,-6-15-16,-3-14 16</inkml:trace>
  <inkml:trace contextRef="#ctx0" brushRef="#br0" timeOffset="5224">9149 10501 0,'0'0'0,"0"0"16,21-1 0,16 0-16,14-4 15,12 4-15,1 0 16,0-3-16,2 1 15,5-6-15</inkml:trace>
  <inkml:trace contextRef="#ctx0" brushRef="#br0" timeOffset="5961.15">10029 10347 0,'0'0'16,"0"0"-16,-22 0 15,-10-1-15,-6-2 16,-6-3-16,44 6 15,-43-7 1,43 7-16,0 0 16,-46-5-16,46 5 15,0 0-15,0 0 16,-38 7-16,38-7 16,-28 22-1,14 7-15,14-29 16,-3 38-16,3-38 15,0 0-15,0 0 16,6 37 0,-6-37-16,0 0 15,0 0-15,18 23 16,8-10-16,-26-13 16,41 6-16,3-10 15,1 2 1,-3 2-16,-4 7 15,-38-7-15,33 19 16,-33-19-16,29 26 16,-10 13-1,-19-39-15,5 41 16,-16 0-16,-11-3 16,-13-10-16,-7-10 15,-3-15-15,-3-13 16,7-9-1</inkml:trace>
  <inkml:trace contextRef="#ctx0" brushRef="#br0" timeOffset="6301.07">10083 10046 0,'0'0'16,"12"3"-16,24 15 15,9 8 1,-1 9-16,0 10 15,-4 7-15,-4 10 16,-4 5-16,-10 4 16,-11 4-1,-11 0-15,-9 3 16,-12-3-16,3-16 16,7-16-16</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1:03.848"/>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3390 16104 0,'0'0'0,"0"0"15,0 0-15,0 0 16,0 0-16</inkml:trace>
  <inkml:trace contextRef="#ctx0" brushRef="#br0" timeOffset="4562.45">13063 10615 0,'0'0'16,"0"0"-16,0 0 15,0 0-15,-14 13 16,-9 10-16,23-23 15,-33 37 1,-5 6-16,-6 9 16,2 0-16,42-52 15,-44 54-15,1 4 16,5-1 0,7-3-16,5-5 15,26-49-15,-21 44 16,21-44-16,-9 40 15,9-40-15,9 29 16,18-7 0,18-9-16,10-8 15,15-3-15,10 0 16,3-2-16,-6 0 16,-77 0-1,69 3-15,-69-3 16,47-7-16,-21-5 15,-16-6-15</inkml:trace>
  <inkml:trace contextRef="#ctx0" brushRef="#br0" timeOffset="4884.92">13126 11017 0,'0'0'0,"0"0"16,0 18-16,0 16 16,0 9-1,0 9-15,0 7 16,0 5-16,0-2 15,0 3-15,2-6 16,-1-1 0,-1-58-16,4 55 15,-4-55-15,0 0 16,-4 32 0,-5-27-16</inkml:trace>
  <inkml:trace contextRef="#ctx0" brushRef="#br0" timeOffset="5322.22">14048 10399 0,'0'0'0,"0"0"16,-15 16-16,-6 9 15,-12 8-15,-3 7 16,-5 7-16,-3 1 15,4 6 1,6 5-16,-1 5 16,5 2-16,1 2 15,7 0-15,6 0 16,7 3 0,4-3-16,7-4 15,1-4-15,7-2 16,7-16-16,2-29 15,-4-18-15,-2-18 16</inkml:trace>
  <inkml:trace contextRef="#ctx0" brushRef="#br0" timeOffset="5691.34">14057 10968 0,'0'0'0,"9"-2"16,23-6-16,5 3 16,3-1-16,-3 13 15,-1 7 1,-36-14-16,36 33 15,-36-33-15,32 48 16,-10 5-16,-22-53 16,11 58-16,-13-6 15,-11-11 1,-11-5-16,-6-10 16,-11-6-16,-1-4 15,-6-7-15,3-14 16,3-11-1,10-14-15,7-12 16</inkml:trace>
  <inkml:trace contextRef="#ctx0" brushRef="#br0" timeOffset="6026">14693 10944 0,'0'0'0,"0"0"15,0 0-15,0 0 16,-19 11 0,19-11-16,-38 19 15,-4 10-15,-3 7 16,45-36-16,-39 41 15,13 4-15,9 3 16,10-3 0,13-5-16,12 0 15,11-3-15,11-5 16,2-13-16,2-13 16,-44-6-16,49-21 15</inkml:trace>
  <inkml:trace contextRef="#ctx0" brushRef="#br0" timeOffset="6348.66">15246 10862 0,'0'0'16,"0"0"-16,0 20 15,0 12-15,0 8 16,0-40-16,-3 50 16,-2 4-1,5 2-15,0-56 16,0 57-16,2-2 15,1 4-15,-3-59 16,0 0 0,-3 38-16,0-24 15</inkml:trace>
  <inkml:trace contextRef="#ctx0" brushRef="#br0" timeOffset="6643.35">14915 11192 0,'0'0'15,"0"0"-15,0 0 16,23 5-16,23 3 15,13-1 1,4 3-16,0-3 16,0 1-16,-1-1 15,-4-4-15,-58-3 16,52 0-16,-6-5 16,-2-4-1</inkml:trace>
  <inkml:trace contextRef="#ctx0" brushRef="#br0" timeOffset="7279.85">15612 10757 0,'0'0'16,"0"0"-16,0 0 15,15-8-15,11-1 16,12-2-16,5 3 16,-4 6-1,3 8-15,-42-6 16,36 18-16,-36-18 15,29 31-15,-29-31 16,14 38 0,-13 3-16,-7-3 15,6-38-15,-13 34 16,13-34-16,0 0 16,-23 36-16,23-36 15,0 0-15,0 0 16,-23 30-1,23-30-15,0 0 16,-6 20-16,6-20 16,21 15-16,17-8 15,9 2 1,5 4-16,0 4 16,-52-17-16,46 28 15,-46-28-15,37 37 16,-8 5-1,-16-1-15,-16 1 16,-11-4-16,-8-1 16,-11-5-16,-7-2 15,-4-1-15,-5-9 16,1-13 0,48-7-16,0 0 15,-50 0-15</inkml:trace>
  <inkml:trace contextRef="#ctx0" brushRef="#br0" timeOffset="7749">16000 10300 0,'0'0'15,"12"8"-15,26 10 16,5 3-16,1 7 15,0 4-15,-3 3 16,-1 6 0,-3 6-16,2 3 15,-4 5-15,-2 3 16,-2 5-16,-5 2 16,-8 5-1,-5-4-15,-5 1 16,-4-2-16,-5 1 15,-11 9-15,-9 2 16,-3-4 0,-6-4-16,-6-8 15,0-11-15,-4-12 16,0-8-16</inkml:trace>
  <inkml:trace contextRef="#ctx0" brushRef="#br1" timeOffset="13201.58">17360 10764 0,'0'0'0,"0"0"16,0 0-16,0 0 15,0 0-15,0 0 16,0 0-1,0 0-15,-5 22 16,-2 11-16,-2 14 16,1 4-16,7 5 15,-1 4 1,4 4-16,-2 4 16,1-2-16,-1-1 15,-3-6-15,-3 4 16,6-63-1,-11 46-15,-5-29 16,-8-25-16</inkml:trace>
  <inkml:trace contextRef="#ctx0" brushRef="#br1" timeOffset="13468.59">17040 11235 0,'0'0'0,"0"0"16,0 0-16,0 0 15,18 0 1,15 0-16,16 0 16,10 0-16,5 5 15,7 1-15,0 1 16,-71-7-1,0 0-15,65 7 16,-65-7-16,61 2 16,-2-12-16</inkml:trace>
  <inkml:trace contextRef="#ctx0" brushRef="#br1" timeOffset="15621.76">18452 10623 0,'0'0'15,"0"0"-15,0 0 16,17-10 0,13-7-16,9 2 15,7 2-15,0 6 16,6 9 0,-52-2-16,53 13 15,-5 9-15,-8 13 16,-13 8-16,-19 2 15,-16 3 1,-14 2-16,-11 7 16,-9 4-16,-8 10 15,-6 3-15,4-8 16,11-6 0,41-60-16,-36 54 15,9-5-15,11-9 16,16-40-1,4 32-15,22-10 16,23-10-16,17-4 16,23-8-16,7-10 15,-13-15-15,-17-5 16</inkml:trace>
  <inkml:trace contextRef="#ctx0" brushRef="#br1" timeOffset="15969.24">19367 10921 0,'18'7'0,"0"-3"15,27 10-15,-3 1 16,-4 10-16,-6 6 16,-4 9-16,-12 5 15,-16-45 1,0 53-16,-17-1 16,-12-2-16,-12-9 15,-9-4 1,-11-8-16,0-8 15,4-14-15,2-16 16,4-10-16,51 19 16,-63-34-1</inkml:trace>
  <inkml:trace contextRef="#ctx0" brushRef="#br1" timeOffset="16290.88">19914 11019 0,'0'0'0,"0"0"16,-19 0-16,-11 5 15,-8 4 1,-1 10-16,-4 7 15,3 8-15,2 2 16,8 1-16,5 0 16,13-1-1,9-1-15,15-3 16,13-2-16,13-5 16,14-7-16,6-13 15,0-15-15,6-16 16</inkml:trace>
  <inkml:trace contextRef="#ctx0" brushRef="#br1" timeOffset="16753.76">20770 10262 0,'0'0'15,"0"0"-15,-18 5 16,-10 10-16,-8 7 16,-7 11-16,0 8 15,1 2 1,-3 9-16,1 6 16,0 4-16,6 1 15,2 6-15,4-1 16,11 1-1,10 5-15,10-5 16,6 2-16,7-5 16,-12-66-16,25 75 15,14-14-15,-7-30 16,-13-26 0</inkml:trace>
  <inkml:trace contextRef="#ctx0" brushRef="#br1" timeOffset="17118.09">20754 10844 0,'0'0'0,"0"0"16,0 0-1,19-7-15,13-4 16,9 4-16,1 4 16,1 10-16,0 5 15,-3 11 1,-1 15-16,-39-38 16,25 48-16,-11 4 15,-14-1-15,-14-6 16,-13-5-1,-12-8-15,-4-7 16,-5-7-16,-2-10 16,50-8-16,-48-8 15,1-16-15,-2-7 16</inkml:trace>
  <inkml:trace contextRef="#ctx0" brushRef="#br1" timeOffset="17450.95">21423 10801 0,'0'0'15,"0"0"-15,-19 0 16,-6 5-16,-3 4 15,-7 2-15,35-11 16,-40 28 0,2 9-16,3 11 15,35-48-15,-28 53 16,10 1-16,18-54 16,2 53-16,17-4 15,14-6 1,13-12-16,8-15 15,5-12-15,5-8 16,6-4-16</inkml:trace>
  <inkml:trace contextRef="#ctx0" brushRef="#br1" timeOffset="17715.57">21991 10729 0,'0'0'15,"0"0"-15,0 0 16,-5 22 0,0 16-16,-1 9 15,3 4-15,-2 6 16,3 0-16,2 0 15,0-57-15,-1 63 16,1-63 0,0 59-16</inkml:trace>
  <inkml:trace contextRef="#ctx0" brushRef="#br1" timeOffset="17977.62">21679 10949 0,'0'0'0,"0"0"16,23 5-1,13 3-15,12 3 16,10 0-16,3-1 15,6-1-15,-2-4 16,-65-5 0,65 4-16,-65-4 15,74-8-15</inkml:trace>
  <inkml:trace contextRef="#ctx0" brushRef="#br1" timeOffset="18641.93">22814 10621 0,'0'0'15,"0"0"-15,0 0 16,0 0-16,-20 0 16,20 0-16,-34 0 15,34 0-15,-47 0 16,47 0 0,-48 5-16,48-5 15,0 0-15,0 0 16,-47 10-16,47-10 15,-42 20-15,42-20 16,0 0 0,-30 30-16,30-30 15,-13 33-15,13-33 16,0 0-16,0 0 16,-2 30-1,11-6-15,-9-24 16,0 0-16,21 20 15,9-9-15,-30-11 16,38 11-16,-38-11 16,44 13-16,1 6 15,-45-19 1,43 32-16,-2 5 16,-10 11-16,-5 7 15,-7 6-15,-8 6 16,-5-4-16,-15-9 15,-9-9 1,18-45-16,-33 40 16,-12-3-16,-14-6 15,-9-18-15,1-22 16,14-29-16,16-17 16,16-11-16</inkml:trace>
  <inkml:trace contextRef="#ctx0" brushRef="#br1" timeOffset="19028.16">22812 10278 0,'0'0'16,"0"0"-16,24 4 15,17 6 1,6 8-16,7 11 16,0 7-16,-2 9 15,-6 7-15,-3 6 16,-7 8-1,-3-1-15,-6 9 16,-12 2-16,-3-1 16,-12 3-16,-13-5 15,-11 2-15,-11 4 16,-23 13-16,-15-2 16,4-20-1,10-20-15</inkml:trace>
  <inkml:trace contextRef="#ctx0" brushRef="#br2" timeOffset="25625.5">12866 11644 0,'0'0'16,"0"0"-16,0 0 16,0 0-16,0 0 15,0 0 1,0 0-16,0 0 15,0 0-15,0 0 16,17 5-16,8 6 16,-25-11-1,36 11-15,5 1 16,4-1-16,3-6 16,3 1-16,3 6 15,6-1 1,5 2-16,5-1 15,-1-4-15,2-2 16,0-1-16,2-3 16,-4 3-1,-1-4-15,4 4 16,3 1-16,8-1 16,1-2-16,-2 2 15,0-3 1,-4-2-16,3 1 15,-1 3-15,4-1 16,-2-5-16,-2-3 16,0 1-1,-1 0-15,-3 1 16,3 0-16,-1-3 16,-1 4-1,2 0-15,5 2 16,1 2-16,5-2 15,0 0-15,-7-2 16,-1-2 0,0 1-16,-1 1 15,4-1-15,1 4 16,-5-2-16,-1-8 16,5 4-16,2 1 15,3 4-15,-2-4 16,-3 3-1,4-3-15,-1 1 16,3-1-16,0-1 16,-4-1-16,-5 1 15,7-2 1,5 4-16,2 3 16,-1-1-16,2-4 15,-5 4-15,-3 0 16,1-3-1,3 4-15,7 2 16,0 1-16,1 0 16,1 0-16,0-1 15,3 0 1,-1 1-16,2 2 16,0 1-16,0-6 15,-2 1-15,2-2 16,5 5-16,3 1 15,-1 2 1,0 0-16,2-2 16,3 3-16,3 4 15,-4-1-15,-1-4 16,2-1 0,-1 1-16,0-5 15,-1 3-15,-4 5 16,0-6-16,5-2 15,-2 0-15,-3-4 16,-2 6-16,-2-1 16,1 6-1,-5-6-15,-7-1 16,2 2-16,-2-7 16,-2 0-16,-2-2 15,-7 0-15,-5 3 16,-13-5-1,-5 1-15,-9 1 16,-54 5-16,49-2 16,-2 7-16,-47-5 15,0 0-15,32 4 16,-15-4 0</inkml:trace>
  <inkml:trace contextRef="#ctx0" brushRef="#br2" timeOffset="26862.81">15208 11997 0,'0'0'16,"0"0"-16,0 0 16,0 0-1,0 0-15,-18 14 16,-12 5-16,-9 8 15,-2 5-15,-4 2 16,0 9 0,2 6-16,4 9 15,6 2-15,8 1 16,7 0 0,10 0-16,8 1 15,5-1-15,11 3 16,6-6-16,3-5 15,-25-53-15,37 44 16,5-8-16,9-15 16,-4-15-16,-2-13 15,-2-9 1</inkml:trace>
  <inkml:trace contextRef="#ctx0" brushRef="#br2" timeOffset="27291.15">15510 12319 0,'0'0'16,"11"-2"-16,19-6 15,1-7-15,9 4 16,-40 11-16,44-10 15,-44 10 1,47-3-16,-47 3 16,51 15-16,-51-15 15,47 30-15,-4 11 16,-43-41 0,32 50-16,-10 5 15,-14-1-15,-8-54 16,-5 54-16,-14 1 15,-11-7-15,-16-8 16,-11-4-16,-11-5 16,-4-10-1,72-21-15,-70 0 16,16-18-16,54 18 16,-34-34-16,32-9 15,19-3-15,11-1 16</inkml:trace>
  <inkml:trace contextRef="#ctx0" brushRef="#br2" timeOffset="27622.87">16204 12332 0,'0'0'0,"0"0"15,0 0-15,0 0 16,0 0-16,0 0 15,0 0 1,0 0-16,0 0 16,-10 18-16,-12 8 15,-4 10-15,0 7 16,0 0-16,6 2 16,4-2-1,3-1-15,13-42 16,-3 44-16,8-2 15,11-9-15,12-4 16,9-11 0,7-1-16,6-14 15,1-17-15,-5-15 16,1-23-16</inkml:trace>
  <inkml:trace contextRef="#ctx0" brushRef="#br2" timeOffset="27941.66">16787 12127 0,'0'0'16,"0"0"-16,0 0 15,0 0-15,-3 20 16,2 15 0,1 10-16,1 10 15,-1 2-15,2 0 16,-2 2-16,0-4 16,1 0-16,4-1 15,-2-1 1,-3-53-16,0 0 15,0 39-15,-3-16 16</inkml:trace>
  <inkml:trace contextRef="#ctx0" brushRef="#br2" timeOffset="28227.16">16506 12519 0,'0'0'0,"0"0"15,0 0-15,0 0 16,0 0-16,17 0 16,17-3-1,15-3-15,6 2 16,4 2-16,-59 2 15,67 0-15,-67 0 16,68-1-16,-9-8 16,-10-14-1,-10-12-15</inkml:trace>
  <inkml:trace contextRef="#ctx0" brushRef="#br2" timeOffset="28991.56">17684 12147 0,'0'0'15,"0"0"-15,0 0 16,-21 0-16,-15-4 16,-4 0-1,-7-2-15,-1 1 16,3 4-16,45 1 15,0 0-15,-49-4 16,49 4-16,0 0 16,-43 4-1,7 9-15,36-13 16,0 0-16,0 0 16,-24 20-16,10 3 15,9 4-15,5-27 16,0 0-1,1 30-15,-1-30 16,0 0-16,0 0 16,9 28-16,-9-28 15,15 21-15,-15-21 16,27 9 0,6-9-16,4-4 15,3 0-15,-40 4 16,43 3-16,-43-3 15,41 10-15,1 4 16,-6 8 0,-9 5-16,0 1 15,-1 3-15,-5 1 16,-4 4-16,-17-36 16,8 42-16,-6 2 15,-8-2-15,-8-4 16,-10-7-16,24-31 15,-39 24 1,-8-14-16,-8-10 16,13-17-16,3-11 15,6-7-15,0-3 16</inkml:trace>
  <inkml:trace contextRef="#ctx0" brushRef="#br2" timeOffset="29348.97">17782 11872 0,'0'0'15,"9"0"-15,27 4 16,6 0-1,9 5-15,2 12 16,0 11-16,-1 5 16,-7 10-16,-5 4 15,-5 5-15,-8 8 16,-5 0 0,-11 3-16,-11 5 15,-4-3-15,-16-2 16,-5 0-16,-8-4 15,-11 12-15,-10-5 16,-1-24 0,0-21-16,1-13 15</inkml:trace>
  <inkml:trace contextRef="#ctx0" brushRef="#br2" timeOffset="29758.86">18875 11904 0,'0'0'16,"0"0"-16,0 0 16,-22 3-16,-9 13 15,-11 8 1,-6 9-16,-1 9 16,6 8-16,-1 6 15,7 4-15,3 4 16,6 1-16,7 1 15,14-1 1,3 2-16,12-6 16,11-5-16,9-5 15,11-1-15,5-11 16,-44-39-16,55 15 16</inkml:trace>
  <inkml:trace contextRef="#ctx0" brushRef="#br2" timeOffset="30199.17">18918 12205 0,'0'0'16,"0"0"0,0 0-16,19 0 15,-19 0-15,33 5 16,14 0-16,-2 10 16,-45-15-16,43 31 15,-43-31 1,37 48-16,-9 5 15,-10 5-15,-10 0 16,-11-4-16,-5-6 16,-8-4-16,-6-6 15,-8-4 1,-5-6-16,-10-6 16,-7-6-16,-5-9 15,57-7-15,-55-8 16,55 8-16,-47-26 15,26-13-15,16-16 16</inkml:trace>
  <inkml:trace contextRef="#ctx0" brushRef="#br2" timeOffset="30575.41">19513 12287 0,'0'0'0,"0"0"16,0 0-1,0 0-15,0 0 16,0 0-16,0 0 16,-21 4-16,-8 6 15,-4 10 1,-6 9-16,3 9 15,36-38-15,-31 47 16,6 3-16,6 1 16,11-2-16,8-6 15,7-4-15,9-3 16,-16-36 0,40 27-16,13-3 15,11-13-15,12-14 16,-76 3-16,79-20 15,7-18 1,5-13-16</inkml:trace>
  <inkml:trace contextRef="#ctx0" brushRef="#br2" timeOffset="30833.57">20104 12243 0,'0'0'0,"0"0"16,0 0-1,0 19-15,0 18 16,0 11-16,1-1 16,2 7-16,0 1 15,0 3-15,0 0 16,3-5-16,-6-53 15,0 0-15,-3 42 16,-3-14 0</inkml:trace>
  <inkml:trace contextRef="#ctx0" brushRef="#br2" timeOffset="31110.23">19821 12517 0,'0'0'15,"0"0"-15,0 0 16,0 0-16,23 0 16,18-2-16,18-3 15,4-1-15,-63 6 16,63-4-1,-3 2-15,-7-5 16,-53 7-16,0 0 16,46-18-16,-46 18 15,40-41-15</inkml:trace>
  <inkml:trace contextRef="#ctx0" brushRef="#br2" timeOffset="31711.19">20572 12201 0,'0'0'0,"0"0"16,0 0-16,0 0 15,15-3-15,11-4 16,12 7-1,-38 0-15,43 9 16,-43-9-16,48 15 16,-9 10-16,-39-25 15,28 37-15,-28-37 16,10 40 0,-15 3-16,-10-5 15,-8-3-15,-5-6 16,28-29-16,-32 25 15,-1-6 1,33-19-16,0 0 16,0 0-16,-25 11 15,25-11-15,-13 9 16,13-9-16,16 6 16,-16-6-1,39 0-15,13 4 16,4 11-16,-56-15 15,60 23-15,-9 14 16,-51-37-16,41 44 16,-19 8-1,-22-52-15,3 54 16,-3-54-16,-24 50 16,-18-7-16,-12-7 15,-16-12-15,-6-15 16,-6-13-1,13-18-15,10-21 16,12-11-16,5-5 16</inkml:trace>
  <inkml:trace contextRef="#ctx0" brushRef="#br2" timeOffset="32037.96">20869 11910 0,'0'0'16,"10"0"-16,21-3 16,14 5-16,5 5 15,6 14-15,1 13 16,1 14-1,4 8-15,-11 9 16,-9 9-16,-9 5 16,-9 6-16,-11 1 15,-8 0-15,-11 3 16,-10 5 0,-12 5-16,-15 2 15,-23 18-15,-6-26 16</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16.06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13093 11355 0,'27'-12'0,"12"0"16</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16.52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13261 11310 0,'126'-21'16,"83"2"-16,7 19 16,-31 5-1,-27 2-15,-36-4 16,-122-3-1,0 0-15,61 0 16,-50-5-16,-41-3 16,-32 0-1,-30-3-15,-20 0 16,-74-5 0,-32 7-16,22 7 15,13 12 1,15 0-16,22 3 15,36 3 1,110-16-16,-61 16 16,43-9-1,39-2-15,33-5 16,30-5 0,57 0-16,59 1 15,32 8 1,2 16-16,-10 1 15,-17 5-15,-13 3 16,-25-1 0,-27 2-16,-142-30 15,103 24-15,-103-24 16,54 15-16,-43-12 16,-35-6-1,-33-2-15,-37-4 16,-58-4-1</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16.80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14300 11442 0,'-250'6'16,"11"1"0,6 11-16,33 3 15,40 0 1,44-8-16,40-11 16,76-2-1,-33-4 1,36-3-16,31-11 15,33-5-15,55-4 16,66-14 0,57 6-1,-4 7-15,-11 14 16,-16 11 0,-44-5-16,-170 8 15,0 0-15,87-20 16,-90-4-1,-56 1-15,-52-6 16</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21.25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14238 11187 0,'-251'-48'15,"-2"13"-15,15 7 16,17 13 0,19 9-16,27 6 15,30 0 1,145 0-16,-78-5 15,69-8 1,46-7-16,42 4 16,65-9-1,86-2-15,51-3 16,-12 8 0,-20 16-16,-31 8 15,-35 1-15,-39 5 16,-144-8-1,0 0-15,86-1 16,-58-5-16,-42-4 16,-32 1-16,-35-5 15,-54-3-15,-53-1 16,-25 0 0,6 5-16,19 11 15,11 7-15,10 0 16,22 4-16,33-5 15,112-4-15,0 0 16,0 0 0,-60-13-16,54-4 15,36-1-15,38-5 16,49-7-16,58-5 16,56 2-1,6 13-15,0 5 16,7 3-16,-5 9 15,-8 9 1,-16 6-16,-24 3 16,-31-4-16,-41 1 15,-119-12-15,0 0 16,0 0 0,55 2-16,-56-7 15,-44-1-15,-36-3 16,-50-6-1,-57-4-15,-35 4 16,9 11-16,11 8 16,8 10-16,17 6 15,9-5 1,32 3-16,137-18 16,0 0-16,0 0 15,-60 5-15,66-10 16,45-8-1,32-7-15,63-14 16,62-7-16,45 0 16,1 7-1,7 8-15,4 4 16,6 5-16,1 14 16,-3 8-16,-8 6 15,0 6 1,-21 12-16,-9 3 15,-25 2-15,-27-4 16,-30-5 0,-38-3-16,-111-22 15,0 0-15,63 16 16,-43-2-16,-40-7 16,-32-7-1,-28 0-15,-55-9 16,-54 2-16,-36-6 15,-7-1 1,-7 6-16,-2 5 16,-8 10-16,-6 4 15,5 9-15,4 5 16,11 7 0,9 3-16,35 3 15,37-10-15,154-28 16,0 0-1,-82 18-15,68-10 16,49-11-16,40-5 16,60-10-1,77-11-15,60 0 16,14 2-16,16 12 16,7 10-16,0 14 15,7 12 1,-8 8-16,-12 9 15,-30 10-15,-33 5 16,-47-1 0,-49 0-16,-137-52 15,0 0-15,59 36 16,-66-14-16,-42-11 16,-42-6-1,-64-10-15,-72-10 16,-36-3-16,-10 4 15,-16 10-15,-19 6 16,-12 10 0,-9 3-16,7 12 15,12 15-15,31 14 16,26-4 0,55-6-16,54-12 15,144-34-15,0 0 16,-57 9-16,69-9 15,42-7 1,34-9-16,71-7 16,72-13-16,33-3 15,10 11 1,4 6-16,4 12 16,-2 5-16,-7 10 15,-19 12-15,-25 6 16,-30 7-1,-44 3-15,-45-7 16,-110-26-16,58 26 16,-41-7-16,-32-6 15,-33-6 1,-33-6-16,-55 3 16,-66-3-16,-43 2 15,-3 1 1,-9 7-16,3 4 15,8 10-15,8 12 16,20 1 0,30 0-16,38-8 15,48-7-15,102-23 16,-53 22-16,45-3 16,29-8-1,29 1-15,33-4 16,57-5-16,70-7 15,56-7-15,18-3 16,12-2 0,18 12-16,6 0 15,5 11-15,1-4 16,-7 9 0,-14-1-16,-26 6 15,-42 4-15,-53-18 16,-184-3-16,127-9 15,-65-13 1,-52-6-16,-35 0 16,-32-4-16,-44-8 15,-54 0-15,-46 3 16,-29 7 0,0 14-16,-3 12 15,-4 10-15,11 10 16,8 6-16,26 6 15,36-1 1,48-7-16,108-20 16,0 0-16,-48 11 15,51-11 1,40-11-16,42-9 16,75-13-16,105-13 15,23 10 1,23-1-16,15-1 15,19 9-15,9 7 16,-5 6 0,-11 10-16,-25 2 15,-33 15-15,-36 5 16,-39-4-16,-48 3 16,-43-3-1,-114-12-15,0 0 16,55 8-16,-55-1 15,-38-7-15,-41-4 16,-70-10-16,-78-10 16,-51 0-1,-14 3-15,-10 10 16,-9 2-16,-11 1 16,1 9-1,6 6-15,12 5 16,28 8-16,27-4 15,41 1 1,48-6-16,159-11 16,0 0-16,-92-6 15,71-4-15,52-4 16,51-8 0,74-16-16,113-25 15,55-8-15,20 10 16,27 16-1,25 13-15,18 21 16,7 14-16,-9 12 16,-36 12-1,-38 14-15,-55-1 16,-59-5-16,-224-35 16,0 0-16,0 0 15,120 13-15,-101-16 16,-72-15-1,-58-19-15,-83-12 16,-83-7-16,-19 8 16,-15 5-1,-16 9-15,-19 16 16,-3 11-16,1 17 16,13 7-1,28 5-15,37 4 16,33 6-16,52-2 15,53-10-15,132-20 16,-62 13 0,53-9-16,40-10 15,39-5-15,62-16 16,95-21 0,79-13-16,30 0 15,30 10-15,28 6 16,21 13-16,22 7 15,-4 17 1,-7 12-16,-20 22 16,-29 9-16,-30 15 15,-35 5 1,-46-1-16,-51-13 16,-54-16-16,-161-25 15,0 0-15,89 13 16,-73-22-1,-43-7-15,-36-12 16,-50-9-16,-68-15 16,-78-10-16,-19-2 15,-25 5 1,-29 12-16,-15 1 16,-20 23-16,-9 7 15,-1 21 1,9 13-16,27 7 15,44 15-15,50-5 16,59-3 0,188-32-16,0 0 15,-111 23-15,90-13 16,52-17-16,49-11 16,71-11-1,94-24-15,65 0 16,19 5-16,22 5 15,13 12 1,5 12-16,2 17 16,0 7-16,-17 15 15,-16 7 1,-20 9-16,-22 3 16,-24 4-16,-37 5 15,-50 4-15,-55 0 16,-130-52-1,60 50-15,-46-11 16,-38-11-16,-28-8 16,-38-8-16,-52-4 15,-62-6-15,-47-11 16,-15-7 0,-16-1-16,-14 6 15,-18-2-15,-8 12 16,-7 9-1,-1 8-15,9 17 16,15 5-16,28 13 16,35 6-16,43-9 15,50-11 1,150-37-16,-77 24 16,64-11-16,40-13 15,37-10 1,58-4-16,78-19 15,84-12-15,24 5 16,25 4 0,20 15-16,17 17 15,-3 12-15,-16 9 16,-19 14-16,-34 17 16,-41 9-1,-51 4-15,-46 10 16,-48-10-16,-112-61 15,54 57-15,-48-16 16,-35-16-16,-34-7 16,-49-4-1,-68-10-15,-69-10 16,-18-9-16,-14-13 16,-18 4-16,-26 2 15,-20 10 1,-16 12-16,-12 8 15,7 10-15,11 9 16,22 13 0,30 8-16,41 0 15,45-8-15,56-12 16,161-28-16,0 0 16,-79 15-1,76-15-15,49-6 16,39-6-16,69-8 15,85-10-15,53 2 16,17 4 0,16 3-16,19 19 15,-3 9-15,3 7 16,-13 15 0,-25 11-16,-31-4 15,-38 5-15,-46-1 16,-45-5-16,-146-35 15,0 0-15,72 31 16,-54-10 0,-45-12-16,-34-7 15,-48-7-15,-62-1 16,-65-7-16,2 0 16,-8-4-1,-5-1-15,-8 3 16,-2 2-16,-5 11 15,6 6 1,7 4-16,10 3 16,19 3-16,24-3 15,33 0-15,26-6 16,37-2 0,30-8-16,70 5 15,-49-23-15</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25.73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15201 3128 0,'0'0'15,"0"0"-15,0 0 16,0 0-1,0 0-15,0 0 16,0 0-16,0 0 16,0 0-16,0 0 15,0 0-15,0 0 16,0 0 0,0 0-16,15-1 15,21-2-15,15-2 16,9 0-16,6 1 15,21-6-15,16 3 16,10-1 0,3 4-16,7 1 15,11-2-15,6-6 16,10 0-16,16-7 16,12 2-16,3 5 15,-4-2 1,-1 4-16,7 1 15,-1-2-15,1-6 16,-3 9-16,8-5 16,-2 4-16,2-5 15,2 2 1,2 8-16,2 0 16,2 3-16,2 2 15,-5-5-15,-5 6 16,0-3-16,-8 3 15,-5-2 1,0-1-16,-11 4 16,6 0-16,-11-2 15,-1-1-15,-3 2 16,4 1-16,4 9 16,5-2-1,-10-2-15,-18 7 16,0-11-16,-3 0 15,0 1-15,-8-1 16,-9-1-16,-7 0 16,-9-1-1,0-3-15,-9 2 16,-9-1-16,-5 2 16,-3 0-16,-6 3 15,-6 9-15,-2 6 16,-4-3-16,0-4 15,-60-14 1,58 13-16,-2 4 16,-56-17-16,0 0 15,0 0-15,42 21 16,-42-21 0,22 23-16,-22-23 15,0 22-15,0-22 16,-13 19-16,-11-1 15,-11-5-15,2 4 16,-10-2 0,-2 3-16,-5-2 15,-10-6-15,-12 1 16,-9-2-16,-10-4 16,-7 5-1,-7-3-15,-4-6 16,-8-3-16,-6-7 15,-11 6-15,-9-4 16,-4-2-16,-15-6 16,-11 1-1,-3 4-15,-4-3 16,0-1-16,7 7 16,-6-4-16,-1 1 15,0 9 1,-2-9-16,3-1 15,6 6-15,-5-3 16,-2 2-16,0-5 16,-2 10-1,5 4-15,1 6 16,8-5-16,3-2 16,2-2-16,4 2 15,7-6-15,-1 11 16,-4-5-1,0 3-15,-2-2 16,4-3-16,9 2 16,1-2-16,3-4 15,4 6-15,3 7 16,4 5 0,10 0-16,5-2 15,6 3-15,5-6 16,1 2-16,2-4 15,7 1 1,11-1-16,10 6 16,4 0-16,7-2 15,7 7-15,56-18 16,-51 22-16,51-22 16,0 0-16,0 0 15,-36 32 1,36-32-16,-16 34 15,16-34-15,0 39 16,22-4-16,19-7 16,19-8-16,25-8 15,22-11 1,30-7-16,13-6 16,17 0-16,6 2 15,1-1-15,10-7 16,2-4-1,3 2-15,2 1 16,9 8-16,5 4 16,7 4-16,4 2 15,2-6 1,8-3-16,-1 2 16,-1-1-16,8 7 15,-3 2-15,-5 0 16,0-2-1,-7 6-15,-4 5 16,-7-1-16,-5-3 16,-4 3-16,1 1 15,-10 0-15,-4-9 16,-10 8 0,-2-2-16,-8 5 15,7 7-15,-11 3 16,-10-6-16,-7 7 15,-5-3 1,-17 5-16,-10-9 16,-5 2-16,-7 5 15,-9 1-15,-12-1 16,-7-5 0,-5 3-16,-7 1 15,-4 8-15,-55-29 16,53 29-16,-8 5 15,-45-34 1,0 0-16,18 32 16,-18-32-16,-14 25 15,-29-7-15,-18-5 16,-22-11 0,-19-4-16,-13-5 15,-8-1-15,-9-6 16,-8 6-1,-9-10-15,-2-1 16,-6 0-16,-8-1 16,-8 0-16,2-2 15,-6 2 1,6-6-16,-2 7 16,-11 6-16,-8-3 15,-3-1-15,4 4 16,8-1-1,-6 6-15,-4-6 16,-7 1-16,-9 2 16,2-1-16,-4 0 15,3 1 1,5 1-16,5-5 16,-1 2-16,-1 1 15,5 7-15,-9-2 16,0 2-1,8 2-15,1-6 16,8 11-16,7 2 16,9 12-16,10-6 15,8-5-15,16 5 16,11-1 0,10-1-16,4-2 15,112-6-15,-104 7 16,104-7-16,0 0 15,0 0 1,-92 5-16,92-5 16,0 0-16,0 0 15,-69 0-15,69 0 16,-43 17-16,19 15 16</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39.080"/>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6782 2987 0,'0'0'16,"0"0"-16,0 0 16,0 0-16,0-15 15,0 15-15,0 0 16,14-26 0,17 1-16,14 5 15,14 9-15,14 4 16,17 2-16,16 0 15,11 3-15,68-6 16,22 1 0,-15-1-16,-4-1 15,6 3-15,10 4 16,17 7-16,8-5 16,-1-8-16,-4 7 15,-6 4 1,-3 0-16,0 2 15,-2 3-15,6-3 16,-5 4-16,-1-5 16,2 10-16,-2 1 15,-6 2 1,-11 11-16,-7 0 16,-17-8-16,-7 5 15,-18 2-15,-19-11 16,-14-3-16,-12 3 15,-3-3 1,-6 2-16,-93-15 16,92 13-16,-92-13 15,0 0-15,0 0 16,77 7 0,-77-7-16,51 14 15,-35-4-15,-20-4 16,-19 2-16,-9-1 15,-12-1-15,-12-3 16,-18 1-16,-19-1 16,-15-1-1,-7-2-15,-1 0 16,4-3-16,-6 3 16,-15 1-16,-8-4 15,-16-2 1,-3-1-16,-5-5 15,-6 8-15,-5 3 16,-4-2-16,-4-3 16,3-2-16,-1 6 15,-5 0 1,-2 1-16,3 0 16,-2 0-16,5-5 15,2 5-15,3 6 16,0-1-16,-1 2 15,1-2 1,1-1-16,-2 8 16,3-3-16,12-1 15,6 10-15,15-5 16,9-6-16,7 4 16,6 5-1,16 6-15,14-1 16,10 6-16,16-5 15,65-22-15,0 0 16,0 0 0,-43 18-16,23-4 15,23-2-15,26-1 16,19-6-16,18-4 16,28-1-16,30-1 15,23-8 1,15 0-16,25 5 15,-5-6-15,4-4 16,9-6-16,12 2 16,7 9-16,7 5 15,4 6 1,6-2-16,2 0 16,-3 0-16,-6 4 15,4 9-15,-2 3 16,-1 5-1,6 2-15,-11-3 16,-11 4-16,-9 3 16,-8-6-16,-11 6 15,-1-6 1,-18-3-16,-16 3 16,-8-3-16,-22-1 15,-21-6-15,-9 1 16,-86-12-16,65 16 15,-65-16 1,0 0-16,0 0 16,44 15-16,-44-15 15,8 12-15,-23-3 16,-18-3-16,-17-3 16,-18 2-1,-30-1-15,-37-8 16,-17-8-16,-10 7 15,-17-1-15,6 5 16,-9 1 0,-8-4-16,-10 0 15,-7 1-15,-4-12 16,-16 0-16,-7-2 16,-1 10-16,3 0 15,9 2 1,5 0-16,3 5 15,-4 3-15,4 0 16,-1 4-16,2 1 16,4-3-1,6 9-15,22-9 16,3 6-16,17-6 16,16-3-1,26-2-15,12 0 16,10 8-16,7 1 15,12-3-15,10 0 16,69-6-16,-60 4 16,60-4-16,-57-4 15</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41.420"/>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14798 11990 0,'0'0'0,"0"0"16,14 0-1,19 4-15,16-1 16,16-3-16,13 1 16,19 1-1,15 2-15,68 1 16,23 0-16,-13 1 16,-9 6-16,-4-5 15,7 4 1,4-2-16,13-3 15,-6-2-15,0-3 16,-1-1-16,0 0 16,0 5-1,-2 5-15,-4-5 16,-5-8-16,4 3 16,-1 3-16,5 7 15,-3-6 1,0 1-16,-5-4 15,-6 5-15,-3 5 16,-10-5 0,-2 4-16,-5-2 15,-12 3-15,-5-3 16,-9-5-16,-2 3 16,-6 3-16,-7 10 15,-9-3-15,-10 1 16,-6 0-1,-18-4-15,-11 8 16,-62-21-16,0 0 16,0 0-1,39 28-15,-27-6 16,-20-1-16,-22-1 16,-18-8-16,-17 0 15,-28-2-15,-26 2 16,-16-7-1,-16-6-15,-8-4 16,-14 1-16,-14 1 16,-5-3-16,-5-2 15,3-4 1,-15 3-16,-3-3 16,-2 4-16,-6 3 15,-4-2-15,-1 5 16,1-2-16,5-5 15,3 3 1,-1-3-16,2 2 16,-3 3-16,5 8 15,-1 3 1,7 9-16,9-1 16,10-4-16,11-1 15,9 1-15,12-1 16,18 5-1,8 1-15,10-2 16,13-2-16,17-1 16,13 4-1,77-15-15,-66 17 16,9 2-16,57-19 16,-39 22-16,18-1 15,19-1 1,15 5-16,18-2 15,20-5-15,19-5 16,33-1 0,32-7-16,27-7 15,25-11-15,1 4 16,-2-2-16,9 0 16,-1 2-1,6 2-15,1 3 16,8-4-16,6 5 15,7 3-15,4-1 16,-3-4 0,4 11-16,-2 6 15,-5-2-15,5 3 16,-5 1-16,-2-1 16,-2 0-1,-9-3-15,-9 0 16,-2 7-16,-7 11 15,-8-3-15,-10-2 16,-11-4 0,-20 6-16,-12 3 15,-17-3-15,-22-5 16,-14-3-16,-75-17 16,0 0-1,59 16-15,-59-16 16,31 20-16,-23-2 15,-19-1-15,-19-5 16,-15-9 0,-18 0-16,-24 1 15,-21-2-15,-20 4 16,-15-4-16,-8 1 16,-10-6-16,-21-1 15,3-7 1,3-7-16,-10 4 15,-14-2-15,-4-3 16,-8 8 0,-9 1-16,1 1 15,2 4-15,3-3 16,1 3-16,4-7 16,9 7-16,-3 2 15,3-2 1,-1 0-16,9 5 15,2-4-15,8 4 16,12 0-16,8-4 16,4-3-1,18-3-15,10 2 16,4 1-16,5-1 16,8 3-16,5-2 15,10 5 1,9 2-16,90 0 15,-80-11-15,11-11 16</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2:42.043"/>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16153 12270 0,'0'0'16,"0"0"-16,0 0 16,-28-3-1,-25-4-15,-21-3 16,-24-2-16,-14 2 16,-76 2-16,-16 8 15,21 3 1,16 7-16,13 22 15,21 1-15,21 1 16</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5:12.1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2704 7118 0,'0'0'0,"0"0"16,0 0-16,0 0 16,0 0-16,-17 12 15,17-12 1,-25 13-16,-15 0 15,40-13-15,-49 11 16,-5-7-16,-6 1 16,0 2-16,0-2 15,0 0-15,-1-3 16,-6-1 0,-3 0-16,-16 1 15,-4-2-15,0 0 16,0 0-16,0 0 15,-3 4-15,-2-1 16,0-3-16,2 0 16,0-2-1,-1-1-15,6-2 16,6 0-16,5 0 16,9-3-16,6-2 15,62 10-15,-60-9 16,60 9-16,0 0 15,-57-5 1,57 5-16,0 0 16,0 0-16,-48-4 15,48 4-15,0 0 16,-28-7-16,28 7 16,-11-10-1,11 10-15,5-9 16</inkml:trace>
  <inkml:trace contextRef="#ctx0" brushRef="#br0" timeOffset="1858.27">2488 1810 0,'0'0'16,"0"0"-16,0 0 15,0 0-15,0 0 16,-15 16 0,15-16-16,0 0 15,-18 27-15,-15 9 16,33-36-16,-42 48 15,-2-5-15,-2-6 16,46-37-16,-41 37 16,41-37-16,-36 37 15,36-37-15,-27 23 16,6-16 0,15-14-16,11-8 15</inkml:trace>
  <inkml:trace contextRef="#ctx0" brushRef="#br0" timeOffset="2161.84">2186 1873 0,'0'0'16,"0"0"-16,15 5 16,5 9-16,7 9 15,7 8 1,-34-31-16,35 38 16,2 6-16,-4-4 15,-33-40-15,29 38 16,-29-38-16,26 21 15,-2-15-15,-5-16 16</inkml:trace>
  <inkml:trace contextRef="#ctx0" brushRef="#br0" timeOffset="2767.19">2575 1690 0,'0'0'0,"0"0"15,0 0-15,0 0 16,0 0-16,0 0 16,0 0-16,0 0 15,0 0 1,15-3-16,14-2 16,15 0-16,-44 5 15,0 0-15,46-5 16,-46 5-16,0 0 15,38 10-15,-38-10 16,0 0-16,22 16 16,-22-16-16,5 19 15,-8 9-15,-2 0 16,5-28-16,0 0 16,0 0-16,-3 29 15,3-29 1,6 24-16,-6-24 15,19 16-15,-19-16 16,0 0-16,23 13 16,-8 9-16,-15-22 15,0 0-15,0 0 16,-5 32-16,-15 0 16,-10 0-16,-10-10 15,-3-17 1,1-10-16,4-10 15</inkml:trace>
  <inkml:trace contextRef="#ctx0" brushRef="#br0" timeOffset="6183.31">790 6008 0,'0'0'0,"0"0"16,0 0-16,0 0 15,0 0-15,0 0 16,0 0-1,0 0-15,-4 19 16,4-19-16,-6 41 16,0 14-16,3 4 15,-2 4-15,4-2 16,2 3-16,-1-5 16,-1-4-1,1-55-15,-2 56 16,-4 3-16,6-59 15,-12 57-15,12-57 16,-9 34-16,14-25 16,13-22-16</inkml:trace>
  <inkml:trace contextRef="#ctx0" brushRef="#br0" timeOffset="6734.81">909 6228 0,'0'0'0,"0"0"15,8-13-15,4-4 16,-12 17-16,11-23 16,-11 23-1,19-27-15,3 6 16,-22 21-16,28-18 15,5 2-15,4 8 16,-37 8-16,39-2 16,2 7-1,-4 3-15,-37-8 16,34 19-16,-34-19 16,27 27-16,-27-27 15,14 38-15,-9 5 16,-13 5-16,-4 1 15,-4 2 1,-7-2-16,-4-2 16,-8 4-16,1 3 15,4 2-15,3-7 16,27-49-16,-17 44 16,7-6-16,10-7 15,0-31-15,0 0 16,16 27-1,13-6-15,10-13 16,6-8-16,0-7 16,4-5-16,-3-3 15,-46 15-15,0 0 16,0 0-16,46-18 16,-2-4-1</inkml:trace>
  <inkml:trace contextRef="#ctx0" brushRef="#br1" timeOffset="12670.85">4272 4116 0,'0'0'0,"0"0"16,0 0-1,0 0-15,-11 15 16,-1 9-16,-3 10 16,15-34-16,-18 43 15,-5 0 1,-2 2-16,25-45 16,-26 41-16,-6 1 15,1-2-15,31-40 16,0 0-16,0 0 15,-24 28-15,0-21 16,-1-21 0</inkml:trace>
  <inkml:trace contextRef="#ctx0" brushRef="#br1" timeOffset="12931.98">3986 4221 0,'0'0'0,"0"0"15,0 0-15,0 0 16,9 22-16,5 14 16,7 8-16,7 2 15,7-1-15,-35-45 16,40 47-1,1-2-15,-7-11 16,-4-19-16,-10-17 16,-5-15-16</inkml:trace>
  <inkml:trace contextRef="#ctx0" brushRef="#br1" timeOffset="13533.32">4667 4230 0,'0'0'16,"0"0"-16,0 0 16,0 0-1,0 0-15,-17 4 16,17-4-16,0 0 16,-27 2-16,27-2 15,-33 7-15,33-7 16,0 0-1,0 0-15,-30 18 16,30-18-16,-24 25 16,16 6-16,8-31 15,0 0 1,5 29-16,-5-29 16,18 27-16,-18-27 15,0 0-15,34 19 16,4-5-16,-38-14 15,35 18-15,-35-18 16,25 23 0,-10 6-16,-8 6 15,-7-35-15,-4 36 16,-8-1-16,-7-1 16,-10-4-16,-7-15 15,-11-10 1,-2-15-16,0-14 15,8-13-15,0-22 16</inkml:trace>
  <inkml:trace contextRef="#ctx0" brushRef="#br1" timeOffset="14069.19">4215 1955 0,'0'0'16,"0"0"-16,0 0 15,0 0-15,0 0 16,-10 20-16,10-20 16,-16 35-16,-10 8 15,-13 10-15,39-53 16,-40 53-16,-1-2 15,41-51-15,-40 45 16,11-20-16,15-18 16,16-22-16,13-12 15</inkml:trace>
  <inkml:trace contextRef="#ctx0" brushRef="#br1" timeOffset="14325.89">4278 2385 0,'0'0'16,"0"0"-16,0 0 16,0 0-16,-10-13 15,-5-14-15,-13-8 16,28 35 0,-39-48-16,-2-1 15,-1-8-15,-1 4 16,-1 3-16,44 50 15,-40-48-15,40 48 16,-23-42-16,23 42 16,0 0-16,-4-36 15,21 1 1</inkml:trace>
  <inkml:trace contextRef="#ctx0" brushRef="#br1" timeOffset="14891.62">4641 1877 0,'0'0'0,"0"0"15,0 0-15,0 0 16,-16-2-16,16 2 16,-29-7-16,29 7 15,-39-6-15,39 6 16,0 0-16,0 0 16,-45-7-1,45 7-15,0 0 16,-36 9-16,36-9 15,-23 24-15,23-24 16,-13 37-16,10 4 16,3-41-16,0 0 15,0 0-15,1 36 16,-1-36-16,0 0 16,11 26-16,-11-26 15,21 20-15,9-9 16,6 0-1,1-1-15,-2 4 16,-6 5-16,-5 1 16,-5 12-16,-19-32 15,8 37-15,-8 4 16,-11 3-16,11-44 16,-33 32-1,-12-7-15,-9-12 0,-9-17 16,-2-19-1</inkml:trace>
  <inkml:trace contextRef="#ctx0" brushRef="#br1" timeOffset="15798.59">1814 6436 0,'0'0'16,"0"0"-16,-5-15 15,-1-9-15,6 24 16,0 0-16,0 0 16,-9-19-1,9 19-15,-10-8 16,10 8-16,-8 11 15,5 12-15,9 12 16,-6-35-16,13 49 16,-13-49-1,12 59-15,-4 3 16,-8-62-16,5 66 16,-8-3-16,3-63 15,0 0-15,0 0 16,-7 35-16,4-29 15,5-21-15,9-15 16,14-5 0</inkml:trace>
  <inkml:trace contextRef="#ctx0" brushRef="#br1" timeOffset="16002.74">2021 6571 0,'0'0'15,"0"0"-15,0 0 16,0 0-1,0 0-15,-17 5 16,-11 0-16,-14 5 16,-5-1-16,-3-2 15,0-3 1,50-4-16,-56-4 16,6-11-16,15-9 15,19 0-15,19-2 16</inkml:trace>
  <inkml:trace contextRef="#ctx0" brushRef="#br1" timeOffset="16330.07">2287 6183 0,'0'0'0,"0"0"16,0 0-16,0 0 15,-5 19-15,-2 15 16,-5 16 0,3 7-16,4 6 15,2-1-15,-2 9 16,5-71-16,-7 76 15,7-76-15,0 0 16,0 0 0,-6 69-16,5-28 15,7-27-15,9-30 16</inkml:trace>
  <inkml:trace contextRef="#ctx0" brushRef="#br1" timeOffset="16794.08">2575 6243 0,'0'0'0,"0"0"16,0 0-16,0 0 15,-11 18-15,1 16 16,-1 9-1,0 8-15,6 7 16,2 4-16,2 5 16,5-5-16,4-8 15,11-4-15,-19-50 16,29 46 0,5-12-16,7-11 15,-41-23-15,53 14 16,-1-21-16,-4-10 15,-3-16-15,-6-22 16,-1-11 0,-20-8-16,-13-2 15,-13 6-15,-6 11 16,-7 7-16,-4 8 16,-4 11-1,-4 6-15,-5 4 16,-5 10-16,1 9 15,1 11-15,41-7 16,-42 21 0</inkml:trace>
  <inkml:trace contextRef="#ctx0" brushRef="#br0" timeOffset="33312.15">2560 4164 0,'0'0'16,"0"0"-16,0 0 15,0 0-15,0 0 16,0 0-16,0 0 16,0 0-16,-18 6 15,18-6-15,-33 14 16,33-14 0,-39 29-16,39-29 15,-39 39-15,3 2 16,3 3-16,33-44 15,0 0-15,0 0 16,-31 31 0,12-14-16,16-18 15</inkml:trace>
  <inkml:trace contextRef="#ctx0" brushRef="#br0" timeOffset="33602.07">2211 4162 0,'0'0'16,"0"0"-16,3 17 15,5 10 1,13 5-16,6 5 15,4-1-15,4 3 16,3-4-16,-2-1 16,-36-34-16,36 37 15,-36-37 1,33 24-16,3-16 16,2-15-16</inkml:trace>
  <inkml:trace contextRef="#ctx0" brushRef="#br0" timeOffset="34244.05">2614 4052 0,'0'0'0,"0"0"16,0 0-1,0 0-15,0 0 16,0 0-16,0 0 16,0 0-16,0 0 15,0 0-15,13-8 16,12-2-16,8 5 15,6 6 1,-3 10-16,-36-11 16,0 0-16,34 25 15,-34-25-15,23 33 16,-23-33-16,0 0 16,9 42-1,-9-42-15,-3 44 16,3-44-16,0 0 15,0 0-15,-6 36 16,6-36-16,0 0 16,0 0-1,1 32-15,-1-32 16,14 26-16,13-6 16,2 3-16,-29-23 15,28 28-15,-10 6 16,-9 1-1,-9-35-15,0 0 16,-1 41-16,-10 1 16,-7-10-16,-9-11 15,-11-13-15,38-8 16,-43-7-16,43 7 16,-34-16-1,10-10-15</inkml:trace>
  <inkml:trace contextRef="#ctx0" brushRef="#br2" timeOffset="38270.58">1468 7436 0,'0'0'0,"0"0"16,0 0-16,0 0 16,0 0-16,0 0 15,0 0-15,-3 21 16,3-21-16,-4 35 16,-1 11-1,5-46-15,-4 56 16,2 4-16,-1 3 15,3 3-15,3-1 16,0-2-16,0-3 16,-3-60-16,5 71 15,-5-71-15,7 71 16,-7-71-16,0 0 16,9 66-1,-9-66-15,0 0 16,12 35-16,1-33 15</inkml:trace>
  <inkml:trace contextRef="#ctx0" brushRef="#br2" timeOffset="39259.71">2094 7521 0,'0'0'0,"0"0"15,0 0-15,0 0 16,0 0-16,0 0 16,-22 0-16,22 0 15,-35-2-15,35 2 16,-48-2-1,48 2-15,-54-3 16,54 3-16,0 0 16,0 0-16,-46-2 15,46 2-15,0 0 16,0 0-16,-41-2 16,41 2-16,0 0 15,0 0 1,-30 9-16,30-9 15,0 0-15,-18 19 16,18-19-16,-16 26 16,9 9-16,7-35 15,0 36 1,2 1-16,3 3 16,-5-40-16,5 41 15,-5-41-15,6 48 16,-6-48-16,0 0 15,0 0-15,8 42 16,-8-42-16,0 0 16,0 0-1,9 24-15,3-17 16,-12-7-16,0 0 16,20-6-16,-20 6 15,25-11-15,-25 11 16,30-15-1,-30 15-15,33-14 16,-33 14-16,0 0 16,35-4-16,-35 4 15,0 0 1,37 9-16,-4 10 16,-1 7-16,-32-26 15,25 32-15,-3 5 16,-22-37-16,18 45 15,-18-45-15,12 51 16,-5 0 0,-9-2-16,2-49 15,-12 43-15,-7-10 16,-10-10-16,-8-8 16,-5-10-16,-2-11 15,5-21 1,6-20-16</inkml:trace>
  <inkml:trace contextRef="#ctx0" brushRef="#br2" timeOffset="41197.01">3576 7057 0,'0'0'0,"0"0"15,-25-4-15,-13-3 16,-10-1-16,-4 1 15,0 1 1,52 6-16,-48-11 16,6-3-16,42 14 15,-29-27-15</inkml:trace>
  <inkml:trace contextRef="#ctx0" brushRef="#br2" timeOffset="41410.98">3556 7209 0,'0'0'0,"0"0"15,0 0-15,0 0 16,0 0 0,-19 5-16,-19-1 15,-11 4-15,-10-1 16,-1-4-16,6-3 15,54 0-15,-51-15 16</inkml:trace>
  <inkml:trace contextRef="#ctx0" brushRef="#br2" timeOffset="42465.21">3829 6275 0,'0'0'0,"0"0"16,0 0 0,0 0-16,0 0 15,0 0-15,0 0 16,0 0-16,0 0 15,13-12-15,17-6 16,6 1 0,5 7-16,0 7 15,-41 3-15,41 3 16,0 7-16,-41-10 16,37 18-1,-37-18-15,31 32 16,-13 8-16,-18-40 15,0 48-15,-13 3 16,-17 0-16,-10 10 16,-10 7-1,50-68-15,-55 84 16,55-84-16,0 0 16,0 0-16,-44 89 15,44-89 1,0 0-16,-16 73 15,30-26-15,18-20 16,12-14-16,13-9 16,6-10-1,-2-13-15,-4-10 16,-1-10-16</inkml:trace>
  <inkml:trace contextRef="#ctx0" brushRef="#br2" timeOffset="42955.82">4270 6249 0,'0'0'0,"0"0"16,0 0-16,0 0 15,15-9 1,15-6-16,15 0 16,-45 15-16,63-13 15,-63 13-15,67-4 16,-3 8 0,-64-4-16,51 16 15,-51-16-15,27 28 16,-27-28-16,6 42 15,-21 8 1,-10 0-16,-10 10 16,-3 6-16,1 4 15,7-5-15,7-7 16,23-58-16,-12 54 16,12-54-1,0 45-15,0-45 16,18 42-16,17-7 15,14-7-15,10-11 16,4-4 0,-5-6-16,-10-16 15,-25-19-15,-19-15 16</inkml:trace>
  <inkml:trace contextRef="#ctx0" brushRef="#br2" timeOffset="43461.61">4712 7204 0,'0'0'15,"0"0"-15,0 0 16,0 0-16,0 0 16,0 0-16,0 0 15,0 0 1,-18 5-16,-20 2 16,-13 2-16,-16-1 15,-3-5-15,-2 1 16,-3-3-1,2-1-15,0-3 16,3-4-16,4 1 16,66 6-16,0 0 15,-71-19-15,-2-11 16</inkml:trace>
  <inkml:trace contextRef="#ctx0" brushRef="#br2" timeOffset="43829.91">3867 7515 0,'0'0'0,"0"0"16,0 0 0,2 18-16,-2 11 15,0 11-15,-2 9 16,2-49-16,0 63 16,0-63-16,-5 76 15,5-76 1,0 0-16,-6 85 15,-2-4-15,8-81 16,0 0-16,0 0 16,-3 57-1,14-28-15,14-31 16</inkml:trace>
  <inkml:trace contextRef="#ctx0" brushRef="#br2" timeOffset="44526.43">4611 7515 0,'0'0'0,"0"0"16,0 0-16,0 0 16,-18-3-1,-13-2-15,-11 1 16,-3-2-16,-2 3 16,47 3-16,-48-2 15,48 2 1,-52 7-16,7 8 15,5 6-15,40-21 16,-28 32-16,28-32 16,-19 40-1,19-40-15,0 0 16,-10 44-16,10-44 16,0 0-16,0 0 15,-3 39 1,3-39-16,2 25 15,8-10-15,-10-15 16,20 5-16,8-7 16,1 2-16,2-1 15,2-1 1,0 5-16,3 4 16,-1 7-16,-35-14 15,40 23-15,2 4 16,-42-27-16,36 41 15,-4 6 1,-32-47-16,24 61 16,-24-61-16,8 63 15,-8-63-15,-8 54 16,8-54-16,-33 36 16,-12-16-1,-9-7-15,-9-7 16,-3-18-16,3-10 15,5-8-15</inkml:trace>
  <inkml:trace contextRef="#ctx0" brushRef="#br2" timeOffset="45274.42">1926 9019 0,'0'0'16,"0"0"-16,0 0 15,0 0-15,0 0 16,-22-1-16,-16-1 16,-11 4-16,-6 4 15,1-1 1,3-5-16,51 0 15,-61-8-15</inkml:trace>
  <inkml:trace contextRef="#ctx0" brushRef="#br2" timeOffset="45508.15">1894 9315 0,'0'0'16,"0"0"-16,0 0 16,0 0-1,0 0-15,0 0 16,-22 0-16,-16 4 16,-16-1-16,54-3 15,-69-2-15,-10-8 16</inkml:trace>
  <inkml:trace contextRef="#ctx0" brushRef="#br2" timeOffset="46709.83">2652 8346 0,'0'0'0,"0"0"16,0 0 0,0 0-16,0 0 15,2 17-15,-2-17 16,0 0-16,0 0 15,1 33-15,2 10 16,-3-43 0,0 0-16,4 55 15,-4-55-15,1 58 16,-1 3-16,2 3 16,-2-4-1,0 4-15,0 2 16,3 4-16,-1-1 15,1 1-15,0 1 16,-3-1 0,1-4-16,-1 7 15,4-5-15,-1-4 16,0-6-16,-2 1 16,-2-4-16,2-5 15,-1-50-15,0 41 16,0-41-1,-1 42-15,1-2 16,0-40-16,0 0 16,0 0-16,0 32 15,10-19-15,8-15 16</inkml:trace>
  <inkml:trace contextRef="#ctx0" brushRef="#br2" timeOffset="48340.33">3059 8396 0,'0'0'0,"0"0"16,0 0-16,0 0 16,0 0-1,22 0-15,16 3 16,12 0-16,5 2 16,1 3-16,-3-1 15,0 3 1,-53-10-16,0 0 15,0 0-15,47 8 16,-47-8-16,0 0 16,0 0-16,32 11 15,-16 2-15,-11 8 16,-10 8 0,-4 4-16,-4 5 15,1 7-15,-4 5 16,3 2-16,3-1 15,3 1 1,7-52-16,-7 52 16,7-52-16,-6 48 15,6-48-15,0 34 16,6-17-16</inkml:trace>
  <inkml:trace contextRef="#ctx0" brushRef="#br2" timeOffset="48745.98">3782 9212 0,'0'0'0,"0"0"16,0 0-16,0 0 15,0 0-15,-24 0 16,-11 4-16,-13 1 16,0-1-16,-8 2 15,-5-3 1,1 2-16,-2-2 15,5 2-15,0 1 16,1-5-16,1-1 16,-1-1-1,5-5-15,51 6 16,0 0-16,0 0 16,-50-8-16,25-4 15,30 2-15</inkml:trace>
  <inkml:trace contextRef="#ctx0" brushRef="#br2" timeOffset="49099.08">3166 9410 0,'0'0'0,"0"0"16,0 0-16,0 0 16,0 0-16,-3 19 15,0 10-15,1 14 16,2-43 0,-2 56-16,2-56 15,-1 67-15,1-1 16,5-1-16,-2-9 15,-3-56-15,4 54 16,2-5 0,-6-49-16,5 47 15,-5-47-15,10 26 16,7-17-16,1-18 16</inkml:trace>
  <inkml:trace contextRef="#ctx0" brushRef="#br2" timeOffset="49761.67">3810 9428 0,'0'0'16,"0"0"-16,0 0 16,0 0-16,-18-4 15,18 4 1,-34-5-16,34 5 16,-50-4-16,50 4 15,-53 2-15,2 9 16,12 8-16,39-19 15,0 0 1,-28 28-16,28-28 16,-18 37-16,18-37 15,-5 40-15,5-40 16,0 0-16,3 40 16,-3-40-1,0 0-15,0 0 16,17 29-16,-17-29 15,22 19-15,8-12 16,2-6-16,2 1 16,-34-2-1,35 0-15,-35 0 16,35 6-16,-4 9 16,-31-15-16,33 28 15,-6 4 1,-27-32-16,22 44 15,-9 4-15,-13-48 16,5 45-16,-9 3 16,-5-4-16,-8-8 15,-4-9 1,-9-14-16,-13-10 16,-8-9-16,-8-6 15,-8-10-15,14-8 16,20-3-16</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7:13.78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7159 3014 0,'0'0'0,"0"0"16,0 0-16,0 0 16,0 0-16,3-13 15,-3 13-15,0 0 16,17-25-16,-17 25 16,27-33-16,-27 33 15,0 0 1,35-45-16,-35 45 15,0 0-15,42-45 16,3 4-16,-45 41 16,41-42-16,3-2 15,0 13-15,-1 6 16,-7 6-16,2 9 16,-2-6-16,4-3 15,1 1-15,-41 18 16,45-16-1,5 2-15,-1 4 16,-2-4-16,2 1 16,-2 4-16,3 1 15,0 3-15,2-3 16,-1-3-16,0 0 16,2-1-16,1 3 15,-2 3-15,3-1 16,5 5-1,1 2-15,-61 0 16,70 0-16,1 2 16,3 3-16,4 3 15,-78-8-15,81 12 16,1-2-16,-9 3 16,-4-2-1,-9-1-15,-3-1 16,-57-9-16,62 15 15,1 2-15</inkml:trace>
  <inkml:trace contextRef="#ctx0" brushRef="#br0" timeOffset="602.53">9470 2566 0,'65'22'16,"-2"2"-16,1 2 15,1 2-15,-3-5 16,-5 4-16,6-4 16,-63-23-1,71 32-15,2 2 16,-7 0-16,-66-34 15,62 31 1,-9-8-16,-12-3 16,-41-20-16,0 0 15,0 0 1,32 15-16,-32-15 16,0 0-16,0 0 15,21 4-15,-21-4 16,0 0-16,11-4 15,-13-14-15,2 18 16,0 0 0,0 0-16,-10-29 15,10 29-15,0 0 16,0 0-16,-11-32 16,11 32-16,0 0 15,0 0-15,-7-30 16,7 30-16,0 0 15,0 0 1,-7-21-16,7 21 16,0 0-16,0 0 15,2 7-15,-2-7 16,6 20-16,-6-20 16,11 31-16,-11-31 15,0 0 1,0 0-16,10 36 15,-10-36-15,0 0 16,0 0-16,1 36 16,-1-36-16,0 0 15,-11 31-15,-15-6 16,-9-8-16,-8-2 16,-5-6-16,-2 3 15,-2-8-15,4-6 16</inkml:trace>
  <inkml:trace contextRef="#ctx0" brushRef="#br0" timeOffset="2192.19">7251 3102 0,'0'0'0,"0"0"15,0 0 1,0 0-16,0 0 16,0 0-16,0 0 15,0 0-15,0 0 16,0 0-16,0 0 15,0 0-15,4-17 16,-4 17-16,8-32 16,-8 32-1,14-40-15,10-6 16,-24 46-16,28-47 16,8-3-16,9 5 15,1 9-15,0 2 16,1 5-16,5-4 15,3 2-15,2-4 16,-2 0-16,1 5 16,1 2-1,0-2-15,1 2 16,7 0-16,5 0 16,1 7-16,5-1 15,-6-3-15,2 3 16,6-2-16,7 5 15,1-3 1,-6 7-16,3 0 16,4 2-16,0 0 15,0 3-15,-1 5 16,-2 5-16,6 0 16,4 0-16,7 4 15,4-3-15,4-1 16,-2 0-16,-4 3 15,-10 4 1,-9 2-16,-1-3 16,1 2-16,11 1 15,4 5-15,5-2 16,-4 5-16,-7 0 16,-3-3-16,-11 3 15,-4-1 1,4 0-16,1 2 15,1 3-15,-7 7 16,-3 0-16,-1-5 16,1 3-16,-2 1 15,-3 5-15,3 2 16,0 3-16,-69-37 16,74 47-1,-1 3-15,-5-5 16,-68-45-16,58 39 15,-14-9-15,-44-30 16,0 0-16,0 0 16,30 15-16,-30-15 15,0 0 1,15-4-16,-15 4 16,4-15-16,-4 15 15,0 0-15,0-29 16,0 29-16,0 0 15,0 0-15,0-35 16,0 35-16,0 0 16,0 0-16,2-29 15,-2 29 1,0 0-16,0-19 16,0 19-16,-2-2 15,2 2-15,10 23 16,-10-23-16,13 35 15,-13-35-15,9 39 16,-9 1-16,-14-10 16,-8-7-1,-23-3-15,-6-11 16,-2-18-16,4-19 16</inkml:trace>
  <inkml:trace contextRef="#ctx0" brushRef="#br0" timeOffset="3450.06">6205 5249 0,'0'0'0,"0"0"15,0 0-15,0 0 16,0 0-1,0 0-15,0 0 16,0 0-16,0 0 16,0 0-16,-7-14 15,7 14 1,0 0-16,0 0 16,-1-25-16,1 25 15,9-28-15,-9 28 16,22-23-16,16 11 15,-38 12 1,44 1-16,3 12 16,-8 11-16,-6 4 15,-3 11-15,-8 6 16,-6 8-16,-7 5 16,-6 1-1,-6 0-15,-6-8 16,-5-8-16,14-43 15,-27 32-15,27-32 16,-45 26-16,-5-12 16,-7-14-1,-6-13-15,8-16 16,7-7-16,9-13 16,-2-12-16</inkml:trace>
  <inkml:trace contextRef="#ctx0" brushRef="#br0" timeOffset="3882.88">6737 5236 0,'0'0'15,"0"0"-15,0 0 16,0 0-16,0 0 16,-11-15-1,11 15-15,-19-17 16,-9 5-16,28 12 16,-37-7-16,3 14 15,2 9-15,2 11 16,5 6-1,6 7-15,12 2 16,12 8-16,9-1 16,8-5-16,6-3 15,-28-41 1,35 40-16,7-5 16,-42-35-16,45 26 15,3-12-15,-1-15 16,-5-13-16,-8-20 15,-8-17 1,-8-25-16</inkml:trace>
  <inkml:trace contextRef="#ctx0" brushRef="#br0" timeOffset="4349.01">6632 4794 0,'0'0'15,"0"0"-15,0 0 16,0 0-16,0 0 16,0 0-16,0 0 15,0 0-15,12-12 16,-12 12-1,27-16-15,9-1 16,-36 17-16,42-8 16,-42 8-16,39 8 15,-39-8-15,27 21 16,-10 12 0,-14 5-16,-11 2 15,-5 4-15,13-44 16,0 0-16,-20 45 15,20-45-15,0 0 16,-15 33-16,15-33 16,-3 24-1,16-7-15,19-11 16,12-3-16,8 1 16,-52-4-16,52 0 15,-9-10-15,-14-13 16</inkml:trace>
  <inkml:trace contextRef="#ctx0" brushRef="#br0" timeOffset="4723.33">7493 5132 0,'0'0'0,"0"0"15,0 0-15,-3 23 16,-3 13-1,-3 8-15,-4 7 16,2 5-16,3 4 16,3-2-16,-3-2 15,8-56 1,-4 52-16,4-52 16,0 0-16,-7 35 15,3-25-15,-1-24 16</inkml:trace>
  <inkml:trace contextRef="#ctx0" brushRef="#br0" timeOffset="4998.65">7598 5461 0,'0'0'0,"0"0"15,0 0-15,0 0 16,-24 4-16,-15-2 16,39-2-16,-53 3 15,-3-2 1,56-1-16,-56-1 16,7-8-16,49 9 15,0 0-15,-33-22 16,16-14-16,23-4 15,21-1 1</inkml:trace>
  <inkml:trace contextRef="#ctx0" brushRef="#br0" timeOffset="5625.95">7903 4974 0,'0'0'16,"0"0"-16,0 0 15,0-17-15,0 17 16,0 0-16,3-25 16,-3 25-16,18-25 15,12 5 1,11 14-16,-41 6 15,46 11-15,-46-11 16,42 25 0,-9 12-16,-11 4 15,-15 1-15,-7-42 16,-2 45-16,-13-3 16,-9-6-16,24-36 15,0 0 1,-33 31-16,33-31 15,0 0-15,0 0 16,-33 22-16,33-22 16,0 0-1,-21 19-15,18-2 16,3-17-16,23 16 16,-23-16-16,31 25 15,9 5 1,-40-30-16,35 40 15,-7 4-15,-11 5 16,-15-2-16,-2-47 16,-9 48-16,-7-5 15,-8-10-15,-5-5 16,-7-10 0,36-18-16,-48 3 15,0-6-15,3-13 16,15-7-16,9-14 15,13-12 1</inkml:trace>
  <inkml:trace contextRef="#ctx0" brushRef="#br0" timeOffset="6032.5">8339 5252 0,'0'0'15,"0"0"-15,0 0 16,14-3-16,-14 3 16,33-8-1,-33 8-15,49-5 16,-49 5-16,54-1 15,-6 7-15,-3 14 16,-45-20 0,32 31-16,-14 9 15,-10 2-15,-14-1 16,-8-4 0,-10-3-16,24-34 15,-35 30-15,-9-7 16,-7-7-16,2-17 15,7-14-15,7-16 16,10-10-16,13-3 16,13-1-1</inkml:trace>
  <inkml:trace contextRef="#ctx0" brushRef="#br0" timeOffset="6401.38">8878 5273 0,'0'0'0,"0"0"16,0 0-16,0 0 16,0 0-16,0 0 15,0 0-15,-16-3 16,-11 0-1,-8 3-15,2 10 16,0 8-16,0 10 16,33-28-16,-27 38 15,27-38 1,-16 42-16,16 3 16,0-45-16,11 41 15,11-6-15,-22-35 16,38 25-1,6-8-15,5-10 16,-5-18-16,0-6 16,1-12-16</inkml:trace>
  <inkml:trace contextRef="#ctx0" brushRef="#br1" timeOffset="10696.04">9073 3839 0,'0'0'0,"0"0"16,0 0-16,0 0 15,0 0 1,0 0-16,0 0 15,0 0-15,0 0 16,0 0-16,0 0 16,4 18-16,2 13 15,6 6 1,3-1-16,12 1 16,3-3-16,4 0 15,5-1-15,5-3 16,-3-4-16,5-1 15,0-5 1,1-6-16,4-3 16,0-4-16,1-7 15,3-3-15,7-2 16,3 0-16,-2-3 16,-6-11-16,-57 19 15,58-25-15,-2-7 16,-7-7-1,-49 39-15,41-40 16,0-2-16,-41 42 16,37-45-16,-37 45 15,0 0-15,0 0 16,32-38 0,-32 38-16,0 0 15,0 0-15,21-29 16,-21 29-16,0 0 15,9-21-15,-9 21 16,-5-10 0,-12 12-16,-5 1 15,-6 3-15,28-6 16,0 0-16,-30 8 16,30-8-16,0 0 15,0 0-15,-26 6 16,26-6-16,0 0 15,-11 0-15,16-8 16,-5 8 0,22-12-16,11-2 15,5 3-15,-38 11 16,41-12-16,-41 12 16,0 0-16,0 0 15,38-5 1,-38 5-16,32 4 15,-32-4-15,21 15 16,-4 13-16,-17-28 16,16 35-16,2 8 15,-18-43 1,21 43-16,-21-43 16,26 36-16</inkml:trace>
  <inkml:trace contextRef="#ctx0" brushRef="#br1" timeOffset="11991.21">9165 3907 0,'0'0'0,"0"0"16,0 0-16,0 0 15,0 0-15,0 0 16,0 0-16,0 0 16,0 0-1,-3 21-15,3-21 16,2 33-16,2 12 15,-4-45-15,20 58 16,8-5-16,6-1 16,3 0-1,3-2-15,10 4 16,3-2-16,10-5 16,-3-7-16,2-7 15,1-7 1,-3-8-16,0-6 15,0-4-15,5-8 16,5-3-16,-2-2 16,-1-5-16,11 1 15,-1-4 1,-2-3-16,2-3 16,7 1-16,2-9 15,-1-3-15,-4 4 16,-5 0-16,1-2 15,-4-1 1,3 0-16,0-4 16,0 5-16,-5-5 15,-7-3-15,-5 2 16,-2 2-16,-4-1 16,-1-4-16,-52 37 15,54-43-15,-54 43 16,54-47-1,-9 3-15,-45 44 16,35-47-16,-35 47 16,0 0-16,0 0 15,18-35-15,-18 35 16,4-22-16,-11 14 16,7 8-1,-18 6-15,18-6 16,0 0-16,0 0 15,-27 11-15,27-11 16,0 0-16,0 0 16,-24 11-1,5 1-15,19-12 16,0 0-16,0 5 16,15-4-16,-15-1 15,30-1-15,-30 1 16,37-3-16,-37 3 15,0 0-15,0 0 16,36-2 0,-36 2-16,0 0 15,29 5-15,-29-5 16,21 17-16,-21-17 16,10 23-16,-3 8 15,-7-31-15,0 0 16,5 37-16,0 3 15</inkml:trace>
  <inkml:trace contextRef="#ctx0" brushRef="#br1" timeOffset="12776.34">9610 5188 0,'0'0'0,"0"0"15,0 0-15,0 0 16,0 0-16,0 0 16,0 27-16,0 16 15,0 14 1,0-57-16,-3 67 16,-2 0-16,-2-1 15,7-66-15,0 0 16,-9 61-16,9-61 15,0 0 1,0 0-16,-12 28 16,-11-32-16</inkml:trace>
  <inkml:trace contextRef="#ctx0" brushRef="#br1" timeOffset="13063.11">9847 5432 0,'0'0'0,"0"0"16,0 0 0,0 0-16,-17 0 15,17 0-15,-38 0 16,38 0-16,-57-3 15,57 3 1,0 0-16,-68-5 16,68 5-16,-59-15 15,16-9-15,22-7 16,21 0 0</inkml:trace>
  <inkml:trace contextRef="#ctx0" brushRef="#br1" timeOffset="13699.61">10439 5062 0,'0'0'0,"0"0"15,0 0-15,0 0 16,0 0-16,-13-9 16,13 9-16,-32-11 15,-10-1 1,42 12-16,0 0 16,-50-6-16,50 6 15,-50 0-15,50 0 16,0 0-16,-46 6 15,46-6 1,-40 20-16,40-20 16,0 0-16,-24 32 15,24-32-15,0 0 16,-11 36-16,11-36 16,0 0-1,0 0-15,8 34 16,-8-34-16,21 33 15,11-5-15,-32-28 16,38 32 0,4-6-16,-42-26 15,38 34-15,-8 4 16,-6 1-16,-24-39 16,15 49-16,-6 2 15,-6-2 1,-7-1-16,-4-4 15,-9-11-15,-8-3 16,-5-11-16,-6-7 16,-6-7-1,0-11-15,4-11 16,8-9-16,30 26 16,-18-42-16</inkml:trace>
  <inkml:trace contextRef="#ctx0" brushRef="#br1" timeOffset="14121.8">10654 5365 0,'0'0'0,"0"0"15,0 0-15,0 0 16,0 0-16,8-11 16,-8 11-16,28-17 15,-28 17 1,49-5-16,-49 5 16,65 13-16,-2 10 15,-7 13-15,-12 5 16,-9-2-16,-12 1 15,-23-40 1,15 42-16,-12-1 16,-11-7-16,8-34 15,-22 29-15,-15-10 16,-7-4-16,-7-10 16,3-5-1,-1-7-15,9-11 16,40 18-16,-28-27 15,7-9 1</inkml:trace>
  <inkml:trace contextRef="#ctx0" brushRef="#br1" timeOffset="14520.03">11320 5443 0,'0'0'16,"0"0"-16,0 0 15,0 0 1,-11-15-16,11 15 16,-16-17-16,-14 6 15,-4 5-15,34 6 16,-36 14-16,-4 10 15,7 10-15,33-34 16,-27 38 0,27-38-16,-18 38 15,18-38-15,0 0 16,0 0-16,-5 40 16,5-40-1,11 35-15,17-3 16,10-9-16,7-4 15,-1-10-15,-7-10 16,1-19-16,-5-16 16</inkml:trace>
  <inkml:trace contextRef="#ctx0" brushRef="#br1" timeOffset="14948.66">12026 5132 0,'0'0'16,"0"0"-16,0 0 15,0 0-15,0 0 16,-3 20-16,-1 10 16,1 11-1,-4 7-15,0 8 16,-2-1-16,-2 4 15,5 0-15,6-59 16,-10 61-16,10-61 16,0 0-1,0 0-15,-10 52 16,3-21-16,7-31 16,8 12-16</inkml:trace>
  <inkml:trace contextRef="#ctx0" brushRef="#br1" timeOffset="15248.84">12188 5439 0,'0'0'15,"0"0"-15,0 0 16,0 0-1,0 0-15,-18-1 16,-13-2-16,31 3 16,-47-6-1,-9 1-15,56 5 16,-60-7-16,60 7 16,0 0-16,-61-8 15,61 8-15,0 0 16,-50-16-16,14-17 15,12-19 1</inkml:trace>
  <inkml:trace contextRef="#ctx0" brushRef="#br1" timeOffset="15614.18">12648 4806 0,'0'0'16,"0"0"-16,0 0 16,0 0-16,1 18 15,1 15-15,3 15 16,3 17-1,3 3-15,-3 4 16,-4 6-16,0 1 16,-8 4-16,4-83 15,-3 79-15,3-79 16,0 0 0,0 0-16,-4 68 15,4-68-15,-4 44 16,6-35-16,1-27 15</inkml:trace>
  <inkml:trace contextRef="#ctx0" brushRef="#br1" timeOffset="16215.7">13407 5050 0,'0'0'15,"0"0"-15,0 0 16,-19-3-16,19 3 16,-36-5-16,36 5 15,-47-2-15,47 2 16,-50 4-16,50-4 15,0 0-15,-50 8 16,50-8 0,-44 18-16,44-18 15,-37 27-15,10 8 16,13 5-16,14-40 16,-8 41-16,8-41 15,0 0 1,0 0-16,-2 39 15,4-13-15,14-11 16,-16-15-16,0 0 16,35 5-16,-35-5 15,51-1-15,-51 1 16,55-2-16,-55 2 16,60 13-16,-4 14 15,-14 11 1,-12 9-16,-14 0 15,-8 1-15,-7-2 16,-6-4-16,-10-6 16,15-36-1,-29 28-15,-9-7 16,-11-9-16,-12-7 16,-12-5-16,-3-11 15,13-11 1</inkml:trace>
  <inkml:trace contextRef="#ctx0" brushRef="#br1" timeOffset="27563.73">9601 5357 0,'0'0'0,"0"0"16,0 0-16,0 0 15,0 0-15,0 0 16,0 0-16,0 0 15,0 0 1,0 0-16,0 0 16,0 0-16,-20 11 15,20-11-15,0 0 16,-34 6 0</inkml:trace>
  <inkml:trace contextRef="#ctx0" brushRef="#br1" timeOffset="28501.03">9615 5348 0,'0'0'0,"0"0"16,0 0-16,0 0 15,0 0-15,0 0 16,0 0-16,0 0 15,0 0 1,0 0-16,0 0 16,0 0-16,-14 13 15,14-13 1,-29 15-16,29-15 16,0 0-16,-39 17 15,39-17-15,0 0 16,0 0-1,-39 13-15,39-13 16,0 0-16,0 0 16,-30 9-16,30-9 15,0 0-15,0 0 16,-19 6 0,19-6-16,0 0 15,0 0-15,-14 3 16,14-3-16,-19-4 15,-10-12 1</inkml:trace>
  <inkml:trace contextRef="#ctx0" brushRef="#br2" timeOffset="32691.04">6562 7747 0,'0'0'0,"0"0"15,0 0 1,0 0-16,0 0 16,0 0-16,0 0 15,0 0-15,17-11 16,12-1-16,4 0 15,3 8 1,-1 11-16,-4 10 16,-4 10-16,-4 13 15,-8 3 1,-8 4-16,-5 4 16,-5-1-16,3-50 15,-9 50-15,-11-4 16,20-46-1,-34 38-15,-13-9 16,-11-11-16,-19-10 16,-4-13-16,9-16 15,19-14 1,53 35-16,-32-48 16</inkml:trace>
  <inkml:trace contextRef="#ctx0" brushRef="#br2" timeOffset="33126.85">7155 7792 0,'0'0'0,"0"0"15,0 0-15,0 0 16,0 0-16,-15-7 16,-15-3-16,-9 2 15,-5 3 1,3 7-16,2 4 16,3 12-16,2 11 15,34-29 1,-32 41-16,7 7 15,7-1-15,10 1 16,8-48-16,2 47 16,11-2-16,5-3 15,12-13 1,5-5-16,10-13 16,4-7-16,4-8 15,-2-6-15,-3-12 16,-10-12-1,-38 34-15,31-52 16</inkml:trace>
  <inkml:trace contextRef="#ctx0" brushRef="#br2" timeOffset="33614.08">7197 7304 0,'0'0'0,"0"0"15,0 0-15,0 0 16,0 0-16,0 0 15,14-3-15,12-4 16,9 2 0,6 2-16,-3 8 15,-3 5-15,-35-10 16,30 21-16,-16 6 16,-11 2-1,-10-5-15,-8 2 16,-8 3-16,23-29 15,-32 31 1,32-31-16,0 0 16,0 0-16,-24 29 15,12-4-15,21-3 16,21-3-16,15-3 16,8-7-1,6-4-15,-1-10 16,-4-6-16,-10-4 15</inkml:trace>
  <inkml:trace contextRef="#ctx0" brushRef="#br2" timeOffset="33986.25">8228 7675 0,'0'0'15,"0"0"-15,0 0 16,-5 17-16,-4 11 15,3 16 1,-3 5-16,3 3 16,0 7-16,-3 2 15,9-61-15,-9 68 16,9-68-16,-6 68 16,6-68-16,-5 67 15,0-21 1,5-46-16,-2 20 15</inkml:trace>
  <inkml:trace contextRef="#ctx0" brushRef="#br2" timeOffset="34265.1">8436 7993 0,'0'0'0,"0"0"16,0 0-16,-23-3 15,-15-2-15,-18-1 16,-5 1 0,-1 0-16,0-1 15,4 2-15,58 4 16,-56-1-16,56 1 15,0 0-15,-46-5 16,16-8 0</inkml:trace>
  <inkml:trace contextRef="#ctx0" brushRef="#br2" timeOffset="35033.18">8938 7903 0,'0'0'15,"0"0"-15,0 0 16,0 0-16,0 0 15,-10-14-15,-7-10 16,-5-8 0,-5-6-16,27 38 15,-24-44-15,4-8 16,20 52-16,-12-58 16,8 3-1,5 4-15,10 5 16,11 2-16,10 10 15,4 4-15,4 10 16,2 5-16,-42 15 16,53-10-1,-2 9-15,0 7 16,-6 14-16,-45-20 16,38 35-16,-38-35 15,24 51 1,-14 8-16,-16-1 15,-15-7-15,-10-3 16,-10-1 0,-5 0-16,-9-2 15,0 1-15,7 6 16,3 0-16,9-3 16,13 0-16,5-5 15,12-2-15,11-4 16,11-6-1,13-4-15,5-5 16,8-6-16,-2-10 16,-2-9-16,-38 2 15,44-10-15,-5-13 16,-4-9 0,-16-8-16,-19 40 15,3-53-15,-14 3 16,-12 3-16,-9 4 15,-4 14 1,-3 2-16,39 27 16,-37-25-16,5 0 15</inkml:trace>
  <inkml:trace contextRef="#ctx0" brushRef="#br2" timeOffset="35441.25">9380 7772 0,'0'0'0,"0"0"16,0 0-16,0 0 15,17-3-15,11-7 16,8 0 0,5-3-16,-41 13 15,43 4-15,4 8 16,-47-12-16,46 23 16,-46-23-16,40 38 15,-12 3 1,-9 3-16,-11 3 15,-8-4-15,-8-3 16,-8-3-16,-5-8 16,-8 1-1,29-30-15,-43 18 16,-7-15-16,-5-15 16</inkml:trace>
  <inkml:trace contextRef="#ctx0" brushRef="#br2" timeOffset="35850.01">10086 7740 0,'0'0'16,"0"0"-16,0 0 16,0 0-16,0 0 15,-22 0-15,-15 0 16,-9 5-16,4 8 16,1 6-1,3 7-15,38-26 16,-29 33-16,10 6 15,8 5-15,11 0 16,8 1-16,6-3 16,13 0-1,6-7-15,7-3 16,6-3-16,1-9 16,-1-14-16,-3-19 15,-6-19-15,-7-17 16</inkml:trace>
  <inkml:trace contextRef="#ctx0" brushRef="#br2" timeOffset="36201.89">10753 7654 0,'0'0'0,"0"0"16,0 0-16,-4 18 15,-1 17-15,-2 15 16,-2 8-16,0 2 15,1 1 1,-1-1-16,0 0 16,2-7-16,0-3 15,7-50-15,0 0 16,0 0-16,-13 37 16,1-15-1</inkml:trace>
  <inkml:trace contextRef="#ctx0" brushRef="#br2" timeOffset="36519.15">10961 7902 0,'0'0'16,"0"0"-16,0 0 16,-20 4-16,-8 5 15,-13-3-15,41-6 16,-54 9-16,54-9 16,-65 3-16,-2-1 15,3-2 1,7-2-16,57 2 15,0 0-15,-41-12 16,10-11-16,12-14 16</inkml:trace>
  <inkml:trace contextRef="#ctx0" brushRef="#br2" timeOffset="36984.15">11482 7328 0,'0'0'0,"0"0"16,0 0-1,-5 19-15,-2 18 16,-4 11-16,3 9 15,-2 5-15,1 1 16,1 8 0,0 1-16,0-1 15,8-71-15,-7 75 16,0-4-16,7-71 16,-8 69-16,8-69 15,-3 55 1,0-27-16,3-33 15</inkml:trace>
  <inkml:trace contextRef="#ctx0" brushRef="#br2" timeOffset="37699.74">12295 7495 0,'0'0'0,"0"0"16,0 0-1,-23-1-15,-18-1 16,-8-1-16,-5 0 15,3-2-15,51 5 16,-47-9 0,47 9-16,0 0 15,-48-6-15,6 6 16,42 0-16,-37 11 16,10 9-1,10 10-15,8 5 16,6 5-16,7-1 15,1 3-15,-5-42 16,9 44 0,-9-44-16,0 0 15,0 0-15,9 42 16,-9-42-16,0 0 16,11 30-1,5-12-15,7-10 16,5-8-16,7 0 15,11-3-15,-46 3 16,55 2 0,10 1-16,-6 9 15,-15 3-15,-9 9 16,-5 6-16,-7 5 16,-2 3-16,-12 7 15,-7-3-15,-7 1 16,-11-3-1,16-40-15,-27 35 16,-6-7-16,-9-4 16,-12-13-16,-6-3 15,-14-4 1,-4-1-16,78-3 16,-62 5-16</inkml:trace>
  <inkml:trace contextRef="#ctx0" brushRef="#br2" timeOffset="38582.88">6317 7724 0,'0'0'0,"0"0"16,-16-4-16,-14-1 16,-10 0-1,-4 3-15,44 2 16,-46 0-16,46 0 16,0 0-16,-60 0 15</inkml:trace>
  <inkml:trace contextRef="#ctx0" brushRef="#br2" timeOffset="38801.28">6288 7930 0,'0'0'16,"0"0"-16,0 0 15,-20 0-15,20 0 16,-45 0 0,45 0-16,-61 0 15,-5-2-15,-1-1 16</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8:23.64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15519 3987 0,'0'0'0,"0"0"16,0 0-16,3 20 15,2 15-15,2 8 16,5 3-16,0-5 15,14-1-15,7-6 16,5-3 0,5-9-16,-4-10 15,6-3-15,-1-11 16,-2 1-16,1-8 16,-2 0-16,4-11 15,-3-4-15,-4-6 16,-3-2-16,-1-2 15,-8-5 1,-1 1-16,-3 1 16,-22 37-16,13-38 15,-13 38-15,0 0 16,0 0-16,13-32 16,-13 32-1,0 0-15,0 0 16,6-26-16,-6 26 15,5-12-15,-5 12 16,-10 4-16,10-4 16,0 0-16,0 0 15,-24 11-15,24-11 16,-33 14-16,33-14 16,0 0-1,0 0-15,-36 8 16,36-8-16,0 0 15,0 0-15,-30 5 16,30-5-16,-13 2 16,19-4-16,-6 2 15,24-7 1,-24 7-16,37-11 16,8-1-16,-45 12 15,0 0-15,0 0 16,44-10-16,-44 10 15,35 0-15,-35 0 16,21 13 0,-5 10-16,-5 11 15,-11-34-15,12 37 16,-12-37-16,12 42 16,-12-42-16,0 0 15,13 34-15,-8-15 16,-11-14-1</inkml:trace>
  <inkml:trace contextRef="#ctx0" brushRef="#br0" timeOffset="1164.76">15627 3981 0,'0'0'0,"0"0"16,0 0-16,0 0 16,0 0-16,0 0 15,0 0-15,0 21 16,0-21-16,2 32 16,1 11-1,7 7-15,1 0 16,4-2-16,6 0 15,5 1-15,4-2 16,11 2-16,6-3 16,17 6-16,10-8 15,2-13 1,3-8-16,1 1 16,1-6-16,1-7 15,0-5-15,5-8 16,-3-3-16,2-5 15,0-3 1,5-4-16,-1-3 16,-4-5-16,1-1 15,-5-8-15,-8-3 16,-3-2-16,-5 0 16,-2-6-1,-6-2-15,-4-3 16,-54 50-16,52-53 15,2-3-15,-10 6 16,-11 1-16,-6 5 16,-27 44-16,0 0 15,0 0 1,15-31-16,-15 31 16,-1-24-16,1 24 15,-23-13-15,-13 6 16,36 7-16,-51 2 15,51-2-15,0 0 16,0 0-16,-51 9 16,51-9-1,0 0-15,-42 2 16,42-2-16,-18-1 16,18 1-16,13-1 15,-13 1-15,32-7 16,14 1-1,-46 6-15,0 0 16,59-4-16,-59 4 16,0 0-16,0 0 15,62-4-15,-62 4 16,0 0 0,48 4-16,-48-4 15,27 17-15,-27-17 16,13 29-16,-13-29 15,5 44-15,-5-44 16,0 0-16,-2 58 16</inkml:trace>
  <inkml:trace contextRef="#ctx0" brushRef="#br0" timeOffset="2352.17">14905 5606 0,'0'0'0,"0"0"16,0 0-16,0 0 16,0 0-1,0 0-15,0 0 16,0 0-16,0 0 16,-9 18-16,-3 17 15,-6 13 1,-6 5-16,24-53 15,-24 64-15,-2 0 16,26-64-16,-26 65 16,26-65-16,-27 61 15,27-61-15,0 0 16,0 0 0,-24 59-16,24-59 15,-1 44-15,16-18 16,22-11-16,12-8 15,11-5 1,12-6-16,1-3 16,-6-3-16,-67 10 15,60-10-15,-60 10 16,0 0-16,46-14 16,-20-5-1,-16-1-15</inkml:trace>
  <inkml:trace contextRef="#ctx0" brushRef="#br0" timeOffset="2620.21">14992 5891 0,'0'0'0,"0"0"15,0 0-15,0 19 16,0 12-16,0 13 15,0 9 1,1 4-16,1 1 16,1 4-16,-1 0 15,-2-62-15,1 59 16,-1-59-16,0 57 16,0-57-1,4 36-15,-4-36 16,6 0-16</inkml:trace>
  <inkml:trace contextRef="#ctx0" brushRef="#br0" timeOffset="3039.1">15437 6113 0,'0'0'15,"0"0"-15,0 0 16,0 0-16,0 0 16,17-10-16,-17 10 15,32-11-15,12-1 16,5 5-1,-6 15-15,-43-8 16,40 19-16,-10 12 16,-6 6-16,-4 5 15,-11 1-15,-6-1 16,-11-1 0,-10-3-16,18-38 15,-37 37-15,37-37 16,-55 20-16,-13-13 15,-2-19-15,7-28 16,3-15-16,-2-10 16</inkml:trace>
  <inkml:trace contextRef="#ctx0" brushRef="#br0" timeOffset="3427.18">16012 6081 0,'0'0'16,"0"0"-16,0 0 15,-14-3-15,14 3 16,-31-5-16,31 5 15,-42-3 1,-3 11-16,45-8 16,-43 27-16,8 10 15,5 6-15,30-43 16,-20 49-16,20-49 16,-7 49-1,7-49-15,7 46 16,13-5-16,-20-41 15,36 29-15,-36-29 16,52 14-16,7-14 16,1-16-16,-6-11 15</inkml:trace>
  <inkml:trace contextRef="#ctx0" brushRef="#br0" timeOffset="3752.56">16449 5920 0,'0'0'15,"0"0"-15,0 0 16,-3 18-1,3-18-15,-4 33 16,-2 16-16,0 8 16,-2 1-16,4-4 15,-4 2-15,8-56 16,-3 58 0,3-58-16,-6 56 15,6-56-15,0 0 16,-7 32-16,-2-34 15</inkml:trace>
  <inkml:trace contextRef="#ctx0" brushRef="#br0" timeOffset="4020.15">16614 6206 0,'0'0'0,"0"0"16,0 0-16,-19 0 16,-15 0-16,-10 0 15,-6 0 1,1 0-16,49 0 16,-57-2-16,57 2 15,0 0-15,-59-4 16,14-16-16,45 20 15,-18-24-15,31-2 16</inkml:trace>
  <inkml:trace contextRef="#ctx0" brushRef="#br0" timeOffset="4340.38">17112 5747 0,'0'0'16,"0"0"-16,0 0 16,0 24-16,0 10 15,0 15-15,0 6 16,1 6-16,1 4 15,-1 0 1,-2 0-16,-1-4 16,2-4-16,-1-2 15,1-55-15,1 34 16,2-21-16,-3-13 16,13-24-16</inkml:trace>
  <inkml:trace contextRef="#ctx0" brushRef="#br0" timeOffset="4753.39">17331 5885 0,'0'0'0,"0"0"15,3-15-15,5-8 16,16 5-16,11 3 15,8 10-15,2 5 16,3 8-16,-48-8 16,48 21-1,-3 7-15,-45-28 16,35 38-16,-16 7 16,-17 1-16,-11 2 15,-12 2-15,-3 0 16,-8 2-1,0-1-15,32-51 16,-28 46-16,28-46 16,-15 36-16,9-7 15,20-5 1,14-3-16,17-3 16,14-4-16,17-2 15,-76-12-15,94 3 16,-1-16-16,-6-19 15</inkml:trace>
  <inkml:trace contextRef="#ctx0" brushRef="#br1" timeOffset="8446.56">18683 5868 0,'0'0'15,"0"0"-15,0 0 16,0 0-16,-4 24 16,-7 12-16,1 20 15,-1 6 1,-2 5-16,4 6 15,1 6-15,2 0 16,2 1-16,-2-5 16,-2-9-1,1-18-15,2-23 16,11-19-16</inkml:trace>
  <inkml:trace contextRef="#ctx0" brushRef="#br1" timeOffset="8786.22">18927 6359 0,'0'0'16,"-14"0"0,-22 4-16,-10-1 15,-10-1-15,56-2 16,-65 0-16,65 0 16,-72 0-16,-1-2 15,73 2 1,-77-5-16,77 5 15,0 0-15,-61-13 16,16-2-16,19 3 16</inkml:trace>
  <inkml:trace contextRef="#ctx0" brushRef="#br1" timeOffset="9276.95">19217 5803 0,'0'0'0,"0"0"0,3-14 16,3-5-1,15-4-15,7-1 16,13 6-16,12 9 16,0 4-16,-1 10 15,-3 3-15,-49-8 16,41 23 0,-41-23-16,27 33 15,-17 7-15,-20 10 16,-14 0-16,-12 3 15,-8 8-15,-5 6 16,0-2 0,49-65-16,-38 67 15,12-5-15,26-62 16,-6 56-16,22-9 16,15-10-16,16-7 15,23-2 1,14 2-16,2-12 15,-15-10-15,-16-19 16,-15-18-16</inkml:trace>
  <inkml:trace contextRef="#ctx0" brushRef="#br1" timeOffset="9654.2">20015 6095 0,'0'0'0,"0"0"16,13-10-16,13-3 16,-26 13-1,42-13-15,7 9 16,-49 4-16,54 10 15,-2 13-15,-7 9 16,-45-32 0,36 43-16,-14 4 15,-14 1-15,-11-2 16,-12-6-16,-6-8 16,21-32-16,-39 26 15,-11-8 1,-2-10-16,0-10 15,11-18-15,15-12 16,11-7-16</inkml:trace>
  <inkml:trace contextRef="#ctx0" brushRef="#br1" timeOffset="10023.32">20582 6068 0,'0'0'16,"0"0"-16,0 0 16,0 0-16,-13 10 15,-14 5-15,-1 10 16,-2 9-16,-3 3 15,6 8 1,1-2-16,9 1 16,10 0-16,13-7 15,6-6-15,6-3 16,7-5-16,-25-23 16,44 12-1,7-9-15,1-7 16,-3-15-16,-8-14 15,-7-13-15,2-8 16</inkml:trace>
  <inkml:trace contextRef="#ctx0" brushRef="#br1" timeOffset="10469.49">20631 5532 0,'0'0'16,"0"0"-16,0 0 16,3-14-1,-3 14-15,16-21 16,7-5-16,10 11 15,-33 15-15,40 4 16,-40-4-16,38 16 16,-11 12-1,-27-28-15,18 37 16,-15 4-16,-15 0 16,-6-7-16,-8 1 15,1 0-15,25-35 16,0 0-1,0 0-15,-19 32 16,19-32-16,-3 29 16,20-8-16,19-6 15,15-4-15,4-2 16,2-7 0,-3-14-16,-9-8 15</inkml:trace>
  <inkml:trace contextRef="#ctx0" brushRef="#br1" timeOffset="10854.8">21666 5888 0,'0'0'0,"0"0"16,0 0-16,0 0 16,-12 22-1,-2 13-15,-2 13 16,7 8-16,4 0 15,1 7-15,1 3 16,-3 3-16,3-1 16,-2-3-1,1-4-15,-4-2 16,2-8-16,6-51 16,-5 37-16,6-24 15,12-29-15</inkml:trace>
  <inkml:trace contextRef="#ctx0" brushRef="#br1" timeOffset="11133.95">21798 6288 0,'0'0'15,"0"0"1,0 0-16,-18-2 16,-12 0-16,-11 1 15,-8 2-15,1 1 16,-5-5-16,-1-2 16,0 2-1,54 3-15,-55-5 16,55 5-16,-45-12 15,7-8-15</inkml:trace>
  <inkml:trace contextRef="#ctx0" brushRef="#br1" timeOffset="11532.91">22431 5715 0,'0'0'15,"0"0"-15,-5 17 16,-5 15 0,-1 9-16,-7 11 15,4 4-15,3 8 16,-3 4-16,4 2 16,-1 0-16,-1-7 15,-3-7-15,15-56 16,-15 50-1,15-50-15,0 0 16,-6 27-16,9-25 16</inkml:trace>
  <inkml:trace contextRef="#ctx0" brushRef="#br1" timeOffset="12057.06">22761 5820 0,'0'0'15,"0"0"-15,0 0 16,-15 19-16,-7 9 15,-5 14-15,-3 11 16,3 7-16,5 3 16,4 4-1,8-1-15,3 0 16,12-4-16,10-9 16,8-2-16,13-11 15,6-6-15,9-9 16,6-12-1,3-13-15,3-15 16,-3-16-16,-4-17 16,-7-12-16,-7-9 15,-15-2 1,-13-6-16,-12 6 16,-11 4-16,-11 11 15,-3 6-15,-7 12 16,-5 2-16,-4 9 15,-7 5 1,0 12-16,-3 10 16,49 0-16,-44 11 15,2 10-15</inkml:trace>
  <inkml:trace contextRef="#ctx0" brushRef="#br1" timeOffset="12471.92">23401 6103 0,'0'0'0,"0"0"15,0 0 1,11-10-16,-11 10 16,31-10-16,11 4 15,5 14-15,4 9 16,-4 9 0,-47-26-16,40 30 15,-13 12-15,-27-42 16,11 45-16,-11-4 15,-12 2-15,-9-1 16,-9-5 0,30-37-16,-44 25 15,44-25-15,-56 6 16,-4-17-16,11-21 16,25-14-16,18-6 15</inkml:trace>
  <inkml:trace contextRef="#ctx0" brushRef="#br1" timeOffset="12838.98">24080 6118 0,'0'0'16,"0"0"-1,0 0-15,0 0 16,-22-3-16,22 3 16,-39 0-16,-6 8 15,-3 8-15,2 10 16,9 7 0,6 7-16,11 5 15,20-45-15,-6 45 16,14 3-16,-8-48 15,28 41-15,7-4 16,10-7-16,1-10 16,7-9-1,4-16-15,5-5 16,-8-14-16,-9-14 16,-5-12-16</inkml:trace>
  <inkml:trace contextRef="#ctx0" brushRef="#br2" timeOffset="17360.92">15249 7958 0,'0'0'0,"0"0"16,0 0-16,-5-16 16,5 16-16,-6-31 15,5-5 1,1 36-16,6-40 15,-6 40-15,16-34 16,13 2-16,2 10 16,-31 22-16,38-12 15,-38 12 1,44-3-16,-5 15 16,0 6-16,-2 8 15,-7 10-15,-4 3 16,-8 6-1,-2 1-15,-11 4 16,-4 5-16,-13 4 16,-10 5-16,-16 8 15,-7 5-15,-6-2 16,3-2 0,3-5-16,3-8 15,9-5-15,33-55 16,0 0-16,0 0 15,-18 50-15,18-50 16,9 33-16,24-15 16,21-6-1,12-11-15,12-2 16,5-7-16,-12 4 16,-71 4-16,47-12 15,-20-4 1</inkml:trace>
  <inkml:trace contextRef="#ctx0" brushRef="#br2" timeOffset="17810.95">16031 8269 0,'0'0'16,"0"0"-1,13-8-15,7-2 16,-20 10-16,38-5 15,-38 5-15,48 1 16,2 18-16,-1 11 16,-9 6-1,-7 6-15,-9 6 16,-24-48-16,12 57 16,-11 3-16,-10-6 15,-9-2 1,-12-9-16,-8-9 15,-7-5-15,-7-4 16,-8-11-16,1-16 16,14-23-16,45 25 15,-42-43 1</inkml:trace>
  <inkml:trace contextRef="#ctx0" brushRef="#br2" timeOffset="18234.16">16696 8359 0,'0'0'0,"0"0"16,0 0-1,0 0-15,-17-9 16,17 9-16,-33-6 16,-9 1-16,-1 12 15,-2 10 1,7 2-16,5 12 16,4 3-16,8 7 15,21-41-15,-7 43 16,5 1-16,8-4 15,11-2 1,4-3-16,7-6 16,5-8-16,8-5 15,6-7-15,7-5 16,3-10-16,3-15 16,3-19-1,-8-10-15,-9-1 16</inkml:trace>
  <inkml:trace contextRef="#ctx0" brushRef="#br2" timeOffset="18752.78">16766 7836 0,'0'0'0,"0"0"16,0 0-16,0 0 15,0 0-15,0 0 16,0 0-16,14-3 15,-14 3 1,0 0-16,0 0 16,27 0-16,-27 0 15,30 10 1,-8 10-16,-13 5 16,-14 4-16,-9 1 15,-2 0-15,-1 2 16,17-32-16,-21 36 15,21-36 1,0 0-16,-15 34 16,15-34-16,-2 27 15,19-6-15,16-5 16,9-6-16,-42-10 16,45 5-1,1-9-15,-8-4 16,-11-14-16,-13-8 15</inkml:trace>
  <inkml:trace contextRef="#ctx0" brushRef="#br2" timeOffset="20699.47">16245 6650 0,'0'0'0,"0"0"16,0 0-1,0 0-15,0 0 16,0 0-16,-27-1 15,-21-1-15,-13-1 16,-14 0 0,-10 1-16,-7-2 15,-4 2-15,-10-2 16,-1 3-16,-48-4 16,-3-5-1,32-1-15,25 3 16,15 6-16,9 1 15,7 1-15,12-2 16,58 2 0,-52-1-16,52 1 15,0 0-15,-37-11 16,12-7-16</inkml:trace>
  <inkml:trace contextRef="#ctx0" brushRef="#br2" timeOffset="21551.92">24174 6738 0,'0'0'15,"0"0"-15,0 0 16,0 0-16,0 0 16,-20-3-1,20 3-15,-36-1 16,-19-4-16,-13-3 15,-7-3-15,-3 3 16,-7-1 0,-9 5-16,-4-4 15,-7-1-15,-6 4 16,-50 2-16,-6 2 16,24 1-16,31-9 15,16-1 1,10-1-16,6-2 15,80 13-15,-75-13 16,9 2-16,66 11 16,0 0-16,-55-22 15</inkml:trace>
  <inkml:trace contextRef="#ctx0" brushRef="#br2" timeOffset="22312.1">17767 8103 0,'0'0'0,"0"0"16,0 21-16,-4 14 16,1 14-1,-1 9-15,0 5 16,-2 7-16,0 6 15,-3 2-15,1 4 16,1-2-16,1-7 16,6-73-1,-3 51-15,-1-25 16</inkml:trace>
  <inkml:trace contextRef="#ctx0" brushRef="#br2" timeOffset="22590.84">18000 8544 0,'0'0'16,"-14"0"-16,-28-4 15,-10-1-15,-10 3 16,-4 1-16,-2 2 16,-2 1-1,1 2-15,1-4 16,68 0-16,-54-10 16,7-13-16</inkml:trace>
  <inkml:trace contextRef="#ctx0" brushRef="#br2" timeOffset="22939.71">18462 8054 0,'0'0'16,"-4"18"-16,-3 28 16,1 13-1,-2 11-15,0 4 16,-2 5-16,1 3 15,0 0-15,-3-1 16,5-5 0,7-76-16,0 0 15,-8 58-15,-4-21 16</inkml:trace>
  <inkml:trace contextRef="#ctx0" brushRef="#br2" timeOffset="23348.56">18733 8089 0,'0'0'16,"-3"15"-16,-6 26 16,-2 10-1,1 4-15,-2 3 16,3-2-16,9-56 16,-9 57-16,9-57 15,-3 52-15,3-52 16,6 45-1,15-12-15,15-9 16,12-10-16,8-9 16,5-3-1,-1-6-15,4-2 16,-6-3-16,-14-7 16,-44 16-16,37-29 15</inkml:trace>
  <inkml:trace contextRef="#ctx0" brushRef="#br2" timeOffset="23610.21">18963 8234 0,'0'0'16,"0"15"-16,-3 24 15,0 7 1,-3 9-16,3 3 16,-2 7-16,2 5 15,2 1-15,1 1 16,-2-5 0,4-5-16,-2-62 15,6 49-15,9-15 16</inkml:trace>
  <inkml:trace contextRef="#ctx0" brushRef="#br2" timeOffset="24009.59">19397 8387 0,'0'0'15,"9"-2"-15,26-2 16,8 5-16,0 6 16,0 11-1,-43-18-15,36 35 16,-6 11-16,-7 5 15,-23-51-15,13 60 16,-10-2 0,-7-3-16,-14-4 15,-4-11-15,-8-10 16,-7-5-16,-5-7 16,-7-7-16,-2-15 15,4-12 1,47 16-16,-38-36 15,11-12-15</inkml:trace>
  <inkml:trace contextRef="#ctx0" brushRef="#br2" timeOffset="24399.47">20045 8503 0,'0'0'15,"0"0"-15,0 0 16,-11-11 0,-11-7-16,-8 1 15,-8 7-15,-2 10 16,3 9-16,-3 12 15,4 8 1,3 4-16,4 4 16,10 4-16,10-2 15,7 0-15,2-39 16,11 40 0,11 0-16,10-8 15,7-6-15,7-5 16,0-8-16,-3-11 15,-43-2 1,44-2-16</inkml:trace>
  <inkml:trace contextRef="#ctx0" brushRef="#br2" timeOffset="25606.84">20869 8174 0,'0'0'0,"0"0"16,0 0-16,-3 18 15,0 12-15,-1 12 16,-2 8-1,2 3-15,1 5 16,1 5-16,2 1 16,-1-1-16,2 0 15,-1-63 1,2 65-16,-2-65 16,6 55-16,5-28 15,0-30 1</inkml:trace>
  <inkml:trace contextRef="#ctx0" brushRef="#br2" timeOffset="25887.9">21171 8549 0,'0'0'0,"0"0"16,-19 0-16,-14 3 16,-12 2-16,-9 0 15,-6 0-15,-2-2 16,0 2-16,1-2 16,2 0-1,59-3-15,-57 0 16,57 0-16,-52-11 15,6-9-15</inkml:trace>
  <inkml:trace contextRef="#ctx0" brushRef="#br2" timeOffset="26273.4">21700 8078 0,'0'0'16,"0"0"-16,0 0 16,0 31-16,0 24 15,-4 13-15,4 6 16,0 4 0,0 3-16,0 0 15,4-3-15,-1-2 16,-1-4-1,-2-72-15,6 63 16,3-10-16</inkml:trace>
  <inkml:trace contextRef="#ctx0" brushRef="#br2" timeOffset="26795.01">21937 8249 0,'0'0'16,"0"0"-16,14-15 16,7-5-1,12 1-15,-33 19 16,49-18-16,13 12 15,-4 12-15,-1 10 16,-5 7-16,-52-23 16,43 31-1,-43-31-15,28 47 16,-16 3-16,-15 5 16,-9-3-16,-8-1 15,-10 4 1,-5 1-16,0 0 15,3-5-15,7-1 16,8-5-16,17-45 16,-11 41-1,11-41-15,-2 38 16,16-1-16,12-5 16,15-9-16,13-10 15,7-8 1,10-3-16,6-4 15,-5-4-15,-7-2 16,-65 8-16,60-14 16,-3-4-1</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8:59:41.473"/>
    </inkml:context>
    <inkml:brush xml:id="br0">
      <inkml:brushProperty name="width" value="0.05292" units="cm"/>
      <inkml:brushProperty name="height" value="0.05292" units="cm"/>
      <inkml:brushProperty name="color" value="#FF0000"/>
    </inkml:brush>
  </inkml:definitions>
  <inkml:trace contextRef="#ctx0" brushRef="#br0">4031 13082 0,'0'0'0,"-9"8"16,-10 10-16,-5 12 15,-4 5-15,1 0 16,-3 7-16,30-42 15,-35 48 1,-1 7-16,1-3 16,-1 0-16,-2-3 15,-1-8-15,5-15 16,2-19-16</inkml:trace>
  <inkml:trace contextRef="#ctx0" brushRef="#br0" timeOffset="693.03">3710 13087 0,'0'0'0,"0"0"15,0 0-15,0 0 16,0 0-16,8 14 16,8 10-1,9 9-15,7 5 16,1 6-16,2-1 16,5 4-16,-3 0 15,-2-1-15,-2-7 16,-33-39-1,0 0-15,30 25 16</inkml:trace>
  <inkml:trace contextRef="#ctx0" brushRef="#br0" timeOffset="4644.59">4000 13561 0,'0'0'16,"0"0"-16,0 0 16,0 0-1,-5 18-15,5-18 16,0 0-16,-18 26 15,-6 3-15,24-29 16,-32 37-16,-2-3 16,34-34-1,0 0-15,-34 42 16,-3 2-16,37-44 16,0 0-16,-31 49 15,31-49-15,-27 55 16,27-55-16,-11 58 15,9-3 1,2-55-16,11 43 16,-11-43-16,21 29 15,7-12-15,-28-17 16,30 3-16,-30-3 16,27-18-1</inkml:trace>
  <inkml:trace contextRef="#ctx0" brushRef="#br0" timeOffset="5059.58">4106 13825 0,'0'0'0,"0"0"16,0 0-16,0 0 15,0 0 1,0 0-16,18 0 16,-18 0-16,29 11 15,7 3-15,-36-14 16,39 19-16,-6 7 15,-33-26-15,29 34 16,-29-34 0,0 0-16,18 39 15,-18-39-15,4 42 16,-16-7-16,-10-5 16,-10-10-16,-3-12 15,-4-10 1,2-11-16,37 13 15,-18-23-15</inkml:trace>
  <inkml:trace contextRef="#ctx0" brushRef="#br0" timeOffset="5432.99">4505 13813 0,'0'0'16,"0"0"-1,0 0-15,0 0 16,-15 10-16,15-10 15,-26 20-15,26-20 16,-32 32 0,32-32-16,-28 40 15,28-40-15,-12 44 16,12-44-16,3 51 16,16-6-16,-19-45 15,33 35-15,-33-35 16,39 13-1,7-25-15</inkml:trace>
  <inkml:trace contextRef="#ctx0" brushRef="#br0" timeOffset="5730.46">4835 13798 0,'0'0'15,"0"0"-15,0 0 16,0 0-16,0 0 16,0 17-1,3 15-15,-3-32 16,6 45-16,4 10 15,-10-55-15,6 58 16,-6-58-16,0 0 16,5 45-1,-2-19-15</inkml:trace>
  <inkml:trace contextRef="#ctx0" brushRef="#br0" timeOffset="6022.83">4691 13978 0,'0'0'0,"0"0"15,0 0-15,0 0 16,0 0-16,22 0 15,-22 0 1,48 0-16,11-2 16,-59 2-16,70-3 15,-70 3-15,0 0 16,62-16 0,-62 16-16,47-41 15</inkml:trace>
  <inkml:trace contextRef="#ctx0" brushRef="#br0" timeOffset="6653.35">5116 13696 0,'0'0'0,"0"0"16,0 0-16,12-12 15,-12 12 1,0 0-16,25-15 16,13 1-16,-38 14 15,39-5-15,-1 10 16,-38-5-16,0 0 15,0 0 1,32 16-16,-32-16 16,0 0-16,20 25 15,-20-25-15,8 28 16,-8-28-16,0 0 16,0 0-1,0 28-15,0-28 16,0 0-16,0 0 15,-5 25-15,5-25 16,0 0-16,2 21 16,8 2-1,7-4-15,-17-19 16,25 20-16,-25-20 16,33 20-16,-1 1 15,-32-21-15,0 0 16,25 28-16,-25-28 15,17 30 1,-14 4-16,-3-34 16,-10 32-16,10-32 15,-26 30-15,-10-10 16,0-11-16,0-13 16,1-15-1,6-9-15</inkml:trace>
  <inkml:trace contextRef="#ctx0" brushRef="#br0" timeOffset="7030.1">5436 13406 0,'0'0'0,"0"0"15,0 0 1,19 5-16,15 5 16,11 3-16,0 17 15,-3 6-15,-6 10 16,-36-46-1,33 59-15,-33-59 16,34 72-16,-8 1 16,-11-2-16,-8-6 15,-11-4-15,-8-5 16,-14-4 0,26-52-16,-42 45 15,-18-12-15</inkml:trace>
  <inkml:trace contextRef="#ctx0" brushRef="#br0" timeOffset="7938.12">4016 10244 0,'0'0'15,"0"0"-15,0 0 16,0 0-1,-13 17-15,-3 11 16,-8 0-16,-3 2 16,1 4-16,26-34 15,-35 39-15,-3 6 16,38-45 0,-43 45-16,1 0 15,42-45-15,-44 37 16,10-16-16,4-19 15,4-19 1</inkml:trace>
  <inkml:trace contextRef="#ctx0" brushRef="#br0" timeOffset="8229.4">3633 10339 0,'0'0'15,"0"0"-15,0 0 16,11 16-16,13 9 16,6 5-16,3 9 15,2-1-15,-35-38 16,41 41-1,-2 2-15,-39-43 16,37 33-16,-37-33 16,38 24-16,0-12 15</inkml:trace>
  <inkml:trace contextRef="#ctx0" brushRef="#br0" timeOffset="8726.92">4414 10229 0,'0'0'15,"0"0"-15,0 0 16,0 0-16,-16 15 16,-10 6-1,-8 10-15,2 1 16,5 7-16,6-1 16,4 0-16,8 2 15,9-40-15,-4 43 16,4-43-16,9 50 15,7-1 1,-16-49-16,25 37 16,3-16-16,1-19 15</inkml:trace>
  <inkml:trace contextRef="#ctx0" brushRef="#br0" timeOffset="9227">4584 10296 0,'0'0'15,"0"0"-15,0 0 16,0 0 0,0 0-16,0 0 15,0 0-15,0 0 16,0 0-16,0 0 16,0 0-16,12 4 15,14 6 1,5 4-16,2 2 15,-33-16-15,39 27 16,-39-27-16,36 32 16,-36-32-1,33 39-15,-33-39 16,0 0-16,14 45 16,-14 2-16,0-47 15,-14 44-15,-13-8 16,27-36-1,-39 25-15,-3-13 16,8-15-16,8-11 16,10-12-16,5-10 15</inkml:trace>
  <inkml:trace contextRef="#ctx0" brushRef="#br0" timeOffset="9556.08">5017 10383 0,'0'0'0,"0"0"15,0 0-15,0 0 16,-22 0-1,22 0-15,-35 0 16,-5 14-16,40-14 16,-33 23-16,9 10 15,14 7-15,10-40 16,4 45 0,15-3-16,9-5 15,6-16-15,4-9 16,-2-12-16,-3-10 15</inkml:trace>
  <inkml:trace contextRef="#ctx0" brushRef="#br0" timeOffset="9835.74">5270 10312 0,'0'0'0,"0"0"15,0 0-15,0 0 16,0 0-16,0 21 16,0 16-16,4 8 15,-4-45 1,5 53-16,0 4 15,-5-57-15,0 0 16,0 0-16,5 46 16</inkml:trace>
  <inkml:trace contextRef="#ctx0" brushRef="#br0" timeOffset="10076.11">5146 10447 0,'0'0'15,"0"0"1,0 0-16,0 0 16,0 0-16,19 0 15,18 0-15,10 0 16,2-4-16,3-1 15,-52 5 1,54-14-16</inkml:trace>
  <inkml:trace contextRef="#ctx0" brushRef="#br0" timeOffset="10642.51">5532 10302 0,'0'0'16,"0"0"-16,0 0 16,0 0-16,0 0 15,18 3 1,15 0-16,8 4 15,-41-7-15,45 10 16,-45-10-16,0 0 16,0 0-16,34 22 15,-34-22 1,24 31-16,-16-1 16,-8-30-16,-8 28 15,8-28-15,0 0 16,-20 22-16,20-22 15,0 0 1,0 0-16,-23 15 16,8-7-16,15-8 15,-2 6-15,16 0 16,10 6-16,5 8 16,-29-20-1,0 0-15,30 25 16,-5 6-16,-25-31 15,11 36-15,-11-36 16,-3 33 0,-15-5-16,-11-3 15,-9-9-15,-4-9 16,0-14-16,11-11 16,8-10-16</inkml:trace>
  <inkml:trace contextRef="#ctx0" brushRef="#br0" timeOffset="10969.55">5846 10166 0,'0'0'0,"0"0"16,20 3-1,13 3-15,7 13 16,1 8-16,-5 5 16,-6 7-16,-4 6 15,-7 1 1,-10 4-16,-6 0 15,-9 0-15,-10 0 16,-9-7-16,25-43 16,-36 41-16</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0:41.437"/>
    </inkml:context>
    <inkml:brush xml:id="br0">
      <inkml:brushProperty name="width" value="0.05292" units="cm"/>
      <inkml:brushProperty name="height" value="0.05292" units="cm"/>
      <inkml:brushProperty name="color" value="#0070C0"/>
    </inkml:brush>
  </inkml:definitions>
  <inkml:trace contextRef="#ctx0" brushRef="#br0">7966 12953 0,'0'0'0,"0"0"16,0 0-16,0 0 15,0 0-15,0 0 16,0 0-1,0 0-15,0 0 16,-15 15-16,-3 15 16,-6 7-16,-3 1 15,27-38-15,-28 39 16,0 6 0,28-45-16,-27 41 15,3 1-15,-1-4 16,-1 0-16,26-38 15,0 0-15,0 0 16,-28 18 0,-4-19-16</inkml:trace>
  <inkml:trace contextRef="#ctx0" brushRef="#br0" timeOffset="321.27">7628 13002 0,'0'0'16,"0"0"-16,0 0 16,0 0-1,0 0-15,12 12 16,-12-12-16,26 25 15,5 9 1,4 5-16,2-3 16,1-1-16,1-6 15,-1 5-15,-1 0 16,-37-34-16,35 35 16,-5-18-16,0-10 15,3-7 1</inkml:trace>
  <inkml:trace contextRef="#ctx0" brushRef="#br0" timeOffset="806.68">8617 13361 0,'0'0'0,"0"0"16,0 0-1,0 0-15,-18 12 16,-9 3-16,-8 9 16,1 5-16,-1 8 15,2 4-15,0 5 16,4 8-1,29-54-15,-28 60 16,4 1-16,24-61 16,-13 67-16,13-67 15,-5 65 1,12 3-16,13-15 16,3-28-16,2-25 15</inkml:trace>
  <inkml:trace contextRef="#ctx0" brushRef="#br0" timeOffset="1185.03">8569 13671 0,'0'0'0,"0"0"15,0 0 1,13-9-16,10 2 16,-23 7-16,0 0 15,37-4-15,4 5 16,-41-1 0,41 16-16,-41-16 15,37 28-15,-37-28 16,26 39-16,-15 5 15,-11-44-15,-4 44 16,-17-7 0,-9 1-16,30-38 15,-42 25-15,-8-11 16,4-19-16,8-15 16,38 20-16,-24-40 15</inkml:trace>
  <inkml:trace contextRef="#ctx0" brushRef="#br0" timeOffset="1507.96">8940 13630 0,'0'0'0,"0"0"15,0 0 1,0 0-16,-14 12 16,14-12-16,-18 24 15,-5 7-15,0 2 16,8 0-16,6 0 16,9-33-1,9 34-15,12 7 16,10-5-16,10-5 15,-1-14-15,-5-24 16,-7-18-16,9-4 16,12 0-1</inkml:trace>
  <inkml:trace contextRef="#ctx0" brushRef="#br0" timeOffset="1733.74">9368 13605 0,'0'0'16,"0"0"-16,0 0 15,0 0-15,0 18 16,0 14 0,3 7-16,3 6 15,2 1-15,-8-46 16,10 55-16,-10-55 15,0 0-15,9 58 16</inkml:trace>
  <inkml:trace contextRef="#ctx0" brushRef="#br0" timeOffset="1967.17">9218 13821 0,'0'0'0,"0"0"16,0 0-16,0 0 15,22 0-15,14 0 16,15 0-16,5 0 16,3 0-1,1 0-15,-2 2 16,-3 5-16,-6 3 15</inkml:trace>
  <inkml:trace contextRef="#ctx0" brushRef="#br0" timeOffset="2529.8">10061 13595 0,'0'0'0,"0"0"15,0 0-15,-18-2 16,-12 0-16,-6-4 16,-5-5-1,41 11-15,0 0 16,-45-15-16,45 15 15,-41-5-15,41 5 16,0 0-16,0 0 16,-31 5-1,8 18-15,23-23 16,0 0-16,0 0 16,-7 34-16,7-34 15,4 34-15,-4-34 16,21 27-1,-21-27-15,33 20 16,8-10-16,7-2 16,-3-1-16,-3 4 15,-42-11-15,38 20 16,-38-20 0,26 29-16,-4 8 15,-7 6-15,-15-43 16,-2 45-16,-11-4 15,-10-6-15,-13-10 16,-3-10 0,-2-17-16,4-21 15,2-11-15,5-14 16</inkml:trace>
  <inkml:trace contextRef="#ctx0" brushRef="#br0" timeOffset="2828.14">10114 13258 0,'0'0'16,"11"1"-16,26 13 15,4 4-15,6 15 16,-3 9-16,-4 10 16,-7 4-16,-8 6 15,-6 4 1,-10 0-16,-9-2 16,-9 0-16,-10-8 15,19-56-15,-28 51 16</inkml:trace>
  <inkml:trace contextRef="#ctx0" brushRef="#br0" timeOffset="3474.74">7814 10396 0,'0'0'16,"0"0"-16,0 0 16,-22 9-16,-14 6 15,-7 8-15,-4 9 16,7 3 0,0 5-16,1 2 15,3-3-15,1 5 16,1-11-16,-8-18 15,-2-20-15</inkml:trace>
  <inkml:trace contextRef="#ctx0" brushRef="#br0" timeOffset="3719.16">7421 10383 0,'0'0'16,"8"10"-1,17 18-15,10 4 16,8 7-16,2-1 16,3 7-16,-1-5 15,2-4-15,-49-36 16,45 24-1,0-14-15</inkml:trace>
  <inkml:trace contextRef="#ctx0" brushRef="#br0" timeOffset="4072.1">8511 10131 0,'0'0'0,"-11"1"16,-19 7-16,-5 4 15,-7 15 1,2 13-16,5 6 16,3 8-16,5 2 15,11 4-15,8 4 16,8-2-16,12-8 16,12-8-1,8-22-15,5-24 16</inkml:trace>
  <inkml:trace contextRef="#ctx0" brushRef="#br0" timeOffset="4433.21">8462 10390 0,'0'0'0,"0"0"16,0 0 0,17-3-16,-17 3 15,44 3-15,-44-3 16,60 17-16,4 9 16,-7 9-16,-57-35 15,39 40 1,-14 3-16,-15-1 15,-13-4-15,3-38 16,-26 29-16,-12-8 16,-9-9-1,-3-9-15,-3-13 16,11-9-16,42 19 16,-29-36-16,16-9 15</inkml:trace>
  <inkml:trace contextRef="#ctx0" brushRef="#br0" timeOffset="4733.35">8937 10396 0,'0'0'0,"0"0"16,-17 0-16,-8 9 16,-5 4-16,30-13 15,-27 24 1,27-24-16,-16 36 16,8 6-16,18 3 15,10-2-15,18-3 16,8-9-16,24-22 15,1-6-15,-5-4 16</inkml:trace>
  <inkml:trace contextRef="#ctx0" brushRef="#br0" timeOffset="4995.22">9355 10333 0,'0'0'0,"0"0"16,0 17-16,0 18 15,2 8 1,4 10-16,2 4 15,-8-57-15,14 54 16,-6-15-16,-3-14 16</inkml:trace>
  <inkml:trace contextRef="#ctx0" brushRef="#br0" timeOffset="5224">9149 10501 0,'0'0'0,"0"0"16,21-1 0,16 0-16,14-4 15,12 4-15,1 0 16,0-3-16,2 1 15,5-6-15</inkml:trace>
  <inkml:trace contextRef="#ctx0" brushRef="#br0" timeOffset="5961.15">10029 10347 0,'0'0'16,"0"0"-16,-22 0 15,-10-1-15,-6-2 16,-6-3-16,44 6 15,-43-7 1,43 7-16,0 0 16,-46-5-16,46 5 15,0 0-15,0 0 16,-38 7-16,38-7 16,-28 22-1,14 7-15,14-29 16,-3 38-16,3-38 15,0 0-15,0 0 16,6 37 0,-6-37-16,0 0 15,0 0-15,18 23 16,8-10-16,-26-13 16,41 6-16,3-10 15,1 2 1,-3 2-16,-4 7 15,-38-7-15,33 19 16,-33-19-16,29 26 16,-10 13-1,-19-39-15,5 41 16,-16 0-16,-11-3 16,-13-10-16,-7-10 15,-3-15-15,-3-13 16,7-9-1</inkml:trace>
  <inkml:trace contextRef="#ctx0" brushRef="#br0" timeOffset="6301.07">10083 10046 0,'0'0'16,"12"3"-16,24 15 15,9 8 1,-1 9-16,0 10 15,-4 7-15,-4 10 16,-4 5-16,-10 4 16,-11 4-1,-11 0-15,-9 3 16,-12-3-16,3-16 16,7-16-16</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1:03.848"/>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3390 16104 0,'0'0'0,"0"0"15,0 0-15,0 0 16,0 0-16</inkml:trace>
  <inkml:trace contextRef="#ctx0" brushRef="#br0" timeOffset="4562.45">13063 10615 0,'0'0'16,"0"0"-16,0 0 15,0 0-15,-14 13 16,-9 10-16,23-23 15,-33 37 1,-5 6-16,-6 9 16,2 0-16,42-52 15,-44 54-15,1 4 16,5-1 0,7-3-16,5-5 15,26-49-15,-21 44 16,21-44-16,-9 40 15,9-40-15,9 29 16,18-7 0,18-9-16,10-8 15,15-3-15,10 0 16,3-2-16,-6 0 16,-77 0-1,69 3-15,-69-3 16,47-7-16,-21-5 15,-16-6-15</inkml:trace>
  <inkml:trace contextRef="#ctx0" brushRef="#br0" timeOffset="4884.92">13126 11017 0,'0'0'0,"0"0"16,0 18-16,0 16 16,0 9-1,0 9-15,0 7 16,0 5-16,0-2 15,0 3-15,2-6 16,-1-1 0,-1-58-16,4 55 15,-4-55-15,0 0 16,-4 32 0,-5-27-16</inkml:trace>
  <inkml:trace contextRef="#ctx0" brushRef="#br0" timeOffset="5322.22">14048 10399 0,'0'0'0,"0"0"16,-15 16-16,-6 9 15,-12 8-15,-3 7 16,-5 7-16,-3 1 15,4 6 1,6 5-16,-1 5 16,5 2-16,1 2 15,7 0-15,6 0 16,7 3 0,4-3-16,7-4 15,1-4-15,7-2 16,7-16-16,2-29 15,-4-18-15,-2-18 16</inkml:trace>
  <inkml:trace contextRef="#ctx0" brushRef="#br0" timeOffset="5691.34">14057 10968 0,'0'0'0,"9"-2"16,23-6-16,5 3 16,3-1-16,-3 13 15,-1 7 1,-36-14-16,36 33 15,-36-33-15,32 48 16,-10 5-16,-22-53 16,11 58-16,-13-6 15,-11-11 1,-11-5-16,-6-10 16,-11-6-16,-1-4 15,-6-7-15,3-14 16,3-11-1,10-14-15,7-12 16</inkml:trace>
  <inkml:trace contextRef="#ctx0" brushRef="#br0" timeOffset="6026">14693 10944 0,'0'0'0,"0"0"15,0 0-15,0 0 16,-19 11 0,19-11-16,-38 19 15,-4 10-15,-3 7 16,45-36-16,-39 41 15,13 4-15,9 3 16,10-3 0,13-5-16,12 0 15,11-3-15,11-5 16,2-13-16,2-13 16,-44-6-16,49-21 15</inkml:trace>
  <inkml:trace contextRef="#ctx0" brushRef="#br0" timeOffset="6348.66">15246 10862 0,'0'0'16,"0"0"-16,0 20 15,0 12-15,0 8 16,0-40-16,-3 50 16,-2 4-1,5 2-15,0-56 16,0 57-16,2-2 15,1 4-15,-3-59 16,0 0 0,-3 38-16,0-24 15</inkml:trace>
  <inkml:trace contextRef="#ctx0" brushRef="#br0" timeOffset="6643.35">14915 11192 0,'0'0'15,"0"0"-15,0 0 16,23 5-16,23 3 15,13-1 1,4 3-16,0-3 16,0 1-16,-1-1 15,-4-4-15,-58-3 16,52 0-16,-6-5 16,-2-4-1</inkml:trace>
  <inkml:trace contextRef="#ctx0" brushRef="#br0" timeOffset="7279.85">15612 10757 0,'0'0'16,"0"0"-16,0 0 15,15-8-15,11-1 16,12-2-16,5 3 16,-4 6-1,3 8-15,-42-6 16,36 18-16,-36-18 15,29 31-15,-29-31 16,14 38 0,-13 3-16,-7-3 15,6-38-15,-13 34 16,13-34-16,0 0 16,-23 36-16,23-36 15,0 0-15,0 0 16,-23 30-1,23-30-15,0 0 16,-6 20-16,6-20 16,21 15-16,17-8 15,9 2 1,5 4-16,0 4 16,-52-17-16,46 28 15,-46-28-15,37 37 16,-8 5-1,-16-1-15,-16 1 16,-11-4-16,-8-1 16,-11-5-16,-7-2 15,-4-1-15,-5-9 16,1-13 0,48-7-16,0 0 15,-50 0-15</inkml:trace>
  <inkml:trace contextRef="#ctx0" brushRef="#br0" timeOffset="7749">16000 10300 0,'0'0'15,"12"8"-15,26 10 16,5 3-16,1 7 15,0 4-15,-3 3 16,-1 6 0,-3 6-16,2 3 15,-4 5-15,-2 3 16,-2 5-16,-5 2 16,-8 5-1,-5-4-15,-5 1 16,-4-2-16,-5 1 15,-11 9-15,-9 2 16,-3-4 0,-6-4-16,-6-8 15,0-11-15,-4-12 16,0-8-16</inkml:trace>
  <inkml:trace contextRef="#ctx0" brushRef="#br1" timeOffset="13201.58">17360 10764 0,'0'0'0,"0"0"16,0 0-16,0 0 15,0 0-15,0 0 16,0 0-1,0 0-15,-5 22 16,-2 11-16,-2 14 16,1 4-16,7 5 15,-1 4 1,4 4-16,-2 4 16,1-2-16,-1-1 15,-3-6-15,-3 4 16,6-63-1,-11 46-15,-5-29 16,-8-25-16</inkml:trace>
  <inkml:trace contextRef="#ctx0" brushRef="#br1" timeOffset="13468.59">17040 11235 0,'0'0'0,"0"0"16,0 0-16,0 0 15,18 0 1,15 0-16,16 0 16,10 0-16,5 5 15,7 1-15,0 1 16,-71-7-1,0 0-15,65 7 16,-65-7-16,61 2 16,-2-12-16</inkml:trace>
  <inkml:trace contextRef="#ctx0" brushRef="#br1" timeOffset="15621.76">18452 10623 0,'0'0'15,"0"0"-15,0 0 16,17-10 0,13-7-16,9 2 15,7 2-15,0 6 16,6 9 0,-52-2-16,53 13 15,-5 9-15,-8 13 16,-13 8-16,-19 2 15,-16 3 1,-14 2-16,-11 7 16,-9 4-16,-8 10 15,-6 3-15,4-8 16,11-6 0,41-60-16,-36 54 15,9-5-15,11-9 16,16-40-1,4 32-15,22-10 16,23-10-16,17-4 16,23-8-16,7-10 15,-13-15-15,-17-5 16</inkml:trace>
  <inkml:trace contextRef="#ctx0" brushRef="#br1" timeOffset="15969.24">19367 10921 0,'18'7'0,"0"-3"15,27 10-15,-3 1 16,-4 10-16,-6 6 16,-4 9-16,-12 5 15,-16-45 1,0 53-16,-17-1 16,-12-2-16,-12-9 15,-9-4 1,-11-8-16,0-8 15,4-14-15,2-16 16,4-10-16,51 19 16,-63-34-1</inkml:trace>
  <inkml:trace contextRef="#ctx0" brushRef="#br1" timeOffset="16290.88">19914 11019 0,'0'0'0,"0"0"16,-19 0-16,-11 5 15,-8 4 1,-1 10-16,-4 7 15,3 8-15,2 2 16,8 1-16,5 0 16,13-1-1,9-1-15,15-3 16,13-2-16,13-5 16,14-7-16,6-13 15,0-15-15,6-16 16</inkml:trace>
  <inkml:trace contextRef="#ctx0" brushRef="#br1" timeOffset="16753.76">20770 10262 0,'0'0'15,"0"0"-15,-18 5 16,-10 10-16,-8 7 16,-7 11-16,0 8 15,1 2 1,-3 9-16,1 6 16,0 4-16,6 1 15,2 6-15,4-1 16,11 1-1,10 5-15,10-5 16,6 2-16,7-5 16,-12-66-16,25 75 15,14-14-15,-7-30 16,-13-26 0</inkml:trace>
  <inkml:trace contextRef="#ctx0" brushRef="#br1" timeOffset="17118.09">20754 10844 0,'0'0'0,"0"0"16,0 0-1,19-7-15,13-4 16,9 4-16,1 4 16,1 10-16,0 5 15,-3 11 1,-1 15-16,-39-38 16,25 48-16,-11 4 15,-14-1-15,-14-6 16,-13-5-1,-12-8-15,-4-7 16,-5-7-16,-2-10 16,50-8-16,-48-8 15,1-16-15,-2-7 16</inkml:trace>
  <inkml:trace contextRef="#ctx0" brushRef="#br1" timeOffset="17450.95">21423 10801 0,'0'0'15,"0"0"-15,-19 0 16,-6 5-16,-3 4 15,-7 2-15,35-11 16,-40 28 0,2 9-16,3 11 15,35-48-15,-28 53 16,10 1-16,18-54 16,2 53-16,17-4 15,14-6 1,13-12-16,8-15 15,5-12-15,5-8 16,6-4-16</inkml:trace>
  <inkml:trace contextRef="#ctx0" brushRef="#br1" timeOffset="17715.57">21991 10729 0,'0'0'15,"0"0"-15,0 0 16,-5 22 0,0 16-16,-1 9 15,3 4-15,-2 6 16,3 0-16,2 0 15,0-57-15,-1 63 16,1-63 0,0 59-16</inkml:trace>
  <inkml:trace contextRef="#ctx0" brushRef="#br1" timeOffset="17977.62">21679 10949 0,'0'0'0,"0"0"16,23 5-1,13 3-15,12 3 16,10 0-16,3-1 15,6-1-15,-2-4 16,-65-5 0,65 4-16,-65-4 15,74-8-15</inkml:trace>
  <inkml:trace contextRef="#ctx0" brushRef="#br1" timeOffset="18641.93">22814 10621 0,'0'0'15,"0"0"-15,0 0 16,0 0-16,-20 0 16,20 0-16,-34 0 15,34 0-15,-47 0 16,47 0 0,-48 5-16,48-5 15,0 0-15,0 0 16,-47 10-16,47-10 15,-42 20-15,42-20 16,0 0 0,-30 30-16,30-30 15,-13 33-15,13-33 16,0 0-16,0 0 16,-2 30-1,11-6-15,-9-24 16,0 0-16,21 20 15,9-9-15,-30-11 16,38 11-16,-38-11 16,44 13-16,1 6 15,-45-19 1,43 32-16,-2 5 16,-10 11-16,-5 7 15,-7 6-15,-8 6 16,-5-4-16,-15-9 15,-9-9 1,18-45-16,-33 40 16,-12-3-16,-14-6 15,-9-18-15,1-22 16,14-29-16,16-17 16,16-11-16</inkml:trace>
  <inkml:trace contextRef="#ctx0" brushRef="#br1" timeOffset="19028.16">22812 10278 0,'0'0'16,"0"0"-16,24 4 15,17 6 1,6 8-16,7 11 16,0 7-16,-2 9 15,-6 7-15,-3 6 16,-7 8-1,-3-1-15,-6 9 16,-12 2-16,-3-1 16,-12 3-16,-13-5 15,-11 2-15,-11 4 16,-23 13-16,-15-2 16,4-20-1,10-20-15</inkml:trace>
  <inkml:trace contextRef="#ctx0" brushRef="#br2" timeOffset="25625.5">12866 11644 0,'0'0'16,"0"0"-16,0 0 16,0 0-16,0 0 15,0 0 1,0 0-16,0 0 15,0 0-15,0 0 16,17 5-16,8 6 16,-25-11-1,36 11-15,5 1 16,4-1-16,3-6 16,3 1-16,3 6 15,6-1 1,5 2-16,5-1 15,-1-4-15,2-2 16,0-1-16,2-3 16,-4 3-1,-1-4-15,4 4 16,3 1-16,8-1 16,1-2-16,-2 2 15,0-3 1,-4-2-16,3 1 15,-1 3-15,4-1 16,-2-5-16,-2-3 16,0 1-1,-1 0-15,-3 1 16,3 0-16,-1-3 16,-1 4-1,2 0-15,5 2 16,1 2-16,5-2 15,0 0-15,-7-2 16,-1-2 0,0 1-16,-1 1 15,4-1-15,1 4 16,-5-2-16,-1-8 16,5 4-16,2 1 15,3 4-15,-2-4 16,-3 3-1,4-3-15,-1 1 16,3-1-16,0-1 16,-4-1-16,-5 1 15,7-2 1,5 4-16,2 3 16,-1-1-16,2-4 15,-5 4-15,-3 0 16,1-3-1,3 4-15,7 2 16,0 1-16,1 0 16,1 0-16,0-1 15,3 0 1,-1 1-16,2 2 16,0 1-16,0-6 15,-2 1-15,2-2 16,5 5-16,3 1 15,-1 2 1,0 0-16,2-2 16,3 3-16,3 4 15,-4-1-15,-1-4 16,2-1 0,-1 1-16,0-5 15,-1 3-15,-4 5 16,0-6-16,5-2 15,-2 0-15,-3-4 16,-2 6-16,-2-1 16,1 6-1,-5-6-15,-7-1 16,2 2-16,-2-7 16,-2 0-16,-2-2 15,-7 0-15,-5 3 16,-13-5-1,-5 1-15,-9 1 16,-54 5-16,49-2 16,-2 7-16,-47-5 15,0 0-15,32 4 16,-15-4 0</inkml:trace>
  <inkml:trace contextRef="#ctx0" brushRef="#br2" timeOffset="26862.81">15208 11997 0,'0'0'16,"0"0"-16,0 0 16,0 0-1,0 0-15,-18 14 16,-12 5-16,-9 8 15,-2 5-15,-4 2 16,0 9 0,2 6-16,4 9 15,6 2-15,8 1 16,7 0 0,10 0-16,8 1 15,5-1-15,11 3 16,6-6-16,3-5 15,-25-53-15,37 44 16,5-8-16,9-15 16,-4-15-16,-2-13 15,-2-9 1</inkml:trace>
  <inkml:trace contextRef="#ctx0" brushRef="#br2" timeOffset="27291.15">15510 12319 0,'0'0'16,"11"-2"-16,19-6 15,1-7-15,9 4 16,-40 11-16,44-10 15,-44 10 1,47-3-16,-47 3 16,51 15-16,-51-15 15,47 30-15,-4 11 16,-43-41 0,32 50-16,-10 5 15,-14-1-15,-8-54 16,-5 54-16,-14 1 15,-11-7-15,-16-8 16,-11-4-16,-11-5 16,-4-10-1,72-21-15,-70 0 16,16-18-16,54 18 16,-34-34-16,32-9 15,19-3-15,11-1 16</inkml:trace>
  <inkml:trace contextRef="#ctx0" brushRef="#br2" timeOffset="27622.87">16204 12332 0,'0'0'0,"0"0"15,0 0-15,0 0 16,0 0-16,0 0 15,0 0 1,0 0-16,0 0 16,-10 18-16,-12 8 15,-4 10-15,0 7 16,0 0-16,6 2 16,4-2-1,3-1-15,13-42 16,-3 44-16,8-2 15,11-9-15,12-4 16,9-11 0,7-1-16,6-14 15,1-17-15,-5-15 16,1-23-16</inkml:trace>
  <inkml:trace contextRef="#ctx0" brushRef="#br2" timeOffset="27941.66">16787 12127 0,'0'0'16,"0"0"-16,0 0 15,0 0-15,-3 20 16,2 15 0,1 10-16,1 10 15,-1 2-15,2 0 16,-2 2-16,0-4 16,1 0-16,4-1 15,-2-1 1,-3-53-16,0 0 15,0 39-15,-3-16 16</inkml:trace>
  <inkml:trace contextRef="#ctx0" brushRef="#br2" timeOffset="28227.16">16506 12519 0,'0'0'0,"0"0"15,0 0-15,0 0 16,0 0-16,17 0 16,17-3-1,15-3-15,6 2 16,4 2-16,-59 2 15,67 0-15,-67 0 16,68-1-16,-9-8 16,-10-14-1,-10-12-15</inkml:trace>
  <inkml:trace contextRef="#ctx0" brushRef="#br2" timeOffset="28991.56">17684 12147 0,'0'0'15,"0"0"-15,0 0 16,-21 0-16,-15-4 16,-4 0-1,-7-2-15,-1 1 16,3 4-16,45 1 15,0 0-15,-49-4 16,49 4-16,0 0 16,-43 4-1,7 9-15,36-13 16,0 0-16,0 0 16,-24 20-16,10 3 15,9 4-15,5-27 16,0 0-1,1 30-15,-1-30 16,0 0-16,0 0 16,9 28-16,-9-28 15,15 21-15,-15-21 16,27 9 0,6-9-16,4-4 15,3 0-15,-40 4 16,43 3-16,-43-3 15,41 10-15,1 4 16,-6 8 0,-9 5-16,0 1 15,-1 3-15,-5 1 16,-4 4-16,-17-36 16,8 42-16,-6 2 15,-8-2-15,-8-4 16,-10-7-16,24-31 15,-39 24 1,-8-14-16,-8-10 16,13-17-16,3-11 15,6-7-15,0-3 16</inkml:trace>
  <inkml:trace contextRef="#ctx0" brushRef="#br2" timeOffset="29348.97">17782 11872 0,'0'0'15,"9"0"-15,27 4 16,6 0-1,9 5-15,2 12 16,0 11-16,-1 5 16,-7 10-16,-5 4 15,-5 5-15,-8 8 16,-5 0 0,-11 3-16,-11 5 15,-4-3-15,-16-2 16,-5 0-16,-8-4 15,-11 12-15,-10-5 16,-1-24 0,0-21-16,1-13 15</inkml:trace>
  <inkml:trace contextRef="#ctx0" brushRef="#br2" timeOffset="29758.86">18875 11904 0,'0'0'16,"0"0"-16,0 0 16,-22 3-16,-9 13 15,-11 8 1,-6 9-16,-1 9 16,6 8-16,-1 6 15,7 4-15,3 4 16,6 1-16,7 1 15,14-1 1,3 2-16,12-6 16,11-5-16,9-5 15,11-1-15,5-11 16,-44-39-16,55 15 16</inkml:trace>
  <inkml:trace contextRef="#ctx0" brushRef="#br2" timeOffset="30199.17">18918 12205 0,'0'0'16,"0"0"0,0 0-16,19 0 15,-19 0-15,33 5 16,14 0-16,-2 10 16,-45-15-16,43 31 15,-43-31 1,37 48-16,-9 5 15,-10 5-15,-10 0 16,-11-4-16,-5-6 16,-8-4-16,-6-6 15,-8-4 1,-5-6-16,-10-6 16,-7-6-16,-5-9 15,57-7-15,-55-8 16,55 8-16,-47-26 15,26-13-15,16-16 16</inkml:trace>
  <inkml:trace contextRef="#ctx0" brushRef="#br2" timeOffset="30575.41">19513 12287 0,'0'0'0,"0"0"16,0 0-1,0 0-15,0 0 16,0 0-16,0 0 16,-21 4-16,-8 6 15,-4 10 1,-6 9-16,3 9 15,36-38-15,-31 47 16,6 3-16,6 1 16,11-2-16,8-6 15,7-4-15,9-3 16,-16-36 0,40 27-16,13-3 15,11-13-15,12-14 16,-76 3-16,79-20 15,7-18 1,5-13-16</inkml:trace>
  <inkml:trace contextRef="#ctx0" brushRef="#br2" timeOffset="30833.57">20104 12243 0,'0'0'0,"0"0"16,0 0-1,0 19-15,0 18 16,0 11-16,1-1 16,2 7-16,0 1 15,0 3-15,0 0 16,3-5-16,-6-53 15,0 0-15,-3 42 16,-3-14 0</inkml:trace>
  <inkml:trace contextRef="#ctx0" brushRef="#br2" timeOffset="31110.23">19821 12517 0,'0'0'15,"0"0"-15,0 0 16,0 0-16,23 0 16,18-2-16,18-3 15,4-1-15,-63 6 16,63-4-1,-3 2-15,-7-5 16,-53 7-16,0 0 16,46-18-16,-46 18 15,40-41-15</inkml:trace>
  <inkml:trace contextRef="#ctx0" brushRef="#br2" timeOffset="31711.19">20572 12201 0,'0'0'0,"0"0"16,0 0-16,0 0 15,15-3-15,11-4 16,12 7-1,-38 0-15,43 9 16,-43-9-16,48 15 16,-9 10-16,-39-25 15,28 37-15,-28-37 16,10 40 0,-15 3-16,-10-5 15,-8-3-15,-5-6 16,28-29-16,-32 25 15,-1-6 1,33-19-16,0 0 16,0 0-16,-25 11 15,25-11-15,-13 9 16,13-9-16,16 6 16,-16-6-1,39 0-15,13 4 16,4 11-16,-56-15 15,60 23-15,-9 14 16,-51-37-16,41 44 16,-19 8-1,-22-52-15,3 54 16,-3-54-16,-24 50 16,-18-7-16,-12-7 15,-16-12-15,-6-15 16,-6-13-1,13-18-15,10-21 16,12-11-16,5-5 16</inkml:trace>
  <inkml:trace contextRef="#ctx0" brushRef="#br2" timeOffset="32037.96">20869 11910 0,'0'0'16,"10"0"-16,21-3 16,14 5-16,5 5 15,6 14-15,1 13 16,1 14-1,4 8-15,-11 9 16,-9 9-16,-9 5 16,-9 6-16,-11 1 15,-8 0-15,-11 3 16,-10 5 0,-12 5-16,-15 2 15,-23 18-15,-6-26 16</inkml:trace>
</inkml:ink>
</file>

<file path=ppt/ink/ink4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03:13.602"/>
    </inkml:context>
    <inkml:brush xml:id="br0">
      <inkml:brushProperty name="width" value="0.05292" units="cm"/>
      <inkml:brushProperty name="height" value="0.05292" units="cm"/>
      <inkml:brushProperty name="color" value="#00B050"/>
    </inkml:brush>
  </inkml:definitions>
  <inkml:trace contextRef="#ctx0" brushRef="#br0">13463 14348 0,'0'0'0,"0"0"15,0 0-15,0 0 16,0 0-16,0 0 15,0 0-15,3-14 16,11-7 0,10-5-16,6 2 15,6 0-15,8 8 16,7 2-16,4 5 16,4-1-16,0 8 15,-4 2 1,-55 0-16,0 0 15,52 8-15,-52-8 16,39 20-16,-17 7 16,-13 1-16,-18 7 15,-9 2-15,-12 4 16,-9 2-16,-5 0 16,-10 8-1,54-51-15,-55 60 16,9 7-16,8-1 15,38-66-15,-22 57 16,18-9-16,13-13 16,18-9-16,19-6 15,14-11 1,17-14-16,9-19 16</inkml:trace>
  <inkml:trace contextRef="#ctx0" brushRef="#br0" timeOffset="389.39">14507 14461 0,'0'0'16,"12"0"-16,23 0 16,5 3-16,-1 3 15,-4 6-15,-35-12 16,0 0 0,28 24-16,-6 9 15,-22-33-15,8 45 16,-8-45-16,-4 52 15,-15-2-15,-15-3 16,-8-4-16,-14-7 16,-7-14-16,-12-8 15,75-14 1,-73-15-16,21-21 16,18-13-1</inkml:trace>
  <inkml:trace contextRef="#ctx0" brushRef="#br0" timeOffset="703.04">14970 14518 0,'0'0'16,"0"0"-16,0 0 15,0 0-15,-23 0 16,-9 6-16,-8 4 16,40-10-1,-41 19-15,41-19 16,-35 39-16,15 5 16,15-1-16,5-43 15,18 39-15,18 1 16,12-9-16,6-13 15,-1-20 1,-11-16-16,-9-11 16</inkml:trace>
  <inkml:trace contextRef="#ctx0" brushRef="#br0" timeOffset="1379.11">15103 14133 0,'0'0'0,"0"0"15,0 0 1,0 0-16,0 0 16,0 0-16,0 0 15,0 0-15,18-1 16,20-4-16,8-2 15,-46 7-15,54-7 16,-54 7 0,0 0-16,47-1 15,-47 1-15,34 8 16,-17 6-16,-14 7 16,-9 2-16,6-23 15,-15 30-15,15-30 16,0 0-16,0 0 15,-15 35-15,8-2 16,15-5 0,15-3-16,16-7 15,9-9-15,8-9 16,-56 0-16,72-11 16</inkml:trace>
  <inkml:trace contextRef="#ctx0" brushRef="#br0" timeOffset="1635.9">16027 14361 0,'0'0'15,"0"0"-15,0 29 16,0 8-16,0 13 15,0-50-15,3 64 16,-3-64-16,4 75 16,-4-75-1,7 80-15,-7-80 16,0 0-16,0 0 16,7 79-16</inkml:trace>
  <inkml:trace contextRef="#ctx0" brushRef="#br0" timeOffset="1869.24">15811 14636 0,'0'0'0,"0"0"16,0 0-1,15-2-15,18 0 16,18-1-16,13 3 15,6 2-15,0-1 16,1 6-16,-7-4 16,-5-1-16,-59-2 15,42-5 1,-12-11-16</inkml:trace>
  <inkml:trace contextRef="#ctx0" brushRef="#br0" timeOffset="2196.59">16816 14195 0,'0'0'0,"0"0"16,0 23-16,0 15 15,0 10-15,0 7 16,-3 6-16,0 5 16,3 0-16,0 1 15,1-3-15,1-3 16,-2-5-16,0-56 15,0 0 1,1 39-16</inkml:trace>
  <inkml:trace contextRef="#ctx0" brushRef="#br0" timeOffset="2587.45">17066 14198 0,'0'0'16,"0"13"-16,3 19 16,0 12-1,-3 7-15,-2 2 16,1 2-16,1-55 15,-2 58-15,2-58 16,-1 59-16,1-59 16,0 0-16,11 51 15,-11-51 1,23 37-16,16-13 16,5-10-16,5-8 15,4-6-15,-2-5 16,0-3-16,-3 0 15,-5-2-15,-8-9 16,-35 19 0,28-35-16</inkml:trace>
  <inkml:trace contextRef="#ctx0" brushRef="#br0" timeOffset="2829.2">17346 14396 0,'0'0'0,"0"0"15,0 20-15,-4 18 16,1 12-16,3 7 16,0-2-16,2 1 15,2-1-15,-1 2 16,-3-57-1,4 55-15,-4-55 16,3 40-16,-1-24 16</inkml:trace>
  <inkml:trace contextRef="#ctx0" brushRef="#br0" timeOffset="3325.45">17890 14434 0,'0'0'0,"0"0"16,0 0-16,0 0 16,0 0-16,17 3 15,9 2 1,12 1-16,-38-6 16,47 21-16,-47-21 15,43 31-15,-5 10 16,-11 0-16,-7 0 15,-6 0 1,-7-3-16,-6-1 16,-9-1-16,-11-3 15,-6-4-15,-10-8 16,-4-6-16,-9-2 16,-2-2-16,1-3 15,49-8 1,-47 0-16,47 0 15,-39-22-15,15-13 16,9-8 0</inkml:trace>
  <inkml:trace contextRef="#ctx0" brushRef="#br0" timeOffset="3654.67">18442 14437 0,'0'0'16,"0"0"-16,0 0 15,0 0-15,-18 3 16,18-3-16,-30 12 16,-5 12-1,2 6-15,5 3 16,28-33-16,-23 42 15,6 2-15,17-44 16,-8 50-16,8 4 16,0-54-1,16 46-15,13-9 16,10-12-16,10-15 16,2-20-16,-7-15 15,-5-11 1</inkml:trace>
  <inkml:trace contextRef="#ctx0" brushRef="#br0" timeOffset="3911.82">19029 14353 0,'0'0'0,"0"0"15,1 20-15,1 12 16,1 10 0,-1 8-16,2 5 15,4 5-15,-4 2 16,3 1-16,1-5 16,-2-3-16,-6-55 15,8 38-15,-5-17 16</inkml:trace>
  <inkml:trace contextRef="#ctx0" brushRef="#br0" timeOffset="4159.45">18814 14731 0,'0'0'0,"0"0"15,0 0-15,17-8 16,10-3-16,16 1 16,13 2-16,10 3 15,6-1-15,2 4 16,-8-2 0,-6-5-16,-9-5 15,-51 14-15,56-32 16</inkml:trace>
  <inkml:trace contextRef="#ctx0" brushRef="#br0" timeOffset="4462.42">19663 14363 0,'0'0'16,"0"18"-16,0 28 16,0 11-16,0-57 15,3 69-15,-3-69 16,6 86-16,3-4 15,0 1 1,3-10-16,-12-73 16,18 60-16</inkml:trace>
  <inkml:trace contextRef="#ctx0" brushRef="#br0" timeOffset="4946.64">20057 14302 0,'0'0'15,"12"-1"-15,21-6 16,7 2-1,4 0-15,-1 7 16,-3 6-16,-40-8 16,39 12-16,-3 11 15,-5 7-15,-9 7 16,-22-37-16,11 46 16,-17 7-1,-10-1-15,-11 2 16,-2-1-16,-2 0 15,-2 1-15,-1-7 16,34-47-16,-33 42 16,33-42-1,-22 36-15,22-36 16,0 0-16,-5 25 16,15 0-16,15-10 15,15-8-15,7-8 16,4-8-16,1-9 15,-6-5 1,-5-7-16</inkml:trace>
  <inkml:trace contextRef="#ctx0" brushRef="#br0" timeOffset="6338.89">13295 15033 0,'0'0'0,"10"1"16,13 3-16,4 1 15,10 0-15,-37-5 16,48 4-16,-48-4 16,64 4-16,-64-4 15,80 2 1,10-2-16,-4 3 15,-1 1-15,-3-1 16,-3-2-16,2 1 16,0 0-16,5-2 15,16 0-15,11 0 16,-7 0 0,-7 0-16,-8 0 15,-2 0-15,-1 0 16,0 0-16,6-2 15,1-1-15,0 1 16,2 1 0,-4-8-16,-1 1 15,-3 1-15,3-1 16,6 5-16,1 3 16,2 0-1,-2 2-15,-2 0 16,-6-2-16,1-2 15,0 0-15,1 0 16,4-1-16,2-3 16,-1 8-16,-3 2 15,-7 1 1,-4-9-16,1-1 16,5 0-16,5 5 15,2 3-15,-4-1 16,-5-2-1,-3 7-15,4-2 16,5-4-16,6 4 16,3 1-16,1-6 15,-6-2-15,-2 0 16,-10-1 0,-1 1-16,4 0 15,4 2-15,6 0 16,0 7-16,2 3 15,-7 0-15,5-3 16,-9-2 0,-3-1-16,1 1 15,2-4-15,-2-2 16,-4-5-16,-2 1 16,-5 3-16,-8-4 15,3-3 1,-3 6-16,-6 4 15,-4 5-15,-59-6 16,54 3-16,-54-3 16,48-11-16</inkml:trace>
  <inkml:trace contextRef="#ctx0" brushRef="#br0" timeOffset="8419.29">15199 15272 0,'0'0'16,"0"0"-16,0 0 15,0 0-15,0 0 16,0 0-16,-18 12 16,18-12-1,-22 20-15,22-20 16,0 0-16,-32 25 15,32-25-15,-39 26 16,39-26-16,-34 31 16,34-31-16,-35 34 15,35-34 1,-33 39-16,-2 2 16,2 2-16,33-43 15,-34 45-15,2 1 16,32-46-16,-28 50 15,28-50 1,0 0-16,-22 61 16,22-61-16,-13 63 15,13-63-15,-3 61 16,6-5-16,-3-56 16,0 0-16,15 41 15,-15-41 1,0 0-16,0 0 15,14 34-15,-14-34 16,0 0-16,0 0 16,14 27-1,-14-27-15,0 0 16,0 0-16,11 25 16,-11-25-16,0 0 15,0 0 1,9 20-16,-9-20 15,0 0-15,0 0 16,7 12-16,-7-12 16,0 0-1,0 0-15,5 7 16,-5-7-16,0 0 16,0 0-16,3 6 15,-3-6-15,0 0 16,0 0-1,2 4-15,-2-4 16,0 0-16,0 0 16,1 3-16,-1-3 15,0 0 1,0 0-16,2 2 16,-2-2-16,0 0 15,0 0-15,0 0 16,0 0-16,0 0 15,0 0 1,1-2-16,-1 2 16,0 0-16,0 0 15,2-2-15,-2 2 16,0 0 0,0 0-16,0-1 15,0 1-15,0 0 16,0 0-16,1-2 15,-1 2 1,0 0-16,0 0 16,-1 0-16,1 0 15,0 0-15,0 0 16,1 3 0,-1-3-16,0 0 15,0 0-15,4 2 16,-4-2-16,0 0 15,0 0-15,8 0 16,-8 0 0,0 0-16,0 0 15,11 2-15,-11-2 16,0 0-16,20-2 16,-20 2-16,0 0 15,28 0 1,6-7-16,-34 7 15,0 0-15,36-4 16,-36 4-16,0 0 16,0 0-16,41-7 15,-41 7 1,41-10-16,-41 10 16,40-9-16,-7-7 15,-8-5-15,-18-11 16,-15-11-16</inkml:trace>
  <inkml:trace contextRef="#ctx0" brushRef="#br0" timeOffset="9129.52">14437 15499 0,'0'0'16,"0"0"-16,0 0 15,0 0-15,0 0 16,0 0-16,0 0 15,13-4 1,-13 4-16,28-4 16,13 0-16,-41 4 15,45 2-15,-45-2 16,50 6-16,-1 8 16,-49-14-1,46 20-15,-46-20 16,41 31-16,-41-31 15,0 0-15,33 44 16,-33-44-16,26 50 16,-13 6-1,-13-56-15,0 54 16,-6-5-16,-5-8 16,11-41-16,-13 37 15,-7 0-15,-5-2 16,25-35-16,-33 33 15,-7-3 1,-4 1-16,44-31 16,-50 24-16,-4-4 15,54-20-15,-59 13 16,59-13-16,-54 8 16,54-8-1,0 0-15,0 0 16,-41 7-16,41-7 15,0 0-15,0 0 16,-30 4-16,30-4 16,0 0-16,-17-6 15,8-3 1,0-16-16,0-12 16</inkml:trace>
  <inkml:trace contextRef="#ctx0" brushRef="#br0" timeOffset="10513.29">15412 15337 0,'0'0'0,"0"0"15,0 0-15,0 0 16,0 0 0,0 0-16,0 0 15,0 0-15,0 0 16,0 0-16,0 0 15,0 0-15,0 0 16,0 0 0,0 0-16,17-3 15,10-4-15,-27 7 16,41-8 0,-41 8-16,0 0 0,51-5 15,-2 5 1,-49 0-16,0 0 15,0 0-15,41 12 16,-41-12-16,21 19 16,-21-19-16,2 30 15,-2-30-15,-17 35 16,17-35-16,-27 39 16,27-39-1,-25 38-15,25-38 16,0 0-16,0 0 15,-17 35-15,17-35 16,3 28-16,-3-28 16,18 19-16,18-13 15,-36-6 1,40-9-16,-3-8 16,-6-12-16</inkml:trace>
  <inkml:trace contextRef="#ctx0" brushRef="#br0" timeOffset="10852.35">16045 15813 0,'0'0'16,"0"0"-16,0 0 15,0 0-15,0 0 16,16 0-16,-16 0 16,35-3-16,11-2 15,8-1 1,2 5-16,0 1 15,-2 0-15,-1-1 16,-53 1-16,48-9 16,-6-6-16,-6-3 15</inkml:trace>
  <inkml:trace contextRef="#ctx0" brushRef="#br0" timeOffset="11176.93">16328 15495 0,'0'0'0,"0"0"15,0 0-15,0 18 16,0 14-16,0 9 15,0 6 1,0 3-16,0-50 16,0 56-16,0 4 15,0 0-15,1-3 16,1 2-16,-2-59 16,4 55-1,-4-55-15,1 37 16,1-23-16,-2-20 15</inkml:trace>
  <inkml:trace contextRef="#ctx0" brushRef="#br0" timeOffset="11942.37">17023 15675 0,'0'0'0,"0"0"16,0 0-16,0 0 15,0 0-15,-10-12 16,-4-14-16,14 26 15,-16-32 1,16 32-16,0 0 16,-20-35-16,1 2 15,19 33-15,-9-35 16,9 35-16,3-33 16,-3 33-16,19-33 15,11 5 1,8 6-16,4 5 15,6 7-15,-4 5 16,5 3-16,-5 7 16,1 4-16,-45-9 15,36 20 1,-36-20-16,28 24 16,-28-24-16,14 39 15,-14 3-15,-15-1 16,-14 0-16,-2 1 15,-9 5-15,-4 2 16,-3 4 0,47-53-16,-51 58 15,3 0-15,48-58 16,-33 54-16,13-4 16,18-7-16,2-43 15,16 37-15,-16-37 16,33 29-1,13-13-15,3-11 16,-5-13-16,-44 8 16,38-19-16,-6-9 15,-32 28-15,25-36 16,-14-8-16,-14 2 16,-11 1-1,-12 7-15,-10 6 16,-8 4-16,-2-2 15,-2-3-15,-1-10 16</inkml:trace>
  <inkml:trace contextRef="#ctx0" brushRef="#br0" timeOffset="12364.58">17560 15612 0,'0'0'0,"0"0"15,16-7-15,13-5 16,-29 12-16,43-11 15,4 6 1,3 8-16,-50-3 0,52 22 16,-52-22-1,45 38-15,-6 5 16,-18 1-16,-12 2 16,-9-46-16,-9 46 15,-13 0-15,-11-7 16,-13-9-1,-10-1-15,-9-12 16,2-10-16,63-7 16,-57-12-16,2-13 15,25-18-15,23-7 16</inkml:trace>
  <inkml:trace contextRef="#ctx0" brushRef="#br0" timeOffset="12714.78">18179 15613 0,'0'0'16,"0"0"-16,0 0 15,0 0-15,-17 0 16,-12 3-1,-4 10-15,-1 2 16,5 7-16,4 8 16,25-30-16,-19 37 15,8 5-15,11-42 16,0 44 0,7-1-16,13-4 15,4-6-15,9-4 16,3-8-16,8-9 15,2-12-15,-2-17 16,2-12-16,-3-15 16</inkml:trace>
  <inkml:trace contextRef="#ctx0" brushRef="#br0" timeOffset="13000">18710 15489 0,'0'0'15,"0"0"-15,0 0 16,0 0-16,2 18 16,-1 13-1,-1-31-15,4 48 16,-1 10-16,1 0 15,-4-58-15,8 62 16,-3 4-16,0 0 16,-5-66-16,5 60 15,-2-21-15,-3-39 16,4 0 0</inkml:trace>
  <inkml:trace contextRef="#ctx0" brushRef="#br0" timeOffset="13247.33">18544 15834 0,'0'0'0,"0"0"16,0 0-16,18 0 15,20 0 1,15-1-16,12-1 16,1-2-16,3 0 15,-2-4-15,-67 8 16,70-22-16</inkml:trace>
  <inkml:trace contextRef="#ctx0" brushRef="#br0" timeOffset="13566.48">19307 15401 0,'0'0'0,"0"13"16,0 22 0,0 8-16,2 14 15,-1 1-15,1 5 16,-2 1-16,3 1 16,0 4-1,3-4-15,-1-3 16,-5-62-16,0 0 15,0 0-15,6 52 16</inkml:trace>
  <inkml:trace contextRef="#ctx0" brushRef="#br0" timeOffset="14205.76">19980 15434 0,'0'0'15,"0"0"-15,0 0 16,-21 0-16,-18 0 15,39 0-15,-55 0 16,55 0-16,-65 0 16,0 0-1,65 0-15,-57 11 16,10 6-16,47-17 16,-41 33-16,41-33 15,-23 43-15,23-43 16,-13 50-1,13-50-15,0 0 16,4 50-16,-4-50 16,0 0-16,18 37 15,-18-37-15,30 20 16,8-15-16,7-9 16,-45 4-1,54-5-15,10 1 16,-1 1-16,-4 8 15,-11 11-15,-7 5 16,-5 7-16,-8 2 16,-1 9-1,-7 5-15,-8 0 16,-8 3-16,-7-4 16,-13-3-16,-10-8 15,-11-4-15,-17-5 16,-17-1-16,-18-4 15,-1-8 1,6-14-16,12-14 16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45:37.003"/>
    </inkml:context>
    <inkml:brush xml:id="br0">
      <inkml:brushProperty name="width" value="0.05292" units="cm"/>
      <inkml:brushProperty name="height" value="0.05292" units="cm"/>
      <inkml:brushProperty name="color" value="#FF0000"/>
    </inkml:brush>
  </inkml:definitions>
  <inkml:trace contextRef="#ctx0" brushRef="#br0">13430 8074 24575,'33'0'0,"-1"7"0,17 6 0,-4 4 0,5 4-1065,-18-10 0,2 0 1065,2 1 0,1 0 0,7 3 0,1 0 0,-2-2 0,-2-1 0,-6-1 0,1 1 0,10 1 0,1-1 0,-15-5 0,0 1 83,7 4 0,1-1-83,19-2 0,-7 7 0,3-3 0,-24-6 0,-1 0 0,20 8 0,1-2 0,-20-5 0,-1 1 0,18 12 0,-18-11 0,2 2 0,-4 1 0,-1-1 0,14 9 0,-7-1 0,1 1-917,11 9 917,-10-4 0,1 2 0,-8-8 0,-2 1 0,3 4 0,1 2 0,0-1 0,0 1 0,-2 2 0,1 0-630,2 0 1,-1 1 629,-2-2 0,0 1 0,0 0 0,-1 0 0,1-3 0,-2-1 0,-4-3 0,0 1 0,7 8 0,0-1 994,7 4-994,-9-2 0,0 0 0,6 3 0,-13-9 0,1 0 0,12 18 0,4-2 0,-9-2 0,-2-8 322,-4 2-322,0-7 920,-4 2-920,2-2 1432,-6-2-1432,3 4 472,-4-8-472,0 7 0,0 1 0,1 1 0,6 18 0,-6-15 0,-2-4 0,0 1 0,8 18 0,-10-20 0,0 1 0,10 22 0,0-2-630,-1-4 630,-7-18 0,0 2 0,6 4 0,-1 0 0,7 21 0,-7-22 0,-1-1 0,4 14 0,4 5 0,0 1 0,0-1 0,1 0 0,-5 1 0,-1-6 0,0 4 0,-6-4-179,4-1 179,-5 1 0,-1-7 0,-1 1 0,-4-5 0,1 4 0,-1-8 0,1 3 624,-1-4-624,0 0 185,0-4-185,-3 2 0,2-6 0,-5 7 0,5-3 0,-3-1 0,1 0 0,2-4 0,-2 0 0,2 0 0,1-4 0,-1 3 0,0-9 0,0 5 0,0-9 0,-3 2 0,2-2 0,-2-3 0,0-3 0,2-10 0,-4-3 0,5-11 0,-2-5 0,4-11 0,0 0 0,0-9 0,4 4 0,-3-5 0,6 5 0,-3 1 0,0 9 0,3-2 0,-4 11 0,3-3 0,0 5 0,-4 4 0,2-1 0,-2 2 0,3 6 0,-3-6 0,2 3 0,-3-1 0,1 2 0,-1 3 0,0 2 0,-3 2 0,3 2 0,-6 1 0,1 1 0,-3 6 0,-2 5 0,-2 4 0,-3 4 0,-1-2 0,1 6 0,-1-2 0,1-1 0,-1 3 0,1-3 0,-1 4 0,1 0 0,-4 0 0,3-4 0,-3 3 0,4-6 0,2 3 0,-1-4 0,2 0 0,-4 0 0,1 3 0,-3-2 0,2 6 0,-2-6 0,0 6 0,1-3 0,-4 4 0,4 0 0,-4 0 0,2-1 0,-4 1 0,1 0 0,0 0 0,0-4 0,3 3 0,-2-6 0,5 0 0,-1-5 0,2-3 0,3 1 0,-2-1 0,5 1 0,-5-3 0,2-1 0,-5-2 0,-1 0 0,-7 0 0,0-3 0,-4-4 0,-4 0 0,-1-3 0,-4-1 0,0 3 0,-4-6 0,3 6 0,0-3 0,2 4 0,8 0 0,-4 0 0,7 1 0,-2-1 0,6 1 0,-3 0 0,4-1 0,0 1 0,3 3 0,-2-2 0,2 1 0,-4-2 0,1 0 0,0 0 0,0 0 0,0-3 0,0 2 0,0-1 0,0 2 0,-1 0 0,4 0 0,-2 0 0,2 2 0,-1-1 0,-1 2 0,5-3 0,-2 3 0,2-2 0,1 5 0,-1-3 0,1 3 0,1-2 0,0 1 0,1-1 0,0 2 0,0 0 0</inkml:trace>
  <inkml:trace contextRef="#ctx0" brushRef="#br0" timeOffset="10428">13737 14322 24575,'-8'5'0,"-8"12"0,2-5 0,-9 20 0,-3-3 0,-4 17 0,0-7-536,13-14 0,0 1 536,-14 18 0,12-18 0,-2 1 0,3 3 0,-2 0 0,-2-2 0,0-1 0,1 3 0,0 0 0,-1-3 0,0-1 0,-3 2 0,-1 0 0,1 0 0,-1-1 0,-2-1 0,0 0 0,-1 2 0,0 0 0,2-5 0,0 0 0,-1 3 0,1-1 0,-17 10 0,18-14 0,0 1 0,-3 0 0,1-1 0,-15 16 0,5-11 0,1 0 0,-6 5 0,12-12 0,-2 0 0,6-1 0,1-2 0,-2-2 0,-1 0 0,-1 4 0,0 0 0,-2-4 0,0 0 0,-3 4 0,-1 1 0,1-5 0,-1 1 0,0 3 0,0 1-463,-2-2 1,0 0 462,2 0 0,0 0 0,-2 2 0,-1-1 0,1-1 0,0 0 0,0 0 0,-1 0 0,1 2 0,0-1 0,-1-1 0,1 0 0,3-1 0,0 1 0,-1 2 0,1-1-245,-17 5 245,21-8 0,1 0 0,-17 6 0,-7 1 0,25-9 0,2-1 0,-25 6 0,-4 3 0,6-4 0,0-4 0,0 2 0,0-6 0,0 7 0,5-7 0,-3 3 0,12-5 0,-6 1 0,8 0 0,-1-1 750,2 1-750,4-4 1221,5-1-1221,0-3 271,4 0-271,4 0 0,0 0 0,7 0 0,-3 0 0,6 0 0,3 0 0,6-3 0,6 0 0,3-6 0,3-1 0,6-3 0,0-4 0,3 2 0,-2-6 0,-6 7 0,1-6 0,-1 7 0,-5-3 0,3 6 0,-7-1 0,2 4 0,-4-1 0,1-1 0,-3 3 0,2-2 0,-4 2 0,1 0 0,1 1 0,-3-1 0,3 1 0,-3-1 0,2 1 0,-1-1 0,1 1 0,-2 0 0,0 4 0,0 7 0,0 4 0,0 4 0,-5-2 0,1-3 0,-5 3 0,1-3 0,1 0 0,-4 2 0,5-5 0,-3 3 0,1-1 0,1-2 0,-4 3 0,2-3 0,0-1 0,-3 1 0,3 3 0,-3-3 0,0 3 0,0 0 0,3-3 0,-3 3 0,3-1 0,0-1 0,0 1 0,4-3 0,-1 1 0,1-1 0,-1 1 0,1-1 0,-1-2 0,1 2 0,0-5 0,2 5 0,-2-4 0,2 4 0,-3-5 0,1 3 0,4-3 0,2 2 0,4 1 0,1 3 0,-1-1 0,1 0 0,2 1 0,-2 2 0,6-1 0,-6 4 0,6-4 0,-3 2 0,0-1 0,3-1 0,-3 4 0,0-4 0,2 4 0,-4-5 0,4 3 0,-5-1 0,3-1 0,-4 1 0,1 0 0,0-1 0,-1 1 0,1-3 0,-1 1 0,1-1 0,-1 1 0,0-1 0,1 1 0,-1-1 0,1 0 0,-1 1 0,1-1 0,-1 1 0,0-1 0,-2 0 0,2-2 0,-5-1 0,3-2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46:46.942"/>
    </inkml:context>
    <inkml:brush xml:id="br0">
      <inkml:brushProperty name="width" value="0.05292" units="cm"/>
      <inkml:brushProperty name="height" value="0.05292" units="cm"/>
      <inkml:brushProperty name="color" value="#FF0000"/>
    </inkml:brush>
  </inkml:definitions>
  <inkml:trace contextRef="#ctx0" brushRef="#br0">3857 16227 24575,'-11'0'0,"-4"0"0,-5 0 0,-1 0 0,-7 0 0,-2 0 0,0 6 0,-3 2 0,4 6 0,4 4 0,-5 4 0,4-2 0,-1 9 0,-3-5 0,6 7 0,-6 0 0,9 0 0,-5 0 0,7-1 0,-4 4 0,3-3 0,-2 3 0,6-5 0,-2 6 0,3-6 0,0 9 0,0-8 0,3 3 0,2-4 0,-1-1 0,7 1 0,-6 0 0,9-5 0,-2 0 0,3-4 0,0 0 0,0 4 0,0-3 0,6 2 0,2 1 0,5 1 0,1 0 0,5 4 0,-5-4 0,5 5 0,-5-1 0,0-5 0,0 4 0,0-3 0,0 0 0,3-1 0,-3-4 0,7 1 0,-4-4 0,4 4 0,-1-7 0,1 3 0,-1-7 0,4 3 0,-4-5 0,4 2 0,0-3 0,-3-1 0,7-2 0,-4-1 0,10-3 0,-5 0 0,9 0 0,-4 0 0,1 0 0,2 0 0,-7 0 0,4 0 0,-5-3 0,-5-1 0,4-6 0,-7 2 0,3-8 0,-4 4 0,1-5 0,-4 1 0,2 2 0,-5-5 0,3-2 0,-4 0 0,1-7 0,0 3 0,0-4 0,1-4 0,0 3 0,0-8 0,-4 9 0,4-9 0,-4 12 0,0-7 0,2 9 0,-5-1 0,2 1 0,-4 4 0,1 4 0,-1-3 0,-2 6 0,-1-6 0,-3 6 0,0-3 0,0 1 0,0-2 0,0-3 0,0 0 0,0-4 0,0 0 0,-4-5 0,-3-4 0,-5-2 0,-4-4 0,-4-5 0,3-1 0,-7-1 0,7-3 0,-2 9 0,2-4 0,-2 5 0,3 0 0,-3 4 0,4 2 0,1 8 0,0 1 0,1 4 0,-4-1 0,3 5 0,-2-1 0,4 5 0,-4-1 0,3 4 0,-6-1 0,3 1 0,-4 1 0,0-1 0,0 2 0,0 0 0,0 1 0,4 2 0,-3-2 0,6 3 0,-6-1 0,6-1 0,-3 4 0,4-2 0,3 3 0,-3 0 0,6 0 0,-2 0 0,2-2 0,1 1 0,-1-1 0,3 2 0,1 0 0</inkml:trace>
</inkml:ink>
</file>

<file path=ppt/ink/ink4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1:49.20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1902 18292 0,'0'0'0,"0"0"0,0 0 16,0 0-16,0 0 16,0 0-1,0 0-15</inkml:trace>
  <inkml:trace contextRef="#ctx0" brushRef="#br0" timeOffset="5262.62">1542 5436 0,'0'0'0,"0"0"15,0 0-15,0 0 16,0 0-16,-17-4 16,17 4-16,-39-4 15,-8 0 1,-7 3-16,0 4 15,6 7-15,-1 2 16,49-12-16,0 0 16,-50 12-16,50-12 15,0 0-15,0 0 16,-42 10-16,42-10 16,0 0-16,-29-4 15,17-9 1,12-14-16,12-8 15,14-6-15,7 2 16,5-4-16,5 0 16,-1-4-16,-42 47 15,48-48 1,-4-1-16,-44 49 16,0 0-16,0 0 15,38-44-15,-38 44 16,0 0-16,0 0 15,30-27-15,-30 27 16,14-1-16,-9 19 16,-2 22-1,-1 7-15,-7 11 16,2 11-16,4 6 16,4 0-16,3-8 15,5-12-15,-13-55 16,6 52-1,-6-52-15,0 0 16,5 46-16,-5-46 16,-4 43-16,-3-11 15,-6-22-15,0-17 16</inkml:trace>
  <inkml:trace contextRef="#ctx0" brushRef="#br0" timeOffset="5578.49">1699 5938 0,'0'0'0,"0"0"0,0 0 15,0 0 1,0 0-16,-25 0 15,-22-3-15,-14 3 16,-7 0-16,-7 3 16,6-3-16,1-3 15,68 3-15,-72-1 16,72 1 0,-74-4-16,74 4 15,0 0-15,0 0 16,-60-2-16,19 6 15,28 7-15</inkml:trace>
  <inkml:trace contextRef="#ctx0" brushRef="#br0" timeOffset="6142.09">1276 6148 0,'0'0'0,"0"0"15,0 0-15,0 0 16,0 0-16,0 0 16,0 0-16,15-9 15,-15 9-15,34-9 16,12 2 0,-46 7-16,47 2 15,-4 12-15,-43-14 16,0 0-16,32 28 15,-18 8-15,-14-36 16,-2 38-16,-12-2 16,14-36-16,-26 27 15,26-27-15,0 0 16,0 0 0,-31 17-16,31-17 15,0 0-15,-20 10 16,18-8-16,21 0 15,16 2-15,9 7 16,7 11-16,-51-22 16,54 34-1,9 10-15,-9 12 16,-54-56-16,0 0 16,32 65-16,-23-3 15,-20-14-15,-13-17 16,-13-14-16,-10-11 15,-7-9 1,-1-7-16,1-6 16,-3-15-16,57 31 15,-44-46-15,15-18 16,19-11-16</inkml:trace>
  <inkml:trace contextRef="#ctx0" brushRef="#br0" timeOffset="6555.3">2587 5409 0,'0'0'0,"0"0"16,0 0-16,0 0 16,0 0-1,0 0-15,0 0 16</inkml:trace>
  <inkml:trace contextRef="#ctx0" brushRef="#br0" timeOffset="6856.18">2903 5705 0,'0'0'0,"0"0"16,0 0-1,0 0-15,-20-1 16,-19-1-16,-11-2 16,50 4-16,-64-7 15,64 7-15,-72-5 16,4-2 0,68 7-16,-71-1 15,71 1-15,0 0 16,-67 1-16,67-1 15,0 0-15,0 0 16,-46 2 0,27-2-16</inkml:trace>
  <inkml:trace contextRef="#ctx0" brushRef="#br0" timeOffset="7034.82">2707 5963 0,'0'0'16,"0"0"-16,0 0 16,0 0-1,0 0-15,0 0 16,0 0-16,0 0 16,0 0-16</inkml:trace>
  <inkml:trace contextRef="#ctx0" brushRef="#br0" timeOffset="9126.85">3582 4821 0,'0'0'0,"0"0"15,0 0-15,0 0 16,0 0-16,0 0 15,-4 16-15,-1 17 16,-1 11-16,6-44 16,-3 65-1,1 9-15,4 1 16,-1-1-16,-2 1 16,1-75-16,-2 73 15,-1 0-15,3-73 16,0 0-16,0 0 15,-1 65 1,1-65-16,9 38 16,3-40-16,4-33 15,-5-23-15</inkml:trace>
  <inkml:trace contextRef="#ctx0" brushRef="#br0" timeOffset="9645.01">4219 4779 0,'0'0'0,"0"0"15,0 0-15,-15 3 16,-12 2-16,-10 2 15,-7 5 1,3 9-16,-7 9 16,7 12-16,-6 1 15,7 7-15,4 8 16,11 3-16,11 6 16,12 8-1,9-6-15,8 0 16,-15-69-16,32 63 15,-32-63-15,43 61 16,-43-61-16,48 39 16,-48-39-1,51 12-15,-10-23 16,-13-12-16,-8-10 16,-20 33-16,7-34 15,-16-7-15,9 41 16,-24-38-1,-10 5-15,34 33 16,-44-25-16,-4 8 16,2 11-16,46 6 15,-41 5-15,8 8 16,9 11-16</inkml:trace>
  <inkml:trace contextRef="#ctx0" brushRef="#br0" timeOffset="10053.13">4392 5817 0,'0'0'16,"0"0"-16,0 0 15,-23-8 1,-19 1-16,-17 2 16,-5 5-16,-5 3 15,-3 0-15,1 1 16,3 1-16,-2 5 15,4 3 1,3 2-16,4 1 16,4-5-16,55-11 15,-56 11-15,56-11 16,0 0-16,0 0 16,-52-4-1,52 4-15,-35-17 16</inkml:trace>
  <inkml:trace contextRef="#ctx0" brushRef="#br0" timeOffset="10793.92">4067 6243 0,'0'0'0,"0"0"16,0 0 0,5-15-16,-5 15 15,0-33-15,0 33 16,-12-41 0,12 41-16,-26-37 15,-10 8-15,36 29 16,-41-18-16,-2 20 15,43-2-15,0 0 16,-38 16-16,2 13 16,36-29-1,0 0-15,-28 37 16,28-37-16,-20 46 16,20-46-16,-3 41 15,3-41-15,13 37 16,-13-37-16,24 26 15,-24-26 1,38 16-16,0-14 16,0-6-16,-4-11 15,-2-2-15,-5-4 16,-27 21-16,0 0 16,22-29-1,-22 29-15,0 0 16,0 0-16,17-26 15,-17 26-15,0 0 16,10-13 0,-5 14-16,-5 12 15,-5 12-15,5-25 16,-9 45-16,0 10 16,2 11-16,2 5 15,5 2 1,0-5-16,1-5 15,4-8-15,-5-55 16,0 0-16,0 0 16,5 43-1,-5-43-15,0 0 16,0 0-16,1 22 16,-2-22-16,-2-22 15</inkml:trace>
  <inkml:trace contextRef="#ctx0" brushRef="#br0" timeOffset="11759.69">1159 7263 0,'0'0'16,"0"0"-16,0 0 16,0 0-16,0 0 15,-12 21-15,-1 15 16,-6 9 0,-2 5-16,-2 2 15,-2 0-15,1 3 16,24-55-16,-22 58 15,1-1-15,21-57 16,0 0-16,0 0 16,-12 51-1,12-51-15,0 0 16,10 43-16,15-15 16,15-6-16,6-9 15,0-9-15,-3-4 16,-43 0-16,46-4 15,-46 4 1,0 0-16,36-10 16,-4-6-16,-13-8 15,-12-7-15,-2-5 16</inkml:trace>
  <inkml:trace contextRef="#ctx0" brushRef="#br0" timeOffset="12049.78">1193 7495 0,'0'0'15,"0"0"-15,0 0 16,0 22-16,0-22 16,0 44-16,0 14 15,0 8-15,1 2 16,4-4-16,3-1 15,0-5-15,-2-1 16,-6-57 0,0 0-16,3 55 15,-3-55-15,0 0 16,0 0-16,0 48 16,-3-15-16,-7-22 15,4-22 1</inkml:trace>
  <inkml:trace contextRef="#ctx0" brushRef="#br0" timeOffset="12453.34">1697 8174 0,'0'0'15,"0"0"-15,0 0 16,0 0-16,0 0 16,-19 2-16,-14 3 15,-16 0 1,-12 2-16,-5-1 15,-7 3-15,1 1 16,-2-2-16,1 0 16,3-2-16,5 0 15,5-3-15,3-1 16,57-2 0,-57 0-16,57 0 15,0 0-15,0 0 16,-48 2-16,32-15 15,29-11-15</inkml:trace>
  <inkml:trace contextRef="#ctx0" brushRef="#br0" timeOffset="13112.26">1088 8574 0,'0'0'16,"0"0"-16,0 0 15,0 0-15,0 0 16,0 0-16,0 0 16,0 0-1,18-10-15,-18 10 16,34-12-16,-34 12 15,50-10-15,-50 10 16,50 2 15,-50-2-31,0 0 0,40 16 0,-22 5 16,-18-21-16,-3 27 16,3-27-16,-18 27 15,-9-4-15,27-23 16,0 0-16,-35 20 15,35-20-15,0 0 16,0 0-16,-30 15 16,30-15-1,0 0-15,-10 13 16,19 0-16,14-6 16,-23-7-16,40 9 15,5 1-15,0 3 16,-4 5-1,-41-18-15,33 27 16,-2 5-16,-8 4 16,-11 3-16,-12 0 15,-6 2-15,-10-2 16,-8 0-16,24-39 16,-38 31-1,-8-8-15,-10-9 16,-6-7-16,-1-10 15,4-3-15,5-2 16,20-4-16,8-9 16,10-11-1</inkml:trace>
  <inkml:trace contextRef="#ctx0" brushRef="#br0" timeOffset="13650.15">2449 7820 0,'0'0'0,"0"0"0,0 0 16,0 0-1,-15 11-15,-12 3 16,-4 4-16,-3 8 16,4 10-16,0 6 15,0 4-15,0 6 16,-1 1 0,1-4-16,0 3 15,30-52-15,-32 52 16,2-1-16,30-51 15,0 0-15,-32 47 16,32-47 0,0 0-16,0 0 15,-33 35-15,9-31 16,12-18-16,11-19 16</inkml:trace>
  <inkml:trace contextRef="#ctx0" brushRef="#br0" timeOffset="13976.69">2046 7882 0,'0'0'16,"0"0"-16,0 0 15,15 16-15,8 11 16,9 9-16,5 2 16,-2 5-16,5 0 15,2 1 1,-6 1-16,-1 0 16,0-3-16,-35-42 15,33 42-15,-33-42 16,0 0-16,0 0 15,28 28 1,-10-20-16,-14-23 16</inkml:trace>
  <inkml:trace contextRef="#ctx0" brushRef="#br0" timeOffset="14757.01">3178 7439 0,'0'0'0,"0"0"16,9-11 0,-2-11-16,-2-6 15,-5 28-15,-14-34 16,-15-3-16,-8 7 16,-1 4-1,-4 8-15,-1 11 16,-1 12-16,7 10 15,37-15-15,-37 31 16,37-31-16,-31 43 16,9 8-1,22-51-15,-8 61 16,12 1-16,-4-62 16,20 48-16,-20-48 15,32 32-15,-32-32 16,39 20-1,1-8-15,-40-12 16,44-4-16,-4-12 16,-3-6-16,-37 22 15,30-33-15,-30 33 16,27-39 0,-27 39-16,0 0 15,0 0-15,22-35 16,-22 35-16,15-21 15,-15 21 1,8-2-16,-8 17 16,-4 17-16,0 9 15,1 9-15,3 5 16,0 4-16,2 4 16,3-5-1,2-5-15,-3-7 16,-4-46-16,8 46 15,-8-46-15,0 0 16,0 0-16,1 34 16,-4-16-1,3-14-15,6-14 16</inkml:trace>
  <inkml:trace contextRef="#ctx0" brushRef="#br0" timeOffset="15122.97">3478 8159 0,'0'0'0,"0"0"15,0 0-15,0 0 16,0 0-16,-24-1 15,-12-1 1,-15-1-16,-6 1 16,-6 0-16,-2 2 15,2-2-15,2 2 16,3 0-16,58 0 16,-64 0-1,64 0-15,-66 0 16,66 0-16,-66 0 15,66 0-15,-65 4 16,65-4-16,-42 7 16,42-7-16,-5 6 15</inkml:trace>
  <inkml:trace contextRef="#ctx0" brushRef="#br0" timeOffset="15480.05">2826 8342 0,'0'0'0,"0"0"16,0 19-1,0 9-15,0 13 16,2 17-16,-1 1 16,2 5-16,-1 5 15,-1-3-15,-1 3 16,2-4 0,-2-2-16,0-63 15,0 0-15,3 63 16,-3-63-16,0 0 15,0 0-15,4 30 16,16-20-16,15-20 16</inkml:trace>
  <inkml:trace contextRef="#ctx0" brushRef="#br0" timeOffset="16021.23">3378 8372 0,'0'0'0,"0"0"15,0 0-15,0 0 16,-20 13-16,-7 10 15,-6 9 1,-3 9-16,3 7 16,3 5-16,2 2 15,5 8-15,1 2 16,3 0-16,10-1 16,6-4-1,6-3-15,5-2 16,-8-55-16,17 48 15,6-8-15,9-10 16,2-8-16,4-14 16,-38-8-1,34-4-15,1-12 16,-10-7-16,-8-4 16,-11-2-16,-6 29 15,-4-32 1,4 32-16,-15-28 15,15 28-15,-26-22 16,-12 7-16,-2 7 16,40 8-16,-42 8 15,3 12 1,39-20-16,-30 30 16</inkml:trace>
  <inkml:trace contextRef="#ctx0" brushRef="#br1" timeOffset="19497.56">1495 7680 0,'0'0'0,"0"0"15,0 0-15,0 0 16,0 0-16,0 0 16,0 0-16,0 0 15,0 0 1,0 0-16,0 0 15,-20 0-15,-11-3 16,-9-2-16,-9-4 16,1-3-16,-2-7 15,-3-7-15,-3-1 16,-1-3 0,57 30-16,-59-28 15,59 28-15,0 0 16,0 0-16,-48-24 15,48 24-15,-30-9 16,30 9-16,-17-16 16,12 3-1,13 0-15</inkml:trace>
  <inkml:trace contextRef="#ctx0" brushRef="#br1" timeOffset="19916.92">649 6820 0,'0'0'0,"0"0"15,0 0-15,0 20 16,0-20-16,0 35 15,0 13-15,0-48 16,1 59-16,1-3 16,-2-56-1,3 57-15,-1-4 16,-2-53-16,0 0 16,2 40-16,-2-19 15</inkml:trace>
  <inkml:trace contextRef="#ctx0" brushRef="#br1" timeOffset="20507.18">3622 9094 0,'0'0'0,"0"0"15,0 0 1,-21-8-16,-10-10 16,-22-8-16,-10-5 15,-5-1-15,-7-3 16,-3-3-16,-4 1 16,-1-4-1,-3 1-15,5 1 16,5 0-16,6 3 15,70 36-15,-63-31 16,63 31-16,0 0 16,0 0-1,-52-28-15,7-2 16</inkml:trace>
  <inkml:trace contextRef="#ctx0" brushRef="#br1" timeOffset="21220.09">2790 9364 0,'0'0'16,"0"0"-16,0 0 16,0 0-16,0 0 15,0 0-15,0 0 16,0 0-16,0 0 15,-16 10-15,-13 5 16,-5 0 0,-9-2-16,-3-5 15,46-8-15,-47 8 16,47-8-16,-51 7 16,51-7-16,0 0 15,0 0-15,-42 5 16,42-5-1,-29 0-15,29 0 16,-11-13-16,18-6 16,-7 19-16,20-20 15,5-6-15,0-6 16,4 1-16,-29 31 16,0 0-1,0 0-15,24-30 16,-24 30-16,0 0 15,0 0-15,18-14 16,3 15 0,-21-1-16,14 22 15,-14-22-15,16 48 16,-16-48-16,13 62 16,-2 12-16,-11-74 15,6 75 1,-6-9-16,0-66 15,0 0-15,3 35 16,4-25-16</inkml:trace>
  <inkml:trace contextRef="#ctx0" brushRef="#br1" timeOffset="21765.37">3578 7874 0,'0'0'0,"0"0"16,0 0-16,0 0 15,-23-11 1,-19-4-16,-18-9 16,-7-8-16,-5-6 15,-3-1-15,-3-2 16,-6 1-16,1-3 16,2 3-1,5 3-15,76 37 16,-71-33-16,71 33 15,0 0-15,0 0 16,-57-29-16,57 29 16,-46-28-1,24 1-15,22 6 16,21 1-16</inkml:trace>
  <inkml:trace contextRef="#ctx0" brushRef="#br1" timeOffset="22783.92">2844 6647 0,'0'0'0,"0"0"15,0 0-15,-16 5 16,16-5-16,0 0 16,0 0-16,-17 4 15,17-4 1,0 0-16,0 0 16,-13 4-16,13-4 15,-2 8-15,17 1 16,-15-9-16,0 0 15,23 18 1,-23-18-16,27 23 16,-3 10-16,-24-33 15,12 34-15,-12-34 16,0 30 0,0-30-16,0 0 15,-16 25-15,16-25 16,0 0-16,0 0 15,-26 19 1,26-19-16,0 0 16,0 0-16,-21 14 15,13 2-15,14 1 16,-6-17-16,21 21 16,-21-21-1,28 29-15,4 5 16,-32-34-16,0 0 15,25 38-15,-14-3 16,-14-3-16,-10-6 16,-13-2-1,-10-11-15,-9-13 16,-3-8-16,48 8 16,-47-26-16</inkml:trace>
  <inkml:trace contextRef="#ctx0" brushRef="#br1" timeOffset="23450.32">1815 9181 0,'0'0'16,"0"0"-16,0 0 15,0 0 1,0 0-16,-20-2 16,-16-5-16,-10-7 15,-13-13-15,-4-9 16,-8-4-16,-7-4 15,-3-4-15,0 2 16,-2 1 0,4 8-16,8 0 15,71 37-15,-63-31 16,63 31-16,0 0 16,0 0-16,-62-30 15,62 30-15,0 0 16,-39-29-16,26 6 15</inkml:trace>
  <inkml:trace contextRef="#ctx0" brushRef="#br1" timeOffset="23826.66">867 9319 0,'0'0'16,"0"0"-16,0 0 15,0 0-15,0 0 16,-3 18 0,3-18-16,-3 37 15,3-37-15,-4 55 16,4-55-16,0 0 16,-5 71-16,5-71 15,-2 72 1,1-19-16,1-53 15,-9 31-15</inkml:trace>
  <inkml:trace contextRef="#ctx0" brushRef="#br1" timeOffset="24568.32">4249 7952 0,'0'0'15,"0"0"-15,0 0 16,0 0-16,0 0 16,-19 0-1,-15 2-15,-11 2 16,-4-3-16,-1 1 16,50-2-16,-49-2 15,3-5-15,46 7 16,-44-14-1</inkml:trace>
  <inkml:trace contextRef="#ctx0" brushRef="#br1" timeOffset="24818.15">4222 8201 0,'0'0'0,"0"0"16,0 0-16,-15 10 15,15-10 1,-27 10-16,-9 1 16,-10-3-16,-2-1 15,48-7-15,0 0 16,-47-7-1</inkml:trace>
  <inkml:trace contextRef="#ctx0" brushRef="#br1" timeOffset="25962.16">4718 7408 0,'0'0'15,"0"0"-15,0 0 16,0 0-16,0 0 16,0 0-1,0 0-15,0 0 16,0 0-16,16 0 16,11 0-16,11 5 15,3 4-15,-3 9 16,-38-18-1,36 31-15,-10 5 16,-9-1-16,-17-35 16,3 40-16,-3-40 15,-11 40-15,11-40 16,-22 35 0,22-35-16,-32 25 15,32-25-15,0 0 16,0 0-16,-32 18 15,32-18-15,0 0 16,-17 12 0,17-12-16,7 15 15,14 2-15,18-2 16,0 6-16,-39-21 16,41 24-1,2 5-15,-43-29 16,33 37-16,-33-37 15,22 41-15,-22-41 16,5 45-16,-23 0 16,-10-6-1,-10-9-15,-10-7 16,1-8-16,-7-14 16,4-6-16,50 5 15,-49-8-15,49 8 16,-34-10-1,16-2-15,16-5 16</inkml:trace>
  <inkml:trace contextRef="#ctx0" brushRef="#br1" timeOffset="26255.25">5252 8390 0,'0'0'16,"0"0"-16,0 0 16,0 0-16,-20 0 15,-17 4 1,-13-1-16,-9-4 16,-2-3-16,-6 1 15,3-2-15,-4 3 16,68 2-1,-71-1-15,71 1 16,-67-4-16,67 4 16,-47-6-16,23 0 15,21 6 1</inkml:trace>
  <inkml:trace contextRef="#ctx0" brushRef="#br1" timeOffset="26862.54">5172 8925 0,'0'0'0,"0"0"15,0 0-15,0 0 16,0 0-16,-21 4 15,-14 5 1,-9-3-16,-7 4 16,-1-3-16,0 1 15,-2-1-15,54-7 16,-53 5-16,0-2 16,53-3-1,0 0-15,0 0 16,-44-3-16,44 3 15,-31-12-15,16-6 16,15 18-16,1-29 16,16-4-1,-17 33-15,35-35 16,3-4-16,4 2 16,-2 1-16,-40 36 15,33-30 1,-33 30-16,0 0 15,0 0-15,31-27 16,-31 27-16,26-15 16,-26 15-1,14-1-15,-8 17 16,-6 11-16,-3 12 16,3 8-16,2 6 15,1 6 1,2 6-16,-2 2 15,1 1-15,1-6 16,-5-2-16,4-7 16,-1-10-16</inkml:trace>
</inkml:ink>
</file>

<file path=ppt/ink/ink5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1:49.20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1902 18292 0,'0'0'0,"0"0"0,0 0 16,0 0-16,0 0 16,0 0-1,0 0-15</inkml:trace>
  <inkml:trace contextRef="#ctx0" brushRef="#br0" timeOffset="5262.62">1542 5436 0,'0'0'0,"0"0"15,0 0-15,0 0 16,0 0-16,-17-4 16,17 4-16,-39-4 15,-8 0 1,-7 3-16,0 4 15,6 7-15,-1 2 16,49-12-16,0 0 16,-50 12-16,50-12 15,0 0-15,0 0 16,-42 10-16,42-10 16,0 0-16,-29-4 15,17-9 1,12-14-16,12-8 15,14-6-15,7 2 16,5-4-16,5 0 16,-1-4-16,-42 47 15,48-48 1,-4-1-16,-44 49 16,0 0-16,0 0 15,38-44-15,-38 44 16,0 0-16,0 0 15,30-27-15,-30 27 16,14-1-16,-9 19 16,-2 22-1,-1 7-15,-7 11 16,2 11-16,4 6 16,4 0-16,3-8 15,5-12-15,-13-55 16,6 52-1,-6-52-15,0 0 16,5 46-16,-5-46 16,-4 43-16,-3-11 15,-6-22-15,0-17 16</inkml:trace>
  <inkml:trace contextRef="#ctx0" brushRef="#br0" timeOffset="5578.49">1699 5938 0,'0'0'0,"0"0"0,0 0 15,0 0 1,0 0-16,-25 0 15,-22-3-15,-14 3 16,-7 0-16,-7 3 16,6-3-16,1-3 15,68 3-15,-72-1 16,72 1 0,-74-4-16,74 4 15,0 0-15,0 0 16,-60-2-16,19 6 15,28 7-15</inkml:trace>
  <inkml:trace contextRef="#ctx0" brushRef="#br0" timeOffset="6142.09">1276 6148 0,'0'0'0,"0"0"15,0 0-15,0 0 16,0 0-16,0 0 16,0 0-16,15-9 15,-15 9-15,34-9 16,12 2 0,-46 7-16,47 2 15,-4 12-15,-43-14 16,0 0-16,32 28 15,-18 8-15,-14-36 16,-2 38-16,-12-2 16,14-36-16,-26 27 15,26-27-15,0 0 16,0 0 0,-31 17-16,31-17 15,0 0-15,-20 10 16,18-8-16,21 0 15,16 2-15,9 7 16,7 11-16,-51-22 16,54 34-1,9 10-15,-9 12 16,-54-56-16,0 0 16,32 65-16,-23-3 15,-20-14-15,-13-17 16,-13-14-16,-10-11 15,-7-9 1,-1-7-16,1-6 16,-3-15-16,57 31 15,-44-46-15,15-18 16,19-11-16</inkml:trace>
  <inkml:trace contextRef="#ctx0" brushRef="#br0" timeOffset="6555.3">2587 5409 0,'0'0'0,"0"0"16,0 0-16,0 0 16,0 0-1,0 0-15,0 0 16</inkml:trace>
  <inkml:trace contextRef="#ctx0" brushRef="#br0" timeOffset="6856.18">2903 5705 0,'0'0'0,"0"0"16,0 0-1,0 0-15,-20-1 16,-19-1-16,-11-2 16,50 4-16,-64-7 15,64 7-15,-72-5 16,4-2 0,68 7-16,-71-1 15,71 1-15,0 0 16,-67 1-16,67-1 15,0 0-15,0 0 16,-46 2 0,27-2-16</inkml:trace>
  <inkml:trace contextRef="#ctx0" brushRef="#br0" timeOffset="7034.82">2707 5963 0,'0'0'16,"0"0"-16,0 0 16,0 0-1,0 0-15,0 0 16,0 0-16,0 0 16,0 0-16</inkml:trace>
  <inkml:trace contextRef="#ctx0" brushRef="#br0" timeOffset="9126.85">3582 4821 0,'0'0'0,"0"0"15,0 0-15,0 0 16,0 0-16,0 0 15,-4 16-15,-1 17 16,-1 11-16,6-44 16,-3 65-1,1 9-15,4 1 16,-1-1-16,-2 1 16,1-75-16,-2 73 15,-1 0-15,3-73 16,0 0-16,0 0 15,-1 65 1,1-65-16,9 38 16,3-40-16,4-33 15,-5-23-15</inkml:trace>
  <inkml:trace contextRef="#ctx0" brushRef="#br0" timeOffset="9645.01">4219 4779 0,'0'0'0,"0"0"15,0 0-15,-15 3 16,-12 2-16,-10 2 15,-7 5 1,3 9-16,-7 9 16,7 12-16,-6 1 15,7 7-15,4 8 16,11 3-16,11 6 16,12 8-1,9-6-15,8 0 16,-15-69-16,32 63 15,-32-63-15,43 61 16,-43-61-16,48 39 16,-48-39-1,51 12-15,-10-23 16,-13-12-16,-8-10 16,-20 33-16,7-34 15,-16-7-15,9 41 16,-24-38-1,-10 5-15,34 33 16,-44-25-16,-4 8 16,2 11-16,46 6 15,-41 5-15,8 8 16,9 11-16</inkml:trace>
  <inkml:trace contextRef="#ctx0" brushRef="#br0" timeOffset="10053.13">4392 5817 0,'0'0'16,"0"0"-16,0 0 15,-23-8 1,-19 1-16,-17 2 16,-5 5-16,-5 3 15,-3 0-15,1 1 16,3 1-16,-2 5 15,4 3 1,3 2-16,4 1 16,4-5-16,55-11 15,-56 11-15,56-11 16,0 0-16,0 0 16,-52-4-1,52 4-15,-35-17 16</inkml:trace>
  <inkml:trace contextRef="#ctx0" brushRef="#br0" timeOffset="10793.92">4067 6243 0,'0'0'0,"0"0"16,0 0 0,5-15-16,-5 15 15,0-33-15,0 33 16,-12-41 0,12 41-16,-26-37 15,-10 8-15,36 29 16,-41-18-16,-2 20 15,43-2-15,0 0 16,-38 16-16,2 13 16,36-29-1,0 0-15,-28 37 16,28-37-16,-20 46 16,20-46-16,-3 41 15,3-41-15,13 37 16,-13-37-16,24 26 15,-24-26 1,38 16-16,0-14 16,0-6-16,-4-11 15,-2-2-15,-5-4 16,-27 21-16,0 0 16,22-29-1,-22 29-15,0 0 16,0 0-16,17-26 15,-17 26-15,0 0 16,10-13 0,-5 14-16,-5 12 15,-5 12-15,5-25 16,-9 45-16,0 10 16,2 11-16,2 5 15,5 2 1,0-5-16,1-5 15,4-8-15,-5-55 16,0 0-16,0 0 16,5 43-1,-5-43-15,0 0 16,0 0-16,1 22 16,-2-22-16,-2-22 15</inkml:trace>
  <inkml:trace contextRef="#ctx0" brushRef="#br0" timeOffset="11759.69">1159 7263 0,'0'0'16,"0"0"-16,0 0 16,0 0-16,0 0 15,-12 21-15,-1 15 16,-6 9 0,-2 5-16,-2 2 15,-2 0-15,1 3 16,24-55-16,-22 58 15,1-1-15,21-57 16,0 0-16,0 0 16,-12 51-1,12-51-15,0 0 16,10 43-16,15-15 16,15-6-16,6-9 15,0-9-15,-3-4 16,-43 0-16,46-4 15,-46 4 1,0 0-16,36-10 16,-4-6-16,-13-8 15,-12-7-15,-2-5 16</inkml:trace>
  <inkml:trace contextRef="#ctx0" brushRef="#br0" timeOffset="12049.78">1193 7495 0,'0'0'15,"0"0"-15,0 0 16,0 22-16,0-22 16,0 44-16,0 14 15,0 8-15,1 2 16,4-4-16,3-1 15,0-5-15,-2-1 16,-6-57 0,0 0-16,3 55 15,-3-55-15,0 0 16,0 0-16,0 48 16,-3-15-16,-7-22 15,4-22 1</inkml:trace>
  <inkml:trace contextRef="#ctx0" brushRef="#br0" timeOffset="12453.34">1697 8174 0,'0'0'15,"0"0"-15,0 0 16,0 0-16,0 0 16,-19 2-16,-14 3 15,-16 0 1,-12 2-16,-5-1 15,-7 3-15,1 1 16,-2-2-16,1 0 16,3-2-16,5 0 15,5-3-15,3-1 16,57-2 0,-57 0-16,57 0 15,0 0-15,0 0 16,-48 2-16,32-15 15,29-11-15</inkml:trace>
  <inkml:trace contextRef="#ctx0" brushRef="#br0" timeOffset="13112.26">1088 8574 0,'0'0'16,"0"0"-16,0 0 15,0 0-15,0 0 16,0 0-16,0 0 16,0 0-1,18-10-15,-18 10 16,34-12-16,-34 12 15,50-10-15,-50 10 16,50 2 15,-50-2-31,0 0 0,40 16 0,-22 5 16,-18-21-16,-3 27 16,3-27-16,-18 27 15,-9-4-15,27-23 16,0 0-16,-35 20 15,35-20-15,0 0 16,0 0-16,-30 15 16,30-15-1,0 0-15,-10 13 16,19 0-16,14-6 16,-23-7-16,40 9 15,5 1-15,0 3 16,-4 5-1,-41-18-15,33 27 16,-2 5-16,-8 4 16,-11 3-16,-12 0 15,-6 2-15,-10-2 16,-8 0-16,24-39 16,-38 31-1,-8-8-15,-10-9 16,-6-7-16,-1-10 15,4-3-15,5-2 16,20-4-16,8-9 16,10-11-1</inkml:trace>
  <inkml:trace contextRef="#ctx0" brushRef="#br0" timeOffset="13650.15">2449 7820 0,'0'0'0,"0"0"0,0 0 16,0 0-1,-15 11-15,-12 3 16,-4 4-16,-3 8 16,4 10-16,0 6 15,0 4-15,0 6 16,-1 1 0,1-4-16,0 3 15,30-52-15,-32 52 16,2-1-16,30-51 15,0 0-15,-32 47 16,32-47 0,0 0-16,0 0 15,-33 35-15,9-31 16,12-18-16,11-19 16</inkml:trace>
  <inkml:trace contextRef="#ctx0" brushRef="#br0" timeOffset="13976.69">2046 7882 0,'0'0'16,"0"0"-16,0 0 15,15 16-15,8 11 16,9 9-16,5 2 16,-2 5-16,5 0 15,2 1 1,-6 1-16,-1 0 16,0-3-16,-35-42 15,33 42-15,-33-42 16,0 0-16,0 0 15,28 28 1,-10-20-16,-14-23 16</inkml:trace>
  <inkml:trace contextRef="#ctx0" brushRef="#br0" timeOffset="14757.01">3178 7439 0,'0'0'0,"0"0"16,9-11 0,-2-11-16,-2-6 15,-5 28-15,-14-34 16,-15-3-16,-8 7 16,-1 4-1,-4 8-15,-1 11 16,-1 12-16,7 10 15,37-15-15,-37 31 16,37-31-16,-31 43 16,9 8-1,22-51-15,-8 61 16,12 1-16,-4-62 16,20 48-16,-20-48 15,32 32-15,-32-32 16,39 20-1,1-8-15,-40-12 16,44-4-16,-4-12 16,-3-6-16,-37 22 15,30-33-15,-30 33 16,27-39 0,-27 39-16,0 0 15,0 0-15,22-35 16,-22 35-16,15-21 15,-15 21 1,8-2-16,-8 17 16,-4 17-16,0 9 15,1 9-15,3 5 16,0 4-16,2 4 16,3-5-1,2-5-15,-3-7 16,-4-46-16,8 46 15,-8-46-15,0 0 16,0 0-16,1 34 16,-4-16-1,3-14-15,6-14 16</inkml:trace>
  <inkml:trace contextRef="#ctx0" brushRef="#br0" timeOffset="15122.97">3478 8159 0,'0'0'0,"0"0"15,0 0-15,0 0 16,0 0-16,-24-1 15,-12-1 1,-15-1-16,-6 1 16,-6 0-16,-2 2 15,2-2-15,2 2 16,3 0-16,58 0 16,-64 0-1,64 0-15,-66 0 16,66 0-16,-66 0 15,66 0-15,-65 4 16,65-4-16,-42 7 16,42-7-16,-5 6 15</inkml:trace>
  <inkml:trace contextRef="#ctx0" brushRef="#br0" timeOffset="15480.05">2826 8342 0,'0'0'0,"0"0"16,0 19-1,0 9-15,0 13 16,2 17-16,-1 1 16,2 5-16,-1 5 15,-1-3-15,-1 3 16,2-4 0,-2-2-16,0-63 15,0 0-15,3 63 16,-3-63-16,0 0 15,0 0-15,4 30 16,16-20-16,15-20 16</inkml:trace>
  <inkml:trace contextRef="#ctx0" brushRef="#br0" timeOffset="16021.23">3378 8372 0,'0'0'0,"0"0"15,0 0-15,0 0 16,-20 13-16,-7 10 15,-6 9 1,-3 9-16,3 7 16,3 5-16,2 2 15,5 8-15,1 2 16,3 0-16,10-1 16,6-4-1,6-3-15,5-2 16,-8-55-16,17 48 15,6-8-15,9-10 16,2-8-16,4-14 16,-38-8-1,34-4-15,1-12 16,-10-7-16,-8-4 16,-11-2-16,-6 29 15,-4-32 1,4 32-16,-15-28 15,15 28-15,-26-22 16,-12 7-16,-2 7 16,40 8-16,-42 8 15,3 12 1,39-20-16,-30 30 16</inkml:trace>
  <inkml:trace contextRef="#ctx0" brushRef="#br1" timeOffset="19497.56">1495 7680 0,'0'0'0,"0"0"15,0 0-15,0 0 16,0 0-16,0 0 16,0 0-16,0 0 15,0 0 1,0 0-16,0 0 15,-20 0-15,-11-3 16,-9-2-16,-9-4 16,1-3-16,-2-7 15,-3-7-15,-3-1 16,-1-3 0,57 30-16,-59-28 15,59 28-15,0 0 16,0 0-16,-48-24 15,48 24-15,-30-9 16,30 9-16,-17-16 16,12 3-1,13 0-15</inkml:trace>
  <inkml:trace contextRef="#ctx0" brushRef="#br1" timeOffset="19916.92">649 6820 0,'0'0'0,"0"0"15,0 0-15,0 20 16,0-20-16,0 35 15,0 13-15,0-48 16,1 59-16,1-3 16,-2-56-1,3 57-15,-1-4 16,-2-53-16,0 0 16,2 40-16,-2-19 15</inkml:trace>
  <inkml:trace contextRef="#ctx0" brushRef="#br1" timeOffset="20507.18">3622 9094 0,'0'0'0,"0"0"15,0 0 1,-21-8-16,-10-10 16,-22-8-16,-10-5 15,-5-1-15,-7-3 16,-3-3-16,-4 1 16,-1-4-1,-3 1-15,5 1 16,5 0-16,6 3 15,70 36-15,-63-31 16,63 31-16,0 0 16,0 0-1,-52-28-15,7-2 16</inkml:trace>
  <inkml:trace contextRef="#ctx0" brushRef="#br1" timeOffset="21220.09">2790 9364 0,'0'0'16,"0"0"-16,0 0 16,0 0-16,0 0 15,0 0-15,0 0 16,0 0-16,0 0 15,-16 10-15,-13 5 16,-5 0 0,-9-2-16,-3-5 15,46-8-15,-47 8 16,47-8-16,-51 7 16,51-7-16,0 0 15,0 0-15,-42 5 16,42-5-1,-29 0-15,29 0 16,-11-13-16,18-6 16,-7 19-16,20-20 15,5-6-15,0-6 16,4 1-16,-29 31 16,0 0-1,0 0-15,24-30 16,-24 30-16,0 0 15,0 0-15,18-14 16,3 15 0,-21-1-16,14 22 15,-14-22-15,16 48 16,-16-48-16,13 62 16,-2 12-16,-11-74 15,6 75 1,-6-9-16,0-66 15,0 0-15,3 35 16,4-25-16</inkml:trace>
  <inkml:trace contextRef="#ctx0" brushRef="#br1" timeOffset="21765.37">3578 7874 0,'0'0'0,"0"0"16,0 0-16,0 0 15,-23-11 1,-19-4-16,-18-9 16,-7-8-16,-5-6 15,-3-1-15,-3-2 16,-6 1-16,1-3 16,2 3-1,5 3-15,76 37 16,-71-33-16,71 33 15,0 0-15,0 0 16,-57-29-16,57 29 16,-46-28-1,24 1-15,22 6 16,21 1-16</inkml:trace>
  <inkml:trace contextRef="#ctx0" brushRef="#br1" timeOffset="22783.92">2844 6647 0,'0'0'0,"0"0"15,0 0-15,-16 5 16,16-5-16,0 0 16,0 0-16,-17 4 15,17-4 1,0 0-16,0 0 16,-13 4-16,13-4 15,-2 8-15,17 1 16,-15-9-16,0 0 15,23 18 1,-23-18-16,27 23 16,-3 10-16,-24-33 15,12 34-15,-12-34 16,0 30 0,0-30-16,0 0 15,-16 25-15,16-25 16,0 0-16,0 0 15,-26 19 1,26-19-16,0 0 16,0 0-16,-21 14 15,13 2-15,14 1 16,-6-17-16,21 21 16,-21-21-1,28 29-15,4 5 16,-32-34-16,0 0 15,25 38-15,-14-3 16,-14-3-16,-10-6 16,-13-2-1,-10-11-15,-9-13 16,-3-8-16,48 8 16,-47-26-16</inkml:trace>
  <inkml:trace contextRef="#ctx0" brushRef="#br1" timeOffset="23450.32">1815 9181 0,'0'0'16,"0"0"-16,0 0 15,0 0 1,0 0-16,-20-2 16,-16-5-16,-10-7 15,-13-13-15,-4-9 16,-8-4-16,-7-4 15,-3-4-15,0 2 16,-2 1 0,4 8-16,8 0 15,71 37-15,-63-31 16,63 31-16,0 0 16,0 0-16,-62-30 15,62 30-15,0 0 16,-39-29-16,26 6 15</inkml:trace>
  <inkml:trace contextRef="#ctx0" brushRef="#br1" timeOffset="23826.66">867 9319 0,'0'0'16,"0"0"-16,0 0 15,0 0-15,0 0 16,-3 18 0,3-18-16,-3 37 15,3-37-15,-4 55 16,4-55-16,0 0 16,-5 71-16,5-71 15,-2 72 1,1-19-16,1-53 15,-9 31-15</inkml:trace>
  <inkml:trace contextRef="#ctx0" brushRef="#br1" timeOffset="24568.32">4249 7952 0,'0'0'15,"0"0"-15,0 0 16,0 0-16,0 0 16,-19 0-1,-15 2-15,-11 2 16,-4-3-16,-1 1 16,50-2-16,-49-2 15,3-5-15,46 7 16,-44-14-1</inkml:trace>
  <inkml:trace contextRef="#ctx0" brushRef="#br1" timeOffset="24818.15">4222 8201 0,'0'0'0,"0"0"16,0 0-16,-15 10 15,15-10 1,-27 10-16,-9 1 16,-10-3-16,-2-1 15,48-7-15,0 0 16,-47-7-1</inkml:trace>
  <inkml:trace contextRef="#ctx0" brushRef="#br1" timeOffset="25962.16">4718 7408 0,'0'0'15,"0"0"-15,0 0 16,0 0-16,0 0 16,0 0-1,0 0-15,0 0 16,0 0-16,16 0 16,11 0-16,11 5 15,3 4-15,-3 9 16,-38-18-1,36 31-15,-10 5 16,-9-1-16,-17-35 16,3 40-16,-3-40 15,-11 40-15,11-40 16,-22 35 0,22-35-16,-32 25 15,32-25-15,0 0 16,0 0-16,-32 18 15,32-18-15,0 0 16,-17 12 0,17-12-16,7 15 15,14 2-15,18-2 16,0 6-16,-39-21 16,41 24-1,2 5-15,-43-29 16,33 37-16,-33-37 15,22 41-15,-22-41 16,5 45-16,-23 0 16,-10-6-1,-10-9-15,-10-7 16,1-8-16,-7-14 16,4-6-16,50 5 15,-49-8-15,49 8 16,-34-10-1,16-2-15,16-5 16</inkml:trace>
  <inkml:trace contextRef="#ctx0" brushRef="#br1" timeOffset="26255.25">5252 8390 0,'0'0'16,"0"0"-16,0 0 16,0 0-16,-20 0 15,-17 4 1,-13-1-16,-9-4 16,-2-3-16,-6 1 15,3-2-15,-4 3 16,68 2-1,-71-1-15,71 1 16,-67-4-16,67 4 16,-47-6-16,23 0 15,21 6 1</inkml:trace>
  <inkml:trace contextRef="#ctx0" brushRef="#br1" timeOffset="26862.54">5172 8925 0,'0'0'0,"0"0"15,0 0-15,0 0 16,0 0-16,-21 4 15,-14 5 1,-9-3-16,-7 4 16,-1-3-16,0 1 15,-2-1-15,54-7 16,-53 5-16,0-2 16,53-3-1,0 0-15,0 0 16,-44-3-16,44 3 15,-31-12-15,16-6 16,15 18-16,1-29 16,16-4-1,-17 33-15,35-35 16,3-4-16,4 2 16,-2 1-16,-40 36 15,33-30 1,-33 30-16,0 0 15,0 0-15,31-27 16,-31 27-16,26-15 16,-26 15-1,14-1-15,-8 17 16,-6 11-16,-3 12 16,3 8-16,2 6 15,1 6 1,2 6-16,-2 2 15,1 1-15,1-6 16,-5-2-16,4-7 16,-1-10-16</inkml:trace>
</inkml:ink>
</file>

<file path=ppt/ink/ink5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2:43.079"/>
    </inkml:context>
    <inkml:brush xml:id="br0">
      <inkml:brushProperty name="width" value="0.05292" units="cm"/>
      <inkml:brushProperty name="height" value="0.05292" units="cm"/>
      <inkml:brushProperty name="color" value="#FF0000"/>
    </inkml:brush>
  </inkml:definitions>
  <inkml:trace contextRef="#ctx0" brushRef="#br0">6669 4567 0,'0'0'0,"0"0"15,0 0-15,0 0 16,0 0-16,0 0 15,0 0-15,0 0 16,13-4-16,-13 4 16,25-8-1,8-16-15,11-4 16,-44 28-16,51-25 16,-2 5-16,-49 20 15,53-10-15,-53 10 16,0 0-1,56 2-15,-7 11 16,-8 9-16,-41-22 16,30 31-16,-12 8 15,-18-39-15,10 43 16,-11 5 0,-10 2-16,-4-4 15,-10-4-15,-7-6 16,1-2-16,31-34 15,0 0 1,0 0-16,-37 30 16,37-30-16,0 0 15,0 0-15,-34 23 16,34-23-16,0 0 16,0 0-16,-26 18 15,13-9 1,13-9-16,0-3 15,15-8-15,12 1 16,-27 10-16,35-6 16,2 6-16,-37 0 15,38 13 1,-4 11-16,-4 6 16,-4 2-16,-7 5 15,-1 7 1,-18-44-16,9 51 15,-9-51-15,2 62 16,-7 11-16,-7 5 16,-9-6-16,-9-14 15,-10-13 1,-5-11-16,-8-7 16,-3-11-16,-5-10 15,1-6-15,0-3 16,0-1-16,-1-6 15,-5-8 1,66 18-16,0 0 16,-58-42-16,23-16 15,24-10-15</inkml:trace>
  <inkml:trace contextRef="#ctx0" brushRef="#br0" timeOffset="514.01">7503 5135 0,'0'0'16,"0"0"-16,0 0 16,0 0-16,0 0 15,0 0-15,3-15 16,3-12 0,11 0-16,7 5 15,12 10-15,0 10 16,-36 2-16,44 10 15,-1 12 1,-43-22-16,38 37 16,-38-37-16,30 46 15,-6 11-15,-24-57 16,9 63-16,-9 0 16,-14-6-1,-8-13-15,-8-7 16,-5-10-16,-10-7 15,-3-7-15,-8-11 16,1-10 0,6-12-16,12-5 15,12-9-15,9-4 16,5-5-16</inkml:trace>
  <inkml:trace contextRef="#ctx0" brushRef="#br0" timeOffset="964.85">8166 5164 0,'0'0'0,"0"0"16,0 0-1,0 0-15,0 0 16,-18-7-16,18 7 16,-29-10-16,-5 0 15,34 10 1,-44-2-16,1 9 16,-2 10-16,3 6 15,42-23-15,-36 35 16,1 4-1,35-39-15,-24 49 16,24-49-16,-11 49 16,7 3-16,10 2 15,-6-54 1,17 40-16,10-6 16,8-9-16,6-7 15,4-7-15,5-7 16,-1-14-16,-4-11 15,2-20 1,8-27-16</inkml:trace>
  <inkml:trace contextRef="#ctx0" brushRef="#br0" timeOffset="1592.16">9023 4405 0,'0'0'16,"0"0"-16,0 0 16,0 0-16,-16 0 15,16 0-15,-28 5 16,-14 2-1,0 11-15,-6 3 16,-1 7-16,2 4 16,0 4-16,2 1 15,3 9-15,4-3 16,0 10 0,8 0-16,-1 5 15,0 13-15,5 3 16,2 1-16,6 5 15,12-2 1,0-6-16,6-1 16,3-3-16,9-8 15,10-6-15,2-5 16,8-4 0,-1-2-16,1-5 15,3-8-15,-1 4 16,0-2-16,-1-6 15,5-4 1,-13-11-16,-11-2 0</inkml:trace>
  <inkml:trace contextRef="#ctx0" brushRef="#br0" timeOffset="3688.29">8893 5193 0,'0'0'0,"0"0"16,0 0-1,0 0-15,0 0 16,0 0-16,0 0 16,0 0-16,0 0 15,0 0 1,0 0-16,11-11 16,13-8-16,-24 19 15,0 0-15,35-20 16,-35 20-1,46-16-15,-46 16 16,45-3-16,-45 3 16,42 11-16,-1 11 15,-11 7 1,-30-29-16,21 35 16,-5 5-16,-5 2 15,-2 3-15,-9-45 16,1 46-16,-1-46 15,-12 47 1,-7-2-16,19-45 16,-35 35-16,-10-14 15,-6-15-15,0-15 16,2-9 0,5-6-16,7-8 15,6-2-15,8-3 16,12-3-1</inkml:trace>
  <inkml:trace contextRef="#ctx0" brushRef="#br0" timeOffset="4180.83">9610 5188 0,'0'0'0,"0"0"16,0 0-1,0 0-15,0 0 16,-20-3-16,-8-5 15,-5-8 1,33 16-16,-41-6 16,41 6-16,-43 4 15,43-4-15,-44 18 16,44-18-16,-42 33 16,1 7-16,10 3 15,7 4 1,24-47-16,-13 49 15,8 1-15,10-3 16,10-5-16,-15-42 16,28 43-1,-28-43-15,42 35 16,12-10-16,11-6 16,-1-13-16,-5-19 15,-59 13 1,54-44-16</inkml:trace>
  <inkml:trace contextRef="#ctx0" brushRef="#br0" timeOffset="4771.96">10357 4984 0,'0'0'0,"0"0"16,0 0-16,0 0 16,1 18-1,-1-18-15,3 35 16,-2 10-16,-5 5 16,0 3-16,-4 2 15,2 8 1,3-1-16,-2 1 15,5-63-15,-5 67 16,5-67-16,0 0 16,0 60-16,0-60 15,4 45 1,1-25-16,2-23 16</inkml:trace>
  <inkml:trace contextRef="#ctx0" brushRef="#br0" timeOffset="5087.06">10585 5403 0,'0'0'16,"0"0"-16,0 0 15,0 0 1,0 0-16,-24 3 16,-17 2-16,-8 2 15,-2-4-15,6 0 16,1-1 0,44-2-16,-45 2 15,0-1-15,-6-1 16,51 0-16,-48-3 15,11-12 1,15-14-16</inkml:trace>
  <inkml:trace contextRef="#ctx0" brushRef="#br0" timeOffset="5758.82">10953 4864 0,'0'0'16,"0"0"-16,0 0 16,0 0-16,0 0 15,3-17 1,-3 17-16,12-24 16,14 0-16,8 4 15,11 7-15,4 6 16,6 5-16,1 5 15,-1 7 1,-4 1-16,-51-11 16,48 18-16,-48-18 15,40 28-15,-15 9 16,-13 4-16,-14 3 16,-11-1-16,-12-5 15,-7 5 1,-9 6-16,-13 11 15,-6 8-15,3 0 16,15-8-16,42-60 16,-33 51-1,33-51-15,0 0 16,0 0-16,-13 44 16,16-9-16,-3-35 15,27 28-15,17-9 16,5-4-1,9-4-15,-58-11 16,71 7-16,-2-9 16,-9-2-16,-14-12 15,-46 16-15,37-32 16</inkml:trace>
  <inkml:trace contextRef="#ctx0" brushRef="#br0" timeOffset="6574.37">11626 4280 0,'0'0'15,"0"0"-15,0 0 16,0 0-16,0 0 16,0 0-16,0 0 15,0 0 1,0 0-16,0 0 16,11 13-16,-11-13 15,25 17-15,7 4 16,11 5-16,-43-26 15,49 28 1,2 0-16,-51-28 16,54 37-16,4 8 15,-7 7-15,-12 0 16,-7-3-16,0-1 16,-4-2-16,-7-2 15,-3 2-15,0 3 16,-1 2-1,5 1-15,-1 2 16,-7 1-16,4 2 16,-7-4-16,-5-3 15,-5-1-15,-4-3 16,-1 4 0,-7 1-16,-5-1 15,0 1-15,-3-2 16,-1 4-16,-6 5 15,-4 2 1,-5-10-16,-4-3 16,-1-5-16,-3-4 15,-1-5-15,3-10 16,1-4-16,-5-3 16,-2-2-16,2-1 15,-1-3 1,4-5-16,10-13 15,11-18-15</inkml:trace>
</inkml:ink>
</file>

<file path=ppt/ink/ink5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1:49.20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1902 18292 0,'0'0'0,"0"0"0,0 0 16,0 0-16,0 0 16,0 0-1,0 0-15</inkml:trace>
  <inkml:trace contextRef="#ctx0" brushRef="#br0" timeOffset="5262.62">1542 5436 0,'0'0'0,"0"0"15,0 0-15,0 0 16,0 0-16,-17-4 16,17 4-16,-39-4 15,-8 0 1,-7 3-16,0 4 15,6 7-15,-1 2 16,49-12-16,0 0 16,-50 12-16,50-12 15,0 0-15,0 0 16,-42 10-16,42-10 16,0 0-16,-29-4 15,17-9 1,12-14-16,12-8 15,14-6-15,7 2 16,5-4-16,5 0 16,-1-4-16,-42 47 15,48-48 1,-4-1-16,-44 49 16,0 0-16,0 0 15,38-44-15,-38 44 16,0 0-16,0 0 15,30-27-15,-30 27 16,14-1-16,-9 19 16,-2 22-1,-1 7-15,-7 11 16,2 11-16,4 6 16,4 0-16,3-8 15,5-12-15,-13-55 16,6 52-1,-6-52-15,0 0 16,5 46-16,-5-46 16,-4 43-16,-3-11 15,-6-22-15,0-17 16</inkml:trace>
  <inkml:trace contextRef="#ctx0" brushRef="#br0" timeOffset="5578.49">1699 5938 0,'0'0'0,"0"0"0,0 0 15,0 0 1,0 0-16,-25 0 15,-22-3-15,-14 3 16,-7 0-16,-7 3 16,6-3-16,1-3 15,68 3-15,-72-1 16,72 1 0,-74-4-16,74 4 15,0 0-15,0 0 16,-60-2-16,19 6 15,28 7-15</inkml:trace>
  <inkml:trace contextRef="#ctx0" brushRef="#br0" timeOffset="6142.09">1276 6148 0,'0'0'0,"0"0"15,0 0-15,0 0 16,0 0-16,0 0 16,0 0-16,15-9 15,-15 9-15,34-9 16,12 2 0,-46 7-16,47 2 15,-4 12-15,-43-14 16,0 0-16,32 28 15,-18 8-15,-14-36 16,-2 38-16,-12-2 16,14-36-16,-26 27 15,26-27-15,0 0 16,0 0 0,-31 17-16,31-17 15,0 0-15,-20 10 16,18-8-16,21 0 15,16 2-15,9 7 16,7 11-16,-51-22 16,54 34-1,9 10-15,-9 12 16,-54-56-16,0 0 16,32 65-16,-23-3 15,-20-14-15,-13-17 16,-13-14-16,-10-11 15,-7-9 1,-1-7-16,1-6 16,-3-15-16,57 31 15,-44-46-15,15-18 16,19-11-16</inkml:trace>
  <inkml:trace contextRef="#ctx0" brushRef="#br0" timeOffset="6555.3">2587 5409 0,'0'0'0,"0"0"16,0 0-16,0 0 16,0 0-1,0 0-15,0 0 16</inkml:trace>
  <inkml:trace contextRef="#ctx0" brushRef="#br0" timeOffset="6856.18">2903 5705 0,'0'0'0,"0"0"16,0 0-1,0 0-15,-20-1 16,-19-1-16,-11-2 16,50 4-16,-64-7 15,64 7-15,-72-5 16,4-2 0,68 7-16,-71-1 15,71 1-15,0 0 16,-67 1-16,67-1 15,0 0-15,0 0 16,-46 2 0,27-2-16</inkml:trace>
  <inkml:trace contextRef="#ctx0" brushRef="#br0" timeOffset="7034.82">2707 5963 0,'0'0'16,"0"0"-16,0 0 16,0 0-1,0 0-15,0 0 16,0 0-16,0 0 16,0 0-16</inkml:trace>
  <inkml:trace contextRef="#ctx0" brushRef="#br0" timeOffset="9126.85">3582 4821 0,'0'0'0,"0"0"15,0 0-15,0 0 16,0 0-16,0 0 15,-4 16-15,-1 17 16,-1 11-16,6-44 16,-3 65-1,1 9-15,4 1 16,-1-1-16,-2 1 16,1-75-16,-2 73 15,-1 0-15,3-73 16,0 0-16,0 0 15,-1 65 1,1-65-16,9 38 16,3-40-16,4-33 15,-5-23-15</inkml:trace>
  <inkml:trace contextRef="#ctx0" brushRef="#br0" timeOffset="9645.01">4219 4779 0,'0'0'0,"0"0"15,0 0-15,-15 3 16,-12 2-16,-10 2 15,-7 5 1,3 9-16,-7 9 16,7 12-16,-6 1 15,7 7-15,4 8 16,11 3-16,11 6 16,12 8-1,9-6-15,8 0 16,-15-69-16,32 63 15,-32-63-15,43 61 16,-43-61-16,48 39 16,-48-39-1,51 12-15,-10-23 16,-13-12-16,-8-10 16,-20 33-16,7-34 15,-16-7-15,9 41 16,-24-38-1,-10 5-15,34 33 16,-44-25-16,-4 8 16,2 11-16,46 6 15,-41 5-15,8 8 16,9 11-16</inkml:trace>
  <inkml:trace contextRef="#ctx0" brushRef="#br0" timeOffset="10053.13">4392 5817 0,'0'0'16,"0"0"-16,0 0 15,-23-8 1,-19 1-16,-17 2 16,-5 5-16,-5 3 15,-3 0-15,1 1 16,3 1-16,-2 5 15,4 3 1,3 2-16,4 1 16,4-5-16,55-11 15,-56 11-15,56-11 16,0 0-16,0 0 16,-52-4-1,52 4-15,-35-17 16</inkml:trace>
  <inkml:trace contextRef="#ctx0" brushRef="#br0" timeOffset="10793.92">4067 6243 0,'0'0'0,"0"0"16,0 0 0,5-15-16,-5 15 15,0-33-15,0 33 16,-12-41 0,12 41-16,-26-37 15,-10 8-15,36 29 16,-41-18-16,-2 20 15,43-2-15,0 0 16,-38 16-16,2 13 16,36-29-1,0 0-15,-28 37 16,28-37-16,-20 46 16,20-46-16,-3 41 15,3-41-15,13 37 16,-13-37-16,24 26 15,-24-26 1,38 16-16,0-14 16,0-6-16,-4-11 15,-2-2-15,-5-4 16,-27 21-16,0 0 16,22-29-1,-22 29-15,0 0 16,0 0-16,17-26 15,-17 26-15,0 0 16,10-13 0,-5 14-16,-5 12 15,-5 12-15,5-25 16,-9 45-16,0 10 16,2 11-16,2 5 15,5 2 1,0-5-16,1-5 15,4-8-15,-5-55 16,0 0-16,0 0 16,5 43-1,-5-43-15,0 0 16,0 0-16,1 22 16,-2-22-16,-2-22 15</inkml:trace>
  <inkml:trace contextRef="#ctx0" brushRef="#br0" timeOffset="11759.69">1159 7263 0,'0'0'16,"0"0"-16,0 0 16,0 0-16,0 0 15,-12 21-15,-1 15 16,-6 9 0,-2 5-16,-2 2 15,-2 0-15,1 3 16,24-55-16,-22 58 15,1-1-15,21-57 16,0 0-16,0 0 16,-12 51-1,12-51-15,0 0 16,10 43-16,15-15 16,15-6-16,6-9 15,0-9-15,-3-4 16,-43 0-16,46-4 15,-46 4 1,0 0-16,36-10 16,-4-6-16,-13-8 15,-12-7-15,-2-5 16</inkml:trace>
  <inkml:trace contextRef="#ctx0" brushRef="#br0" timeOffset="12049.78">1193 7495 0,'0'0'15,"0"0"-15,0 0 16,0 22-16,0-22 16,0 44-16,0 14 15,0 8-15,1 2 16,4-4-16,3-1 15,0-5-15,-2-1 16,-6-57 0,0 0-16,3 55 15,-3-55-15,0 0 16,0 0-16,0 48 16,-3-15-16,-7-22 15,4-22 1</inkml:trace>
  <inkml:trace contextRef="#ctx0" brushRef="#br0" timeOffset="12453.34">1697 8174 0,'0'0'15,"0"0"-15,0 0 16,0 0-16,0 0 16,-19 2-16,-14 3 15,-16 0 1,-12 2-16,-5-1 15,-7 3-15,1 1 16,-2-2-16,1 0 16,3-2-16,5 0 15,5-3-15,3-1 16,57-2 0,-57 0-16,57 0 15,0 0-15,0 0 16,-48 2-16,32-15 15,29-11-15</inkml:trace>
  <inkml:trace contextRef="#ctx0" brushRef="#br0" timeOffset="13112.26">1088 8574 0,'0'0'16,"0"0"-16,0 0 15,0 0-15,0 0 16,0 0-16,0 0 16,0 0-1,18-10-15,-18 10 16,34-12-16,-34 12 15,50-10-15,-50 10 16,50 2 15,-50-2-31,0 0 0,40 16 0,-22 5 16,-18-21-16,-3 27 16,3-27-16,-18 27 15,-9-4-15,27-23 16,0 0-16,-35 20 15,35-20-15,0 0 16,0 0-16,-30 15 16,30-15-1,0 0-15,-10 13 16,19 0-16,14-6 16,-23-7-16,40 9 15,5 1-15,0 3 16,-4 5-1,-41-18-15,33 27 16,-2 5-16,-8 4 16,-11 3-16,-12 0 15,-6 2-15,-10-2 16,-8 0-16,24-39 16,-38 31-1,-8-8-15,-10-9 16,-6-7-16,-1-10 15,4-3-15,5-2 16,20-4-16,8-9 16,10-11-1</inkml:trace>
  <inkml:trace contextRef="#ctx0" brushRef="#br0" timeOffset="13650.15">2449 7820 0,'0'0'0,"0"0"0,0 0 16,0 0-1,-15 11-15,-12 3 16,-4 4-16,-3 8 16,4 10-16,0 6 15,0 4-15,0 6 16,-1 1 0,1-4-16,0 3 15,30-52-15,-32 52 16,2-1-16,30-51 15,0 0-15,-32 47 16,32-47 0,0 0-16,0 0 15,-33 35-15,9-31 16,12-18-16,11-19 16</inkml:trace>
  <inkml:trace contextRef="#ctx0" brushRef="#br0" timeOffset="13976.69">2046 7882 0,'0'0'16,"0"0"-16,0 0 15,15 16-15,8 11 16,9 9-16,5 2 16,-2 5-16,5 0 15,2 1 1,-6 1-16,-1 0 16,0-3-16,-35-42 15,33 42-15,-33-42 16,0 0-16,0 0 15,28 28 1,-10-20-16,-14-23 16</inkml:trace>
  <inkml:trace contextRef="#ctx0" brushRef="#br0" timeOffset="14757.01">3178 7439 0,'0'0'0,"0"0"16,9-11 0,-2-11-16,-2-6 15,-5 28-15,-14-34 16,-15-3-16,-8 7 16,-1 4-1,-4 8-15,-1 11 16,-1 12-16,7 10 15,37-15-15,-37 31 16,37-31-16,-31 43 16,9 8-1,22-51-15,-8 61 16,12 1-16,-4-62 16,20 48-16,-20-48 15,32 32-15,-32-32 16,39 20-1,1-8-15,-40-12 16,44-4-16,-4-12 16,-3-6-16,-37 22 15,30-33-15,-30 33 16,27-39 0,-27 39-16,0 0 15,0 0-15,22-35 16,-22 35-16,15-21 15,-15 21 1,8-2-16,-8 17 16,-4 17-16,0 9 15,1 9-15,3 5 16,0 4-16,2 4 16,3-5-1,2-5-15,-3-7 16,-4-46-16,8 46 15,-8-46-15,0 0 16,0 0-16,1 34 16,-4-16-1,3-14-15,6-14 16</inkml:trace>
  <inkml:trace contextRef="#ctx0" brushRef="#br0" timeOffset="15122.97">3478 8159 0,'0'0'0,"0"0"15,0 0-15,0 0 16,0 0-16,-24-1 15,-12-1 1,-15-1-16,-6 1 16,-6 0-16,-2 2 15,2-2-15,2 2 16,3 0-16,58 0 16,-64 0-1,64 0-15,-66 0 16,66 0-16,-66 0 15,66 0-15,-65 4 16,65-4-16,-42 7 16,42-7-16,-5 6 15</inkml:trace>
  <inkml:trace contextRef="#ctx0" brushRef="#br0" timeOffset="15480.05">2826 8342 0,'0'0'0,"0"0"16,0 19-1,0 9-15,0 13 16,2 17-16,-1 1 16,2 5-16,-1 5 15,-1-3-15,-1 3 16,2-4 0,-2-2-16,0-63 15,0 0-15,3 63 16,-3-63-16,0 0 15,0 0-15,4 30 16,16-20-16,15-20 16</inkml:trace>
  <inkml:trace contextRef="#ctx0" brushRef="#br0" timeOffset="16021.23">3378 8372 0,'0'0'0,"0"0"15,0 0-15,0 0 16,-20 13-16,-7 10 15,-6 9 1,-3 9-16,3 7 16,3 5-16,2 2 15,5 8-15,1 2 16,3 0-16,10-1 16,6-4-1,6-3-15,5-2 16,-8-55-16,17 48 15,6-8-15,9-10 16,2-8-16,4-14 16,-38-8-1,34-4-15,1-12 16,-10-7-16,-8-4 16,-11-2-16,-6 29 15,-4-32 1,4 32-16,-15-28 15,15 28-15,-26-22 16,-12 7-16,-2 7 16,40 8-16,-42 8 15,3 12 1,39-20-16,-30 30 16</inkml:trace>
  <inkml:trace contextRef="#ctx0" brushRef="#br1" timeOffset="19497.56">1495 7680 0,'0'0'0,"0"0"15,0 0-15,0 0 16,0 0-16,0 0 16,0 0-16,0 0 15,0 0 1,0 0-16,0 0 15,-20 0-15,-11-3 16,-9-2-16,-9-4 16,1-3-16,-2-7 15,-3-7-15,-3-1 16,-1-3 0,57 30-16,-59-28 15,59 28-15,0 0 16,0 0-16,-48-24 15,48 24-15,-30-9 16,30 9-16,-17-16 16,12 3-1,13 0-15</inkml:trace>
  <inkml:trace contextRef="#ctx0" brushRef="#br1" timeOffset="19916.92">649 6820 0,'0'0'0,"0"0"15,0 0-15,0 20 16,0-20-16,0 35 15,0 13-15,0-48 16,1 59-16,1-3 16,-2-56-1,3 57-15,-1-4 16,-2-53-16,0 0 16,2 40-16,-2-19 15</inkml:trace>
  <inkml:trace contextRef="#ctx0" brushRef="#br1" timeOffset="20507.18">3622 9094 0,'0'0'0,"0"0"15,0 0 1,-21-8-16,-10-10 16,-22-8-16,-10-5 15,-5-1-15,-7-3 16,-3-3-16,-4 1 16,-1-4-1,-3 1-15,5 1 16,5 0-16,6 3 15,70 36-15,-63-31 16,63 31-16,0 0 16,0 0-1,-52-28-15,7-2 16</inkml:trace>
  <inkml:trace contextRef="#ctx0" brushRef="#br1" timeOffset="21220.09">2790 9364 0,'0'0'16,"0"0"-16,0 0 16,0 0-16,0 0 15,0 0-15,0 0 16,0 0-16,0 0 15,-16 10-15,-13 5 16,-5 0 0,-9-2-16,-3-5 15,46-8-15,-47 8 16,47-8-16,-51 7 16,51-7-16,0 0 15,0 0-15,-42 5 16,42-5-1,-29 0-15,29 0 16,-11-13-16,18-6 16,-7 19-16,20-20 15,5-6-15,0-6 16,4 1-16,-29 31 16,0 0-1,0 0-15,24-30 16,-24 30-16,0 0 15,0 0-15,18-14 16,3 15 0,-21-1-16,14 22 15,-14-22-15,16 48 16,-16-48-16,13 62 16,-2 12-16,-11-74 15,6 75 1,-6-9-16,0-66 15,0 0-15,3 35 16,4-25-16</inkml:trace>
  <inkml:trace contextRef="#ctx0" brushRef="#br1" timeOffset="21765.37">3578 7874 0,'0'0'0,"0"0"16,0 0-16,0 0 15,-23-11 1,-19-4-16,-18-9 16,-7-8-16,-5-6 15,-3-1-15,-3-2 16,-6 1-16,1-3 16,2 3-1,5 3-15,76 37 16,-71-33-16,71 33 15,0 0-15,0 0 16,-57-29-16,57 29 16,-46-28-1,24 1-15,22 6 16,21 1-16</inkml:trace>
  <inkml:trace contextRef="#ctx0" brushRef="#br1" timeOffset="22783.92">2844 6647 0,'0'0'0,"0"0"15,0 0-15,-16 5 16,16-5-16,0 0 16,0 0-16,-17 4 15,17-4 1,0 0-16,0 0 16,-13 4-16,13-4 15,-2 8-15,17 1 16,-15-9-16,0 0 15,23 18 1,-23-18-16,27 23 16,-3 10-16,-24-33 15,12 34-15,-12-34 16,0 30 0,0-30-16,0 0 15,-16 25-15,16-25 16,0 0-16,0 0 15,-26 19 1,26-19-16,0 0 16,0 0-16,-21 14 15,13 2-15,14 1 16,-6-17-16,21 21 16,-21-21-1,28 29-15,4 5 16,-32-34-16,0 0 15,25 38-15,-14-3 16,-14-3-16,-10-6 16,-13-2-1,-10-11-15,-9-13 16,-3-8-16,48 8 16,-47-26-16</inkml:trace>
  <inkml:trace contextRef="#ctx0" brushRef="#br1" timeOffset="23450.32">1815 9181 0,'0'0'16,"0"0"-16,0 0 15,0 0 1,0 0-16,-20-2 16,-16-5-16,-10-7 15,-13-13-15,-4-9 16,-8-4-16,-7-4 15,-3-4-15,0 2 16,-2 1 0,4 8-16,8 0 15,71 37-15,-63-31 16,63 31-16,0 0 16,0 0-16,-62-30 15,62 30-15,0 0 16,-39-29-16,26 6 15</inkml:trace>
  <inkml:trace contextRef="#ctx0" brushRef="#br1" timeOffset="23826.66">867 9319 0,'0'0'16,"0"0"-16,0 0 15,0 0-15,0 0 16,-3 18 0,3-18-16,-3 37 15,3-37-15,-4 55 16,4-55-16,0 0 16,-5 71-16,5-71 15,-2 72 1,1-19-16,1-53 15,-9 31-15</inkml:trace>
  <inkml:trace contextRef="#ctx0" brushRef="#br1" timeOffset="24568.32">4249 7952 0,'0'0'15,"0"0"-15,0 0 16,0 0-16,0 0 16,-19 0-1,-15 2-15,-11 2 16,-4-3-16,-1 1 16,50-2-16,-49-2 15,3-5-15,46 7 16,-44-14-1</inkml:trace>
  <inkml:trace contextRef="#ctx0" brushRef="#br1" timeOffset="24818.15">4222 8201 0,'0'0'0,"0"0"16,0 0-16,-15 10 15,15-10 1,-27 10-16,-9 1 16,-10-3-16,-2-1 15,48-7-15,0 0 16,-47-7-1</inkml:trace>
  <inkml:trace contextRef="#ctx0" brushRef="#br1" timeOffset="25962.16">4718 7408 0,'0'0'15,"0"0"-15,0 0 16,0 0-16,0 0 16,0 0-1,0 0-15,0 0 16,0 0-16,16 0 16,11 0-16,11 5 15,3 4-15,-3 9 16,-38-18-1,36 31-15,-10 5 16,-9-1-16,-17-35 16,3 40-16,-3-40 15,-11 40-15,11-40 16,-22 35 0,22-35-16,-32 25 15,32-25-15,0 0 16,0 0-16,-32 18 15,32-18-15,0 0 16,-17 12 0,17-12-16,7 15 15,14 2-15,18-2 16,0 6-16,-39-21 16,41 24-1,2 5-15,-43-29 16,33 37-16,-33-37 15,22 41-15,-22-41 16,5 45-16,-23 0 16,-10-6-1,-10-9-15,-10-7 16,1-8-16,-7-14 16,4-6-16,50 5 15,-49-8-15,49 8 16,-34-10-1,16-2-15,16-5 16</inkml:trace>
  <inkml:trace contextRef="#ctx0" brushRef="#br1" timeOffset="26255.25">5252 8390 0,'0'0'16,"0"0"-16,0 0 16,0 0-16,-20 0 15,-17 4 1,-13-1-16,-9-4 16,-2-3-16,-6 1 15,3-2-15,-4 3 16,68 2-1,-71-1-15,71 1 16,-67-4-16,67 4 16,-47-6-16,23 0 15,21 6 1</inkml:trace>
  <inkml:trace contextRef="#ctx0" brushRef="#br1" timeOffset="26862.54">5172 8925 0,'0'0'0,"0"0"15,0 0-15,0 0 16,0 0-16,-21 4 15,-14 5 1,-9-3-16,-7 4 16,-1-3-16,0 1 15,-2-1-15,54-7 16,-53 5-16,0-2 16,53-3-1,0 0-15,0 0 16,-44-3-16,44 3 15,-31-12-15,16-6 16,15 18-16,1-29 16,16-4-1,-17 33-15,35-35 16,3-4-16,4 2 16,-2 1-16,-40 36 15,33-30 1,-33 30-16,0 0 15,0 0-15,31-27 16,-31 27-16,26-15 16,-26 15-1,14-1-15,-8 17 16,-6 11-16,-3 12 16,3 8-16,2 6 15,1 6 1,2 6-16,-2 2 15,1 1-15,1-6 16,-5-2-16,4-7 16,-1-10-16</inkml:trace>
</inkml:ink>
</file>

<file path=ppt/ink/ink5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2:43.079"/>
    </inkml:context>
    <inkml:brush xml:id="br0">
      <inkml:brushProperty name="width" value="0.05292" units="cm"/>
      <inkml:brushProperty name="height" value="0.05292" units="cm"/>
      <inkml:brushProperty name="color" value="#FF0000"/>
    </inkml:brush>
  </inkml:definitions>
  <inkml:trace contextRef="#ctx0" brushRef="#br0">6669 4567 0,'0'0'0,"0"0"15,0 0-15,0 0 16,0 0-16,0 0 15,0 0-15,0 0 16,13-4-16,-13 4 16,25-8-1,8-16-15,11-4 16,-44 28-16,51-25 16,-2 5-16,-49 20 15,53-10-15,-53 10 16,0 0-1,56 2-15,-7 11 16,-8 9-16,-41-22 16,30 31-16,-12 8 15,-18-39-15,10 43 16,-11 5 0,-10 2-16,-4-4 15,-10-4-15,-7-6 16,1-2-16,31-34 15,0 0 1,0 0-16,-37 30 16,37-30-16,0 0 15,0 0-15,-34 23 16,34-23-16,0 0 16,0 0-16,-26 18 15,13-9 1,13-9-16,0-3 15,15-8-15,12 1 16,-27 10-16,35-6 16,2 6-16,-37 0 15,38 13 1,-4 11-16,-4 6 16,-4 2-16,-7 5 15,-1 7 1,-18-44-16,9 51 15,-9-51-15,2 62 16,-7 11-16,-7 5 16,-9-6-16,-9-14 15,-10-13 1,-5-11-16,-8-7 16,-3-11-16,-5-10 15,1-6-15,0-3 16,0-1-16,-1-6 15,-5-8 1,66 18-16,0 0 16,-58-42-16,23-16 15,24-10-15</inkml:trace>
  <inkml:trace contextRef="#ctx0" brushRef="#br0" timeOffset="514.01">7503 5135 0,'0'0'16,"0"0"-16,0 0 16,0 0-16,0 0 15,0 0-15,3-15 16,3-12 0,11 0-16,7 5 15,12 10-15,0 10 16,-36 2-16,44 10 15,-1 12 1,-43-22-16,38 37 16,-38-37-16,30 46 15,-6 11-15,-24-57 16,9 63-16,-9 0 16,-14-6-1,-8-13-15,-8-7 16,-5-10-16,-10-7 15,-3-7-15,-8-11 16,1-10 0,6-12-16,12-5 15,12-9-15,9-4 16,5-5-16</inkml:trace>
  <inkml:trace contextRef="#ctx0" brushRef="#br0" timeOffset="964.85">8166 5164 0,'0'0'0,"0"0"16,0 0-1,0 0-15,0 0 16,-18-7-16,18 7 16,-29-10-16,-5 0 15,34 10 1,-44-2-16,1 9 16,-2 10-16,3 6 15,42-23-15,-36 35 16,1 4-1,35-39-15,-24 49 16,24-49-16,-11 49 16,7 3-16,10 2 15,-6-54 1,17 40-16,10-6 16,8-9-16,6-7 15,4-7-15,5-7 16,-1-14-16,-4-11 15,2-20 1,8-27-16</inkml:trace>
  <inkml:trace contextRef="#ctx0" brushRef="#br0" timeOffset="1592.16">9023 4405 0,'0'0'16,"0"0"-16,0 0 16,0 0-16,-16 0 15,16 0-15,-28 5 16,-14 2-1,0 11-15,-6 3 16,-1 7-16,2 4 16,0 4-16,2 1 15,3 9-15,4-3 16,0 10 0,8 0-16,-1 5 15,0 13-15,5 3 16,2 1-16,6 5 15,12-2 1,0-6-16,6-1 16,3-3-16,9-8 15,10-6-15,2-5 16,8-4 0,-1-2-16,1-5 15,3-8-15,-1 4 16,0-2-16,-1-6 15,5-4 1,-13-11-16,-11-2 0</inkml:trace>
  <inkml:trace contextRef="#ctx0" brushRef="#br0" timeOffset="3688.29">8893 5193 0,'0'0'0,"0"0"16,0 0-1,0 0-15,0 0 16,0 0-16,0 0 16,0 0-16,0 0 15,0 0 1,0 0-16,11-11 16,13-8-16,-24 19 15,0 0-15,35-20 16,-35 20-1,46-16-15,-46 16 16,45-3-16,-45 3 16,42 11-16,-1 11 15,-11 7 1,-30-29-16,21 35 16,-5 5-16,-5 2 15,-2 3-15,-9-45 16,1 46-16,-1-46 15,-12 47 1,-7-2-16,19-45 16,-35 35-16,-10-14 15,-6-15-15,0-15 16,2-9 0,5-6-16,7-8 15,6-2-15,8-3 16,12-3-1</inkml:trace>
  <inkml:trace contextRef="#ctx0" brushRef="#br0" timeOffset="4180.83">9610 5188 0,'0'0'0,"0"0"16,0 0-1,0 0-15,0 0 16,-20-3-16,-8-5 15,-5-8 1,33 16-16,-41-6 16,41 6-16,-43 4 15,43-4-15,-44 18 16,44-18-16,-42 33 16,1 7-16,10 3 15,7 4 1,24-47-16,-13 49 15,8 1-15,10-3 16,10-5-16,-15-42 16,28 43-1,-28-43-15,42 35 16,12-10-16,11-6 16,-1-13-16,-5-19 15,-59 13 1,54-44-16</inkml:trace>
  <inkml:trace contextRef="#ctx0" brushRef="#br0" timeOffset="4771.96">10357 4984 0,'0'0'0,"0"0"16,0 0-16,0 0 16,1 18-1,-1-18-15,3 35 16,-2 10-16,-5 5 16,0 3-16,-4 2 15,2 8 1,3-1-16,-2 1 15,5-63-15,-5 67 16,5-67-16,0 0 16,0 60-16,0-60 15,4 45 1,1-25-16,2-23 16</inkml:trace>
  <inkml:trace contextRef="#ctx0" brushRef="#br0" timeOffset="5087.06">10585 5403 0,'0'0'16,"0"0"-16,0 0 15,0 0 1,0 0-16,-24 3 16,-17 2-16,-8 2 15,-2-4-15,6 0 16,1-1 0,44-2-16,-45 2 15,0-1-15,-6-1 16,51 0-16,-48-3 15,11-12 1,15-14-16</inkml:trace>
  <inkml:trace contextRef="#ctx0" brushRef="#br0" timeOffset="5758.82">10953 4864 0,'0'0'16,"0"0"-16,0 0 16,0 0-16,0 0 15,3-17 1,-3 17-16,12-24 16,14 0-16,8 4 15,11 7-15,4 6 16,6 5-16,1 5 15,-1 7 1,-4 1-16,-51-11 16,48 18-16,-48-18 15,40 28-15,-15 9 16,-13 4-16,-14 3 16,-11-1-16,-12-5 15,-7 5 1,-9 6-16,-13 11 15,-6 8-15,3 0 16,15-8-16,42-60 16,-33 51-1,33-51-15,0 0 16,0 0-16,-13 44 16,16-9-16,-3-35 15,27 28-15,17-9 16,5-4-1,9-4-15,-58-11 16,71 7-16,-2-9 16,-9-2-16,-14-12 15,-46 16-15,37-32 16</inkml:trace>
  <inkml:trace contextRef="#ctx0" brushRef="#br0" timeOffset="6574.37">11626 4280 0,'0'0'15,"0"0"-15,0 0 16,0 0-16,0 0 16,0 0-16,0 0 15,0 0 1,0 0-16,0 0 16,11 13-16,-11-13 15,25 17-15,7 4 16,11 5-16,-43-26 15,49 28 1,2 0-16,-51-28 16,54 37-16,4 8 15,-7 7-15,-12 0 16,-7-3-16,0-1 16,-4-2-16,-7-2 15,-3 2-15,0 3 16,-1 2-1,5 1-15,-1 2 16,-7 1-16,4 2 16,-7-4-16,-5-3 15,-5-1-15,-4-3 16,-1 4 0,-7 1-16,-5-1 15,0 1-15,-3-2 16,-1 4-16,-6 5 15,-4 2 1,-5-10-16,-4-3 16,-1-5-16,-3-4 15,-1-5-15,3-10 16,1-4-16,-5-3 16,-2-2-16,2-1 15,-1-3 1,4-5-16,10-13 15,11-18-15</inkml:trace>
</inkml:ink>
</file>

<file path=ppt/ink/ink5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3:14.474"/>
    </inkml:context>
    <inkml:brush xml:id="br0">
      <inkml:brushProperty name="width" value="0.05292" units="cm"/>
      <inkml:brushProperty name="height" value="0.05292" units="cm"/>
      <inkml:brushProperty name="color" value="#FF0000"/>
    </inkml:brush>
  </inkml:definitions>
  <inkml:trace contextRef="#ctx0" brushRef="#br0">17176 2730 0,'0'0'16,"0"0"-16,0 0 16,0 0-16,0 0 15,0 0-15,0 0 16,0 0-16,2-14 16,4-14-16,5-5 15,5-2-15,8 2 16,-24 33-16,28-38 15,4 1 1,-2-1-16,0 1 16,0 1-16,2 4 15,-1 0-15,-31 32 16,30-31-16,3-1 16,2 1-16,-35 31 15,39-30-15,-39 30 16,45-28-16,0 7 15,-45 21 1,0 0-16,0 0 16,41-18-16,-41 18 15,0 0-15,0 0 16,33-16-16,-9-2 16</inkml:trace>
  <inkml:trace contextRef="#ctx0" brushRef="#br0" timeOffset="631.55">17062 2491 0,'0'0'0,"0"0"16,0 0-16,0 0 16,0 0-1,0 0-15,0 17 16,0-17-16,4 31 16,-4-31-16,4 38 15,3 7-15,1 1 16,-8-46-16,0 0 15,7 51 1,-7-51-16,0 0 16,0 0-16,7 47 15,-7-47-15,0 0 16,11 44-16,3-9 16,-14-35-16,0 0 15,25 21 1,5-6-16,2-6 15,1-11-15,-33 2 16,35-3-16,8-9 16,-43 12-16,0 0 15,0 0 1,27-13-16,-7-9 16,-10-6-16</inkml:trace>
  <inkml:trace contextRef="#ctx0" brushRef="#br0" timeOffset="4965.78">16430 3601 0,'0'0'0,"0"0"16,0 0-16,0 0 15,0 0 1,-15-3-16,-6-10 16,-5-10-16,-1-7 15,27 30-15,-28-39 16,-6-1-16,4 0 15,-1-1-15,-1 1 16,-3 1-16,1-3 16,34 42-1,-39-38-15,39 38 16,-39-46-16,1 3 16,38 43-16,0 0 15,0 0-15,-34-36 16,34 36-16,0 0 15,-29-24-15,29 24 16,0 0-16,-28-29 16,2-15-1</inkml:trace>
  <inkml:trace contextRef="#ctx0" brushRef="#br0" timeOffset="5727.91">17552 5132 0,'0'0'16,"0"0"-16,0 0 15,0 0-15,0 0 16,0 0-16,-4-12 16,-6-11-16,-3-6 15,-7 1 1,-4 2-16,-4-2 15,-1-3-15,3-4 16,-6-4-16,-3 0 16,2 3-16,1 0 15,4-2-15,1 2 16,3-1-16,24 37 16,0 0-1,-24-36-15,24 36 16,0 0-16,0 0 15,-18-31-15,18 31 16,0 0-16,0 0 16,-18-23-16,18 23 15,-18-21-15</inkml:trace>
  <inkml:trace contextRef="#ctx0" brushRef="#br0" timeOffset="6513.67">15680 3631 0,'0'0'0,"0"0"16,0 0-16,0 0 16,0 0-16,0 0 15,0 0-15,-12-7 16,12 7-16,0 0 15,-32-19 1,-5-8-16,-2-3 16,1-5-16,4-2 15,-5 3-15,-2-5 16,3 3-16,38 36 16,-37-35-16,1 4 15,3 1-15,33 30 16,0 0-1,0 0-15,-29-23 16,29 23-16,0 0 16,0 0-16,-21-20 15,21 20-15,0 0 16,0 0-16,-12-19 16,12-3-1</inkml:trace>
  <inkml:trace contextRef="#ctx0" brushRef="#br0" timeOffset="7325.15">14990 2348 0,'0'0'0,"0"0"16,0 0-16,0 0 15,0 0-15,0 0 16,0 0-16,0 0 16,0 0-16,0 0 15,0 0-15,0 0 16,0 0-16,0 0 16,0 19-16,0-19 15,0 18-15,3 0 16,-3-18-16,0 24 15,0-24-15,0 0 16,0 0 0,0 21-16,0-21 15,-3 32-15,3-32 16,-7 37-16,-2 8 16,9-45-16,-9 48 15,7 4-15,2-52 16,0 50-16,0-50 15,-1 48 1,1-48-16,0 33 16</inkml:trace>
  <inkml:trace contextRef="#ctx0" brushRef="#br0" timeOffset="7978.62">16901 5044 0,'0'0'0,"0"0"15,0 0-15,0 0 16,0 0-16,0 0 15,0 0-15,-14-12 16,-8-6-16,-12-10 16,-6-6-16,-6-5 15,0 0-15,-2 2 16,1 2 0,4-4-16,2 2 15,-1-2-15,42 39 16,-44-35-16,-1 1 15,45 34-15,0 0 16,0 0-16,-40-26 16,20 3-1,17-1-15</inkml:trace>
  <inkml:trace contextRef="#ctx0" brushRef="#br0" timeOffset="8519.99">16215 5040 0,'0'0'0,"0"0"16,0 0-16,0 0 15,0 0-15,0 0 16,0 0-16,0 0 16,0 0-1,0 0-15,0 0 16,0 0-16,15 0 16,-15 0-16,0 0 15,27 5-15,-27-5 16,27 17-16,-9 9 15,-18-26 1,3 40-16,-9 6 16,6-46-16,-17 49 15,-6 1-15,23-50 16,-23 52-16,23-52 16,0 0-16,-18 48 15,18-48-15,0 0 16,0 0-1,-9 35-15,9-35 0,0 24 16,0-24 0,15 11-16,10-9 15,-25-2-15,32-6 16,-32 6-16,33-7 16,-1-10-16,-4-16 15</inkml:trace>
  <inkml:trace contextRef="#ctx0" brushRef="#br0" timeOffset="10455.21">15652 6248 0,'0'0'15,"0"0"-15,-3 20 16,-1 15-16,3 6 16,-2 8-16,3 3 15,-2 7 1,1 4-16,-2 3 16,-3-2-16,0 1 15,5-2-15,-1 2 16,4-5-1,-2-60-15,3 57 16,-3-57-16,16 43 16</inkml:trace>
  <inkml:trace contextRef="#ctx0" brushRef="#br0" timeOffset="10832.67">16649 6565 0,'0'0'15,"0"0"-15,-15 12 16,-12 7 0,-4 13-16,-9 8 15,-3 13-15,-2 7 16,1 10-16,8 2 16,4 2-16,32-74 15,-25 69 1,25-69-16,0 0 15,-15 45-15,5-32 16,3-28-16,3-26 16</inkml:trace>
  <inkml:trace contextRef="#ctx0" brushRef="#br0" timeOffset="11065.73">16191 6592 0,'0'0'16,"0"0"-16,15 21 15,18 12-15,15 11 16,11 10-16,4-1 16,0 4-1,0-2-15,-7-1 16,-3-3-16,-6-5 15,-8-21-15,-3-20 16</inkml:trace>
  <inkml:trace contextRef="#ctx0" brushRef="#br0" timeOffset="11721.15">17390 6310 0,'0'0'0,"0"0"16,0 0-16,0 0 15,-19 3-15,-13 2 16,32-5-16,-46 9 16,-4 3-16,50-12 15,-46 15 1,0 5-16,46-20 16,-36 29-16,36-29 15,-29 36-15,29-36 16,-19 44-16,10 0 15,9-44 1,-3 44-16,3-44 16,0 0-16,0 0 15,11 35-15,9-10 16,-20-25-16,35 15 16,11-11-1,1-2-15,4-4 16,-51 2-16,51 6 15,-51-6-15,53 9 16,-4 9-16,-49-18 16,47 31-1,-14 15-15,-10 9 16,-10 5-16,-7 0 16,-12-7-16,-7-8 15,-8-10-15,-6-7 16,-10-9-1,37-19-15,-46 3 16,-3-15-16,17-24 16,20-17-16,12-12 15</inkml:trace>
  <inkml:trace contextRef="#ctx0" brushRef="#br0" timeOffset="12280.1">17798 6732 0,'0'0'16,"0"0"-16,0 0 15,2 21-15,-2-21 16,6 41-16,4 14 15,-10-55-15,17 63 16,-17-63-16,25 56 16,5-10-1,-30-46-15,0 0 16,40 26-16,-40-26 16,45 8-16,3-13 15,-3-13-15,-11-10 16,-34 28-1,26-47-15,-26 47 16,14-53-16,-14 53 16,0 0-16,0 0 15,6-54-15,-6 54 16,0-31-16,1 21 16,4 18-1,2 16-15,1 12 16,4 9-16,4 3 15,-2 9-15,-3 11 16,-9 5 0,-8 0-16,-12-13 15,-6-13-15,-9-12 16,-6-10-16,-10-9 16,-1-11-16,-1-10 15,-2-11 1</inkml:trace>
  <inkml:trace contextRef="#ctx0" brushRef="#br0" timeOffset="12800.34">18488 7422 0,'0'0'0,"0"0"15,-21 0-15,-15 0 16,-17-1-1,-7-2-15,-6 0 16,-9 2-16,-5 0 16,-14 1-16,-10-2 15,-4 2-15,-57-3 16,-11-1 0,11 1-16,9-1 15,2-2-15,1-1 16,-8-3-1,-9 6-15,1 4 16,3 0-16,8-3 16,17 0-16,16 0 15,10 1-15,8 0 16,14 8 0,93-6-16,-77 8 15,77-8-15,0 0 16,-45 3-16,29-6 15</inkml:trace>
  <inkml:trace contextRef="#ctx0" brushRef="#br0" timeOffset="13893.52">16678 7689 0,'0'0'0,"0"0"16,0 0-16,0 0 15,0 0-15,0 0 16,0 0 0,0 0-16,0 0 15,0 0-15,0 0 16,0 0-16,0 0 15,10-12 1,-10 12-16,24-19 16,-24 19-16,42-17 15,-42 17-15,54-10 16,-54 10-16,57-6 16,-57 6-1,55 3-15,-7 14 16,-48-17-16,0 0 15,33 29-15,-14 7 16,-13 5 0,-9-4-16,-16 0 15,19-37-15,-33 42 16,-8 1-16,-8 10 16,3 0-16,46-53 15,-43 52 1,43-52-16,-33 48 15,33-48-15,-20 47 16,19-11-16,13-3 16,16-1-1,10-6-15,14-5 16,15-3-16,3-12 16,2-19-16,-4-21 15</inkml:trace>
  <inkml:trace contextRef="#ctx0" brushRef="#br0" timeOffset="14474.73">18903 7154 0,'0'0'16,"0"0"-16,0 0 15,0 0-15,17-1 16,20 0-16,13-3 16,11 2-1,4 1-15,2 1 16,-5 1-16,-62-1 15,63 0-15,-63 0 16,59 0-16,-59 0 16,0 0-16,57-11 15</inkml:trace>
  <inkml:trace contextRef="#ctx0" brushRef="#br0" timeOffset="14748.07">19041 7503 0,'0'0'15,"0"0"-15,0 0 16,0 0-1,0 0-15,26 0 16,19 4-16,12 1 16,12 2-16,-2-5 15,4-2-15,1 0 16,-6-2 0</inkml:trace>
  <inkml:trace contextRef="#ctx0" brushRef="#br0" timeOffset="15856.57">20518 6597 0,'0'0'0,"0"0"15,0 0-15,-15-3 16,-17-2-16,-8 0 16,-7 5-1,-4 5-15,3 5 16,48-10-16,-49 19 16,0 9-16,6 1 15,43-29-15,-39 34 16,39-34-1,0 0-15,0 0 16,-26 36-16,26-36 16,0 0-16,0 0 15,-21 36-15,21-36 16,-1 28-16,13-6 16,13-8-1,10-3-15,5-6 16,12 4-16,2-2 15,6-2-15,-3 4 16,-14 9-16,-11 3 16,-8 5-1,-4 8-15,-10 4 16,-1 4-16,-9 6 16,-12 2-16,-6 0 15,-16 6-15,-12-2 16,-5-11-1,-6-13-15,-3-16 16,-1-11-16,5-12 16,14-16-16,15-8 15,13-9-15</inkml:trace>
  <inkml:trace contextRef="#ctx0" brushRef="#br0" timeOffset="16409.14">20705 7090 0,'0'0'15,"0"0"-15,0 21 16,0 14 0,1 7-16,8-1 15,0-2-15,-9-39 16,25 36-16,-25-36 16,33 25-16,-33-25 15,46 12-15,-46-12 16,45-5-1,-45 5-15,39-23 16,-11-18-16,-10-10 16,-18 51-16,3-56 15,-3 56-15,0 0 16,0 0-16,-5-52 16,5 52-1,-8-23-15,4 19 16,4 16-16,7 18 15,3 12-15,3 4 16,4 10-16,-1 13 16,-9 1-1,-10 5-15,-12-7 16,-7-9-16,-7-14 16,-6-10-16,1-11 15,-4-16-15,-1-12 16</inkml:trace>
  <inkml:trace contextRef="#ctx0" brushRef="#br0" timeOffset="16750.08">21199 7736 0,'0'0'16,"-14"0"-16,-19-1 15,-15-2-15,-14 0 16,-8 3-16,-9 3 16,-6 5-16,-2 1 15,1-4 1,3-1-16,-2-3 15,2 5-15,-1-2 16,1-4-16,1-2 16,82 2-16,-78-8 15,19-4 1,20-8-16,27 0 16</inkml:trace>
  <inkml:trace contextRef="#ctx0" brushRef="#br0" timeOffset="17173.71">20424 8127 0,'0'0'16,"0"0"-16,0 0 16,0 0-1,16-3-15,-16 3 16,34-4-16,10-3 15,10 0-15,-54 7 16,51 3-16,-51-3 16,0 0-1,0 0-15,38 26 16,-14 8-16,-23 8 16,-18 3-16,-12 2 15,-9 0 1,-8 7-16,-3 4 15,49-58-15,-37 55 16,37-55 0,-23 48-16,17-13 15,17-10-15,21-2 16,18-2-16,10-10 16,16-3-16,10-6 15,1-9 1,-2-7-16,-1-8 15</inkml:trace>
</inkml:ink>
</file>

<file path=ppt/ink/ink5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1:49.20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1902 18292 0,'0'0'0,"0"0"0,0 0 16,0 0-16,0 0 16,0 0-1,0 0-15</inkml:trace>
  <inkml:trace contextRef="#ctx0" brushRef="#br0" timeOffset="5262.62">1542 5436 0,'0'0'0,"0"0"15,0 0-15,0 0 16,0 0-16,-17-4 16,17 4-16,-39-4 15,-8 0 1,-7 3-16,0 4 15,6 7-15,-1 2 16,49-12-16,0 0 16,-50 12-16,50-12 15,0 0-15,0 0 16,-42 10-16,42-10 16,0 0-16,-29-4 15,17-9 1,12-14-16,12-8 15,14-6-15,7 2 16,5-4-16,5 0 16,-1-4-16,-42 47 15,48-48 1,-4-1-16,-44 49 16,0 0-16,0 0 15,38-44-15,-38 44 16,0 0-16,0 0 15,30-27-15,-30 27 16,14-1-16,-9 19 16,-2 22-1,-1 7-15,-7 11 16,2 11-16,4 6 16,4 0-16,3-8 15,5-12-15,-13-55 16,6 52-1,-6-52-15,0 0 16,5 46-16,-5-46 16,-4 43-16,-3-11 15,-6-22-15,0-17 16</inkml:trace>
  <inkml:trace contextRef="#ctx0" brushRef="#br0" timeOffset="5578.49">1699 5938 0,'0'0'0,"0"0"0,0 0 15,0 0 1,0 0-16,-25 0 15,-22-3-15,-14 3 16,-7 0-16,-7 3 16,6-3-16,1-3 15,68 3-15,-72-1 16,72 1 0,-74-4-16,74 4 15,0 0-15,0 0 16,-60-2-16,19 6 15,28 7-15</inkml:trace>
  <inkml:trace contextRef="#ctx0" brushRef="#br0" timeOffset="6142.09">1276 6148 0,'0'0'0,"0"0"15,0 0-15,0 0 16,0 0-16,0 0 16,0 0-16,15-9 15,-15 9-15,34-9 16,12 2 0,-46 7-16,47 2 15,-4 12-15,-43-14 16,0 0-16,32 28 15,-18 8-15,-14-36 16,-2 38-16,-12-2 16,14-36-16,-26 27 15,26-27-15,0 0 16,0 0 0,-31 17-16,31-17 15,0 0-15,-20 10 16,18-8-16,21 0 15,16 2-15,9 7 16,7 11-16,-51-22 16,54 34-1,9 10-15,-9 12 16,-54-56-16,0 0 16,32 65-16,-23-3 15,-20-14-15,-13-17 16,-13-14-16,-10-11 15,-7-9 1,-1-7-16,1-6 16,-3-15-16,57 31 15,-44-46-15,15-18 16,19-11-16</inkml:trace>
  <inkml:trace contextRef="#ctx0" brushRef="#br0" timeOffset="6555.3">2587 5409 0,'0'0'0,"0"0"16,0 0-16,0 0 16,0 0-1,0 0-15,0 0 16</inkml:trace>
  <inkml:trace contextRef="#ctx0" brushRef="#br0" timeOffset="6856.18">2903 5705 0,'0'0'0,"0"0"16,0 0-1,0 0-15,-20-1 16,-19-1-16,-11-2 16,50 4-16,-64-7 15,64 7-15,-72-5 16,4-2 0,68 7-16,-71-1 15,71 1-15,0 0 16,-67 1-16,67-1 15,0 0-15,0 0 16,-46 2 0,27-2-16</inkml:trace>
  <inkml:trace contextRef="#ctx0" brushRef="#br0" timeOffset="7034.82">2707 5963 0,'0'0'16,"0"0"-16,0 0 16,0 0-1,0 0-15,0 0 16,0 0-16,0 0 16,0 0-16</inkml:trace>
  <inkml:trace contextRef="#ctx0" brushRef="#br0" timeOffset="9126.85">3582 4821 0,'0'0'0,"0"0"15,0 0-15,0 0 16,0 0-16,0 0 15,-4 16-15,-1 17 16,-1 11-16,6-44 16,-3 65-1,1 9-15,4 1 16,-1-1-16,-2 1 16,1-75-16,-2 73 15,-1 0-15,3-73 16,0 0-16,0 0 15,-1 65 1,1-65-16,9 38 16,3-40-16,4-33 15,-5-23-15</inkml:trace>
  <inkml:trace contextRef="#ctx0" brushRef="#br0" timeOffset="9645.01">4219 4779 0,'0'0'0,"0"0"15,0 0-15,-15 3 16,-12 2-16,-10 2 15,-7 5 1,3 9-16,-7 9 16,7 12-16,-6 1 15,7 7-15,4 8 16,11 3-16,11 6 16,12 8-1,9-6-15,8 0 16,-15-69-16,32 63 15,-32-63-15,43 61 16,-43-61-16,48 39 16,-48-39-1,51 12-15,-10-23 16,-13-12-16,-8-10 16,-20 33-16,7-34 15,-16-7-15,9 41 16,-24-38-1,-10 5-15,34 33 16,-44-25-16,-4 8 16,2 11-16,46 6 15,-41 5-15,8 8 16,9 11-16</inkml:trace>
  <inkml:trace contextRef="#ctx0" brushRef="#br0" timeOffset="10053.13">4392 5817 0,'0'0'16,"0"0"-16,0 0 15,-23-8 1,-19 1-16,-17 2 16,-5 5-16,-5 3 15,-3 0-15,1 1 16,3 1-16,-2 5 15,4 3 1,3 2-16,4 1 16,4-5-16,55-11 15,-56 11-15,56-11 16,0 0-16,0 0 16,-52-4-1,52 4-15,-35-17 16</inkml:trace>
  <inkml:trace contextRef="#ctx0" brushRef="#br0" timeOffset="10793.92">4067 6243 0,'0'0'0,"0"0"16,0 0 0,5-15-16,-5 15 15,0-33-15,0 33 16,-12-41 0,12 41-16,-26-37 15,-10 8-15,36 29 16,-41-18-16,-2 20 15,43-2-15,0 0 16,-38 16-16,2 13 16,36-29-1,0 0-15,-28 37 16,28-37-16,-20 46 16,20-46-16,-3 41 15,3-41-15,13 37 16,-13-37-16,24 26 15,-24-26 1,38 16-16,0-14 16,0-6-16,-4-11 15,-2-2-15,-5-4 16,-27 21-16,0 0 16,22-29-1,-22 29-15,0 0 16,0 0-16,17-26 15,-17 26-15,0 0 16,10-13 0,-5 14-16,-5 12 15,-5 12-15,5-25 16,-9 45-16,0 10 16,2 11-16,2 5 15,5 2 1,0-5-16,1-5 15,4-8-15,-5-55 16,0 0-16,0 0 16,5 43-1,-5-43-15,0 0 16,0 0-16,1 22 16,-2-22-16,-2-22 15</inkml:trace>
  <inkml:trace contextRef="#ctx0" brushRef="#br0" timeOffset="11759.69">1159 7263 0,'0'0'16,"0"0"-16,0 0 16,0 0-16,0 0 15,-12 21-15,-1 15 16,-6 9 0,-2 5-16,-2 2 15,-2 0-15,1 3 16,24-55-16,-22 58 15,1-1-15,21-57 16,0 0-16,0 0 16,-12 51-1,12-51-15,0 0 16,10 43-16,15-15 16,15-6-16,6-9 15,0-9-15,-3-4 16,-43 0-16,46-4 15,-46 4 1,0 0-16,36-10 16,-4-6-16,-13-8 15,-12-7-15,-2-5 16</inkml:trace>
  <inkml:trace contextRef="#ctx0" brushRef="#br0" timeOffset="12049.78">1193 7495 0,'0'0'15,"0"0"-15,0 0 16,0 22-16,0-22 16,0 44-16,0 14 15,0 8-15,1 2 16,4-4-16,3-1 15,0-5-15,-2-1 16,-6-57 0,0 0-16,3 55 15,-3-55-15,0 0 16,0 0-16,0 48 16,-3-15-16,-7-22 15,4-22 1</inkml:trace>
  <inkml:trace contextRef="#ctx0" brushRef="#br0" timeOffset="12453.34">1697 8174 0,'0'0'15,"0"0"-15,0 0 16,0 0-16,0 0 16,-19 2-16,-14 3 15,-16 0 1,-12 2-16,-5-1 15,-7 3-15,1 1 16,-2-2-16,1 0 16,3-2-16,5 0 15,5-3-15,3-1 16,57-2 0,-57 0-16,57 0 15,0 0-15,0 0 16,-48 2-16,32-15 15,29-11-15</inkml:trace>
  <inkml:trace contextRef="#ctx0" brushRef="#br0" timeOffset="13112.26">1088 8574 0,'0'0'16,"0"0"-16,0 0 15,0 0-15,0 0 16,0 0-16,0 0 16,0 0-1,18-10-15,-18 10 16,34-12-16,-34 12 15,50-10-15,-50 10 16,50 2 15,-50-2-31,0 0 0,40 16 0,-22 5 16,-18-21-16,-3 27 16,3-27-16,-18 27 15,-9-4-15,27-23 16,0 0-16,-35 20 15,35-20-15,0 0 16,0 0-16,-30 15 16,30-15-1,0 0-15,-10 13 16,19 0-16,14-6 16,-23-7-16,40 9 15,5 1-15,0 3 16,-4 5-1,-41-18-15,33 27 16,-2 5-16,-8 4 16,-11 3-16,-12 0 15,-6 2-15,-10-2 16,-8 0-16,24-39 16,-38 31-1,-8-8-15,-10-9 16,-6-7-16,-1-10 15,4-3-15,5-2 16,20-4-16,8-9 16,10-11-1</inkml:trace>
  <inkml:trace contextRef="#ctx0" brushRef="#br0" timeOffset="13650.15">2449 7820 0,'0'0'0,"0"0"0,0 0 16,0 0-1,-15 11-15,-12 3 16,-4 4-16,-3 8 16,4 10-16,0 6 15,0 4-15,0 6 16,-1 1 0,1-4-16,0 3 15,30-52-15,-32 52 16,2-1-16,30-51 15,0 0-15,-32 47 16,32-47 0,0 0-16,0 0 15,-33 35-15,9-31 16,12-18-16,11-19 16</inkml:trace>
  <inkml:trace contextRef="#ctx0" brushRef="#br0" timeOffset="13976.69">2046 7882 0,'0'0'16,"0"0"-16,0 0 15,15 16-15,8 11 16,9 9-16,5 2 16,-2 5-16,5 0 15,2 1 1,-6 1-16,-1 0 16,0-3-16,-35-42 15,33 42-15,-33-42 16,0 0-16,0 0 15,28 28 1,-10-20-16,-14-23 16</inkml:trace>
  <inkml:trace contextRef="#ctx0" brushRef="#br0" timeOffset="14757.01">3178 7439 0,'0'0'0,"0"0"16,9-11 0,-2-11-16,-2-6 15,-5 28-15,-14-34 16,-15-3-16,-8 7 16,-1 4-1,-4 8-15,-1 11 16,-1 12-16,7 10 15,37-15-15,-37 31 16,37-31-16,-31 43 16,9 8-1,22-51-15,-8 61 16,12 1-16,-4-62 16,20 48-16,-20-48 15,32 32-15,-32-32 16,39 20-1,1-8-15,-40-12 16,44-4-16,-4-12 16,-3-6-16,-37 22 15,30-33-15,-30 33 16,27-39 0,-27 39-16,0 0 15,0 0-15,22-35 16,-22 35-16,15-21 15,-15 21 1,8-2-16,-8 17 16,-4 17-16,0 9 15,1 9-15,3 5 16,0 4-16,2 4 16,3-5-1,2-5-15,-3-7 16,-4-46-16,8 46 15,-8-46-15,0 0 16,0 0-16,1 34 16,-4-16-1,3-14-15,6-14 16</inkml:trace>
  <inkml:trace contextRef="#ctx0" brushRef="#br0" timeOffset="15122.97">3478 8159 0,'0'0'0,"0"0"15,0 0-15,0 0 16,0 0-16,-24-1 15,-12-1 1,-15-1-16,-6 1 16,-6 0-16,-2 2 15,2-2-15,2 2 16,3 0-16,58 0 16,-64 0-1,64 0-15,-66 0 16,66 0-16,-66 0 15,66 0-15,-65 4 16,65-4-16,-42 7 16,42-7-16,-5 6 15</inkml:trace>
  <inkml:trace contextRef="#ctx0" brushRef="#br0" timeOffset="15480.05">2826 8342 0,'0'0'0,"0"0"16,0 19-1,0 9-15,0 13 16,2 17-16,-1 1 16,2 5-16,-1 5 15,-1-3-15,-1 3 16,2-4 0,-2-2-16,0-63 15,0 0-15,3 63 16,-3-63-16,0 0 15,0 0-15,4 30 16,16-20-16,15-20 16</inkml:trace>
  <inkml:trace contextRef="#ctx0" brushRef="#br0" timeOffset="16021.23">3378 8372 0,'0'0'0,"0"0"15,0 0-15,0 0 16,-20 13-16,-7 10 15,-6 9 1,-3 9-16,3 7 16,3 5-16,2 2 15,5 8-15,1 2 16,3 0-16,10-1 16,6-4-1,6-3-15,5-2 16,-8-55-16,17 48 15,6-8-15,9-10 16,2-8-16,4-14 16,-38-8-1,34-4-15,1-12 16,-10-7-16,-8-4 16,-11-2-16,-6 29 15,-4-32 1,4 32-16,-15-28 15,15 28-15,-26-22 16,-12 7-16,-2 7 16,40 8-16,-42 8 15,3 12 1,39-20-16,-30 30 16</inkml:trace>
  <inkml:trace contextRef="#ctx0" brushRef="#br1" timeOffset="19497.56">1495 7680 0,'0'0'0,"0"0"15,0 0-15,0 0 16,0 0-16,0 0 16,0 0-16,0 0 15,0 0 1,0 0-16,0 0 15,-20 0-15,-11-3 16,-9-2-16,-9-4 16,1-3-16,-2-7 15,-3-7-15,-3-1 16,-1-3 0,57 30-16,-59-28 15,59 28-15,0 0 16,0 0-16,-48-24 15,48 24-15,-30-9 16,30 9-16,-17-16 16,12 3-1,13 0-15</inkml:trace>
  <inkml:trace contextRef="#ctx0" brushRef="#br1" timeOffset="19916.92">649 6820 0,'0'0'0,"0"0"15,0 0-15,0 20 16,0-20-16,0 35 15,0 13-15,0-48 16,1 59-16,1-3 16,-2-56-1,3 57-15,-1-4 16,-2-53-16,0 0 16,2 40-16,-2-19 15</inkml:trace>
  <inkml:trace contextRef="#ctx0" brushRef="#br1" timeOffset="20507.18">3622 9094 0,'0'0'0,"0"0"15,0 0 1,-21-8-16,-10-10 16,-22-8-16,-10-5 15,-5-1-15,-7-3 16,-3-3-16,-4 1 16,-1-4-1,-3 1-15,5 1 16,5 0-16,6 3 15,70 36-15,-63-31 16,63 31-16,0 0 16,0 0-1,-52-28-15,7-2 16</inkml:trace>
  <inkml:trace contextRef="#ctx0" brushRef="#br1" timeOffset="21220.09">2790 9364 0,'0'0'16,"0"0"-16,0 0 16,0 0-16,0 0 15,0 0-15,0 0 16,0 0-16,0 0 15,-16 10-15,-13 5 16,-5 0 0,-9-2-16,-3-5 15,46-8-15,-47 8 16,47-8-16,-51 7 16,51-7-16,0 0 15,0 0-15,-42 5 16,42-5-1,-29 0-15,29 0 16,-11-13-16,18-6 16,-7 19-16,20-20 15,5-6-15,0-6 16,4 1-16,-29 31 16,0 0-1,0 0-15,24-30 16,-24 30-16,0 0 15,0 0-15,18-14 16,3 15 0,-21-1-16,14 22 15,-14-22-15,16 48 16,-16-48-16,13 62 16,-2 12-16,-11-74 15,6 75 1,-6-9-16,0-66 15,0 0-15,3 35 16,4-25-16</inkml:trace>
  <inkml:trace contextRef="#ctx0" brushRef="#br1" timeOffset="21765.37">3578 7874 0,'0'0'0,"0"0"16,0 0-16,0 0 15,-23-11 1,-19-4-16,-18-9 16,-7-8-16,-5-6 15,-3-1-15,-3-2 16,-6 1-16,1-3 16,2 3-1,5 3-15,76 37 16,-71-33-16,71 33 15,0 0-15,0 0 16,-57-29-16,57 29 16,-46-28-1,24 1-15,22 6 16,21 1-16</inkml:trace>
  <inkml:trace contextRef="#ctx0" brushRef="#br1" timeOffset="22783.92">2844 6647 0,'0'0'0,"0"0"15,0 0-15,-16 5 16,16-5-16,0 0 16,0 0-16,-17 4 15,17-4 1,0 0-16,0 0 16,-13 4-16,13-4 15,-2 8-15,17 1 16,-15-9-16,0 0 15,23 18 1,-23-18-16,27 23 16,-3 10-16,-24-33 15,12 34-15,-12-34 16,0 30 0,0-30-16,0 0 15,-16 25-15,16-25 16,0 0-16,0 0 15,-26 19 1,26-19-16,0 0 16,0 0-16,-21 14 15,13 2-15,14 1 16,-6-17-16,21 21 16,-21-21-1,28 29-15,4 5 16,-32-34-16,0 0 15,25 38-15,-14-3 16,-14-3-16,-10-6 16,-13-2-1,-10-11-15,-9-13 16,-3-8-16,48 8 16,-47-26-16</inkml:trace>
  <inkml:trace contextRef="#ctx0" brushRef="#br1" timeOffset="23450.32">1815 9181 0,'0'0'16,"0"0"-16,0 0 15,0 0 1,0 0-16,-20-2 16,-16-5-16,-10-7 15,-13-13-15,-4-9 16,-8-4-16,-7-4 15,-3-4-15,0 2 16,-2 1 0,4 8-16,8 0 15,71 37-15,-63-31 16,63 31-16,0 0 16,0 0-16,-62-30 15,62 30-15,0 0 16,-39-29-16,26 6 15</inkml:trace>
  <inkml:trace contextRef="#ctx0" brushRef="#br1" timeOffset="23826.66">867 9319 0,'0'0'16,"0"0"-16,0 0 15,0 0-15,0 0 16,-3 18 0,3-18-16,-3 37 15,3-37-15,-4 55 16,4-55-16,0 0 16,-5 71-16,5-71 15,-2 72 1,1-19-16,1-53 15,-9 31-15</inkml:trace>
  <inkml:trace contextRef="#ctx0" brushRef="#br1" timeOffset="24568.32">4249 7952 0,'0'0'15,"0"0"-15,0 0 16,0 0-16,0 0 16,-19 0-1,-15 2-15,-11 2 16,-4-3-16,-1 1 16,50-2-16,-49-2 15,3-5-15,46 7 16,-44-14-1</inkml:trace>
  <inkml:trace contextRef="#ctx0" brushRef="#br1" timeOffset="24818.15">4222 8201 0,'0'0'0,"0"0"16,0 0-16,-15 10 15,15-10 1,-27 10-16,-9 1 16,-10-3-16,-2-1 15,48-7-15,0 0 16,-47-7-1</inkml:trace>
  <inkml:trace contextRef="#ctx0" brushRef="#br1" timeOffset="25962.16">4718 7408 0,'0'0'15,"0"0"-15,0 0 16,0 0-16,0 0 16,0 0-1,0 0-15,0 0 16,0 0-16,16 0 16,11 0-16,11 5 15,3 4-15,-3 9 16,-38-18-1,36 31-15,-10 5 16,-9-1-16,-17-35 16,3 40-16,-3-40 15,-11 40-15,11-40 16,-22 35 0,22-35-16,-32 25 15,32-25-15,0 0 16,0 0-16,-32 18 15,32-18-15,0 0 16,-17 12 0,17-12-16,7 15 15,14 2-15,18-2 16,0 6-16,-39-21 16,41 24-1,2 5-15,-43-29 16,33 37-16,-33-37 15,22 41-15,-22-41 16,5 45-16,-23 0 16,-10-6-1,-10-9-15,-10-7 16,1-8-16,-7-14 16,4-6-16,50 5 15,-49-8-15,49 8 16,-34-10-1,16-2-15,16-5 16</inkml:trace>
  <inkml:trace contextRef="#ctx0" brushRef="#br1" timeOffset="26255.25">5252 8390 0,'0'0'16,"0"0"-16,0 0 16,0 0-16,-20 0 15,-17 4 1,-13-1-16,-9-4 16,-2-3-16,-6 1 15,3-2-15,-4 3 16,68 2-1,-71-1-15,71 1 16,-67-4-16,67 4 16,-47-6-16,23 0 15,21 6 1</inkml:trace>
  <inkml:trace contextRef="#ctx0" brushRef="#br1" timeOffset="26862.54">5172 8925 0,'0'0'0,"0"0"15,0 0-15,0 0 16,0 0-16,-21 4 15,-14 5 1,-9-3-16,-7 4 16,-1-3-16,0 1 15,-2-1-15,54-7 16,-53 5-16,0-2 16,53-3-1,0 0-15,0 0 16,-44-3-16,44 3 15,-31-12-15,16-6 16,15 18-16,1-29 16,16-4-1,-17 33-15,35-35 16,3-4-16,4 2 16,-2 1-16,-40 36 15,33-30 1,-33 30-16,0 0 15,0 0-15,31-27 16,-31 27-16,26-15 16,-26 15-1,14-1-15,-8 17 16,-6 11-16,-3 12 16,3 8-16,2 6 15,1 6 1,2 6-16,-2 2 15,1 1-15,1-6 16,-5-2-16,4-7 16,-1-10-16</inkml:trace>
</inkml:ink>
</file>

<file path=ppt/ink/ink5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2:43.079"/>
    </inkml:context>
    <inkml:brush xml:id="br0">
      <inkml:brushProperty name="width" value="0.05292" units="cm"/>
      <inkml:brushProperty name="height" value="0.05292" units="cm"/>
      <inkml:brushProperty name="color" value="#FF0000"/>
    </inkml:brush>
  </inkml:definitions>
  <inkml:trace contextRef="#ctx0" brushRef="#br0">6669 4567 0,'0'0'0,"0"0"15,0 0-15,0 0 16,0 0-16,0 0 15,0 0-15,0 0 16,13-4-16,-13 4 16,25-8-1,8-16-15,11-4 16,-44 28-16,51-25 16,-2 5-16,-49 20 15,53-10-15,-53 10 16,0 0-1,56 2-15,-7 11 16,-8 9-16,-41-22 16,30 31-16,-12 8 15,-18-39-15,10 43 16,-11 5 0,-10 2-16,-4-4 15,-10-4-15,-7-6 16,1-2-16,31-34 15,0 0 1,0 0-16,-37 30 16,37-30-16,0 0 15,0 0-15,-34 23 16,34-23-16,0 0 16,0 0-16,-26 18 15,13-9 1,13-9-16,0-3 15,15-8-15,12 1 16,-27 10-16,35-6 16,2 6-16,-37 0 15,38 13 1,-4 11-16,-4 6 16,-4 2-16,-7 5 15,-1 7 1,-18-44-16,9 51 15,-9-51-15,2 62 16,-7 11-16,-7 5 16,-9-6-16,-9-14 15,-10-13 1,-5-11-16,-8-7 16,-3-11-16,-5-10 15,1-6-15,0-3 16,0-1-16,-1-6 15,-5-8 1,66 18-16,0 0 16,-58-42-16,23-16 15,24-10-15</inkml:trace>
  <inkml:trace contextRef="#ctx0" brushRef="#br0" timeOffset="514.01">7503 5135 0,'0'0'16,"0"0"-16,0 0 16,0 0-16,0 0 15,0 0-15,3-15 16,3-12 0,11 0-16,7 5 15,12 10-15,0 10 16,-36 2-16,44 10 15,-1 12 1,-43-22-16,38 37 16,-38-37-16,30 46 15,-6 11-15,-24-57 16,9 63-16,-9 0 16,-14-6-1,-8-13-15,-8-7 16,-5-10-16,-10-7 15,-3-7-15,-8-11 16,1-10 0,6-12-16,12-5 15,12-9-15,9-4 16,5-5-16</inkml:trace>
  <inkml:trace contextRef="#ctx0" brushRef="#br0" timeOffset="964.85">8166 5164 0,'0'0'0,"0"0"16,0 0-1,0 0-15,0 0 16,-18-7-16,18 7 16,-29-10-16,-5 0 15,34 10 1,-44-2-16,1 9 16,-2 10-16,3 6 15,42-23-15,-36 35 16,1 4-1,35-39-15,-24 49 16,24-49-16,-11 49 16,7 3-16,10 2 15,-6-54 1,17 40-16,10-6 16,8-9-16,6-7 15,4-7-15,5-7 16,-1-14-16,-4-11 15,2-20 1,8-27-16</inkml:trace>
  <inkml:trace contextRef="#ctx0" brushRef="#br0" timeOffset="1592.16">9023 4405 0,'0'0'16,"0"0"-16,0 0 16,0 0-16,-16 0 15,16 0-15,-28 5 16,-14 2-1,0 11-15,-6 3 16,-1 7-16,2 4 16,0 4-16,2 1 15,3 9-15,4-3 16,0 10 0,8 0-16,-1 5 15,0 13-15,5 3 16,2 1-16,6 5 15,12-2 1,0-6-16,6-1 16,3-3-16,9-8 15,10-6-15,2-5 16,8-4 0,-1-2-16,1-5 15,3-8-15,-1 4 16,0-2-16,-1-6 15,5-4 1,-13-11-16,-11-2 0</inkml:trace>
  <inkml:trace contextRef="#ctx0" brushRef="#br0" timeOffset="3688.29">8893 5193 0,'0'0'0,"0"0"16,0 0-1,0 0-15,0 0 16,0 0-16,0 0 16,0 0-16,0 0 15,0 0 1,0 0-16,11-11 16,13-8-16,-24 19 15,0 0-15,35-20 16,-35 20-1,46-16-15,-46 16 16,45-3-16,-45 3 16,42 11-16,-1 11 15,-11 7 1,-30-29-16,21 35 16,-5 5-16,-5 2 15,-2 3-15,-9-45 16,1 46-16,-1-46 15,-12 47 1,-7-2-16,19-45 16,-35 35-16,-10-14 15,-6-15-15,0-15 16,2-9 0,5-6-16,7-8 15,6-2-15,8-3 16,12-3-1</inkml:trace>
  <inkml:trace contextRef="#ctx0" brushRef="#br0" timeOffset="4180.83">9610 5188 0,'0'0'0,"0"0"16,0 0-1,0 0-15,0 0 16,-20-3-16,-8-5 15,-5-8 1,33 16-16,-41-6 16,41 6-16,-43 4 15,43-4-15,-44 18 16,44-18-16,-42 33 16,1 7-16,10 3 15,7 4 1,24-47-16,-13 49 15,8 1-15,10-3 16,10-5-16,-15-42 16,28 43-1,-28-43-15,42 35 16,12-10-16,11-6 16,-1-13-16,-5-19 15,-59 13 1,54-44-16</inkml:trace>
  <inkml:trace contextRef="#ctx0" brushRef="#br0" timeOffset="4771.96">10357 4984 0,'0'0'0,"0"0"16,0 0-16,0 0 16,1 18-1,-1-18-15,3 35 16,-2 10-16,-5 5 16,0 3-16,-4 2 15,2 8 1,3-1-16,-2 1 15,5-63-15,-5 67 16,5-67-16,0 0 16,0 60-16,0-60 15,4 45 1,1-25-16,2-23 16</inkml:trace>
  <inkml:trace contextRef="#ctx0" brushRef="#br0" timeOffset="5087.06">10585 5403 0,'0'0'16,"0"0"-16,0 0 15,0 0 1,0 0-16,-24 3 16,-17 2-16,-8 2 15,-2-4-15,6 0 16,1-1 0,44-2-16,-45 2 15,0-1-15,-6-1 16,51 0-16,-48-3 15,11-12 1,15-14-16</inkml:trace>
  <inkml:trace contextRef="#ctx0" brushRef="#br0" timeOffset="5758.82">10953 4864 0,'0'0'16,"0"0"-16,0 0 16,0 0-16,0 0 15,3-17 1,-3 17-16,12-24 16,14 0-16,8 4 15,11 7-15,4 6 16,6 5-16,1 5 15,-1 7 1,-4 1-16,-51-11 16,48 18-16,-48-18 15,40 28-15,-15 9 16,-13 4-16,-14 3 16,-11-1-16,-12-5 15,-7 5 1,-9 6-16,-13 11 15,-6 8-15,3 0 16,15-8-16,42-60 16,-33 51-1,33-51-15,0 0 16,0 0-16,-13 44 16,16-9-16,-3-35 15,27 28-15,17-9 16,5-4-1,9-4-15,-58-11 16,71 7-16,-2-9 16,-9-2-16,-14-12 15,-46 16-15,37-32 16</inkml:trace>
  <inkml:trace contextRef="#ctx0" brushRef="#br0" timeOffset="6574.37">11626 4280 0,'0'0'15,"0"0"-15,0 0 16,0 0-16,0 0 16,0 0-16,0 0 15,0 0 1,0 0-16,0 0 16,11 13-16,-11-13 15,25 17-15,7 4 16,11 5-16,-43-26 15,49 28 1,2 0-16,-51-28 16,54 37-16,4 8 15,-7 7-15,-12 0 16,-7-3-16,0-1 16,-4-2-16,-7-2 15,-3 2-15,0 3 16,-1 2-1,5 1-15,-1 2 16,-7 1-16,4 2 16,-7-4-16,-5-3 15,-5-1-15,-4-3 16,-1 4 0,-7 1-16,-5-1 15,0 1-15,-3-2 16,-1 4-16,-6 5 15,-4 2 1,-5-10-16,-4-3 16,-1-5-16,-3-4 15,-1-5-15,3-10 16,1-4-16,-5-3 16,-2-2-16,2-1 15,-1-3 1,4-5-16,10-13 15,11-18-15</inkml:trace>
</inkml:ink>
</file>

<file path=ppt/ink/ink5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3:14.474"/>
    </inkml:context>
    <inkml:brush xml:id="br0">
      <inkml:brushProperty name="width" value="0.05292" units="cm"/>
      <inkml:brushProperty name="height" value="0.05292" units="cm"/>
      <inkml:brushProperty name="color" value="#FF0000"/>
    </inkml:brush>
  </inkml:definitions>
  <inkml:trace contextRef="#ctx0" brushRef="#br0">17176 2730 0,'0'0'16,"0"0"-16,0 0 16,0 0-16,0 0 15,0 0-15,0 0 16,0 0-16,2-14 16,4-14-16,5-5 15,5-2-15,8 2 16,-24 33-16,28-38 15,4 1 1,-2-1-16,0 1 16,0 1-16,2 4 15,-1 0-15,-31 32 16,30-31-16,3-1 16,2 1-16,-35 31 15,39-30-15,-39 30 16,45-28-16,0 7 15,-45 21 1,0 0-16,0 0 16,41-18-16,-41 18 15,0 0-15,0 0 16,33-16-16,-9-2 16</inkml:trace>
  <inkml:trace contextRef="#ctx0" brushRef="#br0" timeOffset="631.55">17062 2491 0,'0'0'0,"0"0"16,0 0-16,0 0 16,0 0-1,0 0-15,0 17 16,0-17-16,4 31 16,-4-31-16,4 38 15,3 7-15,1 1 16,-8-46-16,0 0 15,7 51 1,-7-51-16,0 0 16,0 0-16,7 47 15,-7-47-15,0 0 16,11 44-16,3-9 16,-14-35-16,0 0 15,25 21 1,5-6-16,2-6 15,1-11-15,-33 2 16,35-3-16,8-9 16,-43 12-16,0 0 15,0 0 1,27-13-16,-7-9 16,-10-6-16</inkml:trace>
  <inkml:trace contextRef="#ctx0" brushRef="#br0" timeOffset="4965.78">16430 3601 0,'0'0'0,"0"0"16,0 0-16,0 0 15,0 0 1,-15-3-16,-6-10 16,-5-10-16,-1-7 15,27 30-15,-28-39 16,-6-1-16,4 0 15,-1-1-15,-1 1 16,-3 1-16,1-3 16,34 42-1,-39-38-15,39 38 16,-39-46-16,1 3 16,38 43-16,0 0 15,0 0-15,-34-36 16,34 36-16,0 0 15,-29-24-15,29 24 16,0 0-16,-28-29 16,2-15-1</inkml:trace>
  <inkml:trace contextRef="#ctx0" brushRef="#br0" timeOffset="5727.91">17552 5132 0,'0'0'16,"0"0"-16,0 0 15,0 0-15,0 0 16,0 0-16,-4-12 16,-6-11-16,-3-6 15,-7 1 1,-4 2-16,-4-2 15,-1-3-15,3-4 16,-6-4-16,-3 0 16,2 3-16,1 0 15,4-2-15,1 2 16,3-1-16,24 37 16,0 0-1,-24-36-15,24 36 16,0 0-16,0 0 15,-18-31-15,18 31 16,0 0-16,0 0 16,-18-23-16,18 23 15,-18-21-15</inkml:trace>
  <inkml:trace contextRef="#ctx0" brushRef="#br0" timeOffset="6513.67">15680 3631 0,'0'0'0,"0"0"16,0 0-16,0 0 16,0 0-16,0 0 15,0 0-15,-12-7 16,12 7-16,0 0 15,-32-19 1,-5-8-16,-2-3 16,1-5-16,4-2 15,-5 3-15,-2-5 16,3 3-16,38 36 16,-37-35-16,1 4 15,3 1-15,33 30 16,0 0-1,0 0-15,-29-23 16,29 23-16,0 0 16,0 0-16,-21-20 15,21 20-15,0 0 16,0 0-16,-12-19 16,12-3-1</inkml:trace>
  <inkml:trace contextRef="#ctx0" brushRef="#br0" timeOffset="7325.15">14990 2348 0,'0'0'0,"0"0"16,0 0-16,0 0 15,0 0-15,0 0 16,0 0-16,0 0 16,0 0-16,0 0 15,0 0-15,0 0 16,0 0-16,0 0 16,0 19-16,0-19 15,0 18-15,3 0 16,-3-18-16,0 24 15,0-24-15,0 0 16,0 0 0,0 21-16,0-21 15,-3 32-15,3-32 16,-7 37-16,-2 8 16,9-45-16,-9 48 15,7 4-15,2-52 16,0 50-16,0-50 15,-1 48 1,1-48-16,0 33 16</inkml:trace>
  <inkml:trace contextRef="#ctx0" brushRef="#br0" timeOffset="7978.62">16901 5044 0,'0'0'0,"0"0"15,0 0-15,0 0 16,0 0-16,0 0 15,0 0-15,-14-12 16,-8-6-16,-12-10 16,-6-6-16,-6-5 15,0 0-15,-2 2 16,1 2 0,4-4-16,2 2 15,-1-2-15,42 39 16,-44-35-16,-1 1 15,45 34-15,0 0 16,0 0-16,-40-26 16,20 3-1,17-1-15</inkml:trace>
  <inkml:trace contextRef="#ctx0" brushRef="#br0" timeOffset="8519.99">16215 5040 0,'0'0'0,"0"0"16,0 0-16,0 0 15,0 0-15,0 0 16,0 0-16,0 0 16,0 0-1,0 0-15,0 0 16,0 0-16,15 0 16,-15 0-16,0 0 15,27 5-15,-27-5 16,27 17-16,-9 9 15,-18-26 1,3 40-16,-9 6 16,6-46-16,-17 49 15,-6 1-15,23-50 16,-23 52-16,23-52 16,0 0-16,-18 48 15,18-48-15,0 0 16,0 0-1,-9 35-15,9-35 0,0 24 16,0-24 0,15 11-16,10-9 15,-25-2-15,32-6 16,-32 6-16,33-7 16,-1-10-16,-4-16 15</inkml:trace>
  <inkml:trace contextRef="#ctx0" brushRef="#br0" timeOffset="10455.21">15652 6248 0,'0'0'15,"0"0"-15,-3 20 16,-1 15-16,3 6 16,-2 8-16,3 3 15,-2 7 1,1 4-16,-2 3 16,-3-2-16,0 1 15,5-2-15,-1 2 16,4-5-1,-2-60-15,3 57 16,-3-57-16,16 43 16</inkml:trace>
  <inkml:trace contextRef="#ctx0" brushRef="#br0" timeOffset="10832.67">16649 6565 0,'0'0'15,"0"0"-15,-15 12 16,-12 7 0,-4 13-16,-9 8 15,-3 13-15,-2 7 16,1 10-16,8 2 16,4 2-16,32-74 15,-25 69 1,25-69-16,0 0 15,-15 45-15,5-32 16,3-28-16,3-26 16</inkml:trace>
  <inkml:trace contextRef="#ctx0" brushRef="#br0" timeOffset="11065.73">16191 6592 0,'0'0'16,"0"0"-16,15 21 15,18 12-15,15 11 16,11 10-16,4-1 16,0 4-1,0-2-15,-7-1 16,-3-3-16,-6-5 15,-8-21-15,-3-20 16</inkml:trace>
  <inkml:trace contextRef="#ctx0" brushRef="#br0" timeOffset="11721.15">17390 6310 0,'0'0'0,"0"0"16,0 0-16,0 0 15,-19 3-15,-13 2 16,32-5-16,-46 9 16,-4 3-16,50-12 15,-46 15 1,0 5-16,46-20 16,-36 29-16,36-29 15,-29 36-15,29-36 16,-19 44-16,10 0 15,9-44 1,-3 44-16,3-44 16,0 0-16,0 0 15,11 35-15,9-10 16,-20-25-16,35 15 16,11-11-1,1-2-15,4-4 16,-51 2-16,51 6 15,-51-6-15,53 9 16,-4 9-16,-49-18 16,47 31-1,-14 15-15,-10 9 16,-10 5-16,-7 0 16,-12-7-16,-7-8 15,-8-10-15,-6-7 16,-10-9-1,37-19-15,-46 3 16,-3-15-16,17-24 16,20-17-16,12-12 15</inkml:trace>
  <inkml:trace contextRef="#ctx0" brushRef="#br0" timeOffset="12280.1">17798 6732 0,'0'0'16,"0"0"-16,0 0 15,2 21-15,-2-21 16,6 41-16,4 14 15,-10-55-15,17 63 16,-17-63-16,25 56 16,5-10-1,-30-46-15,0 0 16,40 26-16,-40-26 16,45 8-16,3-13 15,-3-13-15,-11-10 16,-34 28-1,26-47-15,-26 47 16,14-53-16,-14 53 16,0 0-16,0 0 15,6-54-15,-6 54 16,0-31-16,1 21 16,4 18-1,2 16-15,1 12 16,4 9-16,4 3 15,-2 9-15,-3 11 16,-9 5 0,-8 0-16,-12-13 15,-6-13-15,-9-12 16,-6-10-16,-10-9 16,-1-11-16,-1-10 15,-2-11 1</inkml:trace>
  <inkml:trace contextRef="#ctx0" brushRef="#br0" timeOffset="12800.34">18488 7422 0,'0'0'0,"0"0"15,-21 0-15,-15 0 16,-17-1-1,-7-2-15,-6 0 16,-9 2-16,-5 0 16,-14 1-16,-10-2 15,-4 2-15,-57-3 16,-11-1 0,11 1-16,9-1 15,2-2-15,1-1 16,-8-3-1,-9 6-15,1 4 16,3 0-16,8-3 16,17 0-16,16 0 15,10 1-15,8 0 16,14 8 0,93-6-16,-77 8 15,77-8-15,0 0 16,-45 3-16,29-6 15</inkml:trace>
  <inkml:trace contextRef="#ctx0" brushRef="#br0" timeOffset="13893.52">16678 7689 0,'0'0'0,"0"0"16,0 0-16,0 0 15,0 0-15,0 0 16,0 0 0,0 0-16,0 0 15,0 0-15,0 0 16,0 0-16,0 0 15,10-12 1,-10 12-16,24-19 16,-24 19-16,42-17 15,-42 17-15,54-10 16,-54 10-16,57-6 16,-57 6-1,55 3-15,-7 14 16,-48-17-16,0 0 15,33 29-15,-14 7 16,-13 5 0,-9-4-16,-16 0 15,19-37-15,-33 42 16,-8 1-16,-8 10 16,3 0-16,46-53 15,-43 52 1,43-52-16,-33 48 15,33-48-15,-20 47 16,19-11-16,13-3 16,16-1-1,10-6-15,14-5 16,15-3-16,3-12 16,2-19-16,-4-21 15</inkml:trace>
  <inkml:trace contextRef="#ctx0" brushRef="#br0" timeOffset="14474.73">18903 7154 0,'0'0'16,"0"0"-16,0 0 15,0 0-15,17-1 16,20 0-16,13-3 16,11 2-1,4 1-15,2 1 16,-5 1-16,-62-1 15,63 0-15,-63 0 16,59 0-16,-59 0 16,0 0-16,57-11 15</inkml:trace>
  <inkml:trace contextRef="#ctx0" brushRef="#br0" timeOffset="14748.07">19041 7503 0,'0'0'15,"0"0"-15,0 0 16,0 0-1,0 0-15,26 0 16,19 4-16,12 1 16,12 2-16,-2-5 15,4-2-15,1 0 16,-6-2 0</inkml:trace>
  <inkml:trace contextRef="#ctx0" brushRef="#br0" timeOffset="15856.57">20518 6597 0,'0'0'0,"0"0"15,0 0-15,-15-3 16,-17-2-16,-8 0 16,-7 5-1,-4 5-15,3 5 16,48-10-16,-49 19 16,0 9-16,6 1 15,43-29-15,-39 34 16,39-34-1,0 0-15,0 0 16,-26 36-16,26-36 16,0 0-16,0 0 15,-21 36-15,21-36 16,-1 28-16,13-6 16,13-8-1,10-3-15,5-6 16,12 4-16,2-2 15,6-2-15,-3 4 16,-14 9-16,-11 3 16,-8 5-1,-4 8-15,-10 4 16,-1 4-16,-9 6 16,-12 2-16,-6 0 15,-16 6-15,-12-2 16,-5-11-1,-6-13-15,-3-16 16,-1-11-16,5-12 16,14-16-16,15-8 15,13-9-15</inkml:trace>
  <inkml:trace contextRef="#ctx0" brushRef="#br0" timeOffset="16409.14">20705 7090 0,'0'0'15,"0"0"-15,0 21 16,0 14 0,1 7-16,8-1 15,0-2-15,-9-39 16,25 36-16,-25-36 16,33 25-16,-33-25 15,46 12-15,-46-12 16,45-5-1,-45 5-15,39-23 16,-11-18-16,-10-10 16,-18 51-16,3-56 15,-3 56-15,0 0 16,0 0-16,-5-52 16,5 52-1,-8-23-15,4 19 16,4 16-16,7 18 15,3 12-15,3 4 16,4 10-16,-1 13 16,-9 1-1,-10 5-15,-12-7 16,-7-9-16,-7-14 16,-6-10-16,1-11 15,-4-16-15,-1-12 16</inkml:trace>
  <inkml:trace contextRef="#ctx0" brushRef="#br0" timeOffset="16750.08">21199 7736 0,'0'0'16,"-14"0"-16,-19-1 15,-15-2-15,-14 0 16,-8 3-16,-9 3 16,-6 5-16,-2 1 15,1-4 1,3-1-16,-2-3 15,2 5-15,-1-2 16,1-4-16,1-2 16,82 2-16,-78-8 15,19-4 1,20-8-16,27 0 16</inkml:trace>
  <inkml:trace contextRef="#ctx0" brushRef="#br0" timeOffset="17173.71">20424 8127 0,'0'0'16,"0"0"-16,0 0 16,0 0-1,16-3-15,-16 3 16,34-4-16,10-3 15,10 0-15,-54 7 16,51 3-16,-51-3 16,0 0-1,0 0-15,38 26 16,-14 8-16,-23 8 16,-18 3-16,-12 2 15,-9 0 1,-8 7-16,-3 4 15,49-58-15,-37 55 16,37-55 0,-23 48-16,17-13 15,17-10-15,21-2 16,18-2-16,10-10 16,16-3-16,10-6 15,1-9 1,-2-7-16,-1-8 15</inkml:trace>
</inkml:ink>
</file>

<file path=ppt/ink/ink5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6:01.254"/>
    </inkml:context>
    <inkml:brush xml:id="br0">
      <inkml:brushProperty name="width" value="0.05292" units="cm"/>
      <inkml:brushProperty name="height" value="0.05292" units="cm"/>
      <inkml:brushProperty name="color" value="#FF0000"/>
    </inkml:brush>
  </inkml:definitions>
  <inkml:trace contextRef="#ctx0" brushRef="#br0">9640 12165 0,'0'0'15,"0"0"-15,0 0 16,0 0-16,0 0 16,15-1-16,-15 1 15,30-7 1,12-2-16,6 0 15,0 0-15,6 1 16,-54 8-16,59-7 16,1 2-16,-60 5 15,0 0 1,54-17-16,-6-12 16</inkml:trace>
  <inkml:trace contextRef="#ctx0" brushRef="#br0" timeOffset="1">9759 12446 0,'0'0'15,"0"0"-15,0 0 16,0 0 0,23-2-16,20 1 15,11-4-15,7-4 16,-4-2-1,-1 1-15,-56 10 16,52-10-16,-52 10 16,38-16-16,-12-12 15</inkml:trace>
  <inkml:trace contextRef="#ctx0" brushRef="#br0" timeOffset="2">11374 11064 0,'0'0'15,"0"0"-15,0 0 16,-3 18-16,-4 8 16,-4 12-1,-12 8-15,-4 6 16,-7 2-16,-1 8 16,2-2-16,-2 3 15,5 0 1,6-3-16,24-60 15,-22 58-15,10-1 16,12-57-16,0 48 16,0-48-16,18 38 15,21-11 1,12-10-16,21-10 16,11-7-16,8-6 15,-4 0-15,-11 6 16,-76 0-1,63 3-15,-63-3 16,46-6-16,-24-15 16,-18-10-16</inkml:trace>
  <inkml:trace contextRef="#ctx0" brushRef="#br0" timeOffset="3">11517 11519 0,'0'0'0,"0"0"16,0 0-16,0 27 16,0 15-16,0 13 15,-3 9 1,-2 8-16,0 7 15,1 3-15,0 0 16,2-6-16,0-8 16,1-2-16,1-66 15,0 0-15,1 45 16,1-29 0,1-32-16</inkml:trace>
  <inkml:trace contextRef="#ctx0" brushRef="#br0" timeOffset="4">12561 10856 0,'0'0'0,"0"0"16,-17 15-16,-13 11 15,-7 16-15,-7 16 16,-4 15-16,4 12 16,0 12-1,0 10-15,-12 48 16,12 0-16,22-20 15,19-20-15,6-12 16,10-27-16,9-6 16,5-5-1,1-5-15,-28-60 16,41 51-16,0-30 16,-7-32-16</inkml:trace>
  <inkml:trace contextRef="#ctx0" brushRef="#br0" timeOffset="5">12593 11561 0,'0'0'15,"8"-5"-15,22-8 16,9 3-1,7 5-15,6 10 16,-1 13-16,-4 7 16,-8 16-16,-5 6 15,-7 8-15,-12 6 16,-10 0 0,-18-5-16,-16-2 15,-9-13-15,-13-7 16,-9-3-16,-7-13 15,-15-9-15,15-24 16,17-13 0,19-15-16,20-1 15,16-5-15</inkml:trace>
  <inkml:trace contextRef="#ctx0" brushRef="#br0" timeOffset="6">13318 11510 0,'0'0'16,"0"0"-16,-21 5 16,-12 11-16,-10 9 15,0 8 1,0 13-16,7 3 15,4 8-15,11 2 16,8 0-16,11-2 16,14-2-1,11-6-15,17-7 16,19-10-16,10-7 16,-3-22-16,2-25 15,14-34-15</inkml:trace>
  <inkml:trace contextRef="#ctx0" brushRef="#br0" timeOffset="7">13976 11553 0,'0'0'16,"-3"16"-16,-3 29 16,3 14-16,-1 5 15,8 3-15,2 5 16,3-4 0,6-3-16,9-12 15,-13-37-15,-20-37 16</inkml:trace>
  <inkml:trace contextRef="#ctx0" brushRef="#br0" timeOffset="8">13641 11799 0,'0'0'0,"0"0"16,24-2-16,24 1 16,20-2-16,14 1 15,4 4 1,3-1-16,-7 1 16,-10-4-16,-72 2 15,55-14-15</inkml:trace>
  <inkml:trace contextRef="#ctx0" brushRef="#br0" timeOffset="9">14478 11446 0,'15'-10'0,"2"0"16,23-4-16,8 0 16,8 6-1,4 4-15,-60 4 16,55 10-16,-9 11 16,-13 13-16,-15 8 15,-20 1 1,-17 12-16,-14 5 15,-8 3-15,-10-3 16,-3-2-16,2-3 16,3-3-1,7 5-15,42-57 16,-16 50-16,22-14 16,22-8-16,20-11 15,14-9 1,23-8-16,7-13 15,-15-11-15,-20-5 16</inkml:trace>
  <inkml:trace contextRef="#ctx0" brushRef="#br0" timeOffset="10">14896 10856 0,'19'11'0,"4"1"15,32 23 1,7 17-16,1 12 15,3 13-15,-3 8 16,0 10-16,16 49 16,-14 11-16,-22-20 15,-24-22 1,-17-15-16,-13-25 16,-8-3-16,-15-2 15,-13-6-15,-9-12 16,-13-15-1,-21-9-15</inkml:trace>
  <inkml:trace contextRef="#ctx0" brushRef="#br0" timeOffset="11">15851 12510 0,'0'0'16,"0"0"0,-30-3-16,-16 2 15,-13-2-15,-8 1 16,-12 1-16,-7 1 16,-9-2-1,-11 2-15,-6-2 16,-62-1-16,-14-7 15,12-2-15,9-1 16,-1 1 0,-5 2-16,3 2 15,-3 1-15,-9 2 16,4-1-16,-10 2 16,-6 4-1,2 0-15,0-3 16,5-2-16,1-2 15,4 1-15,2 3 16,8-1 0,7-1-16,15 1 15,21 6-15,16 2 16,11-1-16,22 2 16,11-5-16,69 0 15,-54-1 1,54 1-16,0 0 15,0 0-15,-43-2 16,43 2 0,0 0-16,0 0 15,-32-7-15,12 5 16,7 7-16</inkml:trace>
  <inkml:trace contextRef="#ctx0" brushRef="#br0" timeOffset="12">10807 12767 0,'0'0'0,"0"0"16,0 0 0,0 0-16,0 0 15,0 0-15,0 0 16,0 0-16,0 0 16,0 0-1,15-13-15,17-7 16,15-2-16,6 6 15,7 9-15,1 12 16,-3 4-16,-58-9 16,49 18-1,-49-18-15,39 27 16,-39-27-16,18 37 16,-15 6-16,-12-4 15,-14-4-15,-7-2 16,-8 2-1,1-5-15,37-30 16,-42 33-16,42-33 16,0 0-16,-33 32 15,33-32-15,-14 30 16,16-5 0,20-5-16,16-1 15,10 0-15,6 1 16,8 4-16,-5 2 15,-8 4-15,-22 3 16,-15 1 0,-13 0-16,-18 1 15,-18-1-15,-20 1 16,-23 4-16,-24 3 16,-9-11-1,6-23-15,107-8 16,-104-18-16</inkml:trace>
  <inkml:trace contextRef="#ctx0" brushRef="#br0" timeOffset="13">11506 13101 0,'18'-1'0,"5"-1"16,29 4-16,7 3 16,4 2-16,0 8 15,-1 5 1,-7 6-16,-55-26 15,44 35-15,-16 8 16,-17 1-16,-16-1 16,-20-2-16,-16-2 15,-14-6 1,-9 0-16,-6-5 16,-4-11-16,74-17 15,-86 3-15,86-3 16,0 0-16,-83-20 15</inkml:trace>
  <inkml:trace contextRef="#ctx0" brushRef="#br0" timeOffset="14">12281 13171 0,'0'0'0,"-13"4"16,-20 11-1,-6 4-15,-2 12 16,-1 6-16,6 9 16,9 2-16,15-1 15,7-3-15,11-4 16,15-5-1,14-7-15,12-9 16,8-7-16,5-17 16,-1-10-16,-4-7 15,-55 22-15,56-32 16</inkml:trace>
  <inkml:trace contextRef="#ctx0" brushRef="#br0" timeOffset="15">13211 12635 0,'0'0'15,"-19"0"-15,-23 16 16,-17 8 0,-6 8-16,-2 14 15,1 8-15,4 11 16,5 10-16,8 6 16,5 3-16,9 4 15,10-8 1,13-1-16,18-8 15,15 1-15,13-9 16,12-6-16,-46-57 16,60 35-1,22-23-15</inkml:trace>
  <inkml:trace contextRef="#ctx0" brushRef="#br0" timeOffset="16">13006 12964 0,'0'0'16,"0"0"-16,0 0 15,0 0-15,19-4 16,-19 4 0,41-5-16,17 0 15,6 0-15,0 5 16,-4 5 0,-3 5-16,-7 12 15,-13 10-15,-8 6 16,-29-38-16,11 46 15,-13 1-15,-13-6 16,-12-2 0,-11-3-16,-11-1 15,-13-1-15,-7-2 16,-4-15-16,14-17 16,59 0-16,-33-26 15,22-12 1,13-8-16</inkml:trace>
  <inkml:trace contextRef="#ctx0" brushRef="#br0" timeOffset="17">13695 12967 0,'0'0'0,"0"0"16,-16 15-16,-7 10 16,-4 8-16,0 5 15,5 4 1,6 3-16,5 2 16,4 3-16,12-1 15,10-6-15,13-4 16,11-11-16,17-6 15,9-10-15,1-12 16,-1-16 0,-11-12-16,-3-14 15</inkml:trace>
  <inkml:trace contextRef="#ctx0" brushRef="#br0" timeOffset="18">14312 12952 0,'0'0'15,"0"13"-15,0 24 16,0 8 0,2 9-16,4 4 15,0 3-15,5 3 16,-11-64-16,12 67 15,-12-67-15,16 61 16,4-27-16,4-30 16</inkml:trace>
  <inkml:trace contextRef="#ctx0" brushRef="#br0" timeOffset="19">14090 13233 0,'0'0'15,"0"0"-15,23 0 16,22 4-16,21 0 16,10 1-16,6 0 15,0-1 1,-11-14-16,-71 10 15,62-33-15</inkml:trace>
  <inkml:trace contextRef="#ctx0" brushRef="#br0" timeOffset="20">14810 13039 0,'0'0'16,"0"0"-16,0 0 15,19-12-15,-19 12 16,40-17-16,18 1 16,10 2-16,-3 9 15,-1 10 1,-7 5-16,-57-10 15,0 0-15,42 28 16,-18 9-16,-21 5 16,-19 1-16,-17-1 15,-9-2-15,-13 4 16,-9 2 0,-1 6-16,5-4 15,60-48-15,-49 42 16,49-42-16,-31 40 15,22-8-15,17-8 16,16-3-16,15-8 16,15-4-16,14-5 15,20-5-15,-88 1 16,98-19 0,-98 19-16,94-51 15</inkml:trace>
  <inkml:trace contextRef="#ctx0" brushRef="#br0" timeOffset="21">15261 12679 0,'0'0'16,"0"0"-16,15 0 16,18 5-1,13 5-15,10 10 16,6 12-16,1 6 16,0 12-16,6 6 15,-8 11-15,-4 8 16,-13 5-1,-10 8-15,-12 1 16,-16 2-16,-6-2 16,-12-4-16,-14-9 15,-25 6-15,-16-10 16,-12-14 0,0-8-16,-2-13 0,4-9 15,4-9 1,73-19-16,-65 10 15,12-21-15,16-14 16</inkml:trace>
  <inkml:trace contextRef="#ctx0" brushRef="#br0" timeOffset="22">17089 12172 0,'0'0'0,"0"0"15,0 0-15,0 0 16,0 0-16</inkml:trace>
  <inkml:trace contextRef="#ctx0" brushRef="#br0" timeOffset="23">16711 12544 0,'30'-1'16,"6"-1"-16,44-2 15,12 2-15,4-1 16,-7-3-16,-7 4 16,-82 2-1,0 0-15,0 0 16,74 2-16,-28 0 15,-27-1-15</inkml:trace>
  <inkml:trace contextRef="#ctx0" brushRef="#br0" timeOffset="24">16942 12832 0,'0'0'15,"0"0"-15,0 0 16,0 0 0,0 0-16,0 0 15,0 0-15</inkml:trace>
  <inkml:trace contextRef="#ctx0" brushRef="#br0" timeOffset="25">18042 11501 0,'0'0'15,"0"0"-15,0 0 16,0 0-16,3 18 15,2 19-15,-1 11 16,2 12 0,-3 9-16,3 5 15,-3 8-15,1 4 16,1 1-16,-2 10 16,0-1-1,0-1-15,0-4 16,-3-91-16,4 92 15,1 14-15,-5-106 16,0 0-16,1 75 16,1-43-16</inkml:trace>
  <inkml:trace contextRef="#ctx0" brushRef="#br0" timeOffset="26">18530 11105 0,'0'0'0,"0"0"15,0 0-15,14-3 16,15-5 0,9-1-16,14 0 15,3 5-15,7 2 16,-62 2-16,61 0 15,-61 0 1,59 3-16,-14 6 16,-45-9-16,28 18 15,-17 8-15,-14 10 16,-6 7 0,-1 5-16,-1 6 15,3 1-15,2 6 16,2 2-16,8-3 15,-4-60-15,6 60 16,-6-60 0,0 0-16,11 47 15,0-21-15</inkml:trace>
  <inkml:trace contextRef="#ctx0" brushRef="#br0" timeOffset="27">18554 11989 0,'0'0'0,"0"0"15,0 0-15,23-7 16,19-4 0,12-1-16,13 0 15,4 1-15,6 1 16,-3 7-16,1 2 16,-7 4-16,-3 4 15,-65-7 1,62 8-16,-62-8 15,48 2-15,-19-5 16,-19-14-16</inkml:trace>
  <inkml:trace contextRef="#ctx0" brushRef="#br0" timeOffset="28">19105 12406 0,'0'0'16,"0"0"-16,0 0 16,4-15-16,-4 15 15,0-29 1,-4-3-16,-14-2 15,-12 8-15,-13 6 16,-9 7-16,-5 8 16,-1 5-16,1 12 15,6 6 1,51-18-16,-46 32 16,13 7-16,33-39 15,-18 43-15,18-43 16,-4 49-16,15-8 15,10-4 1,11-7-16,6-10 16,3-7-16,1-14 15,-42 1-15,50-9 16,1-8-16,-6-10 16,-6-2-1,-39 29-15,35-32 16,-35 32-16,30-37 15,-30 37-15,0 0 16,0 0-16,25-31 16,-25 31-16,15-23 15,-7 14 1,-7 18-16,1 11 16,-1 12-16,-1 16 15,-1 7-15,-2 8 16,3 6-1,1 0-15,1-6 16,-2-63-16,3 63 16,6-8-16,-9-55 15,0 0-15,0 0 16,9 47 0,-9-47-16,0 0 15,0 0-15,9 24 16,-5-20-16,1-23 15,1-15 1</inkml:trace>
</inkml:ink>
</file>

<file path=ppt/ink/ink5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1:49.20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1902 18292 0,'0'0'0,"0"0"0,0 0 16,0 0-16,0 0 16,0 0-1,0 0-15</inkml:trace>
  <inkml:trace contextRef="#ctx0" brushRef="#br0" timeOffset="5262.62">1542 5436 0,'0'0'0,"0"0"15,0 0-15,0 0 16,0 0-16,-17-4 16,17 4-16,-39-4 15,-8 0 1,-7 3-16,0 4 15,6 7-15,-1 2 16,49-12-16,0 0 16,-50 12-16,50-12 15,0 0-15,0 0 16,-42 10-16,42-10 16,0 0-16,-29-4 15,17-9 1,12-14-16,12-8 15,14-6-15,7 2 16,5-4-16,5 0 16,-1-4-16,-42 47 15,48-48 1,-4-1-16,-44 49 16,0 0-16,0 0 15,38-44-15,-38 44 16,0 0-16,0 0 15,30-27-15,-30 27 16,14-1-16,-9 19 16,-2 22-1,-1 7-15,-7 11 16,2 11-16,4 6 16,4 0-16,3-8 15,5-12-15,-13-55 16,6 52-1,-6-52-15,0 0 16,5 46-16,-5-46 16,-4 43-16,-3-11 15,-6-22-15,0-17 16</inkml:trace>
  <inkml:trace contextRef="#ctx0" brushRef="#br0" timeOffset="5578.49">1699 5938 0,'0'0'0,"0"0"0,0 0 15,0 0 1,0 0-16,-25 0 15,-22-3-15,-14 3 16,-7 0-16,-7 3 16,6-3-16,1-3 15,68 3-15,-72-1 16,72 1 0,-74-4-16,74 4 15,0 0-15,0 0 16,-60-2-16,19 6 15,28 7-15</inkml:trace>
  <inkml:trace contextRef="#ctx0" brushRef="#br0" timeOffset="6142.09">1276 6148 0,'0'0'0,"0"0"15,0 0-15,0 0 16,0 0-16,0 0 16,0 0-16,15-9 15,-15 9-15,34-9 16,12 2 0,-46 7-16,47 2 15,-4 12-15,-43-14 16,0 0-16,32 28 15,-18 8-15,-14-36 16,-2 38-16,-12-2 16,14-36-16,-26 27 15,26-27-15,0 0 16,0 0 0,-31 17-16,31-17 15,0 0-15,-20 10 16,18-8-16,21 0 15,16 2-15,9 7 16,7 11-16,-51-22 16,54 34-1,9 10-15,-9 12 16,-54-56-16,0 0 16,32 65-16,-23-3 15,-20-14-15,-13-17 16,-13-14-16,-10-11 15,-7-9 1,-1-7-16,1-6 16,-3-15-16,57 31 15,-44-46-15,15-18 16,19-11-16</inkml:trace>
  <inkml:trace contextRef="#ctx0" brushRef="#br0" timeOffset="6555.3">2587 5409 0,'0'0'0,"0"0"16,0 0-16,0 0 16,0 0-1,0 0-15,0 0 16</inkml:trace>
  <inkml:trace contextRef="#ctx0" brushRef="#br0" timeOffset="6856.18">2903 5705 0,'0'0'0,"0"0"16,0 0-1,0 0-15,-20-1 16,-19-1-16,-11-2 16,50 4-16,-64-7 15,64 7-15,-72-5 16,4-2 0,68 7-16,-71-1 15,71 1-15,0 0 16,-67 1-16,67-1 15,0 0-15,0 0 16,-46 2 0,27-2-16</inkml:trace>
  <inkml:trace contextRef="#ctx0" brushRef="#br0" timeOffset="7034.82">2707 5963 0,'0'0'16,"0"0"-16,0 0 16,0 0-1,0 0-15,0 0 16,0 0-16,0 0 16,0 0-16</inkml:trace>
  <inkml:trace contextRef="#ctx0" brushRef="#br0" timeOffset="9126.85">3582 4821 0,'0'0'0,"0"0"15,0 0-15,0 0 16,0 0-16,0 0 15,-4 16-15,-1 17 16,-1 11-16,6-44 16,-3 65-1,1 9-15,4 1 16,-1-1-16,-2 1 16,1-75-16,-2 73 15,-1 0-15,3-73 16,0 0-16,0 0 15,-1 65 1,1-65-16,9 38 16,3-40-16,4-33 15,-5-23-15</inkml:trace>
  <inkml:trace contextRef="#ctx0" brushRef="#br0" timeOffset="9645.01">4219 4779 0,'0'0'0,"0"0"15,0 0-15,-15 3 16,-12 2-16,-10 2 15,-7 5 1,3 9-16,-7 9 16,7 12-16,-6 1 15,7 7-15,4 8 16,11 3-16,11 6 16,12 8-1,9-6-15,8 0 16,-15-69-16,32 63 15,-32-63-15,43 61 16,-43-61-16,48 39 16,-48-39-1,51 12-15,-10-23 16,-13-12-16,-8-10 16,-20 33-16,7-34 15,-16-7-15,9 41 16,-24-38-1,-10 5-15,34 33 16,-44-25-16,-4 8 16,2 11-16,46 6 15,-41 5-15,8 8 16,9 11-16</inkml:trace>
  <inkml:trace contextRef="#ctx0" brushRef="#br0" timeOffset="10053.13">4392 5817 0,'0'0'16,"0"0"-16,0 0 15,-23-8 1,-19 1-16,-17 2 16,-5 5-16,-5 3 15,-3 0-15,1 1 16,3 1-16,-2 5 15,4 3 1,3 2-16,4 1 16,4-5-16,55-11 15,-56 11-15,56-11 16,0 0-16,0 0 16,-52-4-1,52 4-15,-35-17 16</inkml:trace>
  <inkml:trace contextRef="#ctx0" brushRef="#br0" timeOffset="10793.92">4067 6243 0,'0'0'0,"0"0"16,0 0 0,5-15-16,-5 15 15,0-33-15,0 33 16,-12-41 0,12 41-16,-26-37 15,-10 8-15,36 29 16,-41-18-16,-2 20 15,43-2-15,0 0 16,-38 16-16,2 13 16,36-29-1,0 0-15,-28 37 16,28-37-16,-20 46 16,20-46-16,-3 41 15,3-41-15,13 37 16,-13-37-16,24 26 15,-24-26 1,38 16-16,0-14 16,0-6-16,-4-11 15,-2-2-15,-5-4 16,-27 21-16,0 0 16,22-29-1,-22 29-15,0 0 16,0 0-16,17-26 15,-17 26-15,0 0 16,10-13 0,-5 14-16,-5 12 15,-5 12-15,5-25 16,-9 45-16,0 10 16,2 11-16,2 5 15,5 2 1,0-5-16,1-5 15,4-8-15,-5-55 16,0 0-16,0 0 16,5 43-1,-5-43-15,0 0 16,0 0-16,1 22 16,-2-22-16,-2-22 15</inkml:trace>
  <inkml:trace contextRef="#ctx0" brushRef="#br0" timeOffset="11759.69">1159 7263 0,'0'0'16,"0"0"-16,0 0 16,0 0-16,0 0 15,-12 21-15,-1 15 16,-6 9 0,-2 5-16,-2 2 15,-2 0-15,1 3 16,24-55-16,-22 58 15,1-1-15,21-57 16,0 0-16,0 0 16,-12 51-1,12-51-15,0 0 16,10 43-16,15-15 16,15-6-16,6-9 15,0-9-15,-3-4 16,-43 0-16,46-4 15,-46 4 1,0 0-16,36-10 16,-4-6-16,-13-8 15,-12-7-15,-2-5 16</inkml:trace>
  <inkml:trace contextRef="#ctx0" brushRef="#br0" timeOffset="12049.78">1193 7495 0,'0'0'15,"0"0"-15,0 0 16,0 22-16,0-22 16,0 44-16,0 14 15,0 8-15,1 2 16,4-4-16,3-1 15,0-5-15,-2-1 16,-6-57 0,0 0-16,3 55 15,-3-55-15,0 0 16,0 0-16,0 48 16,-3-15-16,-7-22 15,4-22 1</inkml:trace>
  <inkml:trace contextRef="#ctx0" brushRef="#br0" timeOffset="12453.34">1697 8174 0,'0'0'15,"0"0"-15,0 0 16,0 0-16,0 0 16,-19 2-16,-14 3 15,-16 0 1,-12 2-16,-5-1 15,-7 3-15,1 1 16,-2-2-16,1 0 16,3-2-16,5 0 15,5-3-15,3-1 16,57-2 0,-57 0-16,57 0 15,0 0-15,0 0 16,-48 2-16,32-15 15,29-11-15</inkml:trace>
  <inkml:trace contextRef="#ctx0" brushRef="#br0" timeOffset="13112.26">1088 8574 0,'0'0'16,"0"0"-16,0 0 15,0 0-15,0 0 16,0 0-16,0 0 16,0 0-1,18-10-15,-18 10 16,34-12-16,-34 12 15,50-10-15,-50 10 16,50 2 15,-50-2-31,0 0 0,40 16 0,-22 5 16,-18-21-16,-3 27 16,3-27-16,-18 27 15,-9-4-15,27-23 16,0 0-16,-35 20 15,35-20-15,0 0 16,0 0-16,-30 15 16,30-15-1,0 0-15,-10 13 16,19 0-16,14-6 16,-23-7-16,40 9 15,5 1-15,0 3 16,-4 5-1,-41-18-15,33 27 16,-2 5-16,-8 4 16,-11 3-16,-12 0 15,-6 2-15,-10-2 16,-8 0-16,24-39 16,-38 31-1,-8-8-15,-10-9 16,-6-7-16,-1-10 15,4-3-15,5-2 16,20-4-16,8-9 16,10-11-1</inkml:trace>
  <inkml:trace contextRef="#ctx0" brushRef="#br0" timeOffset="13650.15">2449 7820 0,'0'0'0,"0"0"0,0 0 16,0 0-1,-15 11-15,-12 3 16,-4 4-16,-3 8 16,4 10-16,0 6 15,0 4-15,0 6 16,-1 1 0,1-4-16,0 3 15,30-52-15,-32 52 16,2-1-16,30-51 15,0 0-15,-32 47 16,32-47 0,0 0-16,0 0 15,-33 35-15,9-31 16,12-18-16,11-19 16</inkml:trace>
  <inkml:trace contextRef="#ctx0" brushRef="#br0" timeOffset="13976.69">2046 7882 0,'0'0'16,"0"0"-16,0 0 15,15 16-15,8 11 16,9 9-16,5 2 16,-2 5-16,5 0 15,2 1 1,-6 1-16,-1 0 16,0-3-16,-35-42 15,33 42-15,-33-42 16,0 0-16,0 0 15,28 28 1,-10-20-16,-14-23 16</inkml:trace>
  <inkml:trace contextRef="#ctx0" brushRef="#br0" timeOffset="14757.01">3178 7439 0,'0'0'0,"0"0"16,9-11 0,-2-11-16,-2-6 15,-5 28-15,-14-34 16,-15-3-16,-8 7 16,-1 4-1,-4 8-15,-1 11 16,-1 12-16,7 10 15,37-15-15,-37 31 16,37-31-16,-31 43 16,9 8-1,22-51-15,-8 61 16,12 1-16,-4-62 16,20 48-16,-20-48 15,32 32-15,-32-32 16,39 20-1,1-8-15,-40-12 16,44-4-16,-4-12 16,-3-6-16,-37 22 15,30-33-15,-30 33 16,27-39 0,-27 39-16,0 0 15,0 0-15,22-35 16,-22 35-16,15-21 15,-15 21 1,8-2-16,-8 17 16,-4 17-16,0 9 15,1 9-15,3 5 16,0 4-16,2 4 16,3-5-1,2-5-15,-3-7 16,-4-46-16,8 46 15,-8-46-15,0 0 16,0 0-16,1 34 16,-4-16-1,3-14-15,6-14 16</inkml:trace>
  <inkml:trace contextRef="#ctx0" brushRef="#br0" timeOffset="15122.97">3478 8159 0,'0'0'0,"0"0"15,0 0-15,0 0 16,0 0-16,-24-1 15,-12-1 1,-15-1-16,-6 1 16,-6 0-16,-2 2 15,2-2-15,2 2 16,3 0-16,58 0 16,-64 0-1,64 0-15,-66 0 16,66 0-16,-66 0 15,66 0-15,-65 4 16,65-4-16,-42 7 16,42-7-16,-5 6 15</inkml:trace>
  <inkml:trace contextRef="#ctx0" brushRef="#br0" timeOffset="15480.05">2826 8342 0,'0'0'0,"0"0"16,0 19-1,0 9-15,0 13 16,2 17-16,-1 1 16,2 5-16,-1 5 15,-1-3-15,-1 3 16,2-4 0,-2-2-16,0-63 15,0 0-15,3 63 16,-3-63-16,0 0 15,0 0-15,4 30 16,16-20-16,15-20 16</inkml:trace>
  <inkml:trace contextRef="#ctx0" brushRef="#br0" timeOffset="16021.23">3378 8372 0,'0'0'0,"0"0"15,0 0-15,0 0 16,-20 13-16,-7 10 15,-6 9 1,-3 9-16,3 7 16,3 5-16,2 2 15,5 8-15,1 2 16,3 0-16,10-1 16,6-4-1,6-3-15,5-2 16,-8-55-16,17 48 15,6-8-15,9-10 16,2-8-16,4-14 16,-38-8-1,34-4-15,1-12 16,-10-7-16,-8-4 16,-11-2-16,-6 29 15,-4-32 1,4 32-16,-15-28 15,15 28-15,-26-22 16,-12 7-16,-2 7 16,40 8-16,-42 8 15,3 12 1,39-20-16,-30 30 16</inkml:trace>
  <inkml:trace contextRef="#ctx0" brushRef="#br1" timeOffset="19497.56">1495 7680 0,'0'0'0,"0"0"15,0 0-15,0 0 16,0 0-16,0 0 16,0 0-16,0 0 15,0 0 1,0 0-16,0 0 15,-20 0-15,-11-3 16,-9-2-16,-9-4 16,1-3-16,-2-7 15,-3-7-15,-3-1 16,-1-3 0,57 30-16,-59-28 15,59 28-15,0 0 16,0 0-16,-48-24 15,48 24-15,-30-9 16,30 9-16,-17-16 16,12 3-1,13 0-15</inkml:trace>
  <inkml:trace contextRef="#ctx0" brushRef="#br1" timeOffset="19916.92">649 6820 0,'0'0'0,"0"0"15,0 0-15,0 20 16,0-20-16,0 35 15,0 13-15,0-48 16,1 59-16,1-3 16,-2-56-1,3 57-15,-1-4 16,-2-53-16,0 0 16,2 40-16,-2-19 15</inkml:trace>
  <inkml:trace contextRef="#ctx0" brushRef="#br1" timeOffset="20507.18">3622 9094 0,'0'0'0,"0"0"15,0 0 1,-21-8-16,-10-10 16,-22-8-16,-10-5 15,-5-1-15,-7-3 16,-3-3-16,-4 1 16,-1-4-1,-3 1-15,5 1 16,5 0-16,6 3 15,70 36-15,-63-31 16,63 31-16,0 0 16,0 0-1,-52-28-15,7-2 16</inkml:trace>
  <inkml:trace contextRef="#ctx0" brushRef="#br1" timeOffset="21220.09">2790 9364 0,'0'0'16,"0"0"-16,0 0 16,0 0-16,0 0 15,0 0-15,0 0 16,0 0-16,0 0 15,-16 10-15,-13 5 16,-5 0 0,-9-2-16,-3-5 15,46-8-15,-47 8 16,47-8-16,-51 7 16,51-7-16,0 0 15,0 0-15,-42 5 16,42-5-1,-29 0-15,29 0 16,-11-13-16,18-6 16,-7 19-16,20-20 15,5-6-15,0-6 16,4 1-16,-29 31 16,0 0-1,0 0-15,24-30 16,-24 30-16,0 0 15,0 0-15,18-14 16,3 15 0,-21-1-16,14 22 15,-14-22-15,16 48 16,-16-48-16,13 62 16,-2 12-16,-11-74 15,6 75 1,-6-9-16,0-66 15,0 0-15,3 35 16,4-25-16</inkml:trace>
  <inkml:trace contextRef="#ctx0" brushRef="#br1" timeOffset="21765.37">3578 7874 0,'0'0'0,"0"0"16,0 0-16,0 0 15,-23-11 1,-19-4-16,-18-9 16,-7-8-16,-5-6 15,-3-1-15,-3-2 16,-6 1-16,1-3 16,2 3-1,5 3-15,76 37 16,-71-33-16,71 33 15,0 0-15,0 0 16,-57-29-16,57 29 16,-46-28-1,24 1-15,22 6 16,21 1-16</inkml:trace>
  <inkml:trace contextRef="#ctx0" brushRef="#br1" timeOffset="22783.92">2844 6647 0,'0'0'0,"0"0"15,0 0-15,-16 5 16,16-5-16,0 0 16,0 0-16,-17 4 15,17-4 1,0 0-16,0 0 16,-13 4-16,13-4 15,-2 8-15,17 1 16,-15-9-16,0 0 15,23 18 1,-23-18-16,27 23 16,-3 10-16,-24-33 15,12 34-15,-12-34 16,0 30 0,0-30-16,0 0 15,-16 25-15,16-25 16,0 0-16,0 0 15,-26 19 1,26-19-16,0 0 16,0 0-16,-21 14 15,13 2-15,14 1 16,-6-17-16,21 21 16,-21-21-1,28 29-15,4 5 16,-32-34-16,0 0 15,25 38-15,-14-3 16,-14-3-16,-10-6 16,-13-2-1,-10-11-15,-9-13 16,-3-8-16,48 8 16,-47-26-16</inkml:trace>
  <inkml:trace contextRef="#ctx0" brushRef="#br1" timeOffset="23450.32">1815 9181 0,'0'0'16,"0"0"-16,0 0 15,0 0 1,0 0-16,-20-2 16,-16-5-16,-10-7 15,-13-13-15,-4-9 16,-8-4-16,-7-4 15,-3-4-15,0 2 16,-2 1 0,4 8-16,8 0 15,71 37-15,-63-31 16,63 31-16,0 0 16,0 0-16,-62-30 15,62 30-15,0 0 16,-39-29-16,26 6 15</inkml:trace>
  <inkml:trace contextRef="#ctx0" brushRef="#br1" timeOffset="23826.66">867 9319 0,'0'0'16,"0"0"-16,0 0 15,0 0-15,0 0 16,-3 18 0,3-18-16,-3 37 15,3-37-15,-4 55 16,4-55-16,0 0 16,-5 71-16,5-71 15,-2 72 1,1-19-16,1-53 15,-9 31-15</inkml:trace>
  <inkml:trace contextRef="#ctx0" brushRef="#br1" timeOffset="24568.32">4249 7952 0,'0'0'15,"0"0"-15,0 0 16,0 0-16,0 0 16,-19 0-1,-15 2-15,-11 2 16,-4-3-16,-1 1 16,50-2-16,-49-2 15,3-5-15,46 7 16,-44-14-1</inkml:trace>
  <inkml:trace contextRef="#ctx0" brushRef="#br1" timeOffset="24818.15">4222 8201 0,'0'0'0,"0"0"16,0 0-16,-15 10 15,15-10 1,-27 10-16,-9 1 16,-10-3-16,-2-1 15,48-7-15,0 0 16,-47-7-1</inkml:trace>
  <inkml:trace contextRef="#ctx0" brushRef="#br1" timeOffset="25962.16">4718 7408 0,'0'0'15,"0"0"-15,0 0 16,0 0-16,0 0 16,0 0-1,0 0-15,0 0 16,0 0-16,16 0 16,11 0-16,11 5 15,3 4-15,-3 9 16,-38-18-1,36 31-15,-10 5 16,-9-1-16,-17-35 16,3 40-16,-3-40 15,-11 40-15,11-40 16,-22 35 0,22-35-16,-32 25 15,32-25-15,0 0 16,0 0-16,-32 18 15,32-18-15,0 0 16,-17 12 0,17-12-16,7 15 15,14 2-15,18-2 16,0 6-16,-39-21 16,41 24-1,2 5-15,-43-29 16,33 37-16,-33-37 15,22 41-15,-22-41 16,5 45-16,-23 0 16,-10-6-1,-10-9-15,-10-7 16,1-8-16,-7-14 16,4-6-16,50 5 15,-49-8-15,49 8 16,-34-10-1,16-2-15,16-5 16</inkml:trace>
  <inkml:trace contextRef="#ctx0" brushRef="#br1" timeOffset="26255.25">5252 8390 0,'0'0'16,"0"0"-16,0 0 16,0 0-16,-20 0 15,-17 4 1,-13-1-16,-9-4 16,-2-3-16,-6 1 15,3-2-15,-4 3 16,68 2-1,-71-1-15,71 1 16,-67-4-16,67 4 16,-47-6-16,23 0 15,21 6 1</inkml:trace>
  <inkml:trace contextRef="#ctx0" brushRef="#br1" timeOffset="26862.54">5172 8925 0,'0'0'0,"0"0"15,0 0-15,0 0 16,0 0-16,-21 4 15,-14 5 1,-9-3-16,-7 4 16,-1-3-16,0 1 15,-2-1-15,54-7 16,-53 5-16,0-2 16,53-3-1,0 0-15,0 0 16,-44-3-16,44 3 15,-31-12-15,16-6 16,15 18-16,1-29 16,16-4-1,-17 33-15,35-35 16,3-4-16,4 2 16,-2 1-16,-40 36 15,33-30 1,-33 30-16,0 0 15,0 0-15,31-27 16,-31 27-16,26-15 16,-26 15-1,14-1-15,-8 17 16,-6 11-16,-3 12 16,3 8-16,2 6 15,1 6 1,2 6-16,-2 2 15,1 1-15,1-6 16,-5-2-16,4-7 16,-1-10-16</inkml:trace>
</inkml:ink>
</file>

<file path=ppt/ink/ink6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2:43.079"/>
    </inkml:context>
    <inkml:brush xml:id="br0">
      <inkml:brushProperty name="width" value="0.05292" units="cm"/>
      <inkml:brushProperty name="height" value="0.05292" units="cm"/>
      <inkml:brushProperty name="color" value="#FF0000"/>
    </inkml:brush>
  </inkml:definitions>
  <inkml:trace contextRef="#ctx0" brushRef="#br0">6669 4567 0,'0'0'0,"0"0"15,0 0-15,0 0 16,0 0-16,0 0 15,0 0-15,0 0 16,13-4-16,-13 4 16,25-8-1,8-16-15,11-4 16,-44 28-16,51-25 16,-2 5-16,-49 20 15,53-10-15,-53 10 16,0 0-1,56 2-15,-7 11 16,-8 9-16,-41-22 16,30 31-16,-12 8 15,-18-39-15,10 43 16,-11 5 0,-10 2-16,-4-4 15,-10-4-15,-7-6 16,1-2-16,31-34 15,0 0 1,0 0-16,-37 30 16,37-30-16,0 0 15,0 0-15,-34 23 16,34-23-16,0 0 16,0 0-16,-26 18 15,13-9 1,13-9-16,0-3 15,15-8-15,12 1 16,-27 10-16,35-6 16,2 6-16,-37 0 15,38 13 1,-4 11-16,-4 6 16,-4 2-16,-7 5 15,-1 7 1,-18-44-16,9 51 15,-9-51-15,2 62 16,-7 11-16,-7 5 16,-9-6-16,-9-14 15,-10-13 1,-5-11-16,-8-7 16,-3-11-16,-5-10 15,1-6-15,0-3 16,0-1-16,-1-6 15,-5-8 1,66 18-16,0 0 16,-58-42-16,23-16 15,24-10-15</inkml:trace>
  <inkml:trace contextRef="#ctx0" brushRef="#br0" timeOffset="514.01">7503 5135 0,'0'0'16,"0"0"-16,0 0 16,0 0-16,0 0 15,0 0-15,3-15 16,3-12 0,11 0-16,7 5 15,12 10-15,0 10 16,-36 2-16,44 10 15,-1 12 1,-43-22-16,38 37 16,-38-37-16,30 46 15,-6 11-15,-24-57 16,9 63-16,-9 0 16,-14-6-1,-8-13-15,-8-7 16,-5-10-16,-10-7 15,-3-7-15,-8-11 16,1-10 0,6-12-16,12-5 15,12-9-15,9-4 16,5-5-16</inkml:trace>
  <inkml:trace contextRef="#ctx0" brushRef="#br0" timeOffset="964.85">8166 5164 0,'0'0'0,"0"0"16,0 0-1,0 0-15,0 0 16,-18-7-16,18 7 16,-29-10-16,-5 0 15,34 10 1,-44-2-16,1 9 16,-2 10-16,3 6 15,42-23-15,-36 35 16,1 4-1,35-39-15,-24 49 16,24-49-16,-11 49 16,7 3-16,10 2 15,-6-54 1,17 40-16,10-6 16,8-9-16,6-7 15,4-7-15,5-7 16,-1-14-16,-4-11 15,2-20 1,8-27-16</inkml:trace>
  <inkml:trace contextRef="#ctx0" brushRef="#br0" timeOffset="1592.16">9023 4405 0,'0'0'16,"0"0"-16,0 0 16,0 0-16,-16 0 15,16 0-15,-28 5 16,-14 2-1,0 11-15,-6 3 16,-1 7-16,2 4 16,0 4-16,2 1 15,3 9-15,4-3 16,0 10 0,8 0-16,-1 5 15,0 13-15,5 3 16,2 1-16,6 5 15,12-2 1,0-6-16,6-1 16,3-3-16,9-8 15,10-6-15,2-5 16,8-4 0,-1-2-16,1-5 15,3-8-15,-1 4 16,0-2-16,-1-6 15,5-4 1,-13-11-16,-11-2 0</inkml:trace>
  <inkml:trace contextRef="#ctx0" brushRef="#br0" timeOffset="3688.29">8893 5193 0,'0'0'0,"0"0"16,0 0-1,0 0-15,0 0 16,0 0-16,0 0 16,0 0-16,0 0 15,0 0 1,0 0-16,11-11 16,13-8-16,-24 19 15,0 0-15,35-20 16,-35 20-1,46-16-15,-46 16 16,45-3-16,-45 3 16,42 11-16,-1 11 15,-11 7 1,-30-29-16,21 35 16,-5 5-16,-5 2 15,-2 3-15,-9-45 16,1 46-16,-1-46 15,-12 47 1,-7-2-16,19-45 16,-35 35-16,-10-14 15,-6-15-15,0-15 16,2-9 0,5-6-16,7-8 15,6-2-15,8-3 16,12-3-1</inkml:trace>
  <inkml:trace contextRef="#ctx0" brushRef="#br0" timeOffset="4180.83">9610 5188 0,'0'0'0,"0"0"16,0 0-1,0 0-15,0 0 16,-20-3-16,-8-5 15,-5-8 1,33 16-16,-41-6 16,41 6-16,-43 4 15,43-4-15,-44 18 16,44-18-16,-42 33 16,1 7-16,10 3 15,7 4 1,24-47-16,-13 49 15,8 1-15,10-3 16,10-5-16,-15-42 16,28 43-1,-28-43-15,42 35 16,12-10-16,11-6 16,-1-13-16,-5-19 15,-59 13 1,54-44-16</inkml:trace>
  <inkml:trace contextRef="#ctx0" brushRef="#br0" timeOffset="4771.96">10357 4984 0,'0'0'0,"0"0"16,0 0-16,0 0 16,1 18-1,-1-18-15,3 35 16,-2 10-16,-5 5 16,0 3-16,-4 2 15,2 8 1,3-1-16,-2 1 15,5-63-15,-5 67 16,5-67-16,0 0 16,0 60-16,0-60 15,4 45 1,1-25-16,2-23 16</inkml:trace>
  <inkml:trace contextRef="#ctx0" brushRef="#br0" timeOffset="5087.06">10585 5403 0,'0'0'16,"0"0"-16,0 0 15,0 0 1,0 0-16,-24 3 16,-17 2-16,-8 2 15,-2-4-15,6 0 16,1-1 0,44-2-16,-45 2 15,0-1-15,-6-1 16,51 0-16,-48-3 15,11-12 1,15-14-16</inkml:trace>
  <inkml:trace contextRef="#ctx0" brushRef="#br0" timeOffset="5758.82">10953 4864 0,'0'0'16,"0"0"-16,0 0 16,0 0-16,0 0 15,3-17 1,-3 17-16,12-24 16,14 0-16,8 4 15,11 7-15,4 6 16,6 5-16,1 5 15,-1 7 1,-4 1-16,-51-11 16,48 18-16,-48-18 15,40 28-15,-15 9 16,-13 4-16,-14 3 16,-11-1-16,-12-5 15,-7 5 1,-9 6-16,-13 11 15,-6 8-15,3 0 16,15-8-16,42-60 16,-33 51-1,33-51-15,0 0 16,0 0-16,-13 44 16,16-9-16,-3-35 15,27 28-15,17-9 16,5-4-1,9-4-15,-58-11 16,71 7-16,-2-9 16,-9-2-16,-14-12 15,-46 16-15,37-32 16</inkml:trace>
  <inkml:trace contextRef="#ctx0" brushRef="#br0" timeOffset="6574.37">11626 4280 0,'0'0'15,"0"0"-15,0 0 16,0 0-16,0 0 16,0 0-16,0 0 15,0 0 1,0 0-16,0 0 16,11 13-16,-11-13 15,25 17-15,7 4 16,11 5-16,-43-26 15,49 28 1,2 0-16,-51-28 16,54 37-16,4 8 15,-7 7-15,-12 0 16,-7-3-16,0-1 16,-4-2-16,-7-2 15,-3 2-15,0 3 16,-1 2-1,5 1-15,-1 2 16,-7 1-16,4 2 16,-7-4-16,-5-3 15,-5-1-15,-4-3 16,-1 4 0,-7 1-16,-5-1 15,0 1-15,-3-2 16,-1 4-16,-6 5 15,-4 2 1,-5-10-16,-4-3 16,-1-5-16,-3-4 15,-1-5-15,3-10 16,1-4-16,-5-3 16,-2-2-16,2-1 15,-1-3 1,4-5-16,10-13 15,11-18-15</inkml:trace>
</inkml:ink>
</file>

<file path=ppt/ink/ink6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3:14.474"/>
    </inkml:context>
    <inkml:brush xml:id="br0">
      <inkml:brushProperty name="width" value="0.05292" units="cm"/>
      <inkml:brushProperty name="height" value="0.05292" units="cm"/>
      <inkml:brushProperty name="color" value="#FF0000"/>
    </inkml:brush>
  </inkml:definitions>
  <inkml:trace contextRef="#ctx0" brushRef="#br0">17176 2730 0,'0'0'16,"0"0"-16,0 0 16,0 0-16,0 0 15,0 0-15,0 0 16,0 0-16,2-14 16,4-14-16,5-5 15,5-2-15,8 2 16,-24 33-16,28-38 15,4 1 1,-2-1-16,0 1 16,0 1-16,2 4 15,-1 0-15,-31 32 16,30-31-16,3-1 16,2 1-16,-35 31 15,39-30-15,-39 30 16,45-28-16,0 7 15,-45 21 1,0 0-16,0 0 16,41-18-16,-41 18 15,0 0-15,0 0 16,33-16-16,-9-2 16</inkml:trace>
  <inkml:trace contextRef="#ctx0" brushRef="#br0" timeOffset="631.55">17062 2491 0,'0'0'0,"0"0"16,0 0-16,0 0 16,0 0-1,0 0-15,0 17 16,0-17-16,4 31 16,-4-31-16,4 38 15,3 7-15,1 1 16,-8-46-16,0 0 15,7 51 1,-7-51-16,0 0 16,0 0-16,7 47 15,-7-47-15,0 0 16,11 44-16,3-9 16,-14-35-16,0 0 15,25 21 1,5-6-16,2-6 15,1-11-15,-33 2 16,35-3-16,8-9 16,-43 12-16,0 0 15,0 0 1,27-13-16,-7-9 16,-10-6-16</inkml:trace>
  <inkml:trace contextRef="#ctx0" brushRef="#br0" timeOffset="4965.78">16430 3601 0,'0'0'0,"0"0"16,0 0-16,0 0 15,0 0 1,-15-3-16,-6-10 16,-5-10-16,-1-7 15,27 30-15,-28-39 16,-6-1-16,4 0 15,-1-1-15,-1 1 16,-3 1-16,1-3 16,34 42-1,-39-38-15,39 38 16,-39-46-16,1 3 16,38 43-16,0 0 15,0 0-15,-34-36 16,34 36-16,0 0 15,-29-24-15,29 24 16,0 0-16,-28-29 16,2-15-1</inkml:trace>
  <inkml:trace contextRef="#ctx0" brushRef="#br0" timeOffset="5727.91">17552 5132 0,'0'0'16,"0"0"-16,0 0 15,0 0-15,0 0 16,0 0-16,-4-12 16,-6-11-16,-3-6 15,-7 1 1,-4 2-16,-4-2 15,-1-3-15,3-4 16,-6-4-16,-3 0 16,2 3-16,1 0 15,4-2-15,1 2 16,3-1-16,24 37 16,0 0-1,-24-36-15,24 36 16,0 0-16,0 0 15,-18-31-15,18 31 16,0 0-16,0 0 16,-18-23-16,18 23 15,-18-21-15</inkml:trace>
  <inkml:trace contextRef="#ctx0" brushRef="#br0" timeOffset="6513.67">15680 3631 0,'0'0'0,"0"0"16,0 0-16,0 0 16,0 0-16,0 0 15,0 0-15,-12-7 16,12 7-16,0 0 15,-32-19 1,-5-8-16,-2-3 16,1-5-16,4-2 15,-5 3-15,-2-5 16,3 3-16,38 36 16,-37-35-16,1 4 15,3 1-15,33 30 16,0 0-1,0 0-15,-29-23 16,29 23-16,0 0 16,0 0-16,-21-20 15,21 20-15,0 0 16,0 0-16,-12-19 16,12-3-1</inkml:trace>
  <inkml:trace contextRef="#ctx0" brushRef="#br0" timeOffset="7325.15">14990 2348 0,'0'0'0,"0"0"16,0 0-16,0 0 15,0 0-15,0 0 16,0 0-16,0 0 16,0 0-16,0 0 15,0 0-15,0 0 16,0 0-16,0 0 16,0 19-16,0-19 15,0 18-15,3 0 16,-3-18-16,0 24 15,0-24-15,0 0 16,0 0 0,0 21-16,0-21 15,-3 32-15,3-32 16,-7 37-16,-2 8 16,9-45-16,-9 48 15,7 4-15,2-52 16,0 50-16,0-50 15,-1 48 1,1-48-16,0 33 16</inkml:trace>
  <inkml:trace contextRef="#ctx0" brushRef="#br0" timeOffset="7978.62">16901 5044 0,'0'0'0,"0"0"15,0 0-15,0 0 16,0 0-16,0 0 15,0 0-15,-14-12 16,-8-6-16,-12-10 16,-6-6-16,-6-5 15,0 0-15,-2 2 16,1 2 0,4-4-16,2 2 15,-1-2-15,42 39 16,-44-35-16,-1 1 15,45 34-15,0 0 16,0 0-16,-40-26 16,20 3-1,17-1-15</inkml:trace>
  <inkml:trace contextRef="#ctx0" brushRef="#br0" timeOffset="8519.99">16215 5040 0,'0'0'0,"0"0"16,0 0-16,0 0 15,0 0-15,0 0 16,0 0-16,0 0 16,0 0-1,0 0-15,0 0 16,0 0-16,15 0 16,-15 0-16,0 0 15,27 5-15,-27-5 16,27 17-16,-9 9 15,-18-26 1,3 40-16,-9 6 16,6-46-16,-17 49 15,-6 1-15,23-50 16,-23 52-16,23-52 16,0 0-16,-18 48 15,18-48-15,0 0 16,0 0-1,-9 35-15,9-35 0,0 24 16,0-24 0,15 11-16,10-9 15,-25-2-15,32-6 16,-32 6-16,33-7 16,-1-10-16,-4-16 15</inkml:trace>
  <inkml:trace contextRef="#ctx0" brushRef="#br0" timeOffset="10455.21">15652 6248 0,'0'0'15,"0"0"-15,-3 20 16,-1 15-16,3 6 16,-2 8-16,3 3 15,-2 7 1,1 4-16,-2 3 16,-3-2-16,0 1 15,5-2-15,-1 2 16,4-5-1,-2-60-15,3 57 16,-3-57-16,16 43 16</inkml:trace>
  <inkml:trace contextRef="#ctx0" brushRef="#br0" timeOffset="10832.67">16649 6565 0,'0'0'15,"0"0"-15,-15 12 16,-12 7 0,-4 13-16,-9 8 15,-3 13-15,-2 7 16,1 10-16,8 2 16,4 2-16,32-74 15,-25 69 1,25-69-16,0 0 15,-15 45-15,5-32 16,3-28-16,3-26 16</inkml:trace>
  <inkml:trace contextRef="#ctx0" brushRef="#br0" timeOffset="11065.73">16191 6592 0,'0'0'16,"0"0"-16,15 21 15,18 12-15,15 11 16,11 10-16,4-1 16,0 4-1,0-2-15,-7-1 16,-3-3-16,-6-5 15,-8-21-15,-3-20 16</inkml:trace>
  <inkml:trace contextRef="#ctx0" brushRef="#br0" timeOffset="11721.15">17390 6310 0,'0'0'0,"0"0"16,0 0-16,0 0 15,-19 3-15,-13 2 16,32-5-16,-46 9 16,-4 3-16,50-12 15,-46 15 1,0 5-16,46-20 16,-36 29-16,36-29 15,-29 36-15,29-36 16,-19 44-16,10 0 15,9-44 1,-3 44-16,3-44 16,0 0-16,0 0 15,11 35-15,9-10 16,-20-25-16,35 15 16,11-11-1,1-2-15,4-4 16,-51 2-16,51 6 15,-51-6-15,53 9 16,-4 9-16,-49-18 16,47 31-1,-14 15-15,-10 9 16,-10 5-16,-7 0 16,-12-7-16,-7-8 15,-8-10-15,-6-7 16,-10-9-1,37-19-15,-46 3 16,-3-15-16,17-24 16,20-17-16,12-12 15</inkml:trace>
  <inkml:trace contextRef="#ctx0" brushRef="#br0" timeOffset="12280.1">17798 6732 0,'0'0'16,"0"0"-16,0 0 15,2 21-15,-2-21 16,6 41-16,4 14 15,-10-55-15,17 63 16,-17-63-16,25 56 16,5-10-1,-30-46-15,0 0 16,40 26-16,-40-26 16,45 8-16,3-13 15,-3-13-15,-11-10 16,-34 28-1,26-47-15,-26 47 16,14-53-16,-14 53 16,0 0-16,0 0 15,6-54-15,-6 54 16,0-31-16,1 21 16,4 18-1,2 16-15,1 12 16,4 9-16,4 3 15,-2 9-15,-3 11 16,-9 5 0,-8 0-16,-12-13 15,-6-13-15,-9-12 16,-6-10-16,-10-9 16,-1-11-16,-1-10 15,-2-11 1</inkml:trace>
  <inkml:trace contextRef="#ctx0" brushRef="#br0" timeOffset="12800.34">18488 7422 0,'0'0'0,"0"0"15,-21 0-15,-15 0 16,-17-1-1,-7-2-15,-6 0 16,-9 2-16,-5 0 16,-14 1-16,-10-2 15,-4 2-15,-57-3 16,-11-1 0,11 1-16,9-1 15,2-2-15,1-1 16,-8-3-1,-9 6-15,1 4 16,3 0-16,8-3 16,17 0-16,16 0 15,10 1-15,8 0 16,14 8 0,93-6-16,-77 8 15,77-8-15,0 0 16,-45 3-16,29-6 15</inkml:trace>
  <inkml:trace contextRef="#ctx0" brushRef="#br0" timeOffset="13893.52">16678 7689 0,'0'0'0,"0"0"16,0 0-16,0 0 15,0 0-15,0 0 16,0 0 0,0 0-16,0 0 15,0 0-15,0 0 16,0 0-16,0 0 15,10-12 1,-10 12-16,24-19 16,-24 19-16,42-17 15,-42 17-15,54-10 16,-54 10-16,57-6 16,-57 6-1,55 3-15,-7 14 16,-48-17-16,0 0 15,33 29-15,-14 7 16,-13 5 0,-9-4-16,-16 0 15,19-37-15,-33 42 16,-8 1-16,-8 10 16,3 0-16,46-53 15,-43 52 1,43-52-16,-33 48 15,33-48-15,-20 47 16,19-11-16,13-3 16,16-1-1,10-6-15,14-5 16,15-3-16,3-12 16,2-19-16,-4-21 15</inkml:trace>
  <inkml:trace contextRef="#ctx0" brushRef="#br0" timeOffset="14474.73">18903 7154 0,'0'0'16,"0"0"-16,0 0 15,0 0-15,17-1 16,20 0-16,13-3 16,11 2-1,4 1-15,2 1 16,-5 1-16,-62-1 15,63 0-15,-63 0 16,59 0-16,-59 0 16,0 0-16,57-11 15</inkml:trace>
  <inkml:trace contextRef="#ctx0" brushRef="#br0" timeOffset="14748.07">19041 7503 0,'0'0'15,"0"0"-15,0 0 16,0 0-1,0 0-15,26 0 16,19 4-16,12 1 16,12 2-16,-2-5 15,4-2-15,1 0 16,-6-2 0</inkml:trace>
  <inkml:trace contextRef="#ctx0" brushRef="#br0" timeOffset="15856.57">20518 6597 0,'0'0'0,"0"0"15,0 0-15,-15-3 16,-17-2-16,-8 0 16,-7 5-1,-4 5-15,3 5 16,48-10-16,-49 19 16,0 9-16,6 1 15,43-29-15,-39 34 16,39-34-1,0 0-15,0 0 16,-26 36-16,26-36 16,0 0-16,0 0 15,-21 36-15,21-36 16,-1 28-16,13-6 16,13-8-1,10-3-15,5-6 16,12 4-16,2-2 15,6-2-15,-3 4 16,-14 9-16,-11 3 16,-8 5-1,-4 8-15,-10 4 16,-1 4-16,-9 6 16,-12 2-16,-6 0 15,-16 6-15,-12-2 16,-5-11-1,-6-13-15,-3-16 16,-1-11-16,5-12 16,14-16-16,15-8 15,13-9-15</inkml:trace>
  <inkml:trace contextRef="#ctx0" brushRef="#br0" timeOffset="16409.14">20705 7090 0,'0'0'15,"0"0"-15,0 21 16,0 14 0,1 7-16,8-1 15,0-2-15,-9-39 16,25 36-16,-25-36 16,33 25-16,-33-25 15,46 12-15,-46-12 16,45-5-1,-45 5-15,39-23 16,-11-18-16,-10-10 16,-18 51-16,3-56 15,-3 56-15,0 0 16,0 0-16,-5-52 16,5 52-1,-8-23-15,4 19 16,4 16-16,7 18 15,3 12-15,3 4 16,4 10-16,-1 13 16,-9 1-1,-10 5-15,-12-7 16,-7-9-16,-7-14 16,-6-10-16,1-11 15,-4-16-15,-1-12 16</inkml:trace>
  <inkml:trace contextRef="#ctx0" brushRef="#br0" timeOffset="16750.08">21199 7736 0,'0'0'16,"-14"0"-16,-19-1 15,-15-2-15,-14 0 16,-8 3-16,-9 3 16,-6 5-16,-2 1 15,1-4 1,3-1-16,-2-3 15,2 5-15,-1-2 16,1-4-16,1-2 16,82 2-16,-78-8 15,19-4 1,20-8-16,27 0 16</inkml:trace>
  <inkml:trace contextRef="#ctx0" brushRef="#br0" timeOffset="17173.71">20424 8127 0,'0'0'16,"0"0"-16,0 0 16,0 0-1,16-3-15,-16 3 16,34-4-16,10-3 15,10 0-15,-54 7 16,51 3-16,-51-3 16,0 0-1,0 0-15,38 26 16,-14 8-16,-23 8 16,-18 3-16,-12 2 15,-9 0 1,-8 7-16,-3 4 15,49-58-15,-37 55 16,37-55 0,-23 48-16,17-13 15,17-10-15,21-2 16,18-2-16,10-10 16,16-3-16,10-6 15,1-9 1,-2-7-16,-1-8 15</inkml:trace>
</inkml:ink>
</file>

<file path=ppt/ink/ink6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6:01.254"/>
    </inkml:context>
    <inkml:brush xml:id="br0">
      <inkml:brushProperty name="width" value="0.05292" units="cm"/>
      <inkml:brushProperty name="height" value="0.05292" units="cm"/>
      <inkml:brushProperty name="color" value="#FF0000"/>
    </inkml:brush>
  </inkml:definitions>
  <inkml:trace contextRef="#ctx0" brushRef="#br0">9640 12165 0,'0'0'15,"0"0"-15,0 0 16,0 0-16,0 0 16,15-1-16,-15 1 15,30-7 1,12-2-16,6 0 15,0 0-15,6 1 16,-54 8-16,59-7 16,1 2-16,-60 5 15,0 0 1,54-17-16,-6-12 16</inkml:trace>
  <inkml:trace contextRef="#ctx0" brushRef="#br0" timeOffset="1">9759 12446 0,'0'0'15,"0"0"-15,0 0 16,0 0 0,23-2-16,20 1 15,11-4-15,7-4 16,-4-2-1,-1 1-15,-56 10 16,52-10-16,-52 10 16,38-16-16,-12-12 15</inkml:trace>
  <inkml:trace contextRef="#ctx0" brushRef="#br0" timeOffset="2">11374 11064 0,'0'0'15,"0"0"-15,0 0 16,-3 18-16,-4 8 16,-4 12-1,-12 8-15,-4 6 16,-7 2-16,-1 8 16,2-2-16,-2 3 15,5 0 1,6-3-16,24-60 15,-22 58-15,10-1 16,12-57-16,0 48 16,0-48-16,18 38 15,21-11 1,12-10-16,21-10 16,11-7-16,8-6 15,-4 0-15,-11 6 16,-76 0-1,63 3-15,-63-3 16,46-6-16,-24-15 16,-18-10-16</inkml:trace>
  <inkml:trace contextRef="#ctx0" brushRef="#br0" timeOffset="3">11517 11519 0,'0'0'0,"0"0"16,0 0-16,0 27 16,0 15-16,0 13 15,-3 9 1,-2 8-16,0 7 15,1 3-15,0 0 16,2-6-16,0-8 16,1-2-16,1-66 15,0 0-15,1 45 16,1-29 0,1-32-16</inkml:trace>
  <inkml:trace contextRef="#ctx0" brushRef="#br0" timeOffset="4">12561 10856 0,'0'0'0,"0"0"16,-17 15-16,-13 11 15,-7 16-15,-7 16 16,-4 15-16,4 12 16,0 12-1,0 10-15,-12 48 16,12 0-16,22-20 15,19-20-15,6-12 16,10-27-16,9-6 16,5-5-1,1-5-15,-28-60 16,41 51-16,0-30 16,-7-32-16</inkml:trace>
  <inkml:trace contextRef="#ctx0" brushRef="#br0" timeOffset="5">12593 11561 0,'0'0'15,"8"-5"-15,22-8 16,9 3-1,7 5-15,6 10 16,-1 13-16,-4 7 16,-8 16-16,-5 6 15,-7 8-15,-12 6 16,-10 0 0,-18-5-16,-16-2 15,-9-13-15,-13-7 16,-9-3-16,-7-13 15,-15-9-15,15-24 16,17-13 0,19-15-16,20-1 15,16-5-15</inkml:trace>
  <inkml:trace contextRef="#ctx0" brushRef="#br0" timeOffset="6">13318 11510 0,'0'0'16,"0"0"-16,-21 5 16,-12 11-16,-10 9 15,0 8 1,0 13-16,7 3 15,4 8-15,11 2 16,8 0-16,11-2 16,14-2-1,11-6-15,17-7 16,19-10-16,10-7 16,-3-22-16,2-25 15,14-34-15</inkml:trace>
  <inkml:trace contextRef="#ctx0" brushRef="#br0" timeOffset="7">13976 11553 0,'0'0'16,"-3"16"-16,-3 29 16,3 14-16,-1 5 15,8 3-15,2 5 16,3-4 0,6-3-16,9-12 15,-13-37-15,-20-37 16</inkml:trace>
  <inkml:trace contextRef="#ctx0" brushRef="#br0" timeOffset="8">13641 11799 0,'0'0'0,"0"0"16,24-2-16,24 1 16,20-2-16,14 1 15,4 4 1,3-1-16,-7 1 16,-10-4-16,-72 2 15,55-14-15</inkml:trace>
  <inkml:trace contextRef="#ctx0" brushRef="#br0" timeOffset="9">14478 11446 0,'15'-10'0,"2"0"16,23-4-16,8 0 16,8 6-1,4 4-15,-60 4 16,55 10-16,-9 11 16,-13 13-16,-15 8 15,-20 1 1,-17 12-16,-14 5 15,-8 3-15,-10-3 16,-3-2-16,2-3 16,3-3-1,7 5-15,42-57 16,-16 50-16,22-14 16,22-8-16,20-11 15,14-9 1,23-8-16,7-13 15,-15-11-15,-20-5 16</inkml:trace>
  <inkml:trace contextRef="#ctx0" brushRef="#br0" timeOffset="10">14896 10856 0,'19'11'0,"4"1"15,32 23 1,7 17-16,1 12 15,3 13-15,-3 8 16,0 10-16,16 49 16,-14 11-16,-22-20 15,-24-22 1,-17-15-16,-13-25 16,-8-3-16,-15-2 15,-13-6-15,-9-12 16,-13-15-1,-21-9-15</inkml:trace>
  <inkml:trace contextRef="#ctx0" brushRef="#br0" timeOffset="11">15851 12510 0,'0'0'16,"0"0"0,-30-3-16,-16 2 15,-13-2-15,-8 1 16,-12 1-16,-7 1 16,-9-2-1,-11 2-15,-6-2 16,-62-1-16,-14-7 15,12-2-15,9-1 16,-1 1 0,-5 2-16,3 2 15,-3 1-15,-9 2 16,4-1-16,-10 2 16,-6 4-1,2 0-15,0-3 16,5-2-16,1-2 15,4 1-15,2 3 16,8-1 0,7-1-16,15 1 15,21 6-15,16 2 16,11-1-16,22 2 16,11-5-16,69 0 15,-54-1 1,54 1-16,0 0 15,0 0-15,-43-2 16,43 2 0,0 0-16,0 0 15,-32-7-15,12 5 16,7 7-16</inkml:trace>
  <inkml:trace contextRef="#ctx0" brushRef="#br0" timeOffset="12">10807 12767 0,'0'0'0,"0"0"16,0 0 0,0 0-16,0 0 15,0 0-15,0 0 16,0 0-16,0 0 16,0 0-1,15-13-15,17-7 16,15-2-16,6 6 15,7 9-15,1 12 16,-3 4-16,-58-9 16,49 18-1,-49-18-15,39 27 16,-39-27-16,18 37 16,-15 6-16,-12-4 15,-14-4-15,-7-2 16,-8 2-1,1-5-15,37-30 16,-42 33-16,42-33 16,0 0-16,-33 32 15,33-32-15,-14 30 16,16-5 0,20-5-16,16-1 15,10 0-15,6 1 16,8 4-16,-5 2 15,-8 4-15,-22 3 16,-15 1 0,-13 0-16,-18 1 15,-18-1-15,-20 1 16,-23 4-16,-24 3 16,-9-11-1,6-23-15,107-8 16,-104-18-16</inkml:trace>
  <inkml:trace contextRef="#ctx0" brushRef="#br0" timeOffset="13">11506 13101 0,'18'-1'0,"5"-1"16,29 4-16,7 3 16,4 2-16,0 8 15,-1 5 1,-7 6-16,-55-26 15,44 35-15,-16 8 16,-17 1-16,-16-1 16,-20-2-16,-16-2 15,-14-6 1,-9 0-16,-6-5 16,-4-11-16,74-17 15,-86 3-15,86-3 16,0 0-16,-83-20 15</inkml:trace>
  <inkml:trace contextRef="#ctx0" brushRef="#br0" timeOffset="14">12281 13171 0,'0'0'0,"-13"4"16,-20 11-1,-6 4-15,-2 12 16,-1 6-16,6 9 16,9 2-16,15-1 15,7-3-15,11-4 16,15-5-1,14-7-15,12-9 16,8-7-16,5-17 16,-1-10-16,-4-7 15,-55 22-15,56-32 16</inkml:trace>
  <inkml:trace contextRef="#ctx0" brushRef="#br0" timeOffset="15">13211 12635 0,'0'0'15,"-19"0"-15,-23 16 16,-17 8 0,-6 8-16,-2 14 15,1 8-15,4 11 16,5 10-16,8 6 16,5 3-16,9 4 15,10-8 1,13-1-16,18-8 15,15 1-15,13-9 16,12-6-16,-46-57 16,60 35-1,22-23-15</inkml:trace>
  <inkml:trace contextRef="#ctx0" brushRef="#br0" timeOffset="16">13006 12964 0,'0'0'16,"0"0"-16,0 0 15,0 0-15,19-4 16,-19 4 0,41-5-16,17 0 15,6 0-15,0 5 16,-4 5 0,-3 5-16,-7 12 15,-13 10-15,-8 6 16,-29-38-16,11 46 15,-13 1-15,-13-6 16,-12-2 0,-11-3-16,-11-1 15,-13-1-15,-7-2 16,-4-15-16,14-17 16,59 0-16,-33-26 15,22-12 1,13-8-16</inkml:trace>
  <inkml:trace contextRef="#ctx0" brushRef="#br0" timeOffset="17">13695 12967 0,'0'0'0,"0"0"16,-16 15-16,-7 10 16,-4 8-16,0 5 15,5 4 1,6 3-16,5 2 16,4 3-16,12-1 15,10-6-15,13-4 16,11-11-16,17-6 15,9-10-15,1-12 16,-1-16 0,-11-12-16,-3-14 15</inkml:trace>
  <inkml:trace contextRef="#ctx0" brushRef="#br0" timeOffset="18">14312 12952 0,'0'0'15,"0"13"-15,0 24 16,0 8 0,2 9-16,4 4 15,0 3-15,5 3 16,-11-64-16,12 67 15,-12-67-15,16 61 16,4-27-16,4-30 16</inkml:trace>
  <inkml:trace contextRef="#ctx0" brushRef="#br0" timeOffset="19">14090 13233 0,'0'0'15,"0"0"-15,23 0 16,22 4-16,21 0 16,10 1-16,6 0 15,0-1 1,-11-14-16,-71 10 15,62-33-15</inkml:trace>
  <inkml:trace contextRef="#ctx0" brushRef="#br0" timeOffset="20">14810 13039 0,'0'0'16,"0"0"-16,0 0 15,19-12-15,-19 12 16,40-17-16,18 1 16,10 2-16,-3 9 15,-1 10 1,-7 5-16,-57-10 15,0 0-15,42 28 16,-18 9-16,-21 5 16,-19 1-16,-17-1 15,-9-2-15,-13 4 16,-9 2 0,-1 6-16,5-4 15,60-48-15,-49 42 16,49-42-16,-31 40 15,22-8-15,17-8 16,16-3-16,15-8 16,15-4-16,14-5 15,20-5-15,-88 1 16,98-19 0,-98 19-16,94-51 15</inkml:trace>
  <inkml:trace contextRef="#ctx0" brushRef="#br0" timeOffset="21">15261 12679 0,'0'0'16,"0"0"-16,15 0 16,18 5-1,13 5-15,10 10 16,6 12-16,1 6 16,0 12-16,6 6 15,-8 11-15,-4 8 16,-13 5-1,-10 8-15,-12 1 16,-16 2-16,-6-2 16,-12-4-16,-14-9 15,-25 6-15,-16-10 16,-12-14 0,0-8-16,-2-13 0,4-9 15,4-9 1,73-19-16,-65 10 15,12-21-15,16-14 16</inkml:trace>
  <inkml:trace contextRef="#ctx0" brushRef="#br0" timeOffset="22">17089 12172 0,'0'0'0,"0"0"15,0 0-15,0 0 16,0 0-16</inkml:trace>
  <inkml:trace contextRef="#ctx0" brushRef="#br0" timeOffset="23">16711 12544 0,'30'-1'16,"6"-1"-16,44-2 15,12 2-15,4-1 16,-7-3-16,-7 4 16,-82 2-1,0 0-15,0 0 16,74 2-16,-28 0 15,-27-1-15</inkml:trace>
  <inkml:trace contextRef="#ctx0" brushRef="#br0" timeOffset="24">16942 12832 0,'0'0'15,"0"0"-15,0 0 16,0 0 0,0 0-16,0 0 15,0 0-15</inkml:trace>
  <inkml:trace contextRef="#ctx0" brushRef="#br0" timeOffset="25">18042 11501 0,'0'0'15,"0"0"-15,0 0 16,0 0-16,3 18 15,2 19-15,-1 11 16,2 12 0,-3 9-16,3 5 15,-3 8-15,1 4 16,1 1-16,-2 10 16,0-1-1,0-1-15,0-4 16,-3-91-16,4 92 15,1 14-15,-5-106 16,0 0-16,1 75 16,1-43-16</inkml:trace>
  <inkml:trace contextRef="#ctx0" brushRef="#br0" timeOffset="26">18530 11105 0,'0'0'0,"0"0"15,0 0-15,14-3 16,15-5 0,9-1-16,14 0 15,3 5-15,7 2 16,-62 2-16,61 0 15,-61 0 1,59 3-16,-14 6 16,-45-9-16,28 18 15,-17 8-15,-14 10 16,-6 7 0,-1 5-16,-1 6 15,3 1-15,2 6 16,2 2-16,8-3 15,-4-60-15,6 60 16,-6-60 0,0 0-16,11 47 15,0-21-15</inkml:trace>
  <inkml:trace contextRef="#ctx0" brushRef="#br0" timeOffset="27">18554 11989 0,'0'0'0,"0"0"15,0 0-15,23-7 16,19-4 0,12-1-16,13 0 15,4 1-15,6 1 16,-3 7-16,1 2 16,-7 4-16,-3 4 15,-65-7 1,62 8-16,-62-8 15,48 2-15,-19-5 16,-19-14-16</inkml:trace>
  <inkml:trace contextRef="#ctx0" brushRef="#br0" timeOffset="28">19105 12406 0,'0'0'16,"0"0"-16,0 0 16,4-15-16,-4 15 15,0-29 1,-4-3-16,-14-2 15,-12 8-15,-13 6 16,-9 7-16,-5 8 16,-1 5-16,1 12 15,6 6 1,51-18-16,-46 32 16,13 7-16,33-39 15,-18 43-15,18-43 16,-4 49-16,15-8 15,10-4 1,11-7-16,6-10 16,3-7-16,1-14 15,-42 1-15,50-9 16,1-8-16,-6-10 16,-6-2-1,-39 29-15,35-32 16,-35 32-16,30-37 15,-30 37-15,0 0 16,0 0-16,25-31 16,-25 31-16,15-23 15,-7 14 1,-7 18-16,1 11 16,-1 12-16,-1 16 15,-1 7-15,-2 8 16,3 6-1,1 0-15,1-6 16,-2-63-16,3 63 16,6-8-16,-9-55 15,0 0-15,0 0 16,9 47 0,-9-47-16,0 0 15,0 0-15,9 24 16,-5-20-16,1-23 15,1-15 1</inkml:trace>
</inkml:ink>
</file>

<file path=ppt/ink/ink6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7:33.383"/>
    </inkml:context>
    <inkml:brush xml:id="br0">
      <inkml:brushProperty name="width" value="0.05292" units="cm"/>
      <inkml:brushProperty name="height" value="0.05292" units="cm"/>
      <inkml:brushProperty name="color" value="#0070C0"/>
    </inkml:brush>
  </inkml:definitions>
  <inkml:trace contextRef="#ctx0" brushRef="#br0">1950 14295 0,'0'0'0,"0"0"15,0 0 1,0 0-16,0 0 16,-4 18-16,-7 9 15,11-27-15,-18 47 16,-3 12-16,-6 1 15,0 3 1,0-3-16,3 3 16,24-63-16,-26 66 15,26-66-15,-21 67 16,2-1-16,11 2 16,8-68-1,12 54-15,16-24 16,15-10-16,13-7 15,14-2-15,14-4 16,5-1-16,1-1 16,-90-5-1,82 4-15,-15 5 16,-67-9-16,57 6 16,-57-6-16,31-13 15,-23-12-15,-17-11 16</inkml:trace>
  <inkml:trace contextRef="#ctx0" brushRef="#br0" timeOffset="267.27">2222 14716 0,'0'0'0,"0"0"15,2 21-15,1 15 16,3 14-16,-3 13 16,2 2-16,0 9 15,0 5 1,-2 3-16,0 4 16,-2 1-16,-1-3 15,5-5-15,-5-79 16,0 58-16,0-25 15</inkml:trace>
  <inkml:trace contextRef="#ctx0" brushRef="#br0" timeOffset="635.58">3194 14301 0,'0'0'0,"0"0"16,0 0-1,-21 17-15,-19 13 16,-10 16-16,-5 14 15,3 13-15,0 14 16,6 8-16,5 4 16,6 6-1,1 45-15,13-4 16,21-24-16,11-31 16,8-31-16,6-8 15,4-7 1,2-14-16,2-14 15</inkml:trace>
  <inkml:trace contextRef="#ctx0" brushRef="#br0" timeOffset="970.89">3328 14879 0,'0'0'0,"15"-2"16,27-5-1,4 5-15,3 14 16,-3 8-16,-4 16 16,-6 6-16,-5 10 15,-11 2-15,-15 3 16,-13-3-1,-19-1-15,-17-7 16,-12-6-16,-13-8 16,-5-8-16,-7-9 15,9-12-15,-1-14 16,18-20-16,19-12 16</inkml:trace>
  <inkml:trace contextRef="#ctx0" brushRef="#br0" timeOffset="1279.26">3943 14873 0,'0'0'0,"0"0"16,-19 0-16,-14 0 15,-9 6-15,-5 10 16,-5 7-16,4 13 16,6 3-1,6 6-15,10 3 16,10 4-16,15-3 16,18 1-16,15 0 15,13-10-15,14-6 16,12-9-1,0-29-15,16-29 16</inkml:trace>
  <inkml:trace contextRef="#ctx0" brushRef="#br0" timeOffset="1525.02">4455 14808 0,'0'0'16,"0"0"-16,0 29 15,0 14-15,0 14 16,3 7 0,4 6-16,1 7 15,1-3-15,-1-2 16,0-11-16,-8-61 15,18 46 1</inkml:trace>
  <inkml:trace contextRef="#ctx0" brushRef="#br0" timeOffset="1763.57">4213 15164 0,'0'0'0,"12"-1"15,27-6-15,17 2 16,16 5-16,12 5 16,8 0-1,-2-3-15,-5-6 16,-11-19-16,-15-17 15</inkml:trace>
  <inkml:trace contextRef="#ctx0" brushRef="#br0" timeOffset="2401.45">5037 14565 0,'0'0'15,"0"0"-15,0 0 16,16 0-16,14-1 16,18 0-16,7 2 15,3 1 1,-6 14-16,-4 4 15,-48-20-15,38 29 16,-14 4-16,-15 3 16,-17 0-16,-12-2 15,-10 6 1,-10 0-16,-6-2 16,-4 7-16,-7 2 15,57-47-15,-63 54 16,63-54-1,-60 60-15,14-3 16,46-57-16,-21 51 16,21-51-16,11 41 15,16-15-15,16-6 16,14-10 0,12-3-16,9-4 15,0-6-15,-3-1 16,-13-12-16,-17-9 15,-15-8 1</inkml:trace>
  <inkml:trace contextRef="#ctx0" brushRef="#br0" timeOffset="2988.92">5421 14133 0,'0'0'0,"13"8"16,27 10-16,9 13 15,11 5-15,6 12 16,0 7-16,1 6 16,-5 4-1,-2 12-15,-11 7 16,-7-2-16,-17 0 15,-8 0-15,-9-7 16,-8-4 0,-8-8-16,-9 0 15,17-63-15,-25 61 16,25-61-16,-42 67 16,42-67-16,-45 59 15,45-59 1,0 0-16,0 0 15,-42 40-15,42-40 16,0 0-16,0 0 16,-27 23-16,27-23 15,0 0-15,0 0 16,-15 12 0,15-12-16,-8-4 15,4-16-15</inkml:trace>
  <inkml:trace contextRef="#ctx0" brushRef="#br0" timeOffset="4991.96">6284 15604 0,'0'0'0,"0"0"15,-19 0-15,-15 0 16,-7 0 0,-4 3-16,-6 0 15,-3-1-15,-3-1 16,0 1-16,-9 2 16,-2 2-16,-4 3 15,-6 4 1,-5-5-16,-4-4 15,-3 2-15,-5-5 16,-4 3-16,-39-1 16,-9-3-1,10 0-15,3-7 16,7-1-16,2 0 16,2 0-16,-5 3 15,-3-3-15,-3-1 16,-2-1-1,5-5-15,-7 2 16,-2 11-16,-1 1 16,-5 1-16,3-4 15,2 4 1,4-5-16,-1 10 16,9 4-16,6-3 15,7 3-15,5-1 16,4-3-16,7-2 15,3-2 1,10 2-16,12-2 16,10 4-16,6-5 15,59 0-15,-60 2 16,60-2-16,-57 0 16,57 0-16,-49-8 15,13-10 1</inkml:trace>
  <inkml:trace contextRef="#ctx0" brushRef="#br0" timeOffset="5925.59">1863 16038 0,'0'0'16,"0"0"-1,0 0-15,0 0 16,0 0-16,0 0 16,0 0-16,0 0 15,3-14-15,8-6 16,14 0-16,10 4 16,8 4-1,7 6-15,4 4 16,-54 2-16,66 3 15,0 7-15,-4 9 16,-62-19-16,0 0 16,0 0-16,53 43 15,-21 6 1,-26-5-16,-13-8 16,-14-4-16,-9-9 15,-6-3-15,-8-4 16,-1 1-16,45-17 15,-48 19 1,0-4-16,48-15 16,0 0-16,0 0 15,-38 13-15,25-6 16,13-7-16,7 6 16,-7-6-1,38 2-15,-38-2 16,55 5-16,12 2 15,0 10-15,-14 2 16,-14 6-16,-39-25 16,15 34-1,-15-34-15,4 40 16,-16 10-16,-13-7 16,-11-4-16,-12-3 15,-23 1-15,-22 6 16,-18-8-1,0-18-15,18-18 16,32-15-16,61 16 16,-33-30-16</inkml:trace>
  <inkml:trace contextRef="#ctx0" brushRef="#br0" timeOffset="6287.89">2429 16269 0,'27'0'0,"-4"0"16,24 0 0,2 0-16,4 0 15,-53 0-15,60 11 16,-1 6-16,-2 0 15,-10 9 1,-12 4-16,-35-30 16,24 41-16,-13 2 15,-11-43-15,-6 44 16,-17 4-16,-14-6 16,-13-8-16,-13-8 15,-9-4-15,-4-12 16,76-10-1,-64-8-15,27-14 16,22-6-16</inkml:trace>
  <inkml:trace contextRef="#ctx0" brushRef="#br0" timeOffset="6593.44">3233 16287 0,'0'0'16,"0"0"-16,0 0 15,-24 4-15,-16 2 16,-8 6 0,-5 1-16,-2-2 15,5 16-15,5 5 16,8 8-16,37-40 15,-20 44-15,18-5 16,20 4 0,12-3-16,9-8 15,15-8-15,4-6 16,10-18-16,0-18 16</inkml:trace>
  <inkml:trace contextRef="#ctx0" brushRef="#br0" timeOffset="7060.26">4308 15787 0,'0'0'0,"-13"3"16,-21 6-1,-8 14-15,-3 4 16,0 8-16,3 6 16,0 11-16,4 9 15,2-2-15,6 8 16,3-4 0,4 1-16,8 4 15,9-3-15,9-7 16,8-6-16,11-3 15,-22-49-15,38 42 16,13-20-16,-4-22 16,-4-17-1</inkml:trace>
  <inkml:trace contextRef="#ctx0" brushRef="#br0" timeOffset="7396.13">4255 16177 0,'0'0'0,"0"0"15,15-1-15,17-3 16,8 0-16,5 0 16,3 8-16,0 12 15,-6 11-15,-2 6 16,-40-33-1,30 49-15,-10 3 16,-17 2-16,-16-1 16,-12-10-16,-10-4 15,-12-3-15,-10-8 16,-12-1-16,-6-5 16,75-22-16,-71 1 15,71-1 1,-52-23-16,25-16 15,20-9-15</inkml:trace>
  <inkml:trace contextRef="#ctx0" brushRef="#br0" timeOffset="7700.79">4781 16204 0,'0'0'0,"0"0"16,-24-2-16,-17 2 16,-1 4-16,-4 6 15,8 10 1,5 4-16,6 9 16,13 3-16,14 3 15,14 4-15,14 0 16,12 0-16,14-3 15,6-4-15,6-8 16,0-11 0,0-13-16,-3-18 15,-63 14-15,47-48 16</inkml:trace>
  <inkml:trace contextRef="#ctx0" brushRef="#br0" timeOffset="7923.42">5159 16089 0,'0'0'0,"0"0"15,0 0-15,0 27 16,0 13 0,3 13-16,4 3 15,2 1-15,4 5 16,-1-5-16,6 6 15,-18-63-15,0 0 16,11 44-16,-5-12 16</inkml:trace>
  <inkml:trace contextRef="#ctx0" brushRef="#br0" timeOffset="8135.99">5012 16465 0,'0'0'0,"0"0"16,0 0-1,25 0-15,18 4 16,15-1-16,10-2 16,5 4-16,0-3 15,-7-4-15,-66 2 16,57-19-16</inkml:trace>
  <inkml:trace contextRef="#ctx0" brushRef="#br0" timeOffset="8571.06">5494 16209 0,'0'0'0,"0"0"16,20-7-16,13-5 16,14 3-1,8-2-15,-1 7 16,-1 8-16,-3 9 16,-50-13-16,45 16 15,-11 10-15,-11 6 16,-19-2-16,-12-1 15,-17-1-15,-8 0 16,-9 2 0,-2-2-16,3 3 15,4-1-15,37-30 16,0 0-16,0 0 16,-28 37-16,13 2 15,16-8 1,16-2-16,18-9 15,15-8-15,10-3 16,10-12-16,0-17 16,-13-15-16,-14-15 15,-13-12-15</inkml:trace>
  <inkml:trace contextRef="#ctx0" brushRef="#br0" timeOffset="8910.43">5915 15797 0,'0'0'16,"0"0"-16,23 4 15,19 13-15,13 8 16,10 9-16,5 15 15,-2 16 1,-3 6-16,-8 10 16,-12-2-16,-10-1 15,-8 1-15,-13-1 16,-14-3-16,-13-7 16,-9-6-16,-14-4 15,-7-8-15,-18 13 16,-14 2-1,6-25-15,10-35 16,15-30-16</inkml:trace>
  <inkml:trace contextRef="#ctx0" brushRef="#br0" timeOffset="10721.85">7056 14993 0,'0'0'0,"0"0"16,0 0-1,0 0-15,10 14 16,13 4-16,10 3 16,7 4-16,2 5 15,2 3 1,6 3-16,-1 3 15,1 2-15,4 2 16,0-4-16,0 1 16,-3 0-16,-51-40 15,51 35-15,-4-6 16,-20-25 0,-15-15-16</inkml:trace>
  <inkml:trace contextRef="#ctx0" brushRef="#br0" timeOffset="11078.9">7658 14916 0,'0'0'15,"0"0"-15,0 0 16,-18 14 0,18-14-16,-25 27 15,-11 11-15,-5 6 16,-4 3-16,4 3 16,2-2-16,-1 4 15,1-2 1,1 1-16,38-51 15,-41 52-15,41-52 16,-46 56-16,2-4 16,44-52-16,0 0 15,-52 52-15,-2-15 16</inkml:trace>
  <inkml:trace contextRef="#ctx0" brushRef="#br0" timeOffset="30038.64">9058 14545 0,'0'0'16,"0"0"-16,0 0 15,0 0 1,0 0-16,0-16 16,-10-15-16,-10 2 15,-18-3-15,-14 6 16,-12 6 0,-8 11-16,-4 11 15,0 10-15,6 3 16,10 7-16,8 6 15,52-28-15,-39 36 16,12 4 0,15 0-16,21-1 15,13-3-15,19-2 16,6-4-16,11-7 16,4-4-16,-7-9 15,-7-7-15,-48-3 16,41-14-1,-41 14-15,35-26 16,-8-10-16,-27 36 16,22-41-16,-22 41 15,12-49-15,-12 49 16,0 0 0,2-44-16,-2 44 15,0 0-15,-3-29 16,-3 21-16,4 15 15,5 15 1,2 12-16,1 11 16,2 12-16,2 12 15,1 7-15,3-1 16,2-6-16,0-8 16,-2-9-16,-14-52 15,0 0 1,14 42-16,-14-42 15,2 33-15,-10-16 16,-7-13-16</inkml:trace>
  <inkml:trace contextRef="#ctx0" brushRef="#br0" timeOffset="30420.12">8136 15407 0,'0'0'0,"12"0"15,28 0-15,13 0 16,14 0-16,8 0 15,8 0-15,4 0 16,0 0-16,-6 0 16,-4 0-1,-2 0-15,-75 0 16,76 0-16,-7 3 16,-9 5-16,-6 0 15,-7-1-15,-47-7 16,0 0-16,33 7 15,-14-4 1,-19-3-16,4-7 16</inkml:trace>
  <inkml:trace contextRef="#ctx0" brushRef="#br0" timeOffset="30750.84">8513 15619 0,'0'0'16,"0"0"-16,-4 19 16,-1 11-16,1 13 15,-1 6-15,2 7 16,1 5-16,2 6 15,2 3 1,-1 3-16,2 1 16,2-1-16,-2-3 15,-1-7-15,-2-63 16,3 63-16,-3-63 16,0 0-16,0 0 15,0 35-15,2-35 16</inkml:trace>
  <inkml:trace contextRef="#ctx0" brushRef="#br0" timeOffset="31331.24">9276 15705 0,'0'0'15,"0"0"-15,0 0 16,-19 5-16,-11 5 16,-14 11-16,44-21 15,-54 39-15,54-39 16,-60 57-1,0 15-15,6 3 16,10 0-16,7-1 16,15-3-16,9-3 15,13-2-15,13-2 16,6-5 0,14-1-16,7-4 15,1-12-15,4-17 16,-2-11-16,-3-14 15,0-3-15,-1-8 16,-39 11-16,36-27 16,-6-6-1,-13-7-15,-14-3 16,-11 0-16,8 43 16,-24-41-16,-9 7 15,-6 6-15,-5 7 16,-3 13-1,0 9-15,47-1 16,-51 19-16,6 9 16,8 8-16,37-36 15,0 0-15,-30 44 16</inkml:trace>
</inkml:ink>
</file>

<file path=ppt/ink/ink6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1:49.20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1902 18292 0,'0'0'0,"0"0"0,0 0 16,0 0-16,0 0 16,0 0-1,0 0-15</inkml:trace>
  <inkml:trace contextRef="#ctx0" brushRef="#br0" timeOffset="5262.62">1542 5436 0,'0'0'0,"0"0"15,0 0-15,0 0 16,0 0-16,-17-4 16,17 4-16,-39-4 15,-8 0 1,-7 3-16,0 4 15,6 7-15,-1 2 16,49-12-16,0 0 16,-50 12-16,50-12 15,0 0-15,0 0 16,-42 10-16,42-10 16,0 0-16,-29-4 15,17-9 1,12-14-16,12-8 15,14-6-15,7 2 16,5-4-16,5 0 16,-1-4-16,-42 47 15,48-48 1,-4-1-16,-44 49 16,0 0-16,0 0 15,38-44-15,-38 44 16,0 0-16,0 0 15,30-27-15,-30 27 16,14-1-16,-9 19 16,-2 22-1,-1 7-15,-7 11 16,2 11-16,4 6 16,4 0-16,3-8 15,5-12-15,-13-55 16,6 52-1,-6-52-15,0 0 16,5 46-16,-5-46 16,-4 43-16,-3-11 15,-6-22-15,0-17 16</inkml:trace>
  <inkml:trace contextRef="#ctx0" brushRef="#br0" timeOffset="5578.49">1699 5938 0,'0'0'0,"0"0"0,0 0 15,0 0 1,0 0-16,-25 0 15,-22-3-15,-14 3 16,-7 0-16,-7 3 16,6-3-16,1-3 15,68 3-15,-72-1 16,72 1 0,-74-4-16,74 4 15,0 0-15,0 0 16,-60-2-16,19 6 15,28 7-15</inkml:trace>
  <inkml:trace contextRef="#ctx0" brushRef="#br0" timeOffset="6142.09">1276 6148 0,'0'0'0,"0"0"15,0 0-15,0 0 16,0 0-16,0 0 16,0 0-16,15-9 15,-15 9-15,34-9 16,12 2 0,-46 7-16,47 2 15,-4 12-15,-43-14 16,0 0-16,32 28 15,-18 8-15,-14-36 16,-2 38-16,-12-2 16,14-36-16,-26 27 15,26-27-15,0 0 16,0 0 0,-31 17-16,31-17 15,0 0-15,-20 10 16,18-8-16,21 0 15,16 2-15,9 7 16,7 11-16,-51-22 16,54 34-1,9 10-15,-9 12 16,-54-56-16,0 0 16,32 65-16,-23-3 15,-20-14-15,-13-17 16,-13-14-16,-10-11 15,-7-9 1,-1-7-16,1-6 16,-3-15-16,57 31 15,-44-46-15,15-18 16,19-11-16</inkml:trace>
  <inkml:trace contextRef="#ctx0" brushRef="#br0" timeOffset="6555.3">2587 5409 0,'0'0'0,"0"0"16,0 0-16,0 0 16,0 0-1,0 0-15,0 0 16</inkml:trace>
  <inkml:trace contextRef="#ctx0" brushRef="#br0" timeOffset="6856.18">2903 5705 0,'0'0'0,"0"0"16,0 0-1,0 0-15,-20-1 16,-19-1-16,-11-2 16,50 4-16,-64-7 15,64 7-15,-72-5 16,4-2 0,68 7-16,-71-1 15,71 1-15,0 0 16,-67 1-16,67-1 15,0 0-15,0 0 16,-46 2 0,27-2-16</inkml:trace>
  <inkml:trace contextRef="#ctx0" brushRef="#br0" timeOffset="7034.82">2707 5963 0,'0'0'16,"0"0"-16,0 0 16,0 0-1,0 0-15,0 0 16,0 0-16,0 0 16,0 0-16</inkml:trace>
  <inkml:trace contextRef="#ctx0" brushRef="#br0" timeOffset="9126.85">3582 4821 0,'0'0'0,"0"0"15,0 0-15,0 0 16,0 0-16,0 0 15,-4 16-15,-1 17 16,-1 11-16,6-44 16,-3 65-1,1 9-15,4 1 16,-1-1-16,-2 1 16,1-75-16,-2 73 15,-1 0-15,3-73 16,0 0-16,0 0 15,-1 65 1,1-65-16,9 38 16,3-40-16,4-33 15,-5-23-15</inkml:trace>
  <inkml:trace contextRef="#ctx0" brushRef="#br0" timeOffset="9645.01">4219 4779 0,'0'0'0,"0"0"15,0 0-15,-15 3 16,-12 2-16,-10 2 15,-7 5 1,3 9-16,-7 9 16,7 12-16,-6 1 15,7 7-15,4 8 16,11 3-16,11 6 16,12 8-1,9-6-15,8 0 16,-15-69-16,32 63 15,-32-63-15,43 61 16,-43-61-16,48 39 16,-48-39-1,51 12-15,-10-23 16,-13-12-16,-8-10 16,-20 33-16,7-34 15,-16-7-15,9 41 16,-24-38-1,-10 5-15,34 33 16,-44-25-16,-4 8 16,2 11-16,46 6 15,-41 5-15,8 8 16,9 11-16</inkml:trace>
  <inkml:trace contextRef="#ctx0" brushRef="#br0" timeOffset="10053.13">4392 5817 0,'0'0'16,"0"0"-16,0 0 15,-23-8 1,-19 1-16,-17 2 16,-5 5-16,-5 3 15,-3 0-15,1 1 16,3 1-16,-2 5 15,4 3 1,3 2-16,4 1 16,4-5-16,55-11 15,-56 11-15,56-11 16,0 0-16,0 0 16,-52-4-1,52 4-15,-35-17 16</inkml:trace>
  <inkml:trace contextRef="#ctx0" brushRef="#br0" timeOffset="10793.92">4067 6243 0,'0'0'0,"0"0"16,0 0 0,5-15-16,-5 15 15,0-33-15,0 33 16,-12-41 0,12 41-16,-26-37 15,-10 8-15,36 29 16,-41-18-16,-2 20 15,43-2-15,0 0 16,-38 16-16,2 13 16,36-29-1,0 0-15,-28 37 16,28-37-16,-20 46 16,20-46-16,-3 41 15,3-41-15,13 37 16,-13-37-16,24 26 15,-24-26 1,38 16-16,0-14 16,0-6-16,-4-11 15,-2-2-15,-5-4 16,-27 21-16,0 0 16,22-29-1,-22 29-15,0 0 16,0 0-16,17-26 15,-17 26-15,0 0 16,10-13 0,-5 14-16,-5 12 15,-5 12-15,5-25 16,-9 45-16,0 10 16,2 11-16,2 5 15,5 2 1,0-5-16,1-5 15,4-8-15,-5-55 16,0 0-16,0 0 16,5 43-1,-5-43-15,0 0 16,0 0-16,1 22 16,-2-22-16,-2-22 15</inkml:trace>
  <inkml:trace contextRef="#ctx0" brushRef="#br0" timeOffset="11759.69">1159 7263 0,'0'0'16,"0"0"-16,0 0 16,0 0-16,0 0 15,-12 21-15,-1 15 16,-6 9 0,-2 5-16,-2 2 15,-2 0-15,1 3 16,24-55-16,-22 58 15,1-1-15,21-57 16,0 0-16,0 0 16,-12 51-1,12-51-15,0 0 16,10 43-16,15-15 16,15-6-16,6-9 15,0-9-15,-3-4 16,-43 0-16,46-4 15,-46 4 1,0 0-16,36-10 16,-4-6-16,-13-8 15,-12-7-15,-2-5 16</inkml:trace>
  <inkml:trace contextRef="#ctx0" brushRef="#br0" timeOffset="12049.78">1193 7495 0,'0'0'15,"0"0"-15,0 0 16,0 22-16,0-22 16,0 44-16,0 14 15,0 8-15,1 2 16,4-4-16,3-1 15,0-5-15,-2-1 16,-6-57 0,0 0-16,3 55 15,-3-55-15,0 0 16,0 0-16,0 48 16,-3-15-16,-7-22 15,4-22 1</inkml:trace>
  <inkml:trace contextRef="#ctx0" brushRef="#br0" timeOffset="12453.34">1697 8174 0,'0'0'15,"0"0"-15,0 0 16,0 0-16,0 0 16,-19 2-16,-14 3 15,-16 0 1,-12 2-16,-5-1 15,-7 3-15,1 1 16,-2-2-16,1 0 16,3-2-16,5 0 15,5-3-15,3-1 16,57-2 0,-57 0-16,57 0 15,0 0-15,0 0 16,-48 2-16,32-15 15,29-11-15</inkml:trace>
  <inkml:trace contextRef="#ctx0" brushRef="#br0" timeOffset="13112.26">1088 8574 0,'0'0'16,"0"0"-16,0 0 15,0 0-15,0 0 16,0 0-16,0 0 16,0 0-1,18-10-15,-18 10 16,34-12-16,-34 12 15,50-10-15,-50 10 16,50 2 15,-50-2-31,0 0 0,40 16 0,-22 5 16,-18-21-16,-3 27 16,3-27-16,-18 27 15,-9-4-15,27-23 16,0 0-16,-35 20 15,35-20-15,0 0 16,0 0-16,-30 15 16,30-15-1,0 0-15,-10 13 16,19 0-16,14-6 16,-23-7-16,40 9 15,5 1-15,0 3 16,-4 5-1,-41-18-15,33 27 16,-2 5-16,-8 4 16,-11 3-16,-12 0 15,-6 2-15,-10-2 16,-8 0-16,24-39 16,-38 31-1,-8-8-15,-10-9 16,-6-7-16,-1-10 15,4-3-15,5-2 16,20-4-16,8-9 16,10-11-1</inkml:trace>
  <inkml:trace contextRef="#ctx0" brushRef="#br0" timeOffset="13650.15">2449 7820 0,'0'0'0,"0"0"0,0 0 16,0 0-1,-15 11-15,-12 3 16,-4 4-16,-3 8 16,4 10-16,0 6 15,0 4-15,0 6 16,-1 1 0,1-4-16,0 3 15,30-52-15,-32 52 16,2-1-16,30-51 15,0 0-15,-32 47 16,32-47 0,0 0-16,0 0 15,-33 35-15,9-31 16,12-18-16,11-19 16</inkml:trace>
  <inkml:trace contextRef="#ctx0" brushRef="#br0" timeOffset="13976.69">2046 7882 0,'0'0'16,"0"0"-16,0 0 15,15 16-15,8 11 16,9 9-16,5 2 16,-2 5-16,5 0 15,2 1 1,-6 1-16,-1 0 16,0-3-16,-35-42 15,33 42-15,-33-42 16,0 0-16,0 0 15,28 28 1,-10-20-16,-14-23 16</inkml:trace>
  <inkml:trace contextRef="#ctx0" brushRef="#br0" timeOffset="14757.01">3178 7439 0,'0'0'0,"0"0"16,9-11 0,-2-11-16,-2-6 15,-5 28-15,-14-34 16,-15-3-16,-8 7 16,-1 4-1,-4 8-15,-1 11 16,-1 12-16,7 10 15,37-15-15,-37 31 16,37-31-16,-31 43 16,9 8-1,22-51-15,-8 61 16,12 1-16,-4-62 16,20 48-16,-20-48 15,32 32-15,-32-32 16,39 20-1,1-8-15,-40-12 16,44-4-16,-4-12 16,-3-6-16,-37 22 15,30-33-15,-30 33 16,27-39 0,-27 39-16,0 0 15,0 0-15,22-35 16,-22 35-16,15-21 15,-15 21 1,8-2-16,-8 17 16,-4 17-16,0 9 15,1 9-15,3 5 16,0 4-16,2 4 16,3-5-1,2-5-15,-3-7 16,-4-46-16,8 46 15,-8-46-15,0 0 16,0 0-16,1 34 16,-4-16-1,3-14-15,6-14 16</inkml:trace>
  <inkml:trace contextRef="#ctx0" brushRef="#br0" timeOffset="15122.97">3478 8159 0,'0'0'0,"0"0"15,0 0-15,0 0 16,0 0-16,-24-1 15,-12-1 1,-15-1-16,-6 1 16,-6 0-16,-2 2 15,2-2-15,2 2 16,3 0-16,58 0 16,-64 0-1,64 0-15,-66 0 16,66 0-16,-66 0 15,66 0-15,-65 4 16,65-4-16,-42 7 16,42-7-16,-5 6 15</inkml:trace>
  <inkml:trace contextRef="#ctx0" brushRef="#br0" timeOffset="15480.05">2826 8342 0,'0'0'0,"0"0"16,0 19-1,0 9-15,0 13 16,2 17-16,-1 1 16,2 5-16,-1 5 15,-1-3-15,-1 3 16,2-4 0,-2-2-16,0-63 15,0 0-15,3 63 16,-3-63-16,0 0 15,0 0-15,4 30 16,16-20-16,15-20 16</inkml:trace>
  <inkml:trace contextRef="#ctx0" brushRef="#br0" timeOffset="16021.23">3378 8372 0,'0'0'0,"0"0"15,0 0-15,0 0 16,-20 13-16,-7 10 15,-6 9 1,-3 9-16,3 7 16,3 5-16,2 2 15,5 8-15,1 2 16,3 0-16,10-1 16,6-4-1,6-3-15,5-2 16,-8-55-16,17 48 15,6-8-15,9-10 16,2-8-16,4-14 16,-38-8-1,34-4-15,1-12 16,-10-7-16,-8-4 16,-11-2-16,-6 29 15,-4-32 1,4 32-16,-15-28 15,15 28-15,-26-22 16,-12 7-16,-2 7 16,40 8-16,-42 8 15,3 12 1,39-20-16,-30 30 16</inkml:trace>
  <inkml:trace contextRef="#ctx0" brushRef="#br1" timeOffset="19497.56">1495 7680 0,'0'0'0,"0"0"15,0 0-15,0 0 16,0 0-16,0 0 16,0 0-16,0 0 15,0 0 1,0 0-16,0 0 15,-20 0-15,-11-3 16,-9-2-16,-9-4 16,1-3-16,-2-7 15,-3-7-15,-3-1 16,-1-3 0,57 30-16,-59-28 15,59 28-15,0 0 16,0 0-16,-48-24 15,48 24-15,-30-9 16,30 9-16,-17-16 16,12 3-1,13 0-15</inkml:trace>
  <inkml:trace contextRef="#ctx0" brushRef="#br1" timeOffset="19916.92">649 6820 0,'0'0'0,"0"0"15,0 0-15,0 20 16,0-20-16,0 35 15,0 13-15,0-48 16,1 59-16,1-3 16,-2-56-1,3 57-15,-1-4 16,-2-53-16,0 0 16,2 40-16,-2-19 15</inkml:trace>
  <inkml:trace contextRef="#ctx0" brushRef="#br1" timeOffset="20507.18">3622 9094 0,'0'0'0,"0"0"15,0 0 1,-21-8-16,-10-10 16,-22-8-16,-10-5 15,-5-1-15,-7-3 16,-3-3-16,-4 1 16,-1-4-1,-3 1-15,5 1 16,5 0-16,6 3 15,70 36-15,-63-31 16,63 31-16,0 0 16,0 0-1,-52-28-15,7-2 16</inkml:trace>
  <inkml:trace contextRef="#ctx0" brushRef="#br1" timeOffset="21220.09">2790 9364 0,'0'0'16,"0"0"-16,0 0 16,0 0-16,0 0 15,0 0-15,0 0 16,0 0-16,0 0 15,-16 10-15,-13 5 16,-5 0 0,-9-2-16,-3-5 15,46-8-15,-47 8 16,47-8-16,-51 7 16,51-7-16,0 0 15,0 0-15,-42 5 16,42-5-1,-29 0-15,29 0 16,-11-13-16,18-6 16,-7 19-16,20-20 15,5-6-15,0-6 16,4 1-16,-29 31 16,0 0-1,0 0-15,24-30 16,-24 30-16,0 0 15,0 0-15,18-14 16,3 15 0,-21-1-16,14 22 15,-14-22-15,16 48 16,-16-48-16,13 62 16,-2 12-16,-11-74 15,6 75 1,-6-9-16,0-66 15,0 0-15,3 35 16,4-25-16</inkml:trace>
  <inkml:trace contextRef="#ctx0" brushRef="#br1" timeOffset="21765.37">3578 7874 0,'0'0'0,"0"0"16,0 0-16,0 0 15,-23-11 1,-19-4-16,-18-9 16,-7-8-16,-5-6 15,-3-1-15,-3-2 16,-6 1-16,1-3 16,2 3-1,5 3-15,76 37 16,-71-33-16,71 33 15,0 0-15,0 0 16,-57-29-16,57 29 16,-46-28-1,24 1-15,22 6 16,21 1-16</inkml:trace>
  <inkml:trace contextRef="#ctx0" brushRef="#br1" timeOffset="22783.92">2844 6647 0,'0'0'0,"0"0"15,0 0-15,-16 5 16,16-5-16,0 0 16,0 0-16,-17 4 15,17-4 1,0 0-16,0 0 16,-13 4-16,13-4 15,-2 8-15,17 1 16,-15-9-16,0 0 15,23 18 1,-23-18-16,27 23 16,-3 10-16,-24-33 15,12 34-15,-12-34 16,0 30 0,0-30-16,0 0 15,-16 25-15,16-25 16,0 0-16,0 0 15,-26 19 1,26-19-16,0 0 16,0 0-16,-21 14 15,13 2-15,14 1 16,-6-17-16,21 21 16,-21-21-1,28 29-15,4 5 16,-32-34-16,0 0 15,25 38-15,-14-3 16,-14-3-16,-10-6 16,-13-2-1,-10-11-15,-9-13 16,-3-8-16,48 8 16,-47-26-16</inkml:trace>
  <inkml:trace contextRef="#ctx0" brushRef="#br1" timeOffset="23450.32">1815 9181 0,'0'0'16,"0"0"-16,0 0 15,0 0 1,0 0-16,-20-2 16,-16-5-16,-10-7 15,-13-13-15,-4-9 16,-8-4-16,-7-4 15,-3-4-15,0 2 16,-2 1 0,4 8-16,8 0 15,71 37-15,-63-31 16,63 31-16,0 0 16,0 0-16,-62-30 15,62 30-15,0 0 16,-39-29-16,26 6 15</inkml:trace>
  <inkml:trace contextRef="#ctx0" brushRef="#br1" timeOffset="23826.66">867 9319 0,'0'0'16,"0"0"-16,0 0 15,0 0-15,0 0 16,-3 18 0,3-18-16,-3 37 15,3-37-15,-4 55 16,4-55-16,0 0 16,-5 71-16,5-71 15,-2 72 1,1-19-16,1-53 15,-9 31-15</inkml:trace>
  <inkml:trace contextRef="#ctx0" brushRef="#br1" timeOffset="24568.32">4249 7952 0,'0'0'15,"0"0"-15,0 0 16,0 0-16,0 0 16,-19 0-1,-15 2-15,-11 2 16,-4-3-16,-1 1 16,50-2-16,-49-2 15,3-5-15,46 7 16,-44-14-1</inkml:trace>
  <inkml:trace contextRef="#ctx0" brushRef="#br1" timeOffset="24818.15">4222 8201 0,'0'0'0,"0"0"16,0 0-16,-15 10 15,15-10 1,-27 10-16,-9 1 16,-10-3-16,-2-1 15,48-7-15,0 0 16,-47-7-1</inkml:trace>
  <inkml:trace contextRef="#ctx0" brushRef="#br1" timeOffset="25962.16">4718 7408 0,'0'0'15,"0"0"-15,0 0 16,0 0-16,0 0 16,0 0-1,0 0-15,0 0 16,0 0-16,16 0 16,11 0-16,11 5 15,3 4-15,-3 9 16,-38-18-1,36 31-15,-10 5 16,-9-1-16,-17-35 16,3 40-16,-3-40 15,-11 40-15,11-40 16,-22 35 0,22-35-16,-32 25 15,32-25-15,0 0 16,0 0-16,-32 18 15,32-18-15,0 0 16,-17 12 0,17-12-16,7 15 15,14 2-15,18-2 16,0 6-16,-39-21 16,41 24-1,2 5-15,-43-29 16,33 37-16,-33-37 15,22 41-15,-22-41 16,5 45-16,-23 0 16,-10-6-1,-10-9-15,-10-7 16,1-8-16,-7-14 16,4-6-16,50 5 15,-49-8-15,49 8 16,-34-10-1,16-2-15,16-5 16</inkml:trace>
  <inkml:trace contextRef="#ctx0" brushRef="#br1" timeOffset="26255.25">5252 8390 0,'0'0'16,"0"0"-16,0 0 16,0 0-16,-20 0 15,-17 4 1,-13-1-16,-9-4 16,-2-3-16,-6 1 15,3-2-15,-4 3 16,68 2-1,-71-1-15,71 1 16,-67-4-16,67 4 16,-47-6-16,23 0 15,21 6 1</inkml:trace>
  <inkml:trace contextRef="#ctx0" brushRef="#br1" timeOffset="26862.54">5172 8925 0,'0'0'0,"0"0"15,0 0-15,0 0 16,0 0-16,-21 4 15,-14 5 1,-9-3-16,-7 4 16,-1-3-16,0 1 15,-2-1-15,54-7 16,-53 5-16,0-2 16,53-3-1,0 0-15,0 0 16,-44-3-16,44 3 15,-31-12-15,16-6 16,15 18-16,1-29 16,16-4-1,-17 33-15,35-35 16,3-4-16,4 2 16,-2 1-16,-40 36 15,33-30 1,-33 30-16,0 0 15,0 0-15,31-27 16,-31 27-16,26-15 16,-26 15-1,14-1-15,-8 17 16,-6 11-16,-3 12 16,3 8-16,2 6 15,1 6 1,2 6-16,-2 2 15,1 1-15,1-6 16,-5-2-16,4-7 16,-1-10-16</inkml:trace>
</inkml:ink>
</file>

<file path=ppt/ink/ink6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2:43.079"/>
    </inkml:context>
    <inkml:brush xml:id="br0">
      <inkml:brushProperty name="width" value="0.05292" units="cm"/>
      <inkml:brushProperty name="height" value="0.05292" units="cm"/>
      <inkml:brushProperty name="color" value="#FF0000"/>
    </inkml:brush>
  </inkml:definitions>
  <inkml:trace contextRef="#ctx0" brushRef="#br0">6669 4567 0,'0'0'0,"0"0"15,0 0-15,0 0 16,0 0-16,0 0 15,0 0-15,0 0 16,13-4-16,-13 4 16,25-8-1,8-16-15,11-4 16,-44 28-16,51-25 16,-2 5-16,-49 20 15,53-10-15,-53 10 16,0 0-1,56 2-15,-7 11 16,-8 9-16,-41-22 16,30 31-16,-12 8 15,-18-39-15,10 43 16,-11 5 0,-10 2-16,-4-4 15,-10-4-15,-7-6 16,1-2-16,31-34 15,0 0 1,0 0-16,-37 30 16,37-30-16,0 0 15,0 0-15,-34 23 16,34-23-16,0 0 16,0 0-16,-26 18 15,13-9 1,13-9-16,0-3 15,15-8-15,12 1 16,-27 10-16,35-6 16,2 6-16,-37 0 15,38 13 1,-4 11-16,-4 6 16,-4 2-16,-7 5 15,-1 7 1,-18-44-16,9 51 15,-9-51-15,2 62 16,-7 11-16,-7 5 16,-9-6-16,-9-14 15,-10-13 1,-5-11-16,-8-7 16,-3-11-16,-5-10 15,1-6-15,0-3 16,0-1-16,-1-6 15,-5-8 1,66 18-16,0 0 16,-58-42-16,23-16 15,24-10-15</inkml:trace>
  <inkml:trace contextRef="#ctx0" brushRef="#br0" timeOffset="514.01">7503 5135 0,'0'0'16,"0"0"-16,0 0 16,0 0-16,0 0 15,0 0-15,3-15 16,3-12 0,11 0-16,7 5 15,12 10-15,0 10 16,-36 2-16,44 10 15,-1 12 1,-43-22-16,38 37 16,-38-37-16,30 46 15,-6 11-15,-24-57 16,9 63-16,-9 0 16,-14-6-1,-8-13-15,-8-7 16,-5-10-16,-10-7 15,-3-7-15,-8-11 16,1-10 0,6-12-16,12-5 15,12-9-15,9-4 16,5-5-16</inkml:trace>
  <inkml:trace contextRef="#ctx0" brushRef="#br0" timeOffset="964.85">8166 5164 0,'0'0'0,"0"0"16,0 0-1,0 0-15,0 0 16,-18-7-16,18 7 16,-29-10-16,-5 0 15,34 10 1,-44-2-16,1 9 16,-2 10-16,3 6 15,42-23-15,-36 35 16,1 4-1,35-39-15,-24 49 16,24-49-16,-11 49 16,7 3-16,10 2 15,-6-54 1,17 40-16,10-6 16,8-9-16,6-7 15,4-7-15,5-7 16,-1-14-16,-4-11 15,2-20 1,8-27-16</inkml:trace>
  <inkml:trace contextRef="#ctx0" brushRef="#br0" timeOffset="1592.16">9023 4405 0,'0'0'16,"0"0"-16,0 0 16,0 0-16,-16 0 15,16 0-15,-28 5 16,-14 2-1,0 11-15,-6 3 16,-1 7-16,2 4 16,0 4-16,2 1 15,3 9-15,4-3 16,0 10 0,8 0-16,-1 5 15,0 13-15,5 3 16,2 1-16,6 5 15,12-2 1,0-6-16,6-1 16,3-3-16,9-8 15,10-6-15,2-5 16,8-4 0,-1-2-16,1-5 15,3-8-15,-1 4 16,0-2-16,-1-6 15,5-4 1,-13-11-16,-11-2 0</inkml:trace>
  <inkml:trace contextRef="#ctx0" brushRef="#br0" timeOffset="3688.29">8893 5193 0,'0'0'0,"0"0"16,0 0-1,0 0-15,0 0 16,0 0-16,0 0 16,0 0-16,0 0 15,0 0 1,0 0-16,11-11 16,13-8-16,-24 19 15,0 0-15,35-20 16,-35 20-1,46-16-15,-46 16 16,45-3-16,-45 3 16,42 11-16,-1 11 15,-11 7 1,-30-29-16,21 35 16,-5 5-16,-5 2 15,-2 3-15,-9-45 16,1 46-16,-1-46 15,-12 47 1,-7-2-16,19-45 16,-35 35-16,-10-14 15,-6-15-15,0-15 16,2-9 0,5-6-16,7-8 15,6-2-15,8-3 16,12-3-1</inkml:trace>
  <inkml:trace contextRef="#ctx0" brushRef="#br0" timeOffset="4180.83">9610 5188 0,'0'0'0,"0"0"16,0 0-1,0 0-15,0 0 16,-20-3-16,-8-5 15,-5-8 1,33 16-16,-41-6 16,41 6-16,-43 4 15,43-4-15,-44 18 16,44-18-16,-42 33 16,1 7-16,10 3 15,7 4 1,24-47-16,-13 49 15,8 1-15,10-3 16,10-5-16,-15-42 16,28 43-1,-28-43-15,42 35 16,12-10-16,11-6 16,-1-13-16,-5-19 15,-59 13 1,54-44-16</inkml:trace>
  <inkml:trace contextRef="#ctx0" brushRef="#br0" timeOffset="4771.96">10357 4984 0,'0'0'0,"0"0"16,0 0-16,0 0 16,1 18-1,-1-18-15,3 35 16,-2 10-16,-5 5 16,0 3-16,-4 2 15,2 8 1,3-1-16,-2 1 15,5-63-15,-5 67 16,5-67-16,0 0 16,0 60-16,0-60 15,4 45 1,1-25-16,2-23 16</inkml:trace>
  <inkml:trace contextRef="#ctx0" brushRef="#br0" timeOffset="5087.06">10585 5403 0,'0'0'16,"0"0"-16,0 0 15,0 0 1,0 0-16,-24 3 16,-17 2-16,-8 2 15,-2-4-15,6 0 16,1-1 0,44-2-16,-45 2 15,0-1-15,-6-1 16,51 0-16,-48-3 15,11-12 1,15-14-16</inkml:trace>
  <inkml:trace contextRef="#ctx0" brushRef="#br0" timeOffset="5758.82">10953 4864 0,'0'0'16,"0"0"-16,0 0 16,0 0-16,0 0 15,3-17 1,-3 17-16,12-24 16,14 0-16,8 4 15,11 7-15,4 6 16,6 5-16,1 5 15,-1 7 1,-4 1-16,-51-11 16,48 18-16,-48-18 15,40 28-15,-15 9 16,-13 4-16,-14 3 16,-11-1-16,-12-5 15,-7 5 1,-9 6-16,-13 11 15,-6 8-15,3 0 16,15-8-16,42-60 16,-33 51-1,33-51-15,0 0 16,0 0-16,-13 44 16,16-9-16,-3-35 15,27 28-15,17-9 16,5-4-1,9-4-15,-58-11 16,71 7-16,-2-9 16,-9-2-16,-14-12 15,-46 16-15,37-32 16</inkml:trace>
  <inkml:trace contextRef="#ctx0" brushRef="#br0" timeOffset="6574.37">11626 4280 0,'0'0'15,"0"0"-15,0 0 16,0 0-16,0 0 16,0 0-16,0 0 15,0 0 1,0 0-16,0 0 16,11 13-16,-11-13 15,25 17-15,7 4 16,11 5-16,-43-26 15,49 28 1,2 0-16,-51-28 16,54 37-16,4 8 15,-7 7-15,-12 0 16,-7-3-16,0-1 16,-4-2-16,-7-2 15,-3 2-15,0 3 16,-1 2-1,5 1-15,-1 2 16,-7 1-16,4 2 16,-7-4-16,-5-3 15,-5-1-15,-4-3 16,-1 4 0,-7 1-16,-5-1 15,0 1-15,-3-2 16,-1 4-16,-6 5 15,-4 2 1,-5-10-16,-4-3 16,-1-5-16,-3-4 15,-1-5-15,3-10 16,1-4-16,-5-3 16,-2-2-16,2-1 15,-1-3 1,4-5-16,10-13 15,11-18-15</inkml:trace>
</inkml:ink>
</file>

<file path=ppt/ink/ink6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3:14.474"/>
    </inkml:context>
    <inkml:brush xml:id="br0">
      <inkml:brushProperty name="width" value="0.05292" units="cm"/>
      <inkml:brushProperty name="height" value="0.05292" units="cm"/>
      <inkml:brushProperty name="color" value="#FF0000"/>
    </inkml:brush>
  </inkml:definitions>
  <inkml:trace contextRef="#ctx0" brushRef="#br0">17176 2730 0,'0'0'16,"0"0"-16,0 0 16,0 0-16,0 0 15,0 0-15,0 0 16,0 0-16,2-14 16,4-14-16,5-5 15,5-2-15,8 2 16,-24 33-16,28-38 15,4 1 1,-2-1-16,0 1 16,0 1-16,2 4 15,-1 0-15,-31 32 16,30-31-16,3-1 16,2 1-16,-35 31 15,39-30-15,-39 30 16,45-28-16,0 7 15,-45 21 1,0 0-16,0 0 16,41-18-16,-41 18 15,0 0-15,0 0 16,33-16-16,-9-2 16</inkml:trace>
  <inkml:trace contextRef="#ctx0" brushRef="#br0" timeOffset="631.55">17062 2491 0,'0'0'0,"0"0"16,0 0-16,0 0 16,0 0-1,0 0-15,0 17 16,0-17-16,4 31 16,-4-31-16,4 38 15,3 7-15,1 1 16,-8-46-16,0 0 15,7 51 1,-7-51-16,0 0 16,0 0-16,7 47 15,-7-47-15,0 0 16,11 44-16,3-9 16,-14-35-16,0 0 15,25 21 1,5-6-16,2-6 15,1-11-15,-33 2 16,35-3-16,8-9 16,-43 12-16,0 0 15,0 0 1,27-13-16,-7-9 16,-10-6-16</inkml:trace>
  <inkml:trace contextRef="#ctx0" brushRef="#br0" timeOffset="4965.78">16430 3601 0,'0'0'0,"0"0"16,0 0-16,0 0 15,0 0 1,-15-3-16,-6-10 16,-5-10-16,-1-7 15,27 30-15,-28-39 16,-6-1-16,4 0 15,-1-1-15,-1 1 16,-3 1-16,1-3 16,34 42-1,-39-38-15,39 38 16,-39-46-16,1 3 16,38 43-16,0 0 15,0 0-15,-34-36 16,34 36-16,0 0 15,-29-24-15,29 24 16,0 0-16,-28-29 16,2-15-1</inkml:trace>
  <inkml:trace contextRef="#ctx0" brushRef="#br0" timeOffset="5727.91">17552 5132 0,'0'0'16,"0"0"-16,0 0 15,0 0-15,0 0 16,0 0-16,-4-12 16,-6-11-16,-3-6 15,-7 1 1,-4 2-16,-4-2 15,-1-3-15,3-4 16,-6-4-16,-3 0 16,2 3-16,1 0 15,4-2-15,1 2 16,3-1-16,24 37 16,0 0-1,-24-36-15,24 36 16,0 0-16,0 0 15,-18-31-15,18 31 16,0 0-16,0 0 16,-18-23-16,18 23 15,-18-21-15</inkml:trace>
  <inkml:trace contextRef="#ctx0" brushRef="#br0" timeOffset="6513.67">15680 3631 0,'0'0'0,"0"0"16,0 0-16,0 0 16,0 0-16,0 0 15,0 0-15,-12-7 16,12 7-16,0 0 15,-32-19 1,-5-8-16,-2-3 16,1-5-16,4-2 15,-5 3-15,-2-5 16,3 3-16,38 36 16,-37-35-16,1 4 15,3 1-15,33 30 16,0 0-1,0 0-15,-29-23 16,29 23-16,0 0 16,0 0-16,-21-20 15,21 20-15,0 0 16,0 0-16,-12-19 16,12-3-1</inkml:trace>
  <inkml:trace contextRef="#ctx0" brushRef="#br0" timeOffset="7325.15">14990 2348 0,'0'0'0,"0"0"16,0 0-16,0 0 15,0 0-15,0 0 16,0 0-16,0 0 16,0 0-16,0 0 15,0 0-15,0 0 16,0 0-16,0 0 16,0 19-16,0-19 15,0 18-15,3 0 16,-3-18-16,0 24 15,0-24-15,0 0 16,0 0 0,0 21-16,0-21 15,-3 32-15,3-32 16,-7 37-16,-2 8 16,9-45-16,-9 48 15,7 4-15,2-52 16,0 50-16,0-50 15,-1 48 1,1-48-16,0 33 16</inkml:trace>
  <inkml:trace contextRef="#ctx0" brushRef="#br0" timeOffset="7978.62">16901 5044 0,'0'0'0,"0"0"15,0 0-15,0 0 16,0 0-16,0 0 15,0 0-15,-14-12 16,-8-6-16,-12-10 16,-6-6-16,-6-5 15,0 0-15,-2 2 16,1 2 0,4-4-16,2 2 15,-1-2-15,42 39 16,-44-35-16,-1 1 15,45 34-15,0 0 16,0 0-16,-40-26 16,20 3-1,17-1-15</inkml:trace>
  <inkml:trace contextRef="#ctx0" brushRef="#br0" timeOffset="8519.99">16215 5040 0,'0'0'0,"0"0"16,0 0-16,0 0 15,0 0-15,0 0 16,0 0-16,0 0 16,0 0-1,0 0-15,0 0 16,0 0-16,15 0 16,-15 0-16,0 0 15,27 5-15,-27-5 16,27 17-16,-9 9 15,-18-26 1,3 40-16,-9 6 16,6-46-16,-17 49 15,-6 1-15,23-50 16,-23 52-16,23-52 16,0 0-16,-18 48 15,18-48-15,0 0 16,0 0-1,-9 35-15,9-35 0,0 24 16,0-24 0,15 11-16,10-9 15,-25-2-15,32-6 16,-32 6-16,33-7 16,-1-10-16,-4-16 15</inkml:trace>
  <inkml:trace contextRef="#ctx0" brushRef="#br0" timeOffset="10455.21">15652 6248 0,'0'0'15,"0"0"-15,-3 20 16,-1 15-16,3 6 16,-2 8-16,3 3 15,-2 7 1,1 4-16,-2 3 16,-3-2-16,0 1 15,5-2-15,-1 2 16,4-5-1,-2-60-15,3 57 16,-3-57-16,16 43 16</inkml:trace>
  <inkml:trace contextRef="#ctx0" brushRef="#br0" timeOffset="10832.67">16649 6565 0,'0'0'15,"0"0"-15,-15 12 16,-12 7 0,-4 13-16,-9 8 15,-3 13-15,-2 7 16,1 10-16,8 2 16,4 2-16,32-74 15,-25 69 1,25-69-16,0 0 15,-15 45-15,5-32 16,3-28-16,3-26 16</inkml:trace>
  <inkml:trace contextRef="#ctx0" brushRef="#br0" timeOffset="11065.73">16191 6592 0,'0'0'16,"0"0"-16,15 21 15,18 12-15,15 11 16,11 10-16,4-1 16,0 4-1,0-2-15,-7-1 16,-3-3-16,-6-5 15,-8-21-15,-3-20 16</inkml:trace>
  <inkml:trace contextRef="#ctx0" brushRef="#br0" timeOffset="11721.15">17390 6310 0,'0'0'0,"0"0"16,0 0-16,0 0 15,-19 3-15,-13 2 16,32-5-16,-46 9 16,-4 3-16,50-12 15,-46 15 1,0 5-16,46-20 16,-36 29-16,36-29 15,-29 36-15,29-36 16,-19 44-16,10 0 15,9-44 1,-3 44-16,3-44 16,0 0-16,0 0 15,11 35-15,9-10 16,-20-25-16,35 15 16,11-11-1,1-2-15,4-4 16,-51 2-16,51 6 15,-51-6-15,53 9 16,-4 9-16,-49-18 16,47 31-1,-14 15-15,-10 9 16,-10 5-16,-7 0 16,-12-7-16,-7-8 15,-8-10-15,-6-7 16,-10-9-1,37-19-15,-46 3 16,-3-15-16,17-24 16,20-17-16,12-12 15</inkml:trace>
  <inkml:trace contextRef="#ctx0" brushRef="#br0" timeOffset="12280.1">17798 6732 0,'0'0'16,"0"0"-16,0 0 15,2 21-15,-2-21 16,6 41-16,4 14 15,-10-55-15,17 63 16,-17-63-16,25 56 16,5-10-1,-30-46-15,0 0 16,40 26-16,-40-26 16,45 8-16,3-13 15,-3-13-15,-11-10 16,-34 28-1,26-47-15,-26 47 16,14-53-16,-14 53 16,0 0-16,0 0 15,6-54-15,-6 54 16,0-31-16,1 21 16,4 18-1,2 16-15,1 12 16,4 9-16,4 3 15,-2 9-15,-3 11 16,-9 5 0,-8 0-16,-12-13 15,-6-13-15,-9-12 16,-6-10-16,-10-9 16,-1-11-16,-1-10 15,-2-11 1</inkml:trace>
  <inkml:trace contextRef="#ctx0" brushRef="#br0" timeOffset="12800.34">18488 7422 0,'0'0'0,"0"0"15,-21 0-15,-15 0 16,-17-1-1,-7-2-15,-6 0 16,-9 2-16,-5 0 16,-14 1-16,-10-2 15,-4 2-15,-57-3 16,-11-1 0,11 1-16,9-1 15,2-2-15,1-1 16,-8-3-1,-9 6-15,1 4 16,3 0-16,8-3 16,17 0-16,16 0 15,10 1-15,8 0 16,14 8 0,93-6-16,-77 8 15,77-8-15,0 0 16,-45 3-16,29-6 15</inkml:trace>
  <inkml:trace contextRef="#ctx0" brushRef="#br0" timeOffset="13893.52">16678 7689 0,'0'0'0,"0"0"16,0 0-16,0 0 15,0 0-15,0 0 16,0 0 0,0 0-16,0 0 15,0 0-15,0 0 16,0 0-16,0 0 15,10-12 1,-10 12-16,24-19 16,-24 19-16,42-17 15,-42 17-15,54-10 16,-54 10-16,57-6 16,-57 6-1,55 3-15,-7 14 16,-48-17-16,0 0 15,33 29-15,-14 7 16,-13 5 0,-9-4-16,-16 0 15,19-37-15,-33 42 16,-8 1-16,-8 10 16,3 0-16,46-53 15,-43 52 1,43-52-16,-33 48 15,33-48-15,-20 47 16,19-11-16,13-3 16,16-1-1,10-6-15,14-5 16,15-3-16,3-12 16,2-19-16,-4-21 15</inkml:trace>
  <inkml:trace contextRef="#ctx0" brushRef="#br0" timeOffset="14474.73">18903 7154 0,'0'0'16,"0"0"-16,0 0 15,0 0-15,17-1 16,20 0-16,13-3 16,11 2-1,4 1-15,2 1 16,-5 1-16,-62-1 15,63 0-15,-63 0 16,59 0-16,-59 0 16,0 0-16,57-11 15</inkml:trace>
  <inkml:trace contextRef="#ctx0" brushRef="#br0" timeOffset="14748.07">19041 7503 0,'0'0'15,"0"0"-15,0 0 16,0 0-1,0 0-15,26 0 16,19 4-16,12 1 16,12 2-16,-2-5 15,4-2-15,1 0 16,-6-2 0</inkml:trace>
  <inkml:trace contextRef="#ctx0" brushRef="#br0" timeOffset="15856.57">20518 6597 0,'0'0'0,"0"0"15,0 0-15,-15-3 16,-17-2-16,-8 0 16,-7 5-1,-4 5-15,3 5 16,48-10-16,-49 19 16,0 9-16,6 1 15,43-29-15,-39 34 16,39-34-1,0 0-15,0 0 16,-26 36-16,26-36 16,0 0-16,0 0 15,-21 36-15,21-36 16,-1 28-16,13-6 16,13-8-1,10-3-15,5-6 16,12 4-16,2-2 15,6-2-15,-3 4 16,-14 9-16,-11 3 16,-8 5-1,-4 8-15,-10 4 16,-1 4-16,-9 6 16,-12 2-16,-6 0 15,-16 6-15,-12-2 16,-5-11-1,-6-13-15,-3-16 16,-1-11-16,5-12 16,14-16-16,15-8 15,13-9-15</inkml:trace>
  <inkml:trace contextRef="#ctx0" brushRef="#br0" timeOffset="16409.14">20705 7090 0,'0'0'15,"0"0"-15,0 21 16,0 14 0,1 7-16,8-1 15,0-2-15,-9-39 16,25 36-16,-25-36 16,33 25-16,-33-25 15,46 12-15,-46-12 16,45-5-1,-45 5-15,39-23 16,-11-18-16,-10-10 16,-18 51-16,3-56 15,-3 56-15,0 0 16,0 0-16,-5-52 16,5 52-1,-8-23-15,4 19 16,4 16-16,7 18 15,3 12-15,3 4 16,4 10-16,-1 13 16,-9 1-1,-10 5-15,-12-7 16,-7-9-16,-7-14 16,-6-10-16,1-11 15,-4-16-15,-1-12 16</inkml:trace>
  <inkml:trace contextRef="#ctx0" brushRef="#br0" timeOffset="16750.08">21199 7736 0,'0'0'16,"-14"0"-16,-19-1 15,-15-2-15,-14 0 16,-8 3-16,-9 3 16,-6 5-16,-2 1 15,1-4 1,3-1-16,-2-3 15,2 5-15,-1-2 16,1-4-16,1-2 16,82 2-16,-78-8 15,19-4 1,20-8-16,27 0 16</inkml:trace>
  <inkml:trace contextRef="#ctx0" brushRef="#br0" timeOffset="17173.71">20424 8127 0,'0'0'16,"0"0"-16,0 0 16,0 0-1,16-3-15,-16 3 16,34-4-16,10-3 15,10 0-15,-54 7 16,51 3-16,-51-3 16,0 0-1,0 0-15,38 26 16,-14 8-16,-23 8 16,-18 3-16,-12 2 15,-9 0 1,-8 7-16,-3 4 15,49-58-15,-37 55 16,37-55 0,-23 48-16,17-13 15,17-10-15,21-2 16,18-2-16,10-10 16,16-3-16,10-6 15,1-9 1,-2-7-16,-1-8 15</inkml:trace>
</inkml:ink>
</file>

<file path=ppt/ink/ink6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6:01.254"/>
    </inkml:context>
    <inkml:brush xml:id="br0">
      <inkml:brushProperty name="width" value="0.05292" units="cm"/>
      <inkml:brushProperty name="height" value="0.05292" units="cm"/>
      <inkml:brushProperty name="color" value="#FF0000"/>
    </inkml:brush>
  </inkml:definitions>
  <inkml:trace contextRef="#ctx0" brushRef="#br0">9640 12165 0,'0'0'15,"0"0"-15,0 0 16,0 0-16,0 0 16,15-1-16,-15 1 15,30-7 1,12-2-16,6 0 15,0 0-15,6 1 16,-54 8-16,59-7 16,1 2-16,-60 5 15,0 0 1,54-17-16,-6-12 16</inkml:trace>
  <inkml:trace contextRef="#ctx0" brushRef="#br0" timeOffset="1">9759 12446 0,'0'0'15,"0"0"-15,0 0 16,0 0 0,23-2-16,20 1 15,11-4-15,7-4 16,-4-2-1,-1 1-15,-56 10 16,52-10-16,-52 10 16,38-16-16,-12-12 15</inkml:trace>
  <inkml:trace contextRef="#ctx0" brushRef="#br0" timeOffset="2">11374 11064 0,'0'0'15,"0"0"-15,0 0 16,-3 18-16,-4 8 16,-4 12-1,-12 8-15,-4 6 16,-7 2-16,-1 8 16,2-2-16,-2 3 15,5 0 1,6-3-16,24-60 15,-22 58-15,10-1 16,12-57-16,0 48 16,0-48-16,18 38 15,21-11 1,12-10-16,21-10 16,11-7-16,8-6 15,-4 0-15,-11 6 16,-76 0-1,63 3-15,-63-3 16,46-6-16,-24-15 16,-18-10-16</inkml:trace>
  <inkml:trace contextRef="#ctx0" brushRef="#br0" timeOffset="3">11517 11519 0,'0'0'0,"0"0"16,0 0-16,0 27 16,0 15-16,0 13 15,-3 9 1,-2 8-16,0 7 15,1 3-15,0 0 16,2-6-16,0-8 16,1-2-16,1-66 15,0 0-15,1 45 16,1-29 0,1-32-16</inkml:trace>
  <inkml:trace contextRef="#ctx0" brushRef="#br0" timeOffset="4">12561 10856 0,'0'0'0,"0"0"16,-17 15-16,-13 11 15,-7 16-15,-7 16 16,-4 15-16,4 12 16,0 12-1,0 10-15,-12 48 16,12 0-16,22-20 15,19-20-15,6-12 16,10-27-16,9-6 16,5-5-1,1-5-15,-28-60 16,41 51-16,0-30 16,-7-32-16</inkml:trace>
  <inkml:trace contextRef="#ctx0" brushRef="#br0" timeOffset="5">12593 11561 0,'0'0'15,"8"-5"-15,22-8 16,9 3-1,7 5-15,6 10 16,-1 13-16,-4 7 16,-8 16-16,-5 6 15,-7 8-15,-12 6 16,-10 0 0,-18-5-16,-16-2 15,-9-13-15,-13-7 16,-9-3-16,-7-13 15,-15-9-15,15-24 16,17-13 0,19-15-16,20-1 15,16-5-15</inkml:trace>
  <inkml:trace contextRef="#ctx0" brushRef="#br0" timeOffset="6">13318 11510 0,'0'0'16,"0"0"-16,-21 5 16,-12 11-16,-10 9 15,0 8 1,0 13-16,7 3 15,4 8-15,11 2 16,8 0-16,11-2 16,14-2-1,11-6-15,17-7 16,19-10-16,10-7 16,-3-22-16,2-25 15,14-34-15</inkml:trace>
  <inkml:trace contextRef="#ctx0" brushRef="#br0" timeOffset="7">13976 11553 0,'0'0'16,"-3"16"-16,-3 29 16,3 14-16,-1 5 15,8 3-15,2 5 16,3-4 0,6-3-16,9-12 15,-13-37-15,-20-37 16</inkml:trace>
  <inkml:trace contextRef="#ctx0" brushRef="#br0" timeOffset="8">13641 11799 0,'0'0'0,"0"0"16,24-2-16,24 1 16,20-2-16,14 1 15,4 4 1,3-1-16,-7 1 16,-10-4-16,-72 2 15,55-14-15</inkml:trace>
  <inkml:trace contextRef="#ctx0" brushRef="#br0" timeOffset="9">14478 11446 0,'15'-10'0,"2"0"16,23-4-16,8 0 16,8 6-1,4 4-15,-60 4 16,55 10-16,-9 11 16,-13 13-16,-15 8 15,-20 1 1,-17 12-16,-14 5 15,-8 3-15,-10-3 16,-3-2-16,2-3 16,3-3-1,7 5-15,42-57 16,-16 50-16,22-14 16,22-8-16,20-11 15,14-9 1,23-8-16,7-13 15,-15-11-15,-20-5 16</inkml:trace>
  <inkml:trace contextRef="#ctx0" brushRef="#br0" timeOffset="10">14896 10856 0,'19'11'0,"4"1"15,32 23 1,7 17-16,1 12 15,3 13-15,-3 8 16,0 10-16,16 49 16,-14 11-16,-22-20 15,-24-22 1,-17-15-16,-13-25 16,-8-3-16,-15-2 15,-13-6-15,-9-12 16,-13-15-1,-21-9-15</inkml:trace>
  <inkml:trace contextRef="#ctx0" brushRef="#br0" timeOffset="11">15851 12510 0,'0'0'16,"0"0"0,-30-3-16,-16 2 15,-13-2-15,-8 1 16,-12 1-16,-7 1 16,-9-2-1,-11 2-15,-6-2 16,-62-1-16,-14-7 15,12-2-15,9-1 16,-1 1 0,-5 2-16,3 2 15,-3 1-15,-9 2 16,4-1-16,-10 2 16,-6 4-1,2 0-15,0-3 16,5-2-16,1-2 15,4 1-15,2 3 16,8-1 0,7-1-16,15 1 15,21 6-15,16 2 16,11-1-16,22 2 16,11-5-16,69 0 15,-54-1 1,54 1-16,0 0 15,0 0-15,-43-2 16,43 2 0,0 0-16,0 0 15,-32-7-15,12 5 16,7 7-16</inkml:trace>
  <inkml:trace contextRef="#ctx0" brushRef="#br0" timeOffset="12">10807 12767 0,'0'0'0,"0"0"16,0 0 0,0 0-16,0 0 15,0 0-15,0 0 16,0 0-16,0 0 16,0 0-1,15-13-15,17-7 16,15-2-16,6 6 15,7 9-15,1 12 16,-3 4-16,-58-9 16,49 18-1,-49-18-15,39 27 16,-39-27-16,18 37 16,-15 6-16,-12-4 15,-14-4-15,-7-2 16,-8 2-1,1-5-15,37-30 16,-42 33-16,42-33 16,0 0-16,-33 32 15,33-32-15,-14 30 16,16-5 0,20-5-16,16-1 15,10 0-15,6 1 16,8 4-16,-5 2 15,-8 4-15,-22 3 16,-15 1 0,-13 0-16,-18 1 15,-18-1-15,-20 1 16,-23 4-16,-24 3 16,-9-11-1,6-23-15,107-8 16,-104-18-16</inkml:trace>
  <inkml:trace contextRef="#ctx0" brushRef="#br0" timeOffset="13">11506 13101 0,'18'-1'0,"5"-1"16,29 4-16,7 3 16,4 2-16,0 8 15,-1 5 1,-7 6-16,-55-26 15,44 35-15,-16 8 16,-17 1-16,-16-1 16,-20-2-16,-16-2 15,-14-6 1,-9 0-16,-6-5 16,-4-11-16,74-17 15,-86 3-15,86-3 16,0 0-16,-83-20 15</inkml:trace>
  <inkml:trace contextRef="#ctx0" brushRef="#br0" timeOffset="14">12281 13171 0,'0'0'0,"-13"4"16,-20 11-1,-6 4-15,-2 12 16,-1 6-16,6 9 16,9 2-16,15-1 15,7-3-15,11-4 16,15-5-1,14-7-15,12-9 16,8-7-16,5-17 16,-1-10-16,-4-7 15,-55 22-15,56-32 16</inkml:trace>
  <inkml:trace contextRef="#ctx0" brushRef="#br0" timeOffset="15">13211 12635 0,'0'0'15,"-19"0"-15,-23 16 16,-17 8 0,-6 8-16,-2 14 15,1 8-15,4 11 16,5 10-16,8 6 16,5 3-16,9 4 15,10-8 1,13-1-16,18-8 15,15 1-15,13-9 16,12-6-16,-46-57 16,60 35-1,22-23-15</inkml:trace>
  <inkml:trace contextRef="#ctx0" brushRef="#br0" timeOffset="16">13006 12964 0,'0'0'16,"0"0"-16,0 0 15,0 0-15,19-4 16,-19 4 0,41-5-16,17 0 15,6 0-15,0 5 16,-4 5 0,-3 5-16,-7 12 15,-13 10-15,-8 6 16,-29-38-16,11 46 15,-13 1-15,-13-6 16,-12-2 0,-11-3-16,-11-1 15,-13-1-15,-7-2 16,-4-15-16,14-17 16,59 0-16,-33-26 15,22-12 1,13-8-16</inkml:trace>
  <inkml:trace contextRef="#ctx0" brushRef="#br0" timeOffset="17">13695 12967 0,'0'0'0,"0"0"16,-16 15-16,-7 10 16,-4 8-16,0 5 15,5 4 1,6 3-16,5 2 16,4 3-16,12-1 15,10-6-15,13-4 16,11-11-16,17-6 15,9-10-15,1-12 16,-1-16 0,-11-12-16,-3-14 15</inkml:trace>
  <inkml:trace contextRef="#ctx0" brushRef="#br0" timeOffset="18">14312 12952 0,'0'0'15,"0"13"-15,0 24 16,0 8 0,2 9-16,4 4 15,0 3-15,5 3 16,-11-64-16,12 67 15,-12-67-15,16 61 16,4-27-16,4-30 16</inkml:trace>
  <inkml:trace contextRef="#ctx0" brushRef="#br0" timeOffset="19">14090 13233 0,'0'0'15,"0"0"-15,23 0 16,22 4-16,21 0 16,10 1-16,6 0 15,0-1 1,-11-14-16,-71 10 15,62-33-15</inkml:trace>
  <inkml:trace contextRef="#ctx0" brushRef="#br0" timeOffset="20">14810 13039 0,'0'0'16,"0"0"-16,0 0 15,19-12-15,-19 12 16,40-17-16,18 1 16,10 2-16,-3 9 15,-1 10 1,-7 5-16,-57-10 15,0 0-15,42 28 16,-18 9-16,-21 5 16,-19 1-16,-17-1 15,-9-2-15,-13 4 16,-9 2 0,-1 6-16,5-4 15,60-48-15,-49 42 16,49-42-16,-31 40 15,22-8-15,17-8 16,16-3-16,15-8 16,15-4-16,14-5 15,20-5-15,-88 1 16,98-19 0,-98 19-16,94-51 15</inkml:trace>
  <inkml:trace contextRef="#ctx0" brushRef="#br0" timeOffset="21">15261 12679 0,'0'0'16,"0"0"-16,15 0 16,18 5-1,13 5-15,10 10 16,6 12-16,1 6 16,0 12-16,6 6 15,-8 11-15,-4 8 16,-13 5-1,-10 8-15,-12 1 16,-16 2-16,-6-2 16,-12-4-16,-14-9 15,-25 6-15,-16-10 16,-12-14 0,0-8-16,-2-13 0,4-9 15,4-9 1,73-19-16,-65 10 15,12-21-15,16-14 16</inkml:trace>
  <inkml:trace contextRef="#ctx0" brushRef="#br0" timeOffset="22">17089 12172 0,'0'0'0,"0"0"15,0 0-15,0 0 16,0 0-16</inkml:trace>
  <inkml:trace contextRef="#ctx0" brushRef="#br0" timeOffset="23">16711 12544 0,'30'-1'16,"6"-1"-16,44-2 15,12 2-15,4-1 16,-7-3-16,-7 4 16,-82 2-1,0 0-15,0 0 16,74 2-16,-28 0 15,-27-1-15</inkml:trace>
  <inkml:trace contextRef="#ctx0" brushRef="#br0" timeOffset="24">16942 12832 0,'0'0'15,"0"0"-15,0 0 16,0 0 0,0 0-16,0 0 15,0 0-15</inkml:trace>
  <inkml:trace contextRef="#ctx0" brushRef="#br0" timeOffset="25">18042 11501 0,'0'0'15,"0"0"-15,0 0 16,0 0-16,3 18 15,2 19-15,-1 11 16,2 12 0,-3 9-16,3 5 15,-3 8-15,1 4 16,1 1-16,-2 10 16,0-1-1,0-1-15,0-4 16,-3-91-16,4 92 15,1 14-15,-5-106 16,0 0-16,1 75 16,1-43-16</inkml:trace>
  <inkml:trace contextRef="#ctx0" brushRef="#br0" timeOffset="26">18530 11105 0,'0'0'0,"0"0"15,0 0-15,14-3 16,15-5 0,9-1-16,14 0 15,3 5-15,7 2 16,-62 2-16,61 0 15,-61 0 1,59 3-16,-14 6 16,-45-9-16,28 18 15,-17 8-15,-14 10 16,-6 7 0,-1 5-16,-1 6 15,3 1-15,2 6 16,2 2-16,8-3 15,-4-60-15,6 60 16,-6-60 0,0 0-16,11 47 15,0-21-15</inkml:trace>
  <inkml:trace contextRef="#ctx0" brushRef="#br0" timeOffset="27">18554 11989 0,'0'0'0,"0"0"15,0 0-15,23-7 16,19-4 0,12-1-16,13 0 15,4 1-15,6 1 16,-3 7-16,1 2 16,-7 4-16,-3 4 15,-65-7 1,62 8-16,-62-8 15,48 2-15,-19-5 16,-19-14-16</inkml:trace>
  <inkml:trace contextRef="#ctx0" brushRef="#br0" timeOffset="28">19105 12406 0,'0'0'16,"0"0"-16,0 0 16,4-15-16,-4 15 15,0-29 1,-4-3-16,-14-2 15,-12 8-15,-13 6 16,-9 7-16,-5 8 16,-1 5-16,1 12 15,6 6 1,51-18-16,-46 32 16,13 7-16,33-39 15,-18 43-15,18-43 16,-4 49-16,15-8 15,10-4 1,11-7-16,6-10 16,3-7-16,1-14 15,-42 1-15,50-9 16,1-8-16,-6-10 16,-6-2-1,-39 29-15,35-32 16,-35 32-16,30-37 15,-30 37-15,0 0 16,0 0-16,25-31 16,-25 31-16,15-23 15,-7 14 1,-7 18-16,1 11 16,-1 12-16,-1 16 15,-1 7-15,-2 8 16,3 6-1,1 0-15,1-6 16,-2-63-16,3 63 16,6-8-16,-9-55 15,0 0-15,0 0 16,9 47 0,-9-47-16,0 0 15,0 0-15,9 24 16,-5-20-16,1-23 15,1-15 1</inkml:trace>
</inkml:ink>
</file>

<file path=ppt/ink/ink6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7:33.383"/>
    </inkml:context>
    <inkml:brush xml:id="br0">
      <inkml:brushProperty name="width" value="0.05292" units="cm"/>
      <inkml:brushProperty name="height" value="0.05292" units="cm"/>
      <inkml:brushProperty name="color" value="#0070C0"/>
    </inkml:brush>
  </inkml:definitions>
  <inkml:trace contextRef="#ctx0" brushRef="#br0">1950 14295 0,'0'0'0,"0"0"15,0 0 1,0 0-16,0 0 16,-4 18-16,-7 9 15,11-27-15,-18 47 16,-3 12-16,-6 1 15,0 3 1,0-3-16,3 3 16,24-63-16,-26 66 15,26-66-15,-21 67 16,2-1-16,11 2 16,8-68-1,12 54-15,16-24 16,15-10-16,13-7 15,14-2-15,14-4 16,5-1-16,1-1 16,-90-5-1,82 4-15,-15 5 16,-67-9-16,57 6 16,-57-6-16,31-13 15,-23-12-15,-17-11 16</inkml:trace>
  <inkml:trace contextRef="#ctx0" brushRef="#br0" timeOffset="267.27">2222 14716 0,'0'0'0,"0"0"15,2 21-15,1 15 16,3 14-16,-3 13 16,2 2-16,0 9 15,0 5 1,-2 3-16,0 4 16,-2 1-16,-1-3 15,5-5-15,-5-79 16,0 58-16,0-25 15</inkml:trace>
  <inkml:trace contextRef="#ctx0" brushRef="#br0" timeOffset="635.58">3194 14301 0,'0'0'0,"0"0"16,0 0-1,-21 17-15,-19 13 16,-10 16-16,-5 14 15,3 13-15,0 14 16,6 8-16,5 4 16,6 6-1,1 45-15,13-4 16,21-24-16,11-31 16,8-31-16,6-8 15,4-7 1,2-14-16,2-14 15</inkml:trace>
  <inkml:trace contextRef="#ctx0" brushRef="#br0" timeOffset="970.89">3328 14879 0,'0'0'0,"15"-2"16,27-5-1,4 5-15,3 14 16,-3 8-16,-4 16 16,-6 6-16,-5 10 15,-11 2-15,-15 3 16,-13-3-1,-19-1-15,-17-7 16,-12-6-16,-13-8 16,-5-8-16,-7-9 15,9-12-15,-1-14 16,18-20-16,19-12 16</inkml:trace>
  <inkml:trace contextRef="#ctx0" brushRef="#br0" timeOffset="1279.26">3943 14873 0,'0'0'0,"0"0"16,-19 0-16,-14 0 15,-9 6-15,-5 10 16,-5 7-16,4 13 16,6 3-1,6 6-15,10 3 16,10 4-16,15-3 16,18 1-16,15 0 15,13-10-15,14-6 16,12-9-1,0-29-15,16-29 16</inkml:trace>
  <inkml:trace contextRef="#ctx0" brushRef="#br0" timeOffset="1525.02">4455 14808 0,'0'0'16,"0"0"-16,0 29 15,0 14-15,0 14 16,3 7 0,4 6-16,1 7 15,1-3-15,-1-2 16,0-11-16,-8-61 15,18 46 1</inkml:trace>
  <inkml:trace contextRef="#ctx0" brushRef="#br0" timeOffset="1763.57">4213 15164 0,'0'0'0,"12"-1"15,27-6-15,17 2 16,16 5-16,12 5 16,8 0-1,-2-3-15,-5-6 16,-11-19-16,-15-17 15</inkml:trace>
  <inkml:trace contextRef="#ctx0" brushRef="#br0" timeOffset="2401.45">5037 14565 0,'0'0'15,"0"0"-15,0 0 16,16 0-16,14-1 16,18 0-16,7 2 15,3 1 1,-6 14-16,-4 4 15,-48-20-15,38 29 16,-14 4-16,-15 3 16,-17 0-16,-12-2 15,-10 6 1,-10 0-16,-6-2 16,-4 7-16,-7 2 15,57-47-15,-63 54 16,63-54-1,-60 60-15,14-3 16,46-57-16,-21 51 16,21-51-16,11 41 15,16-15-15,16-6 16,14-10 0,12-3-16,9-4 15,0-6-15,-3-1 16,-13-12-16,-17-9 15,-15-8 1</inkml:trace>
  <inkml:trace contextRef="#ctx0" brushRef="#br0" timeOffset="2988.92">5421 14133 0,'0'0'0,"13"8"16,27 10-16,9 13 15,11 5-15,6 12 16,0 7-16,1 6 16,-5 4-1,-2 12-15,-11 7 16,-7-2-16,-17 0 15,-8 0-15,-9-7 16,-8-4 0,-8-8-16,-9 0 15,17-63-15,-25 61 16,25-61-16,-42 67 16,42-67-16,-45 59 15,45-59 1,0 0-16,0 0 15,-42 40-15,42-40 16,0 0-16,0 0 16,-27 23-16,27-23 15,0 0-15,0 0 16,-15 12 0,15-12-16,-8-4 15,4-16-15</inkml:trace>
  <inkml:trace contextRef="#ctx0" brushRef="#br0" timeOffset="4991.96">6284 15604 0,'0'0'0,"0"0"15,-19 0-15,-15 0 16,-7 0 0,-4 3-16,-6 0 15,-3-1-15,-3-1 16,0 1-16,-9 2 16,-2 2-16,-4 3 15,-6 4 1,-5-5-16,-4-4 15,-3 2-15,-5-5 16,-4 3-16,-39-1 16,-9-3-1,10 0-15,3-7 16,7-1-16,2 0 16,2 0-16,-5 3 15,-3-3-15,-3-1 16,-2-1-1,5-5-15,-7 2 16,-2 11-16,-1 1 16,-5 1-16,3-4 15,2 4 1,4-5-16,-1 10 16,9 4-16,6-3 15,7 3-15,5-1 16,4-3-16,7-2 15,3-2 1,10 2-16,12-2 16,10 4-16,6-5 15,59 0-15,-60 2 16,60-2-16,-57 0 16,57 0-16,-49-8 15,13-10 1</inkml:trace>
  <inkml:trace contextRef="#ctx0" brushRef="#br0" timeOffset="5925.59">1863 16038 0,'0'0'16,"0"0"-1,0 0-15,0 0 16,0 0-16,0 0 16,0 0-16,0 0 15,3-14-15,8-6 16,14 0-16,10 4 16,8 4-1,7 6-15,4 4 16,-54 2-16,66 3 15,0 7-15,-4 9 16,-62-19-16,0 0 16,0 0-16,53 43 15,-21 6 1,-26-5-16,-13-8 16,-14-4-16,-9-9 15,-6-3-15,-8-4 16,-1 1-16,45-17 15,-48 19 1,0-4-16,48-15 16,0 0-16,0 0 15,-38 13-15,25-6 16,13-7-16,7 6 16,-7-6-1,38 2-15,-38-2 16,55 5-16,12 2 15,0 10-15,-14 2 16,-14 6-16,-39-25 16,15 34-1,-15-34-15,4 40 16,-16 10-16,-13-7 16,-11-4-16,-12-3 15,-23 1-15,-22 6 16,-18-8-1,0-18-15,18-18 16,32-15-16,61 16 16,-33-30-16</inkml:trace>
  <inkml:trace contextRef="#ctx0" brushRef="#br0" timeOffset="6287.89">2429 16269 0,'27'0'0,"-4"0"16,24 0 0,2 0-16,4 0 15,-53 0-15,60 11 16,-1 6-16,-2 0 15,-10 9 1,-12 4-16,-35-30 16,24 41-16,-13 2 15,-11-43-15,-6 44 16,-17 4-16,-14-6 16,-13-8-16,-13-8 15,-9-4-15,-4-12 16,76-10-1,-64-8-15,27-14 16,22-6-16</inkml:trace>
  <inkml:trace contextRef="#ctx0" brushRef="#br0" timeOffset="6593.44">3233 16287 0,'0'0'16,"0"0"-16,0 0 15,-24 4-15,-16 2 16,-8 6 0,-5 1-16,-2-2 15,5 16-15,5 5 16,8 8-16,37-40 15,-20 44-15,18-5 16,20 4 0,12-3-16,9-8 15,15-8-15,4-6 16,10-18-16,0-18 16</inkml:trace>
  <inkml:trace contextRef="#ctx0" brushRef="#br0" timeOffset="7060.26">4308 15787 0,'0'0'0,"-13"3"16,-21 6-1,-8 14-15,-3 4 16,0 8-16,3 6 16,0 11-16,4 9 15,2-2-15,6 8 16,3-4 0,4 1-16,8 4 15,9-3-15,9-7 16,8-6-16,11-3 15,-22-49-15,38 42 16,13-20-16,-4-22 16,-4-17-1</inkml:trace>
  <inkml:trace contextRef="#ctx0" brushRef="#br0" timeOffset="7396.13">4255 16177 0,'0'0'0,"0"0"15,15-1-15,17-3 16,8 0-16,5 0 16,3 8-16,0 12 15,-6 11-15,-2 6 16,-40-33-1,30 49-15,-10 3 16,-17 2-16,-16-1 16,-12-10-16,-10-4 15,-12-3-15,-10-8 16,-12-1-16,-6-5 16,75-22-16,-71 1 15,71-1 1,-52-23-16,25-16 15,20-9-15</inkml:trace>
  <inkml:trace contextRef="#ctx0" brushRef="#br0" timeOffset="7700.79">4781 16204 0,'0'0'0,"0"0"16,-24-2-16,-17 2 16,-1 4-16,-4 6 15,8 10 1,5 4-16,6 9 16,13 3-16,14 3 15,14 4-15,14 0 16,12 0-16,14-3 15,6-4-15,6-8 16,0-11 0,0-13-16,-3-18 15,-63 14-15,47-48 16</inkml:trace>
  <inkml:trace contextRef="#ctx0" brushRef="#br0" timeOffset="7923.42">5159 16089 0,'0'0'0,"0"0"15,0 0-15,0 27 16,0 13 0,3 13-16,4 3 15,2 1-15,4 5 16,-1-5-16,6 6 15,-18-63-15,0 0 16,11 44-16,-5-12 16</inkml:trace>
  <inkml:trace contextRef="#ctx0" brushRef="#br0" timeOffset="8135.99">5012 16465 0,'0'0'0,"0"0"16,0 0-1,25 0-15,18 4 16,15-1-16,10-2 16,5 4-16,0-3 15,-7-4-15,-66 2 16,57-19-16</inkml:trace>
  <inkml:trace contextRef="#ctx0" brushRef="#br0" timeOffset="8571.06">5494 16209 0,'0'0'0,"0"0"16,20-7-16,13-5 16,14 3-1,8-2-15,-1 7 16,-1 8-16,-3 9 16,-50-13-16,45 16 15,-11 10-15,-11 6 16,-19-2-16,-12-1 15,-17-1-15,-8 0 16,-9 2 0,-2-2-16,3 3 15,4-1-15,37-30 16,0 0-16,0 0 16,-28 37-16,13 2 15,16-8 1,16-2-16,18-9 15,15-8-15,10-3 16,10-12-16,0-17 16,-13-15-16,-14-15 15,-13-12-15</inkml:trace>
  <inkml:trace contextRef="#ctx0" brushRef="#br0" timeOffset="8910.43">5915 15797 0,'0'0'16,"0"0"-16,23 4 15,19 13-15,13 8 16,10 9-16,5 15 15,-2 16 1,-3 6-16,-8 10 16,-12-2-16,-10-1 15,-8 1-15,-13-1 16,-14-3-16,-13-7 16,-9-6-16,-14-4 15,-7-8-15,-18 13 16,-14 2-1,6-25-15,10-35 16,15-30-16</inkml:trace>
  <inkml:trace contextRef="#ctx0" brushRef="#br0" timeOffset="10721.85">7056 14993 0,'0'0'0,"0"0"16,0 0-1,0 0-15,10 14 16,13 4-16,10 3 16,7 4-16,2 5 15,2 3 1,6 3-16,-1 3 15,1 2-15,4 2 16,0-4-16,0 1 16,-3 0-16,-51-40 15,51 35-15,-4-6 16,-20-25 0,-15-15-16</inkml:trace>
  <inkml:trace contextRef="#ctx0" brushRef="#br0" timeOffset="11078.9">7658 14916 0,'0'0'15,"0"0"-15,0 0 16,-18 14 0,18-14-16,-25 27 15,-11 11-15,-5 6 16,-4 3-16,4 3 16,2-2-16,-1 4 15,1-2 1,1 1-16,38-51 15,-41 52-15,41-52 16,-46 56-16,2-4 16,44-52-16,0 0 15,-52 52-15,-2-15 16</inkml:trace>
  <inkml:trace contextRef="#ctx0" brushRef="#br0" timeOffset="30038.64">9058 14545 0,'0'0'16,"0"0"-16,0 0 15,0 0 1,0 0-16,0-16 16,-10-15-16,-10 2 15,-18-3-15,-14 6 16,-12 6 0,-8 11-16,-4 11 15,0 10-15,6 3 16,10 7-16,8 6 15,52-28-15,-39 36 16,12 4 0,15 0-16,21-1 15,13-3-15,19-2 16,6-4-16,11-7 16,4-4-16,-7-9 15,-7-7-15,-48-3 16,41-14-1,-41 14-15,35-26 16,-8-10-16,-27 36 16,22-41-16,-22 41 15,12-49-15,-12 49 16,0 0 0,2-44-16,-2 44 15,0 0-15,-3-29 16,-3 21-16,4 15 15,5 15 1,2 12-16,1 11 16,2 12-16,2 12 15,1 7-15,3-1 16,2-6-16,0-8 16,-2-9-16,-14-52 15,0 0 1,14 42-16,-14-42 15,2 33-15,-10-16 16,-7-13-16</inkml:trace>
  <inkml:trace contextRef="#ctx0" brushRef="#br0" timeOffset="30420.12">8136 15407 0,'0'0'0,"12"0"15,28 0-15,13 0 16,14 0-16,8 0 15,8 0-15,4 0 16,0 0-16,-6 0 16,-4 0-1,-2 0-15,-75 0 16,76 0-16,-7 3 16,-9 5-16,-6 0 15,-7-1-15,-47-7 16,0 0-16,33 7 15,-14-4 1,-19-3-16,4-7 16</inkml:trace>
  <inkml:trace contextRef="#ctx0" brushRef="#br0" timeOffset="30750.84">8513 15619 0,'0'0'16,"0"0"-16,-4 19 16,-1 11-16,1 13 15,-1 6-15,2 7 16,1 5-16,2 6 15,2 3 1,-1 3-16,2 1 16,2-1-16,-2-3 15,-1-7-15,-2-63 16,3 63-16,-3-63 16,0 0-16,0 0 15,0 35-15,2-35 16</inkml:trace>
  <inkml:trace contextRef="#ctx0" brushRef="#br0" timeOffset="31331.24">9276 15705 0,'0'0'15,"0"0"-15,0 0 16,-19 5-16,-11 5 16,-14 11-16,44-21 15,-54 39-15,54-39 16,-60 57-1,0 15-15,6 3 16,10 0-16,7-1 16,15-3-16,9-3 15,13-2-15,13-2 16,6-5 0,14-1-16,7-4 15,1-12-15,4-17 16,-2-11-16,-3-14 15,0-3-15,-1-8 16,-39 11-16,36-27 16,-6-6-1,-13-7-15,-14-3 16,-11 0-16,8 43 16,-24-41-16,-9 7 15,-6 6-15,-5 7 16,-3 13-1,0 9-15,47-1 16,-51 19-16,6 9 16,8 8-16,37-36 15,0 0-15,-30 44 16</inkml:trace>
</inkml:ink>
</file>

<file path=ppt/ink/ink6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8:26.630"/>
    </inkml:context>
    <inkml:brush xml:id="br0">
      <inkml:brushProperty name="width" value="0.05292" units="cm"/>
      <inkml:brushProperty name="height" value="0.05292" units="cm"/>
      <inkml:brushProperty name="color" value="#00B050"/>
    </inkml:brush>
  </inkml:definitions>
  <inkml:trace contextRef="#ctx0" brushRef="#br0">10552 15302 0,'0'0'16,"0"0"-16,0 0 15,20-3-15,22-2 16,16 0-16,14 0 16,11 3-16,11-3 15,4 4-15,0 1 16,-8 0 0,-90 0-16,81-4 15,-16-9-15,-17-10 16</inkml:trace>
  <inkml:trace contextRef="#ctx0" brushRef="#br0" timeOffset="276.26">10663 15566 0,'0'0'16,"0"0"-1,18 0-15,17-2 16,13-5-16,15-1 16,11-1-16,8 0 15,-2 1-15,-1 4 16,-79 4-16,68-8 15,-5-11 1</inkml:trace>
  <inkml:trace contextRef="#ctx0" brushRef="#br0" timeOffset="3110.19">2674 14361 0,'0'0'15,"0"0"-15,0 0 16,0 0-16,0 0 16,14 14-1,19 1-15,-33-15 16,48 28-16,11 8 15,7-4-15,7 3 16,7-4 0,7 3-16,6 0 15,13 1-15,59 12 16,12 6-16,-17-4 16,-16-2-1,-9 2-15,-1-10 16,7 4-16,-2 0 15,4 3-15,-1 2 16,-3 1-16,-9-3 16,-6-4-1,-8-3-15,-5-2 16,-15-3-16,-6 2 16,-2-1-16,-5-7 15,-9-9 1,-12-1-16,-62-18 15,53 17-15,-53-17 16,0 0-16,47 12 16,-17-1-16,-30-11 15,13 9 1,-13-9-16,-3 7 16,-13-5-16,-5-5 15</inkml:trace>
  <inkml:trace contextRef="#ctx0" brushRef="#br0" timeOffset="3915.12">3715 15847 0,'0'0'0,"0"0"16,14 10-16,13 5 16,9 1-1,7-3-15,5-3 16,5-3-16,11 3 16,8 5-16,6 5 15,10 3 1,7 2-16,9 7 15,6 0-15,55 20 16,12 5-16,-13-4 16,-6-8-16,-1-4 15,-11 6-15,-21-11 16,-8 10 0,-6 2-16,-6 3 15,-2-4-15,-6-10 16,-15-4-16,-6-8 15,-9-1-15,-5-3 16,-2-3 0,-4-4-16,-56-14 15,51 10-15,-51-10 16,0 0-16,0 0 16,39 6-16,-39-6 15,0 0-15,0 0 16,27 4-1,-27-4-15,12-2 16,-17-5-16</inkml:trace>
  <inkml:trace contextRef="#ctx0" brushRef="#br0" timeOffset="5139.89">12261 14745 0,'0'0'16,"0"0"-16,0 0 16,3 19-16,-3-19 15,4 33 1,3 12-16,-7 4 15,-7 1-15,0 9 16,-3-1-16,-4-2 16,1 0-16,4 2 15,9-58 1,-7 54-16,1 1 16,6-55-16,0 0 15,0 52-15,0-52 16,18 45-16,-18-45 15,41 32 1,17-14-16,14-3 16,11-10-16,1-5 15,-6-4-15,-9 3 16,-9-1-16,-7 0 16,-53 2-16,0 0 15,40-11-15,-15-16 16,-12-14-1</inkml:trace>
  <inkml:trace contextRef="#ctx0" brushRef="#br0" timeOffset="5440.77">12609 15071 0,'0'0'0,"0"0"16,0 0-16,0 18 16,1 9-16,2 13 15,5 8-15,-2 6 16,6 4 0,-12-58-16,9 70 15,3 9-15,3 1 16,1-5-16,-1-8 15,-15-67-15,11 61 16,-11-61-16,4 47 16,-8-27-16,-5-33 15</inkml:trace>
  <inkml:trace contextRef="#ctx0" brushRef="#br0" timeOffset="5825.24">11761 15961 0,'0'0'16,"0"0"-16,18 0 15,23 0 1,10-2-16,18-1 16,7-5-16,12-1 15,8 1-15,15 0 16,49-2-16,3 3 16,-27 8-16,-30 5 15,-35-3 1,-3 3-16,-1-2 15,-4 3-15,-4 1 16,-1 1-16,-58-9 16,46 5-16,-46-5 15,31-4 1</inkml:trace>
  <inkml:trace contextRef="#ctx0" brushRef="#br0" timeOffset="6522.18">12092 16331 0,'0'0'0,"0"0"16,0 0-16,12-2 15,-12 2-15,33-13 16,15-6 0,6 4-16,2 5 15,3 5-15,-59 5 16,0 0-16,52 5 15,-52-5-15,0 0 16,0 0-16,30 21 16,-30-21-1,3 30-15,-18 6 16,-14-1-16,-8-5 16,37-30-16,-40 23 15,0-1-15,40-22 16,0 0-16,0 0 15,-33 21 1,33-21-16,-24 23 16,19-2-16,16-7 15,15-2-15,8-3 16,13-1-16,1 3 16,5 6-16,-5 0 15,-2 5 1,-5 1-16,-41-23 15,31 29-15,-31-29 16,18 41-16,-13 3 16,-13 1-16,-7-5 15,-12-4-15,-6-3 16,-12-5 0,-10-6-16,-15-5 15,-6-1-15,-1-9 16,77-7-16,-65 0 15,15-9-15</inkml:trace>
  <inkml:trace contextRef="#ctx0" brushRef="#br0" timeOffset="6925">12795 16581 0,'0'0'15,"9"0"-15,20-3 16,10-2-16,2 4 16,5-1-16,1 2 15,0 2-15,-4 9 16,-1 4-16,-42-15 15,40 20 1,-3 7-16,-37-27 16,25 38-16,-25-38 15,8 46-15,-18 0 16,-17-1 0,-10-6-16,-9-5 15,-16-3-15,-6-9 16,-1-3-16,12-16 15,57-3-15,-50-24 16,50 24-16,-27-44 16</inkml:trace>
  <inkml:trace contextRef="#ctx0" brushRef="#br0" timeOffset="7253.4">13515 16631 0,'0'0'0,"0"0"15,0 0-15,0 0 16,0 0-16,-21 6 16,-14 4-1,35-10-15,-39 23 16,-1 9-16,40-32 15,-32 41-15,12 6 16,12-3-16,15-1 16,12-4-1,9-6-15,12-5 16,5-6-16,5-9 16,0-12-16,-50-1 15,55-23-15,14-34 16</inkml:trace>
  <inkml:trace contextRef="#ctx0" brushRef="#br0" timeOffset="7675.42">14138 15599 0,'0'0'16,"0"0"-16,11 16 16,7 9-16,10 8 15,9 5-15,5 3 16,1 2 0,7-1-16,0 7 15,-1-1-15,-2-2 16,2 0-16,-1-3 15,-48-43-15,45 32 16,-45-32-16,41 17 16</inkml:trace>
  <inkml:trace contextRef="#ctx0" brushRef="#br0" timeOffset="8002.66">14753 15616 0,'0'0'16,"0"0"-16,0 0 16,-17 16-1,-15 4-15,-6 9 16,-4 5-16,-4 7 15,0 8-15,-5 3 16,6 4-16,-3 0 16,-3 1-16,6-1 15,0-4 1,45-52-16,-45 47 16,8-19-16,15-15 15,11-13-15,7-10 16</inkml:trace>
  <inkml:trace contextRef="#ctx0" brushRef="#br0" timeOffset="8804.49">15838 15087 0,'4'-16'16,"4"-1"-16,7-18 16,3 3-1,-3 0-15,0 0 16,-12-2-16,-8 5 15,-11 1-15,-11 6 16,-9 9-16,-7 5 16,-4 6-16,-3 6 15,0 12 1,0 7-16,4 11 16,4 7-16,5 4 15,7 7-15,10 6 16,20-58-16,-5 58 15,17-6-15,10-9 16,5-12-16,7-3 16,5-6-1,-39-22-15,43 12 16,3-12-16,-5-9 16,-2-9-16,-39 18 15,37-31-15,-1-6 16,-36 37-16,33-45 15,-1-5 1,-32 50-16,0 0 16,0 0-16,27-47 15,-27 47-15,0 0 16,14-31-16,-14 31 16,3-15-1,0 22-15,-3-7 16,1 28-16,6 12 15,-5 11-15,1 11 16,0 11-16,-3-73 16,8 86-1,6 3-15,-3-11 16,-6-14-16,-5-64 16,4 53-16,-4-53 15,0 0-15,7 46 16,-7-46-16,0 0 15,0 34 1,-7-12-16,7-22 16,-12 0-16</inkml:trace>
  <inkml:trace contextRef="#ctx0" brushRef="#br0" timeOffset="9158.84">15145 15859 0,'0'0'0,"0"0"15,0 0-15,27 0 16,20 4-16,11-2 15,19-2 1,9-2-16,8 6 16,7 1-16,0 4 15,-5-1-15,-6 3 16,-5-2-16,-10 2 16,-75-11-16,65 11 15,-65-11 1,0 0-16,0 0 15,41 0-15,-32-13 16</inkml:trace>
  <inkml:trace contextRef="#ctx0" brushRef="#br0" timeOffset="9479.13">15303 16039 0,'0'0'16,"0"13"-16,3 22 16,0 7-16,-3 6 15,1 3-15,3 11 16,1 3-1,-2 7-15,-1-1 16,-1 3-16,-2 2 16,1-76-16,-2 83 15,-5-2-15,7-81 16,0 0-16,0 0 16,-9 67-16</inkml:trace>
  <inkml:trace contextRef="#ctx0" brushRef="#br0" timeOffset="10171.81">16282 16131 0,'0'0'16,"0"0"0,0 0-16,0 0 15,0 0-15,-16 3 16,-18 3-16,-9 2 15,-7 12-15,-5 5 16,2 6-16,-2 4 16,1 3-1,8 7-15,2 7 16,6 6-16,2 3 16,7-2-16,12 2 15,11 8 1,10-2-16,12-5 15,9-8-15,9-11 16,2-5-16,5-9 16,-41-29-16,48 25 15,-1-7-15,2-13 16,-3-7 0,-4-10-16,-42 12 15,38-28-15,-38 28 16,32-40-16,-10-7 15,-14 2-15,-10 7 16,-13 1 0,15 37-16,-26-32 15,-11 7-15,37 25 16,-45-19-16,-6 12 16,6 11-16,2 8 15,5 9-15,3 7 16,5 8-16,6 1 15,24-37 1,0 0-16,-18 49 16</inkml:trace>
</inkml:ink>
</file>

<file path=ppt/ink/ink7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1:49.20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1902 18292 0,'0'0'0,"0"0"0,0 0 16,0 0-16,0 0 16,0 0-1,0 0-15</inkml:trace>
  <inkml:trace contextRef="#ctx0" brushRef="#br0" timeOffset="5262.62">1542 5436 0,'0'0'0,"0"0"15,0 0-15,0 0 16,0 0-16,-17-4 16,17 4-16,-39-4 15,-8 0 1,-7 3-16,0 4 15,6 7-15,-1 2 16,49-12-16,0 0 16,-50 12-16,50-12 15,0 0-15,0 0 16,-42 10-16,42-10 16,0 0-16,-29-4 15,17-9 1,12-14-16,12-8 15,14-6-15,7 2 16,5-4-16,5 0 16,-1-4-16,-42 47 15,48-48 1,-4-1-16,-44 49 16,0 0-16,0 0 15,38-44-15,-38 44 16,0 0-16,0 0 15,30-27-15,-30 27 16,14-1-16,-9 19 16,-2 22-1,-1 7-15,-7 11 16,2 11-16,4 6 16,4 0-16,3-8 15,5-12-15,-13-55 16,6 52-1,-6-52-15,0 0 16,5 46-16,-5-46 16,-4 43-16,-3-11 15,-6-22-15,0-17 16</inkml:trace>
  <inkml:trace contextRef="#ctx0" brushRef="#br0" timeOffset="5578.49">1699 5938 0,'0'0'0,"0"0"0,0 0 15,0 0 1,0 0-16,-25 0 15,-22-3-15,-14 3 16,-7 0-16,-7 3 16,6-3-16,1-3 15,68 3-15,-72-1 16,72 1 0,-74-4-16,74 4 15,0 0-15,0 0 16,-60-2-16,19 6 15,28 7-15</inkml:trace>
  <inkml:trace contextRef="#ctx0" brushRef="#br0" timeOffset="6142.09">1276 6148 0,'0'0'0,"0"0"15,0 0-15,0 0 16,0 0-16,0 0 16,0 0-16,15-9 15,-15 9-15,34-9 16,12 2 0,-46 7-16,47 2 15,-4 12-15,-43-14 16,0 0-16,32 28 15,-18 8-15,-14-36 16,-2 38-16,-12-2 16,14-36-16,-26 27 15,26-27-15,0 0 16,0 0 0,-31 17-16,31-17 15,0 0-15,-20 10 16,18-8-16,21 0 15,16 2-15,9 7 16,7 11-16,-51-22 16,54 34-1,9 10-15,-9 12 16,-54-56-16,0 0 16,32 65-16,-23-3 15,-20-14-15,-13-17 16,-13-14-16,-10-11 15,-7-9 1,-1-7-16,1-6 16,-3-15-16,57 31 15,-44-46-15,15-18 16,19-11-16</inkml:trace>
  <inkml:trace contextRef="#ctx0" brushRef="#br0" timeOffset="6555.3">2587 5409 0,'0'0'0,"0"0"16,0 0-16,0 0 16,0 0-1,0 0-15,0 0 16</inkml:trace>
  <inkml:trace contextRef="#ctx0" brushRef="#br0" timeOffset="6856.18">2903 5705 0,'0'0'0,"0"0"16,0 0-1,0 0-15,-20-1 16,-19-1-16,-11-2 16,50 4-16,-64-7 15,64 7-15,-72-5 16,4-2 0,68 7-16,-71-1 15,71 1-15,0 0 16,-67 1-16,67-1 15,0 0-15,0 0 16,-46 2 0,27-2-16</inkml:trace>
  <inkml:trace contextRef="#ctx0" brushRef="#br0" timeOffset="7034.82">2707 5963 0,'0'0'16,"0"0"-16,0 0 16,0 0-1,0 0-15,0 0 16,0 0-16,0 0 16,0 0-16</inkml:trace>
  <inkml:trace contextRef="#ctx0" brushRef="#br0" timeOffset="9126.85">3582 4821 0,'0'0'0,"0"0"15,0 0-15,0 0 16,0 0-16,0 0 15,-4 16-15,-1 17 16,-1 11-16,6-44 16,-3 65-1,1 9-15,4 1 16,-1-1-16,-2 1 16,1-75-16,-2 73 15,-1 0-15,3-73 16,0 0-16,0 0 15,-1 65 1,1-65-16,9 38 16,3-40-16,4-33 15,-5-23-15</inkml:trace>
  <inkml:trace contextRef="#ctx0" brushRef="#br0" timeOffset="9645.01">4219 4779 0,'0'0'0,"0"0"15,0 0-15,-15 3 16,-12 2-16,-10 2 15,-7 5 1,3 9-16,-7 9 16,7 12-16,-6 1 15,7 7-15,4 8 16,11 3-16,11 6 16,12 8-1,9-6-15,8 0 16,-15-69-16,32 63 15,-32-63-15,43 61 16,-43-61-16,48 39 16,-48-39-1,51 12-15,-10-23 16,-13-12-16,-8-10 16,-20 33-16,7-34 15,-16-7-15,9 41 16,-24-38-1,-10 5-15,34 33 16,-44-25-16,-4 8 16,2 11-16,46 6 15,-41 5-15,8 8 16,9 11-16</inkml:trace>
  <inkml:trace contextRef="#ctx0" brushRef="#br0" timeOffset="10053.13">4392 5817 0,'0'0'16,"0"0"-16,0 0 15,-23-8 1,-19 1-16,-17 2 16,-5 5-16,-5 3 15,-3 0-15,1 1 16,3 1-16,-2 5 15,4 3 1,3 2-16,4 1 16,4-5-16,55-11 15,-56 11-15,56-11 16,0 0-16,0 0 16,-52-4-1,52 4-15,-35-17 16</inkml:trace>
  <inkml:trace contextRef="#ctx0" brushRef="#br0" timeOffset="10793.92">4067 6243 0,'0'0'0,"0"0"16,0 0 0,5-15-16,-5 15 15,0-33-15,0 33 16,-12-41 0,12 41-16,-26-37 15,-10 8-15,36 29 16,-41-18-16,-2 20 15,43-2-15,0 0 16,-38 16-16,2 13 16,36-29-1,0 0-15,-28 37 16,28-37-16,-20 46 16,20-46-16,-3 41 15,3-41-15,13 37 16,-13-37-16,24 26 15,-24-26 1,38 16-16,0-14 16,0-6-16,-4-11 15,-2-2-15,-5-4 16,-27 21-16,0 0 16,22-29-1,-22 29-15,0 0 16,0 0-16,17-26 15,-17 26-15,0 0 16,10-13 0,-5 14-16,-5 12 15,-5 12-15,5-25 16,-9 45-16,0 10 16,2 11-16,2 5 15,5 2 1,0-5-16,1-5 15,4-8-15,-5-55 16,0 0-16,0 0 16,5 43-1,-5-43-15,0 0 16,0 0-16,1 22 16,-2-22-16,-2-22 15</inkml:trace>
  <inkml:trace contextRef="#ctx0" brushRef="#br0" timeOffset="11759.69">1159 7263 0,'0'0'16,"0"0"-16,0 0 16,0 0-16,0 0 15,-12 21-15,-1 15 16,-6 9 0,-2 5-16,-2 2 15,-2 0-15,1 3 16,24-55-16,-22 58 15,1-1-15,21-57 16,0 0-16,0 0 16,-12 51-1,12-51-15,0 0 16,10 43-16,15-15 16,15-6-16,6-9 15,0-9-15,-3-4 16,-43 0-16,46-4 15,-46 4 1,0 0-16,36-10 16,-4-6-16,-13-8 15,-12-7-15,-2-5 16</inkml:trace>
  <inkml:trace contextRef="#ctx0" brushRef="#br0" timeOffset="12049.78">1193 7495 0,'0'0'15,"0"0"-15,0 0 16,0 22-16,0-22 16,0 44-16,0 14 15,0 8-15,1 2 16,4-4-16,3-1 15,0-5-15,-2-1 16,-6-57 0,0 0-16,3 55 15,-3-55-15,0 0 16,0 0-16,0 48 16,-3-15-16,-7-22 15,4-22 1</inkml:trace>
  <inkml:trace contextRef="#ctx0" brushRef="#br0" timeOffset="12453.34">1697 8174 0,'0'0'15,"0"0"-15,0 0 16,0 0-16,0 0 16,-19 2-16,-14 3 15,-16 0 1,-12 2-16,-5-1 15,-7 3-15,1 1 16,-2-2-16,1 0 16,3-2-16,5 0 15,5-3-15,3-1 16,57-2 0,-57 0-16,57 0 15,0 0-15,0 0 16,-48 2-16,32-15 15,29-11-15</inkml:trace>
  <inkml:trace contextRef="#ctx0" brushRef="#br0" timeOffset="13112.26">1088 8574 0,'0'0'16,"0"0"-16,0 0 15,0 0-15,0 0 16,0 0-16,0 0 16,0 0-1,18-10-15,-18 10 16,34-12-16,-34 12 15,50-10-15,-50 10 16,50 2 15,-50-2-31,0 0 0,40 16 0,-22 5 16,-18-21-16,-3 27 16,3-27-16,-18 27 15,-9-4-15,27-23 16,0 0-16,-35 20 15,35-20-15,0 0 16,0 0-16,-30 15 16,30-15-1,0 0-15,-10 13 16,19 0-16,14-6 16,-23-7-16,40 9 15,5 1-15,0 3 16,-4 5-1,-41-18-15,33 27 16,-2 5-16,-8 4 16,-11 3-16,-12 0 15,-6 2-15,-10-2 16,-8 0-16,24-39 16,-38 31-1,-8-8-15,-10-9 16,-6-7-16,-1-10 15,4-3-15,5-2 16,20-4-16,8-9 16,10-11-1</inkml:trace>
  <inkml:trace contextRef="#ctx0" brushRef="#br0" timeOffset="13650.15">2449 7820 0,'0'0'0,"0"0"0,0 0 16,0 0-1,-15 11-15,-12 3 16,-4 4-16,-3 8 16,4 10-16,0 6 15,0 4-15,0 6 16,-1 1 0,1-4-16,0 3 15,30-52-15,-32 52 16,2-1-16,30-51 15,0 0-15,-32 47 16,32-47 0,0 0-16,0 0 15,-33 35-15,9-31 16,12-18-16,11-19 16</inkml:trace>
  <inkml:trace contextRef="#ctx0" brushRef="#br0" timeOffset="13976.69">2046 7882 0,'0'0'16,"0"0"-16,0 0 15,15 16-15,8 11 16,9 9-16,5 2 16,-2 5-16,5 0 15,2 1 1,-6 1-16,-1 0 16,0-3-16,-35-42 15,33 42-15,-33-42 16,0 0-16,0 0 15,28 28 1,-10-20-16,-14-23 16</inkml:trace>
  <inkml:trace contextRef="#ctx0" brushRef="#br0" timeOffset="14757.01">3178 7439 0,'0'0'0,"0"0"16,9-11 0,-2-11-16,-2-6 15,-5 28-15,-14-34 16,-15-3-16,-8 7 16,-1 4-1,-4 8-15,-1 11 16,-1 12-16,7 10 15,37-15-15,-37 31 16,37-31-16,-31 43 16,9 8-1,22-51-15,-8 61 16,12 1-16,-4-62 16,20 48-16,-20-48 15,32 32-15,-32-32 16,39 20-1,1-8-15,-40-12 16,44-4-16,-4-12 16,-3-6-16,-37 22 15,30-33-15,-30 33 16,27-39 0,-27 39-16,0 0 15,0 0-15,22-35 16,-22 35-16,15-21 15,-15 21 1,8-2-16,-8 17 16,-4 17-16,0 9 15,1 9-15,3 5 16,0 4-16,2 4 16,3-5-1,2-5-15,-3-7 16,-4-46-16,8 46 15,-8-46-15,0 0 16,0 0-16,1 34 16,-4-16-1,3-14-15,6-14 16</inkml:trace>
  <inkml:trace contextRef="#ctx0" brushRef="#br0" timeOffset="15122.97">3478 8159 0,'0'0'0,"0"0"15,0 0-15,0 0 16,0 0-16,-24-1 15,-12-1 1,-15-1-16,-6 1 16,-6 0-16,-2 2 15,2-2-15,2 2 16,3 0-16,58 0 16,-64 0-1,64 0-15,-66 0 16,66 0-16,-66 0 15,66 0-15,-65 4 16,65-4-16,-42 7 16,42-7-16,-5 6 15</inkml:trace>
  <inkml:trace contextRef="#ctx0" brushRef="#br0" timeOffset="15480.05">2826 8342 0,'0'0'0,"0"0"16,0 19-1,0 9-15,0 13 16,2 17-16,-1 1 16,2 5-16,-1 5 15,-1-3-15,-1 3 16,2-4 0,-2-2-16,0-63 15,0 0-15,3 63 16,-3-63-16,0 0 15,0 0-15,4 30 16,16-20-16,15-20 16</inkml:trace>
  <inkml:trace contextRef="#ctx0" brushRef="#br0" timeOffset="16021.23">3378 8372 0,'0'0'0,"0"0"15,0 0-15,0 0 16,-20 13-16,-7 10 15,-6 9 1,-3 9-16,3 7 16,3 5-16,2 2 15,5 8-15,1 2 16,3 0-16,10-1 16,6-4-1,6-3-15,5-2 16,-8-55-16,17 48 15,6-8-15,9-10 16,2-8-16,4-14 16,-38-8-1,34-4-15,1-12 16,-10-7-16,-8-4 16,-11-2-16,-6 29 15,-4-32 1,4 32-16,-15-28 15,15 28-15,-26-22 16,-12 7-16,-2 7 16,40 8-16,-42 8 15,3 12 1,39-20-16,-30 30 16</inkml:trace>
  <inkml:trace contextRef="#ctx0" brushRef="#br1" timeOffset="19497.56">1495 7680 0,'0'0'0,"0"0"15,0 0-15,0 0 16,0 0-16,0 0 16,0 0-16,0 0 15,0 0 1,0 0-16,0 0 15,-20 0-15,-11-3 16,-9-2-16,-9-4 16,1-3-16,-2-7 15,-3-7-15,-3-1 16,-1-3 0,57 30-16,-59-28 15,59 28-15,0 0 16,0 0-16,-48-24 15,48 24-15,-30-9 16,30 9-16,-17-16 16,12 3-1,13 0-15</inkml:trace>
  <inkml:trace contextRef="#ctx0" brushRef="#br1" timeOffset="19916.92">649 6820 0,'0'0'0,"0"0"15,0 0-15,0 20 16,0-20-16,0 35 15,0 13-15,0-48 16,1 59-16,1-3 16,-2-56-1,3 57-15,-1-4 16,-2-53-16,0 0 16,2 40-16,-2-19 15</inkml:trace>
  <inkml:trace contextRef="#ctx0" brushRef="#br1" timeOffset="20507.18">3622 9094 0,'0'0'0,"0"0"15,0 0 1,-21-8-16,-10-10 16,-22-8-16,-10-5 15,-5-1-15,-7-3 16,-3-3-16,-4 1 16,-1-4-1,-3 1-15,5 1 16,5 0-16,6 3 15,70 36-15,-63-31 16,63 31-16,0 0 16,0 0-1,-52-28-15,7-2 16</inkml:trace>
  <inkml:trace contextRef="#ctx0" brushRef="#br1" timeOffset="21220.09">2790 9364 0,'0'0'16,"0"0"-16,0 0 16,0 0-16,0 0 15,0 0-15,0 0 16,0 0-16,0 0 15,-16 10-15,-13 5 16,-5 0 0,-9-2-16,-3-5 15,46-8-15,-47 8 16,47-8-16,-51 7 16,51-7-16,0 0 15,0 0-15,-42 5 16,42-5-1,-29 0-15,29 0 16,-11-13-16,18-6 16,-7 19-16,20-20 15,5-6-15,0-6 16,4 1-16,-29 31 16,0 0-1,0 0-15,24-30 16,-24 30-16,0 0 15,0 0-15,18-14 16,3 15 0,-21-1-16,14 22 15,-14-22-15,16 48 16,-16-48-16,13 62 16,-2 12-16,-11-74 15,6 75 1,-6-9-16,0-66 15,0 0-15,3 35 16,4-25-16</inkml:trace>
  <inkml:trace contextRef="#ctx0" brushRef="#br1" timeOffset="21765.37">3578 7874 0,'0'0'0,"0"0"16,0 0-16,0 0 15,-23-11 1,-19-4-16,-18-9 16,-7-8-16,-5-6 15,-3-1-15,-3-2 16,-6 1-16,1-3 16,2 3-1,5 3-15,76 37 16,-71-33-16,71 33 15,0 0-15,0 0 16,-57-29-16,57 29 16,-46-28-1,24 1-15,22 6 16,21 1-16</inkml:trace>
  <inkml:trace contextRef="#ctx0" brushRef="#br1" timeOffset="22783.92">2844 6647 0,'0'0'0,"0"0"15,0 0-15,-16 5 16,16-5-16,0 0 16,0 0-16,-17 4 15,17-4 1,0 0-16,0 0 16,-13 4-16,13-4 15,-2 8-15,17 1 16,-15-9-16,0 0 15,23 18 1,-23-18-16,27 23 16,-3 10-16,-24-33 15,12 34-15,-12-34 16,0 30 0,0-30-16,0 0 15,-16 25-15,16-25 16,0 0-16,0 0 15,-26 19 1,26-19-16,0 0 16,0 0-16,-21 14 15,13 2-15,14 1 16,-6-17-16,21 21 16,-21-21-1,28 29-15,4 5 16,-32-34-16,0 0 15,25 38-15,-14-3 16,-14-3-16,-10-6 16,-13-2-1,-10-11-15,-9-13 16,-3-8-16,48 8 16,-47-26-16</inkml:trace>
  <inkml:trace contextRef="#ctx0" brushRef="#br1" timeOffset="23450.32">1815 9181 0,'0'0'16,"0"0"-16,0 0 15,0 0 1,0 0-16,-20-2 16,-16-5-16,-10-7 15,-13-13-15,-4-9 16,-8-4-16,-7-4 15,-3-4-15,0 2 16,-2 1 0,4 8-16,8 0 15,71 37-15,-63-31 16,63 31-16,0 0 16,0 0-16,-62-30 15,62 30-15,0 0 16,-39-29-16,26 6 15</inkml:trace>
  <inkml:trace contextRef="#ctx0" brushRef="#br1" timeOffset="23826.66">867 9319 0,'0'0'16,"0"0"-16,0 0 15,0 0-15,0 0 16,-3 18 0,3-18-16,-3 37 15,3-37-15,-4 55 16,4-55-16,0 0 16,-5 71-16,5-71 15,-2 72 1,1-19-16,1-53 15,-9 31-15</inkml:trace>
  <inkml:trace contextRef="#ctx0" brushRef="#br1" timeOffset="24568.32">4249 7952 0,'0'0'15,"0"0"-15,0 0 16,0 0-16,0 0 16,-19 0-1,-15 2-15,-11 2 16,-4-3-16,-1 1 16,50-2-16,-49-2 15,3-5-15,46 7 16,-44-14-1</inkml:trace>
  <inkml:trace contextRef="#ctx0" brushRef="#br1" timeOffset="24818.15">4222 8201 0,'0'0'0,"0"0"16,0 0-16,-15 10 15,15-10 1,-27 10-16,-9 1 16,-10-3-16,-2-1 15,48-7-15,0 0 16,-47-7-1</inkml:trace>
  <inkml:trace contextRef="#ctx0" brushRef="#br1" timeOffset="25962.16">4718 7408 0,'0'0'15,"0"0"-15,0 0 16,0 0-16,0 0 16,0 0-1,0 0-15,0 0 16,0 0-16,16 0 16,11 0-16,11 5 15,3 4-15,-3 9 16,-38-18-1,36 31-15,-10 5 16,-9-1-16,-17-35 16,3 40-16,-3-40 15,-11 40-15,11-40 16,-22 35 0,22-35-16,-32 25 15,32-25-15,0 0 16,0 0-16,-32 18 15,32-18-15,0 0 16,-17 12 0,17-12-16,7 15 15,14 2-15,18-2 16,0 6-16,-39-21 16,41 24-1,2 5-15,-43-29 16,33 37-16,-33-37 15,22 41-15,-22-41 16,5 45-16,-23 0 16,-10-6-1,-10-9-15,-10-7 16,1-8-16,-7-14 16,4-6-16,50 5 15,-49-8-15,49 8 16,-34-10-1,16-2-15,16-5 16</inkml:trace>
  <inkml:trace contextRef="#ctx0" brushRef="#br1" timeOffset="26255.25">5252 8390 0,'0'0'16,"0"0"-16,0 0 16,0 0-16,-20 0 15,-17 4 1,-13-1-16,-9-4 16,-2-3-16,-6 1 15,3-2-15,-4 3 16,68 2-1,-71-1-15,71 1 16,-67-4-16,67 4 16,-47-6-16,23 0 15,21 6 1</inkml:trace>
  <inkml:trace contextRef="#ctx0" brushRef="#br1" timeOffset="26862.54">5172 8925 0,'0'0'0,"0"0"15,0 0-15,0 0 16,0 0-16,-21 4 15,-14 5 1,-9-3-16,-7 4 16,-1-3-16,0 1 15,-2-1-15,54-7 16,-53 5-16,0-2 16,53-3-1,0 0-15,0 0 16,-44-3-16,44 3 15,-31-12-15,16-6 16,15 18-16,1-29 16,16-4-1,-17 33-15,35-35 16,3-4-16,4 2 16,-2 1-16,-40 36 15,33-30 1,-33 30-16,0 0 15,0 0-15,31-27 16,-31 27-16,26-15 16,-26 15-1,14-1-15,-8 17 16,-6 11-16,-3 12 16,3 8-16,2 6 15,1 6 1,2 6-16,-2 2 15,1 1-15,1-6 16,-5-2-16,4-7 16,-1-10-16</inkml:trace>
</inkml:ink>
</file>

<file path=ppt/ink/ink7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2:43.079"/>
    </inkml:context>
    <inkml:brush xml:id="br0">
      <inkml:brushProperty name="width" value="0.05292" units="cm"/>
      <inkml:brushProperty name="height" value="0.05292" units="cm"/>
      <inkml:brushProperty name="color" value="#FF0000"/>
    </inkml:brush>
  </inkml:definitions>
  <inkml:trace contextRef="#ctx0" brushRef="#br0">6669 4567 0,'0'0'0,"0"0"15,0 0-15,0 0 16,0 0-16,0 0 15,0 0-15,0 0 16,13-4-16,-13 4 16,25-8-1,8-16-15,11-4 16,-44 28-16,51-25 16,-2 5-16,-49 20 15,53-10-15,-53 10 16,0 0-1,56 2-15,-7 11 16,-8 9-16,-41-22 16,30 31-16,-12 8 15,-18-39-15,10 43 16,-11 5 0,-10 2-16,-4-4 15,-10-4-15,-7-6 16,1-2-16,31-34 15,0 0 1,0 0-16,-37 30 16,37-30-16,0 0 15,0 0-15,-34 23 16,34-23-16,0 0 16,0 0-16,-26 18 15,13-9 1,13-9-16,0-3 15,15-8-15,12 1 16,-27 10-16,35-6 16,2 6-16,-37 0 15,38 13 1,-4 11-16,-4 6 16,-4 2-16,-7 5 15,-1 7 1,-18-44-16,9 51 15,-9-51-15,2 62 16,-7 11-16,-7 5 16,-9-6-16,-9-14 15,-10-13 1,-5-11-16,-8-7 16,-3-11-16,-5-10 15,1-6-15,0-3 16,0-1-16,-1-6 15,-5-8 1,66 18-16,0 0 16,-58-42-16,23-16 15,24-10-15</inkml:trace>
  <inkml:trace contextRef="#ctx0" brushRef="#br0" timeOffset="514.01">7503 5135 0,'0'0'16,"0"0"-16,0 0 16,0 0-16,0 0 15,0 0-15,3-15 16,3-12 0,11 0-16,7 5 15,12 10-15,0 10 16,-36 2-16,44 10 15,-1 12 1,-43-22-16,38 37 16,-38-37-16,30 46 15,-6 11-15,-24-57 16,9 63-16,-9 0 16,-14-6-1,-8-13-15,-8-7 16,-5-10-16,-10-7 15,-3-7-15,-8-11 16,1-10 0,6-12-16,12-5 15,12-9-15,9-4 16,5-5-16</inkml:trace>
  <inkml:trace contextRef="#ctx0" brushRef="#br0" timeOffset="964.85">8166 5164 0,'0'0'0,"0"0"16,0 0-1,0 0-15,0 0 16,-18-7-16,18 7 16,-29-10-16,-5 0 15,34 10 1,-44-2-16,1 9 16,-2 10-16,3 6 15,42-23-15,-36 35 16,1 4-1,35-39-15,-24 49 16,24-49-16,-11 49 16,7 3-16,10 2 15,-6-54 1,17 40-16,10-6 16,8-9-16,6-7 15,4-7-15,5-7 16,-1-14-16,-4-11 15,2-20 1,8-27-16</inkml:trace>
  <inkml:trace contextRef="#ctx0" brushRef="#br0" timeOffset="1592.16">9023 4405 0,'0'0'16,"0"0"-16,0 0 16,0 0-16,-16 0 15,16 0-15,-28 5 16,-14 2-1,0 11-15,-6 3 16,-1 7-16,2 4 16,0 4-16,2 1 15,3 9-15,4-3 16,0 10 0,8 0-16,-1 5 15,0 13-15,5 3 16,2 1-16,6 5 15,12-2 1,0-6-16,6-1 16,3-3-16,9-8 15,10-6-15,2-5 16,8-4 0,-1-2-16,1-5 15,3-8-15,-1 4 16,0-2-16,-1-6 15,5-4 1,-13-11-16,-11-2 0</inkml:trace>
  <inkml:trace contextRef="#ctx0" brushRef="#br0" timeOffset="3688.29">8893 5193 0,'0'0'0,"0"0"16,0 0-1,0 0-15,0 0 16,0 0-16,0 0 16,0 0-16,0 0 15,0 0 1,0 0-16,11-11 16,13-8-16,-24 19 15,0 0-15,35-20 16,-35 20-1,46-16-15,-46 16 16,45-3-16,-45 3 16,42 11-16,-1 11 15,-11 7 1,-30-29-16,21 35 16,-5 5-16,-5 2 15,-2 3-15,-9-45 16,1 46-16,-1-46 15,-12 47 1,-7-2-16,19-45 16,-35 35-16,-10-14 15,-6-15-15,0-15 16,2-9 0,5-6-16,7-8 15,6-2-15,8-3 16,12-3-1</inkml:trace>
  <inkml:trace contextRef="#ctx0" brushRef="#br0" timeOffset="4180.83">9610 5188 0,'0'0'0,"0"0"16,0 0-1,0 0-15,0 0 16,-20-3-16,-8-5 15,-5-8 1,33 16-16,-41-6 16,41 6-16,-43 4 15,43-4-15,-44 18 16,44-18-16,-42 33 16,1 7-16,10 3 15,7 4 1,24-47-16,-13 49 15,8 1-15,10-3 16,10-5-16,-15-42 16,28 43-1,-28-43-15,42 35 16,12-10-16,11-6 16,-1-13-16,-5-19 15,-59 13 1,54-44-16</inkml:trace>
  <inkml:trace contextRef="#ctx0" brushRef="#br0" timeOffset="4771.96">10357 4984 0,'0'0'0,"0"0"16,0 0-16,0 0 16,1 18-1,-1-18-15,3 35 16,-2 10-16,-5 5 16,0 3-16,-4 2 15,2 8 1,3-1-16,-2 1 15,5-63-15,-5 67 16,5-67-16,0 0 16,0 60-16,0-60 15,4 45 1,1-25-16,2-23 16</inkml:trace>
  <inkml:trace contextRef="#ctx0" brushRef="#br0" timeOffset="5087.06">10585 5403 0,'0'0'16,"0"0"-16,0 0 15,0 0 1,0 0-16,-24 3 16,-17 2-16,-8 2 15,-2-4-15,6 0 16,1-1 0,44-2-16,-45 2 15,0-1-15,-6-1 16,51 0-16,-48-3 15,11-12 1,15-14-16</inkml:trace>
  <inkml:trace contextRef="#ctx0" brushRef="#br0" timeOffset="5758.82">10953 4864 0,'0'0'16,"0"0"-16,0 0 16,0 0-16,0 0 15,3-17 1,-3 17-16,12-24 16,14 0-16,8 4 15,11 7-15,4 6 16,6 5-16,1 5 15,-1 7 1,-4 1-16,-51-11 16,48 18-16,-48-18 15,40 28-15,-15 9 16,-13 4-16,-14 3 16,-11-1-16,-12-5 15,-7 5 1,-9 6-16,-13 11 15,-6 8-15,3 0 16,15-8-16,42-60 16,-33 51-1,33-51-15,0 0 16,0 0-16,-13 44 16,16-9-16,-3-35 15,27 28-15,17-9 16,5-4-1,9-4-15,-58-11 16,71 7-16,-2-9 16,-9-2-16,-14-12 15,-46 16-15,37-32 16</inkml:trace>
  <inkml:trace contextRef="#ctx0" brushRef="#br0" timeOffset="6574.37">11626 4280 0,'0'0'15,"0"0"-15,0 0 16,0 0-16,0 0 16,0 0-16,0 0 15,0 0 1,0 0-16,0 0 16,11 13-16,-11-13 15,25 17-15,7 4 16,11 5-16,-43-26 15,49 28 1,2 0-16,-51-28 16,54 37-16,4 8 15,-7 7-15,-12 0 16,-7-3-16,0-1 16,-4-2-16,-7-2 15,-3 2-15,0 3 16,-1 2-1,5 1-15,-1 2 16,-7 1-16,4 2 16,-7-4-16,-5-3 15,-5-1-15,-4-3 16,-1 4 0,-7 1-16,-5-1 15,0 1-15,-3-2 16,-1 4-16,-6 5 15,-4 2 1,-5-10-16,-4-3 16,-1-5-16,-3-4 15,-1-5-15,3-10 16,1-4-16,-5-3 16,-2-2-16,2-1 15,-1-3 1,4-5-16,10-13 15,11-18-15</inkml:trace>
</inkml:ink>
</file>

<file path=ppt/ink/ink7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3:14.474"/>
    </inkml:context>
    <inkml:brush xml:id="br0">
      <inkml:brushProperty name="width" value="0.05292" units="cm"/>
      <inkml:brushProperty name="height" value="0.05292" units="cm"/>
      <inkml:brushProperty name="color" value="#FF0000"/>
    </inkml:brush>
  </inkml:definitions>
  <inkml:trace contextRef="#ctx0" brushRef="#br0">17176 2730 0,'0'0'16,"0"0"-16,0 0 16,0 0-16,0 0 15,0 0-15,0 0 16,0 0-16,2-14 16,4-14-16,5-5 15,5-2-15,8 2 16,-24 33-16,28-38 15,4 1 1,-2-1-16,0 1 16,0 1-16,2 4 15,-1 0-15,-31 32 16,30-31-16,3-1 16,2 1-16,-35 31 15,39-30-15,-39 30 16,45-28-16,0 7 15,-45 21 1,0 0-16,0 0 16,41-18-16,-41 18 15,0 0-15,0 0 16,33-16-16,-9-2 16</inkml:trace>
  <inkml:trace contextRef="#ctx0" brushRef="#br0" timeOffset="631.55">17062 2491 0,'0'0'0,"0"0"16,0 0-16,0 0 16,0 0-1,0 0-15,0 17 16,0-17-16,4 31 16,-4-31-16,4 38 15,3 7-15,1 1 16,-8-46-16,0 0 15,7 51 1,-7-51-16,0 0 16,0 0-16,7 47 15,-7-47-15,0 0 16,11 44-16,3-9 16,-14-35-16,0 0 15,25 21 1,5-6-16,2-6 15,1-11-15,-33 2 16,35-3-16,8-9 16,-43 12-16,0 0 15,0 0 1,27-13-16,-7-9 16,-10-6-16</inkml:trace>
  <inkml:trace contextRef="#ctx0" brushRef="#br0" timeOffset="4965.78">16430 3601 0,'0'0'0,"0"0"16,0 0-16,0 0 15,0 0 1,-15-3-16,-6-10 16,-5-10-16,-1-7 15,27 30-15,-28-39 16,-6-1-16,4 0 15,-1-1-15,-1 1 16,-3 1-16,1-3 16,34 42-1,-39-38-15,39 38 16,-39-46-16,1 3 16,38 43-16,0 0 15,0 0-15,-34-36 16,34 36-16,0 0 15,-29-24-15,29 24 16,0 0-16,-28-29 16,2-15-1</inkml:trace>
  <inkml:trace contextRef="#ctx0" brushRef="#br0" timeOffset="5727.91">17552 5132 0,'0'0'16,"0"0"-16,0 0 15,0 0-15,0 0 16,0 0-16,-4-12 16,-6-11-16,-3-6 15,-7 1 1,-4 2-16,-4-2 15,-1-3-15,3-4 16,-6-4-16,-3 0 16,2 3-16,1 0 15,4-2-15,1 2 16,3-1-16,24 37 16,0 0-1,-24-36-15,24 36 16,0 0-16,0 0 15,-18-31-15,18 31 16,0 0-16,0 0 16,-18-23-16,18 23 15,-18-21-15</inkml:trace>
  <inkml:trace contextRef="#ctx0" brushRef="#br0" timeOffset="6513.67">15680 3631 0,'0'0'0,"0"0"16,0 0-16,0 0 16,0 0-16,0 0 15,0 0-15,-12-7 16,12 7-16,0 0 15,-32-19 1,-5-8-16,-2-3 16,1-5-16,4-2 15,-5 3-15,-2-5 16,3 3-16,38 36 16,-37-35-16,1 4 15,3 1-15,33 30 16,0 0-1,0 0-15,-29-23 16,29 23-16,0 0 16,0 0-16,-21-20 15,21 20-15,0 0 16,0 0-16,-12-19 16,12-3-1</inkml:trace>
  <inkml:trace contextRef="#ctx0" brushRef="#br0" timeOffset="7325.15">14990 2348 0,'0'0'0,"0"0"16,0 0-16,0 0 15,0 0-15,0 0 16,0 0-16,0 0 16,0 0-16,0 0 15,0 0-15,0 0 16,0 0-16,0 0 16,0 19-16,0-19 15,0 18-15,3 0 16,-3-18-16,0 24 15,0-24-15,0 0 16,0 0 0,0 21-16,0-21 15,-3 32-15,3-32 16,-7 37-16,-2 8 16,9-45-16,-9 48 15,7 4-15,2-52 16,0 50-16,0-50 15,-1 48 1,1-48-16,0 33 16</inkml:trace>
  <inkml:trace contextRef="#ctx0" brushRef="#br0" timeOffset="7978.62">16901 5044 0,'0'0'0,"0"0"15,0 0-15,0 0 16,0 0-16,0 0 15,0 0-15,-14-12 16,-8-6-16,-12-10 16,-6-6-16,-6-5 15,0 0-15,-2 2 16,1 2 0,4-4-16,2 2 15,-1-2-15,42 39 16,-44-35-16,-1 1 15,45 34-15,0 0 16,0 0-16,-40-26 16,20 3-1,17-1-15</inkml:trace>
  <inkml:trace contextRef="#ctx0" brushRef="#br0" timeOffset="8519.99">16215 5040 0,'0'0'0,"0"0"16,0 0-16,0 0 15,0 0-15,0 0 16,0 0-16,0 0 16,0 0-1,0 0-15,0 0 16,0 0-16,15 0 16,-15 0-16,0 0 15,27 5-15,-27-5 16,27 17-16,-9 9 15,-18-26 1,3 40-16,-9 6 16,6-46-16,-17 49 15,-6 1-15,23-50 16,-23 52-16,23-52 16,0 0-16,-18 48 15,18-48-15,0 0 16,0 0-1,-9 35-15,9-35 0,0 24 16,0-24 0,15 11-16,10-9 15,-25-2-15,32-6 16,-32 6-16,33-7 16,-1-10-16,-4-16 15</inkml:trace>
  <inkml:trace contextRef="#ctx0" brushRef="#br0" timeOffset="10455.21">15652 6248 0,'0'0'15,"0"0"-15,-3 20 16,-1 15-16,3 6 16,-2 8-16,3 3 15,-2 7 1,1 4-16,-2 3 16,-3-2-16,0 1 15,5-2-15,-1 2 16,4-5-1,-2-60-15,3 57 16,-3-57-16,16 43 16</inkml:trace>
  <inkml:trace contextRef="#ctx0" brushRef="#br0" timeOffset="10832.67">16649 6565 0,'0'0'15,"0"0"-15,-15 12 16,-12 7 0,-4 13-16,-9 8 15,-3 13-15,-2 7 16,1 10-16,8 2 16,4 2-16,32-74 15,-25 69 1,25-69-16,0 0 15,-15 45-15,5-32 16,3-28-16,3-26 16</inkml:trace>
  <inkml:trace contextRef="#ctx0" brushRef="#br0" timeOffset="11065.73">16191 6592 0,'0'0'16,"0"0"-16,15 21 15,18 12-15,15 11 16,11 10-16,4-1 16,0 4-1,0-2-15,-7-1 16,-3-3-16,-6-5 15,-8-21-15,-3-20 16</inkml:trace>
  <inkml:trace contextRef="#ctx0" brushRef="#br0" timeOffset="11721.15">17390 6310 0,'0'0'0,"0"0"16,0 0-16,0 0 15,-19 3-15,-13 2 16,32-5-16,-46 9 16,-4 3-16,50-12 15,-46 15 1,0 5-16,46-20 16,-36 29-16,36-29 15,-29 36-15,29-36 16,-19 44-16,10 0 15,9-44 1,-3 44-16,3-44 16,0 0-16,0 0 15,11 35-15,9-10 16,-20-25-16,35 15 16,11-11-1,1-2-15,4-4 16,-51 2-16,51 6 15,-51-6-15,53 9 16,-4 9-16,-49-18 16,47 31-1,-14 15-15,-10 9 16,-10 5-16,-7 0 16,-12-7-16,-7-8 15,-8-10-15,-6-7 16,-10-9-1,37-19-15,-46 3 16,-3-15-16,17-24 16,20-17-16,12-12 15</inkml:trace>
  <inkml:trace contextRef="#ctx0" brushRef="#br0" timeOffset="12280.1">17798 6732 0,'0'0'16,"0"0"-16,0 0 15,2 21-15,-2-21 16,6 41-16,4 14 15,-10-55-15,17 63 16,-17-63-16,25 56 16,5-10-1,-30-46-15,0 0 16,40 26-16,-40-26 16,45 8-16,3-13 15,-3-13-15,-11-10 16,-34 28-1,26-47-15,-26 47 16,14-53-16,-14 53 16,0 0-16,0 0 15,6-54-15,-6 54 16,0-31-16,1 21 16,4 18-1,2 16-15,1 12 16,4 9-16,4 3 15,-2 9-15,-3 11 16,-9 5 0,-8 0-16,-12-13 15,-6-13-15,-9-12 16,-6-10-16,-10-9 16,-1-11-16,-1-10 15,-2-11 1</inkml:trace>
  <inkml:trace contextRef="#ctx0" brushRef="#br0" timeOffset="12800.34">18488 7422 0,'0'0'0,"0"0"15,-21 0-15,-15 0 16,-17-1-1,-7-2-15,-6 0 16,-9 2-16,-5 0 16,-14 1-16,-10-2 15,-4 2-15,-57-3 16,-11-1 0,11 1-16,9-1 15,2-2-15,1-1 16,-8-3-1,-9 6-15,1 4 16,3 0-16,8-3 16,17 0-16,16 0 15,10 1-15,8 0 16,14 8 0,93-6-16,-77 8 15,77-8-15,0 0 16,-45 3-16,29-6 15</inkml:trace>
  <inkml:trace contextRef="#ctx0" brushRef="#br0" timeOffset="13893.52">16678 7689 0,'0'0'0,"0"0"16,0 0-16,0 0 15,0 0-15,0 0 16,0 0 0,0 0-16,0 0 15,0 0-15,0 0 16,0 0-16,0 0 15,10-12 1,-10 12-16,24-19 16,-24 19-16,42-17 15,-42 17-15,54-10 16,-54 10-16,57-6 16,-57 6-1,55 3-15,-7 14 16,-48-17-16,0 0 15,33 29-15,-14 7 16,-13 5 0,-9-4-16,-16 0 15,19-37-15,-33 42 16,-8 1-16,-8 10 16,3 0-16,46-53 15,-43 52 1,43-52-16,-33 48 15,33-48-15,-20 47 16,19-11-16,13-3 16,16-1-1,10-6-15,14-5 16,15-3-16,3-12 16,2-19-16,-4-21 15</inkml:trace>
  <inkml:trace contextRef="#ctx0" brushRef="#br0" timeOffset="14474.73">18903 7154 0,'0'0'16,"0"0"-16,0 0 15,0 0-15,17-1 16,20 0-16,13-3 16,11 2-1,4 1-15,2 1 16,-5 1-16,-62-1 15,63 0-15,-63 0 16,59 0-16,-59 0 16,0 0-16,57-11 15</inkml:trace>
  <inkml:trace contextRef="#ctx0" brushRef="#br0" timeOffset="14748.07">19041 7503 0,'0'0'15,"0"0"-15,0 0 16,0 0-1,0 0-15,26 0 16,19 4-16,12 1 16,12 2-16,-2-5 15,4-2-15,1 0 16,-6-2 0</inkml:trace>
  <inkml:trace contextRef="#ctx0" brushRef="#br0" timeOffset="15856.57">20518 6597 0,'0'0'0,"0"0"15,0 0-15,-15-3 16,-17-2-16,-8 0 16,-7 5-1,-4 5-15,3 5 16,48-10-16,-49 19 16,0 9-16,6 1 15,43-29-15,-39 34 16,39-34-1,0 0-15,0 0 16,-26 36-16,26-36 16,0 0-16,0 0 15,-21 36-15,21-36 16,-1 28-16,13-6 16,13-8-1,10-3-15,5-6 16,12 4-16,2-2 15,6-2-15,-3 4 16,-14 9-16,-11 3 16,-8 5-1,-4 8-15,-10 4 16,-1 4-16,-9 6 16,-12 2-16,-6 0 15,-16 6-15,-12-2 16,-5-11-1,-6-13-15,-3-16 16,-1-11-16,5-12 16,14-16-16,15-8 15,13-9-15</inkml:trace>
  <inkml:trace contextRef="#ctx0" brushRef="#br0" timeOffset="16409.14">20705 7090 0,'0'0'15,"0"0"-15,0 21 16,0 14 0,1 7-16,8-1 15,0-2-15,-9-39 16,25 36-16,-25-36 16,33 25-16,-33-25 15,46 12-15,-46-12 16,45-5-1,-45 5-15,39-23 16,-11-18-16,-10-10 16,-18 51-16,3-56 15,-3 56-15,0 0 16,0 0-16,-5-52 16,5 52-1,-8-23-15,4 19 16,4 16-16,7 18 15,3 12-15,3 4 16,4 10-16,-1 13 16,-9 1-1,-10 5-15,-12-7 16,-7-9-16,-7-14 16,-6-10-16,1-11 15,-4-16-15,-1-12 16</inkml:trace>
  <inkml:trace contextRef="#ctx0" brushRef="#br0" timeOffset="16750.08">21199 7736 0,'0'0'16,"-14"0"-16,-19-1 15,-15-2-15,-14 0 16,-8 3-16,-9 3 16,-6 5-16,-2 1 15,1-4 1,3-1-16,-2-3 15,2 5-15,-1-2 16,1-4-16,1-2 16,82 2-16,-78-8 15,19-4 1,20-8-16,27 0 16</inkml:trace>
  <inkml:trace contextRef="#ctx0" brushRef="#br0" timeOffset="17173.71">20424 8127 0,'0'0'16,"0"0"-16,0 0 16,0 0-1,16-3-15,-16 3 16,34-4-16,10-3 15,10 0-15,-54 7 16,51 3-16,-51-3 16,0 0-1,0 0-15,38 26 16,-14 8-16,-23 8 16,-18 3-16,-12 2 15,-9 0 1,-8 7-16,-3 4 15,49-58-15,-37 55 16,37-55 0,-23 48-16,17-13 15,17-10-15,21-2 16,18-2-16,10-10 16,16-3-16,10-6 15,1-9 1,-2-7-16,-1-8 15</inkml:trace>
</inkml:ink>
</file>

<file path=ppt/ink/ink7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6:01.254"/>
    </inkml:context>
    <inkml:brush xml:id="br0">
      <inkml:brushProperty name="width" value="0.05292" units="cm"/>
      <inkml:brushProperty name="height" value="0.05292" units="cm"/>
      <inkml:brushProperty name="color" value="#FF0000"/>
    </inkml:brush>
  </inkml:definitions>
  <inkml:trace contextRef="#ctx0" brushRef="#br0">9640 12165 0,'0'0'15,"0"0"-15,0 0 16,0 0-16,0 0 16,15-1-16,-15 1 15,30-7 1,12-2-16,6 0 15,0 0-15,6 1 16,-54 8-16,59-7 16,1 2-16,-60 5 15,0 0 1,54-17-16,-6-12 16</inkml:trace>
  <inkml:trace contextRef="#ctx0" brushRef="#br0" timeOffset="1">9759 12446 0,'0'0'15,"0"0"-15,0 0 16,0 0 0,23-2-16,20 1 15,11-4-15,7-4 16,-4-2-1,-1 1-15,-56 10 16,52-10-16,-52 10 16,38-16-16,-12-12 15</inkml:trace>
  <inkml:trace contextRef="#ctx0" brushRef="#br0" timeOffset="2">11374 11064 0,'0'0'15,"0"0"-15,0 0 16,-3 18-16,-4 8 16,-4 12-1,-12 8-15,-4 6 16,-7 2-16,-1 8 16,2-2-16,-2 3 15,5 0 1,6-3-16,24-60 15,-22 58-15,10-1 16,12-57-16,0 48 16,0-48-16,18 38 15,21-11 1,12-10-16,21-10 16,11-7-16,8-6 15,-4 0-15,-11 6 16,-76 0-1,63 3-15,-63-3 16,46-6-16,-24-15 16,-18-10-16</inkml:trace>
  <inkml:trace contextRef="#ctx0" brushRef="#br0" timeOffset="3">11517 11519 0,'0'0'0,"0"0"16,0 0-16,0 27 16,0 15-16,0 13 15,-3 9 1,-2 8-16,0 7 15,1 3-15,0 0 16,2-6-16,0-8 16,1-2-16,1-66 15,0 0-15,1 45 16,1-29 0,1-32-16</inkml:trace>
  <inkml:trace contextRef="#ctx0" brushRef="#br0" timeOffset="4">12561 10856 0,'0'0'0,"0"0"16,-17 15-16,-13 11 15,-7 16-15,-7 16 16,-4 15-16,4 12 16,0 12-1,0 10-15,-12 48 16,12 0-16,22-20 15,19-20-15,6-12 16,10-27-16,9-6 16,5-5-1,1-5-15,-28-60 16,41 51-16,0-30 16,-7-32-16</inkml:trace>
  <inkml:trace contextRef="#ctx0" brushRef="#br0" timeOffset="5">12593 11561 0,'0'0'15,"8"-5"-15,22-8 16,9 3-1,7 5-15,6 10 16,-1 13-16,-4 7 16,-8 16-16,-5 6 15,-7 8-15,-12 6 16,-10 0 0,-18-5-16,-16-2 15,-9-13-15,-13-7 16,-9-3-16,-7-13 15,-15-9-15,15-24 16,17-13 0,19-15-16,20-1 15,16-5-15</inkml:trace>
  <inkml:trace contextRef="#ctx0" brushRef="#br0" timeOffset="6">13318 11510 0,'0'0'16,"0"0"-16,-21 5 16,-12 11-16,-10 9 15,0 8 1,0 13-16,7 3 15,4 8-15,11 2 16,8 0-16,11-2 16,14-2-1,11-6-15,17-7 16,19-10-16,10-7 16,-3-22-16,2-25 15,14-34-15</inkml:trace>
  <inkml:trace contextRef="#ctx0" brushRef="#br0" timeOffset="7">13976 11553 0,'0'0'16,"-3"16"-16,-3 29 16,3 14-16,-1 5 15,8 3-15,2 5 16,3-4 0,6-3-16,9-12 15,-13-37-15,-20-37 16</inkml:trace>
  <inkml:trace contextRef="#ctx0" brushRef="#br0" timeOffset="8">13641 11799 0,'0'0'0,"0"0"16,24-2-16,24 1 16,20-2-16,14 1 15,4 4 1,3-1-16,-7 1 16,-10-4-16,-72 2 15,55-14-15</inkml:trace>
  <inkml:trace contextRef="#ctx0" brushRef="#br0" timeOffset="9">14478 11446 0,'15'-10'0,"2"0"16,23-4-16,8 0 16,8 6-1,4 4-15,-60 4 16,55 10-16,-9 11 16,-13 13-16,-15 8 15,-20 1 1,-17 12-16,-14 5 15,-8 3-15,-10-3 16,-3-2-16,2-3 16,3-3-1,7 5-15,42-57 16,-16 50-16,22-14 16,22-8-16,20-11 15,14-9 1,23-8-16,7-13 15,-15-11-15,-20-5 16</inkml:trace>
  <inkml:trace contextRef="#ctx0" brushRef="#br0" timeOffset="10">14896 10856 0,'19'11'0,"4"1"15,32 23 1,7 17-16,1 12 15,3 13-15,-3 8 16,0 10-16,16 49 16,-14 11-16,-22-20 15,-24-22 1,-17-15-16,-13-25 16,-8-3-16,-15-2 15,-13-6-15,-9-12 16,-13-15-1,-21-9-15</inkml:trace>
  <inkml:trace contextRef="#ctx0" brushRef="#br0" timeOffset="11">15851 12510 0,'0'0'16,"0"0"0,-30-3-16,-16 2 15,-13-2-15,-8 1 16,-12 1-16,-7 1 16,-9-2-1,-11 2-15,-6-2 16,-62-1-16,-14-7 15,12-2-15,9-1 16,-1 1 0,-5 2-16,3 2 15,-3 1-15,-9 2 16,4-1-16,-10 2 16,-6 4-1,2 0-15,0-3 16,5-2-16,1-2 15,4 1-15,2 3 16,8-1 0,7-1-16,15 1 15,21 6-15,16 2 16,11-1-16,22 2 16,11-5-16,69 0 15,-54-1 1,54 1-16,0 0 15,0 0-15,-43-2 16,43 2 0,0 0-16,0 0 15,-32-7-15,12 5 16,7 7-16</inkml:trace>
  <inkml:trace contextRef="#ctx0" brushRef="#br0" timeOffset="12">10807 12767 0,'0'0'0,"0"0"16,0 0 0,0 0-16,0 0 15,0 0-15,0 0 16,0 0-16,0 0 16,0 0-1,15-13-15,17-7 16,15-2-16,6 6 15,7 9-15,1 12 16,-3 4-16,-58-9 16,49 18-1,-49-18-15,39 27 16,-39-27-16,18 37 16,-15 6-16,-12-4 15,-14-4-15,-7-2 16,-8 2-1,1-5-15,37-30 16,-42 33-16,42-33 16,0 0-16,-33 32 15,33-32-15,-14 30 16,16-5 0,20-5-16,16-1 15,10 0-15,6 1 16,8 4-16,-5 2 15,-8 4-15,-22 3 16,-15 1 0,-13 0-16,-18 1 15,-18-1-15,-20 1 16,-23 4-16,-24 3 16,-9-11-1,6-23-15,107-8 16,-104-18-16</inkml:trace>
  <inkml:trace contextRef="#ctx0" brushRef="#br0" timeOffset="13">11506 13101 0,'18'-1'0,"5"-1"16,29 4-16,7 3 16,4 2-16,0 8 15,-1 5 1,-7 6-16,-55-26 15,44 35-15,-16 8 16,-17 1-16,-16-1 16,-20-2-16,-16-2 15,-14-6 1,-9 0-16,-6-5 16,-4-11-16,74-17 15,-86 3-15,86-3 16,0 0-16,-83-20 15</inkml:trace>
  <inkml:trace contextRef="#ctx0" brushRef="#br0" timeOffset="14">12281 13171 0,'0'0'0,"-13"4"16,-20 11-1,-6 4-15,-2 12 16,-1 6-16,6 9 16,9 2-16,15-1 15,7-3-15,11-4 16,15-5-1,14-7-15,12-9 16,8-7-16,5-17 16,-1-10-16,-4-7 15,-55 22-15,56-32 16</inkml:trace>
  <inkml:trace contextRef="#ctx0" brushRef="#br0" timeOffset="15">13211 12635 0,'0'0'15,"-19"0"-15,-23 16 16,-17 8 0,-6 8-16,-2 14 15,1 8-15,4 11 16,5 10-16,8 6 16,5 3-16,9 4 15,10-8 1,13-1-16,18-8 15,15 1-15,13-9 16,12-6-16,-46-57 16,60 35-1,22-23-15</inkml:trace>
  <inkml:trace contextRef="#ctx0" brushRef="#br0" timeOffset="16">13006 12964 0,'0'0'16,"0"0"-16,0 0 15,0 0-15,19-4 16,-19 4 0,41-5-16,17 0 15,6 0-15,0 5 16,-4 5 0,-3 5-16,-7 12 15,-13 10-15,-8 6 16,-29-38-16,11 46 15,-13 1-15,-13-6 16,-12-2 0,-11-3-16,-11-1 15,-13-1-15,-7-2 16,-4-15-16,14-17 16,59 0-16,-33-26 15,22-12 1,13-8-16</inkml:trace>
  <inkml:trace contextRef="#ctx0" brushRef="#br0" timeOffset="17">13695 12967 0,'0'0'0,"0"0"16,-16 15-16,-7 10 16,-4 8-16,0 5 15,5 4 1,6 3-16,5 2 16,4 3-16,12-1 15,10-6-15,13-4 16,11-11-16,17-6 15,9-10-15,1-12 16,-1-16 0,-11-12-16,-3-14 15</inkml:trace>
  <inkml:trace contextRef="#ctx0" brushRef="#br0" timeOffset="18">14312 12952 0,'0'0'15,"0"13"-15,0 24 16,0 8 0,2 9-16,4 4 15,0 3-15,5 3 16,-11-64-16,12 67 15,-12-67-15,16 61 16,4-27-16,4-30 16</inkml:trace>
  <inkml:trace contextRef="#ctx0" brushRef="#br0" timeOffset="19">14090 13233 0,'0'0'15,"0"0"-15,23 0 16,22 4-16,21 0 16,10 1-16,6 0 15,0-1 1,-11-14-16,-71 10 15,62-33-15</inkml:trace>
  <inkml:trace contextRef="#ctx0" brushRef="#br0" timeOffset="20">14810 13039 0,'0'0'16,"0"0"-16,0 0 15,19-12-15,-19 12 16,40-17-16,18 1 16,10 2-16,-3 9 15,-1 10 1,-7 5-16,-57-10 15,0 0-15,42 28 16,-18 9-16,-21 5 16,-19 1-16,-17-1 15,-9-2-15,-13 4 16,-9 2 0,-1 6-16,5-4 15,60-48-15,-49 42 16,49-42-16,-31 40 15,22-8-15,17-8 16,16-3-16,15-8 16,15-4-16,14-5 15,20-5-15,-88 1 16,98-19 0,-98 19-16,94-51 15</inkml:trace>
  <inkml:trace contextRef="#ctx0" brushRef="#br0" timeOffset="21">15261 12679 0,'0'0'16,"0"0"-16,15 0 16,18 5-1,13 5-15,10 10 16,6 12-16,1 6 16,0 12-16,6 6 15,-8 11-15,-4 8 16,-13 5-1,-10 8-15,-12 1 16,-16 2-16,-6-2 16,-12-4-16,-14-9 15,-25 6-15,-16-10 16,-12-14 0,0-8-16,-2-13 0,4-9 15,4-9 1,73-19-16,-65 10 15,12-21-15,16-14 16</inkml:trace>
  <inkml:trace contextRef="#ctx0" brushRef="#br0" timeOffset="22">17089 12172 0,'0'0'0,"0"0"15,0 0-15,0 0 16,0 0-16</inkml:trace>
  <inkml:trace contextRef="#ctx0" brushRef="#br0" timeOffset="23">16711 12544 0,'30'-1'16,"6"-1"-16,44-2 15,12 2-15,4-1 16,-7-3-16,-7 4 16,-82 2-1,0 0-15,0 0 16,74 2-16,-28 0 15,-27-1-15</inkml:trace>
  <inkml:trace contextRef="#ctx0" brushRef="#br0" timeOffset="24">16942 12832 0,'0'0'15,"0"0"-15,0 0 16,0 0 0,0 0-16,0 0 15,0 0-15</inkml:trace>
  <inkml:trace contextRef="#ctx0" brushRef="#br0" timeOffset="25">18042 11501 0,'0'0'15,"0"0"-15,0 0 16,0 0-16,3 18 15,2 19-15,-1 11 16,2 12 0,-3 9-16,3 5 15,-3 8-15,1 4 16,1 1-16,-2 10 16,0-1-1,0-1-15,0-4 16,-3-91-16,4 92 15,1 14-15,-5-106 16,0 0-16,1 75 16,1-43-16</inkml:trace>
  <inkml:trace contextRef="#ctx0" brushRef="#br0" timeOffset="26">18530 11105 0,'0'0'0,"0"0"15,0 0-15,14-3 16,15-5 0,9-1-16,14 0 15,3 5-15,7 2 16,-62 2-16,61 0 15,-61 0 1,59 3-16,-14 6 16,-45-9-16,28 18 15,-17 8-15,-14 10 16,-6 7 0,-1 5-16,-1 6 15,3 1-15,2 6 16,2 2-16,8-3 15,-4-60-15,6 60 16,-6-60 0,0 0-16,11 47 15,0-21-15</inkml:trace>
  <inkml:trace contextRef="#ctx0" brushRef="#br0" timeOffset="27">18554 11989 0,'0'0'0,"0"0"15,0 0-15,23-7 16,19-4 0,12-1-16,13 0 15,4 1-15,6 1 16,-3 7-16,1 2 16,-7 4-16,-3 4 15,-65-7 1,62 8-16,-62-8 15,48 2-15,-19-5 16,-19-14-16</inkml:trace>
  <inkml:trace contextRef="#ctx0" brushRef="#br0" timeOffset="28">19105 12406 0,'0'0'16,"0"0"-16,0 0 16,4-15-16,-4 15 15,0-29 1,-4-3-16,-14-2 15,-12 8-15,-13 6 16,-9 7-16,-5 8 16,-1 5-16,1 12 15,6 6 1,51-18-16,-46 32 16,13 7-16,33-39 15,-18 43-15,18-43 16,-4 49-16,15-8 15,10-4 1,11-7-16,6-10 16,3-7-16,1-14 15,-42 1-15,50-9 16,1-8-16,-6-10 16,-6-2-1,-39 29-15,35-32 16,-35 32-16,30-37 15,-30 37-15,0 0 16,0 0-16,25-31 16,-25 31-16,15-23 15,-7 14 1,-7 18-16,1 11 16,-1 12-16,-1 16 15,-1 7-15,-2 8 16,3 6-1,1 0-15,1-6 16,-2-63-16,3 63 16,6-8-16,-9-55 15,0 0-15,0 0 16,9 47 0,-9-47-16,0 0 15,0 0-15,9 24 16,-5-20-16,1-23 15,1-15 1</inkml:trace>
</inkml:ink>
</file>

<file path=ppt/ink/ink7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7:33.383"/>
    </inkml:context>
    <inkml:brush xml:id="br0">
      <inkml:brushProperty name="width" value="0.05292" units="cm"/>
      <inkml:brushProperty name="height" value="0.05292" units="cm"/>
      <inkml:brushProperty name="color" value="#0070C0"/>
    </inkml:brush>
  </inkml:definitions>
  <inkml:trace contextRef="#ctx0" brushRef="#br0">1950 14295 0,'0'0'0,"0"0"15,0 0 1,0 0-16,0 0 16,-4 18-16,-7 9 15,11-27-15,-18 47 16,-3 12-16,-6 1 15,0 3 1,0-3-16,3 3 16,24-63-16,-26 66 15,26-66-15,-21 67 16,2-1-16,11 2 16,8-68-1,12 54-15,16-24 16,15-10-16,13-7 15,14-2-15,14-4 16,5-1-16,1-1 16,-90-5-1,82 4-15,-15 5 16,-67-9-16,57 6 16,-57-6-16,31-13 15,-23-12-15,-17-11 16</inkml:trace>
  <inkml:trace contextRef="#ctx0" brushRef="#br0" timeOffset="267.27">2222 14716 0,'0'0'0,"0"0"15,2 21-15,1 15 16,3 14-16,-3 13 16,2 2-16,0 9 15,0 5 1,-2 3-16,0 4 16,-2 1-16,-1-3 15,5-5-15,-5-79 16,0 58-16,0-25 15</inkml:trace>
  <inkml:trace contextRef="#ctx0" brushRef="#br0" timeOffset="635.58">3194 14301 0,'0'0'0,"0"0"16,0 0-1,-21 17-15,-19 13 16,-10 16-16,-5 14 15,3 13-15,0 14 16,6 8-16,5 4 16,6 6-1,1 45-15,13-4 16,21-24-16,11-31 16,8-31-16,6-8 15,4-7 1,2-14-16,2-14 15</inkml:trace>
  <inkml:trace contextRef="#ctx0" brushRef="#br0" timeOffset="970.89">3328 14879 0,'0'0'0,"15"-2"16,27-5-1,4 5-15,3 14 16,-3 8-16,-4 16 16,-6 6-16,-5 10 15,-11 2-15,-15 3 16,-13-3-1,-19-1-15,-17-7 16,-12-6-16,-13-8 16,-5-8-16,-7-9 15,9-12-15,-1-14 16,18-20-16,19-12 16</inkml:trace>
  <inkml:trace contextRef="#ctx0" brushRef="#br0" timeOffset="1279.26">3943 14873 0,'0'0'0,"0"0"16,-19 0-16,-14 0 15,-9 6-15,-5 10 16,-5 7-16,4 13 16,6 3-1,6 6-15,10 3 16,10 4-16,15-3 16,18 1-16,15 0 15,13-10-15,14-6 16,12-9-1,0-29-15,16-29 16</inkml:trace>
  <inkml:trace contextRef="#ctx0" brushRef="#br0" timeOffset="1525.02">4455 14808 0,'0'0'16,"0"0"-16,0 29 15,0 14-15,0 14 16,3 7 0,4 6-16,1 7 15,1-3-15,-1-2 16,0-11-16,-8-61 15,18 46 1</inkml:trace>
  <inkml:trace contextRef="#ctx0" brushRef="#br0" timeOffset="1763.57">4213 15164 0,'0'0'0,"12"-1"15,27-6-15,17 2 16,16 5-16,12 5 16,8 0-1,-2-3-15,-5-6 16,-11-19-16,-15-17 15</inkml:trace>
  <inkml:trace contextRef="#ctx0" brushRef="#br0" timeOffset="2401.45">5037 14565 0,'0'0'15,"0"0"-15,0 0 16,16 0-16,14-1 16,18 0-16,7 2 15,3 1 1,-6 14-16,-4 4 15,-48-20-15,38 29 16,-14 4-16,-15 3 16,-17 0-16,-12-2 15,-10 6 1,-10 0-16,-6-2 16,-4 7-16,-7 2 15,57-47-15,-63 54 16,63-54-1,-60 60-15,14-3 16,46-57-16,-21 51 16,21-51-16,11 41 15,16-15-15,16-6 16,14-10 0,12-3-16,9-4 15,0-6-15,-3-1 16,-13-12-16,-17-9 15,-15-8 1</inkml:trace>
  <inkml:trace contextRef="#ctx0" brushRef="#br0" timeOffset="2988.92">5421 14133 0,'0'0'0,"13"8"16,27 10-16,9 13 15,11 5-15,6 12 16,0 7-16,1 6 16,-5 4-1,-2 12-15,-11 7 16,-7-2-16,-17 0 15,-8 0-15,-9-7 16,-8-4 0,-8-8-16,-9 0 15,17-63-15,-25 61 16,25-61-16,-42 67 16,42-67-16,-45 59 15,45-59 1,0 0-16,0 0 15,-42 40-15,42-40 16,0 0-16,0 0 16,-27 23-16,27-23 15,0 0-15,0 0 16,-15 12 0,15-12-16,-8-4 15,4-16-15</inkml:trace>
  <inkml:trace contextRef="#ctx0" brushRef="#br0" timeOffset="4991.96">6284 15604 0,'0'0'0,"0"0"15,-19 0-15,-15 0 16,-7 0 0,-4 3-16,-6 0 15,-3-1-15,-3-1 16,0 1-16,-9 2 16,-2 2-16,-4 3 15,-6 4 1,-5-5-16,-4-4 15,-3 2-15,-5-5 16,-4 3-16,-39-1 16,-9-3-1,10 0-15,3-7 16,7-1-16,2 0 16,2 0-16,-5 3 15,-3-3-15,-3-1 16,-2-1-1,5-5-15,-7 2 16,-2 11-16,-1 1 16,-5 1-16,3-4 15,2 4 1,4-5-16,-1 10 16,9 4-16,6-3 15,7 3-15,5-1 16,4-3-16,7-2 15,3-2 1,10 2-16,12-2 16,10 4-16,6-5 15,59 0-15,-60 2 16,60-2-16,-57 0 16,57 0-16,-49-8 15,13-10 1</inkml:trace>
  <inkml:trace contextRef="#ctx0" brushRef="#br0" timeOffset="5925.59">1863 16038 0,'0'0'16,"0"0"-1,0 0-15,0 0 16,0 0-16,0 0 16,0 0-16,0 0 15,3-14-15,8-6 16,14 0-16,10 4 16,8 4-1,7 6-15,4 4 16,-54 2-16,66 3 15,0 7-15,-4 9 16,-62-19-16,0 0 16,0 0-16,53 43 15,-21 6 1,-26-5-16,-13-8 16,-14-4-16,-9-9 15,-6-3-15,-8-4 16,-1 1-16,45-17 15,-48 19 1,0-4-16,48-15 16,0 0-16,0 0 15,-38 13-15,25-6 16,13-7-16,7 6 16,-7-6-1,38 2-15,-38-2 16,55 5-16,12 2 15,0 10-15,-14 2 16,-14 6-16,-39-25 16,15 34-1,-15-34-15,4 40 16,-16 10-16,-13-7 16,-11-4-16,-12-3 15,-23 1-15,-22 6 16,-18-8-1,0-18-15,18-18 16,32-15-16,61 16 16,-33-30-16</inkml:trace>
  <inkml:trace contextRef="#ctx0" brushRef="#br0" timeOffset="6287.89">2429 16269 0,'27'0'0,"-4"0"16,24 0 0,2 0-16,4 0 15,-53 0-15,60 11 16,-1 6-16,-2 0 15,-10 9 1,-12 4-16,-35-30 16,24 41-16,-13 2 15,-11-43-15,-6 44 16,-17 4-16,-14-6 16,-13-8-16,-13-8 15,-9-4-15,-4-12 16,76-10-1,-64-8-15,27-14 16,22-6-16</inkml:trace>
  <inkml:trace contextRef="#ctx0" brushRef="#br0" timeOffset="6593.44">3233 16287 0,'0'0'16,"0"0"-16,0 0 15,-24 4-15,-16 2 16,-8 6 0,-5 1-16,-2-2 15,5 16-15,5 5 16,8 8-16,37-40 15,-20 44-15,18-5 16,20 4 0,12-3-16,9-8 15,15-8-15,4-6 16,10-18-16,0-18 16</inkml:trace>
  <inkml:trace contextRef="#ctx0" brushRef="#br0" timeOffset="7060.26">4308 15787 0,'0'0'0,"-13"3"16,-21 6-1,-8 14-15,-3 4 16,0 8-16,3 6 16,0 11-16,4 9 15,2-2-15,6 8 16,3-4 0,4 1-16,8 4 15,9-3-15,9-7 16,8-6-16,11-3 15,-22-49-15,38 42 16,13-20-16,-4-22 16,-4-17-1</inkml:trace>
  <inkml:trace contextRef="#ctx0" brushRef="#br0" timeOffset="7396.13">4255 16177 0,'0'0'0,"0"0"15,15-1-15,17-3 16,8 0-16,5 0 16,3 8-16,0 12 15,-6 11-15,-2 6 16,-40-33-1,30 49-15,-10 3 16,-17 2-16,-16-1 16,-12-10-16,-10-4 15,-12-3-15,-10-8 16,-12-1-16,-6-5 16,75-22-16,-71 1 15,71-1 1,-52-23-16,25-16 15,20-9-15</inkml:trace>
  <inkml:trace contextRef="#ctx0" brushRef="#br0" timeOffset="7700.79">4781 16204 0,'0'0'0,"0"0"16,-24-2-16,-17 2 16,-1 4-16,-4 6 15,8 10 1,5 4-16,6 9 16,13 3-16,14 3 15,14 4-15,14 0 16,12 0-16,14-3 15,6-4-15,6-8 16,0-11 0,0-13-16,-3-18 15,-63 14-15,47-48 16</inkml:trace>
  <inkml:trace contextRef="#ctx0" brushRef="#br0" timeOffset="7923.42">5159 16089 0,'0'0'0,"0"0"15,0 0-15,0 27 16,0 13 0,3 13-16,4 3 15,2 1-15,4 5 16,-1-5-16,6 6 15,-18-63-15,0 0 16,11 44-16,-5-12 16</inkml:trace>
  <inkml:trace contextRef="#ctx0" brushRef="#br0" timeOffset="8135.99">5012 16465 0,'0'0'0,"0"0"16,0 0-1,25 0-15,18 4 16,15-1-16,10-2 16,5 4-16,0-3 15,-7-4-15,-66 2 16,57-19-16</inkml:trace>
  <inkml:trace contextRef="#ctx0" brushRef="#br0" timeOffset="8571.06">5494 16209 0,'0'0'0,"0"0"16,20-7-16,13-5 16,14 3-1,8-2-15,-1 7 16,-1 8-16,-3 9 16,-50-13-16,45 16 15,-11 10-15,-11 6 16,-19-2-16,-12-1 15,-17-1-15,-8 0 16,-9 2 0,-2-2-16,3 3 15,4-1-15,37-30 16,0 0-16,0 0 16,-28 37-16,13 2 15,16-8 1,16-2-16,18-9 15,15-8-15,10-3 16,10-12-16,0-17 16,-13-15-16,-14-15 15,-13-12-15</inkml:trace>
  <inkml:trace contextRef="#ctx0" brushRef="#br0" timeOffset="8910.43">5915 15797 0,'0'0'16,"0"0"-16,23 4 15,19 13-15,13 8 16,10 9-16,5 15 15,-2 16 1,-3 6-16,-8 10 16,-12-2-16,-10-1 15,-8 1-15,-13-1 16,-14-3-16,-13-7 16,-9-6-16,-14-4 15,-7-8-15,-18 13 16,-14 2-1,6-25-15,10-35 16,15-30-16</inkml:trace>
  <inkml:trace contextRef="#ctx0" brushRef="#br0" timeOffset="10721.85">7056 14993 0,'0'0'0,"0"0"16,0 0-1,0 0-15,10 14 16,13 4-16,10 3 16,7 4-16,2 5 15,2 3 1,6 3-16,-1 3 15,1 2-15,4 2 16,0-4-16,0 1 16,-3 0-16,-51-40 15,51 35-15,-4-6 16,-20-25 0,-15-15-16</inkml:trace>
  <inkml:trace contextRef="#ctx0" brushRef="#br0" timeOffset="11078.9">7658 14916 0,'0'0'15,"0"0"-15,0 0 16,-18 14 0,18-14-16,-25 27 15,-11 11-15,-5 6 16,-4 3-16,4 3 16,2-2-16,-1 4 15,1-2 1,1 1-16,38-51 15,-41 52-15,41-52 16,-46 56-16,2-4 16,44-52-16,0 0 15,-52 52-15,-2-15 16</inkml:trace>
  <inkml:trace contextRef="#ctx0" brushRef="#br0" timeOffset="30038.64">9058 14545 0,'0'0'16,"0"0"-16,0 0 15,0 0 1,0 0-16,0-16 16,-10-15-16,-10 2 15,-18-3-15,-14 6 16,-12 6 0,-8 11-16,-4 11 15,0 10-15,6 3 16,10 7-16,8 6 15,52-28-15,-39 36 16,12 4 0,15 0-16,21-1 15,13-3-15,19-2 16,6-4-16,11-7 16,4-4-16,-7-9 15,-7-7-15,-48-3 16,41-14-1,-41 14-15,35-26 16,-8-10-16,-27 36 16,22-41-16,-22 41 15,12-49-15,-12 49 16,0 0 0,2-44-16,-2 44 15,0 0-15,-3-29 16,-3 21-16,4 15 15,5 15 1,2 12-16,1 11 16,2 12-16,2 12 15,1 7-15,3-1 16,2-6-16,0-8 16,-2-9-16,-14-52 15,0 0 1,14 42-16,-14-42 15,2 33-15,-10-16 16,-7-13-16</inkml:trace>
  <inkml:trace contextRef="#ctx0" brushRef="#br0" timeOffset="30420.12">8136 15407 0,'0'0'0,"12"0"15,28 0-15,13 0 16,14 0-16,8 0 15,8 0-15,4 0 16,0 0-16,-6 0 16,-4 0-1,-2 0-15,-75 0 16,76 0-16,-7 3 16,-9 5-16,-6 0 15,-7-1-15,-47-7 16,0 0-16,33 7 15,-14-4 1,-19-3-16,4-7 16</inkml:trace>
  <inkml:trace contextRef="#ctx0" brushRef="#br0" timeOffset="30750.84">8513 15619 0,'0'0'16,"0"0"-16,-4 19 16,-1 11-16,1 13 15,-1 6-15,2 7 16,1 5-16,2 6 15,2 3 1,-1 3-16,2 1 16,2-1-16,-2-3 15,-1-7-15,-2-63 16,3 63-16,-3-63 16,0 0-16,0 0 15,0 35-15,2-35 16</inkml:trace>
  <inkml:trace contextRef="#ctx0" brushRef="#br0" timeOffset="31331.24">9276 15705 0,'0'0'15,"0"0"-15,0 0 16,-19 5-16,-11 5 16,-14 11-16,44-21 15,-54 39-15,54-39 16,-60 57-1,0 15-15,6 3 16,10 0-16,7-1 16,15-3-16,9-3 15,13-2-15,13-2 16,6-5 0,14-1-16,7-4 15,1-12-15,4-17 16,-2-11-16,-3-14 15,0-3-15,-1-8 16,-39 11-16,36-27 16,-6-6-1,-13-7-15,-14-3 16,-11 0-16,8 43 16,-24-41-16,-9 7 15,-6 6-15,-5 7 16,-3 13-1,0 9-15,47-1 16,-51 19-16,6 9 16,8 8-16,37-36 15,0 0-15,-30 44 16</inkml:trace>
</inkml:ink>
</file>

<file path=ppt/ink/ink7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8:26.630"/>
    </inkml:context>
    <inkml:brush xml:id="br0">
      <inkml:brushProperty name="width" value="0.05292" units="cm"/>
      <inkml:brushProperty name="height" value="0.05292" units="cm"/>
      <inkml:brushProperty name="color" value="#00B050"/>
    </inkml:brush>
  </inkml:definitions>
  <inkml:trace contextRef="#ctx0" brushRef="#br0">10552 15302 0,'0'0'16,"0"0"-16,0 0 15,20-3-15,22-2 16,16 0-16,14 0 16,11 3-16,11-3 15,4 4-15,0 1 16,-8 0 0,-90 0-16,81-4 15,-16-9-15,-17-10 16</inkml:trace>
  <inkml:trace contextRef="#ctx0" brushRef="#br0" timeOffset="276.26">10663 15566 0,'0'0'16,"0"0"-1,18 0-15,17-2 16,13-5-16,15-1 16,11-1-16,8 0 15,-2 1-15,-1 4 16,-79 4-16,68-8 15,-5-11 1</inkml:trace>
  <inkml:trace contextRef="#ctx0" brushRef="#br0" timeOffset="3110.19">2674 14361 0,'0'0'15,"0"0"-15,0 0 16,0 0-16,0 0 16,14 14-1,19 1-15,-33-15 16,48 28-16,11 8 15,7-4-15,7 3 16,7-4 0,7 3-16,6 0 15,13 1-15,59 12 16,12 6-16,-17-4 16,-16-2-1,-9 2-15,-1-10 16,7 4-16,-2 0 15,4 3-15,-1 2 16,-3 1-16,-9-3 16,-6-4-1,-8-3-15,-5-2 16,-15-3-16,-6 2 16,-2-1-16,-5-7 15,-9-9 1,-12-1-16,-62-18 15,53 17-15,-53-17 16,0 0-16,47 12 16,-17-1-16,-30-11 15,13 9 1,-13-9-16,-3 7 16,-13-5-16,-5-5 15</inkml:trace>
  <inkml:trace contextRef="#ctx0" brushRef="#br0" timeOffset="3915.12">3715 15847 0,'0'0'0,"0"0"16,14 10-16,13 5 16,9 1-1,7-3-15,5-3 16,5-3-16,11 3 16,8 5-16,6 5 15,10 3 1,7 2-16,9 7 15,6 0-15,55 20 16,12 5-16,-13-4 16,-6-8-16,-1-4 15,-11 6-15,-21-11 16,-8 10 0,-6 2-16,-6 3 15,-2-4-15,-6-10 16,-15-4-16,-6-8 15,-9-1-15,-5-3 16,-2-3 0,-4-4-16,-56-14 15,51 10-15,-51-10 16,0 0-16,0 0 16,39 6-16,-39-6 15,0 0-15,0 0 16,27 4-1,-27-4-15,12-2 16,-17-5-16</inkml:trace>
  <inkml:trace contextRef="#ctx0" brushRef="#br0" timeOffset="5139.89">12261 14745 0,'0'0'16,"0"0"-16,0 0 16,3 19-16,-3-19 15,4 33 1,3 12-16,-7 4 15,-7 1-15,0 9 16,-3-1-16,-4-2 16,1 0-16,4 2 15,9-58 1,-7 54-16,1 1 16,6-55-16,0 0 15,0 52-15,0-52 16,18 45-16,-18-45 15,41 32 1,17-14-16,14-3 16,11-10-16,1-5 15,-6-4-15,-9 3 16,-9-1-16,-7 0 16,-53 2-16,0 0 15,40-11-15,-15-16 16,-12-14-1</inkml:trace>
  <inkml:trace contextRef="#ctx0" brushRef="#br0" timeOffset="5440.77">12609 15071 0,'0'0'0,"0"0"16,0 0-16,0 18 16,1 9-16,2 13 15,5 8-15,-2 6 16,6 4 0,-12-58-16,9 70 15,3 9-15,3 1 16,1-5-16,-1-8 15,-15-67-15,11 61 16,-11-61-16,4 47 16,-8-27-16,-5-33 15</inkml:trace>
  <inkml:trace contextRef="#ctx0" brushRef="#br0" timeOffset="5825.24">11761 15961 0,'0'0'16,"0"0"-16,18 0 15,23 0 1,10-2-16,18-1 16,7-5-16,12-1 15,8 1-15,15 0 16,49-2-16,3 3 16,-27 8-16,-30 5 15,-35-3 1,-3 3-16,-1-2 15,-4 3-15,-4 1 16,-1 1-16,-58-9 16,46 5-16,-46-5 15,31-4 1</inkml:trace>
  <inkml:trace contextRef="#ctx0" brushRef="#br0" timeOffset="6522.18">12092 16331 0,'0'0'0,"0"0"16,0 0-16,12-2 15,-12 2-15,33-13 16,15-6 0,6 4-16,2 5 15,3 5-15,-59 5 16,0 0-16,52 5 15,-52-5-15,0 0 16,0 0-16,30 21 16,-30-21-1,3 30-15,-18 6 16,-14-1-16,-8-5 16,37-30-16,-40 23 15,0-1-15,40-22 16,0 0-16,0 0 15,-33 21 1,33-21-16,-24 23 16,19-2-16,16-7 15,15-2-15,8-3 16,13-1-16,1 3 16,5 6-16,-5 0 15,-2 5 1,-5 1-16,-41-23 15,31 29-15,-31-29 16,18 41-16,-13 3 16,-13 1-16,-7-5 15,-12-4-15,-6-3 16,-12-5 0,-10-6-16,-15-5 15,-6-1-15,-1-9 16,77-7-16,-65 0 15,15-9-15</inkml:trace>
  <inkml:trace contextRef="#ctx0" brushRef="#br0" timeOffset="6925">12795 16581 0,'0'0'15,"9"0"-15,20-3 16,10-2-16,2 4 16,5-1-16,1 2 15,0 2-15,-4 9 16,-1 4-16,-42-15 15,40 20 1,-3 7-16,-37-27 16,25 38-16,-25-38 15,8 46-15,-18 0 16,-17-1 0,-10-6-16,-9-5 15,-16-3-15,-6-9 16,-1-3-16,12-16 15,57-3-15,-50-24 16,50 24-16,-27-44 16</inkml:trace>
  <inkml:trace contextRef="#ctx0" brushRef="#br0" timeOffset="7253.4">13515 16631 0,'0'0'0,"0"0"15,0 0-15,0 0 16,0 0-16,-21 6 16,-14 4-1,35-10-15,-39 23 16,-1 9-16,40-32 15,-32 41-15,12 6 16,12-3-16,15-1 16,12-4-1,9-6-15,12-5 16,5-6-16,5-9 16,0-12-16,-50-1 15,55-23-15,14-34 16</inkml:trace>
  <inkml:trace contextRef="#ctx0" brushRef="#br0" timeOffset="7675.42">14138 15599 0,'0'0'16,"0"0"-16,11 16 16,7 9-16,10 8 15,9 5-15,5 3 16,1 2 0,7-1-16,0 7 15,-1-1-15,-2-2 16,2 0-16,-1-3 15,-48-43-15,45 32 16,-45-32-16,41 17 16</inkml:trace>
  <inkml:trace contextRef="#ctx0" brushRef="#br0" timeOffset="8002.66">14753 15616 0,'0'0'16,"0"0"-16,0 0 16,-17 16-1,-15 4-15,-6 9 16,-4 5-16,-4 7 15,0 8-15,-5 3 16,6 4-16,-3 0 16,-3 1-16,6-1 15,0-4 1,45-52-16,-45 47 16,8-19-16,15-15 15,11-13-15,7-10 16</inkml:trace>
  <inkml:trace contextRef="#ctx0" brushRef="#br0" timeOffset="8804.49">15838 15087 0,'4'-16'16,"4"-1"-16,7-18 16,3 3-1,-3 0-15,0 0 16,-12-2-16,-8 5 15,-11 1-15,-11 6 16,-9 9-16,-7 5 16,-4 6-16,-3 6 15,0 12 1,0 7-16,4 11 16,4 7-16,5 4 15,7 7-15,10 6 16,20-58-16,-5 58 15,17-6-15,10-9 16,5-12-16,7-3 16,5-6-1,-39-22-15,43 12 16,3-12-16,-5-9 16,-2-9-16,-39 18 15,37-31-15,-1-6 16,-36 37-16,33-45 15,-1-5 1,-32 50-16,0 0 16,0 0-16,27-47 15,-27 47-15,0 0 16,14-31-16,-14 31 16,3-15-1,0 22-15,-3-7 16,1 28-16,6 12 15,-5 11-15,1 11 16,0 11-16,-3-73 16,8 86-1,6 3-15,-3-11 16,-6-14-16,-5-64 16,4 53-16,-4-53 15,0 0-15,7 46 16,-7-46-16,0 0 15,0 34 1,-7-12-16,7-22 16,-12 0-16</inkml:trace>
  <inkml:trace contextRef="#ctx0" brushRef="#br0" timeOffset="9158.84">15145 15859 0,'0'0'0,"0"0"15,0 0-15,27 0 16,20 4-16,11-2 15,19-2 1,9-2-16,8 6 16,7 1-16,0 4 15,-5-1-15,-6 3 16,-5-2-16,-10 2 16,-75-11-16,65 11 15,-65-11 1,0 0-16,0 0 15,41 0-15,-32-13 16</inkml:trace>
  <inkml:trace contextRef="#ctx0" brushRef="#br0" timeOffset="9479.13">15303 16039 0,'0'0'16,"0"13"-16,3 22 16,0 7-16,-3 6 15,1 3-15,3 11 16,1 3-1,-2 7-15,-1-1 16,-1 3-16,-2 2 16,1-76-16,-2 83 15,-5-2-15,7-81 16,0 0-16,0 0 16,-9 67-16</inkml:trace>
  <inkml:trace contextRef="#ctx0" brushRef="#br0" timeOffset="10171.81">16282 16131 0,'0'0'16,"0"0"0,0 0-16,0 0 15,0 0-15,-16 3 16,-18 3-16,-9 2 15,-7 12-15,-5 5 16,2 6-16,-2 4 16,1 3-1,8 7-15,2 7 16,6 6-16,2 3 16,7-2-16,12 2 15,11 8 1,10-2-16,12-5 15,9-8-15,9-11 16,2-5-16,5-9 16,-41-29-16,48 25 15,-1-7-15,2-13 16,-3-7 0,-4-10-16,-42 12 15,38-28-15,-38 28 16,32-40-16,-10-7 15,-14 2-15,-10 7 16,-13 1 0,15 37-16,-26-32 15,-11 7-15,37 25 16,-45-19-16,-6 12 16,6 11-16,2 8 15,5 9-15,3 7 16,5 8-16,6 1 15,24-37 1,0 0-16,-18 49 16</inkml:trace>
</inkml:ink>
</file>

<file path=ppt/ink/ink7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18:55.344"/>
    </inkml:context>
    <inkml:brush xml:id="br0">
      <inkml:brushProperty name="width" value="0.05292" units="cm"/>
      <inkml:brushProperty name="height" value="0.05292" units="cm"/>
      <inkml:brushProperty name="color" value="#FF0000"/>
    </inkml:brush>
  </inkml:definitions>
  <inkml:trace contextRef="#ctx0" brushRef="#br0">11846 14570 0,'0'0'15,"0"0"-15,12 12 16,11 3-16,12 8 16,8 9-16,4 2 15,10 7 1,5 7-16,7 5 16,10 5-16,5 4 15,9 1-15,40 32 16,5-1-16,-23-17 15,-16-13-15,-18-11 16,-25-16 0,-56-37-16,48 34 15,-7-2-15,-18-17 16,-9-15-16</inkml:trace>
  <inkml:trace contextRef="#ctx0" brushRef="#br0" timeOffset="332.1">11541 14391 0,'0'0'15,"0"0"-15,1 28 16,1 19-16,5 9 15,1 8-15,5-3 16,4-4 0</inkml:trace>
  <inkml:trace contextRef="#ctx0" brushRef="#br0" timeOffset="1020.48">14995 16148 0,'0'0'0,"0"0"16,0 0-16,12 13 16,-12-13-16,32 23 15,11 2 1,9 3-16,10 0 15,6 1-15,7 4 16,13 8-16,7 6 16,3 3-16,43 27 15,-5 3 1,-30-17-16,-31-17 16,-75-46-16,51 25 15</inkml:trace>
  <inkml:trace contextRef="#ctx0" brushRef="#br0" timeOffset="1884.34">15240 17012 0,'0'0'15,"0"0"-15,0 0 16,0 0-16,0 0 16,0 0-1,0 0-15,0 0 0,0 17 16,0-17 0,0 0-16,-9 23 15,9-23-15,-26 27 16,-10-7-16,-12-2 15,48-18-15,-52 12 16,-1-4 0,53-8-16,0 0 15,0 0-15,-51 6 16,51-6-16,0 0 16,0 0-16,-36 3 15,36-3 1,0 0-16,-26-4 15,12-9-15,3-7 16,15-8-16,-4 28 16,0 0-16,12-31 15,4-3 1,6-2-16,-22 36 16,0 0-16,21-34 15,-21 34-15,18-38 16,-18 38-16,0 0 15,0 0-15,19-32 16,-19 32-16,0 0 16,0 0-1,17-17-15,-17 17 16,13 3-16,-3 21 16,0 9-16,0 11 15,0 3-15,4 4 16,0-1-16,2 1 15,-2 6 1,2 4-16,-2 10 16,-2-7-16,-1-4 15,-11-60-15,0 0 16,10 47-16,1-25 16</inkml:trace>
  <inkml:trace contextRef="#ctx0" brushRef="#br0" timeOffset="2553.12">15145 14865 0,'0'0'15,"0"0"-15,17 15 16,18 6-1,14 6-15,12 10 16,9-2-16,7 1 16,6 5-16,3 9 15,1-1-15,-1 6 16,-2 0-16,-4 0 16,2-2-16,-82-53 15,81 48 1,-7-6-16,-4-10 15</inkml:trace>
  <inkml:trace contextRef="#ctx0" brushRef="#br0" timeOffset="3392.21">16134 14326 0,'0'0'15,"0"0"-15,0 0 16,13-8-16,-13 8 16,0 0-16,29-16 15,10 7 1,-39 9-16,44-2 15,-44 2-15,47 7 16,-47-7-16,0 0 16,35 21-16,-35-21 15,0 0-15,0 0 16,20 32 0,-17 1-16,-3-33 15,0 0-15,-8 32 16,8-32-16,0 0 15,0 0-15,-13 30 16,13-30-16,0 0 16,0 0-1,-5 26-15,5-26 16,8 22-16,14-2 16,10-5-16,1-1 15,0 2-15,-33-16 16,0 0-16,30 22 15,-30-22 1,0 0-16,15 26 16,-15-26-16,-9 30 15,9-30-15,-35 29 16,-16-3-16,-16-14 16,-4-18-1</inkml:trace>
  <inkml:trace contextRef="#ctx0" brushRef="#br0" timeOffset="4126.89">11763 16225 0,'0'0'0,"0"0"15,9 18 1,10 2-16,10 10 16,4-1-16,5 3 15,7 2-15,1 5 16,5 4-16,4 7 16,5 0-1,5 2-15,2 2 16,4 3-16,5 0 15,-4-1-15,3-2 16,-1 4-16,11 9 16,-85-67-16,0 0 15,76 68-15,-32-19 16,-29-16 0</inkml:trace>
  <inkml:trace contextRef="#ctx0" brushRef="#br0" timeOffset="4471.09">11620 17038 0,'0'0'0,"0"0"15,0 18-15,5 11 16,-1 19-16,2 6 15,3 13-15,2 4 16,-2 7-16,3-2 16,1-2-1</inkml:trace>
  <inkml:trace contextRef="#ctx0" brushRef="#br0" timeOffset="5196.1">17112 15500 0,'0'0'0,"0"0"15,0 0-15,28 0 16,18 4-16,12-3 16,10-1-1,2-1-15,-2 1 16,-3 3-16,-65-3 15,0 0-15,67 2 16</inkml:trace>
  <inkml:trace contextRef="#ctx0" brushRef="#br0" timeOffset="5409.25">17238 15819 0,'0'0'15,"11"4"-15,30 3 16,14-1-16,6-6 16,6-5-16,-2-4 15,-1-12 1</inkml:trace>
  <inkml:trace contextRef="#ctx0" brushRef="#br0" timeOffset="6722.23">19071 14555 0,'0'0'0,"0"0"16,0 0-16,16 0 15,14 0-15,8 0 16,10 0-1,5-2-15,9 1 16,1 2-16,0 4 16,-3 0-16,-9 11 15,-9 7-15,-42-23 16,33 32 0,-33-32-16,12 34 15,-12 3-15,-12-3 16,-9-5-16,-6-4 15,-1 2-15,-7-2 16,-1 0-16,36-25 16,-42 21-1,42-21-15,-39 24 16,39-24-16,0 0 16,-27 18-16,27-18 15,-8 17-15,19-4 16,16-1-16,9-3 15,7 0 1,4-1-16,2 2 16,-2 9-16,-2 2 15,-45-21-15,39 25 16,-39-25-16,29 32 16,-29-32-1,16 30-15,-18 2 16,-12 4-16,-11-3 15,-12-8-15,-8-8 16,-14-11-16,-18-14 16,-18-17-1</inkml:trace>
  <inkml:trace contextRef="#ctx0" brushRef="#br0" timeOffset="7097.08">18610 15511 0,'0'0'15,"0"0"-15,21-2 16,20-2-1,14-4-15,14 2 16,14-3-16,13 3 16,14-1-16,57-3 15,7 1-15,-30 9 16,-27 5 0,-10 2-16,-36-4 15,-5 2-15,-6 3 16,-3 1-16,-57-9 15,0 0-15,52 4 16,-52-4 0,0 0-16,54-7 15</inkml:trace>
  <inkml:trace contextRef="#ctx0" brushRef="#br0" timeOffset="7791.23">18937 15805 0,'0'0'16,"0"0"-16,0 0 16,-12 13-16,-6 12 15,-9 9 1,-4 2-16,-7 3 15,4 5-15,-1 1 16,35-45-16,-35 50 16,4 3-16,31-53 15,-27 51 1,27-51-16,0 0 16,-18 50-16,12-2 15,6-48-15,12 32 16,11-5-16,11-12 15,12-5 1,9-8-16,15-4 16,5-2-16,2 4 15,-5 0-15,-10 2 16,-62-2-16,48-2 16,-48 2-16,31-13 15,-9-10 1,-9-10-16</inkml:trace>
  <inkml:trace contextRef="#ctx0" brushRef="#br0" timeOffset="8078.85">19047 15926 0,'0'0'15,"0"0"-15,0 0 16,0 19-16,2 15 16,-2-34-16,3 54 15,2 10-15,0 5 16,0 1 0,5 5-16,-2 0 15,5-2-15,2-4 16,-1-5-16,-2-2 15,-12-62-15,8 48 16,-3-21 0</inkml:trace>
  <inkml:trace contextRef="#ctx0" brushRef="#br0" timeOffset="8484.29">19513 16174 0,'0'0'0,"0"0"15,17-4-15,17-4 16,11 1-16,7 3 15,-2 5-15,4 9 16,-1 4 0,-8 9-16,-4 6 15,-6 5-15,-5 3 16,-10 2-16,-14 3 16,-7 0-16,1-42 15,-18 47 1,-14-3-16,-12 1 15,-8-8-15,-14-3 16,-1-9-16,-1-14 16,6-11-16,11-15 15,14-8-15</inkml:trace>
  <inkml:trace contextRef="#ctx0" brushRef="#br0" timeOffset="8906.44">20428 16156 0,'0'0'0,"0"0"15,0 0-15,-20 5 16,-14-2 0,-10-1-16,-4 2 15,48-4-15,-50 16 16,50-16-16,-50 23 16,-2 5-16,52-28 15,-37 40 1,37-40-16,-29 45 15,13 1-15,8 1 16,10-3-16,7-5 16,10 0-16,10-6 15,16-1 1,20 1-16,22-6 16,18-13-16,-2-14 15,-13-9-15</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46:28.619"/>
    </inkml:context>
    <inkml:brush xml:id="br0">
      <inkml:brushProperty name="width" value="0.05292" units="cm"/>
      <inkml:brushProperty name="height" value="0.05292" units="cm"/>
      <inkml:brushProperty name="color" value="#FF0000"/>
    </inkml:brush>
  </inkml:definitions>
  <inkml:trace contextRef="#ctx0" brushRef="#br0">13838 8068 24575,'26'0'0,"2"4"0,11 3 0,5 6 0,2 0-930,-13-5 0,2 1 930,1 1 0,1 0-889,15 0 0,3 2 889,-4 3 0,0 1 0,-11-7 0,1 0 0,0 1 0,14 6 0,-1 0 0,3 3 0,0 0 0,-3-1 0,-1 2 0,-16-4 0,0 1 0,-1-1 0,15 5 0,-1 1 0,2 4 0,0 2 0,-5-2 0,0 0 0,-2 1 0,0 0 0,-1 1 0,-1 1 0,0-1 0,-2 1 0,-6-2 0,0 0-767,3 4 1,-1 0 766,-7-3 0,-1 1 0,3 3 0,0 0 0,-3-2 0,0-1 0,-3 2 0,1 0 0,1-3 0,0 0 0,-5 2 0,0-1 0,5 0 0,0 0-438,-4 3 0,0 0 438,4-2 0,0-1 0,-4 3 0,1 1 0,4 2 0,1 1-75,-5-2 0,-1 1 75,7 6 0,0 1 0,-5-5 0,-1 1 0,4 7 0,0 0 0,-3-4 0,-1 0 0,1 7 0,1-1 0,-2-6 0,0 0 0,2 3 0,-1 0 0,-3-1 0,0 0 0,-1-3 0,0 0 0,-2 0 0,-1-1 0,0-1 0,0-1 0,0-1 0,0 0 503,1 1 0,-2-2-503,-4-6 0,0 1 0,9 12 0,-2 0 0,-1 5 0,0-5 0,-1-1 0,2 6 0,-8-17 0,1 1 0,11 20 1294,-3 0-1294,-3-7 0,-3-5 1007,-1-5-1007,0 0 1500,-1-6-1500,-3-3 1101,-1-1-1101,-3-4 289,-1-1-289,1 1 0,-1-3 0,1-2 0,-4-3 0,0-3 0,-1 0 0,-1-4 0,1-4 0,-2-8 0,0-15 0,0-4 0,0-22 0,4 6-273,-2 12 1,1-2 272,-1 1 0,0 0 0,3-5 0,-2 1 0,-2-24 0,3 26 0,1 0 0,0-20 0,-1 22 0,1-1 0,3-20 0,1-3 0,-2 19 0,4-2 0,-1 16 0,4-1 0,-5 10 0,3 0 545,-5 5-545,1 2 0,-3 3 0,1 1 0,-1 2 0,-2 2 0,0 4 0,-3 6 0,-3 8 0,-1 5 0,-4 4 0,1 4 0,-1 2 0,0 4 0,0 5 0,4-4 0,-4 9 0,7-9 0,-6 9 0,6-8 0,-6 2 0,6-8 0,-5-7 0,2-4 0,0-4 0,-2-4 0,3 0 0,-3-7 0,0 0 0,1-4 0,2 3 0,-2-1 0,2 1 0,0-3 0,-2-2 0,4 2 0,-5-4 0,-1-2 0,-7 1 0,-3-9 0,-7 1 0,-10-7 0,6 1 0,-18-2 0,14-2 0,-16 4 0,3-5 0,0 7 0,-4-1 0,9 5 0,-4 1 0,5 6 0,1-2 0,3 3 0,-3 0 0,8 0 0,-3 0 0,8 0 0,-3 0 0,7 0 0,1 0 0,4 0 0,4 0 0,3 0 0,0 0 0,4 0 0,-1 0 0,3 0 0,1 0 0</inkml:trace>
  <inkml:trace contextRef="#ctx0" brushRef="#br0" timeOffset="1719">21190 12085 24575,'-15'0'0,"0"0"0,-9 0 0,-1 0 0,-4 0 0,0 0 0,-4 6 0,-2 0 0,0 12 0,-4-5 0,4 9 0,-4-9 0,3 9 0,-7-12 0,6 8 0,-3-2 0,2 0 0,2-4 0,-3 2 0,-5-5 0,4 4 0,-10 2 0,5-2-498,-11 4 498,10-4 0,-9 0 0,11-5 0,-12 0 0,5 0 0,-5 1 0,5-1 0,1 1 0,5-1 0,1 0 0,6-1 0,4 1 0,-4-1 0,8 1 0,-4-1 0,1 1 0,3 2 498,-8 2-498,8 2 0,-8 2 0,4-1 0,-5 4 0,4-7 0,-2 6 0,2-6 0,-3 4 0,-1-4 0,0 3 0,0-7 0,0 3 0,0-3 0,1-1 0,0 1 0,0 0 0,4-1 0,-4 1 0,8-1 0,-3 0 0,4 0 0,4 0 0,-2 0 0,6-3 0,0 2 0,2-3 0,6 4 0,-6-4 0,7 2 0,-1-4 0,2 4 0,4-4 0,-1 4 0,2-4 0,1 3 0,-1-3 0,1 4 0,2-5 0,1 2 0</inkml:trace>
  <inkml:trace contextRef="#ctx0" brushRef="#br0" timeOffset="3462">21357 13484 24575,'-14'0'0,"-2"0"0,-7 0 0,-2 0 0,-9 0 0,4 0 0,-3 0 0,8 0 0,-3 0 0,7 0 0,-3 0 0,4 0 0,4 0 0,-7 0 0,9 0 0,-9 0 0,10 0 0,-6 0 0,3 3 0,-4 1 0,-4 2 0,-1 1 0,-4 4 0,-4 0 0,3 4 0,-8 0 0,3 1 0,-8-1 0,-2 2 0,0-1 0,-4 0 0,8-4 0,-8 4 0,9-7 0,-9 3 0,9-1 0,-4-2 0,-12 9 0,8-5 0,19-3 0,1-1 0,-16 4 0,0 2 0,3-3 0,-7 1 0,8 2 0,-3-6 0,-1 2 0,4 1 0,-10-3 0,10 2 0,-4-3 0,1 0 0,3 0 0,-4 0 0,10 2 0,-4-1 0,4 1 0,-5-2 0,0 3 0,4 1 0,-3 0 0,8-2 0,-3 1 0,4-3 0,1 2 0,3-3 0,1 0 0,4 0 0,0-1 0,0 1 0,1-1 0,-1-2 0,0 2 0,4-3 0,-3 4 0,6-1 0,-3 0 0,4 0 0,0-3 0,0 3 0,2-3 0,-1 0 0,5 0 0,-2-1 0,2-1 0,0 1 0,1-2 0,2 0 0,1 0 0</inkml:trace>
  <inkml:trace contextRef="#ctx0" brushRef="#br0" timeOffset="8799">15065 13254 24575,'-36'0'0,"-3"0"0,9 0 0,-2 0-699,0 0 1,0 0 698,-3 0 0,-1 0-1207,-15 0 0,-3 0 1207,2 0 0,-3 0-864,4 0 0,-4 0 0,0 0 864,3 0 0,0 0 0,0 0 0,-5 0 0,-1 0 0,0 0 0,1 0 0,-1 0 0,1 0 0,5 1 0,1-1 0,0-1 0,-5 0 0,-2 0 0,2-2 0,6-2 0,0-2 0,-1 1 0,-3 0 0,0-1 0,-1-1 0,1-3 0,0-1 0,0-1 0,5 1 0,1 1 0,0-1-702,0-2 1,0 0-1,2 0 702,4 0 0,1 1 0,-1-1 0,1 0 0,-1-2 0,0 2 0,3 2 0,0 1 0,1 0 0,-20-6 0,0 0-506,5 4 0,0 0 506,3 2 0,0 1 240,1 2 1,0 0-241,7 1 0,0 0 0,-4 1 0,2 2 0,13-1 0,1 1 1190,-7-1 0,1 0-1190,-23-4 0,1 1 0,24 3 0,0 0 0,-18-7 0,-4 3 0,11-3 0,-4 3 2429,13 2-2429,-7-1 0,13 3 0,1-1 2138,5 5-2138,8-2 1455,3 3-1455,5 0 637,2 0-637,1 0 0,2-4 0,51-24 0,-27 14 0,8-3 0,0 1 0,-10 6 0,-3-3 0,4 0 0,1-4 0,3 2 0,-3-2 0,8-1 0,-8 3 0,1 1 0,-7 2 0,-3 5 0,-3-2 0,0 4 0,-4 2 0,1-2 0,-3 2 0,-3 0 0,-6 0 0,-7 6 0,-3 4 0,-8 4 0,0 2 0,-5 2 0,0-1 0,0 0 0,0 1 0,1-1 0,3-3 0,1 2 0,7-6 0,2 2 0,5-3 0,2 0 0,3-3 0,-1 2 0,1-5 0,2 5 0,0 0 0,6 4 0,0 2 0,3 1 0,1 3 0,2 1 0,-2 1 0,2 2 0,0-3 0,-1 0 0,1 3 0,-3-2 0,1-1 0,-1 3 0,0-6 0,0 2 0,0-3 0,0 0 0,0-3 0,0 2 0,0-4 0,-1 4 0,1-5 0,0 2 0,-1-2 0,1-1 0,-3 1 0,-1-1 0,0-2 0,-1 2 0,4-4 0,-5 3 0,5-3 0,-5 4 0,2-2 0,1 0 0,0-1 0,2-2 0,-2 0 0,-1 0 0</inkml:trace>
  <inkml:trace contextRef="#ctx0" brushRef="#br0" timeOffset="10485">5907 12372 24575,'1'-3'0,"-10"1"0,-2 2 0,-14 0 0,8 0 0,-11 0 0,7 0 0,-2 3 0,3 4 0,0 3 0,0 7 0,-7 10 0,0 0 0,3 8 0,-8 6 0,19-14 0,-20 23 0,16-21 0,-12 16 0,9-14 0,-2 6 0,7-3 0,0 0 0,0 4 0,3-4 0,0 5 0,0 0 0,4 5 0,4 1 0,0 0 0,4-2 0,0-4 0,0 0 0,0-4 0,0 3 0,3-9 0,13 11 0,11-3 0,11 1-471,-17-16 0,2 0 471,24 13 0,-22-15 0,0 0 0,22 10 0,-21-12 0,0-1 0,20 8-367,2 9 367,-4-12 0,-4 4 0,-1-13 0,-1 5 0,-3-10 0,-2 0 0,0-5 0,-3-3 923,3 0-923,-4 0 386,0-3-386,4-5 0,-2-7 0,4-5 0,-4-4 0,5-4 0,-3 4 0,7-9 0,-7 5 0,3-4 0,-8 0 0,-1 1 0,-8 1 0,0-5 0,-8 5 0,0-3 0,-7 0 0,-1-2 0,-3-4 0,0 0 0,-4-17 0,-4 8-410,-3 17 0,-1-2 410,1 2 0,-2 0 0,-4 1 0,-2-2-809,-1-9 1,-1-2 808,-1 5 0,-1-1 0,-1-4 0,1 0 0,4 11 0,1 2-338,-3-5 0,1 2 338,-12-16 0,14 20 0,0 0 0,-16-19 0,9 7 0,3 14 0,4 3 723,6 14-723,2-5 1622,-2 11-1622,6-4 768,-3 8-768,1-3 0,-1 3 0,-3 0 0,-4 0 0,3 0 0,-6 0 0,-1 0 0,-1 0 0,-7 3 0,7 1 0,-3 3 0,4-1 0,4-2 0,3 1 0,2-4 0,5 1 0,0-2 0,4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4:58.4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18761 2743,'-38'0,"11"0,-5 0,15-3,-11 3,7-3,-6-4,-3 2,0-5,-3-1,8 3,1 1,4 1,0 2,1-2,-1 2,0 1,0 0,3 2,-2-4,-1 4,-1-5,-3 5,0-5,0 5,-1-2,-3 0,3 2,0-2,-3 3,7 0,-3 0,0 0,3 0,1 0,1-3,2 2,1-2,0 3,4 0,-3 0,2 0,-3 0,4 0,-4 0,3 0,-6 0,6 0,-6 0,6 0,-6 0,6 0,-6 0,3 0,-4 0,3 0,-2 0,3 0,-1 0,2 0,-1 0,3 0,-2 0,3 0,2 0,-1 0,2 0,0 0,-3 0,3 0,-3 0,0 0,3 0,-3 0,3 0,-3 0,0 0,3 0,-2 0,-1 0,2 0,-4 0,8 0,-5 3,2 0,0 0,-2 2,5-2,1 7,3 2,4-1,1 3,6-5,0 3,6 0,-2 1,7 3,-7-2,8 6,-5-6,6 6,-1-2,0 4,1 0,-1-1,1 1,0 4,0-4,5 5,-4-1,8 2,-8-1,7 3,-7-4,3 1,-3-1,-1-4,-4 3,3-3,-6 2,1-6,-3 1,0-3,0 4,-3 0,3-1,-3 1,4 4,-4-3,4 7,-3-4,0 1,2 3,-2 1,1 1,6 5,-6-6,7 5,0-3,-3 7,6-6,2 3,0-1,2-6,0 5,-2-6,1 0,2-1,-5-4,0-4,-2-1,-4-4,1 3,-7 1,7 16,1 0,11 8,0-2,1-7,-6 3,2-8,2 8,0-2,4 3,-3 0,-3-9,-3 3,-1-7,-4 2,4 0,-8-4,8 9,-4-8,2 7,1-2,-1 3,-2-4,5 4,-8-4,6 0,-2-1,-1-4,-2 0,1-1,-3-3,7 3,-5-6,6 7,-5-4,3 1,2 6,0-5,4 7,-1 0,2 0,1 6,3 3,-3-2,4 3,-4-2,-1-2,0 3,-3-4,3 0,-8-1,3 1,-6-2,5-2,-5 6,2-7,-3 8,3-4,-2 3,3-2,-4 3,-1-6,0 1,5 1,-4-1,7 2,-6-2,6 2,-3-1,4 4,1-2,2 3,-1-1,1-2,-2 6,-1-2,0-1,0 3,5-2,-4 3,4-2,-5 1,1-6,-1 3,-3-5,2 1,-3-1,5 1,-2-4,1 3,0-3,-1 0,1 3,-1-8,1 9,-1-9,1 4,-5-1,7-2,-9 5,9-5,-6 7,-1-8,4 3,-3 0,3 2,1 0,0 3,-1-3,2 8,-1-3,0 2,1 1,3-3,-3 6,3-6,-4 6,4-6,7 13,-10-16,8 14,-9-16,1 11,6-5,-5 5,6-1,-7 2,4 1,-4-4,0 7,-4-7,3 8,-3-5,5 11,-5-13,1 17,-6-14,2 11,4-1,-4-1,7 1,-6 0,2-5,-1-1,-2-5,5 0,-5 0,1-4,-3-2,3 0,-2-3,2 8,1-7,-3 7,3-7,-4 2,-1-5,0 1,0-4,-3-2,1-3,-5-4,2 0,-2-1,1-2,-1 0,2-2,-4-5,1 6,0-6,0 5,-1-5,1 3,0-1,-1-2,1 3,2-2,-2-1,2 2,-1 0,-1-2,2 2,-1-1,-1-1,2 2,0 0,-2-2,2 2,0-1,1 0,-1 3,4 0,-6-1,6 6,-6-6,6 7,-2-7,-1 3,2-3,-4 3,2-3,-4 0,1-4,2 3,-2 0,2-2,-1-1,-37-5,17 3,-32 1,28 0,-2 1,6-4,-6 2,2 0,1-2,0 2,1 0,2-3,-3 3,4-3,0 0,-4 0,3 0,-2 0,3 0,-4 0,3 0,-6 0,2 0,-2 0,2 0,-2 0,6 0,-6 3,6-2,-2 2,-1-3,3 0,-3 0,4 0,-3 0,2 3,-6-3,6 3,-6-3,6 0,-6 0,6 0,-6 0,2 0,-3 0,-3 0,-2 0,-4 0,0 0,-4 0,3 0,-7 0,7 0,-7 0,7 3,-3-2,4 2,0-3,5 0,-4 0,3 0,-4 0,-5 0,4 0,-8 0,4 0,-5 0,4 0,-3 0,4 0,-1 0,2 0,4 0,0 0,0 0,4 0,-3 0,7-3,-6-1,6 0,-3-2,0 2,3 0,-7-2,7 2,-7 0,7-2,-7 2,3 0,0-2,-3 5,7-5,-6 3,6-1,-7-3,7 6,-7-2,7 3,-3-3,4 3,0-3,-4 3,3 0,-2 0,3 0,-4 0,3 0,-3 0,0 0,-1 0,0 0,-2 0,2 0,-4 0,0 0,1 0,-1 0,0 0,4 0,-3 0,3 0,1 0,0 0,0 3,3-2,1 2,1 0,2-3,1 3,-3 0,6-2,-6 2,6 0,-6-3,6 3,-6-3,6 3,-3-3,4 3,0-3,0 0,2 2,-1-1,5 1,-6 1,4-2,-4 1,3 1,1-3,-5 3,4-3,-4 0,5 0,-3 2,4-1,-3 4,45-4,-15 1,38-2,-28 0,8 0,-3 0,4 0,-1 0,1 0,0 0,0 0,0 0,0 0,-1 0,6 0,-4 0,9 0,-4 0,6 0,-1 0,0 0,-5 0,4 0,-9 0,0 0,-3 0,-2 0,4 0,0 0,-5 0,4 0,1 0,2 0,-2 0,-1 0,-3 0,4 0,-5 0,-1 0,1 0,-4 0,28 0,-18 0,-5 0,1 0,1 0,11 0,-9 0,7 0,-1 0,3 3,-3-2,5 7,0-7,-4 2,2 1,-2-3,10 7,-5-7,5 6,-5-2,-1 3,0 1,-4-5,-2 3,-6-2,1-1,-5-1,-4-3,-3 0,-6 0,3 0,-4 0,0 0,-4 0,3 0,-3 0,1 0,-2 0,1 0,-3 0,2 0,-3 0,0 0,-3 0,3 0,-1 0,-1 0,1 0,-21-16,-1-1,-14-20,-7 0,10 2,-15-12,16 6,4 14,-1 0,-8-19,-3-4,5 13,4-2,1 9,5 1,0 4,0 1,1 4,-1 0,1 1,0-1,-1-4,0-1,0 0,0-3,0 3,-5-5,4 5,-3-4,5 8,-2-7,2 7,-2-7,2 7,-1-7,0 3,-1-4,-3-1,2-3,-7 1,3-6,0 2,-2 1,2-4,0 4,-2 0,2-3,0 7,-2-3,7 4,-8-4,8 4,-8-4,7 0,-6-2,2-3,-4 0,1 0,-5-2,3 2,-3-1,5 0,-1 1,-4-1,-1-1,0 1,-7 2,6-2,-6 7,-3-9,7 9,-7-9,8 10,-2-8,5 7,1-6,7 4,2 4,6 3,3 11,5 5,-7-22,-2 2,4 2,-1-1,-10-16,3-7,1 14,4 0,-3 2,4 8,-9-13,3 3,-7-11,4 6,4 16,1 1,-6-5,-8-16,10 18,-9-9,4 0,-4 0,1 0,2 5,-6-5,6 8,-2-4,4 9,0-3,1 7,-1-7,0 3,0-4,0 0,-1 0,2 4,-5-3,3 2,-3-3,4 0,-4 0,-2-5,1 3,-9-13,15 13,-14-8,16 7,-7 2,0-3,3 1,-3 1,3-1,1 3,-1-1,1 1,-1 0,1-1,0 1,3-3,-2 2,5-6,-2 7,7-7,-1 8,1-8,-4 3,1 1,0 0,0 1,-3 2,1-7,-5 5,2-5,-4 3,1-4,-1 3,4-7,-3 6,2-4,-7 2,4 3,-4-5,4 5,-3 2,3 2,-6 1,5 0,-5 3,6-2,-7 6,8-2,-7 3,3 0,0 1,-3-2,4 6,-5-5,5 5,-4-9,7 4,-7-4,3 2,-1-3,-2-3,6 0,-3-4,0 3,3-7,1 8,0-7,4 7,-1-2,1-2,5 5,-1-3,0 4,1 0,-1-4,-4 1,3-1,-2 3,0 0,-2 0,-3-1,3 0,-2 0,2 1,-3-1,0 4,0-3,1 7,0-3,1 9,0-4,5 8,-1-4,2 5,2-1,-3 1,7 3,-2-3,4 3,-4 0,4 0,-2 1,4 1,-1-1,25 2,0 3,20 1,-2 2,-3 0,10 0,-4 0,-1-3,-1 2,-3-6,-1 6,-1-2,0-1,-3 4,3-7,-4 3,-4-3,3 3,-4-2,1 5,-2-5,-3 5,0-2,0 0,0 2,-1-2,1 0,0 0,0-4,-1 3,1-1,-3 1,2-3,-3 4,4-3,-4 5,3-5,-6 6,6-3,-3 0,1 2,2-2,-3 3,4 0,0 0,-1 0,1 0,4 0,-3 3,6 1,-6 2,3 1,-4 0,-4-1,-1 0,-3 0,0 0,-3-2,3 1,-6-4,5 1,-3 1,0-3,5 3,-7-1,4 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5:13.687"/>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19327 2749,'53'0,"-8"3,-7 5,-12 0,6 6,-7-7,8 8,1-7,1 6,-2-6,-4 3,0-4,-4 0,-1 0,-1-4,-2 3,3-5,-4 2,0-3,0 0,0 0,-4 0,3 0,-6 0,6 0,-6 0,6 0,-6 0,2 0,-3 0,4 0,-3-3,6 0,-3-4,4-3,0 3,4-6,-4 5,4-5,0 6,-7-3,6 3,-10 1,3 0,-4 2,-3-1,0 5,1-3,-4 3,7 0,-4 0,0 0,2 0,1 0,0 0,3 0,-3 0,-3 0,2 0,-2-3,3 3,0-6,0 3,4 0,-6-3,5 6,-6-5,0 4,2-2,-3 1,0 1,-30-1,9 2,-26 3,20 0,2 4,-2-4,6 3,-3-6,7 3,1-3,-3 2,7 10,-3 6,4 5,-1 5,-6-7,-2 11,-2-2,-5 9,3-4,-7-1,8-9,-7 5,4-8,-5 4,2-4,-1-1,4 0,-2-4,7-1,-3 0,4-6,-5 9,4-11,-4 11,4-11,3 10,-1-8,1 6,-2-4,-1 3,1-2,-1 6,1-6,-1 2,1-3,3 0,-3 0,3 0,-1 1,-1-1,4 0,-4 0,4 0,-2 0,0 0,3-3,-3 2,3-2,0 3,0-3,0 2,-2-1,1 2,-2 0,1 0,1 0,-5 0,6 0,-6 0,3 0,-3 0,-5 4,4-3,-7 8,2-4,1 0,-8 4,7-3,-9 9,5-5,0 4,0-4,4-2,-3 2,8-6,-4 4,4-7,0 6,1-6,-1 2,1 0,0-2,-1 3,4-4,-3 0,5 0,-1-3,2 2,0-2,0 0,0 2,-2-4,1 4,-1-4,1 4,-1-2,1 3,-1-3,2 2,-3-1,2 2,-4 0,1 0,-2 0,0 3,-1-2,0 6,1-6,-1 6,1-6,-5 7,3-4,-2 1,2 2,-2-2,2 3,-7 2,6 1,-6 0,2 6,-3-2,-1 3,-1 1,5-2,-3 2,3-5,-4 5,0-5,4 5,-4 0,5-6,-5 5,4-4,-3 5,3-1,-5 1,5-1,-4 1,5-5,-1 3,-2-7,6 6,-6-6,6 6,-3-6,0 7,4-8,-8 8,7-4,-7 6,7-6,-4 4,2-3,2-1,-3 0,1-5,3 0,-3-3,4 2,3-3,-2 4,1 0,-2 0,-1 3,1-2,-1 7,1-8,-2 8,-3-2,3 3,-4 1,1 0,-1 0,-1 0,-2 4,3-4,0 4,-3-4,7-5,-6 1,10-10,-5-2,7-6,2-2,-4-3,8 6,-9 2,-8 21,-10 7,11-13,-2 1,-2 3,-1 0,-1-2,0 1,0 4,1 0,3-10,1 0,-2 4,0-1,-13 16,-3-2,-1 5,8-12,-1 3,5-10,0 4,5-7,0 3,-4 0,4-4,-4 4,4 0,0-4,-1 4,1 0,3-4,-2 3,3-4,-4 5,0-3,3 2,-1-4,1 4,-3-2,-5 3,5-4,-4 0,4 0,-4 0,3 0,-2 1,-1-1,3 0,-3 0,0 4,3 1,-3-1,3 4,1-7,-1 7,1-7,-2 7,6-8,-4 7,8-8,-7 4,6-1,-2-2,2 6,2-7,-1 3,1-5,-1 5,1-3,-1-1,1-1,4-6,-4 6,6-6,-5 2,5 1,-4-3,4 6,-5-7,5 7,-5-2,2 2,-4 1,4 0,-2 0,2-4,0 3,-2-3,1 4,-2 0,3 0,-3-1,3 1,-3 0,2 0,-1-1,2 1,-1 0,-2 4,6-3,-6 2,2 1,1-3,-4 2,7-3,-6 4,5-3,-5 3,3-5,0 1,-3 0,6 0,-5-4,5 3,-3-3,1 4,2-4,-6 3,6-2,-6 2,6-2,-5 2,2-3,-3 4,-1 0,1-1,-1 5,1-3,-1 3,1-4,-1-1,-3 2,4-5,-4 4,7-4,-2 1,5-2,-2-3,0 0,3 0,-6 0,5 4,-4-3,4 6,-5-7,2 7,0-6,-2 3,6-4,-6 0,5 0,-1 0,2-3,0 2,-3-4,2 4,-1-1,2-1,-3 2,3-5,0 2,-2 0,7-2,-8 2,2 0,-1-4,-3 3,2-4,-3 6,-4-2,3 4,-6-1,6 0,1 2,0-6,6 3,-3-4,4 1,27-3,-10-1,28-2,-11 0,1 0,7 0,-2 0,-1 0,4-3,-4 2,1-6,2 7,-2-7,-1 6,4-2,-9 3,4 0,-4 0,0 0,4 0,-3 0,3 0,-4 0,0 0,4 0,-3 0,4 0,-1 0,1 0,0 0,4 0,-4 0,5 0,0 3,0 1,0 1,0 2,0-7,0 4,0-4,0 0,-5 3,-1-2,1 2,-4-3,8 0,-8 0,7 0,-7 0,8 0,-3 0,4 0,5 0,-4 0,4 0,0 0,-3 0,3 0,0 0,-4 0,-7 0,0 0,12 0,-12 0,0 0,8 0,8 0,-9 0,9 0,-9 0,4 0,-5 0,0 0,0 0,0 0,0 0,-5 0,4 0,-8 0,4 0,-1 0,-3 0,3 0,-4 0,0 0,0 0,0 0,4 0,-3 0,3 0,-8 0,3 0,-7 0,7 0,-11 0,6 0,-10 3,2-3,-5 3,1-3,-3 0,1 0,2 0,-3 0,-43 0,12 0,-8 0,-2 0,-10 0,-3 0,-3 0,-2 0,1 0,0 0,0 0,0 0,0 0,-1 0,1 0,-6 0,4-4,-4 3,6-6,-1 6,1-6,-1 6,1-7,0 7,-6-7,4 7,1-6,2 6,8-6,-8 6,14-6,-8 7,12-4,-7 4,8-3,-3 2,5-2,-6 3,4-3,-8 2,8-5,-8 5,4-6,-5 3,0-1,0-2,0 3,0 0,0-3,4 6,2-6,4 6,0-2,1 3,-32 0,19 0,9 0,0 0,-7 0,-5 0,4 0,-4 0,5 4,0-4,-6 8,5-4,-4 0,0 4,3-4,-8 4,9 0,-4 0,1-4,3 0,-3-1,4-2,4 3,2-4,-1 0,4 0,-3 0,4 0,0 0,0 0,1 0,-1 0,4 0,1-3,4 2,1-2,-1 0,3 2,2-2,-1 3,3 0,-2 0,3 0,3 0,-3 0,3 0,-3 0,0 0,0 0,-1 0,1 0,0 0,0 0,0 0,3 0,-2 0,26-18,-10 11,25-21,-14 17,1-5,-1 0,0-2,2-2,0-1,-1 0,1-4,-3 0,6-2,-6-1,2 7,-3-7,3 6,-2-6,3 3,-4 0,3-3,-2 3,3-5,-4 5,4-4,-4 8,5-8,-6 8,5-7,-4 7,4-4,-1 4,0 0,4 3,2-7,-2 6,5-7,-4 4,8-1,-3 0,3 4,-3-3,2 3,-4 1,2-4,1 7,-6-6,6 6,-6-3,3 1,-1 2,-3-2,3 3,0 1,-4-1,4 3,-4-1,0 1,0-2,-1 0,1 0,0-1,0 1,-4 0,3 0,-3 0,5-4,-1 3,-3-2,3-1,-7 0,7-1,-6-1,2 2,-2-3,3 0,-3 0,2-1,-2 1,-2 4,2-7,-1 5,0-5,1 3,-1 0,-1 4,-2-3,2 2,-2 1,0-3,2 6,-5-3,1 7,-2 0,-1 4,3-1,-7 27,-3-8,-11 19,-10-4,2-11,-10 17,-1-5,-1 0,-5 12,2-11,2 6,-7-2,9-3,-9 2,9-1,-4-4,5-1,3 0,-2-3,7 2,-3-4,3 4,5-4,-4 4,4-6,0 5,-3-3,7 2,-3-7,4 2,1-6,2 3,-2-4,5 3,-2-2,3 3,-3-4,2 3,-5 2,2-1,-3 3,0-3,0 4,-4 1,3-1,-2-4,3 3,0-2,-3 0,2 2,-3-2,4 2,-4 2,3-1,-7 1,7-1,-7 2,7-2,-7 1,7-4,-2-1,3 0,4-3,-4 5,6-5,-5 6,5-6,-5 6,4-3,-4 4,5-4,-6 3,6-6,-5 3,6-4,-6 0,5 0,-1 0,-1-3,2 3,-1-6,4 2,-3 0,6 1,-7-1,5-1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4:58.4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18761 2743,'-38'0,"11"0,-5 0,15-3,-11 3,7-3,-6-4,-3 2,0-5,-3-1,8 3,1 1,4 1,0 2,1-2,-1 2,0 1,0 0,3 2,-2-4,-1 4,-1-5,-3 5,0-5,0 5,-1-2,-3 0,3 2,0-2,-3 3,7 0,-3 0,0 0,3 0,1 0,1-3,2 2,1-2,0 3,4 0,-3 0,2 0,-3 0,4 0,-4 0,3 0,-6 0,6 0,-6 0,6 0,-6 0,6 0,-6 0,3 0,-4 0,3 0,-2 0,3 0,-1 0,2 0,-1 0,3 0,-2 0,3 0,2 0,-1 0,2 0,0 0,-3 0,3 0,-3 0,0 0,3 0,-3 0,3 0,-3 0,0 0,3 0,-2 0,-1 0,2 0,-4 0,8 0,-5 3,2 0,0 0,-2 2,5-2,1 7,3 2,4-1,1 3,6-5,0 3,6 0,-2 1,7 3,-7-2,8 6,-5-6,6 6,-1-2,0 4,1 0,-1-1,1 1,0 4,0-4,5 5,-4-1,8 2,-8-1,7 3,-7-4,3 1,-3-1,-1-4,-4 3,3-3,-6 2,1-6,-3 1,0-3,0 4,-3 0,3-1,-3 1,4 4,-4-3,4 7,-3-4,0 1,2 3,-2 1,1 1,6 5,-6-6,7 5,0-3,-3 7,6-6,2 3,0-1,2-6,0 5,-2-6,1 0,2-1,-5-4,0-4,-2-1,-4-4,1 3,-7 1,7 16,1 0,11 8,0-2,1-7,-6 3,2-8,2 8,0-2,4 3,-3 0,-3-9,-3 3,-1-7,-4 2,4 0,-8-4,8 9,-4-8,2 7,1-2,-1 3,-2-4,5 4,-8-4,6 0,-2-1,-1-4,-2 0,1-1,-3-3,7 3,-5-6,6 7,-5-4,3 1,2 6,0-5,4 7,-1 0,2 0,1 6,3 3,-3-2,4 3,-4-2,-1-2,0 3,-3-4,3 0,-8-1,3 1,-6-2,5-2,-5 6,2-7,-3 8,3-4,-2 3,3-2,-4 3,-1-6,0 1,5 1,-4-1,7 2,-6-2,6 2,-3-1,4 4,1-2,2 3,-1-1,1-2,-2 6,-1-2,0-1,0 3,5-2,-4 3,4-2,-5 1,1-6,-1 3,-3-5,2 1,-3-1,5 1,-2-4,1 3,0-3,-1 0,1 3,-1-8,1 9,-1-9,1 4,-5-1,7-2,-9 5,9-5,-6 7,-1-8,4 3,-3 0,3 2,1 0,0 3,-1-3,2 8,-1-3,0 2,1 1,3-3,-3 6,3-6,-4 6,4-6,7 13,-10-16,8 14,-9-16,1 11,6-5,-5 5,6-1,-7 2,4 1,-4-4,0 7,-4-7,3 8,-3-5,5 11,-5-13,1 17,-6-14,2 11,4-1,-4-1,7 1,-6 0,2-5,-1-1,-2-5,5 0,-5 0,1-4,-3-2,3 0,-2-3,2 8,1-7,-3 7,3-7,-4 2,-1-5,0 1,0-4,-3-2,1-3,-5-4,2 0,-2-1,1-2,-1 0,2-2,-4-5,1 6,0-6,0 5,-1-5,1 3,0-1,-1-2,1 3,2-2,-2-1,2 2,-1 0,-1-2,2 2,-1-1,-1-1,2 2,0 0,-2-2,2 2,0-1,1 0,-1 3,4 0,-6-1,6 6,-6-6,6 7,-2-7,-1 3,2-3,-4 3,2-3,-4 0,1-4,2 3,-2 0,2-2,-1-1,-37-5,17 3,-32 1,28 0,-2 1,6-4,-6 2,2 0,1-2,0 2,1 0,2-3,-3 3,4-3,0 0,-4 0,3 0,-2 0,3 0,-4 0,3 0,-6 0,2 0,-2 0,2 0,-2 0,6 0,-6 3,6-2,-2 2,-1-3,3 0,-3 0,4 0,-3 0,2 3,-6-3,6 3,-6-3,6 0,-6 0,6 0,-6 0,2 0,-3 0,-3 0,-2 0,-4 0,0 0,-4 0,3 0,-7 0,7 0,-7 0,7 3,-3-2,4 2,0-3,5 0,-4 0,3 0,-4 0,-5 0,4 0,-8 0,4 0,-5 0,4 0,-3 0,4 0,-1 0,2 0,4 0,0 0,0 0,4 0,-3 0,7-3,-6-1,6 0,-3-2,0 2,3 0,-7-2,7 2,-7 0,7-2,-7 2,3 0,0-2,-3 5,7-5,-6 3,6-1,-7-3,7 6,-7-2,7 3,-3-3,4 3,0-3,-4 3,3 0,-2 0,3 0,-4 0,3 0,-3 0,0 0,-1 0,0 0,-2 0,2 0,-4 0,0 0,1 0,-1 0,0 0,4 0,-3 0,3 0,1 0,0 0,0 3,3-2,1 2,1 0,2-3,1 3,-3 0,6-2,-6 2,6 0,-6-3,6 3,-6-3,6 3,-3-3,4 3,0-3,0 0,2 2,-1-1,5 1,-6 1,4-2,-4 1,3 1,1-3,-5 3,4-3,-4 0,5 0,-3 2,4-1,-3 4,45-4,-15 1,38-2,-28 0,8 0,-3 0,4 0,-1 0,1 0,0 0,0 0,0 0,0 0,-1 0,6 0,-4 0,9 0,-4 0,6 0,-1 0,0 0,-5 0,4 0,-9 0,0 0,-3 0,-2 0,4 0,0 0,-5 0,4 0,1 0,2 0,-2 0,-1 0,-3 0,4 0,-5 0,-1 0,1 0,-4 0,28 0,-18 0,-5 0,1 0,1 0,11 0,-9 0,7 0,-1 0,3 3,-3-2,5 7,0-7,-4 2,2 1,-2-3,10 7,-5-7,5 6,-5-2,-1 3,0 1,-4-5,-2 3,-6-2,1-1,-5-1,-4-3,-3 0,-6 0,3 0,-4 0,0 0,-4 0,3 0,-3 0,1 0,-2 0,1 0,-3 0,2 0,-3 0,0 0,-3 0,3 0,-1 0,-1 0,1 0,-21-16,-1-1,-14-20,-7 0,10 2,-15-12,16 6,4 14,-1 0,-8-19,-3-4,5 13,4-2,1 9,5 1,0 4,0 1,1 4,-1 0,1 1,0-1,-1-4,0-1,0 0,0-3,0 3,-5-5,4 5,-3-4,5 8,-2-7,2 7,-2-7,2 7,-1-7,0 3,-1-4,-3-1,2-3,-7 1,3-6,0 2,-2 1,2-4,0 4,-2 0,2-3,0 7,-2-3,7 4,-8-4,8 4,-8-4,7 0,-6-2,2-3,-4 0,1 0,-5-2,3 2,-3-1,5 0,-1 1,-4-1,-1-1,0 1,-7 2,6-2,-6 7,-3-9,7 9,-7-9,8 10,-2-8,5 7,1-6,7 4,2 4,6 3,3 11,5 5,-7-22,-2 2,4 2,-1-1,-10-16,3-7,1 14,4 0,-3 2,4 8,-9-13,3 3,-7-11,4 6,4 16,1 1,-6-5,-8-16,10 18,-9-9,4 0,-4 0,1 0,2 5,-6-5,6 8,-2-4,4 9,0-3,1 7,-1-7,0 3,0-4,0 0,-1 0,2 4,-5-3,3 2,-3-3,4 0,-4 0,-2-5,1 3,-9-13,15 13,-14-8,16 7,-7 2,0-3,3 1,-3 1,3-1,1 3,-1-1,1 1,-1 0,1-1,0 1,3-3,-2 2,5-6,-2 7,7-7,-1 8,1-8,-4 3,1 1,0 0,0 1,-3 2,1-7,-5 5,2-5,-4 3,1-4,-1 3,4-7,-3 6,2-4,-7 2,4 3,-4-5,4 5,-3 2,3 2,-6 1,5 0,-5 3,6-2,-7 6,8-2,-7 3,3 0,0 1,-3-2,4 6,-5-5,5 5,-4-9,7 4,-7-4,3 2,-1-3,-2-3,6 0,-3-4,0 3,3-7,1 8,0-7,4 7,-1-2,1-2,5 5,-1-3,0 4,1 0,-1-4,-4 1,3-1,-2 3,0 0,-2 0,-3-1,3 0,-2 0,2 1,-3-1,0 4,0-3,1 7,0-3,1 9,0-4,5 8,-1-4,2 5,2-1,-3 1,7 3,-2-3,4 3,-4 0,4 0,-2 1,4 1,-1-1,25 2,0 3,20 1,-2 2,-3 0,10 0,-4 0,-1-3,-1 2,-3-6,-1 6,-1-2,0-1,-3 4,3-7,-4 3,-4-3,3 3,-4-2,1 5,-2-5,-3 5,0-2,0 0,0 2,-1-2,1 0,0 0,0-4,-1 3,1-1,-3 1,2-3,-3 4,4-3,-4 5,3-5,-6 6,6-3,-3 0,1 2,2-2,-3 3,4 0,0 0,-1 0,1 0,4 0,-3 3,6 1,-6 2,3 1,-4 0,-4-1,-1 0,-3 0,0 0,-3-2,3 1,-6-4,5 1,-3 1,0-3,5 3,-7-1,4 1</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5:13.687"/>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19327 2749,'53'0,"-8"3,-7 5,-12 0,6 6,-7-7,8 8,1-7,1 6,-2-6,-4 3,0-4,-4 0,-1 0,-1-4,-2 3,3-5,-4 2,0-3,0 0,0 0,-4 0,3 0,-6 0,6 0,-6 0,6 0,-6 0,2 0,-3 0,4 0,-3-3,6 0,-3-4,4-3,0 3,4-6,-4 5,4-5,0 6,-7-3,6 3,-10 1,3 0,-4 2,-3-1,0 5,1-3,-4 3,7 0,-4 0,0 0,2 0,1 0,0 0,3 0,-3 0,-3 0,2 0,-2-3,3 3,0-6,0 3,4 0,-6-3,5 6,-6-5,0 4,2-2,-3 1,0 1,-30-1,9 2,-26 3,20 0,2 4,-2-4,6 3,-3-6,7 3,1-3,-3 2,7 10,-3 6,4 5,-1 5,-6-7,-2 11,-2-2,-5 9,3-4,-7-1,8-9,-7 5,4-8,-5 4,2-4,-1-1,4 0,-2-4,7-1,-3 0,4-6,-5 9,4-11,-4 11,4-11,3 10,-1-8,1 6,-2-4,-1 3,1-2,-1 6,1-6,-1 2,1-3,3 0,-3 0,3 0,-1 1,-1-1,4 0,-4 0,4 0,-2 0,0 0,3-3,-3 2,3-2,0 3,0-3,0 2,-2-1,1 2,-2 0,1 0,1 0,-5 0,6 0,-6 0,3 0,-3 0,-5 4,4-3,-7 8,2-4,1 0,-8 4,7-3,-9 9,5-5,0 4,0-4,4-2,-3 2,8-6,-4 4,4-7,0 6,1-6,-1 2,1 0,0-2,-1 3,4-4,-3 0,5 0,-1-3,2 2,0-2,0 0,0 2,-2-4,1 4,-1-4,1 4,-1-2,1 3,-1-3,2 2,-3-1,2 2,-4 0,1 0,-2 0,0 3,-1-2,0 6,1-6,-1 6,1-6,-5 7,3-4,-2 1,2 2,-2-2,2 3,-7 2,6 1,-6 0,2 6,-3-2,-1 3,-1 1,5-2,-3 2,3-5,-4 5,0-5,4 5,-4 0,5-6,-5 5,4-4,-3 5,3-1,-5 1,5-1,-4 1,5-5,-1 3,-2-7,6 6,-6-6,6 6,-3-6,0 7,4-8,-8 8,7-4,-7 6,7-6,-4 4,2-3,2-1,-3 0,1-5,3 0,-3-3,4 2,3-3,-2 4,1 0,-2 0,-1 3,1-2,-1 7,1-8,-2 8,-3-2,3 3,-4 1,1 0,-1 0,-1 0,-2 4,3-4,0 4,-3-4,7-5,-6 1,10-10,-5-2,7-6,2-2,-4-3,8 6,-9 2,-8 21,-10 7,11-13,-2 1,-2 3,-1 0,-1-2,0 1,0 4,1 0,3-10,1 0,-2 4,0-1,-13 16,-3-2,-1 5,8-12,-1 3,5-10,0 4,5-7,0 3,-4 0,4-4,-4 4,4 0,0-4,-1 4,1 0,3-4,-2 3,3-4,-4 5,0-3,3 2,-1-4,1 4,-3-2,-5 3,5-4,-4 0,4 0,-4 0,3 0,-2 1,-1-1,3 0,-3 0,0 4,3 1,-3-1,3 4,1-7,-1 7,1-7,-2 7,6-8,-4 7,8-8,-7 4,6-1,-2-2,2 6,2-7,-1 3,1-5,-1 5,1-3,-1-1,1-1,4-6,-4 6,6-6,-5 2,5 1,-4-3,4 6,-5-7,5 7,-5-2,2 2,-4 1,4 0,-2 0,2-4,0 3,-2-3,1 4,-2 0,3 0,-3-1,3 1,-3 0,2 0,-1-1,2 1,-1 0,-2 4,6-3,-6 2,2 1,1-3,-4 2,7-3,-6 4,5-3,-5 3,3-5,0 1,-3 0,6 0,-5-4,5 3,-3-3,1 4,2-4,-6 3,6-2,-6 2,6-2,-5 2,2-3,-3 4,-1 0,1-1,-1 5,1-3,-1 3,1-4,-1-1,-3 2,4-5,-4 4,7-4,-2 1,5-2,-2-3,0 0,3 0,-6 0,5 4,-4-3,4 6,-5-7,2 7,0-6,-2 3,6-4,-6 0,5 0,-1 0,2-3,0 2,-3-4,2 4,-1-1,2-1,-3 2,3-5,0 2,-2 0,7-2,-8 2,2 0,-1-4,-3 3,2-4,-3 6,-4-2,3 4,-6-1,6 0,1 2,0-6,6 3,-3-4,4 1,27-3,-10-1,28-2,-11 0,1 0,7 0,-2 0,-1 0,4-3,-4 2,1-6,2 7,-2-7,-1 6,4-2,-9 3,4 0,-4 0,0 0,4 0,-3 0,3 0,-4 0,0 0,4 0,-3 0,4 0,-1 0,1 0,0 0,4 0,-4 0,5 0,0 3,0 1,0 1,0 2,0-7,0 4,0-4,0 0,-5 3,-1-2,1 2,-4-3,8 0,-8 0,7 0,-7 0,8 0,-3 0,4 0,5 0,-4 0,4 0,0 0,-3 0,3 0,0 0,-4 0,-7 0,0 0,12 0,-12 0,0 0,8 0,8 0,-9 0,9 0,-9 0,4 0,-5 0,0 0,0 0,0 0,0 0,-5 0,4 0,-8 0,4 0,-1 0,-3 0,3 0,-4 0,0 0,0 0,0 0,4 0,-3 0,3 0,-8 0,3 0,-7 0,7 0,-11 0,6 0,-10 3,2-3,-5 3,1-3,-3 0,1 0,2 0,-3 0,-43 0,12 0,-8 0,-2 0,-10 0,-3 0,-3 0,-2 0,1 0,0 0,0 0,0 0,0 0,-1 0,1 0,-6 0,4-4,-4 3,6-6,-1 6,1-6,-1 6,1-7,0 7,-6-7,4 7,1-6,2 6,8-6,-8 6,14-6,-8 7,12-4,-7 4,8-3,-3 2,5-2,-6 3,4-3,-8 2,8-5,-8 5,4-6,-5 3,0-1,0-2,0 3,0 0,0-3,4 6,2-6,4 6,0-2,1 3,-32 0,19 0,9 0,0 0,-7 0,-5 0,4 0,-4 0,5 4,0-4,-6 8,5-4,-4 0,0 4,3-4,-8 4,9 0,-4 0,1-4,3 0,-3-1,4-2,4 3,2-4,-1 0,4 0,-3 0,4 0,0 0,0 0,1 0,-1 0,4 0,1-3,4 2,1-2,-1 0,3 2,2-2,-1 3,3 0,-2 0,3 0,3 0,-3 0,3 0,-3 0,0 0,0 0,-1 0,1 0,0 0,0 0,0 0,3 0,-2 0,26-18,-10 11,25-21,-14 17,1-5,-1 0,0-2,2-2,0-1,-1 0,1-4,-3 0,6-2,-6-1,2 7,-3-7,3 6,-2-6,3 3,-4 0,3-3,-2 3,3-5,-4 5,4-4,-4 8,5-8,-6 8,5-7,-4 7,4-4,-1 4,0 0,4 3,2-7,-2 6,5-7,-4 4,8-1,-3 0,3 4,-3-3,2 3,-4 1,2-4,1 7,-6-6,6 6,-6-3,3 1,-1 2,-3-2,3 3,0 1,-4-1,4 3,-4-1,0 1,0-2,-1 0,1 0,0-1,0 1,-4 0,3 0,-3 0,5-4,-1 3,-3-2,3-1,-7 0,7-1,-6-1,2 2,-2-3,3 0,-3 0,2-1,-2 1,-2 4,2-7,-1 5,0-5,1 3,-1 0,-1 4,-2-3,2 2,-2 1,0-3,2 6,-5-3,1 7,-2 0,-1 4,3-1,-7 27,-3-8,-11 19,-10-4,2-11,-10 17,-1-5,-1 0,-5 12,2-11,2 6,-7-2,9-3,-9 2,9-1,-4-4,5-1,3 0,-2-3,7 2,-3-4,3 4,5-4,-4 4,4-6,0 5,-3-3,7 2,-3-7,4 2,1-6,2 3,-2-4,5 3,-2-2,3 3,-3-4,2 3,-5 2,2-1,-3 3,0-3,0 4,-4 1,3-1,-2-4,3 3,0-2,-3 0,2 2,-3-2,4 2,-4 2,3-1,-7 1,7-1,-7 2,7-2,-7 1,7-4,-2-1,3 0,4-3,-4 5,6-5,-5 6,5-6,-5 6,4-3,-4 4,5-4,-6 3,6-6,-5 3,6-4,-6 0,5 0,-1 0,-1-3,2 3,-1-6,4 2,-3 0,6 1,-7-1,5-1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5:35.228"/>
    </inkml:context>
    <inkml:brush xml:id="br0">
      <inkml:brushProperty name="width" value="0.05292" units="cm"/>
      <inkml:brushProperty name="height" value="0.05292" units="cm"/>
      <inkml:brushProperty name="color" value="#FF0000"/>
    </inkml:brush>
  </inkml:definitions>
  <inkml:trace contextRef="#ctx0" brushRef="#br0">19370 3020 24575,'0'23'0,"0"-3"0,0 5 0,0-8 0,0 6 0,0-6 0,0 3 0,0-4 0,0-1 0,0-2 0,0 0 0,0 2 0,0-6 0,3 7 0,0-4 0,3 0 0,0 0 0,0 0 0,0-3 0,3 3 0,-3-3 0,3 3 0,0-3 0,-3 3 0,3-6 0,-3 2 0,-1-2 0,0-1 0,1 1 0,-1-3 0,1-1 0,-1-2 0,1 0 0,-1 0 0,0 0 0,4 0 0,-3 0 0,5 0 0,-4 0 0,1 0 0,-3 0 0,1 0 0,-1-2 0,1 1 0,-1-1 0,1 2 0,-3-3 0,1 3 0,-1-5 0,3 4 0,-1-1 0,-2 0 0,1 1 0,-1-3 0,-1 1 0,3 0 0,-4 1 0,1 2 0</inkml:trace>
  <inkml:trace contextRef="#ctx0" brushRef="#br0" timeOffset="960">19560 3263 24575,'0'13'0,"0"-1"0,0 3 0,0-2 0,0 3 0,0-1 0,0-2 0,0 6 0,0-6 0,0 0 0,0 1 0,0-4 0,0 3 0,0-5 0,-5 1 0,3 0 0,-8 3 0,8 0 0,-3 0 0,5 0 0,0 0 0,-3 0 0,3-3 0,-6 2 0,5-4 0,-1 1 0,2-3 0,-3 1 0,3-1 0,-3 1 0,3-1 0,0 1 0,0-1 0,-2-2 0,1 1 0,-1-3 0,2 1 0</inkml:trace>
  <inkml:trace contextRef="#ctx0" brushRef="#br0" timeOffset="2341">19663 3143 24575,'0'15'0,"3"-1"0,-2-2 0,4 0 0,-1 3 0,-1-2 0,0 6 0,-3-6 0,0 0 0,3-2 0,-3-2 0,3 7 0,-3-3 0,0 2 0,0 1 0,0-3 0,0 2 0,0-3 0,0 4 0,0-3 0,0 2 0,0-6 0,0 3 0,2-6 0,-1 2 0,2-2 0,-1 2 0,1-2 0,3 3 0,-1-4 0,1 0 0,2 1 0,1 0 0,3-3 0,4 0 0,-3 0 0,2-3 0,1 3 0,0-3 0,1 0 0,2 0 0,-7 0 0,7 0 0,-6 0 0,3 0 0,-4 0 0,-3 0 0,2 0 0,-5 0 0,6 0 0,-6 0 0,2 0 0,-2 0 0,-1 0 0,1 0 0,-1 0 0,-2-2 0,-1-1 0,-2-2 0,0 2 0,0 1 0</inkml:trace>
  <inkml:trace contextRef="#ctx0" brushRef="#br0" timeOffset="3341">19942 3351 24575,'0'10'0,"0"1"0,0 1 0,0 4 0,0-3 0,0 2 0,0-3 0,0 0 0,0 4 0,0-6 0,0 5 0,0-6 0,0 3 0,0 0 0,0 0 0,0 0 0,0 0 0,0-3 0,0 6 0,0-5 0,0 6 0,0-4 0,0 0 0,0-3 0,0 2 0,0-5 0,0 3 0,0-4 0,0 1 0,0-1 0,0 0 0,0 1 0,0-1 0,0 1 0,0-1 0,0 1 0,0-1 0,0 1 0,0-1 0,0 0 0,0 1 0,0-1 0,0 1 0,0-1 0,0 0 0,0 0 0,0 1 0,0-4 0,0 1 0</inkml:trace>
  <inkml:trace contextRef="#ctx0" brushRef="#br0" timeOffset="4996">17801 2859 24575,'0'-5'0,"0"12"0,0 2 0,0 6 0,0 3 0,0-4 0,0 2 0,0 3 0,0-3 0,0 4 0,0 0 0,0 0 0,0-4 0,3 3 0,1-6 0,2 3 0,0-4 0,0-3 0,0 2 0,-1-5 0,1 2 0,-1-2 0,1-1 0,2-2 0,-2 2 0,6-4 0,0 1 0,1-2 0,3 0 0,-4 0 0,0 0 0,0 0 0,0 0 0,-3 0 0,2 0 0,-2 0 0,3 0 0,4 0 0,-3 0 0,6-3 0,-3-3 0,4-2 0,-4-1 0,3 2 0,-6 1 0,0 2 0,-2-1 0,-5 4 0,2-4 0,-2 4 0,-1-1 0,1 2 0,-1 0 0,-2 0 0,-1 0 0</inkml:trace>
  <inkml:trace contextRef="#ctx0" brushRef="#br0" timeOffset="5933">18024 2987 24575,'-3'11'0,"1"3"0,2 3 0,0 3 0,0 0 0,0-1 0,0 1 0,0-3 0,0 2 0,0-9 0,0 4 0,0-5 0,0 1 0,0 1 0,0-2 0,0 3 0,0-3 0,0 2 0,0-1 0,0-1 0,0 2 0,0-5 0,0 3 0,0-4 0,0 0 0,0 1 0,0-1 0,0 1 0,0-1 0,0 1 0,0-1 0,0 1 0,0-1 0,0 0 0,0 1 0,0-1 0,0 1 0,0-1 0,0 0 0,0 1 0,0-1 0,0 0 0,0-2 0,0-1 0</inkml:trace>
  <inkml:trace contextRef="#ctx0" brushRef="#br0" timeOffset="8402">18496 2820 24575,'-12'0'0,"-2"0"0,8 0 0,-6 0 0,3 0 0,-3 0 0,3 0 0,0 0 0,1 0 0,-1 0 0,-3 0 0,3 0 0,1 0 0,3 0 0,-1 0 0,1 2 0,-1 1 0,0 3 0,3-1 0,-2 1 0,2-1 0,-2 3 0,1-1 0,-1 4 0,2-5 0,-3 6 0,0-6 0,3 2 0,-2-3 0,4 1 0,-4-1 0,5 1 0,-5-1 0,4 1 0,-1-1 0,2 0 0,0 0 0,0 1 0,0-1 0,0 0 0,0 0 0,2-2 0,4 2 0,0-2 0,6 1 0,-3 1 0,3-2 0,0 3 0,0 0 0,0-2 0,0 1 0,0-2 0,-3 3 0,3 0 0,-6 0 0,5 0 0,-2-1 0,1 1 0,1 0 0,-5 3 0,6-3 0,-6 6 0,6-6 0,-6 3 0,3-1 0,-4-1 0,1 1 0,-1-3 0,1 4 0,0-3 0,-1 2 0,1-2 0,-1-1 0,1 1 0,-3-1 0,1 0 0,-3 1 0,1-1 0,-2 4 0,0-3 0,0 5 0,0-5 0,0 6 0,0-6 0,0 5 0,0-2 0,-5 1 0,-2 1 0,-5-1 0,0-1 0,-4 3 0,0-5 0,-4 5 0,0-4 0,0 1 0,0-2 0,0 0 0,0-4 0,4 0 0,-3-3 0,6 0 0,-3 0 0,7 0 0,-2 0 0,4 0 0,-4 0 0,5 0 0,-3 0 0,4 0 0,-1 0 0,1 0 0,2-2 0,1-1 0,2-2 0,0-1 0,0 1 0,0-4 0,0 0 0,0 0 0,3-3 0,0 3 0,6-3 0,0 0 0,3 0 0,0 2 0,-3-1 0,3 4 0,-3-2 0,0 1 0,3 1 0,-6-2 0,6 3 0,-6-2 0,2 1 0,-2-1 0,0 2 0,-1 1 0,0-1 0,1 1 0,-1-1 0,1 1 0,-3-1 0,2 1 0,-2-1 0,0 1 0,2-1 0,-5 0 0,5 1 0,-4-1 0,1 1 0,0-1 0,-1 1 0,1-1 0,-2 1 0,3-1 0,-3 1 0,3-1 0,-3 1 0,0-4 0,2 3 0,-1-6 0,1 6 0,-2-5 0,0 5 0,0-6 0,3 3 0,-2-3 0,1 3 0,-2-3 0,3 6 0,-3-6 0,3 6 0,-3-2 0,0 2 0,0 1 0,0-1 0,0 1 0,0-1 0,0 1 0,0 0 0,0 0 0,-3 2 0,0 1 0,-2 2 0,-1 0 0,1 0 0,0 0 0,-1 0 0,3 0 0,1 0 0</inkml:trace>
  <inkml:trace contextRef="#ctx0" brushRef="#br0" timeOffset="16695">18810 4088 24575,'8'0'0,"-1"0"0,-4-5 0,2 3 0,-4-5 0,4 3 0,-5-1 0,5-1 0,-4 1 0,1 0 0,-2-1 0,0 1 0,0-1 0,0 1 0,0-1 0,0 1 0,0-4 0,0 3 0,0-3 0,0 4 0,0-4 0,0 3 0,0-2 0,0-1 0,0 3 0,0-5 0,0 1 0,0 1 0,0-2 0,0 2 0,0-1 0,0-1 0,0 5 0,0-3 0,0 4 0,0-1 0,0 1 0,-2-1 0,-1 4 0,-3-3 0,1 4 0,-1-1 0,1 2 0,-1 0 0,1 0 0,-1 0 0,1 0 0,-4 0 0,3 0 0,-3 0 0,4 0 0,-1 0 0,-2 0 0,2 2 0,-3 1 0,4 3 0,-1-1 0,1 0 0,-1 1 0,1-1 0,2 1 0,-2-1 0,2 1 0,-3-1 0,3 0 0,-2 1 0,2 2 0,-3 1 0,2 1 0,-1 1 0,2-2 0,-3 0 0,2 2 0,0-4 0,3 4 0,-4-5 0,4 2 0,-1-2 0,2 2 0,0-2 0,0 6 0,0-6 0,0 5 0,0-5 0,0 3 0,0-4 0,0 1 0,2-1 0,1 0 0,3 1 0,-1-1 0,1 1 0,-1-3 0,0-1 0,1-2 0,-1 3 0,1-3 0,-1 3 0,1-3 0,-1 0 0,0 2 0,4-1 0,-3 3 0,2-3 0,-2 4 0,-1-5 0,1 5 0,-1-2 0,1 3 0,-1-1 0,0 1 0,1-1 0,-1 1 0,1-1 0,0 3 0,-3 2 0,2-1 0,-2 2 0,0-2 0,0 0 0,0 3 0,-3-3 0,3 0 0,-3 2 0,0-5 0,0 3 0,0-1 0,0-2 0,0 6 0,0-6 0,0 5 0,0-5 0,0 3 0,0-4 0,0 1 0,0-1 0,-3 1 0,0-1 0,-5-2 0,2-1 0,-3-2 0,1 0 0,1 0 0,-4 0 0,5 0 0,-6 0 0,6 0 0,-2 0 0,-1 0 0,3 0 0,-5 0 0,4 0 0,-4 0 0,5-2 0,-6 1 0,6-4 0,-2 2 0,2 0 0,1-2 0,-1 2 0,0 0 0,3-2 0,-1 5 0,3-5 0,-2 2 0,3-2 0,0-1 0,0 1 0,0-3 0,0 1 0,0-1 0,0-1 0,3 3 0,0-2 0,3-1 0,2 3 0,-1-3 0,4 3 0,-2 0 0,0 0 0,-1 1 0,1-1 0,-3 0 0,2 1 0,-2-1 0,-1 1 0,1-1 0,-3 0 0,2 1 0,-3 0 0,1-1 0,2 1 0,-4-1 0,3 1 0,-3 0 0,3-1 0,-3 1 0,3 0 0,-3-1 0,1 1 0,1-1 0,-3 1 0,5-1 0,-4-2 0,4 1 0,-5-1 0,5 2 0,-4 1 0,3-1 0,-3 1 0,4-4 0,-4 3 0,4-2 0,-5 2 0,3 1 0,-3-1 0,2 1 0,-1-1 0,1 3 0,-2 1 0</inkml:trace>
  <inkml:trace contextRef="#ctx0" brushRef="#br0" timeOffset="19472">19056 4050 24575,'8'0'0,"-1"0"0,1 0 0,1 0 0,1 0 0,4 0 0,-7 0 0,8 0 0,-9 0 0,6 0 0,-6-2 0,5-2 0,-5-1 0,3-1 0,-4 3 0,1-5 0,-1 7 0,-2-9 0,0 6 0,-3-4 0,0 3 0,0 0 0,0-1 0,0-3 0,0 0 0,0 0 0,-6-2 0,2 1 0,-7 1 0,1-3 0,-2 6 0,0-3 0,0 3 0,0 0 0,3 0 0,-3 0 0,3 0 0,0 3 0,1-2 0,2 4 0,-2-1 0,2 2 0,-3 0 0,4 0 0,-1 0 0,1 0 0,-1 0 0,1 0 0,0 0 0,-1 0 0,1 2 0,-1 1 0,1 2 0,-1 1 0,1-1 0,2 1 0,-2 2 0,2-2 0,-1 3 0,-1-4 0,5 0 0,-3 1 0,3-1 0,0 1 0,0-1 0,0 0 0,0 1 0,6-1 0,0 1 0,6 0 0,1 0 0,2-3 0,-2 3 0,6-3 0,-6 3 0,6 1 0,-6-1 0,6 1 0,-6-1 0,6 3 0,-7-2 0,4 2 0,-4-3 0,-3 0 0,3 0 0,-6-1 0,2 1 0,-2 0 0,-1-1 0,0 1 0,1-1 0,-1 0 0,-2 1 0,0 2 0,-3 1 0,0 1 0,0 1 0,0-2 0,0 3 0,0 0 0,0 0 0,0 0 0,0 0 0,0 0 0,0 4 0,-3-3 0,0 2 0,-1-5 0,-1 1 0,4-2 0,-4 0 0,4 2 0,-1-4 0,2 1 0,-3 0 0,2-1 0,-1 4 0,2-5 0,-3 3 0,3-4 0,-5 0 0,2 1 0,-3-1 0,1 1 0,-4-3 0,3-1 0,-6-2 0,3 3 0,-6-2 0,2 1 0,-3-2 0,0 0 0,3 0 0,-2 0 0,3 0 0,-4-3 0,6 0 0,-5-6 0,6 3 0,-3-6 0,3 6 0,0-6 0,0 6 0,3-6 0,0 6 0,0-3 0,6 4 0,-5 2 0,4-2 0,-1 2 0,2-3 0,0 1 0,0-1 0,0-2 0,0 2 0,0-6 0,0 3 0,0-3 0,2 0 0,4 0 0,1-1 0,5 1 0,-3 0 0,0 0 0,3 0 0,-6 0 0,6 0 0,-6 2 0,3-1 0,-4 5 0,1-3 0,0 4 0,-1-1 0,0 1 0,-2 0 0,2 2 0,-2-2 0,2 2 0,0-3 0,1 1 0,-1-1 0,1 1 0,-1 2 0,1-5 0,-1 7 0,4-7 0,-3 5 0,2-3 0,1 0 0,-3 0 0,2 1 0,-2-1 0,-1 0 0,1 1 0,-1-1 0,1 1 0,-1-1 0,-2 1 0,2-1 0,-4 1 0,4-1 0,-5 1 0,3-4 0,-3 0 0,0 0 0,0-3 0,0 6 0,0-5 0,0 4 0,0-4 0,0 5 0,0-3 0,0 4 0,0-1 0,-3 1 0,0-1 0,-5 0 0,1 3 0,-4-2 0,2 4 0,-1-2 0,-1 1 0,2 1 0,-3-2 0,0 3 0,-1 0 0,4 0 0,1 0 0,-1 0 0,3 0 0,-2 0 0,2 0 0,1 0 0,-1 0 0,1 0 0,-1 0 0,1 0 0,0 2 0,2-1 0,0 1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4:58.4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18761 2743,'-38'0,"11"0,-5 0,15-3,-11 3,7-3,-6-4,-3 2,0-5,-3-1,8 3,1 1,4 1,0 2,1-2,-1 2,0 1,0 0,3 2,-2-4,-1 4,-1-5,-3 5,0-5,0 5,-1-2,-3 0,3 2,0-2,-3 3,7 0,-3 0,0 0,3 0,1 0,1-3,2 2,1-2,0 3,4 0,-3 0,2 0,-3 0,4 0,-4 0,3 0,-6 0,6 0,-6 0,6 0,-6 0,6 0,-6 0,3 0,-4 0,3 0,-2 0,3 0,-1 0,2 0,-1 0,3 0,-2 0,3 0,2 0,-1 0,2 0,0 0,-3 0,3 0,-3 0,0 0,3 0,-3 0,3 0,-3 0,0 0,3 0,-2 0,-1 0,2 0,-4 0,8 0,-5 3,2 0,0 0,-2 2,5-2,1 7,3 2,4-1,1 3,6-5,0 3,6 0,-2 1,7 3,-7-2,8 6,-5-6,6 6,-1-2,0 4,1 0,-1-1,1 1,0 4,0-4,5 5,-4-1,8 2,-8-1,7 3,-7-4,3 1,-3-1,-1-4,-4 3,3-3,-6 2,1-6,-3 1,0-3,0 4,-3 0,3-1,-3 1,4 4,-4-3,4 7,-3-4,0 1,2 3,-2 1,1 1,6 5,-6-6,7 5,0-3,-3 7,6-6,2 3,0-1,2-6,0 5,-2-6,1 0,2-1,-5-4,0-4,-2-1,-4-4,1 3,-7 1,7 16,1 0,11 8,0-2,1-7,-6 3,2-8,2 8,0-2,4 3,-3 0,-3-9,-3 3,-1-7,-4 2,4 0,-8-4,8 9,-4-8,2 7,1-2,-1 3,-2-4,5 4,-8-4,6 0,-2-1,-1-4,-2 0,1-1,-3-3,7 3,-5-6,6 7,-5-4,3 1,2 6,0-5,4 7,-1 0,2 0,1 6,3 3,-3-2,4 3,-4-2,-1-2,0 3,-3-4,3 0,-8-1,3 1,-6-2,5-2,-5 6,2-7,-3 8,3-4,-2 3,3-2,-4 3,-1-6,0 1,5 1,-4-1,7 2,-6-2,6 2,-3-1,4 4,1-2,2 3,-1-1,1-2,-2 6,-1-2,0-1,0 3,5-2,-4 3,4-2,-5 1,1-6,-1 3,-3-5,2 1,-3-1,5 1,-2-4,1 3,0-3,-1 0,1 3,-1-8,1 9,-1-9,1 4,-5-1,7-2,-9 5,9-5,-6 7,-1-8,4 3,-3 0,3 2,1 0,0 3,-1-3,2 8,-1-3,0 2,1 1,3-3,-3 6,3-6,-4 6,4-6,7 13,-10-16,8 14,-9-16,1 11,6-5,-5 5,6-1,-7 2,4 1,-4-4,0 7,-4-7,3 8,-3-5,5 11,-5-13,1 17,-6-14,2 11,4-1,-4-1,7 1,-6 0,2-5,-1-1,-2-5,5 0,-5 0,1-4,-3-2,3 0,-2-3,2 8,1-7,-3 7,3-7,-4 2,-1-5,0 1,0-4,-3-2,1-3,-5-4,2 0,-2-1,1-2,-1 0,2-2,-4-5,1 6,0-6,0 5,-1-5,1 3,0-1,-1-2,1 3,2-2,-2-1,2 2,-1 0,-1-2,2 2,-1-1,-1-1,2 2,0 0,-2-2,2 2,0-1,1 0,-1 3,4 0,-6-1,6 6,-6-6,6 7,-2-7,-1 3,2-3,-4 3,2-3,-4 0,1-4,2 3,-2 0,2-2,-1-1,-37-5,17 3,-32 1,28 0,-2 1,6-4,-6 2,2 0,1-2,0 2,1 0,2-3,-3 3,4-3,0 0,-4 0,3 0,-2 0,3 0,-4 0,3 0,-6 0,2 0,-2 0,2 0,-2 0,6 0,-6 3,6-2,-2 2,-1-3,3 0,-3 0,4 0,-3 0,2 3,-6-3,6 3,-6-3,6 0,-6 0,6 0,-6 0,2 0,-3 0,-3 0,-2 0,-4 0,0 0,-4 0,3 0,-7 0,7 0,-7 0,7 3,-3-2,4 2,0-3,5 0,-4 0,3 0,-4 0,-5 0,4 0,-8 0,4 0,-5 0,4 0,-3 0,4 0,-1 0,2 0,4 0,0 0,0 0,4 0,-3 0,7-3,-6-1,6 0,-3-2,0 2,3 0,-7-2,7 2,-7 0,7-2,-7 2,3 0,0-2,-3 5,7-5,-6 3,6-1,-7-3,7 6,-7-2,7 3,-3-3,4 3,0-3,-4 3,3 0,-2 0,3 0,-4 0,3 0,-3 0,0 0,-1 0,0 0,-2 0,2 0,-4 0,0 0,1 0,-1 0,0 0,4 0,-3 0,3 0,1 0,0 0,0 3,3-2,1 2,1 0,2-3,1 3,-3 0,6-2,-6 2,6 0,-6-3,6 3,-6-3,6 3,-3-3,4 3,0-3,0 0,2 2,-1-1,5 1,-6 1,4-2,-4 1,3 1,1-3,-5 3,4-3,-4 0,5 0,-3 2,4-1,-3 4,45-4,-15 1,38-2,-28 0,8 0,-3 0,4 0,-1 0,1 0,0 0,0 0,0 0,0 0,-1 0,6 0,-4 0,9 0,-4 0,6 0,-1 0,0 0,-5 0,4 0,-9 0,0 0,-3 0,-2 0,4 0,0 0,-5 0,4 0,1 0,2 0,-2 0,-1 0,-3 0,4 0,-5 0,-1 0,1 0,-4 0,28 0,-18 0,-5 0,1 0,1 0,11 0,-9 0,7 0,-1 0,3 3,-3-2,5 7,0-7,-4 2,2 1,-2-3,10 7,-5-7,5 6,-5-2,-1 3,0 1,-4-5,-2 3,-6-2,1-1,-5-1,-4-3,-3 0,-6 0,3 0,-4 0,0 0,-4 0,3 0,-3 0,1 0,-2 0,1 0,-3 0,2 0,-3 0,0 0,-3 0,3 0,-1 0,-1 0,1 0,-21-16,-1-1,-14-20,-7 0,10 2,-15-12,16 6,4 14,-1 0,-8-19,-3-4,5 13,4-2,1 9,5 1,0 4,0 1,1 4,-1 0,1 1,0-1,-1-4,0-1,0 0,0-3,0 3,-5-5,4 5,-3-4,5 8,-2-7,2 7,-2-7,2 7,-1-7,0 3,-1-4,-3-1,2-3,-7 1,3-6,0 2,-2 1,2-4,0 4,-2 0,2-3,0 7,-2-3,7 4,-8-4,8 4,-8-4,7 0,-6-2,2-3,-4 0,1 0,-5-2,3 2,-3-1,5 0,-1 1,-4-1,-1-1,0 1,-7 2,6-2,-6 7,-3-9,7 9,-7-9,8 10,-2-8,5 7,1-6,7 4,2 4,6 3,3 11,5 5,-7-22,-2 2,4 2,-1-1,-10-16,3-7,1 14,4 0,-3 2,4 8,-9-13,3 3,-7-11,4 6,4 16,1 1,-6-5,-8-16,10 18,-9-9,4 0,-4 0,1 0,2 5,-6-5,6 8,-2-4,4 9,0-3,1 7,-1-7,0 3,0-4,0 0,-1 0,2 4,-5-3,3 2,-3-3,4 0,-4 0,-2-5,1 3,-9-13,15 13,-14-8,16 7,-7 2,0-3,3 1,-3 1,3-1,1 3,-1-1,1 1,-1 0,1-1,0 1,3-3,-2 2,5-6,-2 7,7-7,-1 8,1-8,-4 3,1 1,0 0,0 1,-3 2,1-7,-5 5,2-5,-4 3,1-4,-1 3,4-7,-3 6,2-4,-7 2,4 3,-4-5,4 5,-3 2,3 2,-6 1,5 0,-5 3,6-2,-7 6,8-2,-7 3,3 0,0 1,-3-2,4 6,-5-5,5 5,-4-9,7 4,-7-4,3 2,-1-3,-2-3,6 0,-3-4,0 3,3-7,1 8,0-7,4 7,-1-2,1-2,5 5,-1-3,0 4,1 0,-1-4,-4 1,3-1,-2 3,0 0,-2 0,-3-1,3 0,-2 0,2 1,-3-1,0 4,0-3,1 7,0-3,1 9,0-4,5 8,-1-4,2 5,2-1,-3 1,7 3,-2-3,4 3,-4 0,4 0,-2 1,4 1,-1-1,25 2,0 3,20 1,-2 2,-3 0,10 0,-4 0,-1-3,-1 2,-3-6,-1 6,-1-2,0-1,-3 4,3-7,-4 3,-4-3,3 3,-4-2,1 5,-2-5,-3 5,0-2,0 0,0 2,-1-2,1 0,0 0,0-4,-1 3,1-1,-3 1,2-3,-3 4,4-3,-4 5,3-5,-6 6,6-3,-3 0,1 2,2-2,-3 3,4 0,0 0,-1 0,1 0,4 0,-3 3,6 1,-6 2,3 1,-4 0,-4-1,-1 0,-3 0,0 0,-3-2,3 1,-6-4,5 1,-3 1,0-3,5 3,-7-1,4 1</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5:13.687"/>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19327 2749,'53'0,"-8"3,-7 5,-12 0,6 6,-7-7,8 8,1-7,1 6,-2-6,-4 3,0-4,-4 0,-1 0,-1-4,-2 3,3-5,-4 2,0-3,0 0,0 0,-4 0,3 0,-6 0,6 0,-6 0,6 0,-6 0,2 0,-3 0,4 0,-3-3,6 0,-3-4,4-3,0 3,4-6,-4 5,4-5,0 6,-7-3,6 3,-10 1,3 0,-4 2,-3-1,0 5,1-3,-4 3,7 0,-4 0,0 0,2 0,1 0,0 0,3 0,-3 0,-3 0,2 0,-2-3,3 3,0-6,0 3,4 0,-6-3,5 6,-6-5,0 4,2-2,-3 1,0 1,-30-1,9 2,-26 3,20 0,2 4,-2-4,6 3,-3-6,7 3,1-3,-3 2,7 10,-3 6,4 5,-1 5,-6-7,-2 11,-2-2,-5 9,3-4,-7-1,8-9,-7 5,4-8,-5 4,2-4,-1-1,4 0,-2-4,7-1,-3 0,4-6,-5 9,4-11,-4 11,4-11,3 10,-1-8,1 6,-2-4,-1 3,1-2,-1 6,1-6,-1 2,1-3,3 0,-3 0,3 0,-1 1,-1-1,4 0,-4 0,4 0,-2 0,0 0,3-3,-3 2,3-2,0 3,0-3,0 2,-2-1,1 2,-2 0,1 0,1 0,-5 0,6 0,-6 0,3 0,-3 0,-5 4,4-3,-7 8,2-4,1 0,-8 4,7-3,-9 9,5-5,0 4,0-4,4-2,-3 2,8-6,-4 4,4-7,0 6,1-6,-1 2,1 0,0-2,-1 3,4-4,-3 0,5 0,-1-3,2 2,0-2,0 0,0 2,-2-4,1 4,-1-4,1 4,-1-2,1 3,-1-3,2 2,-3-1,2 2,-4 0,1 0,-2 0,0 3,-1-2,0 6,1-6,-1 6,1-6,-5 7,3-4,-2 1,2 2,-2-2,2 3,-7 2,6 1,-6 0,2 6,-3-2,-1 3,-1 1,5-2,-3 2,3-5,-4 5,0-5,4 5,-4 0,5-6,-5 5,4-4,-3 5,3-1,-5 1,5-1,-4 1,5-5,-1 3,-2-7,6 6,-6-6,6 6,-3-6,0 7,4-8,-8 8,7-4,-7 6,7-6,-4 4,2-3,2-1,-3 0,1-5,3 0,-3-3,4 2,3-3,-2 4,1 0,-2 0,-1 3,1-2,-1 7,1-8,-2 8,-3-2,3 3,-4 1,1 0,-1 0,-1 0,-2 4,3-4,0 4,-3-4,7-5,-6 1,10-10,-5-2,7-6,2-2,-4-3,8 6,-9 2,-8 21,-10 7,11-13,-2 1,-2 3,-1 0,-1-2,0 1,0 4,1 0,3-10,1 0,-2 4,0-1,-13 16,-3-2,-1 5,8-12,-1 3,5-10,0 4,5-7,0 3,-4 0,4-4,-4 4,4 0,0-4,-1 4,1 0,3-4,-2 3,3-4,-4 5,0-3,3 2,-1-4,1 4,-3-2,-5 3,5-4,-4 0,4 0,-4 0,3 0,-2 1,-1-1,3 0,-3 0,0 4,3 1,-3-1,3 4,1-7,-1 7,1-7,-2 7,6-8,-4 7,8-8,-7 4,6-1,-2-2,2 6,2-7,-1 3,1-5,-1 5,1-3,-1-1,1-1,4-6,-4 6,6-6,-5 2,5 1,-4-3,4 6,-5-7,5 7,-5-2,2 2,-4 1,4 0,-2 0,2-4,0 3,-2-3,1 4,-2 0,3 0,-3-1,3 1,-3 0,2 0,-1-1,2 1,-1 0,-2 4,6-3,-6 2,2 1,1-3,-4 2,7-3,-6 4,5-3,-5 3,3-5,0 1,-3 0,6 0,-5-4,5 3,-3-3,1 4,2-4,-6 3,6-2,-6 2,6-2,-5 2,2-3,-3 4,-1 0,1-1,-1 5,1-3,-1 3,1-4,-1-1,-3 2,4-5,-4 4,7-4,-2 1,5-2,-2-3,0 0,3 0,-6 0,5 4,-4-3,4 6,-5-7,2 7,0-6,-2 3,6-4,-6 0,5 0,-1 0,2-3,0 2,-3-4,2 4,-1-1,2-1,-3 2,3-5,0 2,-2 0,7-2,-8 2,2 0,-1-4,-3 3,2-4,-3 6,-4-2,3 4,-6-1,6 0,1 2,0-6,6 3,-3-4,4 1,27-3,-10-1,28-2,-11 0,1 0,7 0,-2 0,-1 0,4-3,-4 2,1-6,2 7,-2-7,-1 6,4-2,-9 3,4 0,-4 0,0 0,4 0,-3 0,3 0,-4 0,0 0,4 0,-3 0,4 0,-1 0,1 0,0 0,4 0,-4 0,5 0,0 3,0 1,0 1,0 2,0-7,0 4,0-4,0 0,-5 3,-1-2,1 2,-4-3,8 0,-8 0,7 0,-7 0,8 0,-3 0,4 0,5 0,-4 0,4 0,0 0,-3 0,3 0,0 0,-4 0,-7 0,0 0,12 0,-12 0,0 0,8 0,8 0,-9 0,9 0,-9 0,4 0,-5 0,0 0,0 0,0 0,0 0,-5 0,4 0,-8 0,4 0,-1 0,-3 0,3 0,-4 0,0 0,0 0,0 0,4 0,-3 0,3 0,-8 0,3 0,-7 0,7 0,-11 0,6 0,-10 3,2-3,-5 3,1-3,-3 0,1 0,2 0,-3 0,-43 0,12 0,-8 0,-2 0,-10 0,-3 0,-3 0,-2 0,1 0,0 0,0 0,0 0,0 0,-1 0,1 0,-6 0,4-4,-4 3,6-6,-1 6,1-6,-1 6,1-7,0 7,-6-7,4 7,1-6,2 6,8-6,-8 6,14-6,-8 7,12-4,-7 4,8-3,-3 2,5-2,-6 3,4-3,-8 2,8-5,-8 5,4-6,-5 3,0-1,0-2,0 3,0 0,0-3,4 6,2-6,4 6,0-2,1 3,-32 0,19 0,9 0,0 0,-7 0,-5 0,4 0,-4 0,5 4,0-4,-6 8,5-4,-4 0,0 4,3-4,-8 4,9 0,-4 0,1-4,3 0,-3-1,4-2,4 3,2-4,-1 0,4 0,-3 0,4 0,0 0,0 0,1 0,-1 0,4 0,1-3,4 2,1-2,-1 0,3 2,2-2,-1 3,3 0,-2 0,3 0,3 0,-3 0,3 0,-3 0,0 0,0 0,-1 0,1 0,0 0,0 0,0 0,3 0,-2 0,26-18,-10 11,25-21,-14 17,1-5,-1 0,0-2,2-2,0-1,-1 0,1-4,-3 0,6-2,-6-1,2 7,-3-7,3 6,-2-6,3 3,-4 0,3-3,-2 3,3-5,-4 5,4-4,-4 8,5-8,-6 8,5-7,-4 7,4-4,-1 4,0 0,4 3,2-7,-2 6,5-7,-4 4,8-1,-3 0,3 4,-3-3,2 3,-4 1,2-4,1 7,-6-6,6 6,-6-3,3 1,-1 2,-3-2,3 3,0 1,-4-1,4 3,-4-1,0 1,0-2,-1 0,1 0,0-1,0 1,-4 0,3 0,-3 0,5-4,-1 3,-3-2,3-1,-7 0,7-1,-6-1,2 2,-2-3,3 0,-3 0,2-1,-2 1,-2 4,2-7,-1 5,0-5,1 3,-1 0,-1 4,-2-3,2 2,-2 1,0-3,2 6,-5-3,1 7,-2 0,-1 4,3-1,-7 27,-3-8,-11 19,-10-4,2-11,-10 17,-1-5,-1 0,-5 12,2-11,2 6,-7-2,9-3,-9 2,9-1,-4-4,5-1,3 0,-2-3,7 2,-3-4,3 4,5-4,-4 4,4-6,0 5,-3-3,7 2,-3-7,4 2,1-6,2 3,-2-4,5 3,-2-2,3 3,-3-4,2 3,-5 2,2-1,-3 3,0-3,0 4,-4 1,3-1,-2-4,3 3,0-2,-3 0,2 2,-3-2,4 2,-4 2,3-1,-7 1,7-1,-7 2,7-2,-7 1,7-4,-2-1,3 0,4-3,-4 5,6-5,-5 6,5-6,-5 6,4-3,-4 4,5-4,-6 3,6-6,-5 3,6-4,-6 0,5 0,-1 0,-1-3,2 3,-1-6,4 2,-3 0,6 1,-7-1,5-1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5:35.228"/>
    </inkml:context>
    <inkml:brush xml:id="br0">
      <inkml:brushProperty name="width" value="0.05292" units="cm"/>
      <inkml:brushProperty name="height" value="0.05292" units="cm"/>
      <inkml:brushProperty name="color" value="#FF0000"/>
    </inkml:brush>
  </inkml:definitions>
  <inkml:trace contextRef="#ctx0" brushRef="#br0">19370 3020 24575,'0'23'0,"0"-3"0,0 5 0,0-8 0,0 6 0,0-6 0,0 3 0,0-4 0,0-1 0,0-2 0,0 0 0,0 2 0,0-6 0,3 7 0,0-4 0,3 0 0,0 0 0,0 0 0,0-3 0,3 3 0,-3-3 0,3 3 0,0-3 0,-3 3 0,3-6 0,-3 2 0,-1-2 0,0-1 0,1 1 0,-1-3 0,1-1 0,-1-2 0,1 0 0,-1 0 0,0 0 0,4 0 0,-3 0 0,5 0 0,-4 0 0,1 0 0,-3 0 0,1 0 0,-1-2 0,1 1 0,-1-1 0,1 2 0,-3-3 0,1 3 0,-1-5 0,3 4 0,-1-1 0,-2 0 0,1 1 0,-1-3 0,-1 1 0,3 0 0,-4 1 0,1 2 0</inkml:trace>
  <inkml:trace contextRef="#ctx0" brushRef="#br0" timeOffset="960">19560 3263 24575,'0'13'0,"0"-1"0,0 3 0,0-2 0,0 3 0,0-1 0,0-2 0,0 6 0,0-6 0,0 0 0,0 1 0,0-4 0,0 3 0,0-5 0,-5 1 0,3 0 0,-8 3 0,8 0 0,-3 0 0,5 0 0,0 0 0,-3 0 0,3-3 0,-6 2 0,5-4 0,-1 1 0,2-3 0,-3 1 0,3-1 0,-3 1 0,3-1 0,0 1 0,0-1 0,-2-2 0,1 1 0,-1-3 0,2 1 0</inkml:trace>
  <inkml:trace contextRef="#ctx0" brushRef="#br0" timeOffset="2341">19663 3143 24575,'0'15'0,"3"-1"0,-2-2 0,4 0 0,-1 3 0,-1-2 0,0 6 0,-3-6 0,0 0 0,3-2 0,-3-2 0,3 7 0,-3-3 0,0 2 0,0 1 0,0-3 0,0 2 0,0-3 0,0 4 0,0-3 0,0 2 0,0-6 0,0 3 0,2-6 0,-1 2 0,2-2 0,-1 2 0,1-2 0,3 3 0,-1-4 0,1 0 0,2 1 0,1 0 0,3-3 0,4 0 0,-3 0 0,2-3 0,1 3 0,0-3 0,1 0 0,2 0 0,-7 0 0,7 0 0,-6 0 0,3 0 0,-4 0 0,-3 0 0,2 0 0,-5 0 0,6 0 0,-6 0 0,2 0 0,-2 0 0,-1 0 0,1 0 0,-1 0 0,-2-2 0,-1-1 0,-2-2 0,0 2 0,0 1 0</inkml:trace>
  <inkml:trace contextRef="#ctx0" brushRef="#br0" timeOffset="3341">19942 3351 24575,'0'10'0,"0"1"0,0 1 0,0 4 0,0-3 0,0 2 0,0-3 0,0 0 0,0 4 0,0-6 0,0 5 0,0-6 0,0 3 0,0 0 0,0 0 0,0 0 0,0 0 0,0-3 0,0 6 0,0-5 0,0 6 0,0-4 0,0 0 0,0-3 0,0 2 0,0-5 0,0 3 0,0-4 0,0 1 0,0-1 0,0 0 0,0 1 0,0-1 0,0 1 0,0-1 0,0 1 0,0-1 0,0 1 0,0-1 0,0 0 0,0 1 0,0-1 0,0 1 0,0-1 0,0 0 0,0 0 0,0 1 0,0-4 0,0 1 0</inkml:trace>
  <inkml:trace contextRef="#ctx0" brushRef="#br0" timeOffset="4996">17801 2859 24575,'0'-5'0,"0"12"0,0 2 0,0 6 0,0 3 0,0-4 0,0 2 0,0 3 0,0-3 0,0 4 0,0 0 0,0 0 0,0-4 0,3 3 0,1-6 0,2 3 0,0-4 0,0-3 0,0 2 0,-1-5 0,1 2 0,-1-2 0,1-1 0,2-2 0,-2 2 0,6-4 0,0 1 0,1-2 0,3 0 0,-4 0 0,0 0 0,0 0 0,0 0 0,-3 0 0,2 0 0,-2 0 0,3 0 0,4 0 0,-3 0 0,6-3 0,-3-3 0,4-2 0,-4-1 0,3 2 0,-6 1 0,0 2 0,-2-1 0,-5 4 0,2-4 0,-2 4 0,-1-1 0,1 2 0,-1 0 0,-2 0 0,-1 0 0</inkml:trace>
  <inkml:trace contextRef="#ctx0" brushRef="#br0" timeOffset="5933">18024 2987 24575,'-3'11'0,"1"3"0,2 3 0,0 3 0,0 0 0,0-1 0,0 1 0,0-3 0,0 2 0,0-9 0,0 4 0,0-5 0,0 1 0,0 1 0,0-2 0,0 3 0,0-3 0,0 2 0,0-1 0,0-1 0,0 2 0,0-5 0,0 3 0,0-4 0,0 0 0,0 1 0,0-1 0,0 1 0,0-1 0,0 1 0,0-1 0,0 1 0,0-1 0,0 0 0,0 1 0,0-1 0,0 1 0,0-1 0,0 0 0,0 1 0,0-1 0,0 0 0,0-2 0,0-1 0</inkml:trace>
  <inkml:trace contextRef="#ctx0" brushRef="#br0" timeOffset="8402">18496 2820 24575,'-12'0'0,"-2"0"0,8 0 0,-6 0 0,3 0 0,-3 0 0,3 0 0,0 0 0,1 0 0,-1 0 0,-3 0 0,3 0 0,1 0 0,3 0 0,-1 0 0,1 2 0,-1 1 0,0 3 0,3-1 0,-2 1 0,2-1 0,-2 3 0,1-1 0,-1 4 0,2-5 0,-3 6 0,0-6 0,3 2 0,-2-3 0,4 1 0,-4-1 0,5 1 0,-5-1 0,4 1 0,-1-1 0,2 0 0,0 0 0,0 1 0,0-1 0,0 0 0,0 0 0,2-2 0,4 2 0,0-2 0,6 1 0,-3 1 0,3-2 0,0 3 0,0 0 0,0-2 0,0 1 0,0-2 0,-3 3 0,3 0 0,-6 0 0,5 0 0,-2-1 0,1 1 0,1 0 0,-5 3 0,6-3 0,-6 6 0,6-6 0,-6 3 0,3-1 0,-4-1 0,1 1 0,-1-3 0,1 4 0,0-3 0,-1 2 0,1-2 0,-1-1 0,1 1 0,-3-1 0,1 0 0,-3 1 0,1-1 0,-2 4 0,0-3 0,0 5 0,0-5 0,0 6 0,0-6 0,0 5 0,0-2 0,-5 1 0,-2 1 0,-5-1 0,0-1 0,-4 3 0,0-5 0,-4 5 0,0-4 0,0 1 0,0-2 0,0 0 0,0-4 0,4 0 0,-3-3 0,6 0 0,-3 0 0,7 0 0,-2 0 0,4 0 0,-4 0 0,5 0 0,-3 0 0,4 0 0,-1 0 0,1 0 0,2-2 0,1-1 0,2-2 0,0-1 0,0 1 0,0-4 0,0 0 0,0 0 0,3-3 0,0 3 0,6-3 0,0 0 0,3 0 0,0 2 0,-3-1 0,3 4 0,-3-2 0,0 1 0,3 1 0,-6-2 0,6 3 0,-6-2 0,2 1 0,-2-1 0,0 2 0,-1 1 0,0-1 0,1 1 0,-1-1 0,1 1 0,-3-1 0,2 1 0,-2-1 0,0 1 0,2-1 0,-5 0 0,5 1 0,-4-1 0,1 1 0,0-1 0,-1 1 0,1-1 0,-2 1 0,3-1 0,-3 1 0,3-1 0,-3 1 0,0-4 0,2 3 0,-1-6 0,1 6 0,-2-5 0,0 5 0,0-6 0,3 3 0,-2-3 0,1 3 0,-2-3 0,3 6 0,-3-6 0,3 6 0,-3-2 0,0 2 0,0 1 0,0-1 0,0 1 0,0-1 0,0 1 0,0 0 0,0 0 0,-3 2 0,0 1 0,-2 2 0,-1 0 0,1 0 0,0 0 0,-1 0 0,3 0 0,1 0 0</inkml:trace>
  <inkml:trace contextRef="#ctx0" brushRef="#br0" timeOffset="16695">18810 4088 24575,'8'0'0,"-1"0"0,-4-5 0,2 3 0,-4-5 0,4 3 0,-5-1 0,5-1 0,-4 1 0,1 0 0,-2-1 0,0 1 0,0-1 0,0 1 0,0-1 0,0 1 0,0-4 0,0 3 0,0-3 0,0 4 0,0-4 0,0 3 0,0-2 0,0-1 0,0 3 0,0-5 0,0 1 0,0 1 0,0-2 0,0 2 0,0-1 0,0-1 0,0 5 0,0-3 0,0 4 0,0-1 0,0 1 0,-2-1 0,-1 4 0,-3-3 0,1 4 0,-1-1 0,1 2 0,-1 0 0,1 0 0,-1 0 0,1 0 0,-4 0 0,3 0 0,-3 0 0,4 0 0,-1 0 0,-2 0 0,2 2 0,-3 1 0,4 3 0,-1-1 0,1 0 0,-1 1 0,1-1 0,2 1 0,-2-1 0,2 1 0,-3-1 0,3 0 0,-2 1 0,2 2 0,-3 1 0,2 1 0,-1 1 0,2-2 0,-3 0 0,2 2 0,0-4 0,3 4 0,-4-5 0,4 2 0,-1-2 0,2 2 0,0-2 0,0 6 0,0-6 0,0 5 0,0-5 0,0 3 0,0-4 0,0 1 0,2-1 0,1 0 0,3 1 0,-1-1 0,1 1 0,-1-3 0,0-1 0,1-2 0,-1 3 0,1-3 0,-1 3 0,1-3 0,-1 0 0,0 2 0,4-1 0,-3 3 0,2-3 0,-2 4 0,-1-5 0,1 5 0,-1-2 0,1 3 0,-1-1 0,0 1 0,1-1 0,-1 1 0,1-1 0,0 3 0,-3 2 0,2-1 0,-2 2 0,0-2 0,0 0 0,0 3 0,-3-3 0,3 0 0,-3 2 0,0-5 0,0 3 0,0-1 0,0-2 0,0 6 0,0-6 0,0 5 0,0-5 0,0 3 0,0-4 0,0 1 0,0-1 0,-3 1 0,0-1 0,-5-2 0,2-1 0,-3-2 0,1 0 0,1 0 0,-4 0 0,5 0 0,-6 0 0,6 0 0,-2 0 0,-1 0 0,3 0 0,-5 0 0,4 0 0,-4 0 0,5-2 0,-6 1 0,6-4 0,-2 2 0,2 0 0,1-2 0,-1 2 0,0 0 0,3-2 0,-1 5 0,3-5 0,-2 2 0,3-2 0,0-1 0,0 1 0,0-3 0,0 1 0,0-1 0,0-1 0,3 3 0,0-2 0,3-1 0,2 3 0,-1-3 0,4 3 0,-2 0 0,0 0 0,-1 1 0,1-1 0,-3 0 0,2 1 0,-2-1 0,-1 1 0,1-1 0,-3 0 0,2 1 0,-3 0 0,1-1 0,2 1 0,-4-1 0,3 1 0,-3 0 0,3-1 0,-3 1 0,3 0 0,-3-1 0,1 1 0,1-1 0,-3 1 0,5-1 0,-4-2 0,4 1 0,-5-1 0,5 2 0,-4 1 0,3-1 0,-3 1 0,4-4 0,-4 3 0,4-2 0,-5 2 0,3 1 0,-3-1 0,2 1 0,-1-1 0,1 3 0,-2 1 0</inkml:trace>
  <inkml:trace contextRef="#ctx0" brushRef="#br0" timeOffset="19472">19056 4050 24575,'8'0'0,"-1"0"0,1 0 0,1 0 0,1 0 0,4 0 0,-7 0 0,8 0 0,-9 0 0,6 0 0,-6-2 0,5-2 0,-5-1 0,3-1 0,-4 3 0,1-5 0,-1 7 0,-2-9 0,0 6 0,-3-4 0,0 3 0,0 0 0,0-1 0,0-3 0,0 0 0,0 0 0,-6-2 0,2 1 0,-7 1 0,1-3 0,-2 6 0,0-3 0,0 3 0,0 0 0,3 0 0,-3 0 0,3 0 0,0 3 0,1-2 0,2 4 0,-2-1 0,2 2 0,-3 0 0,4 0 0,-1 0 0,1 0 0,-1 0 0,1 0 0,0 0 0,-1 0 0,1 2 0,-1 1 0,1 2 0,-1 1 0,1-1 0,2 1 0,-2 2 0,2-2 0,-1 3 0,-1-4 0,5 0 0,-3 1 0,3-1 0,0 1 0,0-1 0,0 0 0,0 1 0,6-1 0,0 1 0,6 0 0,1 0 0,2-3 0,-2 3 0,6-3 0,-6 3 0,6 1 0,-6-1 0,6 1 0,-6-1 0,6 3 0,-7-2 0,4 2 0,-4-3 0,-3 0 0,3 0 0,-6-1 0,2 1 0,-2 0 0,-1-1 0,0 1 0,1-1 0,-1 0 0,-2 1 0,0 2 0,-3 1 0,0 1 0,0 1 0,0-2 0,0 3 0,0 0 0,0 0 0,0 0 0,0 0 0,0 0 0,0 4 0,-3-3 0,0 2 0,-1-5 0,-1 1 0,4-2 0,-4 0 0,4 2 0,-1-4 0,2 1 0,-3 0 0,2-1 0,-1 4 0,2-5 0,-3 3 0,3-4 0,-5 0 0,2 1 0,-3-1 0,1 1 0,-4-3 0,3-1 0,-6-2 0,3 3 0,-6-2 0,2 1 0,-3-2 0,0 0 0,3 0 0,-2 0 0,3 0 0,-4-3 0,6 0 0,-5-6 0,6 3 0,-3-6 0,3 6 0,0-6 0,0 6 0,3-6 0,0 6 0,0-3 0,6 4 0,-5 2 0,4-2 0,-1 2 0,2-3 0,0 1 0,0-1 0,0-2 0,0 2 0,0-6 0,0 3 0,0-3 0,2 0 0,4 0 0,1-1 0,5 1 0,-3 0 0,0 0 0,3 0 0,-6 0 0,6 0 0,-6 2 0,3-1 0,-4 5 0,1-3 0,0 4 0,-1-1 0,0 1 0,-2 0 0,2 2 0,-2-2 0,2 2 0,0-3 0,1 1 0,-1-1 0,1 1 0,-1 2 0,1-5 0,-1 7 0,4-7 0,-3 5 0,2-3 0,1 0 0,-3 0 0,2 1 0,-2-1 0,-1 0 0,1 1 0,-1-1 0,1 1 0,-1-1 0,-2 1 0,2-1 0,-4 1 0,4-1 0,-5 1 0,3-4 0,-3 0 0,0 0 0,0-3 0,0 6 0,0-5 0,0 4 0,0-4 0,0 5 0,0-3 0,0 4 0,0-1 0,-3 1 0,0-1 0,-5 0 0,1 3 0,-4-2 0,2 4 0,-1-2 0,-1 1 0,2 1 0,-3-2 0,0 3 0,-1 0 0,4 0 0,1 0 0,-1 0 0,3 0 0,-2 0 0,2 0 0,1 0 0,-1 0 0,1 0 0,-1 0 0,1 0 0,0 2 0,2-1 0,0 1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6:13.565"/>
    </inkml:context>
    <inkml:brush xml:id="br0">
      <inkml:brushProperty name="width" value="0.05292" units="cm"/>
      <inkml:brushProperty name="height" value="0.05292" units="cm"/>
      <inkml:brushProperty name="color" value="#FF0000"/>
    </inkml:brush>
  </inkml:definitions>
  <inkml:trace contextRef="#ctx0" brushRef="#br0">18541 5859 24575,'14'0'0,"1"0"0,-6 0 0,6 0 0,-8 0 0,11 0 0,-8-5 0,2 4 0,0-10 0,-3 7 0,3-7 0,0 1 0,-3-2 0,0 0 0,-3 0 0,0 0 0,0-1 0,-3 1 0,0-3 0,-3 2 0,0-6 0,0 2 0,0-3 0,0 4 0,0-3 0,0 6 0,0-6 0,-3 6 0,0-3 0,-6 4 0,2 0 0,-4 0 0,1 0 0,-5-1 0,2 4 0,-3-1 0,4 4 0,-4 0 0,6 2 0,-4 1 0,4 3 0,-2 0 0,0 0 0,3 0 0,-2 0 0,1 0 0,1 0 0,-2 6 0,2 0 0,-4 10 0,3-3 0,-2 6 0,5-6 0,-2 2 0,3-3 0,-1 0 0,2-3 0,1 0 0,-1-4 0,5 1 0,-3-1 0,3 1 0,0-1 0,0 1 0,0 2 0,0-2 0,0 5 0,0-2 0,0 3 0,0 0 0,0 4 0,3-3 0,0 2 0,6-2 0,1 2 0,2-2 0,1 2 0,2-2 0,-2-1 0,6 1 0,-6 3 0,6-2 0,-5 1 0,5-1 0,-6-2 0,7 5 0,-7-4 0,3 3 0,-3 0 0,-1 0 0,-2 0 0,3 3 0,-6-2 0,2-1 0,-2 3 0,-1-3 0,1 4 0,-1 0 0,1 0 0,0 4 0,-4-4 0,4 8 0,-6-7 0,5 3 0,-6-4 0,3 0 0,-3-4 0,0-1 0,0-5 0,0 1 0,0-5 0,0 2 0,0-2 0,-2-1 0,-4 1 0,-10-3 0,-2 0 0,-9-3 0,-3 0 0,0 0 0,-8 0 0,8 0 0,-3-7 0,4 2 0,4-8 0,5 3 0,3-6 0,5 3 0,0-2 0,2 2 0,1 1 0,6-3 0,-2 2 0,4-6 0,-2 6 0,3-3 0,0 0 0,0 3 0,0-6 0,0 6 0,0-2 0,0 3 0,0 0 0,0-1 0,0 4 0,0-2 0,0 5 0,0-3 0,0 4 0,0-1 0,0-2 0,0 1 0,0-1 0,0 2 0,3 1 0,0-4 0,5 3 0,2-3 0,5 3 0,2-1 0,2 1 0,1-1 0,0 0 0,0-3 0,-4 3 0,3-2 0,-6 3 0,2-1 0,-2 4 0,-4-2 0,-1 4 0,-2-4 0,-1 5 0,-2-5 0,-1 2 0,-2 0 0,0 1 0</inkml:trace>
  <inkml:trace contextRef="#ctx0" brushRef="#br0" timeOffset="2446">19009 5886 24575,'8'0'0,"6"0"0,-4 0 0,5 0 0,1 0 0,0 0 0,4-3 0,-4 2 0,3-8 0,-6 5 0,3-5 0,-4 0 0,0 0 0,0-4 0,0 4 0,-3 0 0,0 1 0,-4-2 0,2-5 0,-1 2 0,0-3 0,-3 1 0,0 2 0,-3-6 0,0 6 0,0-7 0,0 7 0,0-2 0,0 3 0,0 0 0,0-1 0,-5 1 0,1 0 0,-5 0 0,0 3 0,2-3 0,-2 3 0,4-1 0,-1 2 0,3 2 0,-2 3 0,2-2 0,-3 5 0,1-3 0,-1 3 0,1 0 0,-1 0 0,-2 0 0,-1 0 0,-3 0 0,2 0 0,-1 0 0,2 0 0,-3 0 0,0 0 0,2 0 0,-1 3 0,2 0 0,0 3 0,-3 0 0,3 0 0,-3 3 0,0-3 0,2 6 0,-1-6 0,4 3 0,-1-4 0,2 1 0,3-1 0,-2 1 0,5-1 0,-2 0 0,2 0 0,0 1 0,0-1 0,0 1 0,0 2 0,0-2 0,0 6 0,0-6 0,0 5 0,0-2 0,0 0 0,0 3 0,0-3 0,2 3 0,2 0 0,2 3 0,0-2 0,0 3 0,0-7 0,0 2 0,0-1 0,0-1 0,-1 1 0,1-1 0,-1 0 0,1 2 0,0-2 0,0 0 0,0 3 0,-1-6 0,-1 5 0,0-5 0,-1 3 0,0-4 0,2 1 0,-2-1 0,0 0 0,2 1 0,-2-1 0,3 1 0,-1-3 0,1 2 0,-1-2 0,0 0 0,1 1 0,-1-3 0,4 1 0,0 1 0,6-2 0,-2 2 0,6-3 0,-2 2 0,2-1 0,-2 2 0,2 0 0,-3-2 0,4 5 0,0-3 0,-4 4 0,3-1 0,-6 0 0,6 4 0,-6-1 0,2 4 0,-5 2 0,-1-2 0,-3 3 0,0-4 0,0 0 0,-3 0 0,0 4 0,-3-4 0,0 4 0,0-4 0,0 4 0,-3-3 0,-6 3 0,-5-4 0,-6-2 0,0 3 0,0-6 0,4 3 0,-3-4 0,6 0 0,-6-2 0,6-2 0,-3-2 0,7 0 0,-2 0 0,1 0 0,1 0 0,1 0 0,2 0 0,-2 0 0,1 0 0,-1 0 0,2-2 0,3-1 0,-5-3 0,4-2 0,-4-2 0,1-2 0,-1 0 0,1 0 0,-2 0 0,0-1 0,3 1 0,-3 0 0,3 0 0,0 0 0,0 3 0,2-3 0,-1 3 0,4 0 0,-1 0 0,2 1 0,0 2 0,0-3 0,0 1 0,0 1 0,0-4 0,0 2 0,0-3 0,0 0 0,0-4 0,0 3 0,0 0 0,2 2 0,-1 5 0,4-6 0,-1 6 0,-1-2 0,2 5 0,-5-2 0,5 2 0,-2-3 0,0 1 0,2 2 0,-5-2 0,5 2 0,-4-2 0,3-1 0,-3 1 0,4-1 0,-2-2 0,3 2 0,-3-6 0,-1 8 0,-2-1 0</inkml:trace>
</inkml:ink>
</file>

<file path=ppt/ink/ink12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4.6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7378 5177 0,'0'0'0,"0"0"15,0 0 1,0 0-16,0 0 15,0 0-15,0 0 16,0 0-16,0 0 16,0 0-1,0 0-15,0 0 16,-13 16-16,13-16 16,-14 28-16,0 9 15,0 4 1,2 0-16,-1-3 15,-4 4-15,17-42 16,-18 46-16,-3 3 16,1-3-1,20-46-15,-19 52 16,-3 7-16,-1 7 16,3-5-16,4-6 15,5-5 1,-1-7-16,2 0 15,1 1-15,-6 0 16,-1-2-16,1 1 16,0 0-16,0 7 15,4-2 1,11-48-16,-11 59 16,-1 7-16,-6 8 15,-3-9 1,3-2-16,18-63 15,-18 64-15,4 1 16,2-2-16,2-4 16,-2-3-1,12-56-15,-9 64 16,-3-1-16,0 2 16,0-2-16,6-2 15,-2-4-15,1-4 16,4-3-1,-3 0-15,3-2 16,-3 2-16,-3-2 16,-2 0-16,1 2 15,-2-4 1,0 4-16,12-50 16,-11 57-16,-5 7 15,3 1-15,0-4 16,3-1-16,10-60 15,-10 65 1,10-65-16,-16 77 16,16-77-16,-14 89 15,-3-4 1,4-12-16,-1-11 16,14-62-16,-11 63 15,-4 2-15,3-2 16,-3-3-16,15-60 15,-15 58 1,2-4-16,-1-4 16,14-50-16,-13 46 15,-1 2-15,-2 2 16,16-50 0,-17 53-16,-2 2 15,19-55-15,-17 61 16,4-4-16,13-57 15,-11 57 1,1-1-16,10-56 16,-13 52-16,13-52 15,-14 48-15,14-48 16,0 0-16,-12 45 16,12-45-1,-14 44-15,14-44 16,0 0-16,0 0 15,-11 35-15,11-35 16,0 0 0,-5 17-16,7-16 15,1-13-15,3-8 16,3-6-16,3-8 16,0-6-16,2-6 15,-1-4 1,5-5-16,-1-10 15,3-5-15,-3-2 16,4-2-16,1 1 16,0-2-16,-3 0 15,2-3 1,-5-3-16,1-3 16,1-1-16,0 2 15,0 5 1,-1-4-16,4 8 15,-1 2-15,1-3 16,4 2-16,2 2 16,-6-2-16,0 2 15,-4 2 1,-1-3-16,2 0 16,5-1-16,-8-2 15,4 2-15,1-2 16,-2 2-1,3 3-15,-6 4 16,0-1-16,-2-1 16,5-3-16,-1-4 15,1 0 1,0 0-16,-4 2 16,1 2-16,4 3 15,0 0-15,3 0 16,-3 5-16,-3 1 15,3-3 1,2 0-16,0 1 16,0 2-16,-1 4 15,-4 3 1,2 2-16,-3-2 16,1 0-16,-16 55 15,14-56-15,-2-1 16,0 2-16,-1 5 15,-11 50 1,18-48-16,-18 48 16,17-47-16,-17 47 15,19-44-15,-19 44 16,0 0 0,0 0-16,11-40 15,-11 40-15,0-27 16</inkml:trace>
</inkml:ink>
</file>

<file path=ppt/ink/ink12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7.9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3096 9796 0,'0'0'0,"0"0"15,0 0-15,0 0 16,0 0-1,0 0-15,0 0 16,4-13-16,3-12 16,-7 25-16,16-32 15,-2-6 1,-14 38-16,14-43 16,1-6-16,0 2 15,1-5-15,-16 52 16,20-60-16,-1-14 15,-2-6-15,-1 3 16,-2 7-16,-1 5 16,-1-2-1,2 1-15,-5-3 16,3 0-16,0 1 16,4-1-16,-1 3 15,2 1 1,0-3-16,-1 0 15,2-1-15,3 1 16,-1-2-16,-1-1 16,1 4-16,-3 2 15,3-2-15,4-2 16,-1 1 0,-2 1-16,0 3 15,-1-6-15,1 1 16,-2-1-16,-3-5 15,-2 2 1,0 5-16,2-2 16,1-1-16,4-1 15,1-3-15,-3-2 16,6 1 0,1 1-16,-1-1 15,-3-1-15,-2 3 16,-2-6-16,3-3 15,-4-2-15,0-2 16,0 2 0,1 4-16,0-2 15,3 2-15,0-1 16,-3-4-16,0 4 16,-6-4-1,5 4-15,-1-5 16,6 6-16,2 4 15,-1 1-15,2-1 16,0-3 0,2 5-16,-4-2 15,-1-7-15,8 3 16,-2-1-16,-3-2 16,-3 4-1,3-2-15,-3 0 16,4 1-16,-3 2 15,0 3-15,3-1 16,-2 1-16,-3 2 16,3 5-1,1-1-15,2 2 16,-2 5-16,-5 1 16,1 6-16,-5-1 15,0 2 1,-2 1-16,-4 2 15,-3 3-15,-7 49 16,5-44-16,-5 44 16,3-44-16,-3 44 15,0 0 1,0-31-16,0 31 16,-6-20-16,-7 16 15,-1 16-15,-2 9 16,16-21-16,-17 39 15,-4 8-15,0 8 16,-5 9 0,4 8-16,-4 3 15,-1 4-15,-1 8 16,4 3-16,-3 1 16,-5-3-16,0 6 15,2-1 1,-3 4-16,-2 4 15,1-6-15,-2-6 16,3 1-16,-1 0 16,1 5-1,-2 5-15,2-2 16,0-2-16,-5 3 16,5-6-16,-6 0 15,3 0 1,6 0-16,3 4 15,2 0-15,-4 3 16,1-3 0,-2-5-16,0-3 15,0-1-15,3 6 16,0-5-16,0 1 16,1 2-16,2 1 15,6 0 1,-1 0-16,0-1 15,-1 3-15,4-8 16,-1 1-16,6-1 16,-2 0-1,-3-2-15,2-1 16,-2 3-16,-4-6 16,2-2-16,6 1 15,0-2 1,0 5-16,-7-3 15,1 1-15,0-2 16,1-8-16,4 0 16,6 1-1,-3-4-15,-2 4 16,-1-1-16,-2-1 16,4 0-16,0 2 15,3-2 1,1-6-16,0-6 15,1-3-15,3-1 16,0 1-16,3-55 16,-6 71-16,6-71 15,-9 83 1,9-83-16,-12 93 16,1-5-16,11-88 15,-12 69-15,12-69 16,-10 55-16,1-12 15,9-43 1,0 0-16,-7 35 16,7-35-16,0 0 15,0 0-15,-7 32 16,7-32-16,0 0 16,0 0-1,-3 21-15,3-21 16,0 3-16,8-17 15,-8 14-15,12-30 16,3-14 0,1-8-16,4-4 15,-2-13-15,1-10 16,4-7-16,-1-9 16,8 2-16,-1-3 15,-2-7 1,-3 1-16,5 0 15,-2-6-15,0-9 16,0-6-16,-5-5 16,0 4-1,1-1-15,1-2 16,-1-4-16,1-4 16,2 6-16,2 7 15,-1 5-15,2-2 16,-2-5-1,-4-2-15,-2 0 16,-4 1-16,-3 7 16,-1 1-16,1 4 15,5 2 1,-2-4-16,6 0 16,-3 4-16,3 4 15,6 5-15,-7 5 16,7 5-1,1 4-15,0 0 16,3-4-16,3 2 16,-1 4-16,3 6 15,-1 2 1,-4-5-16,7-1 16,-4 0-16,5 2 15,2 6-15,-3 1 16,0-4-16,0 0 15,-2 4 1,4-3-16,2 4 16,-5 0-16,6 1 15,-8-2-15,-5 0 16,-2 3 0,-2-1-16,-4 3 15,-3-1-15,-4 1 16,-3 2-16,5 5 15,-6 1-15,-13 62 16,14-57 0,-14 57-16,0 0 15,13-52-15,-9 12 16,-5 1-16</inkml:trace>
</inkml:ink>
</file>

<file path=ppt/ink/ink12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13.005"/>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definitions>
  <inkml:trace contextRef="#ctx0" brushRef="#br0">15755 5103 0,'0'0'0,"-15"-1"16,-23-6-16,-9 2 16,-11 0-1,-7 7-15,-5 6 16,-6 4-16,4 6 16,8 7-16,15 7 15,49-32-15,-38 36 16,38-36-16,-13 43 15,20 1-15,17 1 16,18 2 0,15-3-16,20 13 15,12 4-15,-1 8 16,-7 3-16,-16 9 16,-14 4-16,-19-6 15,-18-7-15,-16-16 16,-15-7-1,-12-13-15,-11-8 16,-13-6-16,-20-7 16,-14-9-16,-22-4 15,-9-4 1,5-4-16,17-6 16,24-11-16,23-13 15,49 36-15,-34-49 16</inkml:trace>
  <inkml:trace contextRef="#ctx0" brushRef="#br0" timeOffset="1725.92">16655 5802 0,'0'0'16,"-7"-8"-16,-12-14 16,-7 0-1,-9 8-15,-7 1 16,-5 10-16,-1 3 15,-4 11-15,1 13 16,4 10-16,7 11 16,8 6-16,9 6 15,7 3 1,10-1-16,11-3 16,17-3-16,8-6 15,9-6-15,14-4 16,5-11-1,2-8-15,2-7 16,-4-7-16,-2-8 16,-5-8-16,-7-11 15,5-6-15,2-4 16,1-9-16,-3-4 16,-3-6-1,0 0-15,-5 3 16,1-1-16,-1 8 15,-1 10-15,1 8 16,-41 24-16,43-17 16,2 8-16,-45 9 15,43-3 1,-43 3-16,0 0 16,0 0-16,29 0 15,-26 0-15,-20 5 16,-17 4-16,-7 6 15,-8 6 1,2 7-16,-10 14 16,-5 6-16,8 4 15,15-2-15,39-50 16,0 0-16,-21 49 16,15-6-16,11-6 15,-5-37 1,16 27-16,10-7 15,4-11-15,5-9 16,2-9-16,2-6 16,6-8-16,-6-7 15,-1-5 1,-2-5-16,0-5 16,-5-6-16,-4-3 15,-9 4-15,-7 4 16,-11 46-16,4-43 15,-4 43-15,0 0 16,0 0 0,2-32-16,1 20 15,-3 12-15,0 12 16,-3 21-16,3 14 16,4 13-1,2 8-15,5 5 16,11-1-16,12-13 15,8-7-15,7-13 16,-49-39-16,54 24 16,-3-14-16,-6-14 15,-3-17 1,-5-9-16,-3-9 16,2-15-16,-1-14 15,-1-11-15,-7-13 16,-5-2-16,-6 6 15,-4 8 1,-3 4-16,-9 76 16,7-80-16,3 6 15,-10 74-15,0 0 16,11-66-16,-11 66 16,0 0-1,0 0-15,9-38 16,-7 27-16,-4 21 15,-7 18-15,-4 12 16,-2 13-16,-3 17 16,1 23-16,8 13 15,11 2 1,16-13-16,0-15 16,15-13-16,3-19 15,3-13-15,-1-13 16,0-8-1,9-8-15,-1-7 16,6-13-16,7-13 16,13-13-16,6-17 15,-6-1-15,-9-2 16,-16 4-16,-14 0 16,-33 56-1,19-59-15,-18 2 16,-11 12-16,-6 10 15,-10 4-15,-5 16 16,31 15-16,-41-1 16,-2 16-1,3 17-15,6 5 16,11 15-16,5 11 16,13 10-16,14 2 15,13 0-15,7-5 16,8-12-1,6-10-15,2-8 16,4-9-16,-3-17 16,-2-10-16,2-11 15,4-6-15,9-9 16,6-17 0,-1-15-16</inkml:trace>
  <inkml:trace contextRef="#ctx0" brushRef="#br0" timeOffset="2104.04">19800 5203 0,'0'0'16,"0"15"-16,-5 27 16,-2 14-16,-6 19 15,2 12-15,-3 11 16,4 18-16,4 59 15,3 8 1,3-29-16,0-154 16,1 125-16,-1-125 15,0 0-15,0 74 16,5-49-16,1-40 16,7-33-16</inkml:trace>
  <inkml:trace contextRef="#ctx0" brushRef="#br0" timeOffset="2397.25">19655 5295 0,'0'0'0,"0"0"16,22-3 0,24-3-16,17-1 15,14 1-15,12 3 16,1 1-16,-90 2 16,97 0-16,-97 0 15,97 0 1,-97 0-16,79-3 15,-19-6-15</inkml:trace>
  <inkml:trace contextRef="#ctx0" brushRef="#br0" timeOffset="2624.46">19694 5682 0,'0'0'0,"0"0"16,14 4-16,20 1 15,16 0-15,18 1 16,11 1 0,0-3-16,0-7 15,-5-3-15,-8-6 16</inkml:trace>
  <inkml:trace contextRef="#ctx0" brushRef="#br0" timeOffset="3932.49">20748 5852 0,'0'0'15,"0"0"1,-22-3-16,-12-2 16,-11 0-16,-4 0 15,-2 3-15,-2 9 16,5 9-16,0 17 16,7 7-1,5 9-15,8 1 16,7 3-16,15-3 15,10-4-15,11-7 16,8-5-16,-23-34 16,31 28-1,-31-28-15,42 13 16,1-11-16,-7-13 16,4-12-16,-2-12 15,-2-6-15,0-16 16,-4-5-1,-5-2-15,-27 64 16,0 0-16,19-69 16,-19 69-16,0 0 15,0 0-15,4-53 16,-7 28 0,-6 22-16,-6 16 15,5 14-15,-3 11 16,3 10-16,9 4 15,5 4-15,16 0 16,2 0 0,12-6-16,-34-50 15,41 45-15,2-11 16,1-20-16,-44-14 16,40-5-1,7-18-15,-3-16 16,9-17-16,-5-13 15,-8-7-15,0 1 16,-4 7-16,-2 13 16,2 7-1,-36 48-15,44-43 16,4 9-16,3 8 16,-51 26-16,51-17 15,-51 17-15,0 0 16,0 0-1,30-6-15,-20 8 16,-21 11-16,-16 6 16,-15 15-16,-5 3 15,-7 17 1,-2 2-16,8 4 16,8-4-16,8-4 15,14-5-15,12-5 16,12-1-16,9-3 15,13-1 1,10-7-16,12-2 16,17-2-16,12-11 15,-1-7-15,-3-13 16,0-15-16,-4-17 16,3-10-1,-4-8-15,-8-9 16,-10-11-16,-13-7 15,-3-6-15,-7-7 16,-10 8 0,-8 3-16,-4 6 15,-4 6-15,-3 7 16,0 65-16,0 0 16,0 0-16,0-52 15,-7 22 1,-1 20-16,0 17 15,1 20-15,-5 18 16,3 15-16,-4 19 16,-1 19-1,3 14-15,0 5 16,2-12-16,4-17 16,5-17-16,0-71 15,6 59-15,3-9 16,11-12-1,3-8-15,12-6 16,4-10-16,9-19 16,3-15-16</inkml:trace>
  <inkml:trace contextRef="#ctx0" brushRef="#br0" timeOffset="4164.14">22373 5715 0,'-23'-2'16,"-6"-1"-16,-28 3 16,-8 3-16,-1 0 15,1 4 1,2 2-16,63-9 15,-65-1-15,16-15 16,19-18-16</inkml:trace>
  <inkml:trace contextRef="#ctx0" brushRef="#br0" timeOffset="4644.92">22788 5722 0,'0'0'0,"-15"9"16,-25 14-1,-5 8-15,-3 6 16,3 7-16,11 5 15,9 6-15,14 2 16,13-3 0,13 1-16,8-6 15,10-6-15,7-6 16,5-14-16,2-8 16,-1-10-16,1-9 15,1-8 1,-9-15-16,0-12 15,-1-16-15,-16-13 16,-17-8-16,-17-4 16,-17 6-16,-9 13 15,-8 15 1,2 5-16,-3 10 16,47 31-16,-41-12 15,41 12-15,-19-4 16,20 2-16,18-2 15</inkml:trace>
  <inkml:trace contextRef="#ctx0" brushRef="#br0" timeOffset="5213.36">23385 5755 0,'0'0'16,"0"0"-16,-10 20 16,-3 12-16,-1 10 15,3 4-15,3 8 16,5 4 0,-1 3-16,1-2 15,6-1-15,-3-58 16,0 0-16,0 0 15,5 51-15,-5-51 16,8 35-16,0-22 16,4-24-1,0-22-15,-3-19 16,-2-18-16,-1-23 16,-9-10-16,-7 1 15,10 102-15,-15-89 16,15 89-1,-21-72-15,21 72 16,0 0-16,-18-46 16,18 46-16,-11-17 15,7 19-15,4-2 16,6 16 0,16 8-16,18-5 15,15 3-15,20-3 16,14-10-16,2-7 15,-4-12-15,-17-7 16,-6-6 0,-64 23-16,54-31 15,-17-6-15,-18 3 16,-16 3-16</inkml:trace>
  <inkml:trace contextRef="#ctx0" brushRef="#br1" timeOffset="36208.11">16121 7240 0,'0'0'0,"0"0"15,0 0 1,4 16-16,3 14 15,8 12-15,7 6 16,6 10-16,9 7 16,4 8-16,8 6 15,7 6 1,4 6-16,2 6 16,22 44-16,-7-3 15,-19-26 1,-13-17-16,-16-28 15,0 0-15,-1-3 16,-2-5-16,-26-59 16,0 0-16,0 0 15,20 36-15,-6-19 16</inkml:trace>
  <inkml:trace contextRef="#ctx0" brushRef="#br1" timeOffset="36897.49">16146 7286 0,'0'0'0,"0"0"15,0 0-15,0 0 16,0 0-16,0 0 15,0 0 1,0 0-16,0 0 16,0 0-1,0 0-15,0 0 16,-18 13-16,-14 6 16,-4 5-16,-4 6 15,40-30 1,-43 41-16,4 3 15,-10 11-15,-5 2 16,0 1-16,-1 0 16,3 4-1,3-5-15,5 0 16,0-3-16,1 1 16,-4 4-16,2 6 15,3-1 1,3 0-16,-3-3 15,1-2-15,5-7 16,-3-6-16,6-3 16,2-4-16,-1-4 15,32-35 1,-32 38-16,2-5 16,30-33-16,-18 25 15,18-25-15,-9 9 16,9-9-1,9 1-15</inkml:trace>
  <inkml:trace contextRef="#ctx0" brushRef="#br1" timeOffset="37946.78">14960 8815 0,'0'0'0,"0"0"15,0 0-15,0 0 16,0 0-16,0 0 16,0 0-16,18-4 15,-18 4 1,41-4-16,-41 4 15,60-6-15,-60 6 16,77-5-16,1 3 16,-3 0-16,-6 2 15,2-2 1,-4 2-16,7 0 16,2 0-16,-3 2 15,-7 0-15,-1 2 16,0-4-16,-2-2 15,-63 2 1,70-3-16,2 2 16,3 2-16,-6 0 15,-1 1-15,-1-2 16,-7 0-16,0 2 16,-4 1-16,-2 0 15,-1 1 1,-5-1-16,-48-3 15,45 4-15,-45-4 16,0 0-16,0 0 16,48 1-1,-48-1-15,0 0 16,0 0-16,36 0 16,-36 0-1,0 0-15,0 0 16,30 0-16,-30 0 15,0 0-15,0 0 16,19 2 0,-19-2-16,0 0 15,5-3-15</inkml:trace>
  <inkml:trace contextRef="#ctx0" brushRef="#br1" timeOffset="39231.9">16271 9129 0,'0'0'0,"0"0"16,0 0-16,0 0 15,0 0 1,0 0-16,0 0 15,0 0-15,0 0 16,-14-10-16,14 10 16,0 0-16,-28-19 15,-10-4 1,-6 7-16,-1 5 16,45 11-16,-44-8 15,-3 10 1,47-2-16,-46 9 15,46-9-15,-48 21 16,48-21-16,-39 31 16,9 3-1,30-34-15,-16 37 16,16-37-16,-5 36 16,13-1-16,10-6 15,-18-29 1,27 23-16,-27-23 15,33 13-15,-33-13 16,36 2-16,0-9 16,-36 7-1,42-17-15,-42 17 16,39-25-16,-39 25 16,0 0-16,36-31 15,-36 31-15,0 0 16,0 0-16,29-31 15,-29 31 1,0 0-16,20-21 16,-20 21-16,11-3 15,-6 14-15,-3 11 16,-4 6 0,0 10-16,4 1 15,0 7-15,-2-1 16,1 4-16,1 1 15,0 1 1,-2-1-16,0-50 16,0 50-16,0-50 15,0 0-15,0 0 16,-2 38-16,2-16 16,2-19-1</inkml:trace>
  <inkml:trace contextRef="#ctx0" brushRef="#br1" timeOffset="40141.39">15261 7322 0,'0'0'0,"0"0"16,0 0-16,-21 0 15,-5 6 1,-11 4-16,37-10 15,-40 13-15,-2 10 16,4 7-16,0 2 16,2 7-16,36-39 15,-36 46 1,7 2-16,7 2 16,6 2-16,9-6 15,9 1-15,8-7 16,7-1-1,3-5-15,-20-34 16,31 25-16,0-6 16,-31-19-16,35 12 15,3-5-15,-38-7 16,37-5 0,-37 5-16,35-16 15,-35 16-15,0 0 16,21-30-16,-9-5 15,-12 35-15,-8-32 16,8 32 0,-25-26-16,25 26 15,-41-16-15,-4 14 16,45 2-16,-50 8 16,8 13-16,42-21 15,0 0 1,-33 12-16,6-16 15</inkml:trace>
  <inkml:trace contextRef="#ctx0" brushRef="#br1" timeOffset="41395.12">20942 6897 0,'0'0'16,"0"0"-1,0 0-15,0 0 16,0 0-16,0 0 16,0 0-16,0 0 15,0 0-15,14 15 16,9 11-1,7 13-15,8 12 16,1 11-16,6 9 16,5 9-16,4 10 15,2 8 1,29 50-16,2 8 16,-10-18-16,-10-24 15,1 5-15,-3 8 16,2 6-16,3 2 15,0-2 1,-7-5-16,-5-5 16,-5-3-16,-3-6 15,2-15-15,-11-13 16,-41-86 0,36 82-16,-36-82 15,0 0-15,0 0 16,27 51-16,-4-28 15</inkml:trace>
  <inkml:trace contextRef="#ctx0" brushRef="#br1" timeOffset="42096.7">20969 7028 0,'0'0'16,"0"0"0,0 0-16,-17 5 15,-5 5-15,-13 3 16,-7 3-16,6 8 15,0 10-15,0 6 16,-4 3 0,0 2-16,-1 0 15,-8 6-15,-6 6 16,2 0-16,-4 4 16,-4 4-1,0 4-15,-25 26 16,-4 12-16,6-2 15,5-12-15,5-10 16,2 0 0,1 5-16,2 3 15,-6-4-15,6-7 16,6-4-16,3-5 16,1 1-1,5-3-15,3-5 16,1-5-16,3-6 15,9-3-15,1-3 16,6-4 0,4-6-16,27-37 15,-29 35-15,-1-5 16,-12-7-16,-7-8 16</inkml:trace>
  <inkml:trace contextRef="#ctx0" brushRef="#br1" timeOffset="42883.93">18808 9407 0,'0'0'0,"0"0"15,0 0-15,0 0 16,15 3-1,-15-3-15,38 3 16,8-1-16,7 0 16,4 0-1,0 1-15,4 3 16,3-2-16,2 3 16,3-6-16,0 2 15,7 1-15,0 0 16,5-4-1,15-1-15,5 2 16,-2 1-16,2 2 16,-5-3-16,3 1 15,0-2 1,2 0-16,-3 0 16,-4 0-16,-8 5 15,3-3 1,1-2-16,2 3 15,3-1-15,-3-4 16,-6 0-16,-5-1 16,0 3-16,6 2 15,0 5 1,-1 1-16,-9-3 16,-1-5-16,-3-2 15,-4 4-15,-69-2 16,73 5-1,-4 0-15,-69-5 16,71 4-16,-10 2 16,-61-6-1,0 0-15,56 8 16,-56-8-16,0 0 16,0 0-16,48 5 15,-48-5-15,0 0 16,0 0-16,33 2 15,-33-2 1,0 0-16,0 0 16,21 0-16,-21 0 15,0 0-15,0 0 16,15 0-16,-15 0 16,0 0-1,12-12-15,-12 12 16,12-31-16</inkml:trace>
  <inkml:trace contextRef="#ctx0" brushRef="#br1" timeOffset="43664.6">19124 7135 0,'0'0'15,"0"0"-15,-3 21 16,-1 9-16,4-30 16,0 52-1,0 8-15,2 1 16,0 1-16,-4-1 16,2-61-16,-2 67 15,-2-2 1,4-65-16,0 63 15,0-63-15,-1 47 16,-10-22-16</inkml:trace>
  <inkml:trace contextRef="#ctx0" brushRef="#br1" timeOffset="44182.25">19497 7268 0,'0'0'15,"0"0"-15,0 0 16,-18 16-16,18-16 15,-25 32 1,0 16-16,2 9 16,8 1-16,9-5 15,12-3-15,6-5 16,12-3 0,5-4-16,7-10 15,2-11-15,-38-17 16,43 7-16,-43-7 15,47-7-15,0-15 16,-4-8 0,-8-7-16,-8-2 15,-10-9-15,-9-4 16,-11-1-16,-12 3 16,-6 3-16,-5 6 15,-4 9 1,-5 5-16,-9 9 15,-2 9-15,-8 16 16,4 11-16,1 8 16,-2 4-16</inkml:trace>
</inkml:ink>
</file>

<file path=ppt/ink/ink12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7:32.249"/>
    </inkml:context>
    <inkml:brush xml:id="br0">
      <inkml:brushProperty name="width" value="0.05292" units="cm"/>
      <inkml:brushProperty name="height" value="0.05292" units="cm"/>
      <inkml:brushProperty name="color" value="#FF0000"/>
    </inkml:brush>
  </inkml:definitions>
  <inkml:trace contextRef="#ctx0" brushRef="#br0">22256 7576 0,'0'0'0,"0"0"16,0 0-1,0 0-15,-4 23 16,-2 14-16,6-37 15,-6 59-15,2 11 16,1 7-16,1 2 16,2 1-1,-2-3-15,2-4 16,0-6-16,0-4 16,0-63-16,8 50 15,11-14-15</inkml:trace>
  <inkml:trace contextRef="#ctx0" brushRef="#br0" timeOffset="592.15">22778 7654 0,'0'0'0,"0"0"16,-17 17-16,-8 5 16,-7 6-1,-2 9-15,2 7 16,4 4-16,5 6 16,4 11-16,9-3 15,9 7-15,1-69 16,11 74-1,12-6-15,9-6 16,7-10-16,-1-11 16,1-6-16,1-15 15,-40-20-15,39 5 16,-39-5 0,37-18-16,-15-11 15,-13-10-15,-9 39 16,-9-42-16,-13 1 15,-10 6-15,-4 9 16,-3 13 0,-5 5-16,-1 18 15,-3 10-15,5 8 16,3 4-16</inkml:trace>
</inkml:ink>
</file>

<file path=ppt/ink/ink12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4.6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7378 5177 0,'0'0'0,"0"0"15,0 0 1,0 0-16,0 0 15,0 0-15,0 0 16,0 0-16,0 0 16,0 0-1,0 0-15,0 0 16,-13 16-16,13-16 16,-14 28-16,0 9 15,0 4 1,2 0-16,-1-3 15,-4 4-15,17-42 16,-18 46-16,-3 3 16,1-3-1,20-46-15,-19 52 16,-3 7-16,-1 7 16,3-5-16,4-6 15,5-5 1,-1-7-16,2 0 15,1 1-15,-6 0 16,-1-2-16,1 1 16,0 0-16,0 7 15,4-2 1,11-48-16,-11 59 16,-1 7-16,-6 8 15,-3-9 1,3-2-16,18-63 15,-18 64-15,4 1 16,2-2-16,2-4 16,-2-3-1,12-56-15,-9 64 16,-3-1-16,0 2 16,0-2-16,6-2 15,-2-4-15,1-4 16,4-3-1,-3 0-15,3-2 16,-3 2-16,-3-2 16,-2 0-16,1 2 15,-2-4 1,0 4-16,12-50 16,-11 57-16,-5 7 15,3 1-15,0-4 16,3-1-16,10-60 15,-10 65 1,10-65-16,-16 77 16,16-77-16,-14 89 15,-3-4 1,4-12-16,-1-11 16,14-62-16,-11 63 15,-4 2-15,3-2 16,-3-3-16,15-60 15,-15 58 1,2-4-16,-1-4 16,14-50-16,-13 46 15,-1 2-15,-2 2 16,16-50 0,-17 53-16,-2 2 15,19-55-15,-17 61 16,4-4-16,13-57 15,-11 57 1,1-1-16,10-56 16,-13 52-16,13-52 15,-14 48-15,14-48 16,0 0-16,-12 45 16,12-45-1,-14 44-15,14-44 16,0 0-16,0 0 15,-11 35-15,11-35 16,0 0 0,-5 17-16,7-16 15,1-13-15,3-8 16,3-6-16,3-8 16,0-6-16,2-6 15,-1-4 1,5-5-16,-1-10 15,3-5-15,-3-2 16,4-2-16,1 1 16,0-2-16,-3 0 15,2-3 1,-5-3-16,1-3 16,1-1-16,0 2 15,0 5 1,-1-4-16,4 8 15,-1 2-15,1-3 16,4 2-16,2 2 16,-6-2-16,0 2 15,-4 2 1,-1-3-16,2 0 16,5-1-16,-8-2 15,4 2-15,1-2 16,-2 2-1,3 3-15,-6 4 16,0-1-16,-2-1 16,5-3-16,-1-4 15,1 0 1,0 0-16,-4 2 16,1 2-16,4 3 15,0 0-15,3 0 16,-3 5-16,-3 1 15,3-3 1,2 0-16,0 1 16,0 2-16,-1 4 15,-4 3 1,2 2-16,-3-2 16,1 0-16,-16 55 15,14-56-15,-2-1 16,0 2-16,-1 5 15,-11 50 1,18-48-16,-18 48 16,17-47-16,-17 47 15,19-44-15,-19 44 16,0 0 0,0 0-16,11-40 15,-11 40-15,0-27 16</inkml:trace>
</inkml:ink>
</file>

<file path=ppt/ink/ink12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7.9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3096 9796 0,'0'0'0,"0"0"15,0 0-15,0 0 16,0 0-1,0 0-15,0 0 16,4-13-16,3-12 16,-7 25-16,16-32 15,-2-6 1,-14 38-16,14-43 16,1-6-16,0 2 15,1-5-15,-16 52 16,20-60-16,-1-14 15,-2-6-15,-1 3 16,-2 7-16,-1 5 16,-1-2-1,2 1-15,-5-3 16,3 0-16,0 1 16,4-1-16,-1 3 15,2 1 1,0-3-16,-1 0 15,2-1-15,3 1 16,-1-2-16,-1-1 16,1 4-16,-3 2 15,3-2-15,4-2 16,-1 1 0,-2 1-16,0 3 15,-1-6-15,1 1 16,-2-1-16,-3-5 15,-2 2 1,0 5-16,2-2 16,1-1-16,4-1 15,1-3-15,-3-2 16,6 1 0,1 1-16,-1-1 15,-3-1-15,-2 3 16,-2-6-16,3-3 15,-4-2-15,0-2 16,0 2 0,1 4-16,0-2 15,3 2-15,0-1 16,-3-4-16,0 4 16,-6-4-1,5 4-15,-1-5 16,6 6-16,2 4 15,-1 1-15,2-1 16,0-3 0,2 5-16,-4-2 15,-1-7-15,8 3 16,-2-1-16,-3-2 16,-3 4-1,3-2-15,-3 0 16,4 1-16,-3 2 15,0 3-15,3-1 16,-2 1-16,-3 2 16,3 5-1,1-1-15,2 2 16,-2 5-16,-5 1 16,1 6-16,-5-1 15,0 2 1,-2 1-16,-4 2 15,-3 3-15,-7 49 16,5-44-16,-5 44 16,3-44-16,-3 44 15,0 0 1,0-31-16,0 31 16,-6-20-16,-7 16 15,-1 16-15,-2 9 16,16-21-16,-17 39 15,-4 8-15,0 8 16,-5 9 0,4 8-16,-4 3 15,-1 4-15,-1 8 16,4 3-16,-3 1 16,-5-3-16,0 6 15,2-1 1,-3 4-16,-2 4 15,1-6-15,-2-6 16,3 1-16,-1 0 16,1 5-1,-2 5-15,2-2 16,0-2-16,-5 3 16,5-6-16,-6 0 15,3 0 1,6 0-16,3 4 15,2 0-15,-4 3 16,1-3 0,-2-5-16,0-3 15,0-1-15,3 6 16,0-5-16,0 1 16,1 2-16,2 1 15,6 0 1,-1 0-16,0-1 15,-1 3-15,4-8 16,-1 1-16,6-1 16,-2 0-1,-3-2-15,2-1 16,-2 3-16,-4-6 16,2-2-16,6 1 15,0-2 1,0 5-16,-7-3 15,1 1-15,0-2 16,1-8-16,4 0 16,6 1-1,-3-4-15,-2 4 16,-1-1-16,-2-1 16,4 0-16,0 2 15,3-2 1,1-6-16,0-6 15,1-3-15,3-1 16,0 1-16,3-55 16,-6 71-16,6-71 15,-9 83 1,9-83-16,-12 93 16,1-5-16,11-88 15,-12 69-15,12-69 16,-10 55-16,1-12 15,9-43 1,0 0-16,-7 35 16,7-35-16,0 0 15,0 0-15,-7 32 16,7-32-16,0 0 16,0 0-1,-3 21-15,3-21 16,0 3-16,8-17 15,-8 14-15,12-30 16,3-14 0,1-8-16,4-4 15,-2-13-15,1-10 16,4-7-16,-1-9 16,8 2-16,-1-3 15,-2-7 1,-3 1-16,5 0 15,-2-6-15,0-9 16,0-6-16,-5-5 16,0 4-1,1-1-15,1-2 16,-1-4-16,1-4 16,2 6-16,2 7 15,-1 5-15,2-2 16,-2-5-1,-4-2-15,-2 0 16,-4 1-16,-3 7 16,-1 1-16,1 4 15,5 2 1,-2-4-16,6 0 16,-3 4-16,3 4 15,6 5-15,-7 5 16,7 5-1,1 4-15,0 0 16,3-4-16,3 2 16,-1 4-16,3 6 15,-1 2 1,-4-5-16,7-1 16,-4 0-16,5 2 15,2 6-15,-3 1 16,0-4-16,0 0 15,-2 4 1,4-3-16,2 4 16,-5 0-16,6 1 15,-8-2-15,-5 0 16,-2 3 0,-2-1-16,-4 3 15,-3-1-15,-4 1 16,-3 2-16,5 5 15,-6 1-15,-13 62 16,14-57 0,-14 57-16,0 0 15,13-52-15,-9 12 16,-5 1-16</inkml:trace>
</inkml:ink>
</file>

<file path=ppt/ink/ink13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13.005"/>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definitions>
  <inkml:trace contextRef="#ctx0" brushRef="#br0">15755 5103 0,'0'0'0,"-15"-1"16,-23-6-16,-9 2 16,-11 0-1,-7 7-15,-5 6 16,-6 4-16,4 6 16,8 7-16,15 7 15,49-32-15,-38 36 16,38-36-16,-13 43 15,20 1-15,17 1 16,18 2 0,15-3-16,20 13 15,12 4-15,-1 8 16,-7 3-16,-16 9 16,-14 4-16,-19-6 15,-18-7-15,-16-16 16,-15-7-1,-12-13-15,-11-8 16,-13-6-16,-20-7 16,-14-9-16,-22-4 15,-9-4 1,5-4-16,17-6 16,24-11-16,23-13 15,49 36-15,-34-49 16</inkml:trace>
  <inkml:trace contextRef="#ctx0" brushRef="#br0" timeOffset="1725.92">16655 5802 0,'0'0'16,"-7"-8"-16,-12-14 16,-7 0-1,-9 8-15,-7 1 16,-5 10-16,-1 3 15,-4 11-15,1 13 16,4 10-16,7 11 16,8 6-16,9 6 15,7 3 1,10-1-16,11-3 16,17-3-16,8-6 15,9-6-15,14-4 16,5-11-1,2-8-15,2-7 16,-4-7-16,-2-8 16,-5-8-16,-7-11 15,5-6-15,2-4 16,1-9-16,-3-4 16,-3-6-1,0 0-15,-5 3 16,1-1-16,-1 8 15,-1 10-15,1 8 16,-41 24-16,43-17 16,2 8-16,-45 9 15,43-3 1,-43 3-16,0 0 16,0 0-16,29 0 15,-26 0-15,-20 5 16,-17 4-16,-7 6 15,-8 6 1,2 7-16,-10 14 16,-5 6-16,8 4 15,15-2-15,39-50 16,0 0-16,-21 49 16,15-6-16,11-6 15,-5-37 1,16 27-16,10-7 15,4-11-15,5-9 16,2-9-16,2-6 16,6-8-16,-6-7 15,-1-5 1,-2-5-16,0-5 16,-5-6-16,-4-3 15,-9 4-15,-7 4 16,-11 46-16,4-43 15,-4 43-15,0 0 16,0 0 0,2-32-16,1 20 15,-3 12-15,0 12 16,-3 21-16,3 14 16,4 13-1,2 8-15,5 5 16,11-1-16,12-13 15,8-7-15,7-13 16,-49-39-16,54 24 16,-3-14-16,-6-14 15,-3-17 1,-5-9-16,-3-9 16,2-15-16,-1-14 15,-1-11-15,-7-13 16,-5-2-16,-6 6 15,-4 8 1,-3 4-16,-9 76 16,7-80-16,3 6 15,-10 74-15,0 0 16,11-66-16,-11 66 16,0 0-1,0 0-15,9-38 16,-7 27-16,-4 21 15,-7 18-15,-4 12 16,-2 13-16,-3 17 16,1 23-16,8 13 15,11 2 1,16-13-16,0-15 16,15-13-16,3-19 15,3-13-15,-1-13 16,0-8-1,9-8-15,-1-7 16,6-13-16,7-13 16,13-13-16,6-17 15,-6-1-15,-9-2 16,-16 4-16,-14 0 16,-33 56-1,19-59-15,-18 2 16,-11 12-16,-6 10 15,-10 4-15,-5 16 16,31 15-16,-41-1 16,-2 16-1,3 17-15,6 5 16,11 15-16,5 11 16,13 10-16,14 2 15,13 0-15,7-5 16,8-12-1,6-10-15,2-8 16,4-9-16,-3-17 16,-2-10-16,2-11 15,4-6-15,9-9 16,6-17 0,-1-15-16</inkml:trace>
  <inkml:trace contextRef="#ctx0" brushRef="#br0" timeOffset="2104.04">19800 5203 0,'0'0'16,"0"15"-16,-5 27 16,-2 14-16,-6 19 15,2 12-15,-3 11 16,4 18-16,4 59 15,3 8 1,3-29-16,0-154 16,1 125-16,-1-125 15,0 0-15,0 74 16,5-49-16,1-40 16,7-33-16</inkml:trace>
  <inkml:trace contextRef="#ctx0" brushRef="#br0" timeOffset="2397.25">19655 5295 0,'0'0'0,"0"0"16,22-3 0,24-3-16,17-1 15,14 1-15,12 3 16,1 1-16,-90 2 16,97 0-16,-97 0 15,97 0 1,-97 0-16,79-3 15,-19-6-15</inkml:trace>
  <inkml:trace contextRef="#ctx0" brushRef="#br0" timeOffset="2624.46">19694 5682 0,'0'0'0,"0"0"16,14 4-16,20 1 15,16 0-15,18 1 16,11 1 0,0-3-16,0-7 15,-5-3-15,-8-6 16</inkml:trace>
  <inkml:trace contextRef="#ctx0" brushRef="#br0" timeOffset="3932.49">20748 5852 0,'0'0'15,"0"0"1,-22-3-16,-12-2 16,-11 0-16,-4 0 15,-2 3-15,-2 9 16,5 9-16,0 17 16,7 7-1,5 9-15,8 1 16,7 3-16,15-3 15,10-4-15,11-7 16,8-5-16,-23-34 16,31 28-1,-31-28-15,42 13 16,1-11-16,-7-13 16,4-12-16,-2-12 15,-2-6-15,0-16 16,-4-5-1,-5-2-15,-27 64 16,0 0-16,19-69 16,-19 69-16,0 0 15,0 0-15,4-53 16,-7 28 0,-6 22-16,-6 16 15,5 14-15,-3 11 16,3 10-16,9 4 15,5 4-15,16 0 16,2 0 0,12-6-16,-34-50 15,41 45-15,2-11 16,1-20-16,-44-14 16,40-5-1,7-18-15,-3-16 16,9-17-16,-5-13 15,-8-7-15,0 1 16,-4 7-16,-2 13 16,2 7-1,-36 48-15,44-43 16,4 9-16,3 8 16,-51 26-16,51-17 15,-51 17-15,0 0 16,0 0-1,30-6-15,-20 8 16,-21 11-16,-16 6 16,-15 15-16,-5 3 15,-7 17 1,-2 2-16,8 4 16,8-4-16,8-4 15,14-5-15,12-5 16,12-1-16,9-3 15,13-1 1,10-7-16,12-2 16,17-2-16,12-11 15,-1-7-15,-3-13 16,0-15-16,-4-17 16,3-10-1,-4-8-15,-8-9 16,-10-11-16,-13-7 15,-3-6-15,-7-7 16,-10 8 0,-8 3-16,-4 6 15,-4 6-15,-3 7 16,0 65-16,0 0 16,0 0-16,0-52 15,-7 22 1,-1 20-16,0 17 15,1 20-15,-5 18 16,3 15-16,-4 19 16,-1 19-1,3 14-15,0 5 16,2-12-16,4-17 16,5-17-16,0-71 15,6 59-15,3-9 16,11-12-1,3-8-15,12-6 16,4-10-16,9-19 16,3-15-16</inkml:trace>
  <inkml:trace contextRef="#ctx0" brushRef="#br0" timeOffset="4164.14">22373 5715 0,'-23'-2'16,"-6"-1"-16,-28 3 16,-8 3-16,-1 0 15,1 4 1,2 2-16,63-9 15,-65-1-15,16-15 16,19-18-16</inkml:trace>
  <inkml:trace contextRef="#ctx0" brushRef="#br0" timeOffset="4644.92">22788 5722 0,'0'0'0,"-15"9"16,-25 14-1,-5 8-15,-3 6 16,3 7-16,11 5 15,9 6-15,14 2 16,13-3 0,13 1-16,8-6 15,10-6-15,7-6 16,5-14-16,2-8 16,-1-10-16,1-9 15,1-8 1,-9-15-16,0-12 15,-1-16-15,-16-13 16,-17-8-16,-17-4 16,-17 6-16,-9 13 15,-8 15 1,2 5-16,-3 10 16,47 31-16,-41-12 15,41 12-15,-19-4 16,20 2-16,18-2 15</inkml:trace>
  <inkml:trace contextRef="#ctx0" brushRef="#br0" timeOffset="5213.36">23385 5755 0,'0'0'16,"0"0"-16,-10 20 16,-3 12-16,-1 10 15,3 4-15,3 8 16,5 4 0,-1 3-16,1-2 15,6-1-15,-3-58 16,0 0-16,0 0 15,5 51-15,-5-51 16,8 35-16,0-22 16,4-24-1,0-22-15,-3-19 16,-2-18-16,-1-23 16,-9-10-16,-7 1 15,10 102-15,-15-89 16,15 89-1,-21-72-15,21 72 16,0 0-16,-18-46 16,18 46-16,-11-17 15,7 19-15,4-2 16,6 16 0,16 8-16,18-5 15,15 3-15,20-3 16,14-10-16,2-7 15,-4-12-15,-17-7 16,-6-6 0,-64 23-16,54-31 15,-17-6-15,-18 3 16,-16 3-16</inkml:trace>
  <inkml:trace contextRef="#ctx0" brushRef="#br1" timeOffset="36208.11">16121 7240 0,'0'0'0,"0"0"15,0 0 1,4 16-16,3 14 15,8 12-15,7 6 16,6 10-16,9 7 16,4 8-16,8 6 15,7 6 1,4 6-16,2 6 16,22 44-16,-7-3 15,-19-26 1,-13-17-16,-16-28 15,0 0-15,-1-3 16,-2-5-16,-26-59 16,0 0-16,0 0 15,20 36-15,-6-19 16</inkml:trace>
  <inkml:trace contextRef="#ctx0" brushRef="#br1" timeOffset="36897.49">16146 7286 0,'0'0'0,"0"0"15,0 0-15,0 0 16,0 0-16,0 0 15,0 0 1,0 0-16,0 0 16,0 0-1,0 0-15,0 0 16,-18 13-16,-14 6 16,-4 5-16,-4 6 15,40-30 1,-43 41-16,4 3 15,-10 11-15,-5 2 16,0 1-16,-1 0 16,3 4-1,3-5-15,5 0 16,0-3-16,1 1 16,-4 4-16,2 6 15,3-1 1,3 0-16,-3-3 15,1-2-15,5-7 16,-3-6-16,6-3 16,2-4-16,-1-4 15,32-35 1,-32 38-16,2-5 16,30-33-16,-18 25 15,18-25-15,-9 9 16,9-9-1,9 1-15</inkml:trace>
  <inkml:trace contextRef="#ctx0" brushRef="#br1" timeOffset="37946.78">14960 8815 0,'0'0'0,"0"0"15,0 0-15,0 0 16,0 0-16,0 0 16,0 0-16,18-4 15,-18 4 1,41-4-16,-41 4 15,60-6-15,-60 6 16,77-5-16,1 3 16,-3 0-16,-6 2 15,2-2 1,-4 2-16,7 0 16,2 0-16,-3 2 15,-7 0-15,-1 2 16,0-4-16,-2-2 15,-63 2 1,70-3-16,2 2 16,3 2-16,-6 0 15,-1 1-15,-1-2 16,-7 0-16,0 2 16,-4 1-16,-2 0 15,-1 1 1,-5-1-16,-48-3 15,45 4-15,-45-4 16,0 0-16,0 0 16,48 1-1,-48-1-15,0 0 16,0 0-16,36 0 16,-36 0-1,0 0-15,0 0 16,30 0-16,-30 0 15,0 0-15,0 0 16,19 2 0,-19-2-16,0 0 15,5-3-15</inkml:trace>
  <inkml:trace contextRef="#ctx0" brushRef="#br1" timeOffset="39231.9">16271 9129 0,'0'0'0,"0"0"16,0 0-16,0 0 15,0 0 1,0 0-16,0 0 15,0 0-15,0 0 16,-14-10-16,14 10 16,0 0-16,-28-19 15,-10-4 1,-6 7-16,-1 5 16,45 11-16,-44-8 15,-3 10 1,47-2-16,-46 9 15,46-9-15,-48 21 16,48-21-16,-39 31 16,9 3-1,30-34-15,-16 37 16,16-37-16,-5 36 16,13-1-16,10-6 15,-18-29 1,27 23-16,-27-23 15,33 13-15,-33-13 16,36 2-16,0-9 16,-36 7-1,42-17-15,-42 17 16,39-25-16,-39 25 16,0 0-16,36-31 15,-36 31-15,0 0 16,0 0-16,29-31 15,-29 31 1,0 0-16,20-21 16,-20 21-16,11-3 15,-6 14-15,-3 11 16,-4 6 0,0 10-16,4 1 15,0 7-15,-2-1 16,1 4-16,1 1 15,0 1 1,-2-1-16,0-50 16,0 50-16,0-50 15,0 0-15,0 0 16,-2 38-16,2-16 16,2-19-1</inkml:trace>
  <inkml:trace contextRef="#ctx0" brushRef="#br1" timeOffset="40141.39">15261 7322 0,'0'0'0,"0"0"16,0 0-16,-21 0 15,-5 6 1,-11 4-16,37-10 15,-40 13-15,-2 10 16,4 7-16,0 2 16,2 7-16,36-39 15,-36 46 1,7 2-16,7 2 16,6 2-16,9-6 15,9 1-15,8-7 16,7-1-1,3-5-15,-20-34 16,31 25-16,0-6 16,-31-19-16,35 12 15,3-5-15,-38-7 16,37-5 0,-37 5-16,35-16 15,-35 16-15,0 0 16,21-30-16,-9-5 15,-12 35-15,-8-32 16,8 32 0,-25-26-16,25 26 15,-41-16-15,-4 14 16,45 2-16,-50 8 16,8 13-16,42-21 15,0 0 1,-33 12-16,6-16 15</inkml:trace>
  <inkml:trace contextRef="#ctx0" brushRef="#br1" timeOffset="41395.12">20942 6897 0,'0'0'16,"0"0"-1,0 0-15,0 0 16,0 0-16,0 0 16,0 0-16,0 0 15,0 0-15,14 15 16,9 11-1,7 13-15,8 12 16,1 11-16,6 9 16,5 9-16,4 10 15,2 8 1,29 50-16,2 8 16,-10-18-16,-10-24 15,1 5-15,-3 8 16,2 6-16,3 2 15,0-2 1,-7-5-16,-5-5 16,-5-3-16,-3-6 15,2-15-15,-11-13 16,-41-86 0,36 82-16,-36-82 15,0 0-15,0 0 16,27 51-16,-4-28 15</inkml:trace>
  <inkml:trace contextRef="#ctx0" brushRef="#br1" timeOffset="42096.7">20969 7028 0,'0'0'16,"0"0"0,0 0-16,-17 5 15,-5 5-15,-13 3 16,-7 3-16,6 8 15,0 10-15,0 6 16,-4 3 0,0 2-16,-1 0 15,-8 6-15,-6 6 16,2 0-16,-4 4 16,-4 4-1,0 4-15,-25 26 16,-4 12-16,6-2 15,5-12-15,5-10 16,2 0 0,1 5-16,2 3 15,-6-4-15,6-7 16,6-4-16,3-5 16,1 1-1,5-3-15,3-5 16,1-5-16,3-6 15,9-3-15,1-3 16,6-4 0,4-6-16,27-37 15,-29 35-15,-1-5 16,-12-7-16,-7-8 16</inkml:trace>
  <inkml:trace contextRef="#ctx0" brushRef="#br1" timeOffset="42883.93">18808 9407 0,'0'0'0,"0"0"15,0 0-15,0 0 16,15 3-1,-15-3-15,38 3 16,8-1-16,7 0 16,4 0-1,0 1-15,4 3 16,3-2-16,2 3 16,3-6-16,0 2 15,7 1-15,0 0 16,5-4-1,15-1-15,5 2 16,-2 1-16,2 2 16,-5-3-16,3 1 15,0-2 1,2 0-16,-3 0 16,-4 0-16,-8 5 15,3-3 1,1-2-16,2 3 15,3-1-15,-3-4 16,-6 0-16,-5-1 16,0 3-16,6 2 15,0 5 1,-1 1-16,-9-3 16,-1-5-16,-3-2 15,-4 4-15,-69-2 16,73 5-1,-4 0-15,-69-5 16,71 4-16,-10 2 16,-61-6-1,0 0-15,56 8 16,-56-8-16,0 0 16,0 0-16,48 5 15,-48-5-15,0 0 16,0 0-16,33 2 15,-33-2 1,0 0-16,0 0 16,21 0-16,-21 0 15,0 0-15,0 0 16,15 0-16,-15 0 16,0 0-1,12-12-15,-12 12 16,12-31-16</inkml:trace>
  <inkml:trace contextRef="#ctx0" brushRef="#br1" timeOffset="43664.6">19124 7135 0,'0'0'15,"0"0"-15,-3 21 16,-1 9-16,4-30 16,0 52-1,0 8-15,2 1 16,0 1-16,-4-1 16,2-61-16,-2 67 15,-2-2 1,4-65-16,0 63 15,0-63-15,-1 47 16,-10-22-16</inkml:trace>
  <inkml:trace contextRef="#ctx0" brushRef="#br1" timeOffset="44182.25">19497 7268 0,'0'0'15,"0"0"-15,0 0 16,-18 16-16,18-16 15,-25 32 1,0 16-16,2 9 16,8 1-16,9-5 15,12-3-15,6-5 16,12-3 0,5-4-16,7-10 15,2-11-15,-38-17 16,43 7-16,-43-7 15,47-7-15,0-15 16,-4-8 0,-8-7-16,-8-2 15,-10-9-15,-9-4 16,-11-1-16,-12 3 16,-6 3-16,-5 6 15,-4 9 1,-5 5-16,-9 9 15,-2 9-15,-8 16 16,4 11-16,1 8 16,-2 4-16</inkml:trace>
</inkml:ink>
</file>

<file path=ppt/ink/ink13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6:33.755"/>
    </inkml:context>
    <inkml:brush xml:id="br0">
      <inkml:brushProperty name="width" value="0.05292" units="cm"/>
      <inkml:brushProperty name="height" value="0.05292" units="cm"/>
      <inkml:brushProperty name="color" value="#0070C0"/>
    </inkml:brush>
  </inkml:definitions>
  <inkml:trace contextRef="#ctx0" brushRef="#br0">15570 7449 0,'0'0'16,"0"0"-16,0 0 15,0 0 1,0 0-16,0 0 15,0 0-15,0 0 16,0 0-16,0 0 16,0 0-16,5-17 15,-5 17 1,0 0-16,7-31 16,8-9-16,3 0 15,6 3-15,5 6 16,2 2-1,4-4-15,6 7 16,5-1-16,1 0 16,10 2-16,3-1 15,7-1 1,4 2-16,0 2 16,2 1-16,4 0 15,-2 1-15,0 8 16,4 3-16,0-4 15,1 4 1,2 0-16,4 1 16,4 1-16,2 3 15,-2 4-15,3 0 16,5 2 0,1 8-16,-1 7 15,-2 4-15,0 2 16,-7 3-16,-2-1 15,-2 2-15,-5 0 16,-3 2 0,-6-3-16,0 2 15,-5 0-15,-2-1 16,-11 7-16,-9-8 16,-44-25-1,41 27-15,-41-27 16,0 0-16,36 17 15,-5-14-15,-31-3 16,0 0 0,0 0-16,16-6 15,-15-16-15,-1 22 16,-9-22-16,9 22 16,0 0-16,0 0 15,-15-26 1,15 26-16,0 0 15,0 0-15,-12-27 16,9 10-16,9 11 16,-6 6-16,19 6 15,7 9-15,-26-15 16,33 26 0,0 2-16,-33-28 15,27 33-15,-27-33 16,18 36-16,-18-36 15,2 39 1,-2-39-16,-15 35 16,-14-6-16,-6 0 15,-3-7-15,-4 2 16,-4 5 0,-2 3-16,48-32 15,-49 30-15,-1-6 16</inkml:trace>
  <inkml:trace contextRef="#ctx0" brushRef="#br0" timeOffset="1595.87">15859 10463 0,'-9'0'0,"4"0"16,-2-3-16,2-2 15,5 5-15,0 0 16,-12-6-16,12 6 16,0 0-1,-30-9-15,30 9 16,-39-9-16,39 9 16,-46-3-16,46 3 15,-47 0 1,5 2-16,42-2 15,0 0-15,0 0 16,-39 8-16,39-8 16,0 0-16,0 0 15,-34 8 1,34-8-16,0 0 16,0 0-16,-26 9 15,26-9-15,0 0 16,-23 15-1,23-15-15,0 0 16,-18 18-16,18-18 16,0 0-16,-20 27 15,20-27 1,0 0-16,0 0 16,-13 27-16,13-27 15,-2 26-15,13-2 16,10-3-1,9-3-15,6 2 16,6-2-16,3 1 16,4 3-16,-4 3 15,-2 3 1,-2 3-16,-1 4 16,-7 3-16,-10 0 15,-8 1-15,-15-3 16,-16 1-16,-14-5 15,-13-5-15,-7-3 16,-15-9 0,-9-9-16,-6-15 15,8-16-15,6-5 16,16-8-16,16-6 16</inkml:trace>
  <inkml:trace contextRef="#ctx0" brushRef="#br0" timeOffset="1915.17">16125 10473 0,'0'0'0,"0"0"15,0 0-15,1 19 16,-1-19-16,3 38 16,2 15-1,1 5-15,1 0 16,-1 0-16,-4-4 16,-1 1-16,-1-55 15,2 59-15,-2-59 16,0 0-1,0 0-15,4 46 16,11-21-16</inkml:trace>
  <inkml:trace contextRef="#ctx0" brushRef="#br0" timeOffset="2177.23">16196 10493 0,'0'0'0,"0"0"15,0 0-15,0 0 16,22-1-16,17-3 16,20 1-1,5 3-15,8 2 16,-1 3-16,-71-5 15,63 1-15,-63-1 16,0 0-16,60 0 16</inkml:trace>
  <inkml:trace contextRef="#ctx0" brushRef="#br0" timeOffset="2357.53">16236 10819 0,'0'0'0,"0"0"16,0 0-16,20 0 15,16 0-15,11 0 16,3-3 0,-5-6-16,-4-5 15</inkml:trace>
  <inkml:trace contextRef="#ctx0" brushRef="#br0" timeOffset="2601.79">17020 10757 0,'0'0'15,"0"0"-15,14 4 16,19-1-16,-33-3 16,45 5-1,5-1-15,-50-4 16,0 0-16,0 0 16,60 5-16</inkml:trace>
  <inkml:trace contextRef="#ctx0" brushRef="#br0" timeOffset="2757.18">17017 10953 0,'0'0'15,"0"0"-15,0 0 16,20 0 0,25 0-16,15 0 15,6-4-15,-66 4 16,78-12-16</inkml:trace>
  <inkml:trace contextRef="#ctx0" brushRef="#br0" timeOffset="3094.5">17964 10487 0,'0'0'16,"0"0"-16,0 0 16,0 20-16,0 13 15,0 12 1,0 6-16,0 4 15,-3 3-15,0 4 16,1 0-16,2-62 16,0 68-16,0-68 15,0 0 1,15 58-16,17-11 16</inkml:trace>
  <inkml:trace contextRef="#ctx0" brushRef="#br0" timeOffset="3538.34">18353 10533 0,'0'0'0,"0"0"16,0 0-1,-11 20-15,-6 12 16,-1 13-16,2 8 16,9 10-16,4 2 15,7 2 1,13-4-16,10-7 16,15-6-16,3-12 15,9-9-15,3-11 16,0-14-16,-57-4 15,62-15 1,-1-21-16,-9-12 16,-16-15-16,-18 0 15,-18 3-15,-13 0 16,-15 5 0,-11 7-16,-6 10 15,-6 11-15,-9 15 16,-4 16-1,-1 12-15,65-16 16,-76 31-16</inkml:trace>
  <inkml:trace contextRef="#ctx0" brushRef="#br0" timeOffset="3901.93">18978 11333 0,'0'0'15,"-15"0"-15,-30-5 16,-12 0-1,-20 4-15,-5 2 16,-9 4-16,-9 2 16,-1 1-16,-7 4 15,3 4-15,5 3 16,4 5 0,12-3-16,84-21 15,-81 16-15,81-16 16,-63 7-16,21-5 15,22-4 1</inkml:trace>
  <inkml:trace contextRef="#ctx0" brushRef="#br0" timeOffset="4340.63">18574 11493 0,'0'0'15,"0"0"-15,0 0 16,-17 5 0,-16 5-16,-13 3 15,-3 10-15,-5 6 16,2 2-16,8 8 16,4 8-1,40-47-15,-31 61 16,31-61-16,-16 73 15,14-1-15,15-13 16,14-14-16,9-15 16,12-12-1,2-6-15,7-13 16,-57 1-16,60-12 16,-12-15-16,-25-1 15,-18 0-15,-19-2 16,-12 3-1,-12 2-15,-4 5 16,-6 10-16,0 9 16,-5 4-16,53-3 15,0 0-15,0 0 16,-50 7 0</inkml:trace>
  <inkml:trace contextRef="#ctx0" brushRef="#br0" timeOffset="4675.09">19269 11146 0,'0'0'15,"0"0"-15,0 0 16,14-9-16,-14 9 16,36-12-16,15 1 15,8 1 1,-59 10-16,60-7 15,-60 7-15,0 0 16,0 0-16,58-10 16</inkml:trace>
  <inkml:trace contextRef="#ctx0" brushRef="#br0" timeOffset="4872.26">19402 11362 0,'0'0'0,"0"0"16,0 0 0,17-2-16,18 1 15,9-1-15,8 4 16,-52-2-16,57-2 16,-1-4-1,-56 6-15,57-20 16</inkml:trace>
  <inkml:trace contextRef="#ctx0" brushRef="#br0" timeOffset="5716.55">20745 10635 0,'0'0'15,"0"0"1,0 0-16,0 0 16,-19 3-16,-15 0 15,-13 0 1,-4 3-16,-5 0 15,-3-1-15,2 1 16,0 0-16,57-6 16,-53 5-1,53-5-15,-50 15 16,50-15-16,-40 23 16,40-23-16,-24 32 15,24-32 1,-11 38-16,11-38 15,4 43-15,-4-43 16,0 0-16,16 40 16,-16-40-1,0 0-15,0 0 16,24 32-16,-24-32 16,30 20-16,-30-20 15,38 7-15,5-11 16,2 1-1,0-1-15,-45 4 16,49 0-16,1 6 16,-4 2-16,-46-8 15,47 16 1,-6 6-16,-6 8 16,-35-30-16,26 38 15,-26-38-15,14 47 16,-18 1-16,-11-7 15,-15-7 1,-14-8-16,-12-11 16,-15-1-16,-5-8 15,4-4 1,11-5-16,4-2 16</inkml:trace>
  <inkml:trace contextRef="#ctx0" brushRef="#br0" timeOffset="6038.81">20145 11498 0,'0'0'15,"0"0"-15,0 0 16,19-2-16,18 0 16,16 0-1,14 0-15,7 0 16,8 2-16,5 4 16,-1 3-16,-86-7 15,76 11 1,-76-11-16,0 0 15,61 6-15,-61-6 16,36-6-16</inkml:trace>
  <inkml:trace contextRef="#ctx0" brushRef="#br0" timeOffset="6619.49">20246 11682 0,'0'0'0,"0"0"15,0 0-15,0 0 16,23-4-16,19-1 16,16 0-1,10 3-15,6 5 16,-2 4-16,0 3 15,-72-10-15,0 0 16,0 0-16,51 21 16,-21 6-1,-17-4-15,-22-2 16,-16-3-16,-9 1 16,-5 0-16,1-4 15,38-15-15,-40 15 16,40-15-1,0 0-15,0 0 16,-34 14-16,34-14 16,0 0-16,-16 13 15,16-13-15,17 10 16,23 1 0,13 3-16,12 4 15,5 9-15,-7 6 16,-8-2-16,-14 3 15,-17-3-15,-24-31 16,7 28 0,-17-3-16,-17-3 15,-17-3-15,-16-6 16,-24-5-16,-14 0 16,-1-8-16,15-5 15,10-10 1</inkml:trace>
</inkml:ink>
</file>

<file path=ppt/ink/ink13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7:36.578"/>
    </inkml:context>
    <inkml:brush xml:id="br0">
      <inkml:brushProperty name="width" value="0.05292" units="cm"/>
      <inkml:brushProperty name="height" value="0.05292" units="cm"/>
      <inkml:brushProperty name="color" value="#FF0000"/>
    </inkml:brush>
  </inkml:definitions>
  <inkml:trace contextRef="#ctx0" brushRef="#br0">22335 7535 0,'0'0'16,"0"0"-16,0 0 16,-5 22-1,-5 15-15,-2 14 16,-3 11-16,2 0 16,-4 2-16,3 13 15,-2 3-15,8 4 16,-4-5-1,0-3-15,3 1 16,0-7-16,6-7 16,3-63-16,0 0 15,4 56 1</inkml:trace>
  <inkml:trace contextRef="#ctx0" brushRef="#br0" timeOffset="537.33">22761 7645 0,'0'0'15,"-12"11"-15,-12 13 16,-9 10-16,-1 4 16,1 11-16,4 3 15,-1 6-15,4 8 16,7 7-1,14-3-15,8 2 16,11-7-16,7-7 16,6-6-16,3-12 15,5-3-15,-35-37 16,40 30 0,-40-30-16,50 11 15,-4-14-15,-46 3 16,32-26-16,-17-11 15,-13-3-15,-15 0 16,-12 8-16,25 32 16,-36-24-1,-13 12-15,-3 15 16,-1 9-16,0 13 16,13 1-16,27-2 15</inkml:trace>
</inkml:ink>
</file>

<file path=ppt/ink/ink13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4.6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7378 5177 0,'0'0'0,"0"0"15,0 0 1,0 0-16,0 0 15,0 0-15,0 0 16,0 0-16,0 0 16,0 0-1,0 0-15,0 0 16,-13 16-16,13-16 16,-14 28-16,0 9 15,0 4 1,2 0-16,-1-3 15,-4 4-15,17-42 16,-18 46-16,-3 3 16,1-3-1,20-46-15,-19 52 16,-3 7-16,-1 7 16,3-5-16,4-6 15,5-5 1,-1-7-16,2 0 15,1 1-15,-6 0 16,-1-2-16,1 1 16,0 0-16,0 7 15,4-2 1,11-48-16,-11 59 16,-1 7-16,-6 8 15,-3-9 1,3-2-16,18-63 15,-18 64-15,4 1 16,2-2-16,2-4 16,-2-3-1,12-56-15,-9 64 16,-3-1-16,0 2 16,0-2-16,6-2 15,-2-4-15,1-4 16,4-3-1,-3 0-15,3-2 16,-3 2-16,-3-2 16,-2 0-16,1 2 15,-2-4 1,0 4-16,12-50 16,-11 57-16,-5 7 15,3 1-15,0-4 16,3-1-16,10-60 15,-10 65 1,10-65-16,-16 77 16,16-77-16,-14 89 15,-3-4 1,4-12-16,-1-11 16,14-62-16,-11 63 15,-4 2-15,3-2 16,-3-3-16,15-60 15,-15 58 1,2-4-16,-1-4 16,14-50-16,-13 46 15,-1 2-15,-2 2 16,16-50 0,-17 53-16,-2 2 15,19-55-15,-17 61 16,4-4-16,13-57 15,-11 57 1,1-1-16,10-56 16,-13 52-16,13-52 15,-14 48-15,14-48 16,0 0-16,-12 45 16,12-45-1,-14 44-15,14-44 16,0 0-16,0 0 15,-11 35-15,11-35 16,0 0 0,-5 17-16,7-16 15,1-13-15,3-8 16,3-6-16,3-8 16,0-6-16,2-6 15,-1-4 1,5-5-16,-1-10 15,3-5-15,-3-2 16,4-2-16,1 1 16,0-2-16,-3 0 15,2-3 1,-5-3-16,1-3 16,1-1-16,0 2 15,0 5 1,-1-4-16,4 8 15,-1 2-15,1-3 16,4 2-16,2 2 16,-6-2-16,0 2 15,-4 2 1,-1-3-16,2 0 16,5-1-16,-8-2 15,4 2-15,1-2 16,-2 2-1,3 3-15,-6 4 16,0-1-16,-2-1 16,5-3-16,-1-4 15,1 0 1,0 0-16,-4 2 16,1 2-16,4 3 15,0 0-15,3 0 16,-3 5-16,-3 1 15,3-3 1,2 0-16,0 1 16,0 2-16,-1 4 15,-4 3 1,2 2-16,-3-2 16,1 0-16,-16 55 15,14-56-15,-2-1 16,0 2-16,-1 5 15,-11 50 1,18-48-16,-18 48 16,17-47-16,-17 47 15,19-44-15,-19 44 16,0 0 0,0 0-16,11-40 15,-11 40-15,0-27 16</inkml:trace>
</inkml:ink>
</file>

<file path=ppt/ink/ink13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7.9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3096 9796 0,'0'0'0,"0"0"15,0 0-15,0 0 16,0 0-1,0 0-15,0 0 16,4-13-16,3-12 16,-7 25-16,16-32 15,-2-6 1,-14 38-16,14-43 16,1-6-16,0 2 15,1-5-15,-16 52 16,20-60-16,-1-14 15,-2-6-15,-1 3 16,-2 7-16,-1 5 16,-1-2-1,2 1-15,-5-3 16,3 0-16,0 1 16,4-1-16,-1 3 15,2 1 1,0-3-16,-1 0 15,2-1-15,3 1 16,-1-2-16,-1-1 16,1 4-16,-3 2 15,3-2-15,4-2 16,-1 1 0,-2 1-16,0 3 15,-1-6-15,1 1 16,-2-1-16,-3-5 15,-2 2 1,0 5-16,2-2 16,1-1-16,4-1 15,1-3-15,-3-2 16,6 1 0,1 1-16,-1-1 15,-3-1-15,-2 3 16,-2-6-16,3-3 15,-4-2-15,0-2 16,0 2 0,1 4-16,0-2 15,3 2-15,0-1 16,-3-4-16,0 4 16,-6-4-1,5 4-15,-1-5 16,6 6-16,2 4 15,-1 1-15,2-1 16,0-3 0,2 5-16,-4-2 15,-1-7-15,8 3 16,-2-1-16,-3-2 16,-3 4-1,3-2-15,-3 0 16,4 1-16,-3 2 15,0 3-15,3-1 16,-2 1-16,-3 2 16,3 5-1,1-1-15,2 2 16,-2 5-16,-5 1 16,1 6-16,-5-1 15,0 2 1,-2 1-16,-4 2 15,-3 3-15,-7 49 16,5-44-16,-5 44 16,3-44-16,-3 44 15,0 0 1,0-31-16,0 31 16,-6-20-16,-7 16 15,-1 16-15,-2 9 16,16-21-16,-17 39 15,-4 8-15,0 8 16,-5 9 0,4 8-16,-4 3 15,-1 4-15,-1 8 16,4 3-16,-3 1 16,-5-3-16,0 6 15,2-1 1,-3 4-16,-2 4 15,1-6-15,-2-6 16,3 1-16,-1 0 16,1 5-1,-2 5-15,2-2 16,0-2-16,-5 3 16,5-6-16,-6 0 15,3 0 1,6 0-16,3 4 15,2 0-15,-4 3 16,1-3 0,-2-5-16,0-3 15,0-1-15,3 6 16,0-5-16,0 1 16,1 2-16,2 1 15,6 0 1,-1 0-16,0-1 15,-1 3-15,4-8 16,-1 1-16,6-1 16,-2 0-1,-3-2-15,2-1 16,-2 3-16,-4-6 16,2-2-16,6 1 15,0-2 1,0 5-16,-7-3 15,1 1-15,0-2 16,1-8-16,4 0 16,6 1-1,-3-4-15,-2 4 16,-1-1-16,-2-1 16,4 0-16,0 2 15,3-2 1,1-6-16,0-6 15,1-3-15,3-1 16,0 1-16,3-55 16,-6 71-16,6-71 15,-9 83 1,9-83-16,-12 93 16,1-5-16,11-88 15,-12 69-15,12-69 16,-10 55-16,1-12 15,9-43 1,0 0-16,-7 35 16,7-35-16,0 0 15,0 0-15,-7 32 16,7-32-16,0 0 16,0 0-1,-3 21-15,3-21 16,0 3-16,8-17 15,-8 14-15,12-30 16,3-14 0,1-8-16,4-4 15,-2-13-15,1-10 16,4-7-16,-1-9 16,8 2-16,-1-3 15,-2-7 1,-3 1-16,5 0 15,-2-6-15,0-9 16,0-6-16,-5-5 16,0 4-1,1-1-15,1-2 16,-1-4-16,1-4 16,2 6-16,2 7 15,-1 5-15,2-2 16,-2-5-1,-4-2-15,-2 0 16,-4 1-16,-3 7 16,-1 1-16,1 4 15,5 2 1,-2-4-16,6 0 16,-3 4-16,3 4 15,6 5-15,-7 5 16,7 5-1,1 4-15,0 0 16,3-4-16,3 2 16,-1 4-16,3 6 15,-1 2 1,-4-5-16,7-1 16,-4 0-16,5 2 15,2 6-15,-3 1 16,0-4-16,0 0 15,-2 4 1,4-3-16,2 4 16,-5 0-16,6 1 15,-8-2-15,-5 0 16,-2 3 0,-2-1-16,-4 3 15,-3-1-15,-4 1 16,-3 2-16,5 5 15,-6 1-15,-13 62 16,14-57 0,-14 57-16,0 0 15,13-52-15,-9 12 16,-5 1-16</inkml:trace>
</inkml:ink>
</file>

<file path=ppt/ink/ink13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13.005"/>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definitions>
  <inkml:trace contextRef="#ctx0" brushRef="#br0">15755 5103 0,'0'0'0,"-15"-1"16,-23-6-16,-9 2 16,-11 0-1,-7 7-15,-5 6 16,-6 4-16,4 6 16,8 7-16,15 7 15,49-32-15,-38 36 16,38-36-16,-13 43 15,20 1-15,17 1 16,18 2 0,15-3-16,20 13 15,12 4-15,-1 8 16,-7 3-16,-16 9 16,-14 4-16,-19-6 15,-18-7-15,-16-16 16,-15-7-1,-12-13-15,-11-8 16,-13-6-16,-20-7 16,-14-9-16,-22-4 15,-9-4 1,5-4-16,17-6 16,24-11-16,23-13 15,49 36-15,-34-49 16</inkml:trace>
  <inkml:trace contextRef="#ctx0" brushRef="#br0" timeOffset="1725.92">16655 5802 0,'0'0'16,"-7"-8"-16,-12-14 16,-7 0-1,-9 8-15,-7 1 16,-5 10-16,-1 3 15,-4 11-15,1 13 16,4 10-16,7 11 16,8 6-16,9 6 15,7 3 1,10-1-16,11-3 16,17-3-16,8-6 15,9-6-15,14-4 16,5-11-1,2-8-15,2-7 16,-4-7-16,-2-8 16,-5-8-16,-7-11 15,5-6-15,2-4 16,1-9-16,-3-4 16,-3-6-1,0 0-15,-5 3 16,1-1-16,-1 8 15,-1 10-15,1 8 16,-41 24-16,43-17 16,2 8-16,-45 9 15,43-3 1,-43 3-16,0 0 16,0 0-16,29 0 15,-26 0-15,-20 5 16,-17 4-16,-7 6 15,-8 6 1,2 7-16,-10 14 16,-5 6-16,8 4 15,15-2-15,39-50 16,0 0-16,-21 49 16,15-6-16,11-6 15,-5-37 1,16 27-16,10-7 15,4-11-15,5-9 16,2-9-16,2-6 16,6-8-16,-6-7 15,-1-5 1,-2-5-16,0-5 16,-5-6-16,-4-3 15,-9 4-15,-7 4 16,-11 46-16,4-43 15,-4 43-15,0 0 16,0 0 0,2-32-16,1 20 15,-3 12-15,0 12 16,-3 21-16,3 14 16,4 13-1,2 8-15,5 5 16,11-1-16,12-13 15,8-7-15,7-13 16,-49-39-16,54 24 16,-3-14-16,-6-14 15,-3-17 1,-5-9-16,-3-9 16,2-15-16,-1-14 15,-1-11-15,-7-13 16,-5-2-16,-6 6 15,-4 8 1,-3 4-16,-9 76 16,7-80-16,3 6 15,-10 74-15,0 0 16,11-66-16,-11 66 16,0 0-1,0 0-15,9-38 16,-7 27-16,-4 21 15,-7 18-15,-4 12 16,-2 13-16,-3 17 16,1 23-16,8 13 15,11 2 1,16-13-16,0-15 16,15-13-16,3-19 15,3-13-15,-1-13 16,0-8-1,9-8-15,-1-7 16,6-13-16,7-13 16,13-13-16,6-17 15,-6-1-15,-9-2 16,-16 4-16,-14 0 16,-33 56-1,19-59-15,-18 2 16,-11 12-16,-6 10 15,-10 4-15,-5 16 16,31 15-16,-41-1 16,-2 16-1,3 17-15,6 5 16,11 15-16,5 11 16,13 10-16,14 2 15,13 0-15,7-5 16,8-12-1,6-10-15,2-8 16,4-9-16,-3-17 16,-2-10-16,2-11 15,4-6-15,9-9 16,6-17 0,-1-15-16</inkml:trace>
  <inkml:trace contextRef="#ctx0" brushRef="#br0" timeOffset="2104.04">19800 5203 0,'0'0'16,"0"15"-16,-5 27 16,-2 14-16,-6 19 15,2 12-15,-3 11 16,4 18-16,4 59 15,3 8 1,3-29-16,0-154 16,1 125-16,-1-125 15,0 0-15,0 74 16,5-49-16,1-40 16,7-33-16</inkml:trace>
  <inkml:trace contextRef="#ctx0" brushRef="#br0" timeOffset="2397.25">19655 5295 0,'0'0'0,"0"0"16,22-3 0,24-3-16,17-1 15,14 1-15,12 3 16,1 1-16,-90 2 16,97 0-16,-97 0 15,97 0 1,-97 0-16,79-3 15,-19-6-15</inkml:trace>
  <inkml:trace contextRef="#ctx0" brushRef="#br0" timeOffset="2624.46">19694 5682 0,'0'0'0,"0"0"16,14 4-16,20 1 15,16 0-15,18 1 16,11 1 0,0-3-16,0-7 15,-5-3-15,-8-6 16</inkml:trace>
  <inkml:trace contextRef="#ctx0" brushRef="#br0" timeOffset="3932.49">20748 5852 0,'0'0'15,"0"0"1,-22-3-16,-12-2 16,-11 0-16,-4 0 15,-2 3-15,-2 9 16,5 9-16,0 17 16,7 7-1,5 9-15,8 1 16,7 3-16,15-3 15,10-4-15,11-7 16,8-5-16,-23-34 16,31 28-1,-31-28-15,42 13 16,1-11-16,-7-13 16,4-12-16,-2-12 15,-2-6-15,0-16 16,-4-5-1,-5-2-15,-27 64 16,0 0-16,19-69 16,-19 69-16,0 0 15,0 0-15,4-53 16,-7 28 0,-6 22-16,-6 16 15,5 14-15,-3 11 16,3 10-16,9 4 15,5 4-15,16 0 16,2 0 0,12-6-16,-34-50 15,41 45-15,2-11 16,1-20-16,-44-14 16,40-5-1,7-18-15,-3-16 16,9-17-16,-5-13 15,-8-7-15,0 1 16,-4 7-16,-2 13 16,2 7-1,-36 48-15,44-43 16,4 9-16,3 8 16,-51 26-16,51-17 15,-51 17-15,0 0 16,0 0-1,30-6-15,-20 8 16,-21 11-16,-16 6 16,-15 15-16,-5 3 15,-7 17 1,-2 2-16,8 4 16,8-4-16,8-4 15,14-5-15,12-5 16,12-1-16,9-3 15,13-1 1,10-7-16,12-2 16,17-2-16,12-11 15,-1-7-15,-3-13 16,0-15-16,-4-17 16,3-10-1,-4-8-15,-8-9 16,-10-11-16,-13-7 15,-3-6-15,-7-7 16,-10 8 0,-8 3-16,-4 6 15,-4 6-15,-3 7 16,0 65-16,0 0 16,0 0-16,0-52 15,-7 22 1,-1 20-16,0 17 15,1 20-15,-5 18 16,3 15-16,-4 19 16,-1 19-1,3 14-15,0 5 16,2-12-16,4-17 16,5-17-16,0-71 15,6 59-15,3-9 16,11-12-1,3-8-15,12-6 16,4-10-16,9-19 16,3-15-16</inkml:trace>
  <inkml:trace contextRef="#ctx0" brushRef="#br0" timeOffset="4164.14">22373 5715 0,'-23'-2'16,"-6"-1"-16,-28 3 16,-8 3-16,-1 0 15,1 4 1,2 2-16,63-9 15,-65-1-15,16-15 16,19-18-16</inkml:trace>
  <inkml:trace contextRef="#ctx0" brushRef="#br0" timeOffset="4644.92">22788 5722 0,'0'0'0,"-15"9"16,-25 14-1,-5 8-15,-3 6 16,3 7-16,11 5 15,9 6-15,14 2 16,13-3 0,13 1-16,8-6 15,10-6-15,7-6 16,5-14-16,2-8 16,-1-10-16,1-9 15,1-8 1,-9-15-16,0-12 15,-1-16-15,-16-13 16,-17-8-16,-17-4 16,-17 6-16,-9 13 15,-8 15 1,2 5-16,-3 10 16,47 31-16,-41-12 15,41 12-15,-19-4 16,20 2-16,18-2 15</inkml:trace>
  <inkml:trace contextRef="#ctx0" brushRef="#br0" timeOffset="5213.36">23385 5755 0,'0'0'16,"0"0"-16,-10 20 16,-3 12-16,-1 10 15,3 4-15,3 8 16,5 4 0,-1 3-16,1-2 15,6-1-15,-3-58 16,0 0-16,0 0 15,5 51-15,-5-51 16,8 35-16,0-22 16,4-24-1,0-22-15,-3-19 16,-2-18-16,-1-23 16,-9-10-16,-7 1 15,10 102-15,-15-89 16,15 89-1,-21-72-15,21 72 16,0 0-16,-18-46 16,18 46-16,-11-17 15,7 19-15,4-2 16,6 16 0,16 8-16,18-5 15,15 3-15,20-3 16,14-10-16,2-7 15,-4-12-15,-17-7 16,-6-6 0,-64 23-16,54-31 15,-17-6-15,-18 3 16,-16 3-16</inkml:trace>
  <inkml:trace contextRef="#ctx0" brushRef="#br1" timeOffset="36208.11">16121 7240 0,'0'0'0,"0"0"15,0 0 1,4 16-16,3 14 15,8 12-15,7 6 16,6 10-16,9 7 16,4 8-16,8 6 15,7 6 1,4 6-16,2 6 16,22 44-16,-7-3 15,-19-26 1,-13-17-16,-16-28 15,0 0-15,-1-3 16,-2-5-16,-26-59 16,0 0-16,0 0 15,20 36-15,-6-19 16</inkml:trace>
  <inkml:trace contextRef="#ctx0" brushRef="#br1" timeOffset="36897.49">16146 7286 0,'0'0'0,"0"0"15,0 0-15,0 0 16,0 0-16,0 0 15,0 0 1,0 0-16,0 0 16,0 0-1,0 0-15,0 0 16,-18 13-16,-14 6 16,-4 5-16,-4 6 15,40-30 1,-43 41-16,4 3 15,-10 11-15,-5 2 16,0 1-16,-1 0 16,3 4-1,3-5-15,5 0 16,0-3-16,1 1 16,-4 4-16,2 6 15,3-1 1,3 0-16,-3-3 15,1-2-15,5-7 16,-3-6-16,6-3 16,2-4-16,-1-4 15,32-35 1,-32 38-16,2-5 16,30-33-16,-18 25 15,18-25-15,-9 9 16,9-9-1,9 1-15</inkml:trace>
  <inkml:trace contextRef="#ctx0" brushRef="#br1" timeOffset="37946.78">14960 8815 0,'0'0'0,"0"0"15,0 0-15,0 0 16,0 0-16,0 0 16,0 0-16,18-4 15,-18 4 1,41-4-16,-41 4 15,60-6-15,-60 6 16,77-5-16,1 3 16,-3 0-16,-6 2 15,2-2 1,-4 2-16,7 0 16,2 0-16,-3 2 15,-7 0-15,-1 2 16,0-4-16,-2-2 15,-63 2 1,70-3-16,2 2 16,3 2-16,-6 0 15,-1 1-15,-1-2 16,-7 0-16,0 2 16,-4 1-16,-2 0 15,-1 1 1,-5-1-16,-48-3 15,45 4-15,-45-4 16,0 0-16,0 0 16,48 1-1,-48-1-15,0 0 16,0 0-16,36 0 16,-36 0-1,0 0-15,0 0 16,30 0-16,-30 0 15,0 0-15,0 0 16,19 2 0,-19-2-16,0 0 15,5-3-15</inkml:trace>
  <inkml:trace contextRef="#ctx0" brushRef="#br1" timeOffset="39231.9">16271 9129 0,'0'0'0,"0"0"16,0 0-16,0 0 15,0 0 1,0 0-16,0 0 15,0 0-15,0 0 16,-14-10-16,14 10 16,0 0-16,-28-19 15,-10-4 1,-6 7-16,-1 5 16,45 11-16,-44-8 15,-3 10 1,47-2-16,-46 9 15,46-9-15,-48 21 16,48-21-16,-39 31 16,9 3-1,30-34-15,-16 37 16,16-37-16,-5 36 16,13-1-16,10-6 15,-18-29 1,27 23-16,-27-23 15,33 13-15,-33-13 16,36 2-16,0-9 16,-36 7-1,42-17-15,-42 17 16,39-25-16,-39 25 16,0 0-16,36-31 15,-36 31-15,0 0 16,0 0-16,29-31 15,-29 31 1,0 0-16,20-21 16,-20 21-16,11-3 15,-6 14-15,-3 11 16,-4 6 0,0 10-16,4 1 15,0 7-15,-2-1 16,1 4-16,1 1 15,0 1 1,-2-1-16,0-50 16,0 50-16,0-50 15,0 0-15,0 0 16,-2 38-16,2-16 16,2-19-1</inkml:trace>
  <inkml:trace contextRef="#ctx0" brushRef="#br1" timeOffset="40141.39">15261 7322 0,'0'0'0,"0"0"16,0 0-16,-21 0 15,-5 6 1,-11 4-16,37-10 15,-40 13-15,-2 10 16,4 7-16,0 2 16,2 7-16,36-39 15,-36 46 1,7 2-16,7 2 16,6 2-16,9-6 15,9 1-15,8-7 16,7-1-1,3-5-15,-20-34 16,31 25-16,0-6 16,-31-19-16,35 12 15,3-5-15,-38-7 16,37-5 0,-37 5-16,35-16 15,-35 16-15,0 0 16,21-30-16,-9-5 15,-12 35-15,-8-32 16,8 32 0,-25-26-16,25 26 15,-41-16-15,-4 14 16,45 2-16,-50 8 16,8 13-16,42-21 15,0 0 1,-33 12-16,6-16 15</inkml:trace>
  <inkml:trace contextRef="#ctx0" brushRef="#br1" timeOffset="41395.12">20942 6897 0,'0'0'16,"0"0"-1,0 0-15,0 0 16,0 0-16,0 0 16,0 0-16,0 0 15,0 0-15,14 15 16,9 11-1,7 13-15,8 12 16,1 11-16,6 9 16,5 9-16,4 10 15,2 8 1,29 50-16,2 8 16,-10-18-16,-10-24 15,1 5-15,-3 8 16,2 6-16,3 2 15,0-2 1,-7-5-16,-5-5 16,-5-3-16,-3-6 15,2-15-15,-11-13 16,-41-86 0,36 82-16,-36-82 15,0 0-15,0 0 16,27 51-16,-4-28 15</inkml:trace>
  <inkml:trace contextRef="#ctx0" brushRef="#br1" timeOffset="42096.7">20969 7028 0,'0'0'16,"0"0"0,0 0-16,-17 5 15,-5 5-15,-13 3 16,-7 3-16,6 8 15,0 10-15,0 6 16,-4 3 0,0 2-16,-1 0 15,-8 6-15,-6 6 16,2 0-16,-4 4 16,-4 4-1,0 4-15,-25 26 16,-4 12-16,6-2 15,5-12-15,5-10 16,2 0 0,1 5-16,2 3 15,-6-4-15,6-7 16,6-4-16,3-5 16,1 1-1,5-3-15,3-5 16,1-5-16,3-6 15,9-3-15,1-3 16,6-4 0,4-6-16,27-37 15,-29 35-15,-1-5 16,-12-7-16,-7-8 16</inkml:trace>
  <inkml:trace contextRef="#ctx0" brushRef="#br1" timeOffset="42883.93">18808 9407 0,'0'0'0,"0"0"15,0 0-15,0 0 16,15 3-1,-15-3-15,38 3 16,8-1-16,7 0 16,4 0-1,0 1-15,4 3 16,3-2-16,2 3 16,3-6-16,0 2 15,7 1-15,0 0 16,5-4-1,15-1-15,5 2 16,-2 1-16,2 2 16,-5-3-16,3 1 15,0-2 1,2 0-16,-3 0 16,-4 0-16,-8 5 15,3-3 1,1-2-16,2 3 15,3-1-15,-3-4 16,-6 0-16,-5-1 16,0 3-16,6 2 15,0 5 1,-1 1-16,-9-3 16,-1-5-16,-3-2 15,-4 4-15,-69-2 16,73 5-1,-4 0-15,-69-5 16,71 4-16,-10 2 16,-61-6-1,0 0-15,56 8 16,-56-8-16,0 0 16,0 0-16,48 5 15,-48-5-15,0 0 16,0 0-16,33 2 15,-33-2 1,0 0-16,0 0 16,21 0-16,-21 0 15,0 0-15,0 0 16,15 0-16,-15 0 16,0 0-1,12-12-15,-12 12 16,12-31-16</inkml:trace>
  <inkml:trace contextRef="#ctx0" brushRef="#br1" timeOffset="43664.6">19124 7135 0,'0'0'15,"0"0"-15,-3 21 16,-1 9-16,4-30 16,0 52-1,0 8-15,2 1 16,0 1-16,-4-1 16,2-61-16,-2 67 15,-2-2 1,4-65-16,0 63 15,0-63-15,-1 47 16,-10-22-16</inkml:trace>
  <inkml:trace contextRef="#ctx0" brushRef="#br1" timeOffset="44182.25">19497 7268 0,'0'0'15,"0"0"-15,0 0 16,-18 16-16,18-16 15,-25 32 1,0 16-16,2 9 16,8 1-16,9-5 15,12-3-15,6-5 16,12-3 0,5-4-16,7-10 15,2-11-15,-38-17 16,43 7-16,-43-7 15,47-7-15,0-15 16,-4-8 0,-8-7-16,-8-2 15,-10-9-15,-9-4 16,-11-1-16,-12 3 16,-6 3-16,-5 6 15,-4 9 1,-5 5-16,-9 9 15,-2 9-15,-8 16 16,4 11-16,1 8 16,-2 4-16</inkml:trace>
</inkml:ink>
</file>

<file path=ppt/ink/ink13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6:33.755"/>
    </inkml:context>
    <inkml:brush xml:id="br0">
      <inkml:brushProperty name="width" value="0.05292" units="cm"/>
      <inkml:brushProperty name="height" value="0.05292" units="cm"/>
      <inkml:brushProperty name="color" value="#0070C0"/>
    </inkml:brush>
  </inkml:definitions>
  <inkml:trace contextRef="#ctx0" brushRef="#br0">15570 7449 0,'0'0'16,"0"0"-16,0 0 15,0 0 1,0 0-16,0 0 15,0 0-15,0 0 16,0 0-16,0 0 16,0 0-16,5-17 15,-5 17 1,0 0-16,7-31 16,8-9-16,3 0 15,6 3-15,5 6 16,2 2-1,4-4-15,6 7 16,5-1-16,1 0 16,10 2-16,3-1 15,7-1 1,4 2-16,0 2 16,2 1-16,4 0 15,-2 1-15,0 8 16,4 3-16,0-4 15,1 4 1,2 0-16,4 1 16,4 1-16,2 3 15,-2 4-15,3 0 16,5 2 0,1 8-16,-1 7 15,-2 4-15,0 2 16,-7 3-16,-2-1 15,-2 2-15,-5 0 16,-3 2 0,-6-3-16,0 2 15,-5 0-15,-2-1 16,-11 7-16,-9-8 16,-44-25-1,41 27-15,-41-27 16,0 0-16,36 17 15,-5-14-15,-31-3 16,0 0 0,0 0-16,16-6 15,-15-16-15,-1 22 16,-9-22-16,9 22 16,0 0-16,0 0 15,-15-26 1,15 26-16,0 0 15,0 0-15,-12-27 16,9 10-16,9 11 16,-6 6-16,19 6 15,7 9-15,-26-15 16,33 26 0,0 2-16,-33-28 15,27 33-15,-27-33 16,18 36-16,-18-36 15,2 39 1,-2-39-16,-15 35 16,-14-6-16,-6 0 15,-3-7-15,-4 2 16,-4 5 0,-2 3-16,48-32 15,-49 30-15,-1-6 16</inkml:trace>
  <inkml:trace contextRef="#ctx0" brushRef="#br0" timeOffset="1595.87">15859 10463 0,'-9'0'0,"4"0"16,-2-3-16,2-2 15,5 5-15,0 0 16,-12-6-16,12 6 16,0 0-1,-30-9-15,30 9 16,-39-9-16,39 9 16,-46-3-16,46 3 15,-47 0 1,5 2-16,42-2 15,0 0-15,0 0 16,-39 8-16,39-8 16,0 0-16,0 0 15,-34 8 1,34-8-16,0 0 16,0 0-16,-26 9 15,26-9-15,0 0 16,-23 15-1,23-15-15,0 0 16,-18 18-16,18-18 16,0 0-16,-20 27 15,20-27 1,0 0-16,0 0 16,-13 27-16,13-27 15,-2 26-15,13-2 16,10-3-1,9-3-15,6 2 16,6-2-16,3 1 16,4 3-16,-4 3 15,-2 3 1,-2 3-16,-1 4 16,-7 3-16,-10 0 15,-8 1-15,-15-3 16,-16 1-16,-14-5 15,-13-5-15,-7-3 16,-15-9 0,-9-9-16,-6-15 15,8-16-15,6-5 16,16-8-16,16-6 16</inkml:trace>
  <inkml:trace contextRef="#ctx0" brushRef="#br0" timeOffset="1915.17">16125 10473 0,'0'0'0,"0"0"15,0 0-15,1 19 16,-1-19-16,3 38 16,2 15-1,1 5-15,1 0 16,-1 0-16,-4-4 16,-1 1-16,-1-55 15,2 59-15,-2-59 16,0 0-1,0 0-15,4 46 16,11-21-16</inkml:trace>
  <inkml:trace contextRef="#ctx0" brushRef="#br0" timeOffset="2177.23">16196 10493 0,'0'0'0,"0"0"15,0 0-15,0 0 16,22-1-16,17-3 16,20 1-1,5 3-15,8 2 16,-1 3-16,-71-5 15,63 1-15,-63-1 16,0 0-16,60 0 16</inkml:trace>
  <inkml:trace contextRef="#ctx0" brushRef="#br0" timeOffset="2357.53">16236 10819 0,'0'0'0,"0"0"16,0 0-16,20 0 15,16 0-15,11 0 16,3-3 0,-5-6-16,-4-5 15</inkml:trace>
  <inkml:trace contextRef="#ctx0" brushRef="#br0" timeOffset="2601.79">17020 10757 0,'0'0'15,"0"0"-15,14 4 16,19-1-16,-33-3 16,45 5-1,5-1-15,-50-4 16,0 0-16,0 0 16,60 5-16</inkml:trace>
  <inkml:trace contextRef="#ctx0" brushRef="#br0" timeOffset="2757.18">17017 10953 0,'0'0'15,"0"0"-15,0 0 16,20 0 0,25 0-16,15 0 15,6-4-15,-66 4 16,78-12-16</inkml:trace>
  <inkml:trace contextRef="#ctx0" brushRef="#br0" timeOffset="3094.5">17964 10487 0,'0'0'16,"0"0"-16,0 0 16,0 20-16,0 13 15,0 12 1,0 6-16,0 4 15,-3 3-15,0 4 16,1 0-16,2-62 16,0 68-16,0-68 15,0 0 1,15 58-16,17-11 16</inkml:trace>
  <inkml:trace contextRef="#ctx0" brushRef="#br0" timeOffset="3538.34">18353 10533 0,'0'0'0,"0"0"16,0 0-1,-11 20-15,-6 12 16,-1 13-16,2 8 16,9 10-16,4 2 15,7 2 1,13-4-16,10-7 16,15-6-16,3-12 15,9-9-15,3-11 16,0-14-16,-57-4 15,62-15 1,-1-21-16,-9-12 16,-16-15-16,-18 0 15,-18 3-15,-13 0 16,-15 5 0,-11 7-16,-6 10 15,-6 11-15,-9 15 16,-4 16-1,-1 12-15,65-16 16,-76 31-16</inkml:trace>
  <inkml:trace contextRef="#ctx0" brushRef="#br0" timeOffset="3901.93">18978 11333 0,'0'0'15,"-15"0"-15,-30-5 16,-12 0-1,-20 4-15,-5 2 16,-9 4-16,-9 2 16,-1 1-16,-7 4 15,3 4-15,5 3 16,4 5 0,12-3-16,84-21 15,-81 16-15,81-16 16,-63 7-16,21-5 15,22-4 1</inkml:trace>
  <inkml:trace contextRef="#ctx0" brushRef="#br0" timeOffset="4340.63">18574 11493 0,'0'0'15,"0"0"-15,0 0 16,-17 5 0,-16 5-16,-13 3 15,-3 10-15,-5 6 16,2 2-16,8 8 16,4 8-1,40-47-15,-31 61 16,31-61-16,-16 73 15,14-1-15,15-13 16,14-14-16,9-15 16,12-12-1,2-6-15,7-13 16,-57 1-16,60-12 16,-12-15-16,-25-1 15,-18 0-15,-19-2 16,-12 3-1,-12 2-15,-4 5 16,-6 10-16,0 9 16,-5 4-16,53-3 15,0 0-15,0 0 16,-50 7 0</inkml:trace>
  <inkml:trace contextRef="#ctx0" brushRef="#br0" timeOffset="4675.09">19269 11146 0,'0'0'15,"0"0"-15,0 0 16,14-9-16,-14 9 16,36-12-16,15 1 15,8 1 1,-59 10-16,60-7 15,-60 7-15,0 0 16,0 0-16,58-10 16</inkml:trace>
  <inkml:trace contextRef="#ctx0" brushRef="#br0" timeOffset="4872.26">19402 11362 0,'0'0'0,"0"0"16,0 0 0,17-2-16,18 1 15,9-1-15,8 4 16,-52-2-16,57-2 16,-1-4-1,-56 6-15,57-20 16</inkml:trace>
  <inkml:trace contextRef="#ctx0" brushRef="#br0" timeOffset="5716.55">20745 10635 0,'0'0'15,"0"0"1,0 0-16,0 0 16,-19 3-16,-15 0 15,-13 0 1,-4 3-16,-5 0 15,-3-1-15,2 1 16,0 0-16,57-6 16,-53 5-1,53-5-15,-50 15 16,50-15-16,-40 23 16,40-23-16,-24 32 15,24-32 1,-11 38-16,11-38 15,4 43-15,-4-43 16,0 0-16,16 40 16,-16-40-1,0 0-15,0 0 16,24 32-16,-24-32 16,30 20-16,-30-20 15,38 7-15,5-11 16,2 1-1,0-1-15,-45 4 16,49 0-16,1 6 16,-4 2-16,-46-8 15,47 16 1,-6 6-16,-6 8 16,-35-30-16,26 38 15,-26-38-15,14 47 16,-18 1-16,-11-7 15,-15-7 1,-14-8-16,-12-11 16,-15-1-16,-5-8 15,4-4 1,11-5-16,4-2 16</inkml:trace>
  <inkml:trace contextRef="#ctx0" brushRef="#br0" timeOffset="6038.81">20145 11498 0,'0'0'15,"0"0"-15,0 0 16,19-2-16,18 0 16,16 0-1,14 0-15,7 0 16,8 2-16,5 4 16,-1 3-16,-86-7 15,76 11 1,-76-11-16,0 0 15,61 6-15,-61-6 16,36-6-16</inkml:trace>
  <inkml:trace contextRef="#ctx0" brushRef="#br0" timeOffset="6619.49">20246 11682 0,'0'0'0,"0"0"15,0 0-15,0 0 16,23-4-16,19-1 16,16 0-1,10 3-15,6 5 16,-2 4-16,0 3 15,-72-10-15,0 0 16,0 0-16,51 21 16,-21 6-1,-17-4-15,-22-2 16,-16-3-16,-9 1 16,-5 0-16,1-4 15,38-15-15,-40 15 16,40-15-1,0 0-15,0 0 16,-34 14-16,34-14 16,0 0-16,-16 13 15,16-13-15,17 10 16,23 1 0,13 3-16,12 4 15,5 9-15,-7 6 16,-8-2-16,-14 3 15,-17-3-15,-24-31 16,7 28 0,-17-3-16,-17-3 15,-17-3-15,-16-6 16,-24-5-16,-14 0 16,-1-8-16,15-5 15,10-10 1</inkml:trace>
</inkml:ink>
</file>

<file path=ppt/ink/ink137.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7:42.36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00"/>
    </inkml:brush>
    <inkml:brush xml:id="br2">
      <inkml:brushProperty name="width" value="0.05292" units="cm"/>
      <inkml:brushProperty name="height" value="0.05292" units="cm"/>
      <inkml:brushProperty name="color" value="#00B050"/>
    </inkml:brush>
  </inkml:definitions>
  <inkml:trace contextRef="#ctx0" brushRef="#br0">22323 7449 0,'0'0'0,"0"0"16,-13 23-1,-4 17-15,-3 12 16,-1 11-16,3 5 15,4 12-15,1 6 16,7 0-16,4 3 16,4-5-1,0-9-15,-1-4 16,-1-10-16,0-61 16,2 47-16,3-21 15</inkml:trace>
  <inkml:trace contextRef="#ctx0" brushRef="#br0" timeOffset="538.4">22775 7429 0,'0'0'16,"0"0"-16,-12 20 15,-5 15 1,-4 8-16,-4 12 15,-2 3-15,0 4 16,-1 8-16,1 3 16,6 3-1,9 1-15,5-1 16,10-7-16,8 1 16,7-11-16,5-9 15,9-8-15,-32-42 16,39 28-1,9-13-15,-5-14 16,-5-15-16,-6-15 16,-12-5-16,-6-13 15,-11 1-15,-13 5 16,-10 5 0,-10 8-16,-7 10 15,-8 7-15,-3 10 16,-8 13-16,56-12 15,-72 31-15</inkml:trace>
  <inkml:trace contextRef="#ctx0" brushRef="#br1" timeOffset="19506.12">16254 7218 0,'0'0'0,"2"13"16,17 12-16,0 7 15,3 1-15,0 0 16,1 4-1,-4 1-15,5 5 16,-6 2-16,0 2 16,0-1-16,-4 2 15,4 0 1,3-2-16,-1 3 16,-4-2-16,2 5 15,-4 1-15,3 3 16,5 1-16,-1 1 15,0-8 1,-5 2-16,-1-6 16,3-1-16,2 1 15,1-1-15,-21-45 16,22 52 0,4 7-16,-26-59 15,30 64-15,-6 0 16,0-8-16,-24-56 15,24 50 1,-24-50-16,0 0 16,0 0-16,17 43 15,-17-43-15,0 0 16,0 0 0,10 20-16,-10-20 15,0 2-15,0-2 16,-10-18-16,-1-10 15,-6-12-15,-2-4 16,-3-4 0,3-3-16,0-3 15,-7-7-15,-2-14 16,-1 0-16,-2 2 16,-2-1-1,-1 1-15,-3-3 16,4 0-16,-3 6 15,0-3 1,0 9-16,3 2 16,1 4-16,32 58 15,-34-60-15,2 5 16,32 55 0,0 0-16,0 0 15,-24-50-15,24 50 16,0 0-1,0 0-15,-20-29 16,20 29-16,-12-9 16,7 18-16,5 11 15,10 10 1,10 6-16,0 9 16,7 6-16,8 11 15,4 10-15,6 6 16,2 3-1,-5 1-15,5-7 16,-2 1-16,-2 1 16,-1-3-16,-6-5 15,-1-6 1,1-3-16,-5-3 16,-1-4-16,-7-5 15,-4-8 1,-5-5-16,-14-35 15,18 34-15,-18-34 16,0 0-16,0 0 16,11 23-16,-6-14 15,-9-11-15,-5-10 16,-6-13 0,-3-11-16,-7-7 15,-4-7-15,-4-13 16,-6-10-1,-9-10-15,1-2 16,2 3-16,4 2 16,-6 1-16,0 1 15,5 1 1,1 3-16,7 4 16,-4 0-16,5 6 15,3 8 1,2 6-16,28 50 15,0 0-15,-26-48 16,26 48-16,0 0 16,0 0-1,-15-32-15,15 32 16,-9-10-16,10 17 16,10 13-16,8 15 15,6 11 1,5 6-16,10 12 15,8 11-15,2 6 16,-2 3 0,-3-2-16,-2-6 15,1-2-15,-3 0 16,-1 0-16,-4-7 16,-1-3-1,1-4-15,-9-2 16,-1-3-16,-26-55 15,22 50-15,-4-7 16,-18-43 0,0 0-16,0 0 15,17 35-15,-17-35 16,0 0-16,7 20 16,-1-15-1,-12-13-15,-1-18 16,-6-5-16,-9-14 15,-3-3-15,-4-7 16,-6-18 0,-4-7-16,-1-8 15,-5-1-15,-1 1 16,0 3-16,1 4 16,4 3-1,0 8-15,4 4 16,4 2-16,-2 9 15,4 1-15,2 5 16,4 6 0,25 43-16,-22-40 15,22 40-15,0 0 16,0 0-16,-18-25 16,18 25-1,-12-13-15,12 13 16,1 13-16,8 16 15,8 9 1,8 8-16,7 11 16,13 17-16,9 16 15,6 7 1,3 1-16,-6-1 16,0-4-16,-4 0 15,6-1-15,-4-3 16,-6 0-1,-3-5-15,-8-6 16,0-11-16,-5-14 16,-33-53-16,0 0 15,0 0-15,27 40 16,-27-40 0,14 21-16,-6-17 15,-11-14-15,-7-15 16,-10-11-1,-7-15-15,-3-12 16,-7-13-16,-4-12 16,-11-7-16,1 0 15,3-2-15,-5 3 16,4 4 0,-1 2-16,5-1 15,0 9-15,1 4 16,10 8-16,-1 7 15,6 4 1,6 7-16,23 50 16,0 0-16,-21-45 15,21 45 1,0 0-16,0 0 16,-9-27-16,7 19 15,10 16-15,12 16 16,10 13-1,5 10-15,9 20 16,5 18-16,11 13 16,9 4-1,-2 3-15,-3-4 16,-4-8-16,-6-3 16,-5-5-16,-4-9 15,-6-2 1,-3-10-16,-4-4 15,-32-60-15,28 55 16,-28-55-16,0 0 16,21 50-1,-21-50-15,0 0 16,0 0-16,8 21 16,-13-19-16,-7-18 15,-9-18-15,-6-17 16,-5-19-1,-9-17-15,-8-9 16,2-7-16,-7 0 16,4 3-16,-3 2 15,1 7 1,3 7-16,3 4 16,4 9-16,5 8 15,4 2 1,33 61-16,-31-56 15,31 56-15,0 0 16,0 0-16,-27-46 16,27 46-16,0 0 15,0 0 1,-20-21-16,10 25 16,11 17-16,14 13 15,9 12-15,11 12 16,10 24-1,12 18-15,8 8 16,1 0 0,-3 1-16,-9-5 15,0-4-15,-7-4 16,-4-11-16,-8-9 16,-7-5-1,-1-10-15,-10-9 16,-17-52-16,0 0 15,0 0-15,15 33 16,-15-33-16,3 12 16,-11-24-1,-8-16-15,-8-19 16,-4-11-16,-12-26 16,-12-22-1,-11-8-15,-5 0 16,2 4-16,-2 5 15,7 9-15,2 7 16,5 5 0,6 9-16,0 5 15,5 14-15,43 56 16,0 0-16,0 0 16,-30-45-1,30 45-15,0 0 16,0 0-16,-13-13 15,11 21 1,16 17-16,10 20 16,10 10-16,10 22 15,13 23-15,12 17 16,2 7 0,0-9-16,-7-8 15,-7 0-15,-5-3 16,-10-7-16,-8-7 15,-8-17 1,-4-14-16,-22-59 16,0 0-16,0 0 15,16 43-15,-16-43 16,0 0 0,7 18-16,-12-25 15,-8-18-15,-7-18 16,-10-19-16,-11-26 15,-13-25 1,-10-10-16,-2-2 16,0 9-16,1 2 15,-1 7-15,-2 7 16,8 11 0,8 12-16,52 77 15,-57-76-15</inkml:trace>
  <inkml:trace contextRef="#ctx0" brushRef="#br1" timeOffset="22705.96">21078 7011 0,'0'0'15,"0"0"-15,0 0 16,0 0-16,0 0 16,10 16-1,8 14-15,7 11 16,8 15-16,9 8 16,2 9-16,5 8 15,3 7 1,1 9-16,30 49 15,6 9-15,-11-23 16,0-11-16,-4-6 16,-3-4-1,-4 1-15,-9-1 16,-5 4-16,4-9 16,-6-5-16,-4-7 15,-4-4 1,-8-7-16,-5-10 15,-6-13-15,-24-60 16,0 0 0,0 0-16,12 37 15,-10-22-15,-5-23 16,-8-24-16,-11-18 16,-8-15-1,-11-22-15,-10-28 16,-5-19-16,1-8 15,0-6-15,-5 10 16,0 0-16,-2 4 16,2-1-1,3 7-15,0 12 16,4 8-16,1 8 16,-2 11-16,6 4 15,3 6-15,3 7 16,9 9-1,33 63-15,-39-60 16,39 60-16,-42-57 16,1 6-16,41 51 15,-37-37 1,37 37-16,0 0 16,-33-14-16,10 14 15,10 13-15,13 13 16,10 14-1,10 11-15,13 20 16,18 13-16,12 11 16,2 12-16,10 9 15,0 3-15,-2 12 16,5 3 0,1 1-16,-8-3 15,0-9-15,-9 2 16,-9-2-1,-4-10-15,0-7 16,-5-1-16,-2-5 16,0-9-16,-4-4 15,-5-9 1,-9-8-16,-5-13 16,-19-57-16,0 0 15,0 0-15,13 44 16,-6-22-1,-4-18-15,-6-18 16,-10-23-16,-10-19 16,-11-23-16,-7-20 15,-13-17 1,-3-12-16,0 0 16,-8-3-16,0 1 15,-6 3-15,3 0 16,0-1-1,7 2-15,-1 4 16,0 11-16,1 12 16,5 5-16,3 5 15,7 5 1,1 9-16,4 15 16,7 10-16,7 8 15,27 42-15,0 0 16,0 0-1,-17-23-15,8 17 16,10 22-16,15 19 16,17 15-16,12 21 15,19 27-15,18 24 16,9 23 0,4 5-16,-2-3 15,-3 7-15,-1 3 16,-2 7-16,-8-3 15,-5 0 1,0-6-16,-8-6 16,-12-18-16,-9-27 15</inkml:trace>
  <inkml:trace contextRef="#ctx0" brushRef="#br2" timeOffset="27089.4">11228 13737 0,'0'0'0,"0"0"16,0 0-16,-24-4 15,-12 0 1,36 4-16,-56 3 16,-2 11-16,-1 4 15,4 7 1,5 8-16,-3 11 15,10 10-15,1 2 16,7 7-16,7-2 16,4 2-16,10 4 15,10 1-15,11 2 16,11-9 0,12-11-16,7-16 15,6-10-15,9-6 16,15-7-16,21-2 15,19-5-15,3-4 16,-13-8-16,-14 1 16,-17-10-1,-14-14-15,-12-13 16</inkml:trace>
  <inkml:trace contextRef="#ctx0" brushRef="#br2" timeOffset="27413.31">11715 13872 0,'0'0'0,"0"0"15,0 0-15,0 0 16,0 23-16,-4 18 16,0 12-16,3 8 15,-1 1 1,1 1-16,-1 3 16,4-3-16,-1-3 15,-1-60-15,0 0 16,0 0-16,3 34 15,-1-27 1</inkml:trace>
  <inkml:trace contextRef="#ctx0" brushRef="#br2" timeOffset="27895.59">11568 13814 0,'0'0'0,"0"0"15,0 0 1,0 0-16,15 0 16,19 0-16,14 0 15,11 0-15,7 0 16,6 5-16,7 8 15,0 5-15,5 9 16,-2 1 0,-6 4-16,-6 2 15,-15 5-15,-7-2 16,-12 0-16,-36-37 16,24 50-16,-9 6 15,-15-56-15,-6 61 16,-15-4-1,-12-9-15,-17-10 16,-15-10-16,-3-3 16,-5-4-16,-3-2 15,-1 0-15,2-7 16,0-4-16,8-3 16,4-4-1,9-6-15,54 5 16,-42-14-16</inkml:trace>
  <inkml:trace contextRef="#ctx0" brushRef="#br2" timeOffset="28791.18">13271 13823 0,'0'0'0,"11"0"15,29-1-15,10 0 16,9-2-16,6 0 16,9 2-16,5 1 15,2-1-15,-81 1 16,76-5-16,-11-9 15,-18-11 1</inkml:trace>
  <inkml:trace contextRef="#ctx0" brushRef="#br2" timeOffset="29032.67">13363 14109 0,'0'0'0,"0"0"16,21 0-16,18 0 16,17 0-16,8 4 15,9-1-15,5-1 16,-6-4-16,-3-9 15</inkml:trace>
  <inkml:trace contextRef="#ctx0" brushRef="#br2" timeOffset="34489.81">14792 13489 0,'0'0'0,"0"0"15,0 0-15,0 0 16,0 0-16,0 0 16,0 0-16,0 0 15,0 0 1,-6 22-16,6-22 15,-4 39-15,4-39 16,-8 51-16,2 5 16,0-2-16,3 0 15,3 2 1,0 0-16,3 11 16,1 4-16,4 0 15,1-6-15,-3-1 16,4 1-16,-10-65 15,6 71-15,2 0 16,-8-71 0,13 70-16,-13-70 15,0 0-15,11 66 16,-11-66-16,0 0 16,2 54-16</inkml:trace>
  <inkml:trace contextRef="#ctx0" brushRef="#br2" timeOffset="35368.37">15719 13506 0,'0'0'16,"0"0"-16,0 0 15,0 0 1,0 0-16,0 0 16,0 0-16,0 0 15,-17 13-15,-13 4 16,-1 8-16,-5 5 16,-2 1-16,-2 6 15,1 0-15,1 4 16,5 4-1,6 1-15,0 5 16,-2 6-16,2 0 16,2 1-16,7 3 15,4 0-15,14-61 16,-7 73-16,2 8 16,11-1-1,3-8-15,11-14 16,2-9-16,7-12 15,4-1-15,4-5 16,3-5-16,3-5 16,4-4-16,-47-17 15,51 10 1,-4-8-16,-47-2 16,44-8-16,-6-9 15,-8-8-15,-30 25 16,25-30-16,-6-5 15,-19 35-15,13-44 16,-8-2 0,-7 1-16,2 45 15,-8-42-15,-6 4 16,14 38-16,-21-34 16,21 34-16,-30-26 15,30 26 1,-41-17-16,41 17 15,-44-1-15,-3 14 16,47-13-16,-47 22 16,2 7-16,2 4 15,43-33-15,-37 43 16,37-43-16,0 0 16,-28 65-1</inkml:trace>
  <inkml:trace contextRef="#ctx0" brushRef="#br2" timeOffset="35931.65">16591 13850 0,'0'0'16,"0"0"-16,0 0 15,0 0-15,0 0 16,0 0-16,0 0 15,0 0-15,0 0 16,0 0 0</inkml:trace>
  <inkml:trace contextRef="#ctx0" brushRef="#br2" timeOffset="36352.34">16941 14166 0,'0'0'16,"0"0"-16,-18 0 16,-10 0-16,-10 0 15,38 0 1,-44 0-16,-5 0 16,49 0-16,-53 0 15,53 0-15,-55 5 16,-2 0-16,4 2 15,53-7 1,-49 7-16,4 1 16,45-8-16,0 0 15,0 0-15,-37 10 16,2-2 0</inkml:trace>
  <inkml:trace contextRef="#ctx0" brushRef="#br2" timeOffset="36923.25">16670 14472 0,'0'0'0,"0"0"16,0 0-16,0 0 15,0 0 1,0 0-16,0 0 16,0 0-16,0 0 15,0 0-15,0 0 16,0 0-16,0 0 16,0 0-16,0 0 15,0 0-15,0 0 16,0 0-1,0 0-15,0 0 16,0 0-16,0 0 16,0 0-16,0 0 15,0 0 1,0 0-16,0 0 16,0 0-16,0 0 15,0 0-15,0 0 16,0 0-16,0 0 15,0 0-15,0 0 16</inkml:trace>
  <inkml:trace contextRef="#ctx0" brushRef="#br2" timeOffset="37456.55">16631 13819 0,'0'0'16,"0"0"-16,0 0 15,0 0 1,0 0-16,0 0 15,0 0-15,0 0 16,0 0-16,0 0 16,0 0-16,0 0 15,0 0-15,0 0 16,0 0 0,0 0-16,0 0 15,0 0-15,0 0 16,0 0-16,0 0 15,0 0-15,0 0 16,0 0-16,0 0 16,0 0-1,0 0-15</inkml:trace>
  <inkml:trace contextRef="#ctx0" brushRef="#br2" timeOffset="38744.15">17824 13698 0,'0'0'15,"0"0"-15,0 0 16,0 0-16,0 0 16,0 0-1,0 0-15,0 0 16,0 0-16,-19 6 16,-18-1-16,-8 4 15,-5 2-15,4 0 16,6 6-16,40-17 15,-41 16 1,41-16-16,0 0 16,-36 21-16,4 3 15,32-24-15,-24 25 16,9 5-16,7 2 16,8-32-16,0 0 15,-3 33 1,3-33-16,3 33 15,-3-33-15,0 0 16,0 0-16,8 31 16,-8-31-16,0 0 15,17 23-15,-17-23 16,21 9-16,3-6 16,1-7-1,-25 4-15,31-10 16,2-6-16,1 0 15,-34 16-15,39-13 16,-39 13-16,36-8 16,3 9-1,-39-1-15,37 7 16,-37-7-16,33 15 16,-33-15-16,31 25 15,-31-25-15,26 35 16,-26-35-1,16 40-15,-16-40 16,3 40-16,-15-3 16,-13-11-16,-13-4 15,-8-6-15,-7 1 16,53-17-16,-68 5 16,-7-15-1</inkml:trace>
  <inkml:trace contextRef="#ctx0" brushRef="#br2" timeOffset="39094.92">17379 14623 0,'0'0'0,"0"0"15,0 0-15,20-1 16,-20 1-16,45-2 16,12-2-1,6 4-15,6-2 16,-69 2-16,77 0 15,-77 0-15,76-2 16,-76 2-16,76 0 16,-76 0-16,57-4 15,-57 4 1,36-18-16</inkml:trace>
  <inkml:trace contextRef="#ctx0" brushRef="#br2" timeOffset="39787.34">17526 14868 0,'0'0'15,"0"0"-15,0 0 16,0 0-16,19 0 16,17 0-16,9-2 15,7 1-15,-52 1 16,51-1-16,-51 1 16,49 4-1,-49-4-15,0 0 16,38 18-16,-38-18 15,25 21-15,-25-21 16,1 29-16,-1-29 16,-21 25-16,-10 1 15,-7-3-15,-3-1 16,41-22 0,0 0-16,-38 20 15,38-20-15,0 0 16,0 0-16,-35 24 15,35-24-15,0 0 16,-20 22-16,20-22 16,0 16-1,20 1-15,13-4 16,7 1-16,7-3 16,1-3-16,0 2 15,-4 3-15,-5 3 16,-39-16-16,0 0 15,31 23 1,-10 3-16,-21-26 16,12 32-16,-15-3 15,-13-6-15,-13-3 16,-16-3-16,-12-7 16,-15-4-1,-14-4-15,-4-1 16,3 1-16,87-2 15,-90 1-15</inkml:trace>
  <inkml:trace contextRef="#ctx0" brushRef="#br2" timeOffset="49893.18">14864 16000 0,'0'0'15,"2"17"-15,2 41 16,-2 11-1,1 14-15,0 4 16,3 7-16,-1 4 16,0 3-16,0 0 15,2 3-15,8-3 16,-15-101-16,14 105 16,-14-105-1,18 95-15,-6-28 16,-6-32-16</inkml:trace>
  <inkml:trace contextRef="#ctx0" brushRef="#br2" timeOffset="50467.99">15878 15984 0,'0'0'16,"0"0"-16,-14 20 16,-4 14-1,-13 9-15,-9 9 16,-3 3-16,-3 11 15,-2 7-15,0 11 16,2 5-16,4 4 16,4 1-1,8 0-15,12-3 16,7-5-16,18-8 16,8-6-16,12-10 15,23-5-15,13-12 16,2-20-16,2-18 15,-67-7 1,70-16-16,-70 16 16,58-34-16,-17-11 15,-14-6-15,-17 1 16,-15 0-16,-8 2 16,-12 8-1,-7 3-15,32 37 16,-37-25-16,-11 13 15,48 12-15,-46 10 16,2 15-16,9 12 16,35-37-16,0 0 15,-23 30-15,15-9 16</inkml:trace>
  <inkml:trace contextRef="#ctx0" brushRef="#br2" timeOffset="50756.25">16385 16580 0,'0'0'16,"9"3"-1,21 15-15,13 10 16,10 10-16,6 4 16,6 5-16,0 3 15,-3-1-15,-62-49 16,66 44-16,-66-44 16,0 0-1,54 32-15,-9-19 0</inkml:trace>
  <inkml:trace contextRef="#ctx0" brushRef="#br2" timeOffset="51018">16936 16438 0,'0'0'0,"0"0"16,-5 21-1,-9 8-15,-6 15 16,-9 7-16,-4 4 16,-3 9-16,-2 3 15,0 7-15,-3 2 16,-1-1-16,3-2 16,0-3-16,39-70 15,-35 48 1,7-22-16</inkml:trace>
  <inkml:trace contextRef="#ctx0" brushRef="#br2" timeOffset="51684.14">17336 16024 0,'0'0'0,"0"0"16,13-2-16,14-8 16,12 0-1,8 1-15,12 0 16,1 14-16,1 10 15,-4 4-15,-57-19 16,46 31 0,-46-31-16,28 39 15,-15 1-15,-16 4 16,3-44-16,-22 39 16,-10-1-16,32-38 15,-36 37-15,36-37 16,-39 31-16,39-31 15,0 0 1,0 0-16,-31 27 16,31-27-16,0 0 15,-15 18-15,19-4 16,22-5 0,13-2-16,10 1 15,8 7-15,5 14 16,-3 4-16,-7 4 15,-14-1-15,-20-3 16,-18-33 0,3 30-16,-22-4 15,-18-2-15,-11-6 16,-9-4-16,-14-3 16,-4 5-16,-1 5 15,8-3-15,7-3 16,61-15-1,-52 12-15,52-12 16,-33 0-16,11-15 16</inkml:trace>
  <inkml:trace contextRef="#ctx0" brushRef="#br2" timeOffset="51995.16">18140 17062 0,'0'0'0,"0"0"0,0 0 16,0 0-1,-18 5-15,-17 3 16,-13 4-16,-14 0 15,-5-2-15,-5-2 16,-3 0-16,-10 4 16,-5 1-1,0 4-15,6 1 16,7-6-16,77-12 16,0 0-16,-64 7 15</inkml:trace>
  <inkml:trace contextRef="#ctx0" brushRef="#br2" timeOffset="52689.32">17896 17317 0,'0'0'0,"0"0"16,0 0-16,0 0 16,0 0-16,0 0 15,0 0-15,-15 5 16,-13 4 0,-9 0-16,37-9 15,-48 15-15,-4 2 16,52-17-16,-53 16 15,53-16-15,-52 16 16,52-16-16,-48 18 16,10 3-16,38-21 15,0 0 1,0 0-16,-25 25 16,25-25-16,0 0 15,0 0-15,-8 22 16,16-6-16,-8-16 15,0 0-15,19 14 16,8-7-16,-27-7 16,36 1-16,5-4 15,1-3-15,-42 6 16,45-11 0,-45 11-16,48-6 15,-48 6-15,51 0 16,2 4-16,-53-4 15,51 21-15,-51-21 16,51 38-16,-6 10 16,-11 11-1,-34-59-15,18 69 16,-18-69-16,-1 70 16,-19-5-16,-10-13 15,-10-20-15,-10-5 16,-10-6-16,-14-5 15,-11-5 1,-4-4-16,8-12 16,11-12-16</inkml:trace>
  <inkml:trace contextRef="#ctx0" brushRef="#br2" timeOffset="53539.65">18560 16770 0,'0'0'0,"10"-1"16,28-7-1,12 3-15,12 0 16,2 3-16,8 1 16,2-1-16,-4 2 15,-70 0-15,0 0 16,53-1-1,-23-6-15,-18-6 16</inkml:trace>
  <inkml:trace contextRef="#ctx0" brushRef="#br2" timeOffset="53751.24">18661 17008 0,'0'0'15,"0"0"1,0 0-16,0 0 16,19 0-16,21 0 15,15 0-15,13-2 16,2-2-16,-2 0 16,-6-4-1,-10-5-15</inkml:trace>
  <inkml:trace contextRef="#ctx0" brushRef="#br2" timeOffset="55168.05">19726 16186 0,'0'0'16,"-3"12"-16,-7 22 16,2 6-16,0 10 15,1 1-15,0 3 16,7-54 0,-9 56-16,1 1 15,-3-5-15,11-52 16,-4 48-16,4-48 15,10 38-15,10-10 16,9-9 0,11-4-16,8-9 15,8-4-15,12-4 16,5 1-16,-2-1 16,-10 0-16,-61 2 15,0 0-15,52-6 16,-19-11-1,-14-7-15,-14-7 16</inkml:trace>
  <inkml:trace contextRef="#ctx0" brushRef="#br2" timeOffset="55434.75">19983 16312 0,'0'0'16,"0"0"-16,-3 17 16,0 13-1,2 13-15,-3 12 16,4 5-16,-1 7 16,1 6-16,1-1 15,3 8 1,0 1-16,1-8 15,-5-73-15,7 72 16,-5-20-16,-1-17 16</inkml:trace>
  <inkml:trace contextRef="#ctx0" brushRef="#br2" timeOffset="56105.18">20471 16143 0,'0'0'0,"6"-9"16,20-11-16,5-10 15,10 0-15,5 10 16,3 9 0,5 14-16,0 12 15,-3 6-15,-51-21 16,50 39-16,-50-39 16,39 50-16,-17 1 15,-17 6-15,-14-2 16,-15-1-1,-12 5-15,-18 2 16,-11 9-16,-3-1 16,7-6-16,7 2 15,13-3-15,12-3 16,29-59-16,-14 59 16,18-3-1,11-9-15,10-15 16,12-8-16,4-10 15,6-7-15,4-7 16,-4-10-16,-47 10 16,42-26-16,-42 26 15,34-41 1,-12-12-16,-11-8 16,-12-2-16,-17 1 15,-7 3-15,-10 5 16,-7 3-16,-8 0 15,0-5-15,-1 8 16,51 48 0,-55-42-16,55 42 15,0 0-15,-54-36 16,54 36-16,-53-36 16</inkml:trace>
  <inkml:trace contextRef="#ctx0" brushRef="#br2" timeOffset="56506.28">21104 17320 0,'0'0'16,"0"0"-16,0 0 0,0 0 15,0 0 1,-20 5-16,-17-1 16,-16 5-16,-10-2 15,-13-1-15,-4-2 16,-14 0-16,-7 0 15,-2-1 1,-2 3-16,2 2 16,3 2-16,9-1 15,4 4-15,-14-3 16,11-2-16,90-8 16,-68-1-16,68 1 15,-42 0 1</inkml:trace>
  <inkml:trace contextRef="#ctx0" brushRef="#br2" timeOffset="57158.74">20746 17668 0,'0'0'0,"0"0"16,-17 5-16,-13 3 16,-10-2-16,-11 3 15,-1-4-15,-4 2 16,56-7-16,-65 8 15,1 2 1,1 2-16,63-12 16,-57 20-16,57-20 15,-47 25-15,47-25 16,-36 31-16,36-31 16,-21 34-16,21-34 15,2 28-15,-2-28 16,0 0-1,25 21-15,-25-21 16,45 16-16,6-7 16,5-5-16,2-2 15,2-1-15,-3 0 16,-57-1-16,51 8 16,-51-8-16,46 13 15,-46-13 1,33 18-16,-33-18 15,25 24-15,-25-24 16,13 33-16,-15 5 16,2-38-16,-17 44 15,-16-3-15,-10-7 16,-11-5 0,-19 0-16,-15-5 15,-9-16-15,3-9 16,8-10-16,14-5 15,11-8-15</inkml:trace>
  <inkml:trace contextRef="#ctx0" brushRef="#br2" timeOffset="57795.74">21419 16904 0,'0'0'0,"0"0"16,0 0-16,0 0 16,15 0-16,17 0 15,7 4-15,11-1 16,-2-1-16,2-1 16,2 4-1,-52-5-15,0 0 16,51 0-16,-51 0 15,45-6-15,-10-7 16</inkml:trace>
  <inkml:trace contextRef="#ctx0" brushRef="#br2" timeOffset="58039.57">21541 17230 0,'0'0'0,"0"0"16,0 0-16,18 0 16,19 0-16,-37 0 15,55 4 1,-55-4-16,58-2 0,-2 2 15,-7 0 1</inkml:trace>
  <inkml:trace contextRef="#ctx0" brushRef="#br2" timeOffset="61628.73">22815 16422 0,'0'0'0,"0"0"15,0 0-15,0 0 16,-4-20-16,-13-5 16,-9-3-1,26 28-15,-38-27 16,-9 4-16,-3 1 16,0 7-16,7 12 15,0 6-15,1 7 16,42-10-16,-44 21 15,44-21-15,-38 36 16,38-36 0,-26 52-16,14 14 15,17 0-15,8-6 16,14-15-16,-27-45 16,36 34-16,9-3 15,-45-31-15,51 19 16,0-10-16,-51-9 15,0 0-15,53-6 16,-6-13 0,-47 19-16,41-29 15,-9-6-15,-32 35 16,24-41-16,-8 2 16,-16 39-16,14-40 15,-14 40-15,0 0 16,0 0-16,8-35 15,-8 35 1,0 0-16,0 0 16,5-22-16,-2 18 15,-3 4-15,6 24 16,-6-24-16,2 48 16,-2 12-16,6 14 15,2 6 1,2 6-16,0-5 15,-2-2-15,-2-5 16,6-9-16,-12-65 16,7 62-16,-3-6 15,-4-56 1,0 0-16,0 0 16,-5 37-16,5-37 15,-9 2-15</inkml:trace>
  <inkml:trace contextRef="#ctx0" brushRef="#br2" timeOffset="62131.78">23196 16856 0,'0'0'15,"0"0"-15,0 0 16,0 0-16,0 0 16,0 0-1,0 0-15,0 0 16,0 0-16,0 0 15,0 0-15,0 0 16,0 0-16,1 18 16,-1-18-16,0 0 15,0 0 1,6 20-16,1-6 16,-7-14-16,0 0 15,0 0-15,5 5 16,-3-14-16,-2 9 15,0 0-15,0 0 16,-5-8 0,5 8-16,0 0 15,0 0-15,-2 0 16,2 0-16,3 12 16,5-2-16,-3-17 15,-5-19-15</inkml:trace>
  <inkml:trace contextRef="#ctx0" brushRef="#br2" timeOffset="62885.32">23942 16387 0,'0'0'15,"0"0"-15,0 0 16,0 0-16,0 0 16,-16-3-16,-11 3 15,27 0-15,-34 0 16,-4 15 0,38-15-16,-38 30 15,-3 10-15,5 6 16,0 2-16,3 2 15,8-1-15,1 4 16,7 0-16,4 12 16,-1 1-1,4 3-15,10-8 16,4-5-16,7-5 16,9-15-16,2 1 15,-22-37-15,25 34 16,-25-34-16,33 29 15,-33-29-15,36 16 16,8-9-16,-2-14 16,-42 7-16,42-18 15,-42 18 1,33-28-16,-33 28 16,26-33-16,-8-7 15,-18 40-15,3-38 16,-8 0-16,5 38 15,-18-35-15,18 35 16,-26-22-16,26 22 16,-38-11-16,38 11 15,-47 2-15,4 13 16,3 7 0,4 7-16,36-29 15,0 0-15,-31 27 16</inkml:trace>
</inkml:ink>
</file>

<file path=ppt/ink/ink138.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4.6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7378 5177 0,'0'0'0,"0"0"15,0 0 1,0 0-16,0 0 15,0 0-15,0 0 16,0 0-16,0 0 16,0 0-1,0 0-15,0 0 16,-13 16-16,13-16 16,-14 28-16,0 9 15,0 4 1,2 0-16,-1-3 15,-4 4-15,17-42 16,-18 46-16,-3 3 16,1-3-1,20-46-15,-19 52 16,-3 7-16,-1 7 16,3-5-16,4-6 15,5-5 1,-1-7-16,2 0 15,1 1-15,-6 0 16,-1-2-16,1 1 16,0 0-16,0 7 15,4-2 1,11-48-16,-11 59 16,-1 7-16,-6 8 15,-3-9 1,3-2-16,18-63 15,-18 64-15,4 1 16,2-2-16,2-4 16,-2-3-1,12-56-15,-9 64 16,-3-1-16,0 2 16,0-2-16,6-2 15,-2-4-15,1-4 16,4-3-1,-3 0-15,3-2 16,-3 2-16,-3-2 16,-2 0-16,1 2 15,-2-4 1,0 4-16,12-50 16,-11 57-16,-5 7 15,3 1-15,0-4 16,3-1-16,10-60 15,-10 65 1,10-65-16,-16 77 16,16-77-16,-14 89 15,-3-4 1,4-12-16,-1-11 16,14-62-16,-11 63 15,-4 2-15,3-2 16,-3-3-16,15-60 15,-15 58 1,2-4-16,-1-4 16,14-50-16,-13 46 15,-1 2-15,-2 2 16,16-50 0,-17 53-16,-2 2 15,19-55-15,-17 61 16,4-4-16,13-57 15,-11 57 1,1-1-16,10-56 16,-13 52-16,13-52 15,-14 48-15,14-48 16,0 0-16,-12 45 16,12-45-1,-14 44-15,14-44 16,0 0-16,0 0 15,-11 35-15,11-35 16,0 0 0,-5 17-16,7-16 15,1-13-15,3-8 16,3-6-16,3-8 16,0-6-16,2-6 15,-1-4 1,5-5-16,-1-10 15,3-5-15,-3-2 16,4-2-16,1 1 16,0-2-16,-3 0 15,2-3 1,-5-3-16,1-3 16,1-1-16,0 2 15,0 5 1,-1-4-16,4 8 15,-1 2-15,1-3 16,4 2-16,2 2 16,-6-2-16,0 2 15,-4 2 1,-1-3-16,2 0 16,5-1-16,-8-2 15,4 2-15,1-2 16,-2 2-1,3 3-15,-6 4 16,0-1-16,-2-1 16,5-3-16,-1-4 15,1 0 1,0 0-16,-4 2 16,1 2-16,4 3 15,0 0-15,3 0 16,-3 5-16,-3 1 15,3-3 1,2 0-16,0 1 16,0 2-16,-1 4 15,-4 3 1,2 2-16,-3-2 16,1 0-16,-16 55 15,14-56-15,-2-1 16,0 2-16,-1 5 15,-11 50 1,18-48-16,-18 48 16,17-47-16,-17 47 15,19-44-15,-19 44 16,0 0 0,0 0-16,11-40 15,-11 40-15,0-27 16</inkml:trace>
</inkml:ink>
</file>

<file path=ppt/ink/ink139.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27.9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3096 9796 0,'0'0'0,"0"0"15,0 0-15,0 0 16,0 0-1,0 0-15,0 0 16,4-13-16,3-12 16,-7 25-16,16-32 15,-2-6 1,-14 38-16,14-43 16,1-6-16,0 2 15,1-5-15,-16 52 16,20-60-16,-1-14 15,-2-6-15,-1 3 16,-2 7-16,-1 5 16,-1-2-1,2 1-15,-5-3 16,3 0-16,0 1 16,4-1-16,-1 3 15,2 1 1,0-3-16,-1 0 15,2-1-15,3 1 16,-1-2-16,-1-1 16,1 4-16,-3 2 15,3-2-15,4-2 16,-1 1 0,-2 1-16,0 3 15,-1-6-15,1 1 16,-2-1-16,-3-5 15,-2 2 1,0 5-16,2-2 16,1-1-16,4-1 15,1-3-15,-3-2 16,6 1 0,1 1-16,-1-1 15,-3-1-15,-2 3 16,-2-6-16,3-3 15,-4-2-15,0-2 16,0 2 0,1 4-16,0-2 15,3 2-15,0-1 16,-3-4-16,0 4 16,-6-4-1,5 4-15,-1-5 16,6 6-16,2 4 15,-1 1-15,2-1 16,0-3 0,2 5-16,-4-2 15,-1-7-15,8 3 16,-2-1-16,-3-2 16,-3 4-1,3-2-15,-3 0 16,4 1-16,-3 2 15,0 3-15,3-1 16,-2 1-16,-3 2 16,3 5-1,1-1-15,2 2 16,-2 5-16,-5 1 16,1 6-16,-5-1 15,0 2 1,-2 1-16,-4 2 15,-3 3-15,-7 49 16,5-44-16,-5 44 16,3-44-16,-3 44 15,0 0 1,0-31-16,0 31 16,-6-20-16,-7 16 15,-1 16-15,-2 9 16,16-21-16,-17 39 15,-4 8-15,0 8 16,-5 9 0,4 8-16,-4 3 15,-1 4-15,-1 8 16,4 3-16,-3 1 16,-5-3-16,0 6 15,2-1 1,-3 4-16,-2 4 15,1-6-15,-2-6 16,3 1-16,-1 0 16,1 5-1,-2 5-15,2-2 16,0-2-16,-5 3 16,5-6-16,-6 0 15,3 0 1,6 0-16,3 4 15,2 0-15,-4 3 16,1-3 0,-2-5-16,0-3 15,0-1-15,3 6 16,0-5-16,0 1 16,1 2-16,2 1 15,6 0 1,-1 0-16,0-1 15,-1 3-15,4-8 16,-1 1-16,6-1 16,-2 0-1,-3-2-15,2-1 16,-2 3-16,-4-6 16,2-2-16,6 1 15,0-2 1,0 5-16,-7-3 15,1 1-15,0-2 16,1-8-16,4 0 16,6 1-1,-3-4-15,-2 4 16,-1-1-16,-2-1 16,4 0-16,0 2 15,3-2 1,1-6-16,0-6 15,1-3-15,3-1 16,0 1-16,3-55 16,-6 71-16,6-71 15,-9 83 1,9-83-16,-12 93 16,1-5-16,11-88 15,-12 69-15,12-69 16,-10 55-16,1-12 15,9-43 1,0 0-16,-7 35 16,7-35-16,0 0 15,0 0-15,-7 32 16,7-32-16,0 0 16,0 0-1,-3 21-15,3-21 16,0 3-16,8-17 15,-8 14-15,12-30 16,3-14 0,1-8-16,4-4 15,-2-13-15,1-10 16,4-7-16,-1-9 16,8 2-16,-1-3 15,-2-7 1,-3 1-16,5 0 15,-2-6-15,0-9 16,0-6-16,-5-5 16,0 4-1,1-1-15,1-2 16,-1-4-16,1-4 16,2 6-16,2 7 15,-1 5-15,2-2 16,-2-5-1,-4-2-15,-2 0 16,-4 1-16,-3 7 16,-1 1-16,1 4 15,5 2 1,-2-4-16,6 0 16,-3 4-16,3 4 15,6 5-15,-7 5 16,7 5-1,1 4-15,0 0 16,3-4-16,3 2 16,-1 4-16,3 6 15,-1 2 1,-4-5-16,7-1 16,-4 0-16,5 2 15,2 6-15,-3 1 16,0-4-16,0 0 15,-2 4 1,4-3-16,2 4 16,-5 0-16,6 1 15,-8-2-15,-5 0 16,-2 3 0,-2-1-16,-4 3 15,-3-1-15,-4 1 16,-3 2-16,5 5 15,-6 1-15,-13 62 16,14-57 0,-14 57-16,0 0 15,13-52-15,-9 12 16,-5 1-16</inkml:trace>
</inkml:ink>
</file>

<file path=ppt/ink/ink140.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2:13.005"/>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definitions>
  <inkml:trace contextRef="#ctx0" brushRef="#br0">15755 5103 0,'0'0'0,"-15"-1"16,-23-6-16,-9 2 16,-11 0-1,-7 7-15,-5 6 16,-6 4-16,4 6 16,8 7-16,15 7 15,49-32-15,-38 36 16,38-36-16,-13 43 15,20 1-15,17 1 16,18 2 0,15-3-16,20 13 15,12 4-15,-1 8 16,-7 3-16,-16 9 16,-14 4-16,-19-6 15,-18-7-15,-16-16 16,-15-7-1,-12-13-15,-11-8 16,-13-6-16,-20-7 16,-14-9-16,-22-4 15,-9-4 1,5-4-16,17-6 16,24-11-16,23-13 15,49 36-15,-34-49 16</inkml:trace>
  <inkml:trace contextRef="#ctx0" brushRef="#br0" timeOffset="1725.92">16655 5802 0,'0'0'16,"-7"-8"-16,-12-14 16,-7 0-1,-9 8-15,-7 1 16,-5 10-16,-1 3 15,-4 11-15,1 13 16,4 10-16,7 11 16,8 6-16,9 6 15,7 3 1,10-1-16,11-3 16,17-3-16,8-6 15,9-6-15,14-4 16,5-11-1,2-8-15,2-7 16,-4-7-16,-2-8 16,-5-8-16,-7-11 15,5-6-15,2-4 16,1-9-16,-3-4 16,-3-6-1,0 0-15,-5 3 16,1-1-16,-1 8 15,-1 10-15,1 8 16,-41 24-16,43-17 16,2 8-16,-45 9 15,43-3 1,-43 3-16,0 0 16,0 0-16,29 0 15,-26 0-15,-20 5 16,-17 4-16,-7 6 15,-8 6 1,2 7-16,-10 14 16,-5 6-16,8 4 15,15-2-15,39-50 16,0 0-16,-21 49 16,15-6-16,11-6 15,-5-37 1,16 27-16,10-7 15,4-11-15,5-9 16,2-9-16,2-6 16,6-8-16,-6-7 15,-1-5 1,-2-5-16,0-5 16,-5-6-16,-4-3 15,-9 4-15,-7 4 16,-11 46-16,4-43 15,-4 43-15,0 0 16,0 0 0,2-32-16,1 20 15,-3 12-15,0 12 16,-3 21-16,3 14 16,4 13-1,2 8-15,5 5 16,11-1-16,12-13 15,8-7-15,7-13 16,-49-39-16,54 24 16,-3-14-16,-6-14 15,-3-17 1,-5-9-16,-3-9 16,2-15-16,-1-14 15,-1-11-15,-7-13 16,-5-2-16,-6 6 15,-4 8 1,-3 4-16,-9 76 16,7-80-16,3 6 15,-10 74-15,0 0 16,11-66-16,-11 66 16,0 0-1,0 0-15,9-38 16,-7 27-16,-4 21 15,-7 18-15,-4 12 16,-2 13-16,-3 17 16,1 23-16,8 13 15,11 2 1,16-13-16,0-15 16,15-13-16,3-19 15,3-13-15,-1-13 16,0-8-1,9-8-15,-1-7 16,6-13-16,7-13 16,13-13-16,6-17 15,-6-1-15,-9-2 16,-16 4-16,-14 0 16,-33 56-1,19-59-15,-18 2 16,-11 12-16,-6 10 15,-10 4-15,-5 16 16,31 15-16,-41-1 16,-2 16-1,3 17-15,6 5 16,11 15-16,5 11 16,13 10-16,14 2 15,13 0-15,7-5 16,8-12-1,6-10-15,2-8 16,4-9-16,-3-17 16,-2-10-16,2-11 15,4-6-15,9-9 16,6-17 0,-1-15-16</inkml:trace>
  <inkml:trace contextRef="#ctx0" brushRef="#br0" timeOffset="2104.04">19800 5203 0,'0'0'16,"0"15"-16,-5 27 16,-2 14-16,-6 19 15,2 12-15,-3 11 16,4 18-16,4 59 15,3 8 1,3-29-16,0-154 16,1 125-16,-1-125 15,0 0-15,0 74 16,5-49-16,1-40 16,7-33-16</inkml:trace>
  <inkml:trace contextRef="#ctx0" brushRef="#br0" timeOffset="2397.25">19655 5295 0,'0'0'0,"0"0"16,22-3 0,24-3-16,17-1 15,14 1-15,12 3 16,1 1-16,-90 2 16,97 0-16,-97 0 15,97 0 1,-97 0-16,79-3 15,-19-6-15</inkml:trace>
  <inkml:trace contextRef="#ctx0" brushRef="#br0" timeOffset="2624.46">19694 5682 0,'0'0'0,"0"0"16,14 4-16,20 1 15,16 0-15,18 1 16,11 1 0,0-3-16,0-7 15,-5-3-15,-8-6 16</inkml:trace>
  <inkml:trace contextRef="#ctx0" brushRef="#br0" timeOffset="3932.49">20748 5852 0,'0'0'15,"0"0"1,-22-3-16,-12-2 16,-11 0-16,-4 0 15,-2 3-15,-2 9 16,5 9-16,0 17 16,7 7-1,5 9-15,8 1 16,7 3-16,15-3 15,10-4-15,11-7 16,8-5-16,-23-34 16,31 28-1,-31-28-15,42 13 16,1-11-16,-7-13 16,4-12-16,-2-12 15,-2-6-15,0-16 16,-4-5-1,-5-2-15,-27 64 16,0 0-16,19-69 16,-19 69-16,0 0 15,0 0-15,4-53 16,-7 28 0,-6 22-16,-6 16 15,5 14-15,-3 11 16,3 10-16,9 4 15,5 4-15,16 0 16,2 0 0,12-6-16,-34-50 15,41 45-15,2-11 16,1-20-16,-44-14 16,40-5-1,7-18-15,-3-16 16,9-17-16,-5-13 15,-8-7-15,0 1 16,-4 7-16,-2 13 16,2 7-1,-36 48-15,44-43 16,4 9-16,3 8 16,-51 26-16,51-17 15,-51 17-15,0 0 16,0 0-1,30-6-15,-20 8 16,-21 11-16,-16 6 16,-15 15-16,-5 3 15,-7 17 1,-2 2-16,8 4 16,8-4-16,8-4 15,14-5-15,12-5 16,12-1-16,9-3 15,13-1 1,10-7-16,12-2 16,17-2-16,12-11 15,-1-7-15,-3-13 16,0-15-16,-4-17 16,3-10-1,-4-8-15,-8-9 16,-10-11-16,-13-7 15,-3-6-15,-7-7 16,-10 8 0,-8 3-16,-4 6 15,-4 6-15,-3 7 16,0 65-16,0 0 16,0 0-16,0-52 15,-7 22 1,-1 20-16,0 17 15,1 20-15,-5 18 16,3 15-16,-4 19 16,-1 19-1,3 14-15,0 5 16,2-12-16,4-17 16,5-17-16,0-71 15,6 59-15,3-9 16,11-12-1,3-8-15,12-6 16,4-10-16,9-19 16,3-15-16</inkml:trace>
  <inkml:trace contextRef="#ctx0" brushRef="#br0" timeOffset="4164.14">22373 5715 0,'-23'-2'16,"-6"-1"-16,-28 3 16,-8 3-16,-1 0 15,1 4 1,2 2-16,63-9 15,-65-1-15,16-15 16,19-18-16</inkml:trace>
  <inkml:trace contextRef="#ctx0" brushRef="#br0" timeOffset="4644.92">22788 5722 0,'0'0'0,"-15"9"16,-25 14-1,-5 8-15,-3 6 16,3 7-16,11 5 15,9 6-15,14 2 16,13-3 0,13 1-16,8-6 15,10-6-15,7-6 16,5-14-16,2-8 16,-1-10-16,1-9 15,1-8 1,-9-15-16,0-12 15,-1-16-15,-16-13 16,-17-8-16,-17-4 16,-17 6-16,-9 13 15,-8 15 1,2 5-16,-3 10 16,47 31-16,-41-12 15,41 12-15,-19-4 16,20 2-16,18-2 15</inkml:trace>
  <inkml:trace contextRef="#ctx0" brushRef="#br0" timeOffset="5213.36">23385 5755 0,'0'0'16,"0"0"-16,-10 20 16,-3 12-16,-1 10 15,3 4-15,3 8 16,5 4 0,-1 3-16,1-2 15,6-1-15,-3-58 16,0 0-16,0 0 15,5 51-15,-5-51 16,8 35-16,0-22 16,4-24-1,0-22-15,-3-19 16,-2-18-16,-1-23 16,-9-10-16,-7 1 15,10 102-15,-15-89 16,15 89-1,-21-72-15,21 72 16,0 0-16,-18-46 16,18 46-16,-11-17 15,7 19-15,4-2 16,6 16 0,16 8-16,18-5 15,15 3-15,20-3 16,14-10-16,2-7 15,-4-12-15,-17-7 16,-6-6 0,-64 23-16,54-31 15,-17-6-15,-18 3 16,-16 3-16</inkml:trace>
  <inkml:trace contextRef="#ctx0" brushRef="#br1" timeOffset="36208.11">16121 7240 0,'0'0'0,"0"0"15,0 0 1,4 16-16,3 14 15,8 12-15,7 6 16,6 10-16,9 7 16,4 8-16,8 6 15,7 6 1,4 6-16,2 6 16,22 44-16,-7-3 15,-19-26 1,-13-17-16,-16-28 15,0 0-15,-1-3 16,-2-5-16,-26-59 16,0 0-16,0 0 15,20 36-15,-6-19 16</inkml:trace>
  <inkml:trace contextRef="#ctx0" brushRef="#br1" timeOffset="36897.49">16146 7286 0,'0'0'0,"0"0"15,0 0-15,0 0 16,0 0-16,0 0 15,0 0 1,0 0-16,0 0 16,0 0-1,0 0-15,0 0 16,-18 13-16,-14 6 16,-4 5-16,-4 6 15,40-30 1,-43 41-16,4 3 15,-10 11-15,-5 2 16,0 1-16,-1 0 16,3 4-1,3-5-15,5 0 16,0-3-16,1 1 16,-4 4-16,2 6 15,3-1 1,3 0-16,-3-3 15,1-2-15,5-7 16,-3-6-16,6-3 16,2-4-16,-1-4 15,32-35 1,-32 38-16,2-5 16,30-33-16,-18 25 15,18-25-15,-9 9 16,9-9-1,9 1-15</inkml:trace>
  <inkml:trace contextRef="#ctx0" brushRef="#br1" timeOffset="37946.78">14960 8815 0,'0'0'0,"0"0"15,0 0-15,0 0 16,0 0-16,0 0 16,0 0-16,18-4 15,-18 4 1,41-4-16,-41 4 15,60-6-15,-60 6 16,77-5-16,1 3 16,-3 0-16,-6 2 15,2-2 1,-4 2-16,7 0 16,2 0-16,-3 2 15,-7 0-15,-1 2 16,0-4-16,-2-2 15,-63 2 1,70-3-16,2 2 16,3 2-16,-6 0 15,-1 1-15,-1-2 16,-7 0-16,0 2 16,-4 1-16,-2 0 15,-1 1 1,-5-1-16,-48-3 15,45 4-15,-45-4 16,0 0-16,0 0 16,48 1-1,-48-1-15,0 0 16,0 0-16,36 0 16,-36 0-1,0 0-15,0 0 16,30 0-16,-30 0 15,0 0-15,0 0 16,19 2 0,-19-2-16,0 0 15,5-3-15</inkml:trace>
  <inkml:trace contextRef="#ctx0" brushRef="#br1" timeOffset="39231.9">16271 9129 0,'0'0'0,"0"0"16,0 0-16,0 0 15,0 0 1,0 0-16,0 0 15,0 0-15,0 0 16,-14-10-16,14 10 16,0 0-16,-28-19 15,-10-4 1,-6 7-16,-1 5 16,45 11-16,-44-8 15,-3 10 1,47-2-16,-46 9 15,46-9-15,-48 21 16,48-21-16,-39 31 16,9 3-1,30-34-15,-16 37 16,16-37-16,-5 36 16,13-1-16,10-6 15,-18-29 1,27 23-16,-27-23 15,33 13-15,-33-13 16,36 2-16,0-9 16,-36 7-1,42-17-15,-42 17 16,39-25-16,-39 25 16,0 0-16,36-31 15,-36 31-15,0 0 16,0 0-16,29-31 15,-29 31 1,0 0-16,20-21 16,-20 21-16,11-3 15,-6 14-15,-3 11 16,-4 6 0,0 10-16,4 1 15,0 7-15,-2-1 16,1 4-16,1 1 15,0 1 1,-2-1-16,0-50 16,0 50-16,0-50 15,0 0-15,0 0 16,-2 38-16,2-16 16,2-19-1</inkml:trace>
  <inkml:trace contextRef="#ctx0" brushRef="#br1" timeOffset="40141.39">15261 7322 0,'0'0'0,"0"0"16,0 0-16,-21 0 15,-5 6 1,-11 4-16,37-10 15,-40 13-15,-2 10 16,4 7-16,0 2 16,2 7-16,36-39 15,-36 46 1,7 2-16,7 2 16,6 2-16,9-6 15,9 1-15,8-7 16,7-1-1,3-5-15,-20-34 16,31 25-16,0-6 16,-31-19-16,35 12 15,3-5-15,-38-7 16,37-5 0,-37 5-16,35-16 15,-35 16-15,0 0 16,21-30-16,-9-5 15,-12 35-15,-8-32 16,8 32 0,-25-26-16,25 26 15,-41-16-15,-4 14 16,45 2-16,-50 8 16,8 13-16,42-21 15,0 0 1,-33 12-16,6-16 15</inkml:trace>
  <inkml:trace contextRef="#ctx0" brushRef="#br1" timeOffset="41395.12">20942 6897 0,'0'0'16,"0"0"-1,0 0-15,0 0 16,0 0-16,0 0 16,0 0-16,0 0 15,0 0-15,14 15 16,9 11-1,7 13-15,8 12 16,1 11-16,6 9 16,5 9-16,4 10 15,2 8 1,29 50-16,2 8 16,-10-18-16,-10-24 15,1 5-15,-3 8 16,2 6-16,3 2 15,0-2 1,-7-5-16,-5-5 16,-5-3-16,-3-6 15,2-15-15,-11-13 16,-41-86 0,36 82-16,-36-82 15,0 0-15,0 0 16,27 51-16,-4-28 15</inkml:trace>
  <inkml:trace contextRef="#ctx0" brushRef="#br1" timeOffset="42096.7">20969 7028 0,'0'0'16,"0"0"0,0 0-16,-17 5 15,-5 5-15,-13 3 16,-7 3-16,6 8 15,0 10-15,0 6 16,-4 3 0,0 2-16,-1 0 15,-8 6-15,-6 6 16,2 0-16,-4 4 16,-4 4-1,0 4-15,-25 26 16,-4 12-16,6-2 15,5-12-15,5-10 16,2 0 0,1 5-16,2 3 15,-6-4-15,6-7 16,6-4-16,3-5 16,1 1-1,5-3-15,3-5 16,1-5-16,3-6 15,9-3-15,1-3 16,6-4 0,4-6-16,27-37 15,-29 35-15,-1-5 16,-12-7-16,-7-8 16</inkml:trace>
  <inkml:trace contextRef="#ctx0" brushRef="#br1" timeOffset="42883.93">18808 9407 0,'0'0'0,"0"0"15,0 0-15,0 0 16,15 3-1,-15-3-15,38 3 16,8-1-16,7 0 16,4 0-1,0 1-15,4 3 16,3-2-16,2 3 16,3-6-16,0 2 15,7 1-15,0 0 16,5-4-1,15-1-15,5 2 16,-2 1-16,2 2 16,-5-3-16,3 1 15,0-2 1,2 0-16,-3 0 16,-4 0-16,-8 5 15,3-3 1,1-2-16,2 3 15,3-1-15,-3-4 16,-6 0-16,-5-1 16,0 3-16,6 2 15,0 5 1,-1 1-16,-9-3 16,-1-5-16,-3-2 15,-4 4-15,-69-2 16,73 5-1,-4 0-15,-69-5 16,71 4-16,-10 2 16,-61-6-1,0 0-15,56 8 16,-56-8-16,0 0 16,0 0-16,48 5 15,-48-5-15,0 0 16,0 0-16,33 2 15,-33-2 1,0 0-16,0 0 16,21 0-16,-21 0 15,0 0-15,0 0 16,15 0-16,-15 0 16,0 0-1,12-12-15,-12 12 16,12-31-16</inkml:trace>
  <inkml:trace contextRef="#ctx0" brushRef="#br1" timeOffset="43664.6">19124 7135 0,'0'0'15,"0"0"-15,-3 21 16,-1 9-16,4-30 16,0 52-1,0 8-15,2 1 16,0 1-16,-4-1 16,2-61-16,-2 67 15,-2-2 1,4-65-16,0 63 15,0-63-15,-1 47 16,-10-22-16</inkml:trace>
  <inkml:trace contextRef="#ctx0" brushRef="#br1" timeOffset="44182.25">19497 7268 0,'0'0'15,"0"0"-15,0 0 16,-18 16-16,18-16 15,-25 32 1,0 16-16,2 9 16,8 1-16,9-5 15,12-3-15,6-5 16,12-3 0,5-4-16,7-10 15,2-11-15,-38-17 16,43 7-16,-43-7 15,47-7-15,0-15 16,-4-8 0,-8-7-16,-8-2 15,-10-9-15,-9-4 16,-11-1-16,-12 3 16,-6 3-16,-5 6 15,-4 9 1,-5 5-16,-9 9 15,-2 9-15,-8 16 16,4 11-16,1 8 16,-2 4-16</inkml:trace>
</inkml:ink>
</file>

<file path=ppt/ink/ink14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6:33.755"/>
    </inkml:context>
    <inkml:brush xml:id="br0">
      <inkml:brushProperty name="width" value="0.05292" units="cm"/>
      <inkml:brushProperty name="height" value="0.05292" units="cm"/>
      <inkml:brushProperty name="color" value="#0070C0"/>
    </inkml:brush>
  </inkml:definitions>
  <inkml:trace contextRef="#ctx0" brushRef="#br0">15570 7449 0,'0'0'16,"0"0"-16,0 0 15,0 0 1,0 0-16,0 0 15,0 0-15,0 0 16,0 0-16,0 0 16,0 0-16,5-17 15,-5 17 1,0 0-16,7-31 16,8-9-16,3 0 15,6 3-15,5 6 16,2 2-1,4-4-15,6 7 16,5-1-16,1 0 16,10 2-16,3-1 15,7-1 1,4 2-16,0 2 16,2 1-16,4 0 15,-2 1-15,0 8 16,4 3-16,0-4 15,1 4 1,2 0-16,4 1 16,4 1-16,2 3 15,-2 4-15,3 0 16,5 2 0,1 8-16,-1 7 15,-2 4-15,0 2 16,-7 3-16,-2-1 15,-2 2-15,-5 0 16,-3 2 0,-6-3-16,0 2 15,-5 0-15,-2-1 16,-11 7-16,-9-8 16,-44-25-1,41 27-15,-41-27 16,0 0-16,36 17 15,-5-14-15,-31-3 16,0 0 0,0 0-16,16-6 15,-15-16-15,-1 22 16,-9-22-16,9 22 16,0 0-16,0 0 15,-15-26 1,15 26-16,0 0 15,0 0-15,-12-27 16,9 10-16,9 11 16,-6 6-16,19 6 15,7 9-15,-26-15 16,33 26 0,0 2-16,-33-28 15,27 33-15,-27-33 16,18 36-16,-18-36 15,2 39 1,-2-39-16,-15 35 16,-14-6-16,-6 0 15,-3-7-15,-4 2 16,-4 5 0,-2 3-16,48-32 15,-49 30-15,-1-6 16</inkml:trace>
  <inkml:trace contextRef="#ctx0" brushRef="#br0" timeOffset="1595.87">15859 10463 0,'-9'0'0,"4"0"16,-2-3-16,2-2 15,5 5-15,0 0 16,-12-6-16,12 6 16,0 0-1,-30-9-15,30 9 16,-39-9-16,39 9 16,-46-3-16,46 3 15,-47 0 1,5 2-16,42-2 15,0 0-15,0 0 16,-39 8-16,39-8 16,0 0-16,0 0 15,-34 8 1,34-8-16,0 0 16,0 0-16,-26 9 15,26-9-15,0 0 16,-23 15-1,23-15-15,0 0 16,-18 18-16,18-18 16,0 0-16,-20 27 15,20-27 1,0 0-16,0 0 16,-13 27-16,13-27 15,-2 26-15,13-2 16,10-3-1,9-3-15,6 2 16,6-2-16,3 1 16,4 3-16,-4 3 15,-2 3 1,-2 3-16,-1 4 16,-7 3-16,-10 0 15,-8 1-15,-15-3 16,-16 1-16,-14-5 15,-13-5-15,-7-3 16,-15-9 0,-9-9-16,-6-15 15,8-16-15,6-5 16,16-8-16,16-6 16</inkml:trace>
  <inkml:trace contextRef="#ctx0" brushRef="#br0" timeOffset="1915.17">16125 10473 0,'0'0'0,"0"0"15,0 0-15,1 19 16,-1-19-16,3 38 16,2 15-1,1 5-15,1 0 16,-1 0-16,-4-4 16,-1 1-16,-1-55 15,2 59-15,-2-59 16,0 0-1,0 0-15,4 46 16,11-21-16</inkml:trace>
  <inkml:trace contextRef="#ctx0" brushRef="#br0" timeOffset="2177.23">16196 10493 0,'0'0'0,"0"0"15,0 0-15,0 0 16,22-1-16,17-3 16,20 1-1,5 3-15,8 2 16,-1 3-16,-71-5 15,63 1-15,-63-1 16,0 0-16,60 0 16</inkml:trace>
  <inkml:trace contextRef="#ctx0" brushRef="#br0" timeOffset="2357.53">16236 10819 0,'0'0'0,"0"0"16,0 0-16,20 0 15,16 0-15,11 0 16,3-3 0,-5-6-16,-4-5 15</inkml:trace>
  <inkml:trace contextRef="#ctx0" brushRef="#br0" timeOffset="2601.79">17020 10757 0,'0'0'15,"0"0"-15,14 4 16,19-1-16,-33-3 16,45 5-1,5-1-15,-50-4 16,0 0-16,0 0 16,60 5-16</inkml:trace>
  <inkml:trace contextRef="#ctx0" brushRef="#br0" timeOffset="2757.18">17017 10953 0,'0'0'15,"0"0"-15,0 0 16,20 0 0,25 0-16,15 0 15,6-4-15,-66 4 16,78-12-16</inkml:trace>
  <inkml:trace contextRef="#ctx0" brushRef="#br0" timeOffset="3094.5">17964 10487 0,'0'0'16,"0"0"-16,0 0 16,0 20-16,0 13 15,0 12 1,0 6-16,0 4 15,-3 3-15,0 4 16,1 0-16,2-62 16,0 68-16,0-68 15,0 0 1,15 58-16,17-11 16</inkml:trace>
  <inkml:trace contextRef="#ctx0" brushRef="#br0" timeOffset="3538.34">18353 10533 0,'0'0'0,"0"0"16,0 0-1,-11 20-15,-6 12 16,-1 13-16,2 8 16,9 10-16,4 2 15,7 2 1,13-4-16,10-7 16,15-6-16,3-12 15,9-9-15,3-11 16,0-14-16,-57-4 15,62-15 1,-1-21-16,-9-12 16,-16-15-16,-18 0 15,-18 3-15,-13 0 16,-15 5 0,-11 7-16,-6 10 15,-6 11-15,-9 15 16,-4 16-1,-1 12-15,65-16 16,-76 31-16</inkml:trace>
  <inkml:trace contextRef="#ctx0" brushRef="#br0" timeOffset="3901.93">18978 11333 0,'0'0'15,"-15"0"-15,-30-5 16,-12 0-1,-20 4-15,-5 2 16,-9 4-16,-9 2 16,-1 1-16,-7 4 15,3 4-15,5 3 16,4 5 0,12-3-16,84-21 15,-81 16-15,81-16 16,-63 7-16,21-5 15,22-4 1</inkml:trace>
  <inkml:trace contextRef="#ctx0" brushRef="#br0" timeOffset="4340.63">18574 11493 0,'0'0'15,"0"0"-15,0 0 16,-17 5 0,-16 5-16,-13 3 15,-3 10-15,-5 6 16,2 2-16,8 8 16,4 8-1,40-47-15,-31 61 16,31-61-16,-16 73 15,14-1-15,15-13 16,14-14-16,9-15 16,12-12-1,2-6-15,7-13 16,-57 1-16,60-12 16,-12-15-16,-25-1 15,-18 0-15,-19-2 16,-12 3-1,-12 2-15,-4 5 16,-6 10-16,0 9 16,-5 4-16,53-3 15,0 0-15,0 0 16,-50 7 0</inkml:trace>
  <inkml:trace contextRef="#ctx0" brushRef="#br0" timeOffset="4675.09">19269 11146 0,'0'0'15,"0"0"-15,0 0 16,14-9-16,-14 9 16,36-12-16,15 1 15,8 1 1,-59 10-16,60-7 15,-60 7-15,0 0 16,0 0-16,58-10 16</inkml:trace>
  <inkml:trace contextRef="#ctx0" brushRef="#br0" timeOffset="4872.26">19402 11362 0,'0'0'0,"0"0"16,0 0 0,17-2-16,18 1 15,9-1-15,8 4 16,-52-2-16,57-2 16,-1-4-1,-56 6-15,57-20 16</inkml:trace>
  <inkml:trace contextRef="#ctx0" brushRef="#br0" timeOffset="5716.55">20745 10635 0,'0'0'15,"0"0"1,0 0-16,0 0 16,-19 3-16,-15 0 15,-13 0 1,-4 3-16,-5 0 15,-3-1-15,2 1 16,0 0-16,57-6 16,-53 5-1,53-5-15,-50 15 16,50-15-16,-40 23 16,40-23-16,-24 32 15,24-32 1,-11 38-16,11-38 15,4 43-15,-4-43 16,0 0-16,16 40 16,-16-40-1,0 0-15,0 0 16,24 32-16,-24-32 16,30 20-16,-30-20 15,38 7-15,5-11 16,2 1-1,0-1-15,-45 4 16,49 0-16,1 6 16,-4 2-16,-46-8 15,47 16 1,-6 6-16,-6 8 16,-35-30-16,26 38 15,-26-38-15,14 47 16,-18 1-16,-11-7 15,-15-7 1,-14-8-16,-12-11 16,-15-1-16,-5-8 15,4-4 1,11-5-16,4-2 16</inkml:trace>
  <inkml:trace contextRef="#ctx0" brushRef="#br0" timeOffset="6038.81">20145 11498 0,'0'0'15,"0"0"-15,0 0 16,19-2-16,18 0 16,16 0-1,14 0-15,7 0 16,8 2-16,5 4 16,-1 3-16,-86-7 15,76 11 1,-76-11-16,0 0 15,61 6-15,-61-6 16,36-6-16</inkml:trace>
  <inkml:trace contextRef="#ctx0" brushRef="#br0" timeOffset="6619.49">20246 11682 0,'0'0'0,"0"0"15,0 0-15,0 0 16,23-4-16,19-1 16,16 0-1,10 3-15,6 5 16,-2 4-16,0 3 15,-72-10-15,0 0 16,0 0-16,51 21 16,-21 6-1,-17-4-15,-22-2 16,-16-3-16,-9 1 16,-5 0-16,1-4 15,38-15-15,-40 15 16,40-15-1,0 0-15,0 0 16,-34 14-16,34-14 16,0 0-16,-16 13 15,16-13-15,17 10 16,23 1 0,13 3-16,12 4 15,5 9-15,-7 6 16,-8-2-16,-14 3 15,-17-3-15,-24-31 16,7 28 0,-17-3-16,-17-3 15,-17-3-15,-16-6 16,-24-5-16,-14 0 16,-1-8-16,15-5 15,10-10 1</inkml:trace>
</inkml:ink>
</file>

<file path=ppt/ink/ink14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7:42.36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00"/>
    </inkml:brush>
    <inkml:brush xml:id="br2">
      <inkml:brushProperty name="width" value="0.05292" units="cm"/>
      <inkml:brushProperty name="height" value="0.05292" units="cm"/>
      <inkml:brushProperty name="color" value="#00B050"/>
    </inkml:brush>
  </inkml:definitions>
  <inkml:trace contextRef="#ctx0" brushRef="#br0">22323 7449 0,'0'0'0,"0"0"16,-13 23-1,-4 17-15,-3 12 16,-1 11-16,3 5 15,4 12-15,1 6 16,7 0-16,4 3 16,4-5-1,0-9-15,-1-4 16,-1-10-16,0-61 16,2 47-16,3-21 15</inkml:trace>
  <inkml:trace contextRef="#ctx0" brushRef="#br0" timeOffset="538.4">22775 7429 0,'0'0'16,"0"0"-16,-12 20 15,-5 15 1,-4 8-16,-4 12 15,-2 3-15,0 4 16,-1 8-16,1 3 16,6 3-1,9 1-15,5-1 16,10-7-16,8 1 16,7-11-16,5-9 15,9-8-15,-32-42 16,39 28-1,9-13-15,-5-14 16,-5-15-16,-6-15 16,-12-5-16,-6-13 15,-11 1-15,-13 5 16,-10 5 0,-10 8-16,-7 10 15,-8 7-15,-3 10 16,-8 13-16,56-12 15,-72 31-15</inkml:trace>
  <inkml:trace contextRef="#ctx0" brushRef="#br1" timeOffset="19506.12">16254 7218 0,'0'0'0,"2"13"16,17 12-16,0 7 15,3 1-15,0 0 16,1 4-1,-4 1-15,5 5 16,-6 2-16,0 2 16,0-1-16,-4 2 15,4 0 1,3-2-16,-1 3 16,-4-2-16,2 5 15,-4 1-15,3 3 16,5 1-16,-1 1 15,0-8 1,-5 2-16,-1-6 16,3-1-16,2 1 15,1-1-15,-21-45 16,22 52 0,4 7-16,-26-59 15,30 64-15,-6 0 16,0-8-16,-24-56 15,24 50 1,-24-50-16,0 0 16,0 0-16,17 43 15,-17-43-15,0 0 16,0 0 0,10 20-16,-10-20 15,0 2-15,0-2 16,-10-18-16,-1-10 15,-6-12-15,-2-4 16,-3-4 0,3-3-16,0-3 15,-7-7-15,-2-14 16,-1 0-16,-2 2 16,-2-1-1,-1 1-15,-3-3 16,4 0-16,-3 6 15,0-3 1,0 9-16,3 2 16,1 4-16,32 58 15,-34-60-15,2 5 16,32 55 0,0 0-16,0 0 15,-24-50-15,24 50 16,0 0-1,0 0-15,-20-29 16,20 29-16,-12-9 16,7 18-16,5 11 15,10 10 1,10 6-16,0 9 16,7 6-16,8 11 15,4 10-15,6 6 16,2 3-1,-5 1-15,5-7 16,-2 1-16,-2 1 16,-1-3-16,-6-5 15,-1-6 1,1-3-16,-5-3 16,-1-4-16,-7-5 15,-4-8 1,-5-5-16,-14-35 15,18 34-15,-18-34 16,0 0-16,0 0 16,11 23-16,-6-14 15,-9-11-15,-5-10 16,-6-13 0,-3-11-16,-7-7 15,-4-7-15,-4-13 16,-6-10-1,-9-10-15,1-2 16,2 3-16,4 2 16,-6 1-16,0 1 15,5 1 1,1 3-16,7 4 16,-4 0-16,5 6 15,3 8 1,2 6-16,28 50 15,0 0-15,-26-48 16,26 48-16,0 0 16,0 0-1,-15-32-15,15 32 16,-9-10-16,10 17 16,10 13-16,8 15 15,6 11 1,5 6-16,10 12 15,8 11-15,2 6 16,-2 3 0,-3-2-16,-2-6 15,1-2-15,-3 0 16,-1 0-16,-4-7 16,-1-3-1,1-4-15,-9-2 16,-1-3-16,-26-55 15,22 50-15,-4-7 16,-18-43 0,0 0-16,0 0 15,17 35-15,-17-35 16,0 0-16,7 20 16,-1-15-1,-12-13-15,-1-18 16,-6-5-16,-9-14 15,-3-3-15,-4-7 16,-6-18 0,-4-7-16,-1-8 15,-5-1-15,-1 1 16,0 3-16,1 4 16,4 3-1,0 8-15,4 4 16,4 2-16,-2 9 15,4 1-15,2 5 16,4 6 0,25 43-16,-22-40 15,22 40-15,0 0 16,0 0-16,-18-25 16,18 25-1,-12-13-15,12 13 16,1 13-16,8 16 15,8 9 1,8 8-16,7 11 16,13 17-16,9 16 15,6 7 1,3 1-16,-6-1 16,0-4-16,-4 0 15,6-1-15,-4-3 16,-6 0-1,-3-5-15,-8-6 16,0-11-16,-5-14 16,-33-53-16,0 0 15,0 0-15,27 40 16,-27-40 0,14 21-16,-6-17 15,-11-14-15,-7-15 16,-10-11-1,-7-15-15,-3-12 16,-7-13-16,-4-12 16,-11-7-16,1 0 15,3-2-15,-5 3 16,4 4 0,-1 2-16,5-1 15,0 9-15,1 4 16,10 8-16,-1 7 15,6 4 1,6 7-16,23 50 16,0 0-16,-21-45 15,21 45 1,0 0-16,0 0 16,-9-27-16,7 19 15,10 16-15,12 16 16,10 13-1,5 10-15,9 20 16,5 18-16,11 13 16,9 4-1,-2 3-15,-3-4 16,-4-8-16,-6-3 16,-5-5-16,-4-9 15,-6-2 1,-3-10-16,-4-4 15,-32-60-15,28 55 16,-28-55-16,0 0 16,21 50-1,-21-50-15,0 0 16,0 0-16,8 21 16,-13-19-16,-7-18 15,-9-18-15,-6-17 16,-5-19-1,-9-17-15,-8-9 16,2-7-16,-7 0 16,4 3-16,-3 2 15,1 7 1,3 7-16,3 4 16,4 9-16,5 8 15,4 2 1,33 61-16,-31-56 15,31 56-15,0 0 16,0 0-16,-27-46 16,27 46-16,0 0 15,0 0 1,-20-21-16,10 25 16,11 17-16,14 13 15,9 12-15,11 12 16,10 24-1,12 18-15,8 8 16,1 0 0,-3 1-16,-9-5 15,0-4-15,-7-4 16,-4-11-16,-8-9 16,-7-5-1,-1-10-15,-10-9 16,-17-52-16,0 0 15,0 0-15,15 33 16,-15-33-16,3 12 16,-11-24-1,-8-16-15,-8-19 16,-4-11-16,-12-26 16,-12-22-1,-11-8-15,-5 0 16,2 4-16,-2 5 15,7 9-15,2 7 16,5 5 0,6 9-16,0 5 15,5 14-15,43 56 16,0 0-16,0 0 16,-30-45-1,30 45-15,0 0 16,0 0-16,-13-13 15,11 21 1,16 17-16,10 20 16,10 10-16,10 22 15,13 23-15,12 17 16,2 7 0,0-9-16,-7-8 15,-7 0-15,-5-3 16,-10-7-16,-8-7 15,-8-17 1,-4-14-16,-22-59 16,0 0-16,0 0 15,16 43-15,-16-43 16,0 0 0,7 18-16,-12-25 15,-8-18-15,-7-18 16,-10-19-16,-11-26 15,-13-25 1,-10-10-16,-2-2 16,0 9-16,1 2 15,-1 7-15,-2 7 16,8 11 0,8 12-16,52 77 15,-57-76-15</inkml:trace>
  <inkml:trace contextRef="#ctx0" brushRef="#br1" timeOffset="22705.96">21078 7011 0,'0'0'15,"0"0"-15,0 0 16,0 0-16,0 0 16,10 16-1,8 14-15,7 11 16,8 15-16,9 8 16,2 9-16,5 8 15,3 7 1,1 9-16,30 49 15,6 9-15,-11-23 16,0-11-16,-4-6 16,-3-4-1,-4 1-15,-9-1 16,-5 4-16,4-9 16,-6-5-16,-4-7 15,-4-4 1,-8-7-16,-5-10 15,-6-13-15,-24-60 16,0 0 0,0 0-16,12 37 15,-10-22-15,-5-23 16,-8-24-16,-11-18 16,-8-15-1,-11-22-15,-10-28 16,-5-19-16,1-8 15,0-6-15,-5 10 16,0 0-16,-2 4 16,2-1-1,3 7-15,0 12 16,4 8-16,1 8 16,-2 11-16,6 4 15,3 6-15,3 7 16,9 9-1,33 63-15,-39-60 16,39 60-16,-42-57 16,1 6-16,41 51 15,-37-37 1,37 37-16,0 0 16,-33-14-16,10 14 15,10 13-15,13 13 16,10 14-1,10 11-15,13 20 16,18 13-16,12 11 16,2 12-16,10 9 15,0 3-15,-2 12 16,5 3 0,1 1-16,-8-3 15,0-9-15,-9 2 16,-9-2-1,-4-10-15,0-7 16,-5-1-16,-2-5 16,0-9-16,-4-4 15,-5-9 1,-9-8-16,-5-13 16,-19-57-16,0 0 15,0 0-15,13 44 16,-6-22-1,-4-18-15,-6-18 16,-10-23-16,-10-19 16,-11-23-16,-7-20 15,-13-17 1,-3-12-16,0 0 16,-8-3-16,0 1 15,-6 3-15,3 0 16,0-1-1,7 2-15,-1 4 16,0 11-16,1 12 16,5 5-16,3 5 15,7 5 1,1 9-16,4 15 16,7 10-16,7 8 15,27 42-15,0 0 16,0 0-1,-17-23-15,8 17 16,10 22-16,15 19 16,17 15-16,12 21 15,19 27-15,18 24 16,9 23 0,4 5-16,-2-3 15,-3 7-15,-1 3 16,-2 7-16,-8-3 15,-5 0 1,0-6-16,-8-6 16,-12-18-16,-9-27 15</inkml:trace>
  <inkml:trace contextRef="#ctx0" brushRef="#br2" timeOffset="27089.4">11228 13737 0,'0'0'0,"0"0"16,0 0-16,-24-4 15,-12 0 1,36 4-16,-56 3 16,-2 11-16,-1 4 15,4 7 1,5 8-16,-3 11 15,10 10-15,1 2 16,7 7-16,7-2 16,4 2-16,10 4 15,10 1-15,11 2 16,11-9 0,12-11-16,7-16 15,6-10-15,9-6 16,15-7-16,21-2 15,19-5-15,3-4 16,-13-8-16,-14 1 16,-17-10-1,-14-14-15,-12-13 16</inkml:trace>
  <inkml:trace contextRef="#ctx0" brushRef="#br2" timeOffset="27413.31">11715 13872 0,'0'0'0,"0"0"15,0 0-15,0 0 16,0 23-16,-4 18 16,0 12-16,3 8 15,-1 1 1,1 1-16,-1 3 16,4-3-16,-1-3 15,-1-60-15,0 0 16,0 0-16,3 34 15,-1-27 1</inkml:trace>
  <inkml:trace contextRef="#ctx0" brushRef="#br2" timeOffset="27895.59">11568 13814 0,'0'0'0,"0"0"15,0 0 1,0 0-16,15 0 16,19 0-16,14 0 15,11 0-15,7 0 16,6 5-16,7 8 15,0 5-15,5 9 16,-2 1 0,-6 4-16,-6 2 15,-15 5-15,-7-2 16,-12 0-16,-36-37 16,24 50-16,-9 6 15,-15-56-15,-6 61 16,-15-4-1,-12-9-15,-17-10 16,-15-10-16,-3-3 16,-5-4-16,-3-2 15,-1 0-15,2-7 16,0-4-16,8-3 16,4-4-1,9-6-15,54 5 16,-42-14-16</inkml:trace>
  <inkml:trace contextRef="#ctx0" brushRef="#br2" timeOffset="28791.18">13271 13823 0,'0'0'0,"11"0"15,29-1-15,10 0 16,9-2-16,6 0 16,9 2-16,5 1 15,2-1-15,-81 1 16,76-5-16,-11-9 15,-18-11 1</inkml:trace>
  <inkml:trace contextRef="#ctx0" brushRef="#br2" timeOffset="29032.67">13363 14109 0,'0'0'0,"0"0"16,21 0-16,18 0 16,17 0-16,8 4 15,9-1-15,5-1 16,-6-4-16,-3-9 15</inkml:trace>
  <inkml:trace contextRef="#ctx0" brushRef="#br2" timeOffset="34489.81">14792 13489 0,'0'0'0,"0"0"15,0 0-15,0 0 16,0 0-16,0 0 16,0 0-16,0 0 15,0 0 1,-6 22-16,6-22 15,-4 39-15,4-39 16,-8 51-16,2 5 16,0-2-16,3 0 15,3 2 1,0 0-16,3 11 16,1 4-16,4 0 15,1-6-15,-3-1 16,4 1-16,-10-65 15,6 71-15,2 0 16,-8-71 0,13 70-16,-13-70 15,0 0-15,11 66 16,-11-66-16,0 0 16,2 54-16</inkml:trace>
  <inkml:trace contextRef="#ctx0" brushRef="#br2" timeOffset="35368.37">15719 13506 0,'0'0'16,"0"0"-16,0 0 15,0 0 1,0 0-16,0 0 16,0 0-16,0 0 15,-17 13-15,-13 4 16,-1 8-16,-5 5 16,-2 1-16,-2 6 15,1 0-15,1 4 16,5 4-1,6 1-15,0 5 16,-2 6-16,2 0 16,2 1-16,7 3 15,4 0-15,14-61 16,-7 73-16,2 8 16,11-1-1,3-8-15,11-14 16,2-9-16,7-12 15,4-1-15,4-5 16,3-5-16,3-5 16,4-4-16,-47-17 15,51 10 1,-4-8-16,-47-2 16,44-8-16,-6-9 15,-8-8-15,-30 25 16,25-30-16,-6-5 15,-19 35-15,13-44 16,-8-2 0,-7 1-16,2 45 15,-8-42-15,-6 4 16,14 38-16,-21-34 16,21 34-16,-30-26 15,30 26 1,-41-17-16,41 17 15,-44-1-15,-3 14 16,47-13-16,-47 22 16,2 7-16,2 4 15,43-33-15,-37 43 16,37-43-16,0 0 16,-28 65-1</inkml:trace>
  <inkml:trace contextRef="#ctx0" brushRef="#br2" timeOffset="35931.65">16591 13850 0,'0'0'16,"0"0"-16,0 0 15,0 0-15,0 0 16,0 0-16,0 0 15,0 0-15,0 0 16,0 0 0</inkml:trace>
  <inkml:trace contextRef="#ctx0" brushRef="#br2" timeOffset="36352.34">16941 14166 0,'0'0'16,"0"0"-16,-18 0 16,-10 0-16,-10 0 15,38 0 1,-44 0-16,-5 0 16,49 0-16,-53 0 15,53 0-15,-55 5 16,-2 0-16,4 2 15,53-7 1,-49 7-16,4 1 16,45-8-16,0 0 15,0 0-15,-37 10 16,2-2 0</inkml:trace>
  <inkml:trace contextRef="#ctx0" brushRef="#br2" timeOffset="36923.25">16670 14472 0,'0'0'0,"0"0"16,0 0-16,0 0 15,0 0 1,0 0-16,0 0 16,0 0-16,0 0 15,0 0-15,0 0 16,0 0-16,0 0 16,0 0-16,0 0 15,0 0-15,0 0 16,0 0-1,0 0-15,0 0 16,0 0-16,0 0 16,0 0-16,0 0 15,0 0 1,0 0-16,0 0 16,0 0-16,0 0 15,0 0-15,0 0 16,0 0-16,0 0 15,0 0-15,0 0 16</inkml:trace>
  <inkml:trace contextRef="#ctx0" brushRef="#br2" timeOffset="37456.55">16631 13819 0,'0'0'16,"0"0"-16,0 0 15,0 0 1,0 0-16,0 0 15,0 0-15,0 0 16,0 0-16,0 0 16,0 0-16,0 0 15,0 0-15,0 0 16,0 0 0,0 0-16,0 0 15,0 0-15,0 0 16,0 0-16,0 0 15,0 0-15,0 0 16,0 0-16,0 0 16,0 0-1,0 0-15</inkml:trace>
  <inkml:trace contextRef="#ctx0" brushRef="#br2" timeOffset="38744.15">17824 13698 0,'0'0'15,"0"0"-15,0 0 16,0 0-16,0 0 16,0 0-1,0 0-15,0 0 16,0 0-16,-19 6 16,-18-1-16,-8 4 15,-5 2-15,4 0 16,6 6-16,40-17 15,-41 16 1,41-16-16,0 0 16,-36 21-16,4 3 15,32-24-15,-24 25 16,9 5-16,7 2 16,8-32-16,0 0 15,-3 33 1,3-33-16,3 33 15,-3-33-15,0 0 16,0 0-16,8 31 16,-8-31-16,0 0 15,17 23-15,-17-23 16,21 9-16,3-6 16,1-7-1,-25 4-15,31-10 16,2-6-16,1 0 15,-34 16-15,39-13 16,-39 13-16,36-8 16,3 9-1,-39-1-15,37 7 16,-37-7-16,33 15 16,-33-15-16,31 25 15,-31-25-15,26 35 16,-26-35-1,16 40-15,-16-40 16,3 40-16,-15-3 16,-13-11-16,-13-4 15,-8-6-15,-7 1 16,53-17-16,-68 5 16,-7-15-1</inkml:trace>
  <inkml:trace contextRef="#ctx0" brushRef="#br2" timeOffset="39094.92">17379 14623 0,'0'0'0,"0"0"15,0 0-15,20-1 16,-20 1-16,45-2 16,12-2-1,6 4-15,6-2 16,-69 2-16,77 0 15,-77 0-15,76-2 16,-76 2-16,76 0 16,-76 0-16,57-4 15,-57 4 1,36-18-16</inkml:trace>
  <inkml:trace contextRef="#ctx0" brushRef="#br2" timeOffset="39787.34">17526 14868 0,'0'0'15,"0"0"-15,0 0 16,0 0-16,19 0 16,17 0-16,9-2 15,7 1-15,-52 1 16,51-1-16,-51 1 16,49 4-1,-49-4-15,0 0 16,38 18-16,-38-18 15,25 21-15,-25-21 16,1 29-16,-1-29 16,-21 25-16,-10 1 15,-7-3-15,-3-1 16,41-22 0,0 0-16,-38 20 15,38-20-15,0 0 16,0 0-16,-35 24 15,35-24-15,0 0 16,-20 22-16,20-22 16,0 16-1,20 1-15,13-4 16,7 1-16,7-3 16,1-3-16,0 2 15,-4 3-15,-5 3 16,-39-16-16,0 0 15,31 23 1,-10 3-16,-21-26 16,12 32-16,-15-3 15,-13-6-15,-13-3 16,-16-3-16,-12-7 16,-15-4-1,-14-4-15,-4-1 16,3 1-16,87-2 15,-90 1-15</inkml:trace>
  <inkml:trace contextRef="#ctx0" brushRef="#br2" timeOffset="49893.18">14864 16000 0,'0'0'15,"2"17"-15,2 41 16,-2 11-1,1 14-15,0 4 16,3 7-16,-1 4 16,0 3-16,0 0 15,2 3-15,8-3 16,-15-101-16,14 105 16,-14-105-1,18 95-15,-6-28 16,-6-32-16</inkml:trace>
  <inkml:trace contextRef="#ctx0" brushRef="#br2" timeOffset="50467.99">15878 15984 0,'0'0'16,"0"0"-16,-14 20 16,-4 14-1,-13 9-15,-9 9 16,-3 3-16,-3 11 15,-2 7-15,0 11 16,2 5-16,4 4 16,4 1-1,8 0-15,12-3 16,7-5-16,18-8 16,8-6-16,12-10 15,23-5-15,13-12 16,2-20-16,2-18 15,-67-7 1,70-16-16,-70 16 16,58-34-16,-17-11 15,-14-6-15,-17 1 16,-15 0-16,-8 2 16,-12 8-1,-7 3-15,32 37 16,-37-25-16,-11 13 15,48 12-15,-46 10 16,2 15-16,9 12 16,35-37-16,0 0 15,-23 30-15,15-9 16</inkml:trace>
  <inkml:trace contextRef="#ctx0" brushRef="#br2" timeOffset="50756.25">16385 16580 0,'0'0'16,"9"3"-1,21 15-15,13 10 16,10 10-16,6 4 16,6 5-16,0 3 15,-3-1-15,-62-49 16,66 44-16,-66-44 16,0 0-1,54 32-15,-9-19 0</inkml:trace>
  <inkml:trace contextRef="#ctx0" brushRef="#br2" timeOffset="51018">16936 16438 0,'0'0'0,"0"0"16,-5 21-1,-9 8-15,-6 15 16,-9 7-16,-4 4 16,-3 9-16,-2 3 15,0 7-15,-3 2 16,-1-1-16,3-2 16,0-3-16,39-70 15,-35 48 1,7-22-16</inkml:trace>
  <inkml:trace contextRef="#ctx0" brushRef="#br2" timeOffset="51684.14">17336 16024 0,'0'0'0,"0"0"16,13-2-16,14-8 16,12 0-1,8 1-15,12 0 16,1 14-16,1 10 15,-4 4-15,-57-19 16,46 31 0,-46-31-16,28 39 15,-15 1-15,-16 4 16,3-44-16,-22 39 16,-10-1-16,32-38 15,-36 37-15,36-37 16,-39 31-16,39-31 15,0 0 1,0 0-16,-31 27 16,31-27-16,0 0 15,-15 18-15,19-4 16,22-5 0,13-2-16,10 1 15,8 7-15,5 14 16,-3 4-16,-7 4 15,-14-1-15,-20-3 16,-18-33 0,3 30-16,-22-4 15,-18-2-15,-11-6 16,-9-4-16,-14-3 16,-4 5-16,-1 5 15,8-3-15,7-3 16,61-15-1,-52 12-15,52-12 16,-33 0-16,11-15 16</inkml:trace>
  <inkml:trace contextRef="#ctx0" brushRef="#br2" timeOffset="51995.16">18140 17062 0,'0'0'0,"0"0"0,0 0 16,0 0-1,-18 5-15,-17 3 16,-13 4-16,-14 0 15,-5-2-15,-5-2 16,-3 0-16,-10 4 16,-5 1-1,0 4-15,6 1 16,7-6-16,77-12 16,0 0-16,-64 7 15</inkml:trace>
  <inkml:trace contextRef="#ctx0" brushRef="#br2" timeOffset="52689.32">17896 17317 0,'0'0'0,"0"0"16,0 0-16,0 0 16,0 0-16,0 0 15,0 0-15,-15 5 16,-13 4 0,-9 0-16,37-9 15,-48 15-15,-4 2 16,52-17-16,-53 16 15,53-16-15,-52 16 16,52-16-16,-48 18 16,10 3-16,38-21 15,0 0 1,0 0-16,-25 25 16,25-25-16,0 0 15,0 0-15,-8 22 16,16-6-16,-8-16 15,0 0-15,19 14 16,8-7-16,-27-7 16,36 1-16,5-4 15,1-3-15,-42 6 16,45-11 0,-45 11-16,48-6 15,-48 6-15,51 0 16,2 4-16,-53-4 15,51 21-15,-51-21 16,51 38-16,-6 10 16,-11 11-1,-34-59-15,18 69 16,-18-69-16,-1 70 16,-19-5-16,-10-13 15,-10-20-15,-10-5 16,-10-6-16,-14-5 15,-11-5 1,-4-4-16,8-12 16,11-12-16</inkml:trace>
  <inkml:trace contextRef="#ctx0" brushRef="#br2" timeOffset="53539.65">18560 16770 0,'0'0'0,"10"-1"16,28-7-1,12 3-15,12 0 16,2 3-16,8 1 16,2-1-16,-4 2 15,-70 0-15,0 0 16,53-1-1,-23-6-15,-18-6 16</inkml:trace>
  <inkml:trace contextRef="#ctx0" brushRef="#br2" timeOffset="53751.24">18661 17008 0,'0'0'15,"0"0"1,0 0-16,0 0 16,19 0-16,21 0 15,15 0-15,13-2 16,2-2-16,-2 0 16,-6-4-1,-10-5-15</inkml:trace>
  <inkml:trace contextRef="#ctx0" brushRef="#br2" timeOffset="55168.05">19726 16186 0,'0'0'16,"-3"12"-16,-7 22 16,2 6-16,0 10 15,1 1-15,0 3 16,7-54 0,-9 56-16,1 1 15,-3-5-15,11-52 16,-4 48-16,4-48 15,10 38-15,10-10 16,9-9 0,11-4-16,8-9 15,8-4-15,12-4 16,5 1-16,-2-1 16,-10 0-16,-61 2 15,0 0-15,52-6 16,-19-11-1,-14-7-15,-14-7 16</inkml:trace>
  <inkml:trace contextRef="#ctx0" brushRef="#br2" timeOffset="55434.75">19983 16312 0,'0'0'16,"0"0"-16,-3 17 16,0 13-1,2 13-15,-3 12 16,4 5-16,-1 7 16,1 6-16,1-1 15,3 8 1,0 1-16,1-8 15,-5-73-15,7 72 16,-5-20-16,-1-17 16</inkml:trace>
  <inkml:trace contextRef="#ctx0" brushRef="#br2" timeOffset="56105.18">20471 16143 0,'0'0'0,"6"-9"16,20-11-16,5-10 15,10 0-15,5 10 16,3 9 0,5 14-16,0 12 15,-3 6-15,-51-21 16,50 39-16,-50-39 16,39 50-16,-17 1 15,-17 6-15,-14-2 16,-15-1-1,-12 5-15,-18 2 16,-11 9-16,-3-1 16,7-6-16,7 2 15,13-3-15,12-3 16,29-59-16,-14 59 16,18-3-1,11-9-15,10-15 16,12-8-16,4-10 15,6-7-15,4-7 16,-4-10-16,-47 10 16,42-26-16,-42 26 15,34-41 1,-12-12-16,-11-8 16,-12-2-16,-17 1 15,-7 3-15,-10 5 16,-7 3-16,-8 0 15,0-5-15,-1 8 16,51 48 0,-55-42-16,55 42 15,0 0-15,-54-36 16,54 36-16,-53-36 16</inkml:trace>
  <inkml:trace contextRef="#ctx0" brushRef="#br2" timeOffset="56506.28">21104 17320 0,'0'0'16,"0"0"-16,0 0 0,0 0 15,0 0 1,-20 5-16,-17-1 16,-16 5-16,-10-2 15,-13-1-15,-4-2 16,-14 0-16,-7 0 15,-2-1 1,-2 3-16,2 2 16,3 2-16,9-1 15,4 4-15,-14-3 16,11-2-16,90-8 16,-68-1-16,68 1 15,-42 0 1</inkml:trace>
  <inkml:trace contextRef="#ctx0" brushRef="#br2" timeOffset="57158.74">20746 17668 0,'0'0'0,"0"0"16,-17 5-16,-13 3 16,-10-2-16,-11 3 15,-1-4-15,-4 2 16,56-7-16,-65 8 15,1 2 1,1 2-16,63-12 16,-57 20-16,57-20 15,-47 25-15,47-25 16,-36 31-16,36-31 16,-21 34-16,21-34 15,2 28-15,-2-28 16,0 0-1,25 21-15,-25-21 16,45 16-16,6-7 16,5-5-16,2-2 15,2-1-15,-3 0 16,-57-1-16,51 8 16,-51-8-16,46 13 15,-46-13 1,33 18-16,-33-18 15,25 24-15,-25-24 16,13 33-16,-15 5 16,2-38-16,-17 44 15,-16-3-15,-10-7 16,-11-5 0,-19 0-16,-15-5 15,-9-16-15,3-9 16,8-10-16,14-5 15,11-8-15</inkml:trace>
  <inkml:trace contextRef="#ctx0" brushRef="#br2" timeOffset="57795.74">21419 16904 0,'0'0'0,"0"0"16,0 0-16,0 0 16,15 0-16,17 0 15,7 4-15,11-1 16,-2-1-16,2-1 16,2 4-1,-52-5-15,0 0 16,51 0-16,-51 0 15,45-6-15,-10-7 16</inkml:trace>
  <inkml:trace contextRef="#ctx0" brushRef="#br2" timeOffset="58039.57">21541 17230 0,'0'0'0,"0"0"16,0 0-16,18 0 16,19 0-16,-37 0 15,55 4 1,-55-4-16,58-2 0,-2 2 15,-7 0 1</inkml:trace>
  <inkml:trace contextRef="#ctx0" brushRef="#br2" timeOffset="61628.73">22815 16422 0,'0'0'0,"0"0"15,0 0-15,0 0 16,-4-20-16,-13-5 16,-9-3-1,26 28-15,-38-27 16,-9 4-16,-3 1 16,0 7-16,7 12 15,0 6-15,1 7 16,42-10-16,-44 21 15,44-21-15,-38 36 16,38-36 0,-26 52-16,14 14 15,17 0-15,8-6 16,14-15-16,-27-45 16,36 34-16,9-3 15,-45-31-15,51 19 16,0-10-16,-51-9 15,0 0-15,53-6 16,-6-13 0,-47 19-16,41-29 15,-9-6-15,-32 35 16,24-41-16,-8 2 16,-16 39-16,14-40 15,-14 40-15,0 0 16,0 0-16,8-35 15,-8 35 1,0 0-16,0 0 16,5-22-16,-2 18 15,-3 4-15,6 24 16,-6-24-16,2 48 16,-2 12-16,6 14 15,2 6 1,2 6-16,0-5 15,-2-2-15,-2-5 16,6-9-16,-12-65 16,7 62-16,-3-6 15,-4-56 1,0 0-16,0 0 16,-5 37-16,5-37 15,-9 2-15</inkml:trace>
  <inkml:trace contextRef="#ctx0" brushRef="#br2" timeOffset="62131.78">23196 16856 0,'0'0'15,"0"0"-15,0 0 16,0 0-16,0 0 16,0 0-1,0 0-15,0 0 16,0 0-16,0 0 15,0 0-15,0 0 16,0 0-16,1 18 16,-1-18-16,0 0 15,0 0 1,6 20-16,1-6 16,-7-14-16,0 0 15,0 0-15,5 5 16,-3-14-16,-2 9 15,0 0-15,0 0 16,-5-8 0,5 8-16,0 0 15,0 0-15,-2 0 16,2 0-16,3 12 16,5-2-16,-3-17 15,-5-19-15</inkml:trace>
  <inkml:trace contextRef="#ctx0" brushRef="#br2" timeOffset="62885.32">23942 16387 0,'0'0'15,"0"0"-15,0 0 16,0 0-16,0 0 16,-16-3-16,-11 3 15,27 0-15,-34 0 16,-4 15 0,38-15-16,-38 30 15,-3 10-15,5 6 16,0 2-16,3 2 15,8-1-15,1 4 16,7 0-16,4 12 16,-1 1-1,4 3-15,10-8 16,4-5-16,7-5 16,9-15-16,2 1 15,-22-37-15,25 34 16,-25-34-16,33 29 15,-33-29-15,36 16 16,8-9-16,-2-14 16,-42 7-16,42-18 15,-42 18 1,33-28-16,-33 28 16,26-33-16,-8-7 15,-18 40-15,3-38 16,-8 0-16,5 38 15,-18-35-15,18 35 16,-26-22-16,26 22 16,-38-11-16,38 11 15,-47 2-15,4 13 16,3 7 0,4 7-16,36-29 15,0 0-15,-31 27 16</inkml:trace>
</inkml:ink>
</file>

<file path=ppt/ink/ink14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15819" units="1/cm"/>
          <inkml:channelProperty channel="Y" name="resolution" value="36.1204" units="1/cm"/>
          <inkml:channelProperty channel="T" name="resolution" value="1" units="1/dev"/>
        </inkml:channelProperties>
      </inkml:inkSource>
      <inkml:timestamp xml:id="ts0" timeString="2020-11-30T09:39:07.215"/>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14993 8890 0,'0'-18'63,"18"18"-48,-1 0 1,1 0 0,0 0-16,-1 0 15,1 0 1,0 0 0,-1 0-1,18-17 1,-17 17-1,0 0 1,-1 0 0,19 0-16,-19 0 15,1-18 1,0 18 0,-1 0-16,18 0 15,-17 0 1,17-18-1,1 1 1,-19 17 0,1-18-16,0 18 15,-1 0-15,1 0 16,0 0 0,-1-17-16,1 17 0,-1 0 15,1 0-15,17 0 16,1-18-1,-19 18 1,1 0-16,0 0 16,-1 0-1,1 0 1,-1-18 0,1 18-16,17 0 15,-17 0 1,0 0-16,-1 0 15,1 0 1,0 0 0,-1 0-16,18 0 15,-17 0 1,17 0 0,-17 0-16,0 0 15,-1 0-15,19 0 16,17 0-1,-36 0 1,1 0 0,-1 0-1,1 0-15,0 0 16,17 0 0,-17 0-16,17 18 15,-17-18 1,-1 0-1,1 0-15,17 0 16,0 18 0,36-18-16,-36 17 15,18-17 1,-18 0 0,1 0-16,34 18 15,-34-18 1,-19 17-16,18-17 0,-17 0 15,0 0 1,-1 0-16,19 0 16,-19 0-1,1 0 1,0 0 15,-1 0-31</inkml:trace>
</inkml:ink>
</file>

<file path=ppt/ink/ink14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15819" units="1/cm"/>
          <inkml:channelProperty channel="Y" name="resolution" value="36.1204" units="1/cm"/>
          <inkml:channelProperty channel="T" name="resolution" value="1" units="1/dev"/>
        </inkml:channelProperties>
      </inkml:inkSource>
      <inkml:timestamp xml:id="ts0" timeString="2020-11-30T09:39:09.342"/>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18927 9437 0,'17'0'62,"1"0"-46,35 0-1,-18 0 1,0 0 0,18 0-16,0 0 15,-35 0 1,-1 0-16,1 0 0,0 0 15,17 0 1,0 0-16,1 0 16,16 0-1,37 0-15,-36 0 16,88 0 0,-124 0-16,1 0 15,0 0 1,-1 0-1,1 0 1,17 0 0,0 0-16,54 0 15,105 0 1,-141 0-16,-18 0 16,53 0-1,-53 0-15,36 0 16,-18 0-1,0 0-15,70 0 16,-105 0 0,17 0-1,0 0-15,1 0 16,-1 0 0,35 0-1,-52 0-15,0 0 16,-1 0-16,1 0 15,0 0-15,17 0 0,-17 0 16,-1 0 0,18 0-16,18 0 15,-35 0-15,0 0 16,17 0-16,0 0 16,-17 0-16,70 0 15,-17 0 1,17 0-16,18 0 15,52 0 1,-87 0-16,-18 0 16,0 0-16,0 0 15,-36 0 1,19 0-16,-19 0 16,1 0-1,0 0 16,-1 0-15,1-18 0,-1 18 124,1 0-108,17 0-1,-17 0-31,17 0 31,-17 0-31,0 0 16,-1 0-1,1 0 32</inkml:trace>
</inkml:ink>
</file>

<file path=ppt/ink/ink14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284.93042" units="1/cm"/>
          <inkml:channelProperty channel="Y" name="resolution" value="504.1077" units="1/cm"/>
          <inkml:channelProperty channel="T" name="resolution" value="1" units="1/dev"/>
        </inkml:channelProperties>
      </inkml:inkSource>
      <inkml:timestamp xml:id="ts0" timeString="2020-11-30T09:39:36.978"/>
    </inkml:context>
    <inkml:brush xml:id="br0">
      <inkml:brushProperty name="width" value="0.05292" units="cm"/>
      <inkml:brushProperty name="height" value="0.05292" units="cm"/>
      <inkml:brushProperty name="color" value="#0070C0"/>
    </inkml:brush>
  </inkml:definitions>
  <inkml:trace contextRef="#ctx0" brushRef="#br0">1414 13785 0,'0'0'0,"0"0"15,-5 20-15,-11 15 16,-4 14 0,-9 9-16,4 3 15,-2 4-15,-1 5 16,2 3-16,2-5 15,1 4-15,-2-8 16,1 2-16,24-66 16,-24 61-1,24-61-15,0 0 16,-23 40-16,2-26 16,-1-29-16</inkml:trace>
  <inkml:trace contextRef="#ctx0" brushRef="#br0" timeOffset="332.39">1489 13721 0,'0'0'0,"0"0"15,0 0-15,4 18 16,4 15 0,6 14-16,8 7 15,3 9-15,2 4 16,3 14-16,2-1 16,3-1-16,-2 2 15,2-3 1,0-4-16,-3-7 15,-8-8-15,-2-6 16,-11-21-16,-7-21 16,-8-20-16</inkml:trace>
  <inkml:trace contextRef="#ctx0" brushRef="#br0" timeOffset="578.83">1741 14236 0,'0'0'0,"0"0"15,0 0-15,-18 0 16,-13 0-16,-8 3 16,-11 1-1,0-3-15,-10 1 16,0 0-16,-2 2 15,1 3-15,4-5 16,11-12-16,23-13 16,19-12-16</inkml:trace>
  <inkml:trace contextRef="#ctx0" brushRef="#br0" timeOffset="1339.17">2583 13796 0,'0'0'15,"0"0"-15,0 0 16,0 0 0,0 0-16,0 0 15,0 0-15,0 0 16,0 0-16,-23 0 16,-14 2-16,-10 2 15,-3-1-15,50-3 16,-49 5-1,5 4-15,44-9 16,-43 9-16,43-9 16,0 0-16,0 0 15,-36 15-15,36-15 16,-27 17-16,7 9 16,8 3-1,12-29-15,-6 35 16,1 5-16,5-40 15,0 49-15,5 0 16,-5-49-16,5 58 16,0 5-16,-3-3 15,-4-6 1,2-13-16,0 2 16,0-43-16,0 0 15,0 41-15,0-41 16,0 0-16,5 44 15,5-2-15,-10-42 16,0 0 0,19 32-16,11-6 15,4-10-15,-34-16 16,50 14-16,7-4 16,8-2-16,5-1 15,-4-2-15,-8-2 16,-4-1-1,-54-2-15,54 0 16,-8-6-16,-13-11 16,-2-20-16,0-16 15</inkml:trace>
  <inkml:trace contextRef="#ctx0" brushRef="#br0" timeOffset="1574.71">2227 14215 0,'0'0'0,"0"0"15,22 0-15,16 3 16,17 0-16,15-1 15,6 0-15,1-1 16,-2-2-16,-8-13 16</inkml:trace>
  <inkml:trace contextRef="#ctx0" brushRef="#br0" timeOffset="1818.16">3280 14091 0,'0'0'16,"0"0"-16,0 0 15,19 0-15,15 4 16,6-1-16,7 0 15,-47-3-15,45 2 16,1-10 0</inkml:trace>
  <inkml:trace contextRef="#ctx0" brushRef="#br0" timeOffset="2016.53">3263 14397 0,'0'0'0,"0"0"15,17 5-15,13 4 16,13-2 0,5 2-16,1-5 15,-3-6-15</inkml:trace>
  <inkml:trace contextRef="#ctx0" brushRef="#br0" timeOffset="7983.96">4300 13805 0,'0'0'16,"0"0"-16,0 0 15,0 0-15,0 0 16,0 0-16,0 0 16,0 0-1,-5 20-15,-5 12 16,-3 16-16,-10 6 16,-1 7-16,24-61 15,-32 73-15,1 5 16,2-1-1,1-6-15,28-71 16,-21 65-16,21-65 16,-23 70-16,23-70 15,0 0-15,0 0 16,-16 52 0,16-52-16,-9 21 15,7-22-15,10-19 16,2-17-16,2-12 15,4-5-15,7-12 16,6-11 0,-2 0-16,2 0 15,-4 13-15,-1 7 16,-24 57-16,18-53 16,-18 53-16,0 0 15,0 0 1,15-45-16,-15 45 15,18-25-15,-18 25 16,20-3-16,-20 3 16,22 31-1,-1 19-15,2 15 16,1 15-16,3 10 16,0 2-16,0 2 15,-1-9 1,-3-7-16,3-13 15,-7-7-15,-19-58 16,20 49-16,-3-12 16,-17-37-16,10 20 15,-10-20-15,-9-20 16</inkml:trace>
  <inkml:trace contextRef="#ctx0" brushRef="#br0" timeOffset="8203.51">4145 14283 0,'0'0'16,"0"0"-16,0 0 15,20 0-15,17 0 16,13 0-1,7 3-15,3 2 16,-3-3-16,-57-2 16,50-13-16</inkml:trace>
  <inkml:trace contextRef="#ctx0" brushRef="#br0" timeOffset="8683.66">5275 14003 0,'0'0'16,"0"0"-16,0 0 15,0 0 1,0 0-16,0 0 16,-18 0-16,18 0 15,-38 4-15,38-4 16,-52 11 0,-7 10-16,1 9 15,7 10-15,9 1 16,5 5-16,7 8 15,30-54-15,-19 61 16,10 10 0,10-1-16,12-7 15,14-9-15,8-11 16,7-8-16,-1-7 16,5-7-1,0-5-15,5-5 16,-1-14-16,1-8 15,-8-17-15,-2-17 16</inkml:trace>
  <inkml:trace contextRef="#ctx0" brushRef="#br0" timeOffset="9027.35">5515 14343 0,'0'0'16,"0"0"-16,0 0 16,0 0-16,0 0 15,0 0-15,17 4 16,13 2-1,8 0-15,10-2 16,-2 1-16,4 2 16,0-1-16,3-3 15,-3-1 1,-2-4-16,-3-3 16,-45 5-16,49-10 15,0-3-15,-2-11 16</inkml:trace>
  <inkml:trace contextRef="#ctx0" brushRef="#br0" timeOffset="9766.98">6669 13905 0,'0'0'0,"0"0"15,0 0-15,0 0 16,0 0-16,0 0 16,0 0-16,-19 0 15,-11 0 1,-9 0-16,-10 0 16,49 0-16,-49 0 15,-2 0-15,51 0 16,0 0-16,-46 5 15,46-5 1,0 0-16,-38 19 16,14 9-16,9 11 15,15-39-15,-3 45 16,6 5 0,3 7-16,3 4 15,4 4-15,-13-65 16,11 73-16,-11-73 15,12 73-15,-6-2 16,-6-71-16,0 0 16,0 0-1,3 57-15,-3-57 16,0 0-16,9 42 16,12-13-16,7-12 15,10-6-15,8-1 16,2-3-1,7-5-15,5 4 16,-1-3-16,-4-1 16,-55-2-16,51-2 15,-51 2 1,41-10-16,-19-8 16,-23-2-16,-20 3 15,-15 5-15</inkml:trace>
  <inkml:trace contextRef="#ctx0" brushRef="#br0" timeOffset="10056.99">6375 14274 0,'0'0'0,"0"0"16,0 0-1,0 0-15,16 0 16,-16 0-16,33 0 16,13 0-16,5-1 15,-3-1-15,-48 2 16,53-13-1,-1-11-15,2-3 16</inkml:trace>
  <inkml:trace contextRef="#ctx0" brushRef="#br0" timeOffset="13650.23">7620 13872 0,'0'0'16,"0"0"-16,0 0 16,0 0-1,0 0-15,0 0 16,0 0-16,0 0 15,0 0-15,0 0 16,0 0-16,0 0 16,0 0-1,0 0-15,-21-3 16,-10-4-16,-14-2 16,-3 4-16,-1 4 15,3 4 1,1 5-16,45-8 15,-44 22-15,0 8 16,44-30-16,-43 42 16,4 9-16,9 4 15,12-1-15,12-5 16,6-2 0,5 1-16,3-2 15,8 3-15,3-2 16,1 1-16,5-7 15,4-1-15,7-3 16,0-6 0,7-4-16,1-9 15,7-6-15,-1-5 16,6-6-16,4 3 16,-60-4-16,61-9 15,5-9 1</inkml:trace>
  <inkml:trace contextRef="#ctx0" brushRef="#br0" timeOffset="21209.27">1465 15224 0,'0'0'16,"0"0"-16,0 0 15,0 0-15,-15 15 16,15-15-16,-20 30 15,-10 10 1,-7 8-16,37-48 16,-41 62-16,3 10 15,-1-3-15,1 3 16,3-8-16,0-5 16,4-2-16,2-7 15,1-3-15,28-47 16,-32 46-16,32-46 15,-33 24 1,8-24-16,10-23 16,15-17-16,13-8 15</inkml:trace>
  <inkml:trace contextRef="#ctx0" brushRef="#br0" timeOffset="21535.77">1519 15138 0,'0'0'0,"0"0"16,0 0 0,0 0-16,0 0 15,7 14-15,6 17 16,1 12-16,0 8 15,4 8-15,2 2 16,7 4-16,4 5 16,1 2-1,2-4-15,-1 1 16,0-2-16,-1-5 16,-2-4-16,-30-58 15,0 0-15,25 44 16,-8-29-1</inkml:trace>
  <inkml:trace contextRef="#ctx0" brushRef="#br0" timeOffset="21783.96">1256 15666 0,'0'0'15,"0"0"-15,0 0 16,0 0-16,17-3 16,21-2-1,11 1-15,8-3 16,1 5-16,-58 2 16,67 4-16,0-1 15,-7-3-15,-12-12 16,-8-15-1</inkml:trace>
  <inkml:trace contextRef="#ctx0" brushRef="#br0" timeOffset="22226.27">2575 15375 0,'0'0'0,"0"0"16,0 0-16,0 0 15,-18-9-15,18 9 16,-34-11-1,-16 5-15,-1 6 16,-3 13-16,5 14 16,5 6-16,0 2 15,7 5-15,8 6 16,8 4 0,15 1-16,10 0 15,11-5-15,12 1 16,8-4-16,16-4 15,9-3-15,8-9 16,1-9-16,-4-8 16,-7-16-1,-10-21-15,-12-10 16</inkml:trace>
  <inkml:trace contextRef="#ctx0" brushRef="#br0" timeOffset="22521.94">2931 15396 0,'0'0'0,"0"0"16,0 0-16,0 0 16,18 0-16,17 3 15,13-3-15,1 0 16,-49 0 0,52 0-16,-52 0 15,38-9-15,-16-9 16</inkml:trace>
  <inkml:trace contextRef="#ctx0" brushRef="#br0" timeOffset="22722.47">2982 15613 0,'0'0'16,"0"0"-16,0 0 15,0 0-15,24 3 16,17 3-16,16-1 16,-57-5-16,63-7 15,2-16-15</inkml:trace>
  <inkml:trace contextRef="#ctx0" brushRef="#br0" timeOffset="23533.92">4407 15375 0,'0'0'0,"0"0"16,0 0-16,-11-18 16,-5-12-16,-9-2 15,-6 6-15,-8 5 16,-6 5-16,45 16 15,-55-8-15,-4 10 16,-1 11 0,3 2-16,7 12 15,50-27-15,0 0 16,-46 46-16,46-46 16,-30 65-16,19 15 15,17-3 1,16-13-16,11-15 15,-33-49-15,43 33 16,-43-33-16,46 20 16,-1-10-16,2-9 15,-47-1 1,45-13-16,1-9 16,-46 22-16,41-35 15,-41 35-15,41-41 16,-3-9-16,-38 50 15,26-52 1,-26 52-16,0 0 16,18-54-16,-18 54 15,0 0-15,12-39 16,-12 39 0,8-16-16,-8 16 15,4 8-15,-4-8 16,2 37-16,-2 14 15,-2 11 1,1 13-16,1 3 16,-2 2-16,1-6 15,-5-9-15,3-4 16,3-61-16,1 50 16,-1-50-1,8 30-15,-8-30 16,13-3-16</inkml:trace>
  <inkml:trace contextRef="#ctx0" brushRef="#br0" timeOffset="23907.54">5268 15372 0,'0'0'0,"0"0"16,0 0-16,0 0 16,-5 18-16,-4 12 15,-6 12 1,-6 5-16,-8 4 15,1 1-15,-1 4 16,29-56-16,-33 65 16,33-65-16,-33 65 15,1 2 1,32-67-16,0 0 16,-28 60-16,28-60 15,-30 41-15,8-38 16,2-29-16</inkml:trace>
  <inkml:trace contextRef="#ctx0" brushRef="#br0" timeOffset="24220.92">4829 15419 0,'0'0'16,"0"0"-16,9 15 16,9 10-16,12 10 15,8 2 1,4 4-16,9 3 16,-1 3-16,4-2 15,0-3-15,-4 1 16,-5 0-1,-45-43-15,42 41 16,-42-41-16,0 0 16,38 30-16,-14-24 15,-18-26-15</inkml:trace>
  <inkml:trace contextRef="#ctx0" brushRef="#br0" timeOffset="26742.99">6377 15066 0,'0'0'0,"0"0"16,0 0-16,0 0 16,0 0-16,0 0 15,0 0-15,0 0 16,0 0 0,0 0-16,0 0 15,-19 5-15,-18 0 16,37-5-16,-47 7 15,-8-1-15,-1 1 16,5 2 0,51-9-16,-46 9 15,46-9-15,-44 12 16,44-12-16,0 0 16,0 0-16,-35 15 15,35-15 1,0 0-16,0 0 15,-30 15-15,30-15 16,0 0-16,0 0 16,-19 13-1,19-13-15,0 0 16,0 0-16,-18 20 16,18-20-16,0 0 15,0 0-15,-11 25 16,11-25-1,-12 29-15,12-29 16,-9 34-16,9-34 16,0 0-16,0 0 15,-6 37 1,6-37-16,0 0 16,0 0-16,-5 31 15,5-31-15,0 0 16,0 0-1,-1 24-15,1-24 16,0 0-16,0 0 16,6 12-16,8-9 15,4-12 1,7-2-16,4-2 16,-29 13-16,36-15 15,-36 15-15,46-12 16,6 2-16,-3 5 15,-49 5 1,0 0-16,47 0 16,-2 7-16,-45-7 15,37 15-15,-37-15 16,32 21-16,-32-21 16,24 32-1,-24-32-15,12 38 16,-12-3-16,-9 3 15,9-38-15,-32 36 16,-10-3-16,-10-2 16,-15-1-1,-3-8-15,70-22 16,-66 3-16,8-19 16</inkml:trace>
  <inkml:trace contextRef="#ctx0" brushRef="#br0" timeOffset="27208.21">6502 15720 0,'0'0'0,"0"0"15,0 0-15,0 0 16,0 0-16,0 0 16,0 0-16,0 0 15,-16 5 1,-14 4-16,-6 5 16,-10 0-16,-2 0 15,-4-2-15,-3-2 16,55-10-16,-57 10 15,1 0-15,56-10 16,0 0 0,-54 5-16,54-5 15,0 0-15,0 0 16,-54 4-16,54-4 16,0 0-16,0 0 15,-45 1 1,45-1-16,0 0 15,0 0-15,-30 0 16,13-6-16,17 6 16,-16-16-1</inkml:trace>
  <inkml:trace contextRef="#ctx0" brushRef="#br0" timeOffset="28451.4">5966 16057 0,'0'0'15,"0"0"-15,0 0 16,0 0-16,0 0 15,0 0-15,0 0 16,13-8-16,17-2 16,10-2-16,5 2 15,3 4 1,2 2-16,-1 4 16,-49 0-16,0 0 15,47 4-15,-47-4 16,0 0-16,0 0 15,43 20 1,-43-20-16,26 25 16,-26-25-16,6 28 15,-18-1-15,-6-2 16,18-25-16,-29 20 16,-2 3-16,31-23 15,0 0 1,-38 22-16,38-22 15,0 0-15,0 0 16,-37 18-16,37-18 16,-20 13-16,20-13 15,-2 9-15,18-6 16,14-2 0,8 1-16,6 5 15,0-1-15,-2 6 16,-3 0-16,-39-12 15,33 16-15,-33-16 16,0 0-16,24 23 16,-24-23-1,8 29-15,-10 3 16,-10-1-16,-10-6 16,-12-6-16,-6-2 15,-5 2-15,-7-1 16,-5-4-1,-11-7-15,68-7 16,-68-12-16,14-15 16,21-9-16</inkml:trace>
  <inkml:trace contextRef="#ctx0" brushRef="#br0" timeOffset="29035.84">6921 15461 0,'0'0'15,"0"0"-15,0 0 16,0 0-16,0 0 16,0 0-16,0 0 15,0 0-15,11 9 16,-11-9-1,27 8-15,-27-8 16,38 9-16,6-2 16,-44-7-16,48 3 15,3-1-15,-51-2 16,0 0 0,49 1-16,-49-1 15,38-3-15,-38 3 16,24-6-1</inkml:trace>
  <inkml:trace contextRef="#ctx0" brushRef="#br0" timeOffset="29319.31">6884 15656 0,'0'0'0,"0"0"16,0 0 0,0 0-16,0 0 15,11 12-15,11 3 16,-22-15-16,38 16 16,4-4-16,6-5 15,-48-7-15,49 4 16,-49-4-1,0 0-15,52-4 16,-52 4-16,61-13 16</inkml:trace>
  <inkml:trace contextRef="#ctx0" brushRef="#br0" timeOffset="33547.57">7729 15073 0,'0'0'0,"0"0"16,0 0-16,0 0 16,0 0-16,0 0 15,0 20-15,0-20 16,-3 36-1,-3 11-15,6-47 16,-11 56-16,1-1 16,10-55-16,-9 62 15,9-62-15,0 0 16,-8 61-16,8-61 16,-7 62-1,7-62-15,0 0 16,0 0-16,4 57 15,13-17-15,-17-40 16,35 21-16,12-9 16,10-4-16,11-2 15,1 1 1,-1-5-16,-68-2 16,61-2-16,-14-9 15,-47 11-15,23-28 16,-13-9-1,-10-6-15</inkml:trace>
  <inkml:trace contextRef="#ctx0" brushRef="#br0" timeOffset="33804.43">7881 15306 0,'0'0'16,"0"0"-16,0 0 15,0 0-15,0 18 16,3 19 0,-3-37-16,6 55 15,1 13-15,1-1 16,-1-3-16,4 0 16,2-9-16,-3 1 15,2-5-15,-12-51 16,0 0-1,10 24-15,2-30 16</inkml:trace>
  <inkml:trace contextRef="#ctx0" brushRef="#br0" timeOffset="34467.72">8731 15126 0,'0'0'0,"0"0"15,0 0-15,-18-2 16,-11 0-16,29 2 15,-42-3 1,42 3-16,-55-1 16,55 1-16,-54 6 15,54-6-15,-48 14 16,48-14-16,-39 28 16,39-28-16,-23 36 15,9 10 1,14-46-16,-3 46 15,3-46-15,7 43 16,3-3-16,-10-40 16,0 0-16,0 0 15,10 27-15,6-12 16,9-8-16,4-9 16,-29 2-1,40-5-15,4-2 16,-44 7-16,47-2 15,-47 2-15,54 10 16,-54-10-16,49 23 16,-10 11-1,-39-34-15,0 0 16,24 45-16,-13 3 16,-14-3-16,-11-6 15,-10-6-15,-11-5 16,-9-4-16,-8-5 15,-8-5-15,60-14 16,-66 4-16,66-4 16,-62-10-1,10-13-15</inkml:trace>
  <inkml:trace contextRef="#ctx0" brushRef="#br0" timeOffset="35395.65">8904 15867 0,'0'0'16,"0"0"-16,0 0 15,-22 0-15,22 0 16,-52-2-16,-13 0 15,-11-2-15,2 2 16,-7 7 0,-6-2-16,-3 4 15,3 4-15,-2-1 16,6-2-16,-2-2 16,3 1-16,7 1 15,5-4-15,-4 4 16,74-8-1,0 0-15,0 0 16,-57 3-16,57-3 16,-18-4-16,33 2 15,19 0 1,21 7-16,5-5 16,0 11-16,0 13 15,-1 7-15,-59-31 16,0 0-16,54 23 15,-54-23 1,0 0-16,52 10 16,-52-10-16,45 1 15,-1-8-15,-1-6 16,-43 13-16,52-8 16,-1 4-1,3 11-15,-54-7 16,50 15-16,-12 8 15,-38-23-15,26 30 16,-26-30-16,4 35 16,-18 2-16,-12-7 15,-10-7 1,36-23-16,-41 17 16,-5-6-16,46-11 15,-48 11-15,48-11 16,0 0-16,0 0 15,-44 6-15,17-4 16,27-2-16,-5 1 16,22 5-1,12 1-15,8 5 16,7 6-16,2 3 16,-46-21-16,44 30 15,-5 5-15,-39-35 16,30 39-1,-30-39-15,6 39 16,-19-6-16,-15-8 16,-18-6-16,-8-10 15,-6-4-15,-12-10 16,0-10-16,13-13 16,17-11-1,22-7-15,20-1 16</inkml:trace>
  <inkml:trace contextRef="#ctx0" brushRef="#br0" timeOffset="35738.49">9156 15602 0,'0'0'16,"0"0"-16,0 0 15,0 0-15,15-3 16,-15 3-1,33-6-15,-33 6 16,53-5-16,-53 5 16,57-6-16,-57 6 15,0 0-15,53-9 16,-8-4 0</inkml:trace>
  <inkml:trace contextRef="#ctx0" brushRef="#br0" timeOffset="35954.51">9129 15819 0,'0'0'16,"0"0"-16,0 0 15,18 0-15,-18 0 16,41 4-16,-41-4 15,57 2-15,3-8 16,-6-8-16,-9-7 16,-2-1-1</inkml:trace>
  <inkml:trace contextRef="#ctx0" brushRef="#br0" timeOffset="36327.86">9803 15146 0,'0'0'0,"0"0"15,0 18-15,0 12 16,0 12-16,5 4 16,-2 9-16,-3 4 15,-2 4-15,1 1 16,-3 5-16,4 1 16,-1-3-1,1-1-15,-3-7 16,1-9-16,2-50 15,-5 37-15,5-37 16,0 0 0,-6 15-16</inkml:trace>
  <inkml:trace contextRef="#ctx0" brushRef="#br0" timeOffset="37070.4">10629 15244 0,'0'0'0,"0"0"15,0 0-15,0 0 16,0 0-16,-18-1 16,-14-3-16,-13-1 15,-7 0 1,-1 2-16,53 3 16,-56-4-16,56 4 15,-51 2-15,51-2 16,-45 5-16,6 7 15,39-12-15,-27 24 16,8 10 0,19-34-16,-10 44 15,10-44-15,-4 47 16,5 2-16,-1-49 16,0 0-16,0 0 15,6 45-15,-6-45 16,0 0-16,0 0 15,8 39-15,-8-39 16,0 0 0,0 0-16,21 19 15,-21-19-15,35 1 16,6-2-16,-41 1 16,50-10-16,-2 4 15,-48 6-15,51-4 16,-51 4-16,51 4 15,-9 12-15,-42-16 16,37 23 0,-6 11-16,-4 0 15,-7 5-15,-8 0 16,-12-39-16,1 47 16,-1-47-16,-13 48 15,-12-3-15,-12-10 16,-11-8-1,-11-9-15,-8-5 16,-4-12-16,5-8 16</inkml:trace>
  <inkml:trace contextRef="#ctx0" brushRef="#br0" timeOffset="38839.38">1807 16904 0,'0'0'0,"0"0"15,0 0 1,0 0-16,0 0 15,0 0-15,0 0 16,-4 19-16,-7 19 16,11-38-16,-19 57 15,-14 8-15,-5 2 16,1 3-16,4 2 16,-2-1-16,0 1 15,2-3-15,3 0 16,-3 7-16,3-5 15,5-6-15,1-9 16,24-56-16,0 0 16,-14 33-16,11-20 15</inkml:trace>
  <inkml:trace contextRef="#ctx0" brushRef="#br0" timeOffset="39200.6">1779 16833 0,'0'0'16,"0"0"-16,0 0 15,0 0-15,15 23 16,-15-23 0,32 40-16,3 15 15,3 6-15,-2 0 16,0 2-16,-36-63 16,44 70-16,-2-3 15,2-5-15,-10-5 16,-34-57-16,36 49 15,-36-49-15,28 32 16,-14-10-16,-20-8 16</inkml:trace>
  <inkml:trace contextRef="#ctx0" brushRef="#br0" timeOffset="39440.75">1542 17355 0,'0'0'0,"0"0"15,0 0-15,0 0 16,19-1-16,16-1 16,11-3-16,9 1 15,9-1-15,6 4 16,4 2-16,0 1 15,-8-5-15,-20-6 16,-16-9 0</inkml:trace>
  <inkml:trace contextRef="#ctx0" brushRef="#br0" timeOffset="40003.06">2976 17008 0,'0'0'0,"0"0"15,0 0 1,-17 0-16,-9 0 15,-13-2-15,-4-5 16,-4-1-16,47 8 16,-50-11-16,-4 8 15,54 3-15,0 0 16,-49 3 0,4 16-16,8 11 15,37-30-15,-30 40 16,15 2-16,4 5 15,6 8-15,2 9 16,3-64 0,7 70-16,-7-70 15,6 73-15,-6-73 16,15 73-16,-15-73 16,0 0-16,27 69 15,-27-69-15,38 51 16,10-17-16,1-15 15,3-11 1,12-8-16,10-1 16,2-2-16,-76 3 15,77-7-15,-11-3 16,-19-14-16,-23-8 16,-17-12-1</inkml:trace>
  <inkml:trace contextRef="#ctx0" brushRef="#br0" timeOffset="40230.48">2529 17325 0,'0'0'16,"0"0"-16,0 0 15,0 0-15,17 0 16,21 0-16,15 0 16,8 0-16,7-10 15,3-5-15,2-3 16</inkml:trace>
  <inkml:trace contextRef="#ctx0" brushRef="#br0" timeOffset="40526.11">3401 17140 0,'0'0'16,"0"0"-16,0 0 16,22 0-1,-22 0-15,46 0 16,-46 0-16,60 0 16,6-3-16,-9-7 15,-57 10-15,41-15 16</inkml:trace>
  <inkml:trace contextRef="#ctx0" brushRef="#br0" timeOffset="40774.14">3401 17315 0,'0'0'0,"0"0"16,0 0-16,0 0 16,20 4-16,16-1 15,17-2 1,7 1-16,1-1 16,-5-1-16,-3-3 15,-53 3-15,52-11 16</inkml:trace>
  <inkml:trace contextRef="#ctx0" brushRef="#br0" timeOffset="41893.71">4343 16813 0,'0'0'16,"0"0"-16,0 18 16,0 8-16,0 10 15,2 6-15,0 2 16,1 6-16,-2 1 15,3 6-15,1 4 16,0 3 0,2-4-16,-2 1 15,1-4-15,-6-57 16,10 58-16,-10-58 16,9 42-16,-3-27 15,-1-29 1</inkml:trace>
  <inkml:trace contextRef="#ctx0" brushRef="#br0" timeOffset="42702.32">5249 16848 0,'0'0'0,"0"0"16,0 0-16,0 0 15,0 0-15,-17-4 16,-15 0-16,-12 1 15,-8 6-15,-4 0 16,4 3 0,52-6-16,-47 8 15,47-8-15,0 0 16,-48 17-16,10 11 16,38-28-16,-28 33 15,13 9-15,15-42 16,-3 50-1,3-50-15,0 0 16,6 53-16,-2 7 16,-4-60-16,0 0 15,0 0-15,6 58 16,-6-58 0,0 0-16,0 0 15,7 49-15,-7-49 16,0 0-16,0 0 15,10 16-15,-10-16 16,24-1-16,-24 1 16,39-12-16,5 2 15,6-3 1,-1 6-16,-49 7 16,54-3-16,0 5 15,-54-2-15,47 13 16,-2 9-16,-45-22 15,36 30-15,-36-30 16,30 39 0,-30-39-16,21 49 15,-12 1-15,-12-4 16,3-46-16,-14 48 16,14-48-16,-28 47 15,-16-5 1,-16-7-16,-11-12 15,-8-12-15,6-24 16,13-17-16,60 30 16,-46-45-16</inkml:trace>
  <inkml:trace contextRef="#ctx0" brushRef="#br0" timeOffset="43396.39">5673 17256 0,'0'0'0,"0"0"16,0 0-16,0 0 15,0 0-15,0 0 16,0 0-16,0 0 16,0 0-1,0 0-15,0 0 16,0 0-16,0 0 15,0 0-15,0 0 16,0 0-16,0 0 16,0 0-16,0 0 15,17 14 1,-17-14-16,32 16 16,11-2-16,6 1 15,1-1-15,-2 2 16,-1-3-16,-5-1 15,-42-12-15,0 0 16,0 0 0,39 9-16,-39-9 15,0 0-15,0 0 16,33 4-16,-33-4 16,24-4-1,-15-13-15,-10-12 16</inkml:trace>
  <inkml:trace contextRef="#ctx0" brushRef="#br0" timeOffset="44993.03">6724 17048 0,'0'0'16,"0"0"-16,0 0 15,0 0-15,0 0 16,0 0-16,0 0 16,0 0-16,0 0 15,10-10-15,5-18 16,-3-2-16,-12 30 16,-2-31-1,2 31-15,-19-30 16,19 30-16,-33-26 15,-6 7-15,-2 13 16,3 7-16,38-1 16,-40 14-1,0 2-15,5 9 16,35-25-16,-32 32 16,11 5-16,21-37 15,-16 45-15,10 0 16,6-45-16,8 48 15,9-4 1,9-2-16,5-7 16,-31-35-16,38 27 15,-38-27-15,43 18 16,-43-18-16,0 0 16,44 1-16,-8-12 15,-36 11-15,0 0 16,34-20-1,-7-10-15,-4-1 16,-23 31-16,22-34 16,-4-5-16,-18 39 15,0 0-15,0 0 16,13-37-16,-13 37 16,0 0-1,0 0-15,9-34 16,-9 34-16,0 0 15,8-21-15,-8 21 16,0 0-16,4-1 16,-4 1-16,5 21 15,-5-21 1,1 36-16,-1 10 16,0-46-16,0 59 15,0 9-15,0-68 16,2 78-16,-2-78 15,0 84-15,0-84 16,3 76-16,-3-76 16,6 68-16,-6-68 15,10 57 1,-10-57-16,0 0 16,0 0-16,9 41 15,-9-41-15,0 0 16,0 0-16,5 27 15,-5-27 1,0 0-16,0 0 16,0 16-16,0-16 15,-3 3-15,1-15 16,-2-23-16,1-22 16</inkml:trace>
  <inkml:trace contextRef="#ctx0" brushRef="#br0" timeOffset="45613.41">7227 17117 0,'0'0'15,"0"0"-15,0 0 16,0 0-16,0 0 16,0 0-16,0 0 15,0 0 1,0 0-16,0 0 15,0 0-15,0 0 16,0 0-16,0 0 16,0 0-16,0 0 15,12 14-15,-12-14 16,30 17 0,9 2-16,-39-19 15,50 15-15,0-4 16,-50-11-16,0 0 15,51 9-15,-51-9 16,0 0-16,0 0 16,52 2-16,-52-2 15,30-6-15,-15-15 16,-15-14 0</inkml:trace>
  <inkml:trace contextRef="#ctx0" brushRef="#br0" timeOffset="45985.99">7217 17408 0,'0'0'0,"0"0"16,0 0 0,0 0-16,0 0 15,0 0-15,0 0 16,16 4-16,14-1 16,6 0-16,-36-3 15,48 5-15,-48-5 16,45 2-16,-4-5 15,-41 3 1,42-9-16,-42 9 16,0 0-16,34-25 15,-7-11-15,-10 6 16,-8 13-16</inkml:trace>
  <inkml:trace contextRef="#ctx0" brushRef="#br0" timeOffset="48192.65">8680 16994 0,'0'0'15,"0"0"-15,0 0 16,0 0-16,-13-8 15,-10-9 1,23 17-16,-32-17 16,-8 6-16,-2 7 15,42 4-15,-51 1 16,1 12 0,-4 4-16,54-17 15,-60 30-15,7 8 16,5 6-16,48-44 15,-42 56-15,0 17 16,3 5-16,39-78 16,-17 83-1,14-6-15,17-12 16,5-9-16,8-5 16,5-14-16,3-6 15,3-5-15,4-6 16,-42-20-16,50 12 15,-50-12-15,50 3 16,1-6 0,-9-9-16,-42 12 15,36-22-15,-4-7 16,-7-6-16,-25 35 16,21-38-16,-10-3 15,-11 41-15,3-38 16,-8 3-1,-9 3-15,-9 5 16,23 27-16,-32-23 16,-6 9-16,38 14 15,-46-7-15,-1 7 16,47 0-16,-48 7 16,48-7-1,-49 23-15,49-23 16,-45 33-16,45-33 15,0 0-15,-41 20 16,14-18-16</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1:47:22.19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15223 9789,'46'0,"-1"0,-2 0,-2 0,-5 0,1 0,1 2,0 1,1-3,0 1,5 1,1 0,8-2,2 0,3 0,2 0,-16 0,2 0,-4 0,8 0,-2 0,2 0,-1 0,-12 0,-1 0,6 0,0 0,-6 0,-2 0,0 0,-1 0,19 0,-3 0,-5 0,-6 0,1 0,0 0,0 0,-1 0,1 0,-5 0,4 0,-8 0,3 0,0 0,-7 0,6 0,-7 0,-1 0,4 0,-7 0,6 0,-6 0,7 0,-7 0,6 0,-2 0,4 0,5 0,-5 0,9 0,-4 0,5 0,0 0,0 0,0 0,0 0,0 0,0 0,5-4,-4 3,10-2,7 3,-10 0,-16-2,-1 0,14 1,7-7,-1 8,0-4,0 4,1 0,-1-4,0 3,-5-3,4 4,-17-2,-1 0,24 1,-17-3,-2-1,11 1,-17 1,0 1,22-6,6 4,-3-5,1 4,-4-2,4 6,-21-3,-1-1,11 4,-3-1,1 0,8 2,-20 0,3 0,2 0,0 0,20 0,-19 0,1 0,14 0,-12 0,0 0,17-4,-13 3,1 1,-12-2,-2 0,4 2,-1 0,1 0,-1 0,20 0,-22 0,1 0,19 0,4 0,-25 0,-1 0,22 0,-21 0,0 0,20 0,5 0,-5 0,4 0,-23 2,0 0,22 3,-14-1,-2 1,2 0,-7-3,0 0,13-2,6 0,4 0,-11 0,4 0,-9 0,4 0,12 0,-8 0,4 0,-4-4,-12-4,13-1,-9-6,3 3,-4 0,-4 1,-2 3,-8 1,-5 3,-1 1,-9 1,5 1,-9-1,5 2,-3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1:47:24.16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17295 2458,'53'0,"2"0,-10 0,10 4,-21-4,2 1,-4 3,0 0,6-4,0 1,-7 3,1 0,5-3,1-1,-5 2,0 0,8-2,-1 0,-8 0,0 0,-1 0,1 0,4 0,0 0,-3 0,0 0,0 0,-1 0,-1 0,-1 0,20 0,6 0,-25 0,0 0,0 0,0 0,27 0,-2 0,-6 0,0 0,1 0,-2 0,1 0,-6 0,5 0,-9 0,3 0,-4 0,5 0,-4 0,3 0,-4 0,5 3,-4-2,4 3,0 0,-4-3,3 2,-4 1,0-3,-4 2,2 0,-3-2,0 6,4-6,-9 5,9-5,-3 5,4-1,-6 2,5-3,-4 3,0-3,4 3,-8 1,4-4,-6 2,-3-5,3 2,-7 0,-1-2,-1 2,-6-1,6-1,-7 2,4-3,-4 0,-3 0,2 3,-5-3,5 3,-2-1,-1-1,0 1</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47:29.782"/>
    </inkml:context>
    <inkml:brush xml:id="br0">
      <inkml:brushProperty name="width" value="0.05292" units="cm"/>
      <inkml:brushProperty name="height" value="0.05292" units="cm"/>
      <inkml:brushProperty name="color" value="#FF0000"/>
    </inkml:brush>
  </inkml:definitions>
  <inkml:trace contextRef="#ctx0" brushRef="#br0">2094 6057 24575,'-19'-3'0,"-2"-1"0,8-2 0,-10 2 0,6 2 0,-4 2 0,-2 0 0,9 0 0,-13 0 0,6 0 0,0 0 0,-2 0 0,7 0 0,-1 0 0,-2 0 0,6 0 0,-6 0 0,6 0 0,-2 2 0,3 2 0,3 2 0,-3 2 0,6 1 0,-3 3 0,3 0 0,-1 4 0,4 0 0,-3 1 0,2 6 0,1-6 0,-3 7 0,5-4 0,-2-4 0,3-1 0,-3-3 0,2-2 0,-1-2 0,2 0 0,0-2 0,0 3 0,0-4 0,0 1 0,2-1 0,4 4 0,7-3 0,3 3 0,8 1 0,1-2 0,3 2 0,1-2 0,-4-1 0,3 0 0,-3 0 0,0 0 0,3-4 0,-8 0 0,4 0 0,-7-2 0,2 2 0,-3 0 0,4-2 0,-1 4 0,1-1 0,-3 0 0,2 2 0,-3-3 0,4 4 0,0 3 0,-4-3 0,3 5 0,-6-3 0,0 4 0,-2-1 0,-4-3 0,1 3 0,-5-6 0,0 5 0,-3-5 0,0 6 0,-3-3 0,-3 0 0,-11 3 0,0-1 0,-11 3 0,-1 0 0,-6 1 0,-4 1 0,0-4 0,0 2 0,5-5 0,0 2 0,5-4 0,0-3 0,5-1 0,3-3 0,2 0 0,6 0 0,1 0 0,0 0 0,6 0 0,-3 0 0,4-2 0,0 1 0,2-3 0,-2 3 0,2-4 0,-3 2 0,1-2 0,-4-1 0,3 0 0,-5 0 0,4 1 0,-4-4 0,5 3 0,-6-3 0,6 6 0,0-2 0,1 4 0,2-1 0,0 2 0,1 0 0</inkml:trace>
  <inkml:trace contextRef="#ctx0" brushRef="#br0" timeOffset="1121">2332 6685 24575,'0'-33'0,"0"-7"0,0-6 0,0-10-1168,0-2 1168,0 6 0,0-8 0,0 13 0,0-9 0,0 11 382,0 9-382,0 8 193,0 8-193,3 3 0,0 5 0,2 3 593,-2 4-593,2 2 0,-2 0 0,6-2 0,-3 3 0,5-3 0,-2 5 0,0 0 0,3 0 0,-6 0 0,2 0 0,-2 0 0,-1 0 0,0 0 0,1 0 0,-1 0 0,1 0 0,-1 0 0,1 0 0,-1 0 0,4 0 0,3 0 0,1 0 0,6 0 0,1 0 0,1 0 0,7 0 0,-7 0 0,7 0 0,-8 0 0,8 0 0,-7 0 0,-1-3 0,-1 3 0,-6-3 0,-1 3 0,-3 0 0,-4 0 0,0 0 0,1 0 0,-3 0 0,-1 0 0</inkml:trace>
  <inkml:trace contextRef="#ctx0" brushRef="#br0" timeOffset="1928">2333 6242 24575,'18'0'0,"-1"0"0,11 0 0,1 0 0,5 0 0,3 0 0,10 0 0,-9 0 0,1 0 0,-11 0 0,-5 0 0,-8 0 0,3 0 0,-8 0 0,-1 0 0,-1 0 0,-5 0 0,-1 0 0</inkml:trace>
  <inkml:trace contextRef="#ctx0" brushRef="#br0" timeOffset="2639">3322 6242 24575,'19'0'0,"6"0"0,-4 0 0,8 0 0,-5 0 0,9 0 0,-11 0 0,10 0 0,-15 0 0,10 0 0,-13 0 0,6 0 0,-11 0 0,-1 0 0,-2 0 0,-1 0 0,1 0 0,-3 0 0,-1 0 0</inkml:trace>
  <inkml:trace contextRef="#ctx0" brushRef="#br0" timeOffset="3373">3261 6444 24575,'2'3'0,"13"0"0,6-3 0,16 0 0,-8 0 0,15 0 0,2 0 0,-1 0 0,-6 0 0,-1 0 0,-12 0 0,-1 0 0,-9 0 0,-7 0 0,-1 0 0,-2 0 0,-3 0 0,-1 0 0</inkml:trace>
  <inkml:trace contextRef="#ctx0" brushRef="#br0" timeOffset="4180">4275 5938 24575,'3'-4'0,"-1"11"0,-2 11 0,0 19 0,0 4 0,0 14 0,0 2-1062,0-20 1,0 2 1061,0-1 0,0 2 0,0 9 0,0 1 0,0-1 0,0 1 0,0 1 0,0-2 0,0-8 0,0-2-158,0-1 1,0-2 157,0-4 0,0 0 0,0 26-402,0-1 402,0-13 0,0-16 0,0-4 1509,0-12-1509,0-3 875,0-1-875,0-2 456,0-6-456,0-3 0,0-1 0,0-1 0</inkml:trace>
  <inkml:trace contextRef="#ctx0" brushRef="#br0" timeOffset="5521">4918 6074 24575,'-8'0'0,"2"0"0,-2 0 0,-1 0 0,3 0 0,-5 0 0,2 0 0,-3 0 0,3 0 0,1 0 0,3 0 0,-1 0 0,3 5 0,1 4 0,2 8 0,-4 6 0,0 1 0,0 5 0,1 5 0,3-5 0,0 5 0,0-1 0,0-7 0,0 2 0,0-8 0,0 0 0,0 0 0,0-4 0,0-1 0,0 1 0,0-3 0,6 6 0,5-2 0,6 0 0,4 4 0,5-3 0,-1 1 0,6 3 0,-1-6 0,-5 2 0,3-4 0,-7-4 0,7 1 0,-7-5 0,7-2 0,1-1 0,1-3 0,9-15 0,-11-2 0,13-26 0,-15 9 0,-9 10 0,0-1 0,6-12 0,-2-12 0,-1 3 0,-3-4 0,-4 0 0,-1 5 0,-4-4 0,-4 8 0,0-8 0,-4 9 0,0-9 0,0 9 0,0-5 0,0 6 0,0 5 0,-3 4 0,-4 3 0,0 9 0,-6-5 0,0 10 0,-1 0 0,-1 1 0,-1 5 0,3-2 0,-6 2 0,6 4 0,-6 0 0,6 3 0,-3 0 0,1 0 0,-2 0 0,-3 0 0,-4 0 0,0 6 0,-2 5 0,-2 5 0,5 5 0,-1-7 0,2 7 0,6-7 0,-1 2 0,5-1 0,2 2 0,-2-1 0,5 3 0,-2-6 0,2 6 0,4-6 0,-3 6 0,2-7 0,-2 4 0,3-7 0,-3 2 0,6-5 0,-5 3 0,4-4 0,-2 0 0,1 1 0,1-1 0,-1 1 0,2-1 0,0 1 0,-3-4 0,3 3 0,-5-4 0,4 4 0,-1-2 0,2 2 0,0-2 0,0 0 0</inkml:trace>
  <inkml:trace contextRef="#ctx0" brushRef="#br0" timeOffset="6457">4114 7177 24575,'14'0'0,"1"0"0,24 0 0,-6 0 0,-4 0 0,2 0 0,15 0 0,0 0 0,13 0 0,-25 0-391,-2 2 1,2 0 390,25-1 0,-12 3 0,-11-1 0,-2-2 0,-1 0 0,-3 1 0,0 0 0,12-2 87,7 0-87,-10 0 0,-4 0 0,2 0 0,-11 0 0,2 0 585,-8 0-585,-3 0 109,2 0-109,-9 0 0,4 0 0,-8 0 0,3 0 0,-4 0 0,-2-2 0,0-4 0,-3 3 0,0-3 0</inkml:trace>
  <inkml:trace contextRef="#ctx0" brushRef="#br0" timeOffset="7780">4618 7416 24575,'0'14'0,"0"10"0,0 6 0,0 14 0,0 1 0,0 10 0,0-12 0,0 10 0,0-17 0,0 13 0,0-14 0,0 8 0,0-17 0,0 2 0,0-11 0,0-2 0,0-3 0,0 0 0,0-3 0,0 3 0,0-3 0,0 3 0,0-3 0,0 2 0,0-5 0,0 3 0,0-4 0,0 1 0,0-1 0,2-2 0,4 0 0,6-3 0,5 0 0,6 0 0,7 0 0,0 0 0,7 3 0,-2-2 0,-1 2 0,4-3 0,-8 0 0,3 0 0,-4 0 0,-4 0 0,-1 0 0,-4 0 0,-4 0 0,3 0 0,-6 0 0,-1 0 0,0 0 0,-6 0 0,2 0 0,-2 0 0,-1 0 0,-2 3 0,0-3 0,-3 2 0</inkml:trace>
  <inkml:trace contextRef="#ctx0" brushRef="#br0" timeOffset="8693">5057 7755 24575,'0'18'0,"0"3"0,0 4 0,0 4 0,0 4 0,0 2 0,0-1 0,0-1 0,0 1 0,0-5 0,0 5 0,0-6 0,0-3 0,0 3 0,0-11 0,0 6 0,0-6 0,0 3 0,0-7 0,0-1 0,0-4 0,0-2 0,0 3 0,0-4 0,0 1 0,0-1 0,0 1 0,0-1 0,0 0 0,2-2 0,-1 2 0,1-2 0,1 2 0,-2 1 0,3-1 0,-3 0 0,4 1 0,-5-1 0,5 1 0,-2-1 0,0 1 0,2-1 0,-4 3 0,4-1 0,-5 1 0,3-5 0,-3 0 0</inkml:trace>
  <inkml:trace contextRef="#ctx0" brushRef="#br0" timeOffset="9514">5910 6837 24575,'14'0'0,"6"0"0,9 0 0,6 0 0,-1 0 0,4 0 0,1 0 0,-3 0 0,6 0 0,-16 0 0,3 0 0,-13 0 0,-1 0 0,-2 0 0,-4 0 0,-1 0 0,-7 5 0,0-4 0,-3 3 0</inkml:trace>
  <inkml:trace contextRef="#ctx0" brushRef="#br0" timeOffset="10175">5863 7195 24575,'22'0'0,"2"0"0,9 0 0,-7 0 0,10 0 0,-5 0 0,8 0 0,-5 0 0,0 0 0,-10 0 0,-3 0 0,-2 0 0,-9 0 0,5 0 0,-9 0 0,2 0 0,-3 0 0,2 0 0,-3 0 0,1 0 0</inkml:trace>
  <inkml:trace contextRef="#ctx0" brushRef="#br0" timeOffset="11565">7325 6005 24575,'-14'0'0,"-6"0"0,-9 0 0,-11 0 0,0 0 0,0 0 0,7 0 0,-1 0 0,8 0 0,-2 0 0,8 0 0,7 0 0,-2 0 0,9 0 0,-3 0 0,6 2 0,1 7 0,2 4 0,0 7 0,0 4 0,0 6 0,3-1 0,1 9 0,4-3 0,-4 4 0,0-5 0,-1-4 0,-3-3 0,3-6 0,-3 0 0,0-6 0,0-3 0,0-3 0,0 0 0,0-1 0,2-5 0,4-1 0,7-5 0,7-4 0,5 0 0,4 0 0,-1 0 0,5 3 0,-3-3 0,8 7 0,-8-4 0,-1 4 0,-5 0 0,-4 0 0,0 0 0,-4 6 0,0 0 0,-7 6 0,0 4 0,-3 0 0,1 4 0,-3 0 0,-2 4 0,-2-4 0,0 8 0,0-3 0,-3 4 0,-3-4 0,-5-2 0,-2-3 0,0-3 0,0-5 0,1-3 0,-3-3 0,-2-2 0,1-1 0,-3-3 0,2 0 0,-3 0 0,0 0 0,4-3 0,3 0 0,2 0 0,5-2 0,-3 4 0,4-1 0,2 2 0,1 0 0</inkml:trace>
  <inkml:trace contextRef="#ctx0" brushRef="#br0" timeOffset="12271">6806 7015 24575,'26'0'0,"-3"0"0,11 0 0,-1 0 0,2 0 0,9 0 0,-4 0 0,4 0 0,0 0 0,-4 0 0,4 0 0,-14 0 0,3 0 0,-16 0 0,6 0 0,-13 0 0,2 0 0,-7 0 0,1 0 0,-1 0 0,-2 0 0,0 0 0</inkml:trace>
  <inkml:trace contextRef="#ctx0" brushRef="#br0" timeOffset="13431">6942 7425 24575,'15'-16'0,"2"-3"0,8-3 0,-3 3 0,3-2 0,-1 10 0,0-2 0,1 8 0,3-1 0,-11 6 0,6 0 0,-10 0 0,6 0 0,-9 0 0,5 0 0,-9 2 0,5 4 0,-7 3 0,4 0 0,-4 6 0,2-1 0,-3 10 0,0 0 0,-3 5 0,0 0 0,0 0 0,0 4 0,0 1 0,0 5 0,0 5 0,-3-4 0,-8 4 0,-3 0 0,-9-4 0,3 1 0,-4-3 0,-3-6 0,4-2 0,-3-4 0,4-4 0,5-5 0,-3 0 0,10-8 0,-5 0 0,9-3 0,0 0 0,3-1 0,8-2 0,9 0 0,11-3 0,20 0 0,-8 0 0,16 0 0,-12 0 0,3 0 0,0 0 0,-5 0 0,-4 0 0,-2 0 0,-4-4 0,-4 4 0,-2-7 0,-6 7 0,2-6 0,-6 5 0,-1-5 0,2 3 0,-4 0 0,1 1 0,-3 2 0,-2 0 0,-3-3 0,-1 3 0,-2-3 0</inkml:trace>
  <inkml:trace contextRef="#ctx0" brushRef="#br0" timeOffset="14151">8332 6957 24575,'17'0'0,"7"0"0,1 0 0,22 0 0,-18 0 0,24 0 0,-17 0 0,13 0 0,-9 0 0,9 0 0,-17 0 0,5 0 0,-19 0 0,1 0 0,-7 0 0,-3 0 0,-1 0 0,-2 0 0,-3-5 0,-6 2 0,-4-5 0,0 4 0,2 2 0</inkml:trace>
  <inkml:trace contextRef="#ctx0" brushRef="#br0" timeOffset="14794">8500 6835 24575,'15'0'0,"2"0"0,-1 0 0,7 0 0,-2 0 0,11 0 0,-7 0 0,4 0 0,4 0 0,-15 0 0,10 0 0,-15 0 0,6 0 0,-10 0 0,3 0 0,-7 0 0,-2 0 0,0 0 0</inkml:trace>
  <inkml:trace contextRef="#ctx0" brushRef="#br0" timeOffset="16587">9647 6564 24575,'-8'0'0,"0"0"0,5-2 0,1-4 0,2-3 0,0-3 0,0 0 0,0 3 0,0 0 0,2 1 0,-1 1 0,4-1 0,-2 3 0,3-3 0,-1 4 0,0-3 0,0 6 0,0-1 0,-2 0 0,-1-3 0,4 1 0,0-6 0,6 4 0,4-7 0,-3 3 0,6-2 0,-3 5 0,1-3 0,-2 7 0,-3-3 0,0 6 0,-3-3 0,3 3 0,-6 0 0,2 0 0,-2 0 0,-1 0 0,1 0 0,-1 2 0,1 8 0,0 0 0,0 9 0,4-3 0,-3 4 0,5 0 0,-1 0 0,-1-4 0,2-1 0,-6-3 0,3 0 0,-3 0 0,0-3 0,-1 0 0,1-4 0,-3 1 0,-1-1 0,1 1 0,-3-1 0,3 1 0,-3 2 0,0-2 0,0 5 0,0-1 0,0 2 0,0 0 0,-6 3 0,-2 2 0,-9 3 0,-1 5 0,-5 2 0,-4 4 0,3 1 0,-3 2 0,0-2 0,3 3 0,1-5 0,1-3 0,7 0 0,-2-5 0,3 2 0,1-8 0,3 3 0,1-9 0,3 2 0,1-6 0,2-1 0,0 1 0,8-3 0,5-1 0,9-2 0,6 0 0,8 0 0,2 0 0,-1 0 0,0 0 0,-1 0 0,-3 0 0,3 0 0,-4 0 0,-4 0 0,-1 0 0,-4 0 0,-1 0 0,-2 0 0,-2 0 0,-6 0 0,0 0 0,-4 0 0,0 0 0,1 0 0,-1 0 0,1 0 0,-1 0 0,1 2 0,-1-1 0,0 4 0,1-5 0,-3 3 0,-1-3 0</inkml:trace>
  <inkml:trace contextRef="#ctx0" brushRef="#br0" timeOffset="17193">10345 6899 24575,'0'0'0</inkml:trace>
  <inkml:trace contextRef="#ctx0" brushRef="#br0" timeOffset="18909">11159 6478 24575,'-11'0'0,"-1"0"0,-3 0 0,-1 0 0,-8 0 0,3 0 0,-7 0 0,7 0 0,-3 0 0,4 0 0,4 0 0,3 0 0,2 0 0,2 0 0,-1 0 0,0 0 0,6 2 0,-1 8 0,5 3 0,0 3 0,0 3 0,0-3 0,0 4 0,0 0 0,0-4 0,0 0 0,0-1 0,0-2 0,0 0 0,0-2 0,0-2 0,0 0 0,0 0 0,0-4 0,0 1 0,0-1 0,0 0 0,0 1 0,0-1 0,5-2 0,1-1 0,6-2 0,3 0 0,1 0 0,4 0 0,0 0 0,0 0 0,3 0 0,-2 0 0,3 0 0,-4 3 0,0 0 0,0 4 0,-4-1 0,-1 1 0,-3-2 0,-2 1 0,-2 0 0,-3-1 0,1 1 0,-3-1 0,-1 1 0,-2-1 0,0 12 0,0-5 0,-6 21 0,-1-15 0,-7 11 0,1-9 0,0 0 0,-6 8 0,0-5 0,-4 3 0,2-9 0,2-4 0,-1-3 0,0 0 0,0-4 0,0-2 0,0-1 0,0-3 0,4 0 0,-3 0 0,6 0 0,-3 0 0,7 0 0,-3 0 0,6 0 0,-2 0 0,2 0 0,1 0 0,-1 0 0,3-2 0,1-1 0,2 0 0,0 1 0</inkml:trace>
  <inkml:trace contextRef="#ctx0" brushRef="#br0" timeOffset="20695">10368 6922 24575,'2'8'0,"1"-3"0,3 0 0,-1-2 0,0 0 0,1 2 0,-3-2 0,-1-3 0,-2 0 0,-2-3 0,1-2 0,-2 3 0,3-4 0,0 4 0,0-1 0</inkml:trace>
  <inkml:trace contextRef="#ctx0" brushRef="#br0" timeOffset="26976">6967 2198 24575,'-11'11'0,"-4"0"0,2 2 0,-6 0 0,6-1 0,-6 1 0,6-1 0,-6 1 0,6-1 0,-6 5 0,2-3 0,-1 5 0,2-5 0,0 6 0,2-7 0,-2 3 0,3 0 0,1-3 0,-1 2 0,1-3 0,-4 4 0,3-3 0,-3 3 0,0-3 0,3-1 0,-6 1 0,3 0 0,-4 0 0,3 0 0,-2 0 0,2 3 0,-3-1 0,-1 2 0,1-4 0,-1 4 0,1-3 0,0 3 0,3-4 0,-3 3 0,4-2 0,-5 3 0,1-4 0,-1 4 0,1-3 0,0 3 0,0-4 0,-1 4 0,0 1 0,1 0 0,-2 2 0,2-6 0,-1 7 0,0-3 0,3 0 0,-2 2 0,6-7 0,-6 8 0,6-5 0,-6 2 0,6 1 0,-5-5 0,1 6 0,-3-2 0,0 3 0,-1 1 0,-4 0 0,3 0 0,-2 0 0,3-1 0,2-3 0,-2 2 0,1-2 0,4-1 0,0 3 0,8-7 0,-3 2 0,5-3 0,-1 0 0,2-3 0,0 3 0,3-6 0,0 2 0,0-2 0,3-1 0,-3 0 0,3 1 0,0-1 0,0 0 0,3-2 0,0 2 0,5-2 0,1 3 0,3 0 0,0-3 0,4 3 0,-3-5 0,5 5 0,-1-6 0,3 6 0,-1-5 0,5 2 0,-3-3 0,7 0 0,-3 0 0,3 0 0,1 0 0,0 0 0,4 0 0,-3 0 0,8 0 0,-3 0 0,4 0 0,0 0 0,0 0 0,0 0 0,-5 0 0,4 0 0,-8 0 0,8 0 0,-8-3 0,3 2 0,-4-6 0,0 6 0,4-5 0,-3 2 0,3-4 0,-4 1 0,0 3 0,0-3 0,4 3 0,-3-3 0,3-1 0,-4 1 0,4 3 0,-3-2 0,4 2 0,-6-4 0,1 4 0,0-2 0,4 5 0,-3-2 0,8-1 0,-8 3 0,8-2 0,-4-1 0,5 4 0,0-4 0,0 4 0,-4 0 0,3 0 0,-8 0 0,8 0 0,-8 0 0,3 0 0,-4 0 0,-1-3 0,1 2 0,0-2 0,0 3 0,0 0 0,-1 0 0,6 0 0,-4 0 0,3 0 0,0 0 0,-3 0 0,4 0 0,-5 0 0,-1 0 0,1 0 0,0 0 0,0 0 0,-4 0 0,3 0 0,-8 0 0,1 0 0,-2 0 0,-6 0 0,6 0 0,-6 0 0,-1 0 0,-1 0 0,-4 0 0,1 0 0,-3 0 0,1 0 0,-1 0 0,1 0 0,-4-2 0,3 1 0,-2-1 0,0-1 0,1 3 0,-1-3 0,0 1 0,0-1 0,-3-2 0,0 0 0,0-4 0,0 0 0,-6-6 0,-2-2 0,-14-12 0,-2-4 0,-1 1 0,-6-7 0,11 8 0,-13-11 0,4 2 0,0-1 0,1 4 0,1 2 0,3 4 0,-3 0 0,8 5 0,-2 0 0,6 6 0,-6-2 0,7 2 0,-7-1 0,7 1 0,-3-1 0,4 1 0,-4 0 0,4 3 0,-4-3 0,5 7 0,-2-6 0,2 6 0,-4-3 0,-1 0 0,0 2 0,-4-7 0,5 8 0,-6-8 0,2 7 0,-1-3 0,1 0 0,0 2 0,-1-2 0,1 4 0,0 0 0,0-1 0,4 2 0,-3 1 0,2-1 0,1 3 0,0-4 0,1 0 0,2 4 0,0-3 0,1 2 0,3-2 0,-3 0 0,2 3 0,-1-3 0,5 6 0,-6-5 0,6 4 0,-5-4 0,2 5 0,-1-3 0,-1 0 0,5 3 0,-6-3 0,6 1 0,-6 1 0,3-2 0,-3 3 0,2-3 0,-1 2 0,4-1 0,-4 2 0,5 0 0,0 1 0,1-1 0,2 1 0,0 2 0,0 0 0</inkml:trace>
  <inkml:trace contextRef="#ctx0" brushRef="#br0" timeOffset="28334">6739 3730 24575,'0'8'0,"0"10"0,0-4 0,0 10 0,0-1 0,0 2 0,0 4 0,0-8 0,0 2 0,0-6 0,0 3 0,0-4 0,0 0 0,0-1 0,0-5 0,0 5 0,0-6 0,0 0 0,0 2 0,0-4 0,0 1 0,0-3 0,0 1 0,0-1 0,0 1 0,0-1 0,0-2 0,0-1 0</inkml:trace>
  <inkml:trace contextRef="#ctx0" brushRef="#br0" timeOffset="30390">7025 3756 24575,'0'11'0,"0"-2"0,-3 2 0,2-5 0,-1 3 0,-1-1 0,2-2 0,-4 3 0,5-4 0,-3 3 0,3-1 0,0 4 0,0-5 0,0 5 0,0-4 0,0 4 0,0-5 0,0 5 0,0-2 0,0 1 0,0-2 0,0 0 0,0-2 0,0 6 0,0-6 0,0 2 0,0 1 0,0-3 0,3 2 0,-3 1 0,5-3 0,-2 2 0,3 1 0,-3-3 0,2 2 0,-2-2 0,0-1 0,2 1 0,-2-3 0,0 1 0,2-3 0,-5 4 0,5-5 0,-2 3 0,2-3 0,0 0 0,1 2 0,-1-1 0,0 1 0,1-2 0,-1 0 0,1 0 0,2 0 0,-2 0 0,6 0 0,-6 0 0,5 0 0,-5-2 0,3-1 0,-1-3 0,-2 0 0,3 1 0,-4-1 0,0 1 0,1-1 0,-1 1 0,1-1 0,-1 1 0,-2-1 0,0 1 0,-1-1 0,-1-2 0,1 1 0,-2-1 0,0-1 0,0 3 0,0-2 0,0-1 0,0 3 0,0-3 0,0 1 0,0 2 0,0-6 0,0 6 0,0-3 0,0 4 0,0-1 0,0 1 0,0-1 0,0 1 0,0-1 0,0 1 0,0-1 0,0 1 0,0-1 0,0 1 0,-2-1 0,-1 1 0,-3-1 0,3 1 0,-2-1 0,2 3 0,-3-2 0,1 2 0,-1-2 0,1-1 0,-4 3 0,3-2 0,-5 5 0,5-5 0,-6 1 0,3 1 0,0-2 0,-3 2 0,6-3 0,-2 3 0,2-2 0,1 4 0,-1-4 0,1 2 0,-1 0 0,1-2 0,0 5 0,2-2 0,1 2 0</inkml:trace>
  <inkml:trace contextRef="#ctx0" brushRef="#br0" timeOffset="33966">10480 2257 24575,'19'7'0,"-4"-1"0,5 7 0,-4-2 0,9 6 0,1 1 0,-1 1 0,0-1 0,1 7 0,0-5 0,1 6 0,3-3 0,-7-1 0,3 1 0,0-1 0,-4 0 0,4 0 0,-4 0 0,-1-1 0,0-3 0,0 3 0,0-4 0,4 2 0,2 2 0,2-5 0,1 2 0,-2-4 0,2 5 0,4-3 0,-2 6 0,15 4 0,-18-5 0,14 7 0,-21-10 0,-1 1 0,-1-3 0,-7-4 0,3 1 0,-4-1 0,-3-3 0,-1 3 0,-2-6 0,0 2 0,-1-3 0,0 1 0,1-3 0,-1 2 0,1-5 0,-3 5 0,1-4 0,-8 1 0,0 1 0,-10 3 0,-3 4 0,-3 1 0,-4 2 0,0-3 0,-5 2 0,0 1 0,0-5 0,0 2 0,-4-2 0,3-1 0,-8-3 0,3 0 0,-9-4 0,4 0 0,-4 0 0,9 0 0,-3 0 0,4 0 0,-1 0 0,-3 0 0,8 0 0,-3 0 0,4 0 0,-4 0 0,3 0 0,-4 0 0,5 0 0,0 0 0,1 0 0,-1 0 0,-5 0 0,4 0 0,-3 0 0,4 0 0,0 0 0,1 0 0,-6 0 0,4 0 0,-3-4 0,4 4 0,0-7 0,4 6 0,-3-2 0,8 0 0,-4 2 0,7-2 0,-2 3 0,6 0 0,-2 0 0,2 0 0,1 0 0,3 0 0,-2 0 0,4 0 0,-1 0 0,2 0 0,1 0 0,-1 0 0,1 0 0,2-4 0,1 0 0,2-3 0,0-1 0,2-2 0,2-2 0,4 0 0,-1-4 0,5 0 0,-1-4 0,-1 0 0,3-4 0,-2-1 0,3 0 0,0-2 0,-1 6 0,1-3 0,0 0 0,-2 7 0,-1-6 0,1 6 0,-5-3 0,6 0 0,-6 0 0,3 0 0,-1 1 0,-1-1 0,4 0 0,-4-4 0,4 3 0,-4-3 0,4 4 0,-4 0 0,4 0 0,-5 4 0,3-3 0,-1 6 0,-3-3 0,3 4 0,0 0 0,-2 0 0,4 0 0,-4 0 0,4 0 0,-1-4 0,-1 6 0,4-8 0,-4 10 0,4-10 0,-1 10 0,1-10 0,-1 10 0,1-7 0,-4 6 0,3-1 0,-6 2 0,3-1 0,-4 5 0,1-3 0,-1 3 0,1-1 0,-1 2 0,-2 1 0,-1 2 0</inkml:trace>
  <inkml:trace contextRef="#ctx0" brushRef="#br0" timeOffset="37623">9647 2352 24575,'8'-5'0,"4"-1"0,4 0 0,1-1 0,2-2 0,-6 4 0,6-3 0,-7 7 0,4-5 0,-4 5 0,0-1 0,0 2 0,0 0 0,-3 0 0,3 0 0,-3 0 0,0 0 0,2 0 0,-2 0 0,0 0 0,3 0 0,-6 0 0,5 2 0,-4-1 0,4 4 0,-5-2 0,2 3 0,-2 0 0,-1-1 0,1 0 0,-3 1 0,-1-1 0,1 1 0,-3-1 0,3 1 0,-3-1 0,0 0 0,0 1 0,0 2 0,0 1 0,0 1 0,-3 1 0,-3-2 0,-1 3 0,-4 0 0,1-3 0,-2 3 0,0-6 0,3 3 0,-3 0 0,6-3 0,-5 2 0,4-2 0,1 0 0,1-3 0,2-1 0,-2-2 0,0 0 0,0 0 0,0 0 0,0 0 0,2-2 0,3 1 0,3-1 0,5 2 0,2 0 0,-1 0 0,2 0 0,-5 0 0,5 0 0,-5 0 0,3 0 0,-4 0 0,1 0 0,-1 0 0,1 0 0,-1 0 0,0 0 0,1 3 0,-1 2 0,1 1 0,-3 10 0,-1-6 0,-2 8 0,0-9 0,0 2 0,0-2 0,0 3 0,0 0 0,0-2 0,0 1 0,0-5 0,0 2 0,0-2 0,0-1 0,0 1 0,0-1 0,0 1 0,0-1 0,0 1 0,0-1 0,0 0 0,-2 1 0,-1-1 0,-3 0 0,-2 1 0,2-1 0,-3-1 0,1 1 0,2-2 0,-3 0 0,1 2 0,1-4 0,-1 2 0,3-3 0,-1 0 0,-2 0 0,1 0 0,-1 0 0,2 0 0,-2 0 0,1 0 0,-1 0 0,0 0 0,1 0 0,-1 0 0,2 0 0,-2-3 0,2 0 0,-3 0 0,4-2 0,0 4 0,2-4 0,-2 5 0,2-3 0,-2 3 0,2 0 0,1 0 0</inkml:trace>
  <inkml:trace contextRef="#ctx0" brushRef="#br0" timeOffset="41061">10990 3714 24575,'-15'0'0,"-2"0"0,0 0 0,-3 0 0,-4 0 0,-1 0 0,-3 0 0,-1 0 0,0 0 0,-4 0 0,7 0 0,-6 0 0,7 0 0,0 0 0,4 0 0,2 0 0,6 0 0,-6 0 0,6 0 0,-2-3 0,3 3 0,2-3 0,-1 0 0,5 3 0,-3-3 0,4 3 0,-1 0 0,3-2 0,-1 1 0,1-1 0,-3-1 0,1 3 0,-1-3 0,3 1 0,-2 1 0,3-4 0,-1 3 0,0-4 0,3 1 0,0-1 0,0 1 0,6-4 0,0 3 0,10-6 0,-3 2 0,5-3 0,-5 1 0,3-1 0,-4 1 0,0 0 0,0 0 0,0 0 0,-3 3 0,3-3 0,-6 3 0,2 0 0,1-3 0,-3 6 0,5-2 0,-4 2 0,1-3 0,-2 3 0,2-3 0,-1 4 0,1-1 0,-3 0 0,1 1 0,-1-1 0,-2-2 0,2 4 0,-5-4 0,3 5 0,-1-2 0,-1-1 0,1 1 0,-2 0 0,3 2 0,-3-2 0,3 2 0,-1 0 0,-1-2 0,3 5 0,-1-3 0,0 6 0,2 3 0,-5 3 0,3 6 0,-3 1 0,0 4 0,0 4 0,0-3 0,0 6 0,0-6 0,0 7 0,0-3 0,0 4 0,0 0 0,-3-5 0,-1 4 0,0-7 0,-2 0 0,6-2 0,-6-7 0,5 4 0,-1-4 0,2 0 0,0 0 0,0 4 0,0-3 0,0 2 0,0-3 0,0 0 0,0 0 0,0 0 0,0 1 0,0-1 0,0-3 0,0-1 0,0-2 0,0-1 0,0 0 0,0 1 0,0-1 0,0-4 0,0 1 0,0-5 0</inkml:trace>
  <inkml:trace contextRef="#ctx0" brushRef="#br0" timeOffset="45201">5604 2126 24575,'8'-3'0,"-1"2"0,-1-3 0,-1 3 0,4-4 0,-3 2 0,5-1 0,-5 2 0,3-1 0,-4 3 0,1-3 0,-1 3 0,0 0 0,1 0 0,-1 0 0,0 0 0,0 0 0,1 0 0,-1 0 0,1 0 0,-1 0 0,0 0 0,1 0 0,-1 0 0,1 3 0,-1 0 0,1 2 0,-1 1 0,0-1 0,4 1 0,-3-1 0,2 1 0,-2 2 0,0-2 0,-1 6 0,1-6 0,0 2 0,-3 1 0,2-3 0,-5 2 0,3-2 0,-3-1 0,0 1 0,2-1 0,-1 1 0,1-1 0,-2 0 0,0 1 0,0-1 0,0 1 0,0-1 0,0 1 0,0-1 0,0 0 0,0 1 0,0-1 0,0 1 0,0-1 0,0 1 0,0 2 0,-2-2 0,-1 3 0,-3-1 0,-3-1 0,2 4 0,-1-5 0,2 3 0,1-4 0,-1 1 0,3-1 0,-2 0 0,2 1 0,0-1 0,-2 1 0,4-1 0,-3 1 0,3-1 0,-4 1 0,4-1 0,-3 0 0,3 0 0,-1 1 0,2-1 0,0 0 0,0 1 0,0-1 0,0 1 0,0-1 0,0 1 0,0-1 0,0 1 0,0-1 0,0 1 0,0 1 0,0-1 0,0 5 0,0-5 0,2 2 0,-2-3 0,3 0 0,-1-2 0,-1 2 0,3-2 0,-3 2 0,1-2 0,-2-1 0</inkml:trace>
  <inkml:trace contextRef="#ctx0" brushRef="#br0" timeOffset="46671">5719 2810 24575,'11'0'0,"-3"0"0,6 0 0,-6 0 0,6 0 0,-7 0 0,4 0 0,-5 0 0,2 0 0,-2 0 0,-6 0 0,2 3 0,-6-3 0,0 3 0,-1-1 0,0-1 0,-1 1 0,1-2 0,0 0 0,-1 0 0,1 2 0,0-1 0,-1 1 0,1-2 0,2 0 0,1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1:47:22.19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15223 9789,'46'0,"-1"0,-2 0,-2 0,-5 0,1 0,1 2,0 1,1-3,0 1,5 1,1 0,8-2,2 0,3 0,2 0,-16 0,2 0,-4 0,8 0,-2 0,2 0,-1 0,-12 0,-1 0,6 0,0 0,-6 0,-2 0,0 0,-1 0,19 0,-3 0,-5 0,-6 0,1 0,0 0,0 0,-1 0,1 0,-5 0,4 0,-8 0,3 0,0 0,-7 0,6 0,-7 0,-1 0,4 0,-7 0,6 0,-6 0,7 0,-7 0,6 0,-2 0,4 0,5 0,-5 0,9 0,-4 0,5 0,0 0,0 0,0 0,0 0,0 0,0 0,5-4,-4 3,10-2,7 3,-10 0,-16-2,-1 0,14 1,7-7,-1 8,0-4,0 4,1 0,-1-4,0 3,-5-3,4 4,-17-2,-1 0,24 1,-17-3,-2-1,11 1,-17 1,0 1,22-6,6 4,-3-5,1 4,-4-2,4 6,-21-3,-1-1,11 4,-3-1,1 0,8 2,-20 0,3 0,2 0,0 0,20 0,-19 0,1 0,14 0,-12 0,0 0,17-4,-13 3,1 1,-12-2,-2 0,4 2,-1 0,1 0,-1 0,20 0,-22 0,1 0,19 0,4 0,-25 0,-1 0,22 0,-21 0,0 0,20 0,5 0,-5 0,4 0,-23 2,0 0,22 3,-14-1,-2 1,2 0,-7-3,0 0,13-2,6 0,4 0,-11 0,4 0,-9 0,4 0,12 0,-8 0,4 0,-4-4,-12-4,13-1,-9-6,3 3,-4 0,-4 1,-2 3,-8 1,-5 3,-1 1,-9 1,5 1,-9-1,5 2,-3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30T21:47:24.16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17295 2458,'53'0,"2"0,-10 0,10 4,-21-4,2 1,-4 3,0 0,6-4,0 1,-7 3,1 0,5-3,1-1,-5 2,0 0,8-2,-1 0,-8 0,0 0,-1 0,1 0,4 0,0 0,-3 0,0 0,0 0,-1 0,-1 0,-1 0,20 0,6 0,-25 0,0 0,0 0,0 0,27 0,-2 0,-6 0,0 0,1 0,-2 0,1 0,-6 0,5 0,-9 0,3 0,-4 0,5 0,-4 0,3 0,-4 0,5 3,-4-2,4 3,0 0,-4-3,3 2,-4 1,0-3,-4 2,2 0,-3-2,0 6,4-6,-9 5,9-5,-3 5,4-1,-6 2,5-3,-4 3,0-3,4 3,-8 1,4-4,-6 2,-3-5,3 2,-7 0,-1-2,-1 2,-6-1,6-1,-7 2,4-3,-4 0,-3 0,2 3,-5-3,5 3,-2-1,-1-1,0 1</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47:29.782"/>
    </inkml:context>
    <inkml:brush xml:id="br0">
      <inkml:brushProperty name="width" value="0.05292" units="cm"/>
      <inkml:brushProperty name="height" value="0.05292" units="cm"/>
      <inkml:brushProperty name="color" value="#FF0000"/>
    </inkml:brush>
  </inkml:definitions>
  <inkml:trace contextRef="#ctx0" brushRef="#br0">2094 6057 24575,'-19'-3'0,"-2"-1"0,8-2 0,-10 2 0,6 2 0,-4 2 0,-2 0 0,9 0 0,-13 0 0,6 0 0,0 0 0,-2 0 0,7 0 0,-1 0 0,-2 0 0,6 0 0,-6 0 0,6 0 0,-2 2 0,3 2 0,3 2 0,-3 2 0,6 1 0,-3 3 0,3 0 0,-1 4 0,4 0 0,-3 1 0,2 6 0,1-6 0,-3 7 0,5-4 0,-2-4 0,3-1 0,-3-3 0,2-2 0,-1-2 0,2 0 0,0-2 0,0 3 0,0-4 0,0 1 0,2-1 0,4 4 0,7-3 0,3 3 0,8 1 0,1-2 0,3 2 0,1-2 0,-4-1 0,3 0 0,-3 0 0,0 0 0,3-4 0,-8 0 0,4 0 0,-7-2 0,2 2 0,-3 0 0,4-2 0,-1 4 0,1-1 0,-3 0 0,2 2 0,-3-3 0,4 4 0,0 3 0,-4-3 0,3 5 0,-6-3 0,0 4 0,-2-1 0,-4-3 0,1 3 0,-5-6 0,0 5 0,-3-5 0,0 6 0,-3-3 0,-3 0 0,-11 3 0,0-1 0,-11 3 0,-1 0 0,-6 1 0,-4 1 0,0-4 0,0 2 0,5-5 0,0 2 0,5-4 0,0-3 0,5-1 0,3-3 0,2 0 0,6 0 0,1 0 0,0 0 0,6 0 0,-3 0 0,4-2 0,0 1 0,2-3 0,-2 3 0,2-4 0,-3 2 0,1-2 0,-4-1 0,3 0 0,-5 0 0,4 1 0,-4-4 0,5 3 0,-6-3 0,6 6 0,0-2 0,1 4 0,2-1 0,0 2 0,1 0 0</inkml:trace>
  <inkml:trace contextRef="#ctx0" brushRef="#br0" timeOffset="1121">2332 6685 24575,'0'-33'0,"0"-7"0,0-6 0,0-10-1168,0-2 1168,0 6 0,0-8 0,0 13 0,0-9 0,0 11 382,0 9-382,0 8 193,0 8-193,3 3 0,0 5 0,2 3 593,-2 4-593,2 2 0,-2 0 0,6-2 0,-3 3 0,5-3 0,-2 5 0,0 0 0,3 0 0,-6 0 0,2 0 0,-2 0 0,-1 0 0,0 0 0,1 0 0,-1 0 0,1 0 0,-1 0 0,1 0 0,-1 0 0,4 0 0,3 0 0,1 0 0,6 0 0,1 0 0,1 0 0,7 0 0,-7 0 0,7 0 0,-8 0 0,8 0 0,-7 0 0,-1-3 0,-1 3 0,-6-3 0,-1 3 0,-3 0 0,-4 0 0,0 0 0,1 0 0,-3 0 0,-1 0 0</inkml:trace>
  <inkml:trace contextRef="#ctx0" brushRef="#br0" timeOffset="1928">2333 6242 24575,'18'0'0,"-1"0"0,11 0 0,1 0 0,5 0 0,3 0 0,10 0 0,-9 0 0,1 0 0,-11 0 0,-5 0 0,-8 0 0,3 0 0,-8 0 0,-1 0 0,-1 0 0,-5 0 0,-1 0 0</inkml:trace>
  <inkml:trace contextRef="#ctx0" brushRef="#br0" timeOffset="2639">3322 6242 24575,'19'0'0,"6"0"0,-4 0 0,8 0 0,-5 0 0,9 0 0,-11 0 0,10 0 0,-15 0 0,10 0 0,-13 0 0,6 0 0,-11 0 0,-1 0 0,-2 0 0,-1 0 0,1 0 0,-3 0 0,-1 0 0</inkml:trace>
  <inkml:trace contextRef="#ctx0" brushRef="#br0" timeOffset="3373">3261 6444 24575,'2'3'0,"13"0"0,6-3 0,16 0 0,-8 0 0,15 0 0,2 0 0,-1 0 0,-6 0 0,-1 0 0,-12 0 0,-1 0 0,-9 0 0,-7 0 0,-1 0 0,-2 0 0,-3 0 0,-1 0 0</inkml:trace>
  <inkml:trace contextRef="#ctx0" brushRef="#br0" timeOffset="4180">4275 5938 24575,'3'-4'0,"-1"11"0,-2 11 0,0 19 0,0 4 0,0 14 0,0 2-1062,0-20 1,0 2 1061,0-1 0,0 2 0,0 9 0,0 1 0,0-1 0,0 1 0,0 1 0,0-2 0,0-8 0,0-2-158,0-1 1,0-2 157,0-4 0,0 0 0,0 26-402,0-1 402,0-13 0,0-16 0,0-4 1509,0-12-1509,0-3 875,0-1-875,0-2 456,0-6-456,0-3 0,0-1 0,0-1 0</inkml:trace>
  <inkml:trace contextRef="#ctx0" brushRef="#br0" timeOffset="5521">4918 6074 24575,'-8'0'0,"2"0"0,-2 0 0,-1 0 0,3 0 0,-5 0 0,2 0 0,-3 0 0,3 0 0,1 0 0,3 0 0,-1 0 0,3 5 0,1 4 0,2 8 0,-4 6 0,0 1 0,0 5 0,1 5 0,3-5 0,0 5 0,0-1 0,0-7 0,0 2 0,0-8 0,0 0 0,0 0 0,0-4 0,0-1 0,0 1 0,0-3 0,6 6 0,5-2 0,6 0 0,4 4 0,5-3 0,-1 1 0,6 3 0,-1-6 0,-5 2 0,3-4 0,-7-4 0,7 1 0,-7-5 0,7-2 0,1-1 0,1-3 0,9-15 0,-11-2 0,13-26 0,-15 9 0,-9 10 0,0-1 0,6-12 0,-2-12 0,-1 3 0,-3-4 0,-4 0 0,-1 5 0,-4-4 0,-4 8 0,0-8 0,-4 9 0,0-9 0,0 9 0,0-5 0,0 6 0,0 5 0,-3 4 0,-4 3 0,0 9 0,-6-5 0,0 10 0,-1 0 0,-1 1 0,-1 5 0,3-2 0,-6 2 0,6 4 0,-6 0 0,6 3 0,-3 0 0,1 0 0,-2 0 0,-3 0 0,-4 0 0,0 6 0,-2 5 0,-2 5 0,5 5 0,-1-7 0,2 7 0,6-7 0,-1 2 0,5-1 0,2 2 0,-2-1 0,5 3 0,-2-6 0,2 6 0,4-6 0,-3 6 0,2-7 0,-2 4 0,3-7 0,-3 2 0,6-5 0,-5 3 0,4-4 0,-2 0 0,1 1 0,1-1 0,-1 1 0,2-1 0,0 1 0,-3-4 0,3 3 0,-5-4 0,4 4 0,-1-2 0,2 2 0,0-2 0,0 0 0</inkml:trace>
  <inkml:trace contextRef="#ctx0" brushRef="#br0" timeOffset="6457">4114 7177 24575,'14'0'0,"1"0"0,24 0 0,-6 0 0,-4 0 0,2 0 0,15 0 0,0 0 0,13 0 0,-25 0-391,-2 2 1,2 0 390,25-1 0,-12 3 0,-11-1 0,-2-2 0,-1 0 0,-3 1 0,0 0 0,12-2 87,7 0-87,-10 0 0,-4 0 0,2 0 0,-11 0 0,2 0 585,-8 0-585,-3 0 109,2 0-109,-9 0 0,4 0 0,-8 0 0,3 0 0,-4 0 0,-2-2 0,0-4 0,-3 3 0,0-3 0</inkml:trace>
  <inkml:trace contextRef="#ctx0" brushRef="#br0" timeOffset="7780">4618 7416 24575,'0'14'0,"0"10"0,0 6 0,0 14 0,0 1 0,0 10 0,0-12 0,0 10 0,0-17 0,0 13 0,0-14 0,0 8 0,0-17 0,0 2 0,0-11 0,0-2 0,0-3 0,0 0 0,0-3 0,0 3 0,0-3 0,0 3 0,0-3 0,0 2 0,0-5 0,0 3 0,0-4 0,0 1 0,0-1 0,2-2 0,4 0 0,6-3 0,5 0 0,6 0 0,7 0 0,0 0 0,7 3 0,-2-2 0,-1 2 0,4-3 0,-8 0 0,3 0 0,-4 0 0,-4 0 0,-1 0 0,-4 0 0,-4 0 0,3 0 0,-6 0 0,-1 0 0,0 0 0,-6 0 0,2 0 0,-2 0 0,-1 0 0,-2 3 0,0-3 0,-3 2 0</inkml:trace>
  <inkml:trace contextRef="#ctx0" brushRef="#br0" timeOffset="8693">5057 7755 24575,'0'18'0,"0"3"0,0 4 0,0 4 0,0 4 0,0 2 0,0-1 0,0-1 0,0 1 0,0-5 0,0 5 0,0-6 0,0-3 0,0 3 0,0-11 0,0 6 0,0-6 0,0 3 0,0-7 0,0-1 0,0-4 0,0-2 0,0 3 0,0-4 0,0 1 0,0-1 0,0 1 0,0-1 0,0 0 0,2-2 0,-1 2 0,1-2 0,1 2 0,-2 1 0,3-1 0,-3 0 0,4 1 0,-5-1 0,5 1 0,-2-1 0,0 1 0,2-1 0,-4 3 0,4-1 0,-5 1 0,3-5 0,-3 0 0</inkml:trace>
  <inkml:trace contextRef="#ctx0" brushRef="#br0" timeOffset="9514">5910 6837 24575,'14'0'0,"6"0"0,9 0 0,6 0 0,-1 0 0,4 0 0,1 0 0,-3 0 0,6 0 0,-16 0 0,3 0 0,-13 0 0,-1 0 0,-2 0 0,-4 0 0,-1 0 0,-7 5 0,0-4 0,-3 3 0</inkml:trace>
  <inkml:trace contextRef="#ctx0" brushRef="#br0" timeOffset="10175">5863 7195 24575,'22'0'0,"2"0"0,9 0 0,-7 0 0,10 0 0,-5 0 0,8 0 0,-5 0 0,0 0 0,-10 0 0,-3 0 0,-2 0 0,-9 0 0,5 0 0,-9 0 0,2 0 0,-3 0 0,2 0 0,-3 0 0,1 0 0</inkml:trace>
  <inkml:trace contextRef="#ctx0" brushRef="#br0" timeOffset="11565">7325 6005 24575,'-14'0'0,"-6"0"0,-9 0 0,-11 0 0,0 0 0,0 0 0,7 0 0,-1 0 0,8 0 0,-2 0 0,8 0 0,7 0 0,-2 0 0,9 0 0,-3 0 0,6 2 0,1 7 0,2 4 0,0 7 0,0 4 0,0 6 0,3-1 0,1 9 0,4-3 0,-4 4 0,0-5 0,-1-4 0,-3-3 0,3-6 0,-3 0 0,0-6 0,0-3 0,0-3 0,0 0 0,0-1 0,2-5 0,4-1 0,7-5 0,7-4 0,5 0 0,4 0 0,-1 0 0,5 3 0,-3-3 0,8 7 0,-8-4 0,-1 4 0,-5 0 0,-4 0 0,0 0 0,-4 6 0,0 0 0,-7 6 0,0 4 0,-3 0 0,1 4 0,-3 0 0,-2 4 0,-2-4 0,0 8 0,0-3 0,-3 4 0,-3-4 0,-5-2 0,-2-3 0,0-3 0,0-5 0,1-3 0,-3-3 0,-2-2 0,1-1 0,-3-3 0,2 0 0,-3 0 0,0 0 0,4-3 0,3 0 0,2 0 0,5-2 0,-3 4 0,4-1 0,2 2 0,1 0 0</inkml:trace>
  <inkml:trace contextRef="#ctx0" brushRef="#br0" timeOffset="12271">6806 7015 24575,'26'0'0,"-3"0"0,11 0 0,-1 0 0,2 0 0,9 0 0,-4 0 0,4 0 0,0 0 0,-4 0 0,4 0 0,-14 0 0,3 0 0,-16 0 0,6 0 0,-13 0 0,2 0 0,-7 0 0,1 0 0,-1 0 0,-2 0 0,0 0 0</inkml:trace>
  <inkml:trace contextRef="#ctx0" brushRef="#br0" timeOffset="13431">6942 7425 24575,'15'-16'0,"2"-3"0,8-3 0,-3 3 0,3-2 0,-1 10 0,0-2 0,1 8 0,3-1 0,-11 6 0,6 0 0,-10 0 0,6 0 0,-9 0 0,5 0 0,-9 2 0,5 4 0,-7 3 0,4 0 0,-4 6 0,2-1 0,-3 10 0,0 0 0,-3 5 0,0 0 0,0 0 0,0 4 0,0 1 0,0 5 0,0 5 0,-3-4 0,-8 4 0,-3 0 0,-9-4 0,3 1 0,-4-3 0,-3-6 0,4-2 0,-3-4 0,4-4 0,5-5 0,-3 0 0,10-8 0,-5 0 0,9-3 0,0 0 0,3-1 0,8-2 0,9 0 0,11-3 0,20 0 0,-8 0 0,16 0 0,-12 0 0,3 0 0,0 0 0,-5 0 0,-4 0 0,-2 0 0,-4-4 0,-4 4 0,-2-7 0,-6 7 0,2-6 0,-6 5 0,-1-5 0,2 3 0,-4 0 0,1 1 0,-3 2 0,-2 0 0,-3-3 0,-1 3 0,-2-3 0</inkml:trace>
  <inkml:trace contextRef="#ctx0" brushRef="#br0" timeOffset="14151">8332 6957 24575,'17'0'0,"7"0"0,1 0 0,22 0 0,-18 0 0,24 0 0,-17 0 0,13 0 0,-9 0 0,9 0 0,-17 0 0,5 0 0,-19 0 0,1 0 0,-7 0 0,-3 0 0,-1 0 0,-2 0 0,-3-5 0,-6 2 0,-4-5 0,0 4 0,2 2 0</inkml:trace>
  <inkml:trace contextRef="#ctx0" brushRef="#br0" timeOffset="14794">8500 6835 24575,'15'0'0,"2"0"0,-1 0 0,7 0 0,-2 0 0,11 0 0,-7 0 0,4 0 0,4 0 0,-15 0 0,10 0 0,-15 0 0,6 0 0,-10 0 0,3 0 0,-7 0 0,-2 0 0,0 0 0</inkml:trace>
  <inkml:trace contextRef="#ctx0" brushRef="#br0" timeOffset="16587">9647 6564 24575,'-8'0'0,"0"0"0,5-2 0,1-4 0,2-3 0,0-3 0,0 0 0,0 3 0,0 0 0,2 1 0,-1 1 0,4-1 0,-2 3 0,3-3 0,-1 4 0,0-3 0,0 6 0,0-1 0,-2 0 0,-1-3 0,4 1 0,0-6 0,6 4 0,4-7 0,-3 3 0,6-2 0,-3 5 0,1-3 0,-2 7 0,-3-3 0,0 6 0,-3-3 0,3 3 0,-6 0 0,2 0 0,-2 0 0,-1 0 0,1 0 0,-1 2 0,1 8 0,0 0 0,0 9 0,4-3 0,-3 4 0,5 0 0,-1 0 0,-1-4 0,2-1 0,-6-3 0,3 0 0,-3 0 0,0-3 0,-1 0 0,1-4 0,-3 1 0,-1-1 0,1 1 0,-3-1 0,3 1 0,-3 2 0,0-2 0,0 5 0,0-1 0,0 2 0,0 0 0,-6 3 0,-2 2 0,-9 3 0,-1 5 0,-5 2 0,-4 4 0,3 1 0,-3 2 0,0-2 0,3 3 0,1-5 0,1-3 0,7 0 0,-2-5 0,3 2 0,1-8 0,3 3 0,1-9 0,3 2 0,1-6 0,2-1 0,0 1 0,8-3 0,5-1 0,9-2 0,6 0 0,8 0 0,2 0 0,-1 0 0,0 0 0,-1 0 0,-3 0 0,3 0 0,-4 0 0,-4 0 0,-1 0 0,-4 0 0,-1 0 0,-2 0 0,-2 0 0,-6 0 0,0 0 0,-4 0 0,0 0 0,1 0 0,-1 0 0,1 0 0,-1 0 0,1 2 0,-1-1 0,0 4 0,1-5 0,-3 3 0,-1-3 0</inkml:trace>
  <inkml:trace contextRef="#ctx0" brushRef="#br0" timeOffset="17193">10345 6899 24575,'0'0'0</inkml:trace>
  <inkml:trace contextRef="#ctx0" brushRef="#br0" timeOffset="18909">11159 6478 24575,'-11'0'0,"-1"0"0,-3 0 0,-1 0 0,-8 0 0,3 0 0,-7 0 0,7 0 0,-3 0 0,4 0 0,4 0 0,3 0 0,2 0 0,2 0 0,-1 0 0,0 0 0,6 2 0,-1 8 0,5 3 0,0 3 0,0 3 0,0-3 0,0 4 0,0 0 0,0-4 0,0 0 0,0-1 0,0-2 0,0 0 0,0-2 0,0-2 0,0 0 0,0 0 0,0-4 0,0 1 0,0-1 0,0 0 0,0 1 0,0-1 0,5-2 0,1-1 0,6-2 0,3 0 0,1 0 0,4 0 0,0 0 0,0 0 0,3 0 0,-2 0 0,3 0 0,-4 3 0,0 0 0,0 4 0,-4-1 0,-1 1 0,-3-2 0,-2 1 0,-2 0 0,-3-1 0,1 1 0,-3-1 0,-1 1 0,-2-1 0,0 12 0,0-5 0,-6 21 0,-1-15 0,-7 11 0,1-9 0,0 0 0,-6 8 0,0-5 0,-4 3 0,2-9 0,2-4 0,-1-3 0,0 0 0,0-4 0,0-2 0,0-1 0,0-3 0,4 0 0,-3 0 0,6 0 0,-3 0 0,7 0 0,-3 0 0,6 0 0,-2 0 0,2 0 0,1 0 0,-1 0 0,3-2 0,1-1 0,2 0 0,0 1 0</inkml:trace>
  <inkml:trace contextRef="#ctx0" brushRef="#br0" timeOffset="20695">10368 6922 24575,'2'8'0,"1"-3"0,3 0 0,-1-2 0,0 0 0,1 2 0,-3-2 0,-1-3 0,-2 0 0,-2-3 0,1-2 0,-2 3 0,3-4 0,0 4 0,0-1 0</inkml:trace>
  <inkml:trace contextRef="#ctx0" brushRef="#br0" timeOffset="26976">6967 2198 24575,'-11'11'0,"-4"0"0,2 2 0,-6 0 0,6-1 0,-6 1 0,6-1 0,-6 1 0,6-1 0,-6 5 0,2-3 0,-1 5 0,2-5 0,0 6 0,2-7 0,-2 3 0,3 0 0,1-3 0,-1 2 0,1-3 0,-4 4 0,3-3 0,-3 3 0,0-3 0,3-1 0,-6 1 0,3 0 0,-4 0 0,3 0 0,-2 0 0,2 3 0,-3-1 0,-1 2 0,1-4 0,-1 4 0,1-3 0,0 3 0,3-4 0,-3 3 0,4-2 0,-5 3 0,1-4 0,-1 4 0,1-3 0,0 3 0,0-4 0,-1 4 0,0 1 0,1 0 0,-2 2 0,2-6 0,-1 7 0,0-3 0,3 0 0,-2 2 0,6-7 0,-6 8 0,6-5 0,-6 2 0,6 1 0,-5-5 0,1 6 0,-3-2 0,0 3 0,-1 1 0,-4 0 0,3 0 0,-2 0 0,3-1 0,2-3 0,-2 2 0,1-2 0,4-1 0,0 3 0,8-7 0,-3 2 0,5-3 0,-1 0 0,2-3 0,0 3 0,3-6 0,0 2 0,0-2 0,3-1 0,-3 0 0,3 1 0,0-1 0,0 0 0,3-2 0,0 2 0,5-2 0,1 3 0,3 0 0,0-3 0,4 3 0,-3-5 0,5 5 0,-1-6 0,3 6 0,-1-5 0,5 2 0,-3-3 0,7 0 0,-3 0 0,3 0 0,1 0 0,0 0 0,4 0 0,-3 0 0,8 0 0,-3 0 0,4 0 0,0 0 0,0 0 0,0 0 0,-5 0 0,4 0 0,-8 0 0,8 0 0,-8-3 0,3 2 0,-4-6 0,0 6 0,4-5 0,-3 2 0,3-4 0,-4 1 0,0 3 0,0-3 0,4 3 0,-3-3 0,3-1 0,-4 1 0,4 3 0,-3-2 0,4 2 0,-6-4 0,1 4 0,0-2 0,4 5 0,-3-2 0,8-1 0,-8 3 0,8-2 0,-4-1 0,5 4 0,0-4 0,0 4 0,-4 0 0,3 0 0,-8 0 0,8 0 0,-8 0 0,3 0 0,-4 0 0,-1-3 0,1 2 0,0-2 0,0 3 0,0 0 0,-1 0 0,6 0 0,-4 0 0,3 0 0,0 0 0,-3 0 0,4 0 0,-5 0 0,-1 0 0,1 0 0,0 0 0,0 0 0,-4 0 0,3 0 0,-8 0 0,1 0 0,-2 0 0,-6 0 0,6 0 0,-6 0 0,-1 0 0,-1 0 0,-4 0 0,1 0 0,-3 0 0,1 0 0,-1 0 0,1 0 0,-4-2 0,3 1 0,-2-1 0,0-1 0,1 3 0,-1-3 0,0 1 0,0-1 0,-3-2 0,0 0 0,0-4 0,0 0 0,-6-6 0,-2-2 0,-14-12 0,-2-4 0,-1 1 0,-6-7 0,11 8 0,-13-11 0,4 2 0,0-1 0,1 4 0,1 2 0,3 4 0,-3 0 0,8 5 0,-2 0 0,6 6 0,-6-2 0,7 2 0,-7-1 0,7 1 0,-3-1 0,4 1 0,-4 0 0,4 3 0,-4-3 0,5 7 0,-2-6 0,2 6 0,-4-3 0,-1 0 0,0 2 0,-4-7 0,5 8 0,-6-8 0,2 7 0,-1-3 0,1 0 0,0 2 0,-1-2 0,1 4 0,0 0 0,0-1 0,4 2 0,-3 1 0,2-1 0,1 3 0,0-4 0,1 0 0,2 4 0,0-3 0,1 2 0,3-2 0,-3 0 0,2 3 0,-1-3 0,5 6 0,-6-5 0,6 4 0,-5-4 0,2 5 0,-1-3 0,-1 0 0,5 3 0,-6-3 0,6 1 0,-6 1 0,3-2 0,-3 3 0,2-3 0,-1 2 0,4-1 0,-4 2 0,5 0 0,0 1 0,1-1 0,2 1 0,0 2 0,0 0 0</inkml:trace>
  <inkml:trace contextRef="#ctx0" brushRef="#br0" timeOffset="28334">6739 3730 24575,'0'8'0,"0"10"0,0-4 0,0 10 0,0-1 0,0 2 0,0 4 0,0-8 0,0 2 0,0-6 0,0 3 0,0-4 0,0 0 0,0-1 0,0-5 0,0 5 0,0-6 0,0 0 0,0 2 0,0-4 0,0 1 0,0-3 0,0 1 0,0-1 0,0 1 0,0-1 0,0-2 0,0-1 0</inkml:trace>
  <inkml:trace contextRef="#ctx0" brushRef="#br0" timeOffset="30390">7025 3756 24575,'0'11'0,"0"-2"0,-3 2 0,2-5 0,-1 3 0,-1-1 0,2-2 0,-4 3 0,5-4 0,-3 3 0,3-1 0,0 4 0,0-5 0,0 5 0,0-4 0,0 4 0,0-5 0,0 5 0,0-2 0,0 1 0,0-2 0,0 0 0,0-2 0,0 6 0,0-6 0,0 2 0,0 1 0,0-3 0,3 2 0,-3 1 0,5-3 0,-2 2 0,3 1 0,-3-3 0,2 2 0,-2-2 0,0-1 0,2 1 0,-2-3 0,0 1 0,2-3 0,-5 4 0,5-5 0,-2 3 0,2-3 0,0 0 0,1 2 0,-1-1 0,0 1 0,1-2 0,-1 0 0,1 0 0,2 0 0,-2 0 0,6 0 0,-6 0 0,5 0 0,-5-2 0,3-1 0,-1-3 0,-2 0 0,3 1 0,-4-1 0,0 1 0,1-1 0,-1 1 0,1-1 0,-1 1 0,-2-1 0,0 1 0,-1-1 0,-1-2 0,1 1 0,-2-1 0,0-1 0,0 3 0,0-2 0,0-1 0,0 3 0,0-3 0,0 1 0,0 2 0,0-6 0,0 6 0,0-3 0,0 4 0,0-1 0,0 1 0,0-1 0,0 1 0,0-1 0,0 1 0,0-1 0,0 1 0,0-1 0,0 1 0,-2-1 0,-1 1 0,-3-1 0,3 1 0,-2-1 0,2 3 0,-3-2 0,1 2 0,-1-2 0,1-1 0,-4 3 0,3-2 0,-5 5 0,5-5 0,-6 1 0,3 1 0,0-2 0,-3 2 0,6-3 0,-2 3 0,2-2 0,1 4 0,-1-4 0,1 2 0,-1 0 0,1-2 0,0 5 0,2-2 0,1 2 0</inkml:trace>
  <inkml:trace contextRef="#ctx0" brushRef="#br0" timeOffset="33966">10480 2257 24575,'19'7'0,"-4"-1"0,5 7 0,-4-2 0,9 6 0,1 1 0,-1 1 0,0-1 0,1 7 0,0-5 0,1 6 0,3-3 0,-7-1 0,3 1 0,0-1 0,-4 0 0,4 0 0,-4 0 0,-1-1 0,0-3 0,0 3 0,0-4 0,4 2 0,2 2 0,2-5 0,1 2 0,-2-4 0,2 5 0,4-3 0,-2 6 0,15 4 0,-18-5 0,14 7 0,-21-10 0,-1 1 0,-1-3 0,-7-4 0,3 1 0,-4-1 0,-3-3 0,-1 3 0,-2-6 0,0 2 0,-1-3 0,0 1 0,1-3 0,-1 2 0,1-5 0,-3 5 0,1-4 0,-8 1 0,0 1 0,-10 3 0,-3 4 0,-3 1 0,-4 2 0,0-3 0,-5 2 0,0 1 0,0-5 0,0 2 0,-4-2 0,3-1 0,-8-3 0,3 0 0,-9-4 0,4 0 0,-4 0 0,9 0 0,-3 0 0,4 0 0,-1 0 0,-3 0 0,8 0 0,-3 0 0,4 0 0,-4 0 0,3 0 0,-4 0 0,5 0 0,0 0 0,1 0 0,-1 0 0,-5 0 0,4 0 0,-3 0 0,4 0 0,0 0 0,1 0 0,-6 0 0,4 0 0,-3-4 0,4 4 0,0-7 0,4 6 0,-3-2 0,8 0 0,-4 2 0,7-2 0,-2 3 0,6 0 0,-2 0 0,2 0 0,1 0 0,3 0 0,-2 0 0,4 0 0,-1 0 0,2 0 0,1 0 0,-1 0 0,1 0 0,2-4 0,1 0 0,2-3 0,0-1 0,2-2 0,2-2 0,4 0 0,-1-4 0,5 0 0,-1-4 0,-1 0 0,3-4 0,-2-1 0,3 0 0,0-2 0,-1 6 0,1-3 0,0 0 0,-2 7 0,-1-6 0,1 6 0,-5-3 0,6 0 0,-6 0 0,3 0 0,-1 1 0,-1-1 0,4 0 0,-4-4 0,4 3 0,-4-3 0,4 4 0,-4 0 0,4 0 0,-5 4 0,3-3 0,-1 6 0,-3-3 0,3 4 0,0 0 0,-2 0 0,4 0 0,-4 0 0,4 0 0,-1-4 0,-1 6 0,4-8 0,-4 10 0,4-10 0,-1 10 0,1-10 0,-1 10 0,1-7 0,-4 6 0,3-1 0,-6 2 0,3-1 0,-4 5 0,1-3 0,-1 3 0,1-1 0,-1 2 0,-2 1 0,-1 2 0</inkml:trace>
  <inkml:trace contextRef="#ctx0" brushRef="#br0" timeOffset="37623">9647 2352 24575,'8'-5'0,"4"-1"0,4 0 0,1-1 0,2-2 0,-6 4 0,6-3 0,-7 7 0,4-5 0,-4 5 0,0-1 0,0 2 0,0 0 0,-3 0 0,3 0 0,-3 0 0,0 0 0,2 0 0,-2 0 0,0 0 0,3 0 0,-6 0 0,5 2 0,-4-1 0,4 4 0,-5-2 0,2 3 0,-2 0 0,-1-1 0,1 0 0,-3 1 0,-1-1 0,1 1 0,-3-1 0,3 1 0,-3-1 0,0 0 0,0 1 0,0 2 0,0 1 0,0 1 0,-3 1 0,-3-2 0,-1 3 0,-4 0 0,1-3 0,-2 3 0,0-6 0,3 3 0,-3 0 0,6-3 0,-5 2 0,4-2 0,1 0 0,1-3 0,2-1 0,-2-2 0,0 0 0,0 0 0,0 0 0,0 0 0,2-2 0,3 1 0,3-1 0,5 2 0,2 0 0,-1 0 0,2 0 0,-5 0 0,5 0 0,-5 0 0,3 0 0,-4 0 0,1 0 0,-1 0 0,1 0 0,-1 0 0,0 0 0,1 3 0,-1 2 0,1 1 0,-3 10 0,-1-6 0,-2 8 0,0-9 0,0 2 0,0-2 0,0 3 0,0 0 0,0-2 0,0 1 0,0-5 0,0 2 0,0-2 0,0-1 0,0 1 0,0-1 0,0 1 0,0-1 0,0 1 0,0-1 0,0 0 0,-2 1 0,-1-1 0,-3 0 0,-2 1 0,2-1 0,-3-1 0,1 1 0,2-2 0,-3 0 0,1 2 0,1-4 0,-1 2 0,3-3 0,-1 0 0,-2 0 0,1 0 0,-1 0 0,2 0 0,-2 0 0,1 0 0,-1 0 0,0 0 0,1 0 0,-1 0 0,2 0 0,-2-3 0,2 0 0,-3 0 0,4-2 0,0 4 0,2-4 0,-2 5 0,2-3 0,-2 3 0,2 0 0,1 0 0</inkml:trace>
  <inkml:trace contextRef="#ctx0" brushRef="#br0" timeOffset="41061">10990 3714 24575,'-15'0'0,"-2"0"0,0 0 0,-3 0 0,-4 0 0,-1 0 0,-3 0 0,-1 0 0,0 0 0,-4 0 0,7 0 0,-6 0 0,7 0 0,0 0 0,4 0 0,2 0 0,6 0 0,-6 0 0,6 0 0,-2-3 0,3 3 0,2-3 0,-1 0 0,5 3 0,-3-3 0,4 3 0,-1 0 0,3-2 0,-1 1 0,1-1 0,-3-1 0,1 3 0,-1-3 0,3 1 0,-2 1 0,3-4 0,-1 3 0,0-4 0,3 1 0,0-1 0,0 1 0,6-4 0,0 3 0,10-6 0,-3 2 0,5-3 0,-5 1 0,3-1 0,-4 1 0,0 0 0,0 0 0,0 0 0,-3 3 0,3-3 0,-6 3 0,2 0 0,1-3 0,-3 6 0,5-2 0,-4 2 0,1-3 0,-2 3 0,2-3 0,-1 4 0,1-1 0,-3 0 0,1 1 0,-1-1 0,-2-2 0,2 4 0,-5-4 0,3 5 0,-1-2 0,-1-1 0,1 1 0,-2 0 0,3 2 0,-3-2 0,3 2 0,-1 0 0,-1-2 0,3 5 0,-1-3 0,0 6 0,2 3 0,-5 3 0,3 6 0,-3 1 0,0 4 0,0 4 0,0-3 0,0 6 0,0-6 0,0 7 0,0-3 0,0 4 0,0 0 0,-3-5 0,-1 4 0,0-7 0,-2 0 0,6-2 0,-6-7 0,5 4 0,-1-4 0,2 0 0,0 0 0,0 4 0,0-3 0,0 2 0,0-3 0,0 0 0,0 0 0,0 0 0,0 1 0,0-1 0,0-3 0,0-1 0,0-2 0,0-1 0,0 0 0,0 1 0,0-1 0,0-4 0,0 1 0,0-5 0</inkml:trace>
  <inkml:trace contextRef="#ctx0" brushRef="#br0" timeOffset="45201">5604 2126 24575,'8'-3'0,"-1"2"0,-1-3 0,-1 3 0,4-4 0,-3 2 0,5-1 0,-5 2 0,3-1 0,-4 3 0,1-3 0,-1 3 0,0 0 0,1 0 0,-1 0 0,0 0 0,0 0 0,1 0 0,-1 0 0,1 0 0,-1 0 0,0 0 0,1 0 0,-1 0 0,1 3 0,-1 0 0,1 2 0,-1 1 0,0-1 0,4 1 0,-3-1 0,2 1 0,-2 2 0,0-2 0,-1 6 0,1-6 0,0 2 0,-3 1 0,2-3 0,-5 2 0,3-2 0,-3-1 0,0 1 0,2-1 0,-1 1 0,1-1 0,-2 0 0,0 1 0,0-1 0,0 1 0,0-1 0,0 1 0,0-1 0,0 0 0,0 1 0,0-1 0,0 1 0,0-1 0,0 1 0,0 2 0,-2-2 0,-1 3 0,-3-1 0,-3-1 0,2 4 0,-1-5 0,2 3 0,1-4 0,-1 1 0,3-1 0,-2 0 0,2 1 0,0-1 0,-2 1 0,4-1 0,-3 1 0,3-1 0,-4 1 0,4-1 0,-3 0 0,3 0 0,-1 1 0,2-1 0,0 0 0,0 1 0,0-1 0,0 1 0,0-1 0,0 1 0,0-1 0,0 1 0,0-1 0,0 1 0,0 1 0,0-1 0,0 5 0,0-5 0,2 2 0,-2-3 0,3 0 0,-1-2 0,-1 2 0,3-2 0,-3 2 0,1-2 0,-2-1 0</inkml:trace>
  <inkml:trace contextRef="#ctx0" brushRef="#br0" timeOffset="46671">5719 2810 24575,'11'0'0,"-3"0"0,6 0 0,-6 0 0,6 0 0,-7 0 0,4 0 0,-5 0 0,2 0 0,-2 0 0,-6 0 0,2 3 0,-6-3 0,0 3 0,-1-1 0,0-1 0,-1 1 0,1-2 0,0 0 0,-1 0 0,1 2 0,0-1 0,-1 1 0,1-2 0,2 0 0,1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48:42.647"/>
    </inkml:context>
    <inkml:brush xml:id="br0">
      <inkml:brushProperty name="width" value="0.05292" units="cm"/>
      <inkml:brushProperty name="height" value="0.05292" units="cm"/>
      <inkml:brushProperty name="color" value="#0000FF"/>
    </inkml:brush>
  </inkml:definitions>
  <inkml:trace contextRef="#ctx0" brushRef="#br0">9651 2122 24575,'-23'0'0,"-3"-3"0,5-4 0,-7-1 0,3-5 0,-15-7 0,-2-7-296,15 10 1,0-1 295,1 0 0,-1 0 0,0-1 0,1-2 0,-1 4 0,1-2 0,-1-3 0,0 1 0,-16-10 0,11 8 0,0 0 0,-15-9 0,17 14 0,-2 1 0,-3 0 0,0 2-2275,-12-4 2275,8 7 0,-1 0 0,-14-5-382,19 8 1,1 0 381,-24-5 0,2 1 0,6 5 165,5 0-165,-5-1 0,10 1 0,-4 0 0,5 0 0,0 1 0,0-1 0,-5 0 0,4 0 2198,-4 0-2198,9 0 870,-3 4-870,8 1 396,-3 3-396,8 0 0,-3 0 0,3 0 0,-3 0 0,-1 0 0,-5 0 0,4 0 0,-3 0 0,4 3 0,-4 1 0,3 3 0,-4 1 0,1-1 0,3 0 0,-3 4 0,8-3 0,-3 5 0,7-5 0,-7 5 0,7-2 0,-3 2 0,4 0 0,1 1 0,-2 3 0,-3-3 0,2 3 0,-3 1 0,5-4 0,-5 7 0,3-3 0,-8 2 0,4 1 0,-5-1 0,0 3 0,4-1 0,-3 5 0,3-4 0,-4 8 0,4-8 0,-3 7 0,7-7 0,1 2 0,2-8 0,3 3 0,-1-3 0,2 0 0,3 2 0,1-6 0,-1 6 0,0-6 0,0 6 0,1-6 0,-1 2 0,4 1 0,-3-6 0,5 2 0,-1-4 0,2-2 0,3 3 0,-2-6 0,2-1 0,0-4 0,1-1 0,2-2 0,0-1 0,0-2 0,0-1 0,0-4 0,0 1 0,0 0 0,0 0 0,0 0 0,0-4 0,0 0 0,0-4 0,0 3 0,3-2 0,-3 6 0,6-2 0,-5 3 0,1 2 0,-2-1 0,3 5 0,-3-3 0,3 4 0,-3-1 0,0 1 0,0 0 0,0-1 0,0 6 0,0 3 0,0 6 0,0 3 0,0 4 0,0-3 0,0 2 0,3 0 0,-3-2 0,3 0 0,-3-2 0,3-5 0,-3 3 0,3-4 0,-3 1 0,0-1 0,2-2 0,1-1 0,2-2 0,0 0 0,1 0 0,-1 0 0,0 0 0,1 0 0,-1 0 0,1 0 0,2 0 0,-2 0 0,1 0 0,-1 0 0,-1 0 0,-2 3 0,2-3 0,-2 3 0,2-3 0,1 0 0,-1 0 0,1 0 0,-1 0 0,0 0 0,1 0 0,-1 0 0,1 0 0,-1 0 0,1 0 0,-1 0 0,1 0 0,-1 0 0,0 0 0,0 0 0,0 2 0,-2-1 0,-1 1 0</inkml:trace>
  <inkml:trace contextRef="#ctx0" brushRef="#br0" timeOffset="2769">4231 10253 24575,'0'-13'0,"5"-1"0,3-5 0,8 4 0,-2-8 0,6 5 0,-3 1 0,8-1 0,-4 5 0,3 5 0,-5-1 0,1 9 0,-3-3 0,2 3 0,-6 0 0,5 0 0,-5 0 0,3 0 0,-4 5 0,0-1 0,1 11 0,-1-5 0,-2 9 0,1-6 0,-4 5 0,2-1 0,-2 3 0,-1-4 0,1 3 0,-1-3 0,-2 4 0,-1 0 0,-3 0 0,0 0 0,-6 0 0,-4-3 0,-8 2 0,-2-4 0,-1 2 0,1-7 0,0 2 0,0-4 0,0 1 0,4-2 0,-3-1 0,6 0 0,-3 0 0,4-2 0,3 1 0,1-5 0,2 3 0,1-3 0,-1 0 0,5 0 0,8 0 0,7 0 0,5 0 0,1 0 0,4 0 0,1-3 0,0-1 0,3 0 0,-4 1 0,1 3 0,3 0 0,-7 0 0,-1 0 0,-1 0 0,-6 0 0,0 0 0,-2 3 0,-5 0 0,3 2 0,-4 1 0,1 2 0,-3 1 0,0 3 0,-3 0 0,0 8 0,0-3 0,0 7 0,0-4 0,0 3 0,0-2 0,0 3 0,-4 0 0,1-3 0,-7 3 0,-4-4 0,-1 0 0,-5-2 0,3-2 0,-3 1 0,0-6 0,-1 5 0,1-8 0,-4 2 0,-1-4 0,0 1 0,-3 1 0,4-5 0,-1 0 0,1-3 0,5 0 0,2 0 0,1 0 0,4 0 0,3 0 0,1 0 0,2 0 0,1 0 0,2 0 0,1 0 0</inkml:trace>
  <inkml:trace contextRef="#ctx0" brushRef="#br0" timeOffset="3868">5608 10387 24575,'-23'0'0,"5"0"0,-6 0 0,3 0 0,-6 0 0,-2 0 0,2 0 0,-2 0 0,4 6 0,4-2 0,2 12 0,2-8 0,0 8 0,1-3 0,0 1 0,2 4 0,-6 0 0,6 2 0,-3 1 0,1-5 0,-2 4 0,1-3 0,0 1 0,5-6 0,5-3 0,-4-3 0,7-1 0,-4 1 0,5-1 0,1-2 0,2-1 0</inkml:trace>
  <inkml:trace contextRef="#ctx0" brushRef="#br0" timeOffset="5206">5113 10189 24575,'0'8'0,"0"0"0,0 0 0,0-2 0,0 3 0,0-1 0,0 1 0,2 3 0,4-2 0,4 1 0,-3-4 0,3 4 0,-3-2 0,0 0 0,3 2 0,-6-1 0,8-1 0,-3 5 0,0-4 0,0 1 0,-4-2 0,1-1 0,-1-2 0,-1 3 0,1-1 0,-5-2 0,6 6 0,-3-6 0,0 2 0,2-2 0,-2-1 0,3 1 0,-1-1 0,0 0 0,4 1 0,0 0 0,3 0 0,0 3 0,0-3 0,0 3 0,0-3 0,0 0 0,0 0 0,-3 0 0,0-1 0,-4 1 0,1-1 0,-1 1 0,1-3 0,-1 2 0,-2-2 0,2 0 0,-5 1 0,5-3 0,-4 3 0,3-3 0,-3 4 0,4-2 0,-2 2 0,2 0 0,0-2 0,-2 2 0,-1-4 0,-2 1 0</inkml:trace>
  <inkml:trace contextRef="#ctx0" brushRef="#br0" timeOffset="7218">5835 10184 24575,'11'-3'0,"3"-5"0,-5 6 0,0-3 0,6 2 0,-8 2 0,7-4 0,-7 4 0,4-5 0,-2 6 0,3-3 0,-3 3 0,1 0 0,-4 0 0,6 0 0,-6 0 0,2 0 0,1 0 0,-3 3 0,5 0 0,-2 3 0,0-1 0,3 1 0,-6 0 0,2-1 0,-2 1 0,-1-1 0,0 1 0,1-1 0,-1 1 0,1-1 0,-3 0 0,2 1 0,-5-1 0,3 1 0,-3-1 0,0 1 0,0-1 0,-15 33 0,-3 6 0,7-19 0,-7 19 0,0-3 0,12-32 0,0 3 0,0-3 0,0 2 0,1-4 0,-1 4 0,0-5 0,3 5 0,-2-4 0,4 1 0,-4 0 0,4-1 0,-1 1 0,2 2 0,0-3 0,0 2 0,2-6 0,1-1 0,5 1 0,1-2 0,7 1 0,-3 1 0,2-2 0,-3 2 0,0-1 0,1-1 0,-1 2 0,-3-3 0,2 0 0,-2 0 0,3 2 0,-3-1 0,3 2 0,-3-3 0,3 0 0,-3 0 0,2 0 0,-2 0 0,1 0 0,1 0 0,-5 0 0,5 0 0,-1 0 0,-1 0 0,2 0 0,-2 0 0,0 0 0,0 0 0,-4 0 0,0 0 0,1 0 0,-3 0 0,-1 0 0</inkml:trace>
  <inkml:trace contextRef="#ctx0" brushRef="#br0" timeOffset="7936">6436 10505 24575,'6'0'0,"-2"0"0</inkml:trace>
  <inkml:trace contextRef="#ctx0" brushRef="#br0" timeOffset="9880">6930 10263 24575,'-8'0'0,"-2"0"0,1 0 0,-3 0 0,0 0 0,-1 0 0,1 0 0,-3 0 0,5 0 0,-5 0 0,8 0 0,-1 0 0,3 0 0,0 0 0,-3 0 0,2 0 0,-1 0 0,2 0 0,-1 0 0,1 0 0,-1 0 0,-2 0 0,2 0 0,-3 0 0,4 0 0,-1 0 0,1 0 0,2 2 0,-2-1 0,5 3 0,-3 2 0,3 3 0,0 7 0,0-3 0,0 2 0,0 1 0,3-3 0,-2 2 0,1-3 0,-2-3 0,3 3 0,-2-3 0,1 3 0,-2 0 0,0-3 0,0 2 0,0-4 0,0 1 0,0-3 0,0 1 0,0-1 0,0 1 0,0-1 0,3-2 0,-1-1 0,10-2 0,-2 0 0,9 0 0,-3 3 0,8 1 0,-3 3 0,3-3 0,-4 1 0,4-1 0,-4 3 0,1 0 0,-2-1 0,-6-2 0,-1 1 0,-3-2 0,-4 0 0,1 0 0,-1-1 0,0-1 0,-1 3 0,-2-1 0,0 3 0,-1-1 0,4 0 0,-5 4 0,3 0 0,-1 3 0,-1 0 0,2 3 0,-3-2 0,0 3 0,0-1 0,0-2 0,0 3 0,0-7 0,0 2 0,-3-5 0,-3 6 0,-3-6 0,-7 3 0,0-3 0,-4 1 0,0 0 0,0-1 0,0 1 0,-4 0 0,3-1 0,-2 1 0,6-3 0,1-1 0,4 0 0,0-3 0,3 3 0,1-3 0,2 0 0,3 0 0,1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19:40.603"/>
    </inkml:context>
    <inkml:brush xml:id="br0">
      <inkml:brushProperty name="width" value="0.05292" units="cm"/>
      <inkml:brushProperty name="height" value="0.05292" units="cm"/>
      <inkml:brushProperty name="color" value="#FF0000"/>
    </inkml:brush>
  </inkml:definitions>
  <inkml:trace contextRef="#ctx0" brushRef="#br0">1148 10996 24575,'0'11'0,"0"6"0,0-3 0,0 2 0,0 3 0,0-3 0,0 8 0,0-3 0,0 7 0,0-7 0,0 6 0,0-6 0,0 3 0,0-8 0,0 3 0,0-6 0,0 3 0,0-7 0,0 2 0,0-5 0,0 3 0,0-1 0,0-2 0,0 3 0,0-4 0,0 4 0,0-3 0,0 2 0,0 0 0,0-1 0,0 1 0,0-3 0,0 1 0,0-1 0,0 0 0,2-2 0,-1-1 0,1-2 0</inkml:trace>
  <inkml:trace contextRef="#ctx0" brushRef="#br0" timeOffset="1042">1399 11333 24575,'17'0'0,"0"0"0,7 0 0,-3 0 0,3 0 0,0 0 0,0 0 0,1 0 0,-1 0 0,0 0 0,-7 0 0,10 0 0,-9 0 0,5 0 0,-6 0 0,2 0 0,-6 0 0,-1 0 0,-1 0 0,-4 0 0,1 0 0,-3 0 0,1 0 0,-3 0 0,-1 0 0</inkml:trace>
  <inkml:trace contextRef="#ctx0" brushRef="#br0" timeOffset="2405">1625 11177 24575,'0'14'0,"0"1"0,0 0 0,0 2 0,0-1 0,0 3 0,0-3 0,0 4 0,0 0 0,0-4 0,0 0 0,0-1 0,0-5 0,0 5 0,0-6 0,0 0 0,0 2 0,0-5 0,0 3 0,0-1 0,0-2 0,0 3 0,0-1 0,0-2 0,0 6 0,0-6 0,0 2 0,0-2 0,0-1 0,0 1 0,0-1 0,0 1 0,0-1 0,0 0 0,2 1 0,-1-1 0,1 0 0,0-2 0,-1-1 0,1-2 0</inkml:trace>
  <inkml:trace contextRef="#ctx0" brushRef="#br0" timeOffset="3867">2049 11082 24575,'0'12'0,"0"5"0,0-4 0,0 3 0,0 0 0,0 0 0,0-4 0,0 7 0,0-6 0,0 6 0,0-6 0,0 3 0,0-1 0,0-2 0,0 3 0,0-1 0,0-2 0,0 6 0,0-6 0,0 2 0,0 1 0,0-3 0,3 2 0,-2-2 0,1-1 0,1 0 0,-2 0 0,1 0 0,-2-3 0,0-1 0,0-2 0,0-1 0,0 1 0,0-1 0,0 0 0,0 0 0,3-2 0,-3 2 0,5-2 0,-4 2 0,1-2 0,-2-1 0</inkml:trace>
  <inkml:trace contextRef="#ctx0" brushRef="#br0" timeOffset="4917">2270 11366 24575,'19'0'0,"1"0"0,8 0 0,-6 0 0,15 0 0,-15 0 0,15 0 0,-7 0 0,9-4 0,-9 3 0,7-9 0,-15 5 0,11-6 0,-13 5 0,1-1 0,-6 0 0,-5 4 0,-2-2 0,-3 4 0,1-1 0,-3 2 0,-1 0 0</inkml:trace>
  <inkml:trace contextRef="#ctx0" brushRef="#br0" timeOffset="5949">2522 11152 24575,'0'11'0,"0"0"0,0 4 0,0 1 0,0 4 0,0 0 0,0 4 0,0-3 0,0 3 0,0-5 0,0 1 0,0-3 0,0 2 0,0-7 0,0 4 0,0-4 0,0-3 0,0 2 0,0-1 0,0 2 0,0 0 0,0-3 0,0-1 0,0-2 0,0-1 0,0 1 0,0-1 0,0 0 0,0 1 0,0-1 0,0 0 0,0 0 0,0 1 0,0-1 0,0 0 0,0 0 0,0 1 0,0-1 0,0-2 0,0-1 0</inkml:trace>
  <inkml:trace contextRef="#ctx0" brushRef="#br0" timeOffset="7347">2894 11119 24575,'3'2'0,"-1"2"0,-2 10 0,0-1 0,0 10 0,0-6 0,0 7 0,0 0 0,0-4 0,0 4 0,0-4 0,0 0 0,0 4 0,0-7 0,0 6 0,0-7 0,0 4 0,0-3 0,0 2 0,0-6 0,0 5 0,0-8 0,0 5 0,0-6 0,3 1 0,-3-2 0,3-3 0,-3 1 0,2-1 0,-1 1 0,1-1 0,-2 0 0,2 1 0,-1-1 0,1 1 0,-2-1 0,3 1 0,-3-1 0,5 0 0,-2-2 0,0-1 0,-1-2 0</inkml:trace>
  <inkml:trace contextRef="#ctx0" brushRef="#br0" timeOffset="8275">3092 11434 24575,'18'0'0,"4"0"0,8 0 0,4 0 0,1 0 0,8 0 0,-12 0 0,12 0 0,-17 0 0,6 0 0,-7 0 0,0 0 0,-5 0 0,-1 0 0,-6 0 0,2 0 0,-5 0 0,1-3 0,-5 3 0,2-3 0,-2 3 0,-3-3 0,2 3 0,-5-5 0,2 5 0,-2-3 0</inkml:trace>
  <inkml:trace contextRef="#ctx0" brushRef="#br0" timeOffset="9686">3373 11262 24575,'0'14'0,"0"3"0,0-1 0,0 8 0,0-3 0,0 3 0,0-5 0,0-2 0,0 2 0,0-6 0,0 6 0,0-6 0,0-1 0,0-1 0,0-4 0,0 4 0,0-5 0,0 2 0,0-2 0,0-1 0,0 1 0,0-1 0,0 0 0,0 0 0,0 1 0,0-1 0,0 1 0,0-1 0,0 1 0,0-1 0,0 0 0,0 1 0,0-1 0,0 0 0,0 1 0,0-1 0,0 1 0,0-1 0,0 0 0,0-2 0,0-1 0</inkml:trace>
  <inkml:trace contextRef="#ctx0" brushRef="#br0" timeOffset="11609">3643 11250 24575,'6'-5'0,"2"-1"0,4-3 0,-2 2 0,5-2 0,-6 3 0,3 0 0,5 0 0,-3 0 0,0 3 0,-2 0 0,-3 3 0,0 0 0,2 0 0,-2 0 0,19 0 0,-14 0 0,13 0 0,-18 0 0,0 2 0,1 7 0,-4-2 0,3 6 0,-6-4 0,-1 4 0,1-1 0,-2 3 0,2-2 0,-3 6 0,0-3 0,0 1 0,0 2 0,-3-3 0,-1 0 0,-5 0 0,2-1 0,-2-2 0,0 3 0,3-7 0,-3 2 0,3-5 0,-2 6 0,1-6 0,-1 5 0,-1-4 0,3 1 0,-6 1 0,6-3 0,-5 5 0,1-2 0,-2 1 0,3-2 0,-2 1 0,4-3 0,-1 2 0,5-2 0,-2-3 0,4 1 0,1-3 0,6 1 0,3-2 0,3 0 0,0 0 0,4 0 0,-4 0 0,7 0 0,-2 0 0,3 0 0,-4 0 0,3 0 0,-3 0 0,1-3 0,2 3 0,-6-3 0,2 3 0,-3 0 0,-3 0 0,-1 0 0,-2 0 0,-1 0 0,1 0 0,-1 0 0,-2 0 0,0 0 0</inkml:trace>
  <inkml:trace contextRef="#ctx0" brushRef="#br0" timeOffset="12692">4312 11215 24575,'0'11'0,"0"3"0,0 3 0,0-1 0,0 3 0,0 2 0,0-1 0,0 8 0,0-10 0,0 4 0,0-12 0,0 9 0,0-10 0,0 4 0,0-3 0,0-4 0,0 5 0,0-5 0,0 2 0,0-2 0,0 2 0,0-2 0,0 6 0,0-6 0,0 2 0,0-3 0,0 4 0,0-3 0,0 2 0,0-2 0,0-1 0,0 1 0,0-1 0,0 1 0,2-1 0,-1 0 0,2 1 0,-3-3 0,0-1 0</inkml:trace>
  <inkml:trace contextRef="#ctx0" brushRef="#br0" timeOffset="13619">4219 11482 24575,'17'0'0,"1"0"0,5 0 0,2 0 0,0-3 0,3 2 0,-7-2 0,3 3 0,-8 0 0,3 0 0,-6-5 0,0 3 0,-5-3 0,-3 5 0,1 0 0,-1 0 0,-2 0 0,-1 0 0</inkml:trace>
  <inkml:trace contextRef="#ctx0" brushRef="#br0" timeOffset="15331">4632 11217 24575,'8'-3'0,"-1"-4"0,1 5 0,1-6 0,3 8 0,-2-3 0,5 3 0,-6 0 0,3 0 0,0 0 0,0 0 0,0 0 0,1 0 0,-4 0 0,2 0 0,-5 0 0,5 0 0,-5 2 0,3 1 0,-4 3 0,1-1 0,-1 1 0,1-1 0,-3 0 0,1 1 0,-3-1 0,1 1 0,1-1 0,-3 4 0,3 0 0,-3 3 0,0 0 0,0 3 0,0-2 0,0 6 0,-3-6 0,-3 6 0,-1-6 0,-6 6 0,3-3 0,-7 5 0,3-4 0,-3 2 0,2-5 0,1 5 0,1-6 0,1 3 0,5-4 0,-5-3 0,6 3 0,0-6 0,0 3 0,3-4 0,0 1 0,1-1 0,2 0 0,-3 1 0,3-1 0,-3 1 0,3-1 0,-2 0 0,1 1 0,-1-1 0,2 1 0,0-1 0,2-2 0,7 0 0,1-3 0,9 0 0,-3-3 0,1-1 0,2 0 0,-7-1 0,7 4 0,-6-4 0,3 2 0,-4-1 0,0 2 0,0-1 0,-3 2 0,0-2 0,-4 3 0,0 0 0,1 0 0,-1 0 0,1 0 0,-3 0 0,-1 0 0</inkml:trace>
  <inkml:trace contextRef="#ctx0" brushRef="#br0" timeOffset="16373">5206 11288 24575,'0'14'0,"0"4"0,0-2 0,0 8 0,0-3 0,0-1 0,0-1 0,0 1 0,0-2 0,0 5 0,0-10 0,0 2 0,0-6 0,0 3 0,0-6 0,0 2 0,0-3 0,0 1 0,0-1 0,0 1 0,0-1 0,0 0 0,0 1 0,0-1 0,0 1 0,0-1 0,0 1 0,0-1 0,0 0 0,0 1 0,0-3 0,0-1 0</inkml:trace>
  <inkml:trace contextRef="#ctx0" brushRef="#br0" timeOffset="17463">5108 11524 24575,'14'0'0,"4"0"0,-2 0 0,4 0 0,-3 0 0,2 0 0,-9 0 0,8 0 0,-9 0 0,4 0 0,-6 0 0,-1 0 0,-1 0 0,0 0 0,0 0 0,1 0 0,-1 0 0,0 0 0,0 0 0,-2 0 0,-1 0 0</inkml:trace>
  <inkml:trace contextRef="#ctx0" brushRef="#br0" timeOffset="19247">5450 11077 24575,'11'0'0,"-3"0"0,7 0 0,-5 0 0,3 0 0,-2 0 0,-2 0 0,3 0 0,0 0 0,-3 0 0,0 0 0,-1 0 0,-2 0 0,3 0 0,-4 0 0,1 0 0,-1 0 0,0 0 0,-2 2 0,2 1 0,-4 3 0,4-1 0,-5 1 0,5-1 0,-4 1 0,3-1 0,-3 0 0,1 1 0,-2 2 0,0 1 0,0 0 0,0 3 0,0-3 0,0 3 0,-2 0 0,-4 0 0,-4 0 0,-2 0 0,0-2 0,-4 2 0,3-3 0,-6 1 0,3 2 0,-1-2 0,-2 0 0,6-1 0,1-3 0,3 0 0,4-1 0,-1 1 0,7-3 0,0-1 0,7-2 0,-3 0 0,4 0 0,-3 0 0,5 0 0,-2 0 0,0 0 0,3 0 0,-6 0 0,5 0 0,-5 0 0,3 0 0,-4 0 0,1 2 0,-1 1 0,1 3 0,-1-1 0,0 1 0,1-1 0,-1 1 0,1-1 0,-3 1 0,-1-1 0,-2 0 0,3 1 0,-3 2 0,3 1 0,-3 0 0,0 3 0,0-3 0,0 0 0,0 2 0,0-4 0,0 4 0,0-5 0,0 3 0,0-1 0,-6-2 0,2 3 0,-4-4 0,-1 1 0,0 3 0,-3-3 0,0 3 0,0-3 0,0 0 0,2 0 0,-1 0 0,5-1 0,-3-1 0,4 0 0,0-3 0,2 1 0,0-2 0</inkml:trace>
  <inkml:trace contextRef="#ctx0" brushRef="#br0" timeOffset="21185">5987 11108 24575,'11'0'0,"0"0"0,1 0 0,3 0 0,-5 0 0,5 0 0,-2 0 0,0 0 0,-1 0 0,-3 0 0,-4 0 0,1 0 0,-1 0 0,0 0 0,1 0 0,-1 0 0,1 0 0,-1 0 0,1 0 0,-1 0 0,1 0 0,-1 0 0,0 0 0,1 0 0,-1 0 0,-2 2 0,0 1 0,-3 2 0,0 0 0,0 1 0,0-1 0,0 4 0,0 3 0,-10 5 0,-2 4 0,-14 2 0,3-1 0,-7 1 0,7-2 0,-2-2 0,8-3 0,1-3 0,7-4 0,1 0 0,2-4 0,1 0 0,4-2 0,2-1 0,4-2 0,0 0 0,1 0 0,2 0 0,-2 0 0,6 0 0,-6 0 0,5 0 0,-5 0 0,5 0 0,-4 0 0,1 0 0,-3 0 0,1 3 0,-1 0 0,1 2 0,-1 1 0,1-1 0,-3 1 0,2-1 0,-5 1 0,3-1 0,-1 3 0,-1 2 0,2 2 0,-3-3 0,0 2 0,0-2 0,0 3 0,0 0 0,0-3 0,0 0 0,0-1 0,0-2 0,0 3 0,0-4 0,-3 1 0,0-1 0,-2 1 0,-1-1 0,1-2 0,-4-1 0,0 1 0,-3-2 0,-4 1 0,0 1 0,-1-2 0,2 2 0,3-3 0,0 0 0,2 0 0,2 0 0,2 2 0,3-1 0,1 1 0</inkml:trace>
  <inkml:trace contextRef="#ctx0" brushRef="#br0" timeOffset="23163">6593 11190 24575,'15'0'0,"3"0"0,-8 0 0,8 0 0,-8 0 0,5 0 0,1 0 0,-3 0 0,2 0 0,-3 0 0,-3 0 0,3 0 0,-6 0 0,2 0 0,-2 0 0,-1 0 0,1 0 0,-3 2 0,-1 1 0,-2 3 0,0-1 0,0 1 0,0-1 0,0 3 0,0 2 0,0 2 0,0 0 0,0 0 0,0 0 0,-2-3 0,-1-1 0,0-2 0,-2-1 0,4 1 0,-1-1 0,-1-2 0,2 2 0,-3-2 0,0 0 0,-1 2 0,2-2 0,-2 0 0,2 2 0,0-2 0,-2 0 0,4 2 0,-4-5 0,5 5 0,-5-2 0,4 3 0,-4-1 0,5 1 0,-5-1 0,4 0 0,-4 1 0,5-1 0,-3 1 0,1-3 0,4-1 0,-2-2 0,8 0 0,-1 0 0,4 0 0,-5 0 0,6 0 0,-6 0 0,5 3 0,-5 0 0,3 3 0,-4-3 0,1 1 0,-1-1 0,0 1 0,-1 0 0,-2-1 0,0 0 0,-1 2 0,1-2 0,-2 3 0,0-1 0,0 1 0,0 2 0,0-2 0,0 3 0,0-1 0,0 1 0,0 3 0,0 0 0,-2 0 0,-4 0 0,-1 0 0,-5 0 0,6-2 0,-6 1 0,6-5 0,-5 3 0,4-4 0,-4 1 0,5 0 0,-6 0 0,6-1 0,-2-2 0,-1 2 0,0-4 0,-3 2 0,0-3 0,0 2 0,2-1 0,-1 2 0,5-3 0,-3 0 0,4 0 0,2 0 0,1 0 0</inkml:trace>
  <inkml:trace contextRef="#ctx0" brushRef="#br0" timeOffset="25438">7140 11195 24575,'14'-8'0,"-4"1"0,1 4 0,-1 2 0,2-1 0,-1 2 0,-2 0 0,-1 0 0,-3 0 0,1 0 0,-1 0 0,1 0 0,-1 0 0,1 0 0,-1 2 0,-2 1 0,-1 2 0,-2 1 0,2-1 0,-1 1 0,1-1 0,-2 3 0,0 1 0,0 3 0,0-2 0,0 1 0,0-5 0,0 3 0,0-4 0,0 0 0,0 1 0,-2-3 0,-1-1 0,0 0 0,-2 1 0,-1 0 0,0 2 0,-2-2 0,-1 3 0,3-1 0,-3 1 0,1 0 0,2-1 0,-2 1 0,2-3 0,3 1 0,5-3 0,5 2 0,4-3 0,1 0 0,0 0 0,0 0 0,-3 0 0,2 2 0,-5-1 0,3 4 0,-4-2 0,1 0 0,-1 2 0,-2-2 0,0 2 0,-3 0 0,0 1 0,0-1 0,0 0 0,0 4 0,0 3 0,0 1 0,0 3 0,-3-1 0,-1-2 0,-5 6 0,2-6 0,-2 3 0,3-4 0,0-3 0,0 2 0,-3-5 0,2 6 0,-1-6 0,2 3 0,0-4 0,1 1 0,-4-1 0,3 1 0,-2-1 0,2 1 0,-2 0 0,1-3 0,-1 2 0,2-5 0,-2 6 0,2-6 0,-3 5 0,4-4 0,0 1 0,2-2 0,0 0 0</inkml:trace>
  <inkml:trace contextRef="#ctx0" brushRef="#br0" timeOffset="27515">7607 11224 24575,'15'0'0,"-4"0"0,4 0 0,-5 0 0,9 0 0,-6 0 0,0 0 0,-2 0 0,-5 0 0,6 0 0,-3 0 0,0 0 0,-1 5 0,-2-1 0,0 4 0,-3-2 0,2-1 0,-5 1 0,3 2 0,-3-2 0,0 3 0,0-4 0,0 1 0,0-1 0,0 1 0,0-1 0,0 0 0,0 1 0,0 2 0,0-2 0,0 6 0,-3-3 0,-3 3 0,-1 0 0,-5 0 0,3 0 0,0 0 0,-3 0 0,6-3 0,-6 0 0,6-3 0,-3-1 0,6 1 0,-2-3 0,3-1 0,1-2 0,7 0 0,3 0 0,3 0 0,-1 0 0,-2 0 0,0 0 0,0 0 0,-4 0 0,1 0 0,-1 3 0,0 0 0,1 2 0,-1 1 0,1-1 0,0 3 0,-3-1 0,2 1 0,-5 0 0,3-1 0,-3 4 0,0-2 0,0 3 0,0 0 0,0 0 0,0 0 0,-3 0 0,0 0 0,-3 0 0,0-3 0,-3 3 0,3-6 0,-3 2 0,4-2 0,-4 0 0,3-1 0,-3 1 0,1 0 0,2-3 0,-6 2 0,3-4 0,-3 1 0,3 1 0,-2-3 0,1 3 0,1-1 0,1-1 0,2 1 0,1-2 0,-1 0 0,3 0 0,1 0 0</inkml:trace>
  <inkml:trace contextRef="#ctx0" brushRef="#br0" timeOffset="28832">8156 11247 24575,'0'18'0,"0"-3"0,0 4 0,0-3 0,0 1 0,0 2 0,0-3 0,0 4 0,0 0 0,0 0 0,0 0 0,0-1 0,0-2 0,0 2 0,0-6 0,3 2 0,-3-3 0,6 0 0,-6-3 0,5 0 0,-4-1 0,4-2 0,-5 3 0,5-4 0,-2 1 0,3-1 0,-1 0 0,1-2 0,-1 0 0,3-3 0,1 0 0,4 0 0,2 0 0,1 0 0,4 0 0,0 0 0,4 0 0,-3-3 0,7-1 0,-3-3 0,-1 3 0,4-3 0,-7 7 0,3-7 0,-8 7 0,0-3 0,-7 3 0,-1-3 0,-2 3 0,-1-3 0,-4 3 0,-5 0 0,-5 0 0,3 0 0,0 0 0</inkml:trace>
  <inkml:trace contextRef="#ctx0" brushRef="#br0" timeOffset="29718">8436 11399 24575,'0'15'0,"0"4"0,0 6 0,0 8 0,0-3 0,0 4 0,0-10 0,0 0 0,0 0 0,0-7 0,0 3 0,0-8 0,0-3 0,0 0 0,0-4 0,0 0 0,0 0 0,0 1 0,0-1 0,0 0 0,0 0 0,0 0 0,0 1 0,0-4 0,0 1 0</inkml:trace>
  <inkml:trace contextRef="#ctx0" brushRef="#br0" timeOffset="30954">8122 11637 24575,'-14'0'0,"-2"0"0,-4 0 0,0 0 0,-4 0 0,7 0 0,-6 0 0,10 0 0,-6 0 0,6 0 0,0 0 0,5 0 0,5 0 0,0 0 0</inkml:trace>
  <inkml:trace contextRef="#ctx0" brushRef="#br0" timeOffset="31971">7966 11554 24575,'0'19'0,"0"-1"0,0 6 0,0-7 0,0 10 0,0-13 0,0 9 0,0-6 0,0-4 0,0 2 0,0-9 0,0 2 0,0-2 0,0-1 0,0 1 0,0-3 0,0-1 0</inkml:trace>
  <inkml:trace contextRef="#ctx0" brushRef="#br0" timeOffset="33303">7536 11612 24575,'-19'0'0,"-2"0"0,5 0 0,1 0 0,-1 0 0,7 0 0,-3 0 0,4 0 0,-1 0 0,-1 0 0,-3 0 0,0-5 0,-2 3 0,2-3 0,4 5 0,1-2 0,2 1 0,5-2 0,0 3 0,3 0 0</inkml:trace>
  <inkml:trace contextRef="#ctx0" brushRef="#br0" timeOffset="34425">7410 11500 24575,'0'18'0,"0"1"0,0 5 0,0-7 0,0 10 0,0-16 0,0 11 0,0-12 0,0 2 0,0-4 0,0-3 0,0 1 0,0-1 0,0 0 0,0 1 0,0-1 0,0 0 0,0 1 0,0-1 0,0 1 0,0-1 0,0 1 0,0-1 0,0 0 0,0-2 0,0 0 0</inkml:trace>
  <inkml:trace contextRef="#ctx0" brushRef="#br0" timeOffset="35612">7083 11456 24575,'-18'0'0,"5"0"0,-10 0 0,2 0 0,0 0 0,-3 0 0,4 0 0,4 0 0,0 0 0,4 0 0,3 0 0,3 0 0,4 0 0</inkml:trace>
  <inkml:trace contextRef="#ctx0" brushRef="#br0" timeOffset="37534">6939 11349 24575,'0'12'0,"0"1"0,0-7 0,0 3 0,0-4 0,0 4 0,0-3 0,0 2 0,0 1 0,0 0 0,0 0 0,0 2 0,0-2 0,0 0 0,0 0 0,0-4 0,0 0 0,0 1 0,0-1 0,0 0 0,0 0 0,0 0 0,0 0 0,0 1 0,0-1 0,0 1 0,0 2 0,0-2 0,0 3 0,0-4 0,0 1 0,0-1 0,0 1 0,0-3 0,0-1 0</inkml:trace>
  <inkml:trace contextRef="#ctx0" brushRef="#br0" timeOffset="38762">6460 11468 24575,'-11'0'0,"0"0"0,-5 0 0,-4 0 0,-1 0 0,-7 0 0,7 0 0,-3 0 0,7 0 0,-2 0 0,9 0 0,-4 0 0,7 0 0,-1 0 0,5 0 0,1 0 0</inkml:trace>
  <inkml:trace contextRef="#ctx0" brushRef="#br0" timeOffset="39762">6288 11352 24575,'0'10'0,"0"1"0,0 5 0,0 4 0,0-2 0,0 9 0,0-14 0,0 10 0,0-13 0,0 5 0,0-9 0,0 6 0,0-6 0,0 2 0,0-2 0,0-1 0,0 1 0,0-1 0,0 0 0,0 1 0,0-1 0,0 0 0,0 1 0,0-3 0,0-1 0</inkml:trace>
  <inkml:trace contextRef="#ctx0" brushRef="#br0" timeOffset="40990">5857 11474 24575,'-18'0'0,"2"0"0,1 0 0,-1 0 0,3 0 0,-2 0 0,2 0 0,4 0 0,-2 0 0,4 0 0,-4 0 0,5 0 0,-3 0 0,4 0 0,0 0 0,-3 0 0,2 0 0,0 0 0,4 0 0</inkml:trace>
  <inkml:trace contextRef="#ctx0" brushRef="#br0" timeOffset="42079">5717 11394 24575,'0'15'0,"0"-1"0,0-1 0,0-1 0,0 0 0,0 3 0,0-5 0,0 2 0,0-4 0,0-1 0,0 1 0,0-3 0,0 1 0,0-1 0,0 0 0,0 0 0,0 0 0,0-2 0,0-1 0</inkml:trace>
  <inkml:trace contextRef="#ctx0" brushRef="#br0" timeOffset="45033">969 11716 24575,'17'0'0,"9"0"0,-4 0 0,11 0 0,-8 0 0,3 0 0,6 0 0,11 0 0,1 4 0,5 0 0,-2 1 0,2 2 0,-13-3 0,10 4 0,-18-1 0,9 1 0,0 0 0,1 0 0,-2-1 0,7 1 0,-5 0 0,4 0 0,0 0 0,-4 0 0,9 0 0,-9 0 0,9 0 0,-9-3 0,4 2 0,-5-3 0,0 4 0,0-4 0,-4 3 0,3-3 0,-8 4 0,3-1 0,0 0 0,2 1 0,4 0 0,0 0 0,5 0 0,-4-1 0,9 2 0,-3 3 0,4-3 0,-5 6 0,4-6 0,-8 6 0,8-6 0,-9 2 0,9 1 0,-4-2 0,0 1-551,-12-6 0,1-1 551,16 5 0,-14-7 0,1 1 0,21 5 0,-6-7 0,-12 3 0,0 0 0,17 2 0,-13-2 0,1 2 0,-12-2 0,-1 1 0,5-1 0,1 1 0,0 0 0,1 0 0,0-1 0,0 1 0,6 0 0,0 0 0,-6 0 0,0 0 0,6-2 0,-1-1 0,-13 0 0,0 1 0,20-1 0,-2 1 0,-1-2 0,-4 1 0,-1 1 0,4-3-266,-17 0 0,1 0 266,21 0 0,-21 0 0,-1 0 0,22 0 0,4 0 0,-6 0 0,1-4 0,-1 3 0,1-6 0,-1 6 0,-19-1 0,0 0 0,12 2 0,17 0 0,-20 0 0,11 0 0,-1 0 0,0 0 0,1 0 0,-6 0 0,4 0 0,-9 0 0,9 0 0,-8 0 0,8 0-119,-9 3 119,9-2 0,-9 3 0,9-1 0,-3-2 0,4 3 0,0-4 0,1 0 0,-1 0 0,1 0 0,-1 0 0,0 0 0,1 0 0,-1 0 0,0 0 0,0 0-324,-16 0 0,0 0 324,11 0 0,-3 0 0,-1 0 0,-1 0 0,-8 0 0,2 0 0,2 0 0,-1 0 0,-5 0 0,2 0 0,9 0 0,0 0 0,-10 0 0,0 0 0,3 0 0,1 0 0,0 0 0,0 0 0,4-2 0,-1 0 0,-2 1 0,-2 1 0,-2-4 0,0 0 0,-1 1 0,-1 1 0,27-7 0,-25 4 0,-1 1 0,27-5 0,-27 5 0,-1-1 0,16-3 0,9-1 1019,-15 5-1019,4-3 538,-10 6-538,-1-3 126,-4 1-126,0 2 708,-4-2-708,2 0 10,-6 2-10,3-2 0,-4 0 0,0-1 0,-4 1 0,0-3 0,-1 2 0,-2 1 0,-1-3 0,0 6 0,-6-3 0,2 1 0,-2 1 0,-1-1 0,-2 0 0,2-1 0,-4 0 0,1 0 0</inkml:trace>
  <inkml:trace contextRef="#ctx0" brushRef="#br0" timeOffset="46875">4183 12532 24575,'0'18'0,"0"-2"0,0 12 0,0-3 0,0 4 0,0 0 0,0 0 0,0-1 0,0 1 0,0 0 0,0 0 0,0 0 0,0 0 0,0-5 0,0 4 0,0-7 0,0 3 0,0-4 0,0-4 0,0-1 0,0-3 0,0-2 0,0-2 0,0-3 0,0 1 0,0-3 0,0-1 0</inkml:trace>
  <inkml:trace contextRef="#ctx0" brushRef="#br0" timeOffset="48715">4396 12679 24575,'0'16'0,"0"-3"0,0 3 0,0-4 0,0-3 0,0 6 0,0-8 0,0 7 0,0-7 0,0 7 0,0-4 0,0 6 0,0-4 0,0 3 0,0-2 0,0 6 0,0-9 0,0 5 0,0-6 0,0 3 0,0-3 0,3 3 0,0-6 0,3 5 0,0-5 0,-1 3 0,1-1 0,0-2 0,-1 3 0,1-4 0,-1 1 0,1-3 0,-1 1 0,3-3 0,-1 1 0,4-2 0,-2 0 0,7 0 0,-3 0 0,2 0 0,1 0 0,0-2 0,0-2 0,0-2 0,-4 0 0,0-3 0,0 2 0,-2-5 0,-2 6 0,-2-5 0,-1 4 0,1-4 0,0 2 0,0-3 0,-2 2 0,-2-1 0,1 5 0,-3-6 0,3 6 0,-3-5 0,2 4 0,-1-4 0,1 5 0,-2-6 0,0 6 0,0-5 0,0 1 0,0 1 0,0-6 0,0 8 0,0-8 0,0 6 0,0-3 0,0 0 0,0 3 0,0-3 0,0 6 0,0-2 0,0 2 0,0 1 0,-2-1 0,-1 1 0,-3 2 0,1-2 0,-1 4 0,1-4 0,-1 5 0,1-5 0,-1 4 0,1-1 0,-1-1 0,1 3 0,-1-3 0,1 3 0,-4 0 0,3 0 0,-6-3 0,6 3 0,-5-3 0,4 3 0,-4 0 0,5-2 0,-3 1 0,1-1 0,2 2 0,-3-3 0,4 2 0,-4-1 0,3 2 0,-5 0 0,4 0 0,-4 0 0,5 0 0,-3 0 0,1 0 0,1 0 0,-1 0 0,3 0 0,-1 0 0,1 0 0,0 0 0,0 0 0,0 0 0,-1 2 0,4-1 0,-1 1 0</inkml:trace>
  <inkml:trace contextRef="#ctx0" brushRef="#br0" timeOffset="50492">2254 14488 24575,'14'0'0,"6"0"0,1 0 0,6 0 0,-6 0 0,3 0 0,-4 0 0,-7 0 0,-1 0 0,-6 0 0,-1 0 0,0 0 0,0 0 0,1 0 0,-1 0 0,1 0 0,-1 0 0,4 0 0,0-2 0,3 1 0,0-5 0,0 6 0,-3-3 0,0 1 0,-4 1 0,0-2 0,1 3 0,-3 0 0,-1 0 0</inkml:trace>
  <inkml:trace contextRef="#ctx0" brushRef="#br0" timeOffset="51598">2223 14674 24575,'10'0'0,"5"0"0,1 0 0,0 0 0,3 0 0,-6 0 0,6 0 0,-9 0 0,5 0 0,-6 0 0,3 0 0,0 0 0,3 0 0,-3 0 0,4 0 0,0 0 0,-4 0 0,4 0 0,-4 0 0,0 0 0,0 0 0,-3 0 0,0 0 0,-4 0 0,1 0 0,-1 0 0,-2 0 0,-1 0 0</inkml:trace>
  <inkml:trace contextRef="#ctx0" brushRef="#br0" timeOffset="52979">2831 14251 24575,'11'0'0,"3"0"0,-1 0 0,6 0 0,-3-6 0,4 5 0,0-5 0,0 3 0,0 2 0,-4-2 0,-1 3 0,-3 0 0,0 0 0,0 0 0,0 0 0,-2 0 0,-2 0 0,-3 0 0,1 0 0,-1 0 0,1 0 0,-1 0 0,1 0 0,-4 3 0,1 3 0,-3 3 0,0 6 0,0-2 0,0 6 0,0 1 0,-3 1 0,-4 3 0,-4 0 0,-2-3 0,-1 3 0,1-5 0,-4-2 0,3 2 0,1-2 0,1 0 0,2-2 0,1-3 0,-3-2 0,6 1 0,0-5 0,0 3 0,6-4 0,-3 1 0,3-1 0,0 3 0,0-2 0,0 1 0,6-1 0,0-1 0,10-1 0,0-2 0,8-2 0,1 0 0,8 0 0,-3 0 0,4 0 0,-10 0 0,4 0 0,-10-2 0,5-2 0,-13-2 0,1 2 0,-5 2 0,-1-1 0,1 3 0,-1-3 0,-2 3 0,0 0 0</inkml:trace>
  <inkml:trace contextRef="#ctx0" brushRef="#br0" timeOffset="54568">3583 14111 24575,'-6'23'0,"-4"-4"0,-1 9 0,-3-3 0,0 4 0,2 0 0,-1-1 0,5-3 0,1-1 0,0 0 0,7-7 0,-6 3 0,5-8 0,-2 3 0,3 6 0,0-4 0,-3 10 0,2-10 0,-2 11 0,3-7 0,-3 16 0,2-14 0,-2 9 0,1-15 0,1-2 0,-2-3 0,1-2 0,1-2 0,-1-3 0,2 1 0,0-1 0,0 1 0,0-1 0,2 0 0,1-2 0,5 0 0,5-3 0,0 0 0,6 0 0,-6 0 0,2 0 0,1-3 0,-3-4 0,2-2 0,-2-7 0,-1 3 0,-2-3 0,-1 4 0,-4 3 0,1-2 0,0-2 0,-2 0 0,-1-3 0,-3 4 0,0 0 0,0 0 0,0 3 0,0-3 0,0 3 0,0 0 0,0 0 0,0 4 0,0-1 0,0 1 0,0-1 0,-3 1 0,3 0 0,-5 2 0,4-2 0,-3 4 0,1-1 0,-3 2 0,1 0 0,-1 0 0,1 0 0,-1 0 0,1 0 0,-4 0 0,3 0 0,-2 0 0,2 0 0,1 0 0,-1 0 0,1 0 0,0 0 0,-1 0 0,1 0 0,0 0 0,0 0 0,-1 0 0,3 0 0,1 0 0</inkml:trace>
  <inkml:trace contextRef="#ctx0" brushRef="#br0" timeOffset="60617">2761 14916 24575,'14'0'0,"6"0"0,5 0 0,8 7 0,-3-5 0,13 12 0,-2-4 0,4-1 0,-1 2 0,6-2 0,-9-1 0,9 1 0,-11-2 0,5-6 0,-4 3 0,4-4 0,-5 0 0,0 0 0,0 0 0,-4 0 0,2 0 0,-7 0 0,4 0 0,-5 0 0,-1-4 0,1 0 0,-1-3 0,-3 3 0,3-2 0,-7 5 0,-1-2 0,-1 0 0,-6 2 0,-1-2 0,0 3 0,-6 0 0,2 0 0,-2 0 0,-3 0 0,-1 0 0</inkml:trace>
  <inkml:trace contextRef="#ctx0" brushRef="#br0" timeOffset="67630">3054 15191 24575,'-3'5'0,"1"11"0,2-5 0,0 12 0,0-3 0,0 1 0,0 11 0,0-6 0,0 8 0,0-6 0,0 1 0,0-4 0,0 3 0,0-3 0,0 4 0,0-5 0,0-3 0,0-6 0,0-3 0,0 0 0,0-3 0,0 0 0,0-4 0,0 0 0,0 1 0,0-3 0,0-1 0</inkml:trace>
  <inkml:trace contextRef="#ctx0" brushRef="#br0" timeOffset="69033">3288 15265 24575,'0'9'0,"0"1"0,0-1 0,0 0 0,0 3 0,0-3 0,0 6 0,0-2 0,0 10 0,0-9 0,0 13 0,0-6 0,0 4 0,0 3 0,0-7 0,0 6 0,0-6 0,3 7 0,1-10 0,2 5 0,0-11 0,1 4 0,-1-7 0,2 0 0,5-3 0,0 0 0,6-2 0,-3-2 0,4-2 0,0 0 0,4 0 0,-4 0 0,4 0 0,-7 0 0,2-6 0,-6 2 0,-1-8 0,0 5 0,-6-4 0,3 2 0,-3-4 0,0 1 0,0 0 0,0-3 0,1-6 0,0 0 0,0-3 0,-4 0 0,0 3 0,-3-2 0,0 6 0,0-2 0,0 6 0,0-6 0,0 9 0,0-5 0,0 6 0,0 0 0,-3-3 0,-3 6 0,-3-3 0,-3 3 0,0 0 0,0 2 0,-1-1 0,1 1 0,0 1 0,-3-3 0,2 6 0,-3-6 0,4 5 0,3-4 0,0 5 0,1-3 0,2 3 0,-3 0 0,4 0 0,0 0 0,-1 0 0,1 0 0,0 0 0,-1 0 0,1 0 0,-1 0 0,1 0 0,-1 0 0,-2 0 0,2 0 0,-3 0 0,4 0 0,-1 0 0,1 0 0,-1 0 0,1 0 0,3 0 0,-1 0 0</inkml:trace>
  <inkml:trace contextRef="#ctx0" brushRef="#br0" timeOffset="69898">4307 14703 24575,'21'0'0,"-2"0"0,8 0 0,-2 0 0,8 0 0,-3 0 0,8 0 0,-8 0 0,8 0 0,-12 0 0,2 0 0,-8 0 0,-3 0 0,-5 0 0,-4 0 0,-2 0 0,-1 0 0,1 0 0,-3 0 0,-1 0 0</inkml:trace>
  <inkml:trace contextRef="#ctx0" brushRef="#br0" timeOffset="70802">4389 14983 24575,'11'0'0,"8"0"0,-2 0 0,7 0 0,0 0 0,-4 0 0,8 0 0,-3 0 0,-3 0 0,-3 0 0,-7 0 0,0 0 0,-3 0 0,0 0 0,-4 0 0,1 0 0,-3 0 0,-1 0 0</inkml:trace>
  <inkml:trace contextRef="#ctx0" brushRef="#br0" timeOffset="72393">5163 14735 24575,'5'-6'0,"-2"1"0,8 5 0,-5 0 0,5-3 0,2 2 0,0-1 0,6-4 0,-6 4 0,6-10 0,-3 11 0,0-8 0,3 9 0,-6-6 0,2 3 0,-3-3 0,1-1 0,-1 1 0,-3 3 0,-1-2 0,-2 2 0,-1 0 0,1 0 0,-1 3 0,0 0 0,1 0 0,-1 0 0,0 0 0,1 0 0,-4 3 0,1 0 0,-3 5 0,0 5 0,0-1 0,0 7 0,0-2 0,0 3 0,0-1 0,0 1 0,-3-3 0,-4 2 0,0-3 0,-2 0 0,0 0 0,2-4 0,-2 0 0,3 0 0,3-3 0,-3 2 0,6-4 0,-5 1 0,4-3 0,-2 4 0,1-3 0,1 2 0,-1-2 0,2-1 0,0 1 0,0-1 0,0 1 0,0-1 0,0 1 0,0-1 0,2 0 0,1-2 0,5-1 0,1-2 0,3 3 0,4-3 0,-3 3 0,6-3 0,-6 0 0,6 0 0,-3 0 0,0 0 0,0 0 0,-1 0 0,-5 0 0,5 0 0,-9 0 0,3 0 0,-4 0 0,1 0 0,-1 0 0,-2 0 0,-1 0 0</inkml:trace>
  <inkml:trace contextRef="#ctx0" brushRef="#br0" timeOffset="72973">5728 14901 24575,'0'0'0</inkml:trace>
  <inkml:trace contextRef="#ctx0" brushRef="#br0" timeOffset="74740">6088 14546 24575,'-6'11'0,"1"3"0,-2-1 0,-2 3 0,5-4 0,-4 0 0,8 0 0,-3 0 0,0-3 0,3 2 0,-3-2 0,3 3 0,0 0 0,0 0 0,0 0 0,0 4 0,0 0 0,-2 1 0,1-2 0,-2 1 0,3-3 0,0 6 0,0-6 0,0 2 0,0-3 0,0 0 0,0 0 0,0-3 0,0 0 0,0-1 0,0-2 0,0 3 0,0-4 0,6 1 0,4 0 0,6-3 0,1 3 0,1-6 0,-1 3 0,3-3 0,-4 0 0,0 0 0,-4 0 0,-3 0 0,-1 0 0,-2 0 0,-1 0 0,0 0 0,-1-2 0,-2-4 0,-2-3 0,0-3 0,0 0 0,0-1 0,0 1 0,0 0 0,0 0 0,0 3 0,0 0 0,0 4 0,0-1 0,0 1 0,0 0 0,0-1 0,0 1 0,0 0 0,-3-1 0,0 4 0,-2-1 0,-1 1 0,-2 1 0,2-1 0,-3-1 0,4 2 0,-1-1 0,0 2 0,1-2 0,-1 1 0,1-2 0,0 3 0,-1 0 0,1 0 0,0 0 0,-1 0 0,1 0 0,-1 0 0,1 0 0,0 0 0,0 0 0,-1 0 0,1 0 0,-1 0 0,1-2 0,-1 1 0,1-1 0,-1 2 0,1 0 0,2 0 0,1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1:43.079"/>
    </inkml:context>
    <inkml:brush xml:id="br0">
      <inkml:brushProperty name="width" value="0.05292" units="cm"/>
      <inkml:brushProperty name="height" value="0.05292" units="cm"/>
      <inkml:brushProperty name="color" value="#FF0000"/>
    </inkml:brush>
  </inkml:definitions>
  <inkml:trace contextRef="#ctx0" brushRef="#br0">1148 10996 24575,'0'11'0,"0"6"0,0-3 0,0 2 0,0 3 0,0-3 0,0 8 0,0-3 0,0 7 0,0-7 0,0 6 0,0-6 0,0 3 0,0-8 0,0 3 0,0-6 0,0 3 0,0-7 0,0 2 0,0-5 0,0 3 0,0-1 0,0-2 0,0 3 0,0-4 0,0 4 0,0-3 0,0 2 0,0 0 0,0-1 0,0 1 0,0-3 0,0 1 0,0-1 0,0 0 0,2-2 0,-1-1 0,1-2 0</inkml:trace>
  <inkml:trace contextRef="#ctx0" brushRef="#br0" timeOffset="1">1399 11333 24575,'17'0'0,"0"0"0,7 0 0,-3 0 0,3 0 0,0 0 0,0 0 0,1 0 0,-1 0 0,0 0 0,-7 0 0,10 0 0,-9 0 0,5 0 0,-6 0 0,2 0 0,-6 0 0,-1 0 0,-1 0 0,-4 0 0,1 0 0,-3 0 0,1 0 0,-3 0 0,-1 0 0</inkml:trace>
  <inkml:trace contextRef="#ctx0" brushRef="#br0" timeOffset="2">1625 11177 24575,'0'14'0,"0"1"0,0 0 0,0 2 0,0-1 0,0 3 0,0-3 0,0 4 0,0 0 0,0-4 0,0 0 0,0-1 0,0-5 0,0 5 0,0-6 0,0 0 0,0 2 0,0-5 0,0 3 0,0-1 0,0-2 0,0 3 0,0-1 0,0-2 0,0 6 0,0-6 0,0 2 0,0-2 0,0-1 0,0 1 0,0-1 0,0 1 0,0-1 0,0 0 0,2 1 0,-1-1 0,1 0 0,0-2 0,-1-1 0,1-2 0</inkml:trace>
  <inkml:trace contextRef="#ctx0" brushRef="#br0" timeOffset="3">2049 11082 24575,'0'12'0,"0"5"0,0-4 0,0 3 0,0 0 0,0 0 0,0-4 0,0 7 0,0-6 0,0 6 0,0-6 0,0 3 0,0-1 0,0-2 0,0 3 0,0-1 0,0-2 0,0 6 0,0-6 0,0 2 0,0 1 0,0-3 0,3 2 0,-2-2 0,1-1 0,1 0 0,-2 0 0,1 0 0,-2-3 0,0-1 0,0-2 0,0-1 0,0 1 0,0-1 0,0 0 0,0 0 0,3-2 0,-3 2 0,5-2 0,-4 2 0,1-2 0,-2-1 0</inkml:trace>
  <inkml:trace contextRef="#ctx0" brushRef="#br0" timeOffset="4">2270 11366 24575,'19'0'0,"1"0"0,8 0 0,-6 0 0,15 0 0,-15 0 0,15 0 0,-7 0 0,9-4 0,-9 3 0,7-9 0,-15 5 0,11-6 0,-13 5 0,1-1 0,-6 0 0,-5 4 0,-2-2 0,-3 4 0,1-1 0,-3 2 0,-1 0 0</inkml:trace>
  <inkml:trace contextRef="#ctx0" brushRef="#br0" timeOffset="5">2522 11152 24575,'0'11'0,"0"0"0,0 4 0,0 1 0,0 4 0,0 0 0,0 4 0,0-3 0,0 3 0,0-5 0,0 1 0,0-3 0,0 2 0,0-7 0,0 4 0,0-4 0,0-3 0,0 2 0,0-1 0,0 2 0,0 0 0,0-3 0,0-1 0,0-2 0,0-1 0,0 1 0,0-1 0,0 0 0,0 1 0,0-1 0,0 0 0,0 0 0,0 1 0,0-1 0,0 0 0,0 0 0,0 1 0,0-1 0,0-2 0,0-1 0</inkml:trace>
  <inkml:trace contextRef="#ctx0" brushRef="#br0" timeOffset="6">2894 11119 24575,'3'2'0,"-1"2"0,-2 10 0,0-1 0,0 10 0,0-6 0,0 7 0,0 0 0,0-4 0,0 4 0,0-4 0,0 0 0,0 4 0,0-7 0,0 6 0,0-7 0,0 4 0,0-3 0,0 2 0,0-6 0,0 5 0,0-8 0,0 5 0,0-6 0,3 1 0,-3-2 0,3-3 0,-3 1 0,2-1 0,-1 1 0,1-1 0,-2 0 0,2 1 0,-1-1 0,1 1 0,-2-1 0,3 1 0,-3-1 0,5 0 0,-2-2 0,0-1 0,-1-2 0</inkml:trace>
  <inkml:trace contextRef="#ctx0" brushRef="#br0" timeOffset="7">3092 11434 24575,'18'0'0,"4"0"0,8 0 0,4 0 0,1 0 0,8 0 0,-12 0 0,12 0 0,-17 0 0,6 0 0,-7 0 0,0 0 0,-5 0 0,-1 0 0,-6 0 0,2 0 0,-5 0 0,1-3 0,-5 3 0,2-3 0,-2 3 0,-3-3 0,2 3 0,-5-5 0,2 5 0,-2-3 0</inkml:trace>
  <inkml:trace contextRef="#ctx0" brushRef="#br0" timeOffset="8">3373 11262 24575,'0'14'0,"0"3"0,0-1 0,0 8 0,0-3 0,0 3 0,0-5 0,0-2 0,0 2 0,0-6 0,0 6 0,0-6 0,0-1 0,0-1 0,0-4 0,0 4 0,0-5 0,0 2 0,0-2 0,0-1 0,0 1 0,0-1 0,0 0 0,0 0 0,0 1 0,0-1 0,0 1 0,0-1 0,0 1 0,0-1 0,0 0 0,0 1 0,0-1 0,0 0 0,0 1 0,0-1 0,0 1 0,0-1 0,0 0 0,0-2 0,0-1 0</inkml:trace>
  <inkml:trace contextRef="#ctx0" brushRef="#br0" timeOffset="9">3643 11250 24575,'6'-5'0,"2"-1"0,4-3 0,-2 2 0,5-2 0,-6 3 0,3 0 0,5 0 0,-3 0 0,0 3 0,-2 0 0,-3 3 0,0 0 0,2 0 0,-2 0 0,19 0 0,-14 0 0,13 0 0,-18 0 0,0 2 0,1 7 0,-4-2 0,3 6 0,-6-4 0,-1 4 0,1-1 0,-2 3 0,2-2 0,-3 6 0,0-3 0,0 1 0,0 2 0,-3-3 0,-1 0 0,-5 0 0,2-1 0,-2-2 0,0 3 0,3-7 0,-3 2 0,3-5 0,-2 6 0,1-6 0,-1 5 0,-1-4 0,3 1 0,-6 1 0,6-3 0,-5 5 0,1-2 0,-2 1 0,3-2 0,-2 1 0,4-3 0,-1 2 0,5-2 0,-2-3 0,4 1 0,1-3 0,6 1 0,3-2 0,3 0 0,0 0 0,4 0 0,-4 0 0,7 0 0,-2 0 0,3 0 0,-4 0 0,3 0 0,-3 0 0,1-3 0,2 3 0,-6-3 0,2 3 0,-3 0 0,-3 0 0,-1 0 0,-2 0 0,-1 0 0,1 0 0,-1 0 0,-2 0 0,0 0 0</inkml:trace>
  <inkml:trace contextRef="#ctx0" brushRef="#br0" timeOffset="10">4312 11215 24575,'0'11'0,"0"3"0,0 3 0,0-1 0,0 3 0,0 2 0,0-1 0,0 8 0,0-10 0,0 4 0,0-12 0,0 9 0,0-10 0,0 4 0,0-3 0,0-4 0,0 5 0,0-5 0,0 2 0,0-2 0,0 2 0,0-2 0,0 6 0,0-6 0,0 2 0,0-3 0,0 4 0,0-3 0,0 2 0,0-2 0,0-1 0,0 1 0,0-1 0,0 1 0,2-1 0,-1 0 0,2 1 0,-3-3 0,0-1 0</inkml:trace>
  <inkml:trace contextRef="#ctx0" brushRef="#br0" timeOffset="11">4219 11482 24575,'17'0'0,"1"0"0,5 0 0,2 0 0,0-3 0,3 2 0,-7-2 0,3 3 0,-8 0 0,3 0 0,-6-5 0,0 3 0,-5-3 0,-3 5 0,1 0 0,-1 0 0,-2 0 0,-1 0 0</inkml:trace>
  <inkml:trace contextRef="#ctx0" brushRef="#br0" timeOffset="12">4632 11217 24575,'8'-3'0,"-1"-4"0,1 5 0,1-6 0,3 8 0,-2-3 0,5 3 0,-6 0 0,3 0 0,0 0 0,0 0 0,0 0 0,1 0 0,-4 0 0,2 0 0,-5 0 0,5 0 0,-5 2 0,3 1 0,-4 3 0,1-1 0,-1 1 0,1-1 0,-3 0 0,1 1 0,-3-1 0,1 1 0,1-1 0,-3 4 0,3 0 0,-3 3 0,0 0 0,0 3 0,0-2 0,0 6 0,-3-6 0,-3 6 0,-1-6 0,-6 6 0,3-3 0,-7 5 0,3-4 0,-3 2 0,2-5 0,1 5 0,1-6 0,1 3 0,5-4 0,-5-3 0,6 3 0,0-6 0,0 3 0,3-4 0,0 1 0,1-1 0,2 0 0,-3 1 0,3-1 0,-3 1 0,3-1 0,-2 0 0,1 1 0,-1-1 0,2 1 0,0-1 0,2-2 0,7 0 0,1-3 0,9 0 0,-3-3 0,1-1 0,2 0 0,-7-1 0,7 4 0,-6-4 0,3 2 0,-4-1 0,0 2 0,0-1 0,-3 2 0,0-2 0,-4 3 0,0 0 0,1 0 0,-1 0 0,1 0 0,-3 0 0,-1 0 0</inkml:trace>
  <inkml:trace contextRef="#ctx0" brushRef="#br0" timeOffset="13">5206 11288 24575,'0'14'0,"0"4"0,0-2 0,0 8 0,0-3 0,0-1 0,0-1 0,0 1 0,0-2 0,0 5 0,0-10 0,0 2 0,0-6 0,0 3 0,0-6 0,0 2 0,0-3 0,0 1 0,0-1 0,0 1 0,0-1 0,0 0 0,0 1 0,0-1 0,0 1 0,0-1 0,0 1 0,0-1 0,0 0 0,0 1 0,0-3 0,0-1 0</inkml:trace>
  <inkml:trace contextRef="#ctx0" brushRef="#br0" timeOffset="14">5108 11524 24575,'14'0'0,"4"0"0,-2 0 0,4 0 0,-3 0 0,2 0 0,-9 0 0,8 0 0,-9 0 0,4 0 0,-6 0 0,-1 0 0,-1 0 0,0 0 0,0 0 0,1 0 0,-1 0 0,0 0 0,0 0 0,-2 0 0,-1 0 0</inkml:trace>
  <inkml:trace contextRef="#ctx0" brushRef="#br0" timeOffset="15">5450 11077 24575,'11'0'0,"-3"0"0,7 0 0,-5 0 0,3 0 0,-2 0 0,-2 0 0,3 0 0,0 0 0,-3 0 0,0 0 0,-1 0 0,-2 0 0,3 0 0,-4 0 0,1 0 0,-1 0 0,0 0 0,-2 2 0,2 1 0,-4 3 0,4-1 0,-5 1 0,5-1 0,-4 1 0,3-1 0,-3 0 0,1 1 0,-2 2 0,0 1 0,0 0 0,0 3 0,0-3 0,0 3 0,-2 0 0,-4 0 0,-4 0 0,-2 0 0,0-2 0,-4 2 0,3-3 0,-6 1 0,3 2 0,-1-2 0,-2 0 0,6-1 0,1-3 0,3 0 0,4-1 0,-1 1 0,7-3 0,0-1 0,7-2 0,-3 0 0,4 0 0,-3 0 0,5 0 0,-2 0 0,0 0 0,3 0 0,-6 0 0,5 0 0,-5 0 0,3 0 0,-4 0 0,1 2 0,-1 1 0,1 3 0,-1-1 0,0 1 0,1-1 0,-1 1 0,1-1 0,-3 1 0,-1-1 0,-2 0 0,3 1 0,-3 2 0,3 1 0,-3 0 0,0 3 0,0-3 0,0 0 0,0 2 0,0-4 0,0 4 0,0-5 0,0 3 0,0-1 0,-6-2 0,2 3 0,-4-4 0,-1 1 0,0 3 0,-3-3 0,0 3 0,0-3 0,0 0 0,2 0 0,-1 0 0,5-1 0,-3-1 0,4 0 0,0-3 0,2 1 0,0-2 0</inkml:trace>
  <inkml:trace contextRef="#ctx0" brushRef="#br0" timeOffset="16">5987 11108 24575,'11'0'0,"0"0"0,1 0 0,3 0 0,-5 0 0,5 0 0,-2 0 0,0 0 0,-1 0 0,-3 0 0,-4 0 0,1 0 0,-1 0 0,0 0 0,1 0 0,-1 0 0,1 0 0,-1 0 0,1 0 0,-1 0 0,1 0 0,-1 0 0,0 0 0,1 0 0,-1 0 0,-2 2 0,0 1 0,-3 2 0,0 0 0,0 1 0,0-1 0,0 4 0,0 3 0,-10 5 0,-2 4 0,-14 2 0,3-1 0,-7 1 0,7-2 0,-2-2 0,8-3 0,1-3 0,7-4 0,1 0 0,2-4 0,1 0 0,4-2 0,2-1 0,4-2 0,0 0 0,1 0 0,2 0 0,-2 0 0,6 0 0,-6 0 0,5 0 0,-5 0 0,5 0 0,-4 0 0,1 0 0,-3 0 0,1 3 0,-1 0 0,1 2 0,-1 1 0,1-1 0,-3 1 0,2-1 0,-5 1 0,3-1 0,-1 3 0,-1 2 0,2 2 0,-3-3 0,0 2 0,0-2 0,0 3 0,0 0 0,0-3 0,0 0 0,0-1 0,0-2 0,0 3 0,0-4 0,-3 1 0,0-1 0,-2 1 0,-1-1 0,1-2 0,-4-1 0,0 1 0,-3-2 0,-4 1 0,0 1 0,-1-2 0,2 2 0,3-3 0,0 0 0,2 0 0,2 0 0,2 2 0,3-1 0,1 1 0</inkml:trace>
  <inkml:trace contextRef="#ctx0" brushRef="#br0" timeOffset="17">6593 11190 24575,'15'0'0,"3"0"0,-8 0 0,8 0 0,-8 0 0,5 0 0,1 0 0,-3 0 0,2 0 0,-3 0 0,-3 0 0,3 0 0,-6 0 0,2 0 0,-2 0 0,-1 0 0,1 0 0,-3 2 0,-1 1 0,-2 3 0,0-1 0,0 1 0,0-1 0,0 3 0,0 2 0,0 2 0,0 0 0,0 0 0,0 0 0,-2-3 0,-1-1 0,0-2 0,-2-1 0,4 1 0,-1-1 0,-1-2 0,2 2 0,-3-2 0,0 0 0,-1 2 0,2-2 0,-2 0 0,2 2 0,0-2 0,-2 0 0,4 2 0,-4-5 0,5 5 0,-5-2 0,4 3 0,-4-1 0,5 1 0,-5-1 0,4 0 0,-4 1 0,5-1 0,-3 1 0,1-3 0,4-1 0,-2-2 0,8 0 0,-1 0 0,4 0 0,-5 0 0,6 0 0,-6 0 0,5 3 0,-5 0 0,3 3 0,-4-3 0,1 1 0,-1-1 0,0 1 0,-1 0 0,-2-1 0,0 0 0,-1 2 0,1-2 0,-2 3 0,0-1 0,0 1 0,0 2 0,0-2 0,0 3 0,0-1 0,0 1 0,0 3 0,0 0 0,-2 0 0,-4 0 0,-1 0 0,-5 0 0,6-2 0,-6 1 0,6-5 0,-5 3 0,4-4 0,-4 1 0,5 0 0,-6 0 0,6-1 0,-2-2 0,-1 2 0,0-4 0,-3 2 0,0-3 0,0 2 0,2-1 0,-1 2 0,5-3 0,-3 0 0,4 0 0,2 0 0,1 0 0</inkml:trace>
  <inkml:trace contextRef="#ctx0" brushRef="#br0" timeOffset="18">7140 11195 24575,'14'-8'0,"-4"1"0,1 4 0,-1 2 0,2-1 0,-1 2 0,-2 0 0,-1 0 0,-3 0 0,1 0 0,-1 0 0,1 0 0,-1 0 0,1 0 0,-1 2 0,-2 1 0,-1 2 0,-2 1 0,2-1 0,-1 1 0,1-1 0,-2 3 0,0 1 0,0 3 0,0-2 0,0 1 0,0-5 0,0 3 0,0-4 0,0 0 0,0 1 0,-2-3 0,-1-1 0,0 0 0,-2 1 0,-1 0 0,0 2 0,-2-2 0,-1 3 0,3-1 0,-3 1 0,1 0 0,2-1 0,-2 1 0,2-3 0,3 1 0,5-3 0,5 2 0,4-3 0,1 0 0,0 0 0,0 0 0,-3 0 0,2 2 0,-5-1 0,3 4 0,-4-2 0,1 0 0,-1 2 0,-2-2 0,0 2 0,-3 0 0,0 1 0,0-1 0,0 0 0,0 4 0,0 3 0,0 1 0,0 3 0,-3-1 0,-1-2 0,-5 6 0,2-6 0,-2 3 0,3-4 0,0-3 0,0 2 0,-3-5 0,2 6 0,-1-6 0,2 3 0,0-4 0,1 1 0,-4-1 0,3 1 0,-2-1 0,2 1 0,-2 0 0,1-3 0,-1 2 0,2-5 0,-2 6 0,2-6 0,-3 5 0,4-4 0,0 1 0,2-2 0,0 0 0</inkml:trace>
  <inkml:trace contextRef="#ctx0" brushRef="#br0" timeOffset="19">7607 11224 24575,'15'0'0,"-4"0"0,4 0 0,-5 0 0,9 0 0,-6 0 0,0 0 0,-2 0 0,-5 0 0,6 0 0,-3 0 0,0 0 0,-1 5 0,-2-1 0,0 4 0,-3-2 0,2-1 0,-5 1 0,3 2 0,-3-2 0,0 3 0,0-4 0,0 1 0,0-1 0,0 1 0,0-1 0,0 0 0,0 1 0,0 2 0,0-2 0,0 6 0,-3-3 0,-3 3 0,-1 0 0,-5 0 0,3 0 0,0 0 0,-3 0 0,6-3 0,-6 0 0,6-3 0,-3-1 0,6 1 0,-2-3 0,3-1 0,1-2 0,7 0 0,3 0 0,3 0 0,-1 0 0,-2 0 0,0 0 0,0 0 0,-4 0 0,1 0 0,-1 3 0,0 0 0,1 2 0,-1 1 0,1-1 0,0 3 0,-3-1 0,2 1 0,-5 0 0,3-1 0,-3 4 0,0-2 0,0 3 0,0 0 0,0 0 0,0 0 0,-3 0 0,0 0 0,-3 0 0,0-3 0,-3 3 0,3-6 0,-3 2 0,4-2 0,-4 0 0,3-1 0,-3 1 0,1 0 0,2-3 0,-6 2 0,3-4 0,-3 1 0,3 1 0,-2-3 0,1 3 0,1-1 0,1-1 0,2 1 0,1-2 0,-1 0 0,3 0 0,1 0 0</inkml:trace>
  <inkml:trace contextRef="#ctx0" brushRef="#br0" timeOffset="20">8156 11247 24575,'0'18'0,"0"-3"0,0 4 0,0-3 0,0 1 0,0 2 0,0-3 0,0 4 0,0 0 0,0 0 0,0 0 0,0-1 0,0-2 0,0 2 0,0-6 0,3 2 0,-3-3 0,6 0 0,-6-3 0,5 0 0,-4-1 0,4-2 0,-5 3 0,5-4 0,-2 1 0,3-1 0,-1 0 0,1-2 0,-1 0 0,3-3 0,1 0 0,4 0 0,2 0 0,1 0 0,4 0 0,0 0 0,4 0 0,-3-3 0,7-1 0,-3-3 0,-1 3 0,4-3 0,-7 7 0,3-7 0,-8 7 0,0-3 0,-7 3 0,-1-3 0,-2 3 0,-1-3 0,-4 3 0,-5 0 0,-5 0 0,3 0 0,0 0 0</inkml:trace>
  <inkml:trace contextRef="#ctx0" brushRef="#br0" timeOffset="21">8436 11399 24575,'0'15'0,"0"4"0,0 6 0,0 8 0,0-3 0,0 4 0,0-10 0,0 0 0,0 0 0,0-7 0,0 3 0,0-8 0,0-3 0,0 0 0,0-4 0,0 0 0,0 0 0,0 1 0,0-1 0,0 0 0,0 0 0,0 0 0,0 1 0,0-4 0,0 1 0</inkml:trace>
  <inkml:trace contextRef="#ctx0" brushRef="#br0" timeOffset="22">8122 11637 24575,'-14'0'0,"-2"0"0,-4 0 0,0 0 0,-4 0 0,7 0 0,-6 0 0,10 0 0,-6 0 0,6 0 0,0 0 0,5 0 0,5 0 0,0 0 0</inkml:trace>
  <inkml:trace contextRef="#ctx0" brushRef="#br0" timeOffset="23">7966 11554 24575,'0'19'0,"0"-1"0,0 6 0,0-7 0,0 10 0,0-13 0,0 9 0,0-6 0,0-4 0,0 2 0,0-9 0,0 2 0,0-2 0,0-1 0,0 1 0,0-3 0,0-1 0</inkml:trace>
  <inkml:trace contextRef="#ctx0" brushRef="#br0" timeOffset="24">7536 11612 24575,'-19'0'0,"-2"0"0,5 0 0,1 0 0,-1 0 0,7 0 0,-3 0 0,4 0 0,-1 0 0,-1 0 0,-3 0 0,0-5 0,-2 3 0,2-3 0,4 5 0,1-2 0,2 1 0,5-2 0,0 3 0,3 0 0</inkml:trace>
  <inkml:trace contextRef="#ctx0" brushRef="#br0" timeOffset="25">7410 11500 24575,'0'18'0,"0"1"0,0 5 0,0-7 0,0 10 0,0-16 0,0 11 0,0-12 0,0 2 0,0-4 0,0-3 0,0 1 0,0-1 0,0 0 0,0 1 0,0-1 0,0 0 0,0 1 0,0-1 0,0 1 0,0-1 0,0 1 0,0-1 0,0 0 0,0-2 0,0 0 0</inkml:trace>
  <inkml:trace contextRef="#ctx0" brushRef="#br0" timeOffset="26">7083 11456 24575,'-18'0'0,"5"0"0,-10 0 0,2 0 0,0 0 0,-3 0 0,4 0 0,4 0 0,0 0 0,4 0 0,3 0 0,3 0 0,4 0 0</inkml:trace>
  <inkml:trace contextRef="#ctx0" brushRef="#br0" timeOffset="27">6939 11349 24575,'0'12'0,"0"1"0,0-7 0,0 3 0,0-4 0,0 4 0,0-3 0,0 2 0,0 1 0,0 0 0,0 0 0,0 2 0,0-2 0,0 0 0,0 0 0,0-4 0,0 0 0,0 1 0,0-1 0,0 0 0,0 0 0,0 0 0,0 0 0,0 1 0,0-1 0,0 1 0,0 2 0,0-2 0,0 3 0,0-4 0,0 1 0,0-1 0,0 1 0,0-3 0,0-1 0</inkml:trace>
  <inkml:trace contextRef="#ctx0" brushRef="#br0" timeOffset="28">6460 11468 24575,'-11'0'0,"0"0"0,-5 0 0,-4 0 0,-1 0 0,-7 0 0,7 0 0,-3 0 0,7 0 0,-2 0 0,9 0 0,-4 0 0,7 0 0,-1 0 0,5 0 0,1 0 0</inkml:trace>
  <inkml:trace contextRef="#ctx0" brushRef="#br0" timeOffset="29">6288 11352 24575,'0'10'0,"0"1"0,0 5 0,0 4 0,0-2 0,0 9 0,0-14 0,0 10 0,0-13 0,0 5 0,0-9 0,0 6 0,0-6 0,0 2 0,0-2 0,0-1 0,0 1 0,0-1 0,0 0 0,0 1 0,0-1 0,0 0 0,0 1 0,0-3 0,0-1 0</inkml:trace>
  <inkml:trace contextRef="#ctx0" brushRef="#br0" timeOffset="30">5857 11474 24575,'-18'0'0,"2"0"0,1 0 0,-1 0 0,3 0 0,-2 0 0,2 0 0,4 0 0,-2 0 0,4 0 0,-4 0 0,5 0 0,-3 0 0,4 0 0,0 0 0,-3 0 0,2 0 0,0 0 0,4 0 0</inkml:trace>
  <inkml:trace contextRef="#ctx0" brushRef="#br0" timeOffset="31">5717 11394 24575,'0'15'0,"0"-1"0,0-1 0,0-1 0,0 0 0,0 3 0,0-5 0,0 2 0,0-4 0,0-1 0,0 1 0,0-3 0,0 1 0,0-1 0,0 0 0,0 0 0,0 0 0,0-2 0,0-1 0</inkml:trace>
  <inkml:trace contextRef="#ctx0" brushRef="#br0" timeOffset="32">969 11716 24575,'17'0'0,"9"0"0,-4 0 0,11 0 0,-8 0 0,3 0 0,6 0 0,11 0 0,1 4 0,5 0 0,-2 1 0,2 2 0,-13-3 0,10 4 0,-18-1 0,9 1 0,0 0 0,1 0 0,-2-1 0,7 1 0,-5 0 0,4 0 0,0 0 0,-4 0 0,9 0 0,-9 0 0,9 0 0,-9-3 0,4 2 0,-5-3 0,0 4 0,0-4 0,-4 3 0,3-3 0,-8 4 0,3-1 0,0 0 0,2 1 0,4 0 0,0 0 0,5 0 0,-4-1 0,9 2 0,-3 3 0,4-3 0,-5 6 0,4-6 0,-8 6 0,8-6 0,-9 2 0,9 1 0,-4-2 0,0 1-551,-12-6 0,1-1 551,16 5 0,-14-7 0,1 1 0,21 5 0,-6-7 0,-12 3 0,0 0 0,17 2 0,-13-2 0,1 2 0,-12-2 0,-1 1 0,5-1 0,1 1 0,0 0 0,1 0 0,0-1 0,0 1 0,6 0 0,0 0 0,-6 0 0,0 0 0,6-2 0,-1-1 0,-13 0 0,0 1 0,20-1 0,-2 1 0,-1-2 0,-4 1 0,-1 1 0,4-3-266,-17 0 0,1 0 266,21 0 0,-21 0 0,-1 0 0,22 0 0,4 0 0,-6 0 0,1-4 0,-1 3 0,1-6 0,-1 6 0,-19-1 0,0 0 0,12 2 0,17 0 0,-20 0 0,11 0 0,-1 0 0,0 0 0,1 0 0,-6 0 0,4 0 0,-9 0 0,9 0 0,-8 0 0,8 0-119,-9 3 119,9-2 0,-9 3 0,9-1 0,-3-2 0,4 3 0,0-4 0,1 0 0,-1 0 0,1 0 0,-1 0 0,0 0 0,1 0 0,-1 0 0,0 0 0,0 0-324,-16 0 0,0 0 324,11 0 0,-3 0 0,-1 0 0,-1 0 0,-8 0 0,2 0 0,2 0 0,-1 0 0,-5 0 0,2 0 0,9 0 0,0 0 0,-10 0 0,0 0 0,3 0 0,1 0 0,0 0 0,0 0 0,4-2 0,-1 0 0,-2 1 0,-2 1 0,-2-4 0,0 0 0,-1 1 0,-1 1 0,27-7 0,-25 4 0,-1 1 0,27-5 0,-27 5 0,-1-1 0,16-3 0,9-1 1019,-15 5-1019,4-3 538,-10 6-538,-1-3 126,-4 1-126,0 2 708,-4-2-708,2 0 10,-6 2-10,3-2 0,-4 0 0,0-1 0,-4 1 0,0-3 0,-1 2 0,-2 1 0,-1-3 0,0 6 0,-6-3 0,2 1 0,-2 1 0,-1-1 0,-2 0 0,2-1 0,-4 0 0,1 0 0</inkml:trace>
  <inkml:trace contextRef="#ctx0" brushRef="#br0" timeOffset="33">4183 12532 24575,'0'18'0,"0"-2"0,0 12 0,0-3 0,0 4 0,0 0 0,0 0 0,0-1 0,0 1 0,0 0 0,0 0 0,0 0 0,0 0 0,0-5 0,0 4 0,0-7 0,0 3 0,0-4 0,0-4 0,0-1 0,0-3 0,0-2 0,0-2 0,0-3 0,0 1 0,0-3 0,0-1 0</inkml:trace>
  <inkml:trace contextRef="#ctx0" brushRef="#br0" timeOffset="34">4396 12679 24575,'0'16'0,"0"-3"0,0 3 0,0-4 0,0-3 0,0 6 0,0-8 0,0 7 0,0-7 0,0 7 0,0-4 0,0 6 0,0-4 0,0 3 0,0-2 0,0 6 0,0-9 0,0 5 0,0-6 0,0 3 0,0-3 0,3 3 0,0-6 0,3 5 0,0-5 0,-1 3 0,1-1 0,0-2 0,-1 3 0,1-4 0,-1 1 0,1-3 0,-1 1 0,3-3 0,-1 1 0,4-2 0,-2 0 0,7 0 0,-3 0 0,2 0 0,1 0 0,0-2 0,0-2 0,0-2 0,-4 0 0,0-3 0,0 2 0,-2-5 0,-2 6 0,-2-5 0,-1 4 0,1-4 0,0 2 0,0-3 0,-2 2 0,-2-1 0,1 5 0,-3-6 0,3 6 0,-3-5 0,2 4 0,-1-4 0,1 5 0,-2-6 0,0 6 0,0-5 0,0 1 0,0 1 0,0-6 0,0 8 0,0-8 0,0 6 0,0-3 0,0 0 0,0 3 0,0-3 0,0 6 0,0-2 0,0 2 0,0 1 0,-2-1 0,-1 1 0,-3 2 0,1-2 0,-1 4 0,1-4 0,-1 5 0,1-5 0,-1 4 0,1-1 0,-1-1 0,1 3 0,-1-3 0,1 3 0,-4 0 0,3 0 0,-6-3 0,6 3 0,-5-3 0,4 3 0,-4 0 0,5-2 0,-3 1 0,1-1 0,2 2 0,-3-3 0,4 2 0,-4-1 0,3 2 0,-5 0 0,4 0 0,-4 0 0,5 0 0,-3 0 0,1 0 0,1 0 0,-1 0 0,3 0 0,-1 0 0,1 0 0,0 0 0,0 0 0,0 0 0,-1 2 0,4-1 0,-1 1 0</inkml:trace>
  <inkml:trace contextRef="#ctx0" brushRef="#br0" timeOffset="35">2254 14488 24575,'14'0'0,"6"0"0,1 0 0,6 0 0,-6 0 0,3 0 0,-4 0 0,-7 0 0,-1 0 0,-6 0 0,-1 0 0,0 0 0,0 0 0,1 0 0,-1 0 0,1 0 0,-1 0 0,4 0 0,0-2 0,3 1 0,0-5 0,0 6 0,-3-3 0,0 1 0,-4 1 0,0-2 0,1 3 0,-3 0 0,-1 0 0</inkml:trace>
  <inkml:trace contextRef="#ctx0" brushRef="#br0" timeOffset="36">2223 14674 24575,'10'0'0,"5"0"0,1 0 0,0 0 0,3 0 0,-6 0 0,6 0 0,-9 0 0,5 0 0,-6 0 0,3 0 0,0 0 0,3 0 0,-3 0 0,4 0 0,0 0 0,-4 0 0,4 0 0,-4 0 0,0 0 0,0 0 0,-3 0 0,0 0 0,-4 0 0,1 0 0,-1 0 0,-2 0 0,-1 0 0</inkml:trace>
  <inkml:trace contextRef="#ctx0" brushRef="#br0" timeOffset="37">2831 14251 24575,'11'0'0,"3"0"0,-1 0 0,6 0 0,-3-6 0,4 5 0,0-5 0,0 3 0,0 2 0,-4-2 0,-1 3 0,-3 0 0,0 0 0,0 0 0,0 0 0,-2 0 0,-2 0 0,-3 0 0,1 0 0,-1 0 0,1 0 0,-1 0 0,1 0 0,-4 3 0,1 3 0,-3 3 0,0 6 0,0-2 0,0 6 0,0 1 0,-3 1 0,-4 3 0,-4 0 0,-2-3 0,-1 3 0,1-5 0,-4-2 0,3 2 0,1-2 0,1 0 0,2-2 0,1-3 0,-3-2 0,6 1 0,0-5 0,0 3 0,6-4 0,-3 1 0,3-1 0,0 3 0,0-2 0,0 1 0,6-1 0,0-1 0,10-1 0,0-2 0,8-2 0,1 0 0,8 0 0,-3 0 0,4 0 0,-10 0 0,4 0 0,-10-2 0,5-2 0,-13-2 0,1 2 0,-5 2 0,-1-1 0,1 3 0,-1-3 0,-2 3 0,0 0 0</inkml:trace>
  <inkml:trace contextRef="#ctx0" brushRef="#br0" timeOffset="38">3583 14111 24575,'-6'23'0,"-4"-4"0,-1 9 0,-3-3 0,0 4 0,2 0 0,-1-1 0,5-3 0,1-1 0,0 0 0,7-7 0,-6 3 0,5-8 0,-2 3 0,3 6 0,0-4 0,-3 10 0,2-10 0,-2 11 0,3-7 0,-3 16 0,2-14 0,-2 9 0,1-15 0,1-2 0,-2-3 0,1-2 0,1-2 0,-1-3 0,2 1 0,0-1 0,0 1 0,0-1 0,2 0 0,1-2 0,5 0 0,5-3 0,0 0 0,6 0 0,-6 0 0,2 0 0,1-3 0,-3-4 0,2-2 0,-2-7 0,-1 3 0,-2-3 0,-1 4 0,-4 3 0,1-2 0,0-2 0,-2 0 0,-1-3 0,-3 4 0,0 0 0,0 0 0,0 3 0,0-3 0,0 3 0,0 0 0,0 0 0,0 4 0,0-1 0,0 1 0,0-1 0,-3 1 0,3 0 0,-5 2 0,4-2 0,-3 4 0,1-1 0,-3 2 0,1 0 0,-1 0 0,1 0 0,-1 0 0,1 0 0,-4 0 0,3 0 0,-2 0 0,2 0 0,1 0 0,-1 0 0,1 0 0,0 0 0,-1 0 0,1 0 0,0 0 0,0 0 0,-1 0 0,3 0 0,1 0 0</inkml:trace>
  <inkml:trace contextRef="#ctx0" brushRef="#br0" timeOffset="39">2761 14916 24575,'14'0'0,"6"0"0,5 0 0,8 7 0,-3-5 0,13 12 0,-2-4 0,4-1 0,-1 2 0,6-2 0,-9-1 0,9 1 0,-11-2 0,5-6 0,-4 3 0,4-4 0,-5 0 0,0 0 0,0 0 0,-4 0 0,2 0 0,-7 0 0,4 0 0,-5 0 0,-1-4 0,1 0 0,-1-3 0,-3 3 0,3-2 0,-7 5 0,-1-2 0,-1 0 0,-6 2 0,-1-2 0,0 3 0,-6 0 0,2 0 0,-2 0 0,-3 0 0,-1 0 0</inkml:trace>
  <inkml:trace contextRef="#ctx0" brushRef="#br0" timeOffset="40">3054 15191 24575,'-3'5'0,"1"11"0,2-5 0,0 12 0,0-3 0,0 1 0,0 11 0,0-6 0,0 8 0,0-6 0,0 1 0,0-4 0,0 3 0,0-3 0,0 4 0,0-5 0,0-3 0,0-6 0,0-3 0,0 0 0,0-3 0,0 0 0,0-4 0,0 0 0,0 1 0,0-3 0,0-1 0</inkml:trace>
  <inkml:trace contextRef="#ctx0" brushRef="#br0" timeOffset="41">3288 15265 24575,'0'9'0,"0"1"0,0-1 0,0 0 0,0 3 0,0-3 0,0 6 0,0-2 0,0 10 0,0-9 0,0 13 0,0-6 0,0 4 0,0 3 0,0-7 0,0 6 0,0-6 0,3 7 0,1-10 0,2 5 0,0-11 0,1 4 0,-1-7 0,2 0 0,5-3 0,0 0 0,6-2 0,-3-2 0,4-2 0,0 0 0,4 0 0,-4 0 0,4 0 0,-7 0 0,2-6 0,-6 2 0,-1-8 0,0 5 0,-6-4 0,3 2 0,-3-4 0,0 1 0,0 0 0,0-3 0,1-6 0,0 0 0,0-3 0,-4 0 0,0 3 0,-3-2 0,0 6 0,0-2 0,0 6 0,0-6 0,0 9 0,0-5 0,0 6 0,0 0 0,-3-3 0,-3 6 0,-3-3 0,-3 3 0,0 0 0,0 2 0,-1-1 0,1 1 0,0 1 0,-3-3 0,2 6 0,-3-6 0,4 5 0,3-4 0,0 5 0,1-3 0,2 3 0,-3 0 0,4 0 0,0 0 0,-1 0 0,1 0 0,0 0 0,-1 0 0,1 0 0,-1 0 0,1 0 0,-1 0 0,-2 0 0,2 0 0,-3 0 0,4 0 0,-1 0 0,1 0 0,-1 0 0,1 0 0,3 0 0,-1 0 0</inkml:trace>
  <inkml:trace contextRef="#ctx0" brushRef="#br0" timeOffset="42">4307 14703 24575,'21'0'0,"-2"0"0,8 0 0,-2 0 0,8 0 0,-3 0 0,8 0 0,-8 0 0,8 0 0,-12 0 0,2 0 0,-8 0 0,-3 0 0,-5 0 0,-4 0 0,-2 0 0,-1 0 0,1 0 0,-3 0 0,-1 0 0</inkml:trace>
  <inkml:trace contextRef="#ctx0" brushRef="#br0" timeOffset="43">4389 14983 24575,'11'0'0,"8"0"0,-2 0 0,7 0 0,0 0 0,-4 0 0,8 0 0,-3 0 0,-3 0 0,-3 0 0,-7 0 0,0 0 0,-3 0 0,0 0 0,-4 0 0,1 0 0,-3 0 0,-1 0 0</inkml:trace>
  <inkml:trace contextRef="#ctx0" brushRef="#br0" timeOffset="44">5163 14735 24575,'5'-6'0,"-2"1"0,8 5 0,-5 0 0,5-3 0,2 2 0,0-1 0,6-4 0,-6 4 0,6-10 0,-3 11 0,0-8 0,3 9 0,-6-6 0,2 3 0,-3-3 0,1-1 0,-1 1 0,-3 3 0,-1-2 0,-2 2 0,-1 0 0,1 0 0,-1 3 0,0 0 0,1 0 0,-1 0 0,0 0 0,1 0 0,-4 3 0,1 0 0,-3 5 0,0 5 0,0-1 0,0 7 0,0-2 0,0 3 0,0-1 0,0 1 0,-3-3 0,-4 2 0,0-3 0,-2 0 0,0 0 0,2-4 0,-2 0 0,3 0 0,3-3 0,-3 2 0,6-4 0,-5 1 0,4-3 0,-2 4 0,1-3 0,1 2 0,-1-2 0,2-1 0,0 1 0,0-1 0,0 1 0,0-1 0,0 1 0,0-1 0,2 0 0,1-2 0,5-1 0,1-2 0,3 3 0,4-3 0,-3 3 0,6-3 0,-6 0 0,6 0 0,-3 0 0,0 0 0,0 0 0,-1 0 0,-5 0 0,5 0 0,-9 0 0,3 0 0,-4 0 0,1 0 0,-1 0 0,-2 0 0,-1 0 0</inkml:trace>
  <inkml:trace contextRef="#ctx0" brushRef="#br0" timeOffset="45">5728 14901 24575,'0'0'0</inkml:trace>
  <inkml:trace contextRef="#ctx0" brushRef="#br0" timeOffset="46">6088 14546 24575,'-6'11'0,"1"3"0,-2-1 0,-2 3 0,5-4 0,-4 0 0,8 0 0,-3 0 0,0-3 0,3 2 0,-3-2 0,3 3 0,0 0 0,0 0 0,0 0 0,0 4 0,0 0 0,-2 1 0,1-2 0,-2 1 0,3-3 0,0 6 0,0-6 0,0 2 0,0-3 0,0 0 0,0 0 0,0-3 0,0 0 0,0-1 0,0-2 0,0 3 0,0-4 0,6 1 0,4 0 0,6-3 0,1 3 0,1-6 0,-1 3 0,3-3 0,-4 0 0,0 0 0,-4 0 0,-3 0 0,-1 0 0,-2 0 0,-1 0 0,0 0 0,-1-2 0,-2-4 0,-2-3 0,0-3 0,0 0 0,0-1 0,0 1 0,0 0 0,0 0 0,0 3 0,0 0 0,0 4 0,0-1 0,0 1 0,0 0 0,0-1 0,0 1 0,0 0 0,-3-1 0,0 4 0,-2-1 0,-1 1 0,-2 1 0,2-1 0,-3-1 0,4 2 0,-1-1 0,0 2 0,1-2 0,-1 1 0,1-2 0,0 3 0,-1 0 0,1 0 0,0 0 0,-1 0 0,1 0 0,-1 0 0,1 0 0,0 0 0,0 0 0,-1 0 0,1 0 0,-1 0 0,1-2 0,-1 1 0,1-1 0,-1 2 0,1 0 0,2 0 0,1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2:06.796"/>
    </inkml:context>
    <inkml:brush xml:id="br0">
      <inkml:brushProperty name="width" value="0.05292" units="cm"/>
      <inkml:brushProperty name="height" value="0.05292" units="cm"/>
      <inkml:brushProperty name="color" value="#0000FF"/>
    </inkml:brush>
  </inkml:definitions>
  <inkml:trace contextRef="#ctx0" brushRef="#br0">13582 4016 24575,'0'-15'0,"0"1"0,0 5 0,3-3 0,0 6 0,2-2 0,1 2 0,-1 1 0,1-1 0,-1 1 0,0-1 0,1 3 0,-1-2 0,1 2 0,-1-2 0,4-1 0,-3 3 0,2-2 0,0 1 0,-1-1 0,1-1 0,-3 3 0,1-2 0,-1 2 0,1 0 0,-1-2 0,1 4 0,-1-1 0,1 2 0,-1 0 0,0 0 0,1 0 0,-1 0 0,1 0 0,-1 0 0,0 0 0,1 0 0,2 0 0,-2 0 0,3 0 0,-4 0 0,1 0 0,-1 2 0,1 1 0,-1 6 0,1-3 0,0 5 0,-1-5 0,1 6 0,0-6 0,-3 2 0,2 1 0,-2 0 0,3 0 0,-3 2 0,2-2 0,-1 3 0,-1-3 0,2 3 0,-1-3 0,-1 0 0,0 2 0,-1-5 0,-1 3 0,1-4 0,-2 0 0,0 1 0,0-1 0,0 1 0,0-1 0,0 1 0,0-1 0,-5 1 0,-5 3 0,-7-2 0,-7 3 0,-1 0 0,-8-2 0,3 2 0,-8-2 0,8-1 0,1-2 0,5 1 0,7-6 0,2 3 0,5-3 0,2 3 0,7-3 0,2 3 0,7-3 0,-2 0 0,5 0 0,-2 0 0,3 0 0,0 0 0,0 0 0,1 0 0,-1 0 0,0 0 0,0 0 0,0 0 0,0 0 0,0 2 0,0 2 0,3-1 0,-2 2 0,3-4 0,-4 4 0,0-1 0,0 2 0,0 0 0,-3-1 0,2 1 0,-4 3 0,4-3 0,-4 6 0,1-3 0,-2 0 0,0 2 0,0-1 0,0 2 0,0 3 0,-3-5 0,0 8 0,-3-8 0,0 6 0,0-4 0,0 0 0,0 3 0,0-2 0,-5 3 0,-2-4 0,-5 0 0,-3-3 0,2 3 0,-6-5 0,2 2 0,-3-2 0,0-1 0,0 1 0,0-1 0,-3-2 0,2-1 0,-3 0 0,4-2 0,-4 2 0,6-3 0,-5 0 0,10 0 0,-2 0 0,6 0 0,-3 0 0,6 0 0,0 2 0,1-1 0,5 1 0,-3-2 0</inkml:trace>
  <inkml:trace contextRef="#ctx0" brushRef="#br0" timeOffset="13968">13522 5483 24575,'9'-11'0,"0"2"0,3-3 0,3 8 0,-4-6 0,7 5 0,-8-4 0,9 3 0,-3-1 0,4 1 0,-3 2 0,2-2 0,-6 5 0,6-2 0,-3 0 0,0 3 0,3-3 0,-6 3 0,6 0 0,-6 0 0,3 0 0,-4 0 0,0 0 0,0 0 0,-3 0 0,2 0 0,-5 0 0,3 0 0,-4 0 0,1 2 0,-3 1 0,1 2 0,-3 1 0,4-1 0,-5 1 0,3 2 0,0 1 0,-3 3 0,3 4 0,-3-3 0,0 6 0,0-6 0,0 2 0,0 1 0,0-4 0,-5 4 0,1-4 0,-8 3 0,5-2 0,-5 3 0,2-1 0,-2-2 0,-5 3 0,4 0 0,-6-5 0,5 7 0,-5-10 0,2 8 0,0-7 0,2 1 0,2-1 0,1-3 0,0 3 0,3-3 0,0 3 0,4-4 0,-1 0 0,3 1 0,-2-1 0,5 1 0,-5-1 0,4 1 0,-1-1 0,-1 0 0,3 1 0,-5-1 0,4 4 0,-4-3 0,5 2 0,-3-2 0,3-1 0,-2-2 0,1 2 0,-1-2 0,7 2 0,1-2 0,9 2 0,2-1 0,2-1 0,1 3 0,0-5 0,0 5 0,4-5 0,-3 2 0,2 0 0,-3-3 0,-4 3 0,3-3 0,-6 3 0,2-2 0,-3 1 0,0-2 0,-2 0 0,1 0 0,-5 0 0,2 0 0,-2 0 0,-1 0 0,1 0 0,-1 3 0,1-3 0,-1 3 0,0-1 0,-2-2 0,-1 3 0</inkml:trace>
  <inkml:trace contextRef="#ctx0" brushRef="#br0" timeOffset="16422">14009 6589 24575,'-19'0'0,"1"0"0,-6 0 0,3 0 0,-7 0 0,-1 0 0,3 0 0,-7 0 0,13 0 0,-8 0 0,7 0 0,-3 0 0,8 0 0,0 0 0,4 0 0,3 0 0,0 0 0,4 0 0,-1 0 0,3 2 0,1 1 0,2 2 0,0 4 0,0 3 0,0 5 0,0 2 0,0 5 0,0 1 0,0 4 0,0 0 0,-3 0 0,2 0 0,-2-5 0,3 4 0,0-7 0,0 3 0,0-5 0,0 1 0,-3-3 0,2 2 0,-1-6 0,2-1 0,0-1 0,0-4 0,0 1 0,0-3 0,0 1 0,0-1 0,0 1 0,0-1 0,0-4 0,5-2 0,2-8 0,5 3 0,3-3 0,-2 0 0,6 1 0,-6 2 0,6 0 0,-6 6 0,6-3 0,-6 3 0,6 0 0,-6 0 0,2 0 0,-2 0 0,-1 0 0,-3 0 0,2 5 0,-4 5 0,5 6 0,-5 4 0,3 4 0,-4-3 0,2 7 0,-1 1 0,0 1 0,-3 3 0,3-4 0,-7-1 0,4-3 0,-4-1 0,0-8 0,0 0 0,0-4 0,0 0 0,0-3 0,0-1 0,0-2 0,-3-1 0,0 1 0,-5-1 0,1 1 0,-4 0 0,2-1 0,-7 2 0,3-1 0,-2-3 0,2 3 0,1-6 0,0 3 0,3-3 0,-3 0 0,3 0 0,-3 0 0,0 0 0,3 0 0,-3 0 0,3 0 0,-3 0 0,3 0 0,-3-3 0,6 0 0,-5-3 0,4 3 0,-1-2 0,2 2 0,1 0 0,-1-2 0,1 4 0,0-3 0,-1 3 0,3-1 0,1 2 0</inkml:trace>
  <inkml:trace contextRef="#ctx0" brushRef="#br0" timeOffset="17892">13674 8076 24575,'0'27'0,"0"-4"0,0 0 0,0 6 0,0-3 0,0 11 0,0-7 0,0 8 0,0-4 0,0 5 0,0 0 0,0-4 0,0 2 0,0-7 0,0 7 0,0-7 0,0 0 0,0-7 0,0 1 0,0-3 0,0-1 0,0-1 0,0-6 0,0 3 0,0-7 0,0-1 0,0-2 0,0-1 0,0 0 0,0 1 0,0-1 0,0 0 0,0-2 0,0-1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1:43.079"/>
    </inkml:context>
    <inkml:brush xml:id="br0">
      <inkml:brushProperty name="width" value="0.05292" units="cm"/>
      <inkml:brushProperty name="height" value="0.05292" units="cm"/>
      <inkml:brushProperty name="color" value="#FF0000"/>
    </inkml:brush>
  </inkml:definitions>
  <inkml:trace contextRef="#ctx0" brushRef="#br0">1148 10996 24575,'0'11'0,"0"6"0,0-3 0,0 2 0,0 3 0,0-3 0,0 8 0,0-3 0,0 7 0,0-7 0,0 6 0,0-6 0,0 3 0,0-8 0,0 3 0,0-6 0,0 3 0,0-7 0,0 2 0,0-5 0,0 3 0,0-1 0,0-2 0,0 3 0,0-4 0,0 4 0,0-3 0,0 2 0,0 0 0,0-1 0,0 1 0,0-3 0,0 1 0,0-1 0,0 0 0,2-2 0,-1-1 0,1-2 0</inkml:trace>
  <inkml:trace contextRef="#ctx0" brushRef="#br0" timeOffset="1">1399 11333 24575,'17'0'0,"0"0"0,7 0 0,-3 0 0,3 0 0,0 0 0,0 0 0,1 0 0,-1 0 0,0 0 0,-7 0 0,10 0 0,-9 0 0,5 0 0,-6 0 0,2 0 0,-6 0 0,-1 0 0,-1 0 0,-4 0 0,1 0 0,-3 0 0,1 0 0,-3 0 0,-1 0 0</inkml:trace>
  <inkml:trace contextRef="#ctx0" brushRef="#br0" timeOffset="2">1625 11177 24575,'0'14'0,"0"1"0,0 0 0,0 2 0,0-1 0,0 3 0,0-3 0,0 4 0,0 0 0,0-4 0,0 0 0,0-1 0,0-5 0,0 5 0,0-6 0,0 0 0,0 2 0,0-5 0,0 3 0,0-1 0,0-2 0,0 3 0,0-1 0,0-2 0,0 6 0,0-6 0,0 2 0,0-2 0,0-1 0,0 1 0,0-1 0,0 1 0,0-1 0,0 0 0,2 1 0,-1-1 0,1 0 0,0-2 0,-1-1 0,1-2 0</inkml:trace>
  <inkml:trace contextRef="#ctx0" brushRef="#br0" timeOffset="3">2049 11082 24575,'0'12'0,"0"5"0,0-4 0,0 3 0,0 0 0,0 0 0,0-4 0,0 7 0,0-6 0,0 6 0,0-6 0,0 3 0,0-1 0,0-2 0,0 3 0,0-1 0,0-2 0,0 6 0,0-6 0,0 2 0,0 1 0,0-3 0,3 2 0,-2-2 0,1-1 0,1 0 0,-2 0 0,1 0 0,-2-3 0,0-1 0,0-2 0,0-1 0,0 1 0,0-1 0,0 0 0,0 0 0,3-2 0,-3 2 0,5-2 0,-4 2 0,1-2 0,-2-1 0</inkml:trace>
  <inkml:trace contextRef="#ctx0" brushRef="#br0" timeOffset="4">2270 11366 24575,'19'0'0,"1"0"0,8 0 0,-6 0 0,15 0 0,-15 0 0,15 0 0,-7 0 0,9-4 0,-9 3 0,7-9 0,-15 5 0,11-6 0,-13 5 0,1-1 0,-6 0 0,-5 4 0,-2-2 0,-3 4 0,1-1 0,-3 2 0,-1 0 0</inkml:trace>
  <inkml:trace contextRef="#ctx0" brushRef="#br0" timeOffset="5">2522 11152 24575,'0'11'0,"0"0"0,0 4 0,0 1 0,0 4 0,0 0 0,0 4 0,0-3 0,0 3 0,0-5 0,0 1 0,0-3 0,0 2 0,0-7 0,0 4 0,0-4 0,0-3 0,0 2 0,0-1 0,0 2 0,0 0 0,0-3 0,0-1 0,0-2 0,0-1 0,0 1 0,0-1 0,0 0 0,0 1 0,0-1 0,0 0 0,0 0 0,0 1 0,0-1 0,0 0 0,0 0 0,0 1 0,0-1 0,0-2 0,0-1 0</inkml:trace>
  <inkml:trace contextRef="#ctx0" brushRef="#br0" timeOffset="6">2894 11119 24575,'3'2'0,"-1"2"0,-2 10 0,0-1 0,0 10 0,0-6 0,0 7 0,0 0 0,0-4 0,0 4 0,0-4 0,0 0 0,0 4 0,0-7 0,0 6 0,0-7 0,0 4 0,0-3 0,0 2 0,0-6 0,0 5 0,0-8 0,0 5 0,0-6 0,3 1 0,-3-2 0,3-3 0,-3 1 0,2-1 0,-1 1 0,1-1 0,-2 0 0,2 1 0,-1-1 0,1 1 0,-2-1 0,3 1 0,-3-1 0,5 0 0,-2-2 0,0-1 0,-1-2 0</inkml:trace>
  <inkml:trace contextRef="#ctx0" brushRef="#br0" timeOffset="7">3092 11434 24575,'18'0'0,"4"0"0,8 0 0,4 0 0,1 0 0,8 0 0,-12 0 0,12 0 0,-17 0 0,6 0 0,-7 0 0,0 0 0,-5 0 0,-1 0 0,-6 0 0,2 0 0,-5 0 0,1-3 0,-5 3 0,2-3 0,-2 3 0,-3-3 0,2 3 0,-5-5 0,2 5 0,-2-3 0</inkml:trace>
  <inkml:trace contextRef="#ctx0" brushRef="#br0" timeOffset="8">3373 11262 24575,'0'14'0,"0"3"0,0-1 0,0 8 0,0-3 0,0 3 0,0-5 0,0-2 0,0 2 0,0-6 0,0 6 0,0-6 0,0-1 0,0-1 0,0-4 0,0 4 0,0-5 0,0 2 0,0-2 0,0-1 0,0 1 0,0-1 0,0 0 0,0 0 0,0 1 0,0-1 0,0 1 0,0-1 0,0 1 0,0-1 0,0 0 0,0 1 0,0-1 0,0 0 0,0 1 0,0-1 0,0 1 0,0-1 0,0 0 0,0-2 0,0-1 0</inkml:trace>
  <inkml:trace contextRef="#ctx0" brushRef="#br0" timeOffset="9">3643 11250 24575,'6'-5'0,"2"-1"0,4-3 0,-2 2 0,5-2 0,-6 3 0,3 0 0,5 0 0,-3 0 0,0 3 0,-2 0 0,-3 3 0,0 0 0,2 0 0,-2 0 0,19 0 0,-14 0 0,13 0 0,-18 0 0,0 2 0,1 7 0,-4-2 0,3 6 0,-6-4 0,-1 4 0,1-1 0,-2 3 0,2-2 0,-3 6 0,0-3 0,0 1 0,0 2 0,-3-3 0,-1 0 0,-5 0 0,2-1 0,-2-2 0,0 3 0,3-7 0,-3 2 0,3-5 0,-2 6 0,1-6 0,-1 5 0,-1-4 0,3 1 0,-6 1 0,6-3 0,-5 5 0,1-2 0,-2 1 0,3-2 0,-2 1 0,4-3 0,-1 2 0,5-2 0,-2-3 0,4 1 0,1-3 0,6 1 0,3-2 0,3 0 0,0 0 0,4 0 0,-4 0 0,7 0 0,-2 0 0,3 0 0,-4 0 0,3 0 0,-3 0 0,1-3 0,2 3 0,-6-3 0,2 3 0,-3 0 0,-3 0 0,-1 0 0,-2 0 0,-1 0 0,1 0 0,-1 0 0,-2 0 0,0 0 0</inkml:trace>
  <inkml:trace contextRef="#ctx0" brushRef="#br0" timeOffset="10">4312 11215 24575,'0'11'0,"0"3"0,0 3 0,0-1 0,0 3 0,0 2 0,0-1 0,0 8 0,0-10 0,0 4 0,0-12 0,0 9 0,0-10 0,0 4 0,0-3 0,0-4 0,0 5 0,0-5 0,0 2 0,0-2 0,0 2 0,0-2 0,0 6 0,0-6 0,0 2 0,0-3 0,0 4 0,0-3 0,0 2 0,0-2 0,0-1 0,0 1 0,0-1 0,0 1 0,2-1 0,-1 0 0,2 1 0,-3-3 0,0-1 0</inkml:trace>
  <inkml:trace contextRef="#ctx0" brushRef="#br0" timeOffset="11">4219 11482 24575,'17'0'0,"1"0"0,5 0 0,2 0 0,0-3 0,3 2 0,-7-2 0,3 3 0,-8 0 0,3 0 0,-6-5 0,0 3 0,-5-3 0,-3 5 0,1 0 0,-1 0 0,-2 0 0,-1 0 0</inkml:trace>
  <inkml:trace contextRef="#ctx0" brushRef="#br0" timeOffset="12">4632 11217 24575,'8'-3'0,"-1"-4"0,1 5 0,1-6 0,3 8 0,-2-3 0,5 3 0,-6 0 0,3 0 0,0 0 0,0 0 0,0 0 0,1 0 0,-4 0 0,2 0 0,-5 0 0,5 0 0,-5 2 0,3 1 0,-4 3 0,1-1 0,-1 1 0,1-1 0,-3 0 0,1 1 0,-3-1 0,1 1 0,1-1 0,-3 4 0,3 0 0,-3 3 0,0 0 0,0 3 0,0-2 0,0 6 0,-3-6 0,-3 6 0,-1-6 0,-6 6 0,3-3 0,-7 5 0,3-4 0,-3 2 0,2-5 0,1 5 0,1-6 0,1 3 0,5-4 0,-5-3 0,6 3 0,0-6 0,0 3 0,3-4 0,0 1 0,1-1 0,2 0 0,-3 1 0,3-1 0,-3 1 0,3-1 0,-2 0 0,1 1 0,-1-1 0,2 1 0,0-1 0,2-2 0,7 0 0,1-3 0,9 0 0,-3-3 0,1-1 0,2 0 0,-7-1 0,7 4 0,-6-4 0,3 2 0,-4-1 0,0 2 0,0-1 0,-3 2 0,0-2 0,-4 3 0,0 0 0,1 0 0,-1 0 0,1 0 0,-3 0 0,-1 0 0</inkml:trace>
  <inkml:trace contextRef="#ctx0" brushRef="#br0" timeOffset="13">5206 11288 24575,'0'14'0,"0"4"0,0-2 0,0 8 0,0-3 0,0-1 0,0-1 0,0 1 0,0-2 0,0 5 0,0-10 0,0 2 0,0-6 0,0 3 0,0-6 0,0 2 0,0-3 0,0 1 0,0-1 0,0 1 0,0-1 0,0 0 0,0 1 0,0-1 0,0 1 0,0-1 0,0 1 0,0-1 0,0 0 0,0 1 0,0-3 0,0-1 0</inkml:trace>
  <inkml:trace contextRef="#ctx0" brushRef="#br0" timeOffset="14">5108 11524 24575,'14'0'0,"4"0"0,-2 0 0,4 0 0,-3 0 0,2 0 0,-9 0 0,8 0 0,-9 0 0,4 0 0,-6 0 0,-1 0 0,-1 0 0,0 0 0,0 0 0,1 0 0,-1 0 0,0 0 0,0 0 0,-2 0 0,-1 0 0</inkml:trace>
  <inkml:trace contextRef="#ctx0" brushRef="#br0" timeOffset="15">5450 11077 24575,'11'0'0,"-3"0"0,7 0 0,-5 0 0,3 0 0,-2 0 0,-2 0 0,3 0 0,0 0 0,-3 0 0,0 0 0,-1 0 0,-2 0 0,3 0 0,-4 0 0,1 0 0,-1 0 0,0 0 0,-2 2 0,2 1 0,-4 3 0,4-1 0,-5 1 0,5-1 0,-4 1 0,3-1 0,-3 0 0,1 1 0,-2 2 0,0 1 0,0 0 0,0 3 0,0-3 0,0 3 0,-2 0 0,-4 0 0,-4 0 0,-2 0 0,0-2 0,-4 2 0,3-3 0,-6 1 0,3 2 0,-1-2 0,-2 0 0,6-1 0,1-3 0,3 0 0,4-1 0,-1 1 0,7-3 0,0-1 0,7-2 0,-3 0 0,4 0 0,-3 0 0,5 0 0,-2 0 0,0 0 0,3 0 0,-6 0 0,5 0 0,-5 0 0,3 0 0,-4 0 0,1 2 0,-1 1 0,1 3 0,-1-1 0,0 1 0,1-1 0,-1 1 0,1-1 0,-3 1 0,-1-1 0,-2 0 0,3 1 0,-3 2 0,3 1 0,-3 0 0,0 3 0,0-3 0,0 0 0,0 2 0,0-4 0,0 4 0,0-5 0,0 3 0,0-1 0,-6-2 0,2 3 0,-4-4 0,-1 1 0,0 3 0,-3-3 0,0 3 0,0-3 0,0 0 0,2 0 0,-1 0 0,5-1 0,-3-1 0,4 0 0,0-3 0,2 1 0,0-2 0</inkml:trace>
  <inkml:trace contextRef="#ctx0" brushRef="#br0" timeOffset="16">5987 11108 24575,'11'0'0,"0"0"0,1 0 0,3 0 0,-5 0 0,5 0 0,-2 0 0,0 0 0,-1 0 0,-3 0 0,-4 0 0,1 0 0,-1 0 0,0 0 0,1 0 0,-1 0 0,1 0 0,-1 0 0,1 0 0,-1 0 0,1 0 0,-1 0 0,0 0 0,1 0 0,-1 0 0,-2 2 0,0 1 0,-3 2 0,0 0 0,0 1 0,0-1 0,0 4 0,0 3 0,-10 5 0,-2 4 0,-14 2 0,3-1 0,-7 1 0,7-2 0,-2-2 0,8-3 0,1-3 0,7-4 0,1 0 0,2-4 0,1 0 0,4-2 0,2-1 0,4-2 0,0 0 0,1 0 0,2 0 0,-2 0 0,6 0 0,-6 0 0,5 0 0,-5 0 0,5 0 0,-4 0 0,1 0 0,-3 0 0,1 3 0,-1 0 0,1 2 0,-1 1 0,1-1 0,-3 1 0,2-1 0,-5 1 0,3-1 0,-1 3 0,-1 2 0,2 2 0,-3-3 0,0 2 0,0-2 0,0 3 0,0 0 0,0-3 0,0 0 0,0-1 0,0-2 0,0 3 0,0-4 0,-3 1 0,0-1 0,-2 1 0,-1-1 0,1-2 0,-4-1 0,0 1 0,-3-2 0,-4 1 0,0 1 0,-1-2 0,2 2 0,3-3 0,0 0 0,2 0 0,2 0 0,2 2 0,3-1 0,1 1 0</inkml:trace>
  <inkml:trace contextRef="#ctx0" brushRef="#br0" timeOffset="17">6593 11190 24575,'15'0'0,"3"0"0,-8 0 0,8 0 0,-8 0 0,5 0 0,1 0 0,-3 0 0,2 0 0,-3 0 0,-3 0 0,3 0 0,-6 0 0,2 0 0,-2 0 0,-1 0 0,1 0 0,-3 2 0,-1 1 0,-2 3 0,0-1 0,0 1 0,0-1 0,0 3 0,0 2 0,0 2 0,0 0 0,0 0 0,0 0 0,-2-3 0,-1-1 0,0-2 0,-2-1 0,4 1 0,-1-1 0,-1-2 0,2 2 0,-3-2 0,0 0 0,-1 2 0,2-2 0,-2 0 0,2 2 0,0-2 0,-2 0 0,4 2 0,-4-5 0,5 5 0,-5-2 0,4 3 0,-4-1 0,5 1 0,-5-1 0,4 0 0,-4 1 0,5-1 0,-3 1 0,1-3 0,4-1 0,-2-2 0,8 0 0,-1 0 0,4 0 0,-5 0 0,6 0 0,-6 0 0,5 3 0,-5 0 0,3 3 0,-4-3 0,1 1 0,-1-1 0,0 1 0,-1 0 0,-2-1 0,0 0 0,-1 2 0,1-2 0,-2 3 0,0-1 0,0 1 0,0 2 0,0-2 0,0 3 0,0-1 0,0 1 0,0 3 0,0 0 0,-2 0 0,-4 0 0,-1 0 0,-5 0 0,6-2 0,-6 1 0,6-5 0,-5 3 0,4-4 0,-4 1 0,5 0 0,-6 0 0,6-1 0,-2-2 0,-1 2 0,0-4 0,-3 2 0,0-3 0,0 2 0,2-1 0,-1 2 0,5-3 0,-3 0 0,4 0 0,2 0 0,1 0 0</inkml:trace>
  <inkml:trace contextRef="#ctx0" brushRef="#br0" timeOffset="18">7140 11195 24575,'14'-8'0,"-4"1"0,1 4 0,-1 2 0,2-1 0,-1 2 0,-2 0 0,-1 0 0,-3 0 0,1 0 0,-1 0 0,1 0 0,-1 0 0,1 0 0,-1 2 0,-2 1 0,-1 2 0,-2 1 0,2-1 0,-1 1 0,1-1 0,-2 3 0,0 1 0,0 3 0,0-2 0,0 1 0,0-5 0,0 3 0,0-4 0,0 0 0,0 1 0,-2-3 0,-1-1 0,0 0 0,-2 1 0,-1 0 0,0 2 0,-2-2 0,-1 3 0,3-1 0,-3 1 0,1 0 0,2-1 0,-2 1 0,2-3 0,3 1 0,5-3 0,5 2 0,4-3 0,1 0 0,0 0 0,0 0 0,-3 0 0,2 2 0,-5-1 0,3 4 0,-4-2 0,1 0 0,-1 2 0,-2-2 0,0 2 0,-3 0 0,0 1 0,0-1 0,0 0 0,0 4 0,0 3 0,0 1 0,0 3 0,-3-1 0,-1-2 0,-5 6 0,2-6 0,-2 3 0,3-4 0,0-3 0,0 2 0,-3-5 0,2 6 0,-1-6 0,2 3 0,0-4 0,1 1 0,-4-1 0,3 1 0,-2-1 0,2 1 0,-2 0 0,1-3 0,-1 2 0,2-5 0,-2 6 0,2-6 0,-3 5 0,4-4 0,0 1 0,2-2 0,0 0 0</inkml:trace>
  <inkml:trace contextRef="#ctx0" brushRef="#br0" timeOffset="19">7607 11224 24575,'15'0'0,"-4"0"0,4 0 0,-5 0 0,9 0 0,-6 0 0,0 0 0,-2 0 0,-5 0 0,6 0 0,-3 0 0,0 0 0,-1 5 0,-2-1 0,0 4 0,-3-2 0,2-1 0,-5 1 0,3 2 0,-3-2 0,0 3 0,0-4 0,0 1 0,0-1 0,0 1 0,0-1 0,0 0 0,0 1 0,0 2 0,0-2 0,0 6 0,-3-3 0,-3 3 0,-1 0 0,-5 0 0,3 0 0,0 0 0,-3 0 0,6-3 0,-6 0 0,6-3 0,-3-1 0,6 1 0,-2-3 0,3-1 0,1-2 0,7 0 0,3 0 0,3 0 0,-1 0 0,-2 0 0,0 0 0,0 0 0,-4 0 0,1 0 0,-1 3 0,0 0 0,1 2 0,-1 1 0,1-1 0,0 3 0,-3-1 0,2 1 0,-5 0 0,3-1 0,-3 4 0,0-2 0,0 3 0,0 0 0,0 0 0,0 0 0,-3 0 0,0 0 0,-3 0 0,0-3 0,-3 3 0,3-6 0,-3 2 0,4-2 0,-4 0 0,3-1 0,-3 1 0,1 0 0,2-3 0,-6 2 0,3-4 0,-3 1 0,3 1 0,-2-3 0,1 3 0,1-1 0,1-1 0,2 1 0,1-2 0,-1 0 0,3 0 0,1 0 0</inkml:trace>
  <inkml:trace contextRef="#ctx0" brushRef="#br0" timeOffset="20">8156 11247 24575,'0'18'0,"0"-3"0,0 4 0,0-3 0,0 1 0,0 2 0,0-3 0,0 4 0,0 0 0,0 0 0,0 0 0,0-1 0,0-2 0,0 2 0,0-6 0,3 2 0,-3-3 0,6 0 0,-6-3 0,5 0 0,-4-1 0,4-2 0,-5 3 0,5-4 0,-2 1 0,3-1 0,-1 0 0,1-2 0,-1 0 0,3-3 0,1 0 0,4 0 0,2 0 0,1 0 0,4 0 0,0 0 0,4 0 0,-3-3 0,7-1 0,-3-3 0,-1 3 0,4-3 0,-7 7 0,3-7 0,-8 7 0,0-3 0,-7 3 0,-1-3 0,-2 3 0,-1-3 0,-4 3 0,-5 0 0,-5 0 0,3 0 0,0 0 0</inkml:trace>
  <inkml:trace contextRef="#ctx0" brushRef="#br0" timeOffset="21">8436 11399 24575,'0'15'0,"0"4"0,0 6 0,0 8 0,0-3 0,0 4 0,0-10 0,0 0 0,0 0 0,0-7 0,0 3 0,0-8 0,0-3 0,0 0 0,0-4 0,0 0 0,0 0 0,0 1 0,0-1 0,0 0 0,0 0 0,0 0 0,0 1 0,0-4 0,0 1 0</inkml:trace>
  <inkml:trace contextRef="#ctx0" brushRef="#br0" timeOffset="22">8122 11637 24575,'-14'0'0,"-2"0"0,-4 0 0,0 0 0,-4 0 0,7 0 0,-6 0 0,10 0 0,-6 0 0,6 0 0,0 0 0,5 0 0,5 0 0,0 0 0</inkml:trace>
  <inkml:trace contextRef="#ctx0" brushRef="#br0" timeOffset="23">7966 11554 24575,'0'19'0,"0"-1"0,0 6 0,0-7 0,0 10 0,0-13 0,0 9 0,0-6 0,0-4 0,0 2 0,0-9 0,0 2 0,0-2 0,0-1 0,0 1 0,0-3 0,0-1 0</inkml:trace>
  <inkml:trace contextRef="#ctx0" brushRef="#br0" timeOffset="24">7536 11612 24575,'-19'0'0,"-2"0"0,5 0 0,1 0 0,-1 0 0,7 0 0,-3 0 0,4 0 0,-1 0 0,-1 0 0,-3 0 0,0-5 0,-2 3 0,2-3 0,4 5 0,1-2 0,2 1 0,5-2 0,0 3 0,3 0 0</inkml:trace>
  <inkml:trace contextRef="#ctx0" brushRef="#br0" timeOffset="25">7410 11500 24575,'0'18'0,"0"1"0,0 5 0,0-7 0,0 10 0,0-16 0,0 11 0,0-12 0,0 2 0,0-4 0,0-3 0,0 1 0,0-1 0,0 0 0,0 1 0,0-1 0,0 0 0,0 1 0,0-1 0,0 1 0,0-1 0,0 1 0,0-1 0,0 0 0,0-2 0,0 0 0</inkml:trace>
  <inkml:trace contextRef="#ctx0" brushRef="#br0" timeOffset="26">7083 11456 24575,'-18'0'0,"5"0"0,-10 0 0,2 0 0,0 0 0,-3 0 0,4 0 0,4 0 0,0 0 0,4 0 0,3 0 0,3 0 0,4 0 0</inkml:trace>
  <inkml:trace contextRef="#ctx0" brushRef="#br0" timeOffset="27">6939 11349 24575,'0'12'0,"0"1"0,0-7 0,0 3 0,0-4 0,0 4 0,0-3 0,0 2 0,0 1 0,0 0 0,0 0 0,0 2 0,0-2 0,0 0 0,0 0 0,0-4 0,0 0 0,0 1 0,0-1 0,0 0 0,0 0 0,0 0 0,0 0 0,0 1 0,0-1 0,0 1 0,0 2 0,0-2 0,0 3 0,0-4 0,0 1 0,0-1 0,0 1 0,0-3 0,0-1 0</inkml:trace>
  <inkml:trace contextRef="#ctx0" brushRef="#br0" timeOffset="28">6460 11468 24575,'-11'0'0,"0"0"0,-5 0 0,-4 0 0,-1 0 0,-7 0 0,7 0 0,-3 0 0,7 0 0,-2 0 0,9 0 0,-4 0 0,7 0 0,-1 0 0,5 0 0,1 0 0</inkml:trace>
  <inkml:trace contextRef="#ctx0" brushRef="#br0" timeOffset="29">6288 11352 24575,'0'10'0,"0"1"0,0 5 0,0 4 0,0-2 0,0 9 0,0-14 0,0 10 0,0-13 0,0 5 0,0-9 0,0 6 0,0-6 0,0 2 0,0-2 0,0-1 0,0 1 0,0-1 0,0 0 0,0 1 0,0-1 0,0 0 0,0 1 0,0-3 0,0-1 0</inkml:trace>
  <inkml:trace contextRef="#ctx0" brushRef="#br0" timeOffset="30">5857 11474 24575,'-18'0'0,"2"0"0,1 0 0,-1 0 0,3 0 0,-2 0 0,2 0 0,4 0 0,-2 0 0,4 0 0,-4 0 0,5 0 0,-3 0 0,4 0 0,0 0 0,-3 0 0,2 0 0,0 0 0,4 0 0</inkml:trace>
  <inkml:trace contextRef="#ctx0" brushRef="#br0" timeOffset="31">5717 11394 24575,'0'15'0,"0"-1"0,0-1 0,0-1 0,0 0 0,0 3 0,0-5 0,0 2 0,0-4 0,0-1 0,0 1 0,0-3 0,0 1 0,0-1 0,0 0 0,0 0 0,0 0 0,0-2 0,0-1 0</inkml:trace>
  <inkml:trace contextRef="#ctx0" brushRef="#br0" timeOffset="32">969 11716 24575,'17'0'0,"9"0"0,-4 0 0,11 0 0,-8 0 0,3 0 0,6 0 0,11 0 0,1 4 0,5 0 0,-2 1 0,2 2 0,-13-3 0,10 4 0,-18-1 0,9 1 0,0 0 0,1 0 0,-2-1 0,7 1 0,-5 0 0,4 0 0,0 0 0,-4 0 0,9 0 0,-9 0 0,9 0 0,-9-3 0,4 2 0,-5-3 0,0 4 0,0-4 0,-4 3 0,3-3 0,-8 4 0,3-1 0,0 0 0,2 1 0,4 0 0,0 0 0,5 0 0,-4-1 0,9 2 0,-3 3 0,4-3 0,-5 6 0,4-6 0,-8 6 0,8-6 0,-9 2 0,9 1 0,-4-2 0,0 1-551,-12-6 0,1-1 551,16 5 0,-14-7 0,1 1 0,21 5 0,-6-7 0,-12 3 0,0 0 0,17 2 0,-13-2 0,1 2 0,-12-2 0,-1 1 0,5-1 0,1 1 0,0 0 0,1 0 0,0-1 0,0 1 0,6 0 0,0 0 0,-6 0 0,0 0 0,6-2 0,-1-1 0,-13 0 0,0 1 0,20-1 0,-2 1 0,-1-2 0,-4 1 0,-1 1 0,4-3-266,-17 0 0,1 0 266,21 0 0,-21 0 0,-1 0 0,22 0 0,4 0 0,-6 0 0,1-4 0,-1 3 0,1-6 0,-1 6 0,-19-1 0,0 0 0,12 2 0,17 0 0,-20 0 0,11 0 0,-1 0 0,0 0 0,1 0 0,-6 0 0,4 0 0,-9 0 0,9 0 0,-8 0 0,8 0-119,-9 3 119,9-2 0,-9 3 0,9-1 0,-3-2 0,4 3 0,0-4 0,1 0 0,-1 0 0,1 0 0,-1 0 0,0 0 0,1 0 0,-1 0 0,0 0 0,0 0-324,-16 0 0,0 0 324,11 0 0,-3 0 0,-1 0 0,-1 0 0,-8 0 0,2 0 0,2 0 0,-1 0 0,-5 0 0,2 0 0,9 0 0,0 0 0,-10 0 0,0 0 0,3 0 0,1 0 0,0 0 0,0 0 0,4-2 0,-1 0 0,-2 1 0,-2 1 0,-2-4 0,0 0 0,-1 1 0,-1 1 0,27-7 0,-25 4 0,-1 1 0,27-5 0,-27 5 0,-1-1 0,16-3 0,9-1 1019,-15 5-1019,4-3 538,-10 6-538,-1-3 126,-4 1-126,0 2 708,-4-2-708,2 0 10,-6 2-10,3-2 0,-4 0 0,0-1 0,-4 1 0,0-3 0,-1 2 0,-2 1 0,-1-3 0,0 6 0,-6-3 0,2 1 0,-2 1 0,-1-1 0,-2 0 0,2-1 0,-4 0 0,1 0 0</inkml:trace>
  <inkml:trace contextRef="#ctx0" brushRef="#br0" timeOffset="33">4183 12532 24575,'0'18'0,"0"-2"0,0 12 0,0-3 0,0 4 0,0 0 0,0 0 0,0-1 0,0 1 0,0 0 0,0 0 0,0 0 0,0 0 0,0-5 0,0 4 0,0-7 0,0 3 0,0-4 0,0-4 0,0-1 0,0-3 0,0-2 0,0-2 0,0-3 0,0 1 0,0-3 0,0-1 0</inkml:trace>
  <inkml:trace contextRef="#ctx0" brushRef="#br0" timeOffset="34">4396 12679 24575,'0'16'0,"0"-3"0,0 3 0,0-4 0,0-3 0,0 6 0,0-8 0,0 7 0,0-7 0,0 7 0,0-4 0,0 6 0,0-4 0,0 3 0,0-2 0,0 6 0,0-9 0,0 5 0,0-6 0,0 3 0,0-3 0,3 3 0,0-6 0,3 5 0,0-5 0,-1 3 0,1-1 0,0-2 0,-1 3 0,1-4 0,-1 1 0,1-3 0,-1 1 0,3-3 0,-1 1 0,4-2 0,-2 0 0,7 0 0,-3 0 0,2 0 0,1 0 0,0-2 0,0-2 0,0-2 0,-4 0 0,0-3 0,0 2 0,-2-5 0,-2 6 0,-2-5 0,-1 4 0,1-4 0,0 2 0,0-3 0,-2 2 0,-2-1 0,1 5 0,-3-6 0,3 6 0,-3-5 0,2 4 0,-1-4 0,1 5 0,-2-6 0,0 6 0,0-5 0,0 1 0,0 1 0,0-6 0,0 8 0,0-8 0,0 6 0,0-3 0,0 0 0,0 3 0,0-3 0,0 6 0,0-2 0,0 2 0,0 1 0,-2-1 0,-1 1 0,-3 2 0,1-2 0,-1 4 0,1-4 0,-1 5 0,1-5 0,-1 4 0,1-1 0,-1-1 0,1 3 0,-1-3 0,1 3 0,-4 0 0,3 0 0,-6-3 0,6 3 0,-5-3 0,4 3 0,-4 0 0,5-2 0,-3 1 0,1-1 0,2 2 0,-3-3 0,4 2 0,-4-1 0,3 2 0,-5 0 0,4 0 0,-4 0 0,5 0 0,-3 0 0,1 0 0,1 0 0,-1 0 0,3 0 0,-1 0 0,1 0 0,0 0 0,0 0 0,0 0 0,-1 2 0,4-1 0,-1 1 0</inkml:trace>
  <inkml:trace contextRef="#ctx0" brushRef="#br0" timeOffset="35">2254 14488 24575,'14'0'0,"6"0"0,1 0 0,6 0 0,-6 0 0,3 0 0,-4 0 0,-7 0 0,-1 0 0,-6 0 0,-1 0 0,0 0 0,0 0 0,1 0 0,-1 0 0,1 0 0,-1 0 0,4 0 0,0-2 0,3 1 0,0-5 0,0 6 0,-3-3 0,0 1 0,-4 1 0,0-2 0,1 3 0,-3 0 0,-1 0 0</inkml:trace>
  <inkml:trace contextRef="#ctx0" brushRef="#br0" timeOffset="36">2223 14674 24575,'10'0'0,"5"0"0,1 0 0,0 0 0,3 0 0,-6 0 0,6 0 0,-9 0 0,5 0 0,-6 0 0,3 0 0,0 0 0,3 0 0,-3 0 0,4 0 0,0 0 0,-4 0 0,4 0 0,-4 0 0,0 0 0,0 0 0,-3 0 0,0 0 0,-4 0 0,1 0 0,-1 0 0,-2 0 0,-1 0 0</inkml:trace>
  <inkml:trace contextRef="#ctx0" brushRef="#br0" timeOffset="37">2831 14251 24575,'11'0'0,"3"0"0,-1 0 0,6 0 0,-3-6 0,4 5 0,0-5 0,0 3 0,0 2 0,-4-2 0,-1 3 0,-3 0 0,0 0 0,0 0 0,0 0 0,-2 0 0,-2 0 0,-3 0 0,1 0 0,-1 0 0,1 0 0,-1 0 0,1 0 0,-4 3 0,1 3 0,-3 3 0,0 6 0,0-2 0,0 6 0,0 1 0,-3 1 0,-4 3 0,-4 0 0,-2-3 0,-1 3 0,1-5 0,-4-2 0,3 2 0,1-2 0,1 0 0,2-2 0,1-3 0,-3-2 0,6 1 0,0-5 0,0 3 0,6-4 0,-3 1 0,3-1 0,0 3 0,0-2 0,0 1 0,6-1 0,0-1 0,10-1 0,0-2 0,8-2 0,1 0 0,8 0 0,-3 0 0,4 0 0,-10 0 0,4 0 0,-10-2 0,5-2 0,-13-2 0,1 2 0,-5 2 0,-1-1 0,1 3 0,-1-3 0,-2 3 0,0 0 0</inkml:trace>
  <inkml:trace contextRef="#ctx0" brushRef="#br0" timeOffset="38">3583 14111 24575,'-6'23'0,"-4"-4"0,-1 9 0,-3-3 0,0 4 0,2 0 0,-1-1 0,5-3 0,1-1 0,0 0 0,7-7 0,-6 3 0,5-8 0,-2 3 0,3 6 0,0-4 0,-3 10 0,2-10 0,-2 11 0,3-7 0,-3 16 0,2-14 0,-2 9 0,1-15 0,1-2 0,-2-3 0,1-2 0,1-2 0,-1-3 0,2 1 0,0-1 0,0 1 0,0-1 0,2 0 0,1-2 0,5 0 0,5-3 0,0 0 0,6 0 0,-6 0 0,2 0 0,1-3 0,-3-4 0,2-2 0,-2-7 0,-1 3 0,-2-3 0,-1 4 0,-4 3 0,1-2 0,0-2 0,-2 0 0,-1-3 0,-3 4 0,0 0 0,0 0 0,0 3 0,0-3 0,0 3 0,0 0 0,0 0 0,0 4 0,0-1 0,0 1 0,0-1 0,-3 1 0,3 0 0,-5 2 0,4-2 0,-3 4 0,1-1 0,-3 2 0,1 0 0,-1 0 0,1 0 0,-1 0 0,1 0 0,-4 0 0,3 0 0,-2 0 0,2 0 0,1 0 0,-1 0 0,1 0 0,0 0 0,-1 0 0,1 0 0,0 0 0,0 0 0,-1 0 0,3 0 0,1 0 0</inkml:trace>
  <inkml:trace contextRef="#ctx0" brushRef="#br0" timeOffset="39">2761 14916 24575,'14'0'0,"6"0"0,5 0 0,8 7 0,-3-5 0,13 12 0,-2-4 0,4-1 0,-1 2 0,6-2 0,-9-1 0,9 1 0,-11-2 0,5-6 0,-4 3 0,4-4 0,-5 0 0,0 0 0,0 0 0,-4 0 0,2 0 0,-7 0 0,4 0 0,-5 0 0,-1-4 0,1 0 0,-1-3 0,-3 3 0,3-2 0,-7 5 0,-1-2 0,-1 0 0,-6 2 0,-1-2 0,0 3 0,-6 0 0,2 0 0,-2 0 0,-3 0 0,-1 0 0</inkml:trace>
  <inkml:trace contextRef="#ctx0" brushRef="#br0" timeOffset="40">3054 15191 24575,'-3'5'0,"1"11"0,2-5 0,0 12 0,0-3 0,0 1 0,0 11 0,0-6 0,0 8 0,0-6 0,0 1 0,0-4 0,0 3 0,0-3 0,0 4 0,0-5 0,0-3 0,0-6 0,0-3 0,0 0 0,0-3 0,0 0 0,0-4 0,0 0 0,0 1 0,0-3 0,0-1 0</inkml:trace>
  <inkml:trace contextRef="#ctx0" brushRef="#br0" timeOffset="41">3288 15265 24575,'0'9'0,"0"1"0,0-1 0,0 0 0,0 3 0,0-3 0,0 6 0,0-2 0,0 10 0,0-9 0,0 13 0,0-6 0,0 4 0,0 3 0,0-7 0,0 6 0,0-6 0,3 7 0,1-10 0,2 5 0,0-11 0,1 4 0,-1-7 0,2 0 0,5-3 0,0 0 0,6-2 0,-3-2 0,4-2 0,0 0 0,4 0 0,-4 0 0,4 0 0,-7 0 0,2-6 0,-6 2 0,-1-8 0,0 5 0,-6-4 0,3 2 0,-3-4 0,0 1 0,0 0 0,0-3 0,1-6 0,0 0 0,0-3 0,-4 0 0,0 3 0,-3-2 0,0 6 0,0-2 0,0 6 0,0-6 0,0 9 0,0-5 0,0 6 0,0 0 0,-3-3 0,-3 6 0,-3-3 0,-3 3 0,0 0 0,0 2 0,-1-1 0,1 1 0,0 1 0,-3-3 0,2 6 0,-3-6 0,4 5 0,3-4 0,0 5 0,1-3 0,2 3 0,-3 0 0,4 0 0,0 0 0,-1 0 0,1 0 0,0 0 0,-1 0 0,1 0 0,-1 0 0,1 0 0,-1 0 0,-2 0 0,2 0 0,-3 0 0,4 0 0,-1 0 0,1 0 0,-1 0 0,1 0 0,3 0 0,-1 0 0</inkml:trace>
  <inkml:trace contextRef="#ctx0" brushRef="#br0" timeOffset="42">4307 14703 24575,'21'0'0,"-2"0"0,8 0 0,-2 0 0,8 0 0,-3 0 0,8 0 0,-8 0 0,8 0 0,-12 0 0,2 0 0,-8 0 0,-3 0 0,-5 0 0,-4 0 0,-2 0 0,-1 0 0,1 0 0,-3 0 0,-1 0 0</inkml:trace>
  <inkml:trace contextRef="#ctx0" brushRef="#br0" timeOffset="43">4389 14983 24575,'11'0'0,"8"0"0,-2 0 0,7 0 0,0 0 0,-4 0 0,8 0 0,-3 0 0,-3 0 0,-3 0 0,-7 0 0,0 0 0,-3 0 0,0 0 0,-4 0 0,1 0 0,-3 0 0,-1 0 0</inkml:trace>
  <inkml:trace contextRef="#ctx0" brushRef="#br0" timeOffset="44">5163 14735 24575,'5'-6'0,"-2"1"0,8 5 0,-5 0 0,5-3 0,2 2 0,0-1 0,6-4 0,-6 4 0,6-10 0,-3 11 0,0-8 0,3 9 0,-6-6 0,2 3 0,-3-3 0,1-1 0,-1 1 0,-3 3 0,-1-2 0,-2 2 0,-1 0 0,1 0 0,-1 3 0,0 0 0,1 0 0,-1 0 0,0 0 0,1 0 0,-4 3 0,1 0 0,-3 5 0,0 5 0,0-1 0,0 7 0,0-2 0,0 3 0,0-1 0,0 1 0,-3-3 0,-4 2 0,0-3 0,-2 0 0,0 0 0,2-4 0,-2 0 0,3 0 0,3-3 0,-3 2 0,6-4 0,-5 1 0,4-3 0,-2 4 0,1-3 0,1 2 0,-1-2 0,2-1 0,0 1 0,0-1 0,0 1 0,0-1 0,0 1 0,0-1 0,2 0 0,1-2 0,5-1 0,1-2 0,3 3 0,4-3 0,-3 3 0,6-3 0,-6 0 0,6 0 0,-3 0 0,0 0 0,0 0 0,-1 0 0,-5 0 0,5 0 0,-9 0 0,3 0 0,-4 0 0,1 0 0,-1 0 0,-2 0 0,-1 0 0</inkml:trace>
  <inkml:trace contextRef="#ctx0" brushRef="#br0" timeOffset="45">5728 14901 24575,'0'0'0</inkml:trace>
  <inkml:trace contextRef="#ctx0" brushRef="#br0" timeOffset="46">6088 14546 24575,'-6'11'0,"1"3"0,-2-1 0,-2 3 0,5-4 0,-4 0 0,8 0 0,-3 0 0,0-3 0,3 2 0,-3-2 0,3 3 0,0 0 0,0 0 0,0 0 0,0 4 0,0 0 0,-2 1 0,1-2 0,-2 1 0,3-3 0,0 6 0,0-6 0,0 2 0,0-3 0,0 0 0,0 0 0,0-3 0,0 0 0,0-1 0,0-2 0,0 3 0,0-4 0,6 1 0,4 0 0,6-3 0,1 3 0,1-6 0,-1 3 0,3-3 0,-4 0 0,0 0 0,-4 0 0,-3 0 0,-1 0 0,-2 0 0,-1 0 0,0 0 0,-1-2 0,-2-4 0,-2-3 0,0-3 0,0 0 0,0-1 0,0 1 0,0 0 0,0 0 0,0 3 0,0 0 0,0 4 0,0-1 0,0 1 0,0 0 0,0-1 0,0 1 0,0 0 0,-3-1 0,0 4 0,-2-1 0,-1 1 0,-2 1 0,2-1 0,-3-1 0,4 2 0,-1-1 0,0 2 0,1-2 0,-1 1 0,1-2 0,0 3 0,-1 0 0,1 0 0,0 0 0,-1 0 0,1 0 0,-1 0 0,1 0 0,0 0 0,0 0 0,-1 0 0,1 0 0,-1 0 0,1-2 0,-1 1 0,1-1 0,-1 2 0,1 0 0,2 0 0,1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2:06.796"/>
    </inkml:context>
    <inkml:brush xml:id="br0">
      <inkml:brushProperty name="width" value="0.05292" units="cm"/>
      <inkml:brushProperty name="height" value="0.05292" units="cm"/>
      <inkml:brushProperty name="color" value="#0000FF"/>
    </inkml:brush>
  </inkml:definitions>
  <inkml:trace contextRef="#ctx0" brushRef="#br0">13582 4016 24575,'0'-15'0,"0"1"0,0 5 0,3-3 0,0 6 0,2-2 0,1 2 0,-1 1 0,1-1 0,-1 1 0,0-1 0,1 3 0,-1-2 0,1 2 0,-1-2 0,4-1 0,-3 3 0,2-2 0,0 1 0,-1-1 0,1-1 0,-3 3 0,1-2 0,-1 2 0,1 0 0,-1-2 0,1 4 0,-1-1 0,1 2 0,-1 0 0,0 0 0,1 0 0,-1 0 0,1 0 0,-1 0 0,0 0 0,1 0 0,2 0 0,-2 0 0,3 0 0,-4 0 0,1 0 0,-1 2 0,1 1 0,-1 6 0,1-3 0,0 5 0,-1-5 0,1 6 0,0-6 0,-3 2 0,2 1 0,-2 0 0,3 0 0,-3 2 0,2-2 0,-1 3 0,-1-3 0,2 3 0,-1-3 0,-1 0 0,0 2 0,-1-5 0,-1 3 0,1-4 0,-2 0 0,0 1 0,0-1 0,0 1 0,0-1 0,0 1 0,0-1 0,-5 1 0,-5 3 0,-7-2 0,-7 3 0,-1 0 0,-8-2 0,3 2 0,-8-2 0,8-1 0,1-2 0,5 1 0,7-6 0,2 3 0,5-3 0,2 3 0,7-3 0,2 3 0,7-3 0,-2 0 0,5 0 0,-2 0 0,3 0 0,0 0 0,0 0 0,1 0 0,-1 0 0,0 0 0,0 0 0,0 0 0,0 0 0,0 2 0,0 2 0,3-1 0,-2 2 0,3-4 0,-4 4 0,0-1 0,0 2 0,0 0 0,-3-1 0,2 1 0,-4 3 0,4-3 0,-4 6 0,1-3 0,-2 0 0,0 2 0,0-1 0,0 2 0,0 3 0,-3-5 0,0 8 0,-3-8 0,0 6 0,0-4 0,0 0 0,0 3 0,0-2 0,-5 3 0,-2-4 0,-5 0 0,-3-3 0,2 3 0,-6-5 0,2 2 0,-3-2 0,0-1 0,0 1 0,0-1 0,-3-2 0,2-1 0,-3 0 0,4-2 0,-4 2 0,6-3 0,-5 0 0,10 0 0,-2 0 0,6 0 0,-3 0 0,6 0 0,0 2 0,1-1 0,5 1 0,-3-2 0</inkml:trace>
  <inkml:trace contextRef="#ctx0" brushRef="#br0" timeOffset="13968">13522 5483 24575,'9'-11'0,"0"2"0,3-3 0,3 8 0,-4-6 0,7 5 0,-8-4 0,9 3 0,-3-1 0,4 1 0,-3 2 0,2-2 0,-6 5 0,6-2 0,-3 0 0,0 3 0,3-3 0,-6 3 0,6 0 0,-6 0 0,3 0 0,-4 0 0,0 0 0,0 0 0,-3 0 0,2 0 0,-5 0 0,3 0 0,-4 0 0,1 2 0,-3 1 0,1 2 0,-3 1 0,4-1 0,-5 1 0,3 2 0,0 1 0,-3 3 0,3 4 0,-3-3 0,0 6 0,0-6 0,0 2 0,0 1 0,0-4 0,-5 4 0,1-4 0,-8 3 0,5-2 0,-5 3 0,2-1 0,-2-2 0,-5 3 0,4 0 0,-6-5 0,5 7 0,-5-10 0,2 8 0,0-7 0,2 1 0,2-1 0,1-3 0,0 3 0,3-3 0,0 3 0,4-4 0,-1 0 0,3 1 0,-2-1 0,5 1 0,-5-1 0,4 1 0,-1-1 0,-1 0 0,3 1 0,-5-1 0,4 4 0,-4-3 0,5 2 0,-3-2 0,3-1 0,-2-2 0,1 2 0,-1-2 0,7 2 0,1-2 0,9 2 0,2-1 0,2-1 0,1 3 0,0-5 0,0 5 0,4-5 0,-3 2 0,2 0 0,-3-3 0,-4 3 0,3-3 0,-6 3 0,2-2 0,-3 1 0,0-2 0,-2 0 0,1 0 0,-5 0 0,2 0 0,-2 0 0,-1 0 0,1 0 0,-1 3 0,1-3 0,-1 3 0,0-1 0,-2-2 0,-1 3 0</inkml:trace>
  <inkml:trace contextRef="#ctx0" brushRef="#br0" timeOffset="16422">14009 6589 24575,'-19'0'0,"1"0"0,-6 0 0,3 0 0,-7 0 0,-1 0 0,3 0 0,-7 0 0,13 0 0,-8 0 0,7 0 0,-3 0 0,8 0 0,0 0 0,4 0 0,3 0 0,0 0 0,4 0 0,-1 0 0,3 2 0,1 1 0,2 2 0,0 4 0,0 3 0,0 5 0,0 2 0,0 5 0,0 1 0,0 4 0,0 0 0,-3 0 0,2 0 0,-2-5 0,3 4 0,0-7 0,0 3 0,0-5 0,0 1 0,-3-3 0,2 2 0,-1-6 0,2-1 0,0-1 0,0-4 0,0 1 0,0-3 0,0 1 0,0-1 0,0 1 0,0-1 0,0-4 0,5-2 0,2-8 0,5 3 0,3-3 0,-2 0 0,6 1 0,-6 2 0,6 0 0,-6 6 0,6-3 0,-6 3 0,6 0 0,-6 0 0,2 0 0,-2 0 0,-1 0 0,-3 0 0,2 5 0,-4 5 0,5 6 0,-5 4 0,3 4 0,-4-3 0,2 7 0,-1 1 0,0 1 0,-3 3 0,3-4 0,-7-1 0,4-3 0,-4-1 0,0-8 0,0 0 0,0-4 0,0 0 0,0-3 0,0-1 0,0-2 0,-3-1 0,0 1 0,-5-1 0,1 1 0,-4 0 0,2-1 0,-7 2 0,3-1 0,-2-3 0,2 3 0,1-6 0,0 3 0,3-3 0,-3 0 0,3 0 0,-3 0 0,0 0 0,3 0 0,-3 0 0,3 0 0,-3 0 0,3 0 0,-3-3 0,6 0 0,-5-3 0,4 3 0,-1-2 0,2 2 0,1 0 0,-1-2 0,1 4 0,0-3 0,-1 3 0,3-1 0,1 2 0</inkml:trace>
  <inkml:trace contextRef="#ctx0" brushRef="#br0" timeOffset="17892">13674 8076 24575,'0'27'0,"0"-4"0,0 0 0,0 6 0,0-3 0,0 11 0,0-7 0,0 8 0,0-4 0,0 5 0,0 0 0,0-4 0,0 2 0,0-7 0,0 7 0,0-7 0,0 0 0,0-7 0,0 1 0,0-3 0,0-1 0,0-1 0,0-6 0,0 3 0,0-7 0,0-1 0,0-2 0,0-1 0,0 0 0,0 1 0,0-1 0,0 0 0,0-2 0,0-1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3:00.509"/>
    </inkml:context>
    <inkml:brush xml:id="br0">
      <inkml:brushProperty name="width" value="0.05292" units="cm"/>
      <inkml:brushProperty name="height" value="0.05292" units="cm"/>
      <inkml:brushProperty name="color" value="#0000FF"/>
    </inkml:brush>
  </inkml:definitions>
  <inkml:trace contextRef="#ctx0" brushRef="#br0">12281 4020 24575,'13'0'0,"8"0"0,-3 2 0,5 2 0,2 10 0,0-5 0,1 8 0,-2-9 0,1 9 0,-4-9 0,8 10 0,-12-11 0,10 6 0,-10-6 0,7 3 0,0-3 0,1 0 0,0 0 0,2 0 0,-6 0 0,7 0 0,-7 0 0,3 0 0,-4 2 0,-1-2 0,-2 3 0,2-1 0,-6-2 0,2 5 0,-6-6 0,3 3 0,-6-3 0,2-1 0,-2 1 0,-1-1 0,-2 0 0,-1-2 0,-2-1 0</inkml:trace>
  <inkml:trace contextRef="#ctx0" brushRef="#br0" timeOffset="1024">12965 3863 24575,'-8'0'0,"-1"1"0,-3 5 0,-4 4 0,-4 0 0,-5 4 0,-1 4 0,2-4 0,-1 4 0,5-5 0,-9 5 0,7 1 0,-4-1 0,5 3 0,1-7 0,-2 7 0,1-3 0,7-4 0,-6 6 0,9-6 0,-5 3 0,3-2 0,3 1 0,-2 0 0,2 1 0,0 2 0,1-6 0,3 2 0,0-3 0,0 0 0,0-3 0,0 3 0,3-6 0,-3 5 0,3-5 0,0 5 0,-2-4 0,4 4 0,-4-2 0,4 3 0,-4 0 0,2 0 0,-1 4 0,-1-3 0,1 2 0,-2-3 0,0 4 0,0-3 0,-1 2 0,1-3 0,3-3 0,-3 3 0,3-6 0,0 2 0,-2-2 0,4-3 0,-1-1 0</inkml:trace>
  <inkml:trace contextRef="#ctx0" brushRef="#br0" timeOffset="2228">12287 5420 24575,'22'10'0,"-6"-2"0,14 22 0,-7-6 0,0 4 0,3 1 0,-8-7 0,14 11 0,-6 2 0,4-7 0,-4-1 0,-7-3 0,4-9 0,-9 5 0,5-10 0,-6 1 0,6-4 0,-2 5 0,-4-5 0,5 3 0,-4-4 0,6-3 0,-4 3 0,3-2 0,-3 2 0,4-2 0,-4 1 0,3-4 0,-6 2 0,3-1 0,-7-1 0,2 2 0,-5-3 0,3 0 0,-4 0 0,1 0 0,-3 2 0,-1-2 0,-2 3 0</inkml:trace>
  <inkml:trace contextRef="#ctx0" brushRef="#br0" timeOffset="3228">12821 5370 24575,'-10'0'0,"-5"0"0,-1 6 0,-8-1 0,-2 12 0,-4-8 0,-4 9 0,8-8 0,-11 6 0,15-3 0,-10-1 0,10 4 0,-2-4 0,3 5 0,-3-7 0,3 6 0,3-5 0,-2 6 0,10-5 0,-10 5 0,7-4 0,-3 4 0,3-5 0,1 0 0,0 3 0,-1-2 0,4 3 0,-3-4 0,3 0 0,-1 0 0,1 0 0,3 0 0,0-3 0,0 2 0,1-4 0,2 4 0,-2-5 0,1 5 0,1-5 0,-2 6 0,4-6 0,-2 2 0,1 1 0,1-3 0,-4 2 0,4-2 0,-1-1 0,-1 0 0,3 1 0,-3-1 0,3 1 0,-2-1 0,1-2 0,-1 0 0</inkml:trace>
  <inkml:trace contextRef="#ctx0" brushRef="#br0" timeOffset="4562">12250 6826 24575,'9'15'0,"1"2"0,7 3 0,1 1 0,4 5 0,4 1 0,-2 0 0,2-1 0,3-4 0,-5 0 0,1 0 0,-1-4 0,-6-2 0,-1-6 0,2 3 0,-10-7 0,4 3 0,-5-3 0,1 0 0,-3-3 0,2-1 0,1 1 0,-3-2 0,5 1 0,-5 1 0,3-3 0,-4 5 0,1-4 0,-1 4 0,3-5 0,-1 5 0,1-2 0,-2 3 0,-1-1 0,0-2 0,1 2 0,-1-2 0,1 3 0,-1-1 0,1 0 0,-1 1 0,1-1 0,-1 1 0,0-1 0,1 1 0,-1-1 0,1 0 0,-1-2 0,0 0 0,-2-5 0,-3-1 0,-3-3 0,-2 3 0,2-1 0,1 3 0,2-1 0</inkml:trace>
  <inkml:trace contextRef="#ctx0" brushRef="#br0" timeOffset="5634">12800 6879 24575,'-19'10'0,"2"-2"0,-13 14 0,5-7 0,-6 11 0,2-10 0,-2 10 0,-3-7 0,3 1 0,-3 2 0,9-10 0,-1 9 0,9-13 0,1 11 0,3-9 0,6 5 0,-4-3 0,7 4 0,-5-3 0,3 6 0,-1-6 0,1 6 0,-19 30 0,15-27 0,-15 22 0,20-38 0,2-1 0,-2 1 0,2-1 0,-3 1 0,-2-1 0,1 1 0,-1 0 0,2-1 0,1 1 0,-1-3 0,3 1 0,-1-3 0,3 1 0,-1-2 0</inkml:trace>
  <inkml:trace contextRef="#ctx0" brushRef="#br0" timeOffset="6829">12415 8128 24575,'12'3'0,"-2"3"0,6 4 0,0 6 0,-3-2 0,12 7 0,-10-4 0,5 1 0,-3-2 0,-1-4 0,1 5 0,2-6 0,-6 3 0,6-3 0,-6-2 0,3 3 0,-4-5 0,0 4 0,3-4 0,-2 5 0,3-5 0,-1 4 0,-2-4 0,0 5 0,-1-5 0,-6 4 0,6-4 0,-6 2 0,3-4 0,-4 1 0,-2-1 0,2 1 0,-4-1 0,1 1 0,0-1 0,-1 0 0,4 1 0,-5-1 0,3 1 0,-3-1 0,2 1 0,-1-1 0,1 1 0,-2-1 0,0-2 0,0-1 0</inkml:trace>
  <inkml:trace contextRef="#ctx0" brushRef="#br0" timeOffset="7870">13038 8194 24575,'-14'0'0,"-3"0"0,1 0 0,-8 0 0,-6 0 0,0 0 0,-3 0 0,4 0 0,0 0 0,-4 0 0,2 0 0,2 6 0,1-4 0,11 9 0,-10-10 0,13 7 0,-6-4 0,8 4 0,0 2 0,-4 2 0,3 4 0,-7-5 0,-1 9 0,-1-9 0,-7 11 0,3-7 0,-4 4 0,1-8 0,5 2 0,3-6 0,5 2 0,4-3 0,3 0 0,1 0 0,5-1 0,0 1 0,1-1 0,1 1 0,-1-1 0,2 0 0,-3 1 0,3-1 0,-3 1 0,3-1 0,0 0 0,0-2 0,0-1 0</inkml:trace>
  <inkml:trace contextRef="#ctx0" brushRef="#br0" timeOffset="9816">9386 10789 24575,'8'-3'0,"1"-5"0,6 7 0,-2-7 0,3 7 0,-1-2 0,-2 3 0,6 0 0,-6 0 0,6 0 0,-3 0 0,4 0 0,-4 0 0,3 0 0,-6 0 0,6 0 0,-6 0 0,6 0 0,-6 0 0,0 0 0,-2 3 0,-2 1 0,0 1 0,0 4 0,-3 0 0,-1 0 0,1 2 0,-3-1 0,0 2 0,-3 0 0,0 0 0,0 0 0,0 0 0,0 0 0,0 0 0,0 0 0,-5 0 0,-2 0 0,-9 1 0,0-4 0,-4 4 0,0-6 0,0 3 0,0-4 0,0 1 0,4-1 0,-3 1 0,6-4 0,0 3 0,2-6 0,2 5 0,-1-4 0,2 4 0,2-4 0,1 1 0,6-2 0,7 0 0,7 0 0,5 3 0,0 1 0,0-1 0,0 3 0,0-2 0,-1 2 0,-2 1 0,-2-1 0,-3 0 0,0 3 0,-2 0 0,-1 3 0,-3 0 0,0 0 0,0 4 0,-3-3 0,0 2 0,-3-3 0,0 0 0,0 1 0,0-1 0,-5 0 0,-2 0 0,-9 4 0,2-3 0,-9 4 0,5-4 0,-6 1 0,0 0 0,3-4 0,-2 3 0,6-6 0,2 2 0,2-3 0,4-2 0,-2-2 0,4-2 0,-1 0 0,2 0 0,-2 0 0,2 0 0,-3 0 0,4 0 0,-1 0 0,1 0 0,-1 0 0,1 0 0,-1 0 0,0 0 0,1 0 0,0 0 0,-1 0 0,3 0 0,1 0 0</inkml:trace>
  <inkml:trace contextRef="#ctx0" brushRef="#br0" timeOffset="10826">10078 11220 24575,'19'0'0,"-7"0"0,15 0 0,-1 0 0,4 0 0,3 0 0,1 0 0,0 0 0,-3 0 0,1 0 0,-7 0 0,0 0 0,-2 0 0,-3 0 0,0 0 0,-3 0 0,2 0 0,-7 0 0,1 0 0,-2 0 0,-5 0 0,3 0 0,-4 0 0,1 0 0,-1 0 0,0 0 0,-2 0 0,0 0 0</inkml:trace>
  <inkml:trace contextRef="#ctx0" brushRef="#br0" timeOffset="11777">10390 11074 24575,'0'18'0,"0"-2"0,0 6 0,0 0 0,0 3 0,0 7 0,0-10 0,0 10 0,0-11 0,0 7 0,0-11 0,0 6 0,0-6 0,0 2 0,0-5 0,0 1 0,0-6 0,0 3 0,0-3 0,0 2 0,0-5 0,0 6 0,0-6 0,0 5 0,0-2 0,0 0 0,0 3 0,0-3 0,0 0 0,0 2 0,0-5 0,0 3 0,0-4 0,0 1 0,0-1 0,0-2 0,0-1 0</inkml:trace>
  <inkml:trace contextRef="#ctx0" brushRef="#br0" timeOffset="12998">10952 10851 24575,'0'17'0,"0"5"0,0 3 0,0 4 0,0 4 0,0 1 0,0 5 0,0-4 0,0 3 0,0-9 0,0 5 0,0-6 0,0 1 0,0-8 0,0 2 0,0-10 0,0 0 0,0-5 0,0-2 0,0-1 0,0 1 0,0-1 0,3-2 0,0 0 0,2-3 0,3 0 0,5 0 0,0 0 0,6 0 0,1 0 0,1 0 0,7 0 0,1 0 0,6 0 0,4 0 0,-5 0 0,4 0 0,-3 0 0,-1 0 0,-4 0 0,-6 0 0,-8 0 0,-3 0 0,-5 0 0,-3 0 0,1 0 0,-1 0 0,-2 0 0,0 0 0</inkml:trace>
  <inkml:trace contextRef="#ctx0" brushRef="#br0" timeOffset="14030">11281 11200 24575,'0'20'0,"0"3"0,0-2 0,0 11 0,0-6 0,0 12 0,0-8 0,0 3 0,0-4 0,0 0 0,0 0 0,0-1 0,0 1 0,0-4 0,0-4 0,0-2 0,0-9 0,0 4 0,0-7 0,0 1 0,0-3 0,0-2 0,0 0 0</inkml:trace>
  <inkml:trace contextRef="#ctx0" brushRef="#br0" timeOffset="15097">11688 11396 24575,'26'0'0,"-3"0"0,5 0 0,1 0 0,1 0 0,4 0 0,4 0 0,-7 0 0,12 0 0,-3 0 0,-5 0 0,4 0 0,-6 0 0,-7 0 0,7 0 0,-13 0 0,1 0 0,-6 0 0,-6 0 0,0 0 0,-4 0 0,1 0 0,-3 0 0,-1 0 0</inkml:trace>
  <inkml:trace contextRef="#ctx0" brushRef="#br0" timeOffset="16395">11954 11147 24575,'-3'14'0,"1"6"0,2 4 0,0 1 0,0 3 0,0 1 0,0-3 0,0 7 0,0-9 0,0 1 0,0 3 0,0-7 0,0 3 0,0-4 0,0 3 0,0-5 0,0 1 0,0-3 0,0-4 0,0 7 0,0-6 0,0 0 0,0-2 0,0-5 0,0 3 0,0-4 0,0 1 0,0-1 0,0 0 0,0 1 0,0-1 0,0 0 0,0 1 0,0-1 0,0 0 0,0 1 0,0-4 0,0 1 0</inkml:trace>
  <inkml:trace contextRef="#ctx0" brushRef="#br0" timeOffset="17413">12521 11044 24575,'0'23'0,"0"-1"0,0 2 0,0 5 0,0 5 0,0 5 0,0 0 0,0 0 0,0-4 0,0-2 0,0-4 0,0 0 0,0-8 0,0-1 0,0-5 0,0-2 0,0 3 0,0-7 0,0 2 0,0-5 0,0 6 0,0-6 0,0 2 0,0-2 0,0-1 0,0-2 0,0-1 0</inkml:trace>
  <inkml:trace contextRef="#ctx0" brushRef="#br0" timeOffset="19204">13165 10964 24575,'-23'0'0,"4"0"0,-4 0 0,9 0 0,-13 0 0,10 0 0,-7 0 0,4 0 0,3 0 0,-2 0 0,6 0 0,-2 0 0,3 0 0,2 0 0,2 0 0,2 0 0,1 0 0,0 0 0,0 0 0,-1 0 0,4 2 0,-1 1 0,3 5 0,0 1 0,0 3 0,0 0 0,0 0 0,0 4 0,0-3 0,0 6 0,0-3 0,0 1 0,0 1 0,0-5 0,0 3 0,0-4 0,0-3 0,0-1 0,0-2 0,0-1 0,0 1 0,0-1 0,0-4 0,6 0 0,0-5 0,10 0 0,-3-2 0,6-1 0,-3 1 0,8-1 0,-3 0 0,2 3 0,-3 1 0,0 3 0,0 0 0,-4 0 0,0 0 0,-4 0 0,-3 0 0,2 0 0,-4 0 0,1 0 0,-3 2 0,1 1 0,-3 6 0,-1 3 0,-2 1 0,0 6 0,0-2 0,0 3 0,0-1 0,0-2 0,0 2 0,0-3 0,0 0 0,0 3 0,0-6 0,0 3 0,-3-4 0,-3 4 0,-4-4 0,-2 4 0,-9-1 0,3-1 0,-8-1 0,3 0 0,2-6 0,-7 3 0,7 0 0,-7-2 0,7 2 0,-3-4 0,4 1 0,4-1 0,0-2 0,4-1 0,3-3 0,0 0 0,4 0 0,-1 0 0,3 0 0,1 0 0</inkml:trace>
  <inkml:trace contextRef="#ctx0" brushRef="#br0" timeOffset="20158">13417 11277 24575,'23'0'0,"-1"0"0,2 0 0,10 0 0,-3 0 0,12 0 0,-9 0 0,5 0 0,-4 0 0,3 0 0,-4 0 0,-4 0 0,3 0 0,-12 0 0,6 0 0,-6-3 0,3 2 0,-8-2 0,3 0 0,-9 2 0,2-2 0,-6 3 0,-1 0 0,1 0 0,-1 0 0,-2 0 0,-1 0 0</inkml:trace>
  <inkml:trace contextRef="#ctx0" brushRef="#br0" timeOffset="20980">13866 11065 24575,'0'26'0,"0"1"0,0 7 0,0-4 0,0 8 0,0-4 0,0 1 0,0-2 0,0 5 0,0-10 0,0 9 0,0-12 0,0 0 0,0 3 0,0-11 0,0 3 0,0-11 0,0 2 0,0-5 0,0 3 0,0-4 0,0 0 0,0 1 0,0-1 0,0 0 0,0 1 0,-5-4 0,4 1 0,-4-3 0</inkml:trace>
  <inkml:trace contextRef="#ctx0" brushRef="#br0" timeOffset="22305">14341 10982 24575,'0'15'0,"0"0"0,0 13 0,0-2 0,0 4 0,0 2 0,0-6 0,0 12 0,0-12 0,0 6 0,0-11 0,0 7 0,0-7 0,0-1 0,0-4 0,0-1 0,0-2 0,0 3 0,0-7 0,0 2 0,0-5 0,0 3 0,0-4 0,0 0 0,0 1 0,0-1 0,0 1 0,2-3 0,4-1 0,6-2 0,4 0 0,4 0 0,0 0 0,4 0 0,0 0 0,10 0 0,0 0 0,1 0 0,3 0 0,-8 0 0,3 0 0,-8-3 0,-2 2 0,-3-5 0,0 5 0,-6-2 0,0 3 0,-8 0 0,3 0 0,-4 0 0,-2-2 0,0 1 0,-3-1 0</inkml:trace>
  <inkml:trace contextRef="#ctx0" brushRef="#br0" timeOffset="23345">14687 11193 24575,'-3'16'0,"1"4"0,2 7 0,0 2 0,0 4 0,0-3 0,0 8 0,0-3 0,0-5 0,0 3 0,0-9 0,0 1 0,0 3 0,0-11 0,0 6 0,0-2 0,0-7 0,0 8 0,0-12 0,0 9 0,0-6 0,0 3 0,0-4 0,0 0 0,0-3 0,0 2 0,0-5 0,0 3 0,0-4 0,0 1 0,0-1 0,0-4 0,0 1 0,0-5 0</inkml:trace>
  <inkml:trace contextRef="#ctx0" brushRef="#br0" timeOffset="25985">9231 11845 24575,'15'0'0,"4"0"0,6 0 0,19 4 0,-2-3 0,9 3 0,-7-1 0,6 2 0,-4 0 0,10-1 0,-10-4 0,-2 3 0,-5 1 0,0 4 0,-5 0 0,4-1 0,-8 1 0,3-1 0,-4 0 0,5 1 0,0-1 0,5 1 0,0 3 0,0-2 0,0 6 0,-1-7 0,6 4 0,-4-1 0,4-2 0,-5 6 0,0-7 0,-4 3 0,3-3 0,-4-4 0,1 3 0,3-7 0,-8 7 0,8-6 0,-8 5 0,3-5 0,0 5 0,-3-5 0,8 6 0,-8-6 0,8 3 0,-3-4 0,9 0 0,-4 0 0,9 0 0,-9 0 0,9 3 0,-3 2 0,-1 3 0,4 0 0,-4 0 0,5 1 0,0-1-368,-16-3 0,1-1 368,19 5 0,-17-5 0,0 1 0,21 4 0,-27-5 0,1 1 0,20 3 0,-22-5 0,0-1 0,22 5 0,-20-6 0,-1-1 0,27 8 0,-28-8 0,1 1 0,21 6 0,-16-6 0,2-1 0,-8 2 0,0 0 0,5-2 0,1 0 0,-5 0 0,-1 0 0,17 0 0,-18 0 0,2 0 0,5 0 0,0 0 0,16 0 0,-12 2 0,-1 0 0,9-1 0,-17 1 0,1 0 0,25 2 0,-27-4 0,1 1 0,4 0 0,0 1 0,-2-2 0,0 0 0,8 0 0,0 0 0,-9 0 0,0 0 0,6 0 0,-1 0 0,-1 0 0,-1 0 0,25 0 0,-28 0 0,2 0 0,2 0 0,0 0 0,-3 0 0,2 0 0,9 0 0,1 0 0,-13 0 0,0 0 0,6 0 0,-1 0 0,-5 0 0,1 0 0,5 0 0,-1 0 0,17 0 0,-21 0 0,0 0 0,19 0 0,-21 0 0,1 0 0,25 0 0,-26 0 0,0 0 0,21 0 0,-22 0 0,1 0 0,21 0 0,4 0 0,-6 0 0,1 0-127,-6-3 127,-1-2 0,-5-6 0,0 2 0,-4-5 0,-2 6 731,-4-3-731,-4 4 132,-2 0-132,-3 1 0,-3 2 0,-5 1 0,-3 3 0,-4 0 0,0 0 0,1 0 0,-3-2 0,-1 1 0,-2-1 0</inkml:trace>
  <inkml:trace contextRef="#ctx0" brushRef="#br0" timeOffset="27201">11623 12525 24575,'3'3'0,"0"19"0,-3-1 0,0 16 0,0-2 0,0 1 0,0 8 0,0-5 0,0 0 0,0-9 0,0-2 0,0-8 0,0-6 0,0 0 0,0-5 0,0 3 0,0 1 0,0-1 0,0 0 0,0-3 0,0 2 0,0-2 0,0 0 0,0 0 0,0-4 0,0 1 0,2-1 0,-1 3 0,1-1 0,-2 1 0,0-3 0,0 1 0,0-1 0,2-2 0,8-7 0,-6 3 0,5-5 0</inkml:trace>
  <inkml:trace contextRef="#ctx0" brushRef="#br0" timeOffset="28770">12025 12725 24575,'-5'11'0,"2"0"0,-9 17 0,7-12 0,-5 19 0,2-17 0,6 6 0,-7-4 0,6-4 0,-1-1 0,-1-2 0,4-1 0,-2 0 0,3 0 0,0-3 0,0 2 0,0-5 0,0 2 0,0-2 0,0 2 0,6-1 0,0 1 0,7-2 0,-1 0 0,3 1 0,1-4 0,4 0 0,0-3 0,4 0 0,-3 0 0,7 0 0,-3 0 0,-1-6 0,4-2 0,-7-5 0,8-5 0,-8 3 0,4-3 0,-8 2 0,2 2 0,-6-2 0,0 4 0,-4-4 0,-3 3 0,1-3 0,-1 4 0,-3-3 0,0 2 0,-3-6 0,0 6 0,0-6 0,0 6 0,0-7 0,0 4 0,0 0 0,-3 0 0,-3 4 0,-1 0 0,-4 0 0,1 2 0,1 2 0,-2 2 0,1 0 0,1 0 0,-2 3 0,2 0 0,-1 3 0,-1 0 0,2 0 0,-7 0 0,3 0 0,-6 0 0,3 0 0,-1 0 0,-2 0 0,6 0 0,-2 0 0,2 0 0,4 0 0,1 3 0,2-3 0,3 5 0,-2-2 0,5 2 0,-3 1 0,1 2 0,1 1 0,-4 3 0,1 4 0,-2-3 0,-1 2 0,1-3 0,0-3 0,1 0 0,2-4 0,-2 1 0,4-1 0,-4-2 0,5 2 0,-3-3 0,3 3 0,0 0 0,-2 0 0,2-2 0,-3-1 0</inkml:trace>
  <inkml:trace contextRef="#ctx0" brushRef="#br0" timeOffset="30700">10658 14406 24575,'3'-15'0,"0"6"0,10-3 0,-6 6 0,8 2 0,-6 2 0,3 2 0,3 0 0,-5 0 0,9 0 0,-6 0 0,7 0 0,4 0 0,-3 0 0,2 6 0,1 2 0,-3 5 0,-1 0 0,0 4 0,-7-4 0,4 4 0,-5-5 0,-3 3 0,0-2 0,-2 3 0,-1-1 0,0-2 0,0 6 0,-2-3 0,-1 4 0,-3 0 0,0 0 0,0-4 0,0 3 0,0-2 0,0-1 0,-6 3 0,-1-6 0,-3 3 0,-1-4 0,-2-3 0,0 3 0,-3-3 0,4 3 0,0-2 0,0-1 0,2-1 0,2-1 0,-1 1 0,3-2 0,-3 2 0,3-1 0,0 1 0,1-3 0,-1 1 0,3-1 0,-2 1 0,5-1 0,-3 1 0,1-3 0,1 2 0,-1-3 0,2 4 0,5-1 0,24 4 0,-4-6 0,15 3 0,-16-6 0,0 0 0,-3 0 0,7 0 0,-7 0 0,2 0 0,-6 0 0,-2 0 0,-3 0 0,-1 0 0,-2 0 0,-1 0 0,-2 0 0,-1 0 0,1 0 0,-1 0 0,1 0 0,-1 0 0,0 0 0,-2-2 0,0-1 0,-3 0 0,0 1 0</inkml:trace>
  <inkml:trace contextRef="#ctx0" brushRef="#br0" timeOffset="32169">11541 14239 24575,'-3'11'0,"-2"3"0,-10 2 0,-3 9 0,-4 1 0,3 4 0,0 0 0,1-1 0,6 5 0,-3-7 0,4 10 0,3-11 0,-6 7 0,9-4 0,-5 0 0,6 0 0,0-4 0,-2-5 0,6-1 0,-3-3 0,3 4 0,0-4 0,0 3 0,0-6 0,0 6 0,0-6 0,0 3 0,0-4 0,0 0 0,0 0 0,0 0 0,0-3 0,3 3 0,3-6 0,3 3 0,7-3 0,-3 0 0,6 1 0,-3-1 0,4-2 0,0 2 0,-1-6 0,1 3 0,-3-3 0,-2 0 0,-3 0 0,0 0 0,0-5 0,0-2 0,-2-8 0,2-2 0,-5-3 0,3 0 0,-3 0 0,-1 0 0,1 1 0,-1-1 0,-2 3 0,-1 2 0,-3 2 0,0 1 0,0 0 0,0 0 0,0 3 0,0 0 0,0 1 0,0 2 0,0-3 0,0 4 0,0-1 0,0 1 0,-2 2 0,-2 1 0,-4 2 0,2-3 0,-6 3 0,6-3 0,-5 3 0,1 0 0,-2 0 0,0 0 0,0 0 0,0 0 0,3 0 0,-3 0 0,6 0 0,-3 0 0,4 0 0,2 3 0,-2-3 0,2 3 0,-2-3 0,-1 2 0,1-1 0,0 1 0,0-2 0,0 0 0,2 0 0,0 0 0</inkml:trace>
  <inkml:trace contextRef="#ctx0" brushRef="#br0" timeOffset="33260">9942 14774 24575,'16'0'0,"-1"0"0,5 0 0,-1 0 0,-3 0 0,3 0 0,-3 0 0,1 0 0,-2 0 0,-3 0 0,0 0 0,1 0 0,-2 0 0,-2 0 0,-1 0 0,-3 0 0,1 0 0,-1 0 0,0 0 0,0 0 0,0 2 0,1-1 0,-1 1 0,0 1 0,1-3 0,-1 3 0,1-1 0,-1-1 0,0 1 0,-6-2 0,-3 0 0,-11 0 0,2 0 0,3 0 0,4 0 0</inkml:trace>
  <inkml:trace contextRef="#ctx0" brushRef="#br0" timeOffset="34147">9887 14858 24575,'12'0'0,"3"0"0,-2 0 0,6 3 0,-2-2 0,-1 4 0,3-4 0,-3 5 0,4-3 0,0 1 0,-4 1 0,0-4 0,-4 4 0,-3-4 0,2 4 0,-4-4 0,1 4 0,-3-4 0,1 1 0,-1 1 0,1-3 0,-1 5 0,1-4 0,-1 1 0,-2 1 0,2-3 0,-2 3 0,0-1 0,2-2 0,-4 3 0,1-3 0</inkml:trace>
  <inkml:trace contextRef="#ctx0" brushRef="#br0" timeOffset="35277">10657 15133 24575,'14'0'0,"6"0"0,-2 0 0,14 0 0,3 0 0,6 0 0,7 0 0,-7 0 0,-2 0 0,9 0 0,-6 0 0,14 0 0,-11 0 0,5 0 0,-10 0 0,4 0 0,-14 0 0,6 0 0,-5 0 0,3 0 0,0 0 0,-5 0 0,0 0 0,4 0 0,-3 0 0,3 0 0,-4 0 0,0 0 0,-4 0 0,-1-3 0,-4 2 0,-4-2 0,-4 1 0,-3 1 0,-4-1 0,1 2 0,-1 0 0,1 0 0,-3 0 0,-1 0 0</inkml:trace>
  <inkml:trace contextRef="#ctx0" brushRef="#br0" timeOffset="36186">11026 15238 24575,'0'16'0,"0"4"0,0 5 0,0 4 0,0-1 0,0 6 0,0-4 0,0 7 0,0-7 0,0 8 0,0-8 0,0 8 0,0-8 0,0 8 0,0-8 0,0-1 0,0-1 0,0-7 0,0 3 0,0-8 0,0 0 0,0-4 0,0-3 0,0-1 0,0-2 0,0-1 0,0-4 0,0-5 0,3-5 0,-3 3 0,3 0 0</inkml:trace>
  <inkml:trace contextRef="#ctx0" brushRef="#br0" timeOffset="37497">11328 15336 24575,'0'22'0,"0"0"0,0-2 0,0 4 0,0-3 0,0 2 0,0 5 0,0-10 0,0 14 0,0-18 0,0 13 0,0-13 0,0 5 0,0-3 0,0 0 0,0 0 0,0 0 0,0-1 0,0-2 0,0 0 0,6-2 0,-5-5 0,10 3 0,-5-3 0,6 0 0,4 0 0,0-2 0,4-1 0,0-3 0,0 0 0,0 0 0,4-4 0,-4-2 0,5-9 0,-4-3 0,-3-7 0,3 3 0,-6-6 0,3 2 0,-4-3 0,-2 0 0,-2 0 0,-3 0 0,-3 0 0,-1 1 0,-3 3 0,0-3 0,0 7 0,0-2 0,-3 3 0,-3 0 0,-4 4 0,-7-4 0,4 7 0,-11-2 0,6 3 0,-6 5 0,0 0 0,4 1 0,-4 5 0,4-2 0,3 3 0,2 0 0,5 0 0,2 0 0,-1 0 0,3 0 0,-3 6 0,4 0 0,-5 10 0,3 0 0,-5 1 0,5 2 0,-2-6 0,3 2 0,0-6 0,2 2 0,-1-4 0,5 1 0,-3-3 0,3 1 0,0-1 0,0 0 0,-2-2 0,2-1 0,-3-2 0</inkml:trace>
  <inkml:trace contextRef="#ctx0" brushRef="#br0" timeOffset="38691">12659 15023 24575,'5'-3'0,"7"1"0,8 2 0,7 0 0,3 0 0,4 0 0,1 0 0,8 0 0,-12 0 0,7 0 0,-9 0 0,-4 0 0,-1 0 0,-11 0 0,2 0 0,-9 0 0,2 0 0,-2 0 0,-5 0 0,-2 0 0</inkml:trace>
  <inkml:trace contextRef="#ctx0" brushRef="#br0" timeOffset="39547">12925 14803 24575,'13'0'0,"4"0"0,-1 0 0,8 0 0,-3 0 0,3 0 0,0 0 0,-7 0 0,6 0 0,-6 0 0,2 0 0,-2 0 0,-2 0 0,-6 0 0,0 0 0,-4 0 0,1 0 0,-1 0 0,-2 0 0,0 0 0</inkml:trace>
  <inkml:trace contextRef="#ctx0" brushRef="#br0" timeOffset="41210">13871 14745 24575,'0'-7'0,"0"1"0,0-1 0,3-5 0,3 7 0,4-9 0,2 12 0,-3-5 0,6 3 0,-5 1 0,2 0 0,3 3 0,-5 0 0,6 0 0,-4 0 0,3 0 0,-2 0 0,3 0 0,-1 0 0,-2 0 0,2 0 0,-2 2 0,-1 2 0,0 2 0,-3 3 0,2-3 0,-4 6 0,2-3 0,-3 3 0,0 0 0,-3 0 0,0 4 0,-3-3 0,0 2 0,0 1 0,0-3 0,0 6 0,0-6 0,0 6 0,0-3 0,-3 4 0,-4 0 0,-4 3 0,-6-1 0,2 6 0,-6-5 0,6 1 0,-5-3 0,5-1 0,-2 1 0,4-5 0,1 0 0,2-1 0,1-5 0,3 5 0,0-6 0,3 3 0,-2-3 0,4 3 0,-1-6 0,2 5 0,0-5 0,0 6 0,0-6 0,0 2 0,0 1 0,0-3 0,5 3 0,2-4 0,5 1 0,0 0 0,3 1 0,-2-4 0,6 0 0,-6-3 0,6 0 0,-6 0 0,3 0 0,-4 0 0,0 0 0,0 0 0,-3 0 0,-1 0 0,-2 0 0,-1 0 0,1 0 0,-1 0 0,-2 0 0,0 0 0</inkml:trace>
  <inkml:trace contextRef="#ctx0" brushRef="#br0" timeOffset="41946">14429 15090 24575,'0'0'0</inkml:trace>
  <inkml:trace contextRef="#ctx0" brushRef="#br0" timeOffset="43534">14867 14622 24575,'-6'14'0,"-2"6"0,-3 1 0,-2 7 0,5-8 0,-3 13 0,5-12 0,1 8 0,2-10 0,3 1 0,0-4 0,0 7 0,0-9 0,0 9 0,0-10 0,0 10 0,0-5 0,0 5 0,0-3 0,0 0 0,0 0 0,0 0 0,0-4 0,0 3 0,0-6 0,0 0 0,0-2 0,3-5 0,0 3 0,2-4 0,1 0 0,2 1 0,1 0 0,3 0 0,0-3 0,4 0 0,0-3 0,1 0 0,2 0 0,-3 0 0,0 0 0,3 0 0,-2 0 0,3 0 0,-4 0 0,-1 0 0,-2-3 0,-1 0 0,0-6 0,-3 3 0,-1-3 0,-2 1 0,-1 1 0,-1-4 0,-2 2 0,-2-3 0,0-1 0,0 1 0,0-3 0,0 2 0,0-6 0,-3 2 0,-3-3 0,-4 4 0,-4-3 0,2 6 0,2-3 0,-1 6 0,1 2 0,1 4 0,-2 2 0,1 2 0,-2 0 0,0 0 0,-3 0 0,1 0 0,-5 0 0,3 0 0,-1 2 0,-2 2 0,6 2 0,-2 3 0,3-2 0,2 1 0,2-2 0,2-1 0,1 1 0,-1-1 0,1 3 0,-1-1 0,3 1 0,-2-3 0,2 1 0,0-1 0,-2 1 0,2-1 0,0 1 0,-2-1 0,2 1 0,-3-1 0,3 0 0,-2-1 0,5 0 0,-5-3 0,4 1 0,-1-2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1:43.079"/>
    </inkml:context>
    <inkml:brush xml:id="br0">
      <inkml:brushProperty name="width" value="0.05292" units="cm"/>
      <inkml:brushProperty name="height" value="0.05292" units="cm"/>
      <inkml:brushProperty name="color" value="#FF0000"/>
    </inkml:brush>
  </inkml:definitions>
  <inkml:trace contextRef="#ctx0" brushRef="#br0">1148 10996 24575,'0'11'0,"0"6"0,0-3 0,0 2 0,0 3 0,0-3 0,0 8 0,0-3 0,0 7 0,0-7 0,0 6 0,0-6 0,0 3 0,0-8 0,0 3 0,0-6 0,0 3 0,0-7 0,0 2 0,0-5 0,0 3 0,0-1 0,0-2 0,0 3 0,0-4 0,0 4 0,0-3 0,0 2 0,0 0 0,0-1 0,0 1 0,0-3 0,0 1 0,0-1 0,0 0 0,2-2 0,-1-1 0,1-2 0</inkml:trace>
  <inkml:trace contextRef="#ctx0" brushRef="#br0" timeOffset="1">1399 11333 24575,'17'0'0,"0"0"0,7 0 0,-3 0 0,3 0 0,0 0 0,0 0 0,1 0 0,-1 0 0,0 0 0,-7 0 0,10 0 0,-9 0 0,5 0 0,-6 0 0,2 0 0,-6 0 0,-1 0 0,-1 0 0,-4 0 0,1 0 0,-3 0 0,1 0 0,-3 0 0,-1 0 0</inkml:trace>
  <inkml:trace contextRef="#ctx0" brushRef="#br0" timeOffset="2">1625 11177 24575,'0'14'0,"0"1"0,0 0 0,0 2 0,0-1 0,0 3 0,0-3 0,0 4 0,0 0 0,0-4 0,0 0 0,0-1 0,0-5 0,0 5 0,0-6 0,0 0 0,0 2 0,0-5 0,0 3 0,0-1 0,0-2 0,0 3 0,0-1 0,0-2 0,0 6 0,0-6 0,0 2 0,0-2 0,0-1 0,0 1 0,0-1 0,0 1 0,0-1 0,0 0 0,2 1 0,-1-1 0,1 0 0,0-2 0,-1-1 0,1-2 0</inkml:trace>
  <inkml:trace contextRef="#ctx0" brushRef="#br0" timeOffset="3">2049 11082 24575,'0'12'0,"0"5"0,0-4 0,0 3 0,0 0 0,0 0 0,0-4 0,0 7 0,0-6 0,0 6 0,0-6 0,0 3 0,0-1 0,0-2 0,0 3 0,0-1 0,0-2 0,0 6 0,0-6 0,0 2 0,0 1 0,0-3 0,3 2 0,-2-2 0,1-1 0,1 0 0,-2 0 0,1 0 0,-2-3 0,0-1 0,0-2 0,0-1 0,0 1 0,0-1 0,0 0 0,0 0 0,3-2 0,-3 2 0,5-2 0,-4 2 0,1-2 0,-2-1 0</inkml:trace>
  <inkml:trace contextRef="#ctx0" brushRef="#br0" timeOffset="4">2270 11366 24575,'19'0'0,"1"0"0,8 0 0,-6 0 0,15 0 0,-15 0 0,15 0 0,-7 0 0,9-4 0,-9 3 0,7-9 0,-15 5 0,11-6 0,-13 5 0,1-1 0,-6 0 0,-5 4 0,-2-2 0,-3 4 0,1-1 0,-3 2 0,-1 0 0</inkml:trace>
  <inkml:trace contextRef="#ctx0" brushRef="#br0" timeOffset="5">2522 11152 24575,'0'11'0,"0"0"0,0 4 0,0 1 0,0 4 0,0 0 0,0 4 0,0-3 0,0 3 0,0-5 0,0 1 0,0-3 0,0 2 0,0-7 0,0 4 0,0-4 0,0-3 0,0 2 0,0-1 0,0 2 0,0 0 0,0-3 0,0-1 0,0-2 0,0-1 0,0 1 0,0-1 0,0 0 0,0 1 0,0-1 0,0 0 0,0 0 0,0 1 0,0-1 0,0 0 0,0 0 0,0 1 0,0-1 0,0-2 0,0-1 0</inkml:trace>
  <inkml:trace contextRef="#ctx0" brushRef="#br0" timeOffset="6">2894 11119 24575,'3'2'0,"-1"2"0,-2 10 0,0-1 0,0 10 0,0-6 0,0 7 0,0 0 0,0-4 0,0 4 0,0-4 0,0 0 0,0 4 0,0-7 0,0 6 0,0-7 0,0 4 0,0-3 0,0 2 0,0-6 0,0 5 0,0-8 0,0 5 0,0-6 0,3 1 0,-3-2 0,3-3 0,-3 1 0,2-1 0,-1 1 0,1-1 0,-2 0 0,2 1 0,-1-1 0,1 1 0,-2-1 0,3 1 0,-3-1 0,5 0 0,-2-2 0,0-1 0,-1-2 0</inkml:trace>
  <inkml:trace contextRef="#ctx0" brushRef="#br0" timeOffset="7">3092 11434 24575,'18'0'0,"4"0"0,8 0 0,4 0 0,1 0 0,8 0 0,-12 0 0,12 0 0,-17 0 0,6 0 0,-7 0 0,0 0 0,-5 0 0,-1 0 0,-6 0 0,2 0 0,-5 0 0,1-3 0,-5 3 0,2-3 0,-2 3 0,-3-3 0,2 3 0,-5-5 0,2 5 0,-2-3 0</inkml:trace>
  <inkml:trace contextRef="#ctx0" brushRef="#br0" timeOffset="8">3373 11262 24575,'0'14'0,"0"3"0,0-1 0,0 8 0,0-3 0,0 3 0,0-5 0,0-2 0,0 2 0,0-6 0,0 6 0,0-6 0,0-1 0,0-1 0,0-4 0,0 4 0,0-5 0,0 2 0,0-2 0,0-1 0,0 1 0,0-1 0,0 0 0,0 0 0,0 1 0,0-1 0,0 1 0,0-1 0,0 1 0,0-1 0,0 0 0,0 1 0,0-1 0,0 0 0,0 1 0,0-1 0,0 1 0,0-1 0,0 0 0,0-2 0,0-1 0</inkml:trace>
  <inkml:trace contextRef="#ctx0" brushRef="#br0" timeOffset="9">3643 11250 24575,'6'-5'0,"2"-1"0,4-3 0,-2 2 0,5-2 0,-6 3 0,3 0 0,5 0 0,-3 0 0,0 3 0,-2 0 0,-3 3 0,0 0 0,2 0 0,-2 0 0,19 0 0,-14 0 0,13 0 0,-18 0 0,0 2 0,1 7 0,-4-2 0,3 6 0,-6-4 0,-1 4 0,1-1 0,-2 3 0,2-2 0,-3 6 0,0-3 0,0 1 0,0 2 0,-3-3 0,-1 0 0,-5 0 0,2-1 0,-2-2 0,0 3 0,3-7 0,-3 2 0,3-5 0,-2 6 0,1-6 0,-1 5 0,-1-4 0,3 1 0,-6 1 0,6-3 0,-5 5 0,1-2 0,-2 1 0,3-2 0,-2 1 0,4-3 0,-1 2 0,5-2 0,-2-3 0,4 1 0,1-3 0,6 1 0,3-2 0,3 0 0,0 0 0,4 0 0,-4 0 0,7 0 0,-2 0 0,3 0 0,-4 0 0,3 0 0,-3 0 0,1-3 0,2 3 0,-6-3 0,2 3 0,-3 0 0,-3 0 0,-1 0 0,-2 0 0,-1 0 0,1 0 0,-1 0 0,-2 0 0,0 0 0</inkml:trace>
  <inkml:trace contextRef="#ctx0" brushRef="#br0" timeOffset="10">4312 11215 24575,'0'11'0,"0"3"0,0 3 0,0-1 0,0 3 0,0 2 0,0-1 0,0 8 0,0-10 0,0 4 0,0-12 0,0 9 0,0-10 0,0 4 0,0-3 0,0-4 0,0 5 0,0-5 0,0 2 0,0-2 0,0 2 0,0-2 0,0 6 0,0-6 0,0 2 0,0-3 0,0 4 0,0-3 0,0 2 0,0-2 0,0-1 0,0 1 0,0-1 0,0 1 0,2-1 0,-1 0 0,2 1 0,-3-3 0,0-1 0</inkml:trace>
  <inkml:trace contextRef="#ctx0" brushRef="#br0" timeOffset="11">4219 11482 24575,'17'0'0,"1"0"0,5 0 0,2 0 0,0-3 0,3 2 0,-7-2 0,3 3 0,-8 0 0,3 0 0,-6-5 0,0 3 0,-5-3 0,-3 5 0,1 0 0,-1 0 0,-2 0 0,-1 0 0</inkml:trace>
  <inkml:trace contextRef="#ctx0" brushRef="#br0" timeOffset="12">4632 11217 24575,'8'-3'0,"-1"-4"0,1 5 0,1-6 0,3 8 0,-2-3 0,5 3 0,-6 0 0,3 0 0,0 0 0,0 0 0,0 0 0,1 0 0,-4 0 0,2 0 0,-5 0 0,5 0 0,-5 2 0,3 1 0,-4 3 0,1-1 0,-1 1 0,1-1 0,-3 0 0,1 1 0,-3-1 0,1 1 0,1-1 0,-3 4 0,3 0 0,-3 3 0,0 0 0,0 3 0,0-2 0,0 6 0,-3-6 0,-3 6 0,-1-6 0,-6 6 0,3-3 0,-7 5 0,3-4 0,-3 2 0,2-5 0,1 5 0,1-6 0,1 3 0,5-4 0,-5-3 0,6 3 0,0-6 0,0 3 0,3-4 0,0 1 0,1-1 0,2 0 0,-3 1 0,3-1 0,-3 1 0,3-1 0,-2 0 0,1 1 0,-1-1 0,2 1 0,0-1 0,2-2 0,7 0 0,1-3 0,9 0 0,-3-3 0,1-1 0,2 0 0,-7-1 0,7 4 0,-6-4 0,3 2 0,-4-1 0,0 2 0,0-1 0,-3 2 0,0-2 0,-4 3 0,0 0 0,1 0 0,-1 0 0,1 0 0,-3 0 0,-1 0 0</inkml:trace>
  <inkml:trace contextRef="#ctx0" brushRef="#br0" timeOffset="13">5206 11288 24575,'0'14'0,"0"4"0,0-2 0,0 8 0,0-3 0,0-1 0,0-1 0,0 1 0,0-2 0,0 5 0,0-10 0,0 2 0,0-6 0,0 3 0,0-6 0,0 2 0,0-3 0,0 1 0,0-1 0,0 1 0,0-1 0,0 0 0,0 1 0,0-1 0,0 1 0,0-1 0,0 1 0,0-1 0,0 0 0,0 1 0,0-3 0,0-1 0</inkml:trace>
  <inkml:trace contextRef="#ctx0" brushRef="#br0" timeOffset="14">5108 11524 24575,'14'0'0,"4"0"0,-2 0 0,4 0 0,-3 0 0,2 0 0,-9 0 0,8 0 0,-9 0 0,4 0 0,-6 0 0,-1 0 0,-1 0 0,0 0 0,0 0 0,1 0 0,-1 0 0,0 0 0,0 0 0,-2 0 0,-1 0 0</inkml:trace>
  <inkml:trace contextRef="#ctx0" brushRef="#br0" timeOffset="15">5450 11077 24575,'11'0'0,"-3"0"0,7 0 0,-5 0 0,3 0 0,-2 0 0,-2 0 0,3 0 0,0 0 0,-3 0 0,0 0 0,-1 0 0,-2 0 0,3 0 0,-4 0 0,1 0 0,-1 0 0,0 0 0,-2 2 0,2 1 0,-4 3 0,4-1 0,-5 1 0,5-1 0,-4 1 0,3-1 0,-3 0 0,1 1 0,-2 2 0,0 1 0,0 0 0,0 3 0,0-3 0,0 3 0,-2 0 0,-4 0 0,-4 0 0,-2 0 0,0-2 0,-4 2 0,3-3 0,-6 1 0,3 2 0,-1-2 0,-2 0 0,6-1 0,1-3 0,3 0 0,4-1 0,-1 1 0,7-3 0,0-1 0,7-2 0,-3 0 0,4 0 0,-3 0 0,5 0 0,-2 0 0,0 0 0,3 0 0,-6 0 0,5 0 0,-5 0 0,3 0 0,-4 0 0,1 2 0,-1 1 0,1 3 0,-1-1 0,0 1 0,1-1 0,-1 1 0,1-1 0,-3 1 0,-1-1 0,-2 0 0,3 1 0,-3 2 0,3 1 0,-3 0 0,0 3 0,0-3 0,0 0 0,0 2 0,0-4 0,0 4 0,0-5 0,0 3 0,0-1 0,-6-2 0,2 3 0,-4-4 0,-1 1 0,0 3 0,-3-3 0,0 3 0,0-3 0,0 0 0,2 0 0,-1 0 0,5-1 0,-3-1 0,4 0 0,0-3 0,2 1 0,0-2 0</inkml:trace>
  <inkml:trace contextRef="#ctx0" brushRef="#br0" timeOffset="16">5987 11108 24575,'11'0'0,"0"0"0,1 0 0,3 0 0,-5 0 0,5 0 0,-2 0 0,0 0 0,-1 0 0,-3 0 0,-4 0 0,1 0 0,-1 0 0,0 0 0,1 0 0,-1 0 0,1 0 0,-1 0 0,1 0 0,-1 0 0,1 0 0,-1 0 0,0 0 0,1 0 0,-1 0 0,-2 2 0,0 1 0,-3 2 0,0 0 0,0 1 0,0-1 0,0 4 0,0 3 0,-10 5 0,-2 4 0,-14 2 0,3-1 0,-7 1 0,7-2 0,-2-2 0,8-3 0,1-3 0,7-4 0,1 0 0,2-4 0,1 0 0,4-2 0,2-1 0,4-2 0,0 0 0,1 0 0,2 0 0,-2 0 0,6 0 0,-6 0 0,5 0 0,-5 0 0,5 0 0,-4 0 0,1 0 0,-3 0 0,1 3 0,-1 0 0,1 2 0,-1 1 0,1-1 0,-3 1 0,2-1 0,-5 1 0,3-1 0,-1 3 0,-1 2 0,2 2 0,-3-3 0,0 2 0,0-2 0,0 3 0,0 0 0,0-3 0,0 0 0,0-1 0,0-2 0,0 3 0,0-4 0,-3 1 0,0-1 0,-2 1 0,-1-1 0,1-2 0,-4-1 0,0 1 0,-3-2 0,-4 1 0,0 1 0,-1-2 0,2 2 0,3-3 0,0 0 0,2 0 0,2 0 0,2 2 0,3-1 0,1 1 0</inkml:trace>
  <inkml:trace contextRef="#ctx0" brushRef="#br0" timeOffset="17">6593 11190 24575,'15'0'0,"3"0"0,-8 0 0,8 0 0,-8 0 0,5 0 0,1 0 0,-3 0 0,2 0 0,-3 0 0,-3 0 0,3 0 0,-6 0 0,2 0 0,-2 0 0,-1 0 0,1 0 0,-3 2 0,-1 1 0,-2 3 0,0-1 0,0 1 0,0-1 0,0 3 0,0 2 0,0 2 0,0 0 0,0 0 0,0 0 0,-2-3 0,-1-1 0,0-2 0,-2-1 0,4 1 0,-1-1 0,-1-2 0,2 2 0,-3-2 0,0 0 0,-1 2 0,2-2 0,-2 0 0,2 2 0,0-2 0,-2 0 0,4 2 0,-4-5 0,5 5 0,-5-2 0,4 3 0,-4-1 0,5 1 0,-5-1 0,4 0 0,-4 1 0,5-1 0,-3 1 0,1-3 0,4-1 0,-2-2 0,8 0 0,-1 0 0,4 0 0,-5 0 0,6 0 0,-6 0 0,5 3 0,-5 0 0,3 3 0,-4-3 0,1 1 0,-1-1 0,0 1 0,-1 0 0,-2-1 0,0 0 0,-1 2 0,1-2 0,-2 3 0,0-1 0,0 1 0,0 2 0,0-2 0,0 3 0,0-1 0,0 1 0,0 3 0,0 0 0,-2 0 0,-4 0 0,-1 0 0,-5 0 0,6-2 0,-6 1 0,6-5 0,-5 3 0,4-4 0,-4 1 0,5 0 0,-6 0 0,6-1 0,-2-2 0,-1 2 0,0-4 0,-3 2 0,0-3 0,0 2 0,2-1 0,-1 2 0,5-3 0,-3 0 0,4 0 0,2 0 0,1 0 0</inkml:trace>
  <inkml:trace contextRef="#ctx0" brushRef="#br0" timeOffset="18">7140 11195 24575,'14'-8'0,"-4"1"0,1 4 0,-1 2 0,2-1 0,-1 2 0,-2 0 0,-1 0 0,-3 0 0,1 0 0,-1 0 0,1 0 0,-1 0 0,1 0 0,-1 2 0,-2 1 0,-1 2 0,-2 1 0,2-1 0,-1 1 0,1-1 0,-2 3 0,0 1 0,0 3 0,0-2 0,0 1 0,0-5 0,0 3 0,0-4 0,0 0 0,0 1 0,-2-3 0,-1-1 0,0 0 0,-2 1 0,-1 0 0,0 2 0,-2-2 0,-1 3 0,3-1 0,-3 1 0,1 0 0,2-1 0,-2 1 0,2-3 0,3 1 0,5-3 0,5 2 0,4-3 0,1 0 0,0 0 0,0 0 0,-3 0 0,2 2 0,-5-1 0,3 4 0,-4-2 0,1 0 0,-1 2 0,-2-2 0,0 2 0,-3 0 0,0 1 0,0-1 0,0 0 0,0 4 0,0 3 0,0 1 0,0 3 0,-3-1 0,-1-2 0,-5 6 0,2-6 0,-2 3 0,3-4 0,0-3 0,0 2 0,-3-5 0,2 6 0,-1-6 0,2 3 0,0-4 0,1 1 0,-4-1 0,3 1 0,-2-1 0,2 1 0,-2 0 0,1-3 0,-1 2 0,2-5 0,-2 6 0,2-6 0,-3 5 0,4-4 0,0 1 0,2-2 0,0 0 0</inkml:trace>
  <inkml:trace contextRef="#ctx0" brushRef="#br0" timeOffset="19">7607 11224 24575,'15'0'0,"-4"0"0,4 0 0,-5 0 0,9 0 0,-6 0 0,0 0 0,-2 0 0,-5 0 0,6 0 0,-3 0 0,0 0 0,-1 5 0,-2-1 0,0 4 0,-3-2 0,2-1 0,-5 1 0,3 2 0,-3-2 0,0 3 0,0-4 0,0 1 0,0-1 0,0 1 0,0-1 0,0 0 0,0 1 0,0 2 0,0-2 0,0 6 0,-3-3 0,-3 3 0,-1 0 0,-5 0 0,3 0 0,0 0 0,-3 0 0,6-3 0,-6 0 0,6-3 0,-3-1 0,6 1 0,-2-3 0,3-1 0,1-2 0,7 0 0,3 0 0,3 0 0,-1 0 0,-2 0 0,0 0 0,0 0 0,-4 0 0,1 0 0,-1 3 0,0 0 0,1 2 0,-1 1 0,1-1 0,0 3 0,-3-1 0,2 1 0,-5 0 0,3-1 0,-3 4 0,0-2 0,0 3 0,0 0 0,0 0 0,0 0 0,-3 0 0,0 0 0,-3 0 0,0-3 0,-3 3 0,3-6 0,-3 2 0,4-2 0,-4 0 0,3-1 0,-3 1 0,1 0 0,2-3 0,-6 2 0,3-4 0,-3 1 0,3 1 0,-2-3 0,1 3 0,1-1 0,1-1 0,2 1 0,1-2 0,-1 0 0,3 0 0,1 0 0</inkml:trace>
  <inkml:trace contextRef="#ctx0" brushRef="#br0" timeOffset="20">8156 11247 24575,'0'18'0,"0"-3"0,0 4 0,0-3 0,0 1 0,0 2 0,0-3 0,0 4 0,0 0 0,0 0 0,0 0 0,0-1 0,0-2 0,0 2 0,0-6 0,3 2 0,-3-3 0,6 0 0,-6-3 0,5 0 0,-4-1 0,4-2 0,-5 3 0,5-4 0,-2 1 0,3-1 0,-1 0 0,1-2 0,-1 0 0,3-3 0,1 0 0,4 0 0,2 0 0,1 0 0,4 0 0,0 0 0,4 0 0,-3-3 0,7-1 0,-3-3 0,-1 3 0,4-3 0,-7 7 0,3-7 0,-8 7 0,0-3 0,-7 3 0,-1-3 0,-2 3 0,-1-3 0,-4 3 0,-5 0 0,-5 0 0,3 0 0,0 0 0</inkml:trace>
  <inkml:trace contextRef="#ctx0" brushRef="#br0" timeOffset="21">8436 11399 24575,'0'15'0,"0"4"0,0 6 0,0 8 0,0-3 0,0 4 0,0-10 0,0 0 0,0 0 0,0-7 0,0 3 0,0-8 0,0-3 0,0 0 0,0-4 0,0 0 0,0 0 0,0 1 0,0-1 0,0 0 0,0 0 0,0 0 0,0 1 0,0-4 0,0 1 0</inkml:trace>
  <inkml:trace contextRef="#ctx0" brushRef="#br0" timeOffset="22">8122 11637 24575,'-14'0'0,"-2"0"0,-4 0 0,0 0 0,-4 0 0,7 0 0,-6 0 0,10 0 0,-6 0 0,6 0 0,0 0 0,5 0 0,5 0 0,0 0 0</inkml:trace>
  <inkml:trace contextRef="#ctx0" brushRef="#br0" timeOffset="23">7966 11554 24575,'0'19'0,"0"-1"0,0 6 0,0-7 0,0 10 0,0-13 0,0 9 0,0-6 0,0-4 0,0 2 0,0-9 0,0 2 0,0-2 0,0-1 0,0 1 0,0-3 0,0-1 0</inkml:trace>
  <inkml:trace contextRef="#ctx0" brushRef="#br0" timeOffset="24">7536 11612 24575,'-19'0'0,"-2"0"0,5 0 0,1 0 0,-1 0 0,7 0 0,-3 0 0,4 0 0,-1 0 0,-1 0 0,-3 0 0,0-5 0,-2 3 0,2-3 0,4 5 0,1-2 0,2 1 0,5-2 0,0 3 0,3 0 0</inkml:trace>
  <inkml:trace contextRef="#ctx0" brushRef="#br0" timeOffset="25">7410 11500 24575,'0'18'0,"0"1"0,0 5 0,0-7 0,0 10 0,0-16 0,0 11 0,0-12 0,0 2 0,0-4 0,0-3 0,0 1 0,0-1 0,0 0 0,0 1 0,0-1 0,0 0 0,0 1 0,0-1 0,0 1 0,0-1 0,0 1 0,0-1 0,0 0 0,0-2 0,0 0 0</inkml:trace>
  <inkml:trace contextRef="#ctx0" brushRef="#br0" timeOffset="26">7083 11456 24575,'-18'0'0,"5"0"0,-10 0 0,2 0 0,0 0 0,-3 0 0,4 0 0,4 0 0,0 0 0,4 0 0,3 0 0,3 0 0,4 0 0</inkml:trace>
  <inkml:trace contextRef="#ctx0" brushRef="#br0" timeOffset="27">6939 11349 24575,'0'12'0,"0"1"0,0-7 0,0 3 0,0-4 0,0 4 0,0-3 0,0 2 0,0 1 0,0 0 0,0 0 0,0 2 0,0-2 0,0 0 0,0 0 0,0-4 0,0 0 0,0 1 0,0-1 0,0 0 0,0 0 0,0 0 0,0 0 0,0 1 0,0-1 0,0 1 0,0 2 0,0-2 0,0 3 0,0-4 0,0 1 0,0-1 0,0 1 0,0-3 0,0-1 0</inkml:trace>
  <inkml:trace contextRef="#ctx0" brushRef="#br0" timeOffset="28">6460 11468 24575,'-11'0'0,"0"0"0,-5 0 0,-4 0 0,-1 0 0,-7 0 0,7 0 0,-3 0 0,7 0 0,-2 0 0,9 0 0,-4 0 0,7 0 0,-1 0 0,5 0 0,1 0 0</inkml:trace>
  <inkml:trace contextRef="#ctx0" brushRef="#br0" timeOffset="29">6288 11352 24575,'0'10'0,"0"1"0,0 5 0,0 4 0,0-2 0,0 9 0,0-14 0,0 10 0,0-13 0,0 5 0,0-9 0,0 6 0,0-6 0,0 2 0,0-2 0,0-1 0,0 1 0,0-1 0,0 0 0,0 1 0,0-1 0,0 0 0,0 1 0,0-3 0,0-1 0</inkml:trace>
  <inkml:trace contextRef="#ctx0" brushRef="#br0" timeOffset="30">5857 11474 24575,'-18'0'0,"2"0"0,1 0 0,-1 0 0,3 0 0,-2 0 0,2 0 0,4 0 0,-2 0 0,4 0 0,-4 0 0,5 0 0,-3 0 0,4 0 0,0 0 0,-3 0 0,2 0 0,0 0 0,4 0 0</inkml:trace>
  <inkml:trace contextRef="#ctx0" brushRef="#br0" timeOffset="31">5717 11394 24575,'0'15'0,"0"-1"0,0-1 0,0-1 0,0 0 0,0 3 0,0-5 0,0 2 0,0-4 0,0-1 0,0 1 0,0-3 0,0 1 0,0-1 0,0 0 0,0 0 0,0 0 0,0-2 0,0-1 0</inkml:trace>
  <inkml:trace contextRef="#ctx0" brushRef="#br0" timeOffset="32">969 11716 24575,'17'0'0,"9"0"0,-4 0 0,11 0 0,-8 0 0,3 0 0,6 0 0,11 0 0,1 4 0,5 0 0,-2 1 0,2 2 0,-13-3 0,10 4 0,-18-1 0,9 1 0,0 0 0,1 0 0,-2-1 0,7 1 0,-5 0 0,4 0 0,0 0 0,-4 0 0,9 0 0,-9 0 0,9 0 0,-9-3 0,4 2 0,-5-3 0,0 4 0,0-4 0,-4 3 0,3-3 0,-8 4 0,3-1 0,0 0 0,2 1 0,4 0 0,0 0 0,5 0 0,-4-1 0,9 2 0,-3 3 0,4-3 0,-5 6 0,4-6 0,-8 6 0,8-6 0,-9 2 0,9 1 0,-4-2 0,0 1-551,-12-6 0,1-1 551,16 5 0,-14-7 0,1 1 0,21 5 0,-6-7 0,-12 3 0,0 0 0,17 2 0,-13-2 0,1 2 0,-12-2 0,-1 1 0,5-1 0,1 1 0,0 0 0,1 0 0,0-1 0,0 1 0,6 0 0,0 0 0,-6 0 0,0 0 0,6-2 0,-1-1 0,-13 0 0,0 1 0,20-1 0,-2 1 0,-1-2 0,-4 1 0,-1 1 0,4-3-266,-17 0 0,1 0 266,21 0 0,-21 0 0,-1 0 0,22 0 0,4 0 0,-6 0 0,1-4 0,-1 3 0,1-6 0,-1 6 0,-19-1 0,0 0 0,12 2 0,17 0 0,-20 0 0,11 0 0,-1 0 0,0 0 0,1 0 0,-6 0 0,4 0 0,-9 0 0,9 0 0,-8 0 0,8 0-119,-9 3 119,9-2 0,-9 3 0,9-1 0,-3-2 0,4 3 0,0-4 0,1 0 0,-1 0 0,1 0 0,-1 0 0,0 0 0,1 0 0,-1 0 0,0 0 0,0 0-324,-16 0 0,0 0 324,11 0 0,-3 0 0,-1 0 0,-1 0 0,-8 0 0,2 0 0,2 0 0,-1 0 0,-5 0 0,2 0 0,9 0 0,0 0 0,-10 0 0,0 0 0,3 0 0,1 0 0,0 0 0,0 0 0,4-2 0,-1 0 0,-2 1 0,-2 1 0,-2-4 0,0 0 0,-1 1 0,-1 1 0,27-7 0,-25 4 0,-1 1 0,27-5 0,-27 5 0,-1-1 0,16-3 0,9-1 1019,-15 5-1019,4-3 538,-10 6-538,-1-3 126,-4 1-126,0 2 708,-4-2-708,2 0 10,-6 2-10,3-2 0,-4 0 0,0-1 0,-4 1 0,0-3 0,-1 2 0,-2 1 0,-1-3 0,0 6 0,-6-3 0,2 1 0,-2 1 0,-1-1 0,-2 0 0,2-1 0,-4 0 0,1 0 0</inkml:trace>
  <inkml:trace contextRef="#ctx0" brushRef="#br0" timeOffset="33">4183 12532 24575,'0'18'0,"0"-2"0,0 12 0,0-3 0,0 4 0,0 0 0,0 0 0,0-1 0,0 1 0,0 0 0,0 0 0,0 0 0,0 0 0,0-5 0,0 4 0,0-7 0,0 3 0,0-4 0,0-4 0,0-1 0,0-3 0,0-2 0,0-2 0,0-3 0,0 1 0,0-3 0,0-1 0</inkml:trace>
  <inkml:trace contextRef="#ctx0" brushRef="#br0" timeOffset="34">4396 12679 24575,'0'16'0,"0"-3"0,0 3 0,0-4 0,0-3 0,0 6 0,0-8 0,0 7 0,0-7 0,0 7 0,0-4 0,0 6 0,0-4 0,0 3 0,0-2 0,0 6 0,0-9 0,0 5 0,0-6 0,0 3 0,0-3 0,3 3 0,0-6 0,3 5 0,0-5 0,-1 3 0,1-1 0,0-2 0,-1 3 0,1-4 0,-1 1 0,1-3 0,-1 1 0,3-3 0,-1 1 0,4-2 0,-2 0 0,7 0 0,-3 0 0,2 0 0,1 0 0,0-2 0,0-2 0,0-2 0,-4 0 0,0-3 0,0 2 0,-2-5 0,-2 6 0,-2-5 0,-1 4 0,1-4 0,0 2 0,0-3 0,-2 2 0,-2-1 0,1 5 0,-3-6 0,3 6 0,-3-5 0,2 4 0,-1-4 0,1 5 0,-2-6 0,0 6 0,0-5 0,0 1 0,0 1 0,0-6 0,0 8 0,0-8 0,0 6 0,0-3 0,0 0 0,0 3 0,0-3 0,0 6 0,0-2 0,0 2 0,0 1 0,-2-1 0,-1 1 0,-3 2 0,1-2 0,-1 4 0,1-4 0,-1 5 0,1-5 0,-1 4 0,1-1 0,-1-1 0,1 3 0,-1-3 0,1 3 0,-4 0 0,3 0 0,-6-3 0,6 3 0,-5-3 0,4 3 0,-4 0 0,5-2 0,-3 1 0,1-1 0,2 2 0,-3-3 0,4 2 0,-4-1 0,3 2 0,-5 0 0,4 0 0,-4 0 0,5 0 0,-3 0 0,1 0 0,1 0 0,-1 0 0,3 0 0,-1 0 0,1 0 0,0 0 0,0 0 0,0 0 0,-1 2 0,4-1 0,-1 1 0</inkml:trace>
  <inkml:trace contextRef="#ctx0" brushRef="#br0" timeOffset="35">2254 14488 24575,'14'0'0,"6"0"0,1 0 0,6 0 0,-6 0 0,3 0 0,-4 0 0,-7 0 0,-1 0 0,-6 0 0,-1 0 0,0 0 0,0 0 0,1 0 0,-1 0 0,1 0 0,-1 0 0,4 0 0,0-2 0,3 1 0,0-5 0,0 6 0,-3-3 0,0 1 0,-4 1 0,0-2 0,1 3 0,-3 0 0,-1 0 0</inkml:trace>
  <inkml:trace contextRef="#ctx0" brushRef="#br0" timeOffset="36">2223 14674 24575,'10'0'0,"5"0"0,1 0 0,0 0 0,3 0 0,-6 0 0,6 0 0,-9 0 0,5 0 0,-6 0 0,3 0 0,0 0 0,3 0 0,-3 0 0,4 0 0,0 0 0,-4 0 0,4 0 0,-4 0 0,0 0 0,0 0 0,-3 0 0,0 0 0,-4 0 0,1 0 0,-1 0 0,-2 0 0,-1 0 0</inkml:trace>
  <inkml:trace contextRef="#ctx0" brushRef="#br0" timeOffset="37">2831 14251 24575,'11'0'0,"3"0"0,-1 0 0,6 0 0,-3-6 0,4 5 0,0-5 0,0 3 0,0 2 0,-4-2 0,-1 3 0,-3 0 0,0 0 0,0 0 0,0 0 0,-2 0 0,-2 0 0,-3 0 0,1 0 0,-1 0 0,1 0 0,-1 0 0,1 0 0,-4 3 0,1 3 0,-3 3 0,0 6 0,0-2 0,0 6 0,0 1 0,-3 1 0,-4 3 0,-4 0 0,-2-3 0,-1 3 0,1-5 0,-4-2 0,3 2 0,1-2 0,1 0 0,2-2 0,1-3 0,-3-2 0,6 1 0,0-5 0,0 3 0,6-4 0,-3 1 0,3-1 0,0 3 0,0-2 0,0 1 0,6-1 0,0-1 0,10-1 0,0-2 0,8-2 0,1 0 0,8 0 0,-3 0 0,4 0 0,-10 0 0,4 0 0,-10-2 0,5-2 0,-13-2 0,1 2 0,-5 2 0,-1-1 0,1 3 0,-1-3 0,-2 3 0,0 0 0</inkml:trace>
  <inkml:trace contextRef="#ctx0" brushRef="#br0" timeOffset="38">3583 14111 24575,'-6'23'0,"-4"-4"0,-1 9 0,-3-3 0,0 4 0,2 0 0,-1-1 0,5-3 0,1-1 0,0 0 0,7-7 0,-6 3 0,5-8 0,-2 3 0,3 6 0,0-4 0,-3 10 0,2-10 0,-2 11 0,3-7 0,-3 16 0,2-14 0,-2 9 0,1-15 0,1-2 0,-2-3 0,1-2 0,1-2 0,-1-3 0,2 1 0,0-1 0,0 1 0,0-1 0,2 0 0,1-2 0,5 0 0,5-3 0,0 0 0,6 0 0,-6 0 0,2 0 0,1-3 0,-3-4 0,2-2 0,-2-7 0,-1 3 0,-2-3 0,-1 4 0,-4 3 0,1-2 0,0-2 0,-2 0 0,-1-3 0,-3 4 0,0 0 0,0 0 0,0 3 0,0-3 0,0 3 0,0 0 0,0 0 0,0 4 0,0-1 0,0 1 0,0-1 0,-3 1 0,3 0 0,-5 2 0,4-2 0,-3 4 0,1-1 0,-3 2 0,1 0 0,-1 0 0,1 0 0,-1 0 0,1 0 0,-4 0 0,3 0 0,-2 0 0,2 0 0,1 0 0,-1 0 0,1 0 0,0 0 0,-1 0 0,1 0 0,0 0 0,0 0 0,-1 0 0,3 0 0,1 0 0</inkml:trace>
  <inkml:trace contextRef="#ctx0" brushRef="#br0" timeOffset="39">2761 14916 24575,'14'0'0,"6"0"0,5 0 0,8 7 0,-3-5 0,13 12 0,-2-4 0,4-1 0,-1 2 0,6-2 0,-9-1 0,9 1 0,-11-2 0,5-6 0,-4 3 0,4-4 0,-5 0 0,0 0 0,0 0 0,-4 0 0,2 0 0,-7 0 0,4 0 0,-5 0 0,-1-4 0,1 0 0,-1-3 0,-3 3 0,3-2 0,-7 5 0,-1-2 0,-1 0 0,-6 2 0,-1-2 0,0 3 0,-6 0 0,2 0 0,-2 0 0,-3 0 0,-1 0 0</inkml:trace>
  <inkml:trace contextRef="#ctx0" brushRef="#br0" timeOffset="40">3054 15191 24575,'-3'5'0,"1"11"0,2-5 0,0 12 0,0-3 0,0 1 0,0 11 0,0-6 0,0 8 0,0-6 0,0 1 0,0-4 0,0 3 0,0-3 0,0 4 0,0-5 0,0-3 0,0-6 0,0-3 0,0 0 0,0-3 0,0 0 0,0-4 0,0 0 0,0 1 0,0-3 0,0-1 0</inkml:trace>
  <inkml:trace contextRef="#ctx0" brushRef="#br0" timeOffset="41">3288 15265 24575,'0'9'0,"0"1"0,0-1 0,0 0 0,0 3 0,0-3 0,0 6 0,0-2 0,0 10 0,0-9 0,0 13 0,0-6 0,0 4 0,0 3 0,0-7 0,0 6 0,0-6 0,3 7 0,1-10 0,2 5 0,0-11 0,1 4 0,-1-7 0,2 0 0,5-3 0,0 0 0,6-2 0,-3-2 0,4-2 0,0 0 0,4 0 0,-4 0 0,4 0 0,-7 0 0,2-6 0,-6 2 0,-1-8 0,0 5 0,-6-4 0,3 2 0,-3-4 0,0 1 0,0 0 0,0-3 0,1-6 0,0 0 0,0-3 0,-4 0 0,0 3 0,-3-2 0,0 6 0,0-2 0,0 6 0,0-6 0,0 9 0,0-5 0,0 6 0,0 0 0,-3-3 0,-3 6 0,-3-3 0,-3 3 0,0 0 0,0 2 0,-1-1 0,1 1 0,0 1 0,-3-3 0,2 6 0,-3-6 0,4 5 0,3-4 0,0 5 0,1-3 0,2 3 0,-3 0 0,4 0 0,0 0 0,-1 0 0,1 0 0,0 0 0,-1 0 0,1 0 0,-1 0 0,1 0 0,-1 0 0,-2 0 0,2 0 0,-3 0 0,4 0 0,-1 0 0,1 0 0,-1 0 0,1 0 0,3 0 0,-1 0 0</inkml:trace>
  <inkml:trace contextRef="#ctx0" brushRef="#br0" timeOffset="42">4307 14703 24575,'21'0'0,"-2"0"0,8 0 0,-2 0 0,8 0 0,-3 0 0,8 0 0,-8 0 0,8 0 0,-12 0 0,2 0 0,-8 0 0,-3 0 0,-5 0 0,-4 0 0,-2 0 0,-1 0 0,1 0 0,-3 0 0,-1 0 0</inkml:trace>
  <inkml:trace contextRef="#ctx0" brushRef="#br0" timeOffset="43">4389 14983 24575,'11'0'0,"8"0"0,-2 0 0,7 0 0,0 0 0,-4 0 0,8 0 0,-3 0 0,-3 0 0,-3 0 0,-7 0 0,0 0 0,-3 0 0,0 0 0,-4 0 0,1 0 0,-3 0 0,-1 0 0</inkml:trace>
  <inkml:trace contextRef="#ctx0" brushRef="#br0" timeOffset="44">5163 14735 24575,'5'-6'0,"-2"1"0,8 5 0,-5 0 0,5-3 0,2 2 0,0-1 0,6-4 0,-6 4 0,6-10 0,-3 11 0,0-8 0,3 9 0,-6-6 0,2 3 0,-3-3 0,1-1 0,-1 1 0,-3 3 0,-1-2 0,-2 2 0,-1 0 0,1 0 0,-1 3 0,0 0 0,1 0 0,-1 0 0,0 0 0,1 0 0,-4 3 0,1 0 0,-3 5 0,0 5 0,0-1 0,0 7 0,0-2 0,0 3 0,0-1 0,0 1 0,-3-3 0,-4 2 0,0-3 0,-2 0 0,0 0 0,2-4 0,-2 0 0,3 0 0,3-3 0,-3 2 0,6-4 0,-5 1 0,4-3 0,-2 4 0,1-3 0,1 2 0,-1-2 0,2-1 0,0 1 0,0-1 0,0 1 0,0-1 0,0 1 0,0-1 0,2 0 0,1-2 0,5-1 0,1-2 0,3 3 0,4-3 0,-3 3 0,6-3 0,-6 0 0,6 0 0,-3 0 0,0 0 0,0 0 0,-1 0 0,-5 0 0,5 0 0,-9 0 0,3 0 0,-4 0 0,1 0 0,-1 0 0,-2 0 0,-1 0 0</inkml:trace>
  <inkml:trace contextRef="#ctx0" brushRef="#br0" timeOffset="45">5728 14901 24575,'0'0'0</inkml:trace>
  <inkml:trace contextRef="#ctx0" brushRef="#br0" timeOffset="46">6088 14546 24575,'-6'11'0,"1"3"0,-2-1 0,-2 3 0,5-4 0,-4 0 0,8 0 0,-3 0 0,0-3 0,3 2 0,-3-2 0,3 3 0,0 0 0,0 0 0,0 0 0,0 4 0,0 0 0,-2 1 0,1-2 0,-2 1 0,3-3 0,0 6 0,0-6 0,0 2 0,0-3 0,0 0 0,0 0 0,0-3 0,0 0 0,0-1 0,0-2 0,0 3 0,0-4 0,6 1 0,4 0 0,6-3 0,1 3 0,1-6 0,-1 3 0,3-3 0,-4 0 0,0 0 0,-4 0 0,-3 0 0,-1 0 0,-2 0 0,-1 0 0,0 0 0,-1-2 0,-2-4 0,-2-3 0,0-3 0,0 0 0,0-1 0,0 1 0,0 0 0,0 0 0,0 3 0,0 0 0,0 4 0,0-1 0,0 1 0,0 0 0,0-1 0,0 1 0,0 0 0,-3-1 0,0 4 0,-2-1 0,-1 1 0,-2 1 0,2-1 0,-3-1 0,4 2 0,-1-1 0,0 2 0,1-2 0,-1 1 0,1-2 0,0 3 0,-1 0 0,1 0 0,0 0 0,-1 0 0,1 0 0,-1 0 0,1 0 0,0 0 0,0 0 0,-1 0 0,1 0 0,-1 0 0,1-2 0,-1 1 0,1-1 0,-1 2 0,1 0 0,2 0 0,1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2:06.796"/>
    </inkml:context>
    <inkml:brush xml:id="br0">
      <inkml:brushProperty name="width" value="0.05292" units="cm"/>
      <inkml:brushProperty name="height" value="0.05292" units="cm"/>
      <inkml:brushProperty name="color" value="#0000FF"/>
    </inkml:brush>
  </inkml:definitions>
  <inkml:trace contextRef="#ctx0" brushRef="#br0">13582 4016 24575,'0'-15'0,"0"1"0,0 5 0,3-3 0,0 6 0,2-2 0,1 2 0,-1 1 0,1-1 0,-1 1 0,0-1 0,1 3 0,-1-2 0,1 2 0,-1-2 0,4-1 0,-3 3 0,2-2 0,0 1 0,-1-1 0,1-1 0,-3 3 0,1-2 0,-1 2 0,1 0 0,-1-2 0,1 4 0,-1-1 0,1 2 0,-1 0 0,0 0 0,1 0 0,-1 0 0,1 0 0,-1 0 0,0 0 0,1 0 0,2 0 0,-2 0 0,3 0 0,-4 0 0,1 0 0,-1 2 0,1 1 0,-1 6 0,1-3 0,0 5 0,-1-5 0,1 6 0,0-6 0,-3 2 0,2 1 0,-2 0 0,3 0 0,-3 2 0,2-2 0,-1 3 0,-1-3 0,2 3 0,-1-3 0,-1 0 0,0 2 0,-1-5 0,-1 3 0,1-4 0,-2 0 0,0 1 0,0-1 0,0 1 0,0-1 0,0 1 0,0-1 0,-5 1 0,-5 3 0,-7-2 0,-7 3 0,-1 0 0,-8-2 0,3 2 0,-8-2 0,8-1 0,1-2 0,5 1 0,7-6 0,2 3 0,5-3 0,2 3 0,7-3 0,2 3 0,7-3 0,-2 0 0,5 0 0,-2 0 0,3 0 0,0 0 0,0 0 0,1 0 0,-1 0 0,0 0 0,0 0 0,0 0 0,0 0 0,0 2 0,0 2 0,3-1 0,-2 2 0,3-4 0,-4 4 0,0-1 0,0 2 0,0 0 0,-3-1 0,2 1 0,-4 3 0,4-3 0,-4 6 0,1-3 0,-2 0 0,0 2 0,0-1 0,0 2 0,0 3 0,-3-5 0,0 8 0,-3-8 0,0 6 0,0-4 0,0 0 0,0 3 0,0-2 0,-5 3 0,-2-4 0,-5 0 0,-3-3 0,2 3 0,-6-5 0,2 2 0,-3-2 0,0-1 0,0 1 0,0-1 0,-3-2 0,2-1 0,-3 0 0,4-2 0,-4 2 0,6-3 0,-5 0 0,10 0 0,-2 0 0,6 0 0,-3 0 0,6 0 0,0 2 0,1-1 0,5 1 0,-3-2 0</inkml:trace>
  <inkml:trace contextRef="#ctx0" brushRef="#br0" timeOffset="13968">13522 5483 24575,'9'-11'0,"0"2"0,3-3 0,3 8 0,-4-6 0,7 5 0,-8-4 0,9 3 0,-3-1 0,4 1 0,-3 2 0,2-2 0,-6 5 0,6-2 0,-3 0 0,0 3 0,3-3 0,-6 3 0,6 0 0,-6 0 0,3 0 0,-4 0 0,0 0 0,0 0 0,-3 0 0,2 0 0,-5 0 0,3 0 0,-4 0 0,1 2 0,-3 1 0,1 2 0,-3 1 0,4-1 0,-5 1 0,3 2 0,0 1 0,-3 3 0,3 4 0,-3-3 0,0 6 0,0-6 0,0 2 0,0 1 0,0-4 0,-5 4 0,1-4 0,-8 3 0,5-2 0,-5 3 0,2-1 0,-2-2 0,-5 3 0,4 0 0,-6-5 0,5 7 0,-5-10 0,2 8 0,0-7 0,2 1 0,2-1 0,1-3 0,0 3 0,3-3 0,0 3 0,4-4 0,-1 0 0,3 1 0,-2-1 0,5 1 0,-5-1 0,4 1 0,-1-1 0,-1 0 0,3 1 0,-5-1 0,4 4 0,-4-3 0,5 2 0,-3-2 0,3-1 0,-2-2 0,1 2 0,-1-2 0,7 2 0,1-2 0,9 2 0,2-1 0,2-1 0,1 3 0,0-5 0,0 5 0,4-5 0,-3 2 0,2 0 0,-3-3 0,-4 3 0,3-3 0,-6 3 0,2-2 0,-3 1 0,0-2 0,-2 0 0,1 0 0,-5 0 0,2 0 0,-2 0 0,-1 0 0,1 0 0,-1 3 0,1-3 0,-1 3 0,0-1 0,-2-2 0,-1 3 0</inkml:trace>
  <inkml:trace contextRef="#ctx0" brushRef="#br0" timeOffset="16422">14009 6589 24575,'-19'0'0,"1"0"0,-6 0 0,3 0 0,-7 0 0,-1 0 0,3 0 0,-7 0 0,13 0 0,-8 0 0,7 0 0,-3 0 0,8 0 0,0 0 0,4 0 0,3 0 0,0 0 0,4 0 0,-1 0 0,3 2 0,1 1 0,2 2 0,0 4 0,0 3 0,0 5 0,0 2 0,0 5 0,0 1 0,0 4 0,0 0 0,-3 0 0,2 0 0,-2-5 0,3 4 0,0-7 0,0 3 0,0-5 0,0 1 0,-3-3 0,2 2 0,-1-6 0,2-1 0,0-1 0,0-4 0,0 1 0,0-3 0,0 1 0,0-1 0,0 1 0,0-1 0,0-4 0,5-2 0,2-8 0,5 3 0,3-3 0,-2 0 0,6 1 0,-6 2 0,6 0 0,-6 6 0,6-3 0,-6 3 0,6 0 0,-6 0 0,2 0 0,-2 0 0,-1 0 0,-3 0 0,2 5 0,-4 5 0,5 6 0,-5 4 0,3 4 0,-4-3 0,2 7 0,-1 1 0,0 1 0,-3 3 0,3-4 0,-7-1 0,4-3 0,-4-1 0,0-8 0,0 0 0,0-4 0,0 0 0,0-3 0,0-1 0,0-2 0,-3-1 0,0 1 0,-5-1 0,1 1 0,-4 0 0,2-1 0,-7 2 0,3-1 0,-2-3 0,2 3 0,1-6 0,0 3 0,3-3 0,-3 0 0,3 0 0,-3 0 0,0 0 0,3 0 0,-3 0 0,3 0 0,-3 0 0,3 0 0,-3-3 0,6 0 0,-5-3 0,4 3 0,-1-2 0,2 2 0,1 0 0,-1-2 0,1 4 0,0-3 0,-1 3 0,3-1 0,1 2 0</inkml:trace>
  <inkml:trace contextRef="#ctx0" brushRef="#br0" timeOffset="17892">13674 8076 24575,'0'27'0,"0"-4"0,0 0 0,0 6 0,0-3 0,0 11 0,0-7 0,0 8 0,0-4 0,0 5 0,0 0 0,0-4 0,0 2 0,0-7 0,0 7 0,0-7 0,0 0 0,0-7 0,0 1 0,0-3 0,0-1 0,0-1 0,0-6 0,0 3 0,0-7 0,0-1 0,0-2 0,0-1 0,0 0 0,0 1 0,0-1 0,0 0 0,0-2 0,0-1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3:00.509"/>
    </inkml:context>
    <inkml:brush xml:id="br0">
      <inkml:brushProperty name="width" value="0.05292" units="cm"/>
      <inkml:brushProperty name="height" value="0.05292" units="cm"/>
      <inkml:brushProperty name="color" value="#0000FF"/>
    </inkml:brush>
  </inkml:definitions>
  <inkml:trace contextRef="#ctx0" brushRef="#br0">12281 4020 24575,'13'0'0,"8"0"0,-3 2 0,5 2 0,2 10 0,0-5 0,1 8 0,-2-9 0,1 9 0,-4-9 0,8 10 0,-12-11 0,10 6 0,-10-6 0,7 3 0,0-3 0,1 0 0,0 0 0,2 0 0,-6 0 0,7 0 0,-7 0 0,3 0 0,-4 2 0,-1-2 0,-2 3 0,2-1 0,-6-2 0,2 5 0,-6-6 0,3 3 0,-6-3 0,2-1 0,-2 1 0,-1-1 0,-2 0 0,-1-2 0,-2-1 0</inkml:trace>
  <inkml:trace contextRef="#ctx0" brushRef="#br0" timeOffset="1024">12965 3863 24575,'-8'0'0,"-1"1"0,-3 5 0,-4 4 0,-4 0 0,-5 4 0,-1 4 0,2-4 0,-1 4 0,5-5 0,-9 5 0,7 1 0,-4-1 0,5 3 0,1-7 0,-2 7 0,1-3 0,7-4 0,-6 6 0,9-6 0,-5 3 0,3-2 0,3 1 0,-2 0 0,2 1 0,0 2 0,1-6 0,3 2 0,0-3 0,0 0 0,0-3 0,0 3 0,3-6 0,-3 5 0,3-5 0,0 5 0,-2-4 0,4 4 0,-4-2 0,4 3 0,-4 0 0,2 0 0,-1 4 0,-1-3 0,1 2 0,-2-3 0,0 4 0,0-3 0,-1 2 0,1-3 0,3-3 0,-3 3 0,3-6 0,0 2 0,-2-2 0,4-3 0,-1-1 0</inkml:trace>
  <inkml:trace contextRef="#ctx0" brushRef="#br0" timeOffset="2228">12287 5420 24575,'22'10'0,"-6"-2"0,14 22 0,-7-6 0,0 4 0,3 1 0,-8-7 0,14 11 0,-6 2 0,4-7 0,-4-1 0,-7-3 0,4-9 0,-9 5 0,5-10 0,-6 1 0,6-4 0,-2 5 0,-4-5 0,5 3 0,-4-4 0,6-3 0,-4 3 0,3-2 0,-3 2 0,4-2 0,-4 1 0,3-4 0,-6 2 0,3-1 0,-7-1 0,2 2 0,-5-3 0,3 0 0,-4 0 0,1 0 0,-3 2 0,-1-2 0,-2 3 0</inkml:trace>
  <inkml:trace contextRef="#ctx0" brushRef="#br0" timeOffset="3228">12821 5370 24575,'-10'0'0,"-5"0"0,-1 6 0,-8-1 0,-2 12 0,-4-8 0,-4 9 0,8-8 0,-11 6 0,15-3 0,-10-1 0,10 4 0,-2-4 0,3 5 0,-3-7 0,3 6 0,3-5 0,-2 6 0,10-5 0,-10 5 0,7-4 0,-3 4 0,3-5 0,1 0 0,0 3 0,-1-2 0,4 3 0,-3-4 0,3 0 0,-1 0 0,1 0 0,3 0 0,0-3 0,0 2 0,1-4 0,2 4 0,-2-5 0,1 5 0,1-5 0,-2 6 0,4-6 0,-2 2 0,1 1 0,1-3 0,-4 2 0,4-2 0,-1-1 0,-1 0 0,3 1 0,-3-1 0,3 1 0,-2-1 0,1-2 0,-1 0 0</inkml:trace>
  <inkml:trace contextRef="#ctx0" brushRef="#br0" timeOffset="4562">12250 6826 24575,'9'15'0,"1"2"0,7 3 0,1 1 0,4 5 0,4 1 0,-2 0 0,2-1 0,3-4 0,-5 0 0,1 0 0,-1-4 0,-6-2 0,-1-6 0,2 3 0,-10-7 0,4 3 0,-5-3 0,1 0 0,-3-3 0,2-1 0,1 1 0,-3-2 0,5 1 0,-5 1 0,3-3 0,-4 5 0,1-4 0,-1 4 0,3-5 0,-1 5 0,1-2 0,-2 3 0,-1-1 0,0-2 0,1 2 0,-1-2 0,1 3 0,-1-1 0,1 0 0,-1 1 0,1-1 0,-1 1 0,0-1 0,1 1 0,-1-1 0,1 0 0,-1-2 0,0 0 0,-2-5 0,-3-1 0,-3-3 0,-2 3 0,2-1 0,1 3 0,2-1 0</inkml:trace>
  <inkml:trace contextRef="#ctx0" brushRef="#br0" timeOffset="5634">12800 6879 24575,'-19'10'0,"2"-2"0,-13 14 0,5-7 0,-6 11 0,2-10 0,-2 10 0,-3-7 0,3 1 0,-3 2 0,9-10 0,-1 9 0,9-13 0,1 11 0,3-9 0,6 5 0,-4-3 0,7 4 0,-5-3 0,3 6 0,-1-6 0,1 6 0,-19 30 0,15-27 0,-15 22 0,20-38 0,2-1 0,-2 1 0,2-1 0,-3 1 0,-2-1 0,1 1 0,-1 0 0,2-1 0,1 1 0,-1-3 0,3 1 0,-1-3 0,3 1 0,-1-2 0</inkml:trace>
  <inkml:trace contextRef="#ctx0" brushRef="#br0" timeOffset="6829">12415 8128 24575,'12'3'0,"-2"3"0,6 4 0,0 6 0,-3-2 0,12 7 0,-10-4 0,5 1 0,-3-2 0,-1-4 0,1 5 0,2-6 0,-6 3 0,6-3 0,-6-2 0,3 3 0,-4-5 0,0 4 0,3-4 0,-2 5 0,3-5 0,-1 4 0,-2-4 0,0 5 0,-1-5 0,-6 4 0,6-4 0,-6 2 0,3-4 0,-4 1 0,-2-1 0,2 1 0,-4-1 0,1 1 0,0-1 0,-1 0 0,4 1 0,-5-1 0,3 1 0,-3-1 0,2 1 0,-1-1 0,1 1 0,-2-1 0,0-2 0,0-1 0</inkml:trace>
  <inkml:trace contextRef="#ctx0" brushRef="#br0" timeOffset="7870">13038 8194 24575,'-14'0'0,"-3"0"0,1 0 0,-8 0 0,-6 0 0,0 0 0,-3 0 0,4 0 0,0 0 0,-4 0 0,2 0 0,2 6 0,1-4 0,11 9 0,-10-10 0,13 7 0,-6-4 0,8 4 0,0 2 0,-4 2 0,3 4 0,-7-5 0,-1 9 0,-1-9 0,-7 11 0,3-7 0,-4 4 0,1-8 0,5 2 0,3-6 0,5 2 0,4-3 0,3 0 0,1 0 0,5-1 0,0 1 0,1-1 0,1 1 0,-1-1 0,2 0 0,-3 1 0,3-1 0,-3 1 0,3-1 0,0 0 0,0-2 0,0-1 0</inkml:trace>
  <inkml:trace contextRef="#ctx0" brushRef="#br0" timeOffset="9816">9386 10789 24575,'8'-3'0,"1"-5"0,6 7 0,-2-7 0,3 7 0,-1-2 0,-2 3 0,6 0 0,-6 0 0,6 0 0,-3 0 0,4 0 0,-4 0 0,3 0 0,-6 0 0,6 0 0,-6 0 0,6 0 0,-6 0 0,0 0 0,-2 3 0,-2 1 0,0 1 0,0 4 0,-3 0 0,-1 0 0,1 2 0,-3-1 0,0 2 0,-3 0 0,0 0 0,0 0 0,0 0 0,0 0 0,0 0 0,0 0 0,-5 0 0,-2 0 0,-9 1 0,0-4 0,-4 4 0,0-6 0,0 3 0,0-4 0,0 1 0,4-1 0,-3 1 0,6-4 0,0 3 0,2-6 0,2 5 0,-1-4 0,2 4 0,2-4 0,1 1 0,6-2 0,7 0 0,7 0 0,5 3 0,0 1 0,0-1 0,0 3 0,0-2 0,-1 2 0,-2 1 0,-2-1 0,-3 0 0,0 3 0,-2 0 0,-1 3 0,-3 0 0,0 0 0,0 4 0,-3-3 0,0 2 0,-3-3 0,0 0 0,0 1 0,0-1 0,-5 0 0,-2 0 0,-9 4 0,2-3 0,-9 4 0,5-4 0,-6 1 0,0 0 0,3-4 0,-2 3 0,6-6 0,2 2 0,2-3 0,4-2 0,-2-2 0,4-2 0,-1 0 0,2 0 0,-2 0 0,2 0 0,-3 0 0,4 0 0,-1 0 0,1 0 0,-1 0 0,1 0 0,-1 0 0,0 0 0,1 0 0,0 0 0,-1 0 0,3 0 0,1 0 0</inkml:trace>
  <inkml:trace contextRef="#ctx0" brushRef="#br0" timeOffset="10826">10078 11220 24575,'19'0'0,"-7"0"0,15 0 0,-1 0 0,4 0 0,3 0 0,1 0 0,0 0 0,-3 0 0,1 0 0,-7 0 0,0 0 0,-2 0 0,-3 0 0,0 0 0,-3 0 0,2 0 0,-7 0 0,1 0 0,-2 0 0,-5 0 0,3 0 0,-4 0 0,1 0 0,-1 0 0,0 0 0,-2 0 0,0 0 0</inkml:trace>
  <inkml:trace contextRef="#ctx0" brushRef="#br0" timeOffset="11777">10390 11074 24575,'0'18'0,"0"-2"0,0 6 0,0 0 0,0 3 0,0 7 0,0-10 0,0 10 0,0-11 0,0 7 0,0-11 0,0 6 0,0-6 0,0 2 0,0-5 0,0 1 0,0-6 0,0 3 0,0-3 0,0 2 0,0-5 0,0 6 0,0-6 0,0 5 0,0-2 0,0 0 0,0 3 0,0-3 0,0 0 0,0 2 0,0-5 0,0 3 0,0-4 0,0 1 0,0-1 0,0-2 0,0-1 0</inkml:trace>
  <inkml:trace contextRef="#ctx0" brushRef="#br0" timeOffset="12998">10952 10851 24575,'0'17'0,"0"5"0,0 3 0,0 4 0,0 4 0,0 1 0,0 5 0,0-4 0,0 3 0,0-9 0,0 5 0,0-6 0,0 1 0,0-8 0,0 2 0,0-10 0,0 0 0,0-5 0,0-2 0,0-1 0,0 1 0,0-1 0,3-2 0,0 0 0,2-3 0,3 0 0,5 0 0,0 0 0,6 0 0,1 0 0,1 0 0,7 0 0,1 0 0,6 0 0,4 0 0,-5 0 0,4 0 0,-3 0 0,-1 0 0,-4 0 0,-6 0 0,-8 0 0,-3 0 0,-5 0 0,-3 0 0,1 0 0,-1 0 0,-2 0 0,0 0 0</inkml:trace>
  <inkml:trace contextRef="#ctx0" brushRef="#br0" timeOffset="14030">11281 11200 24575,'0'20'0,"0"3"0,0-2 0,0 11 0,0-6 0,0 12 0,0-8 0,0 3 0,0-4 0,0 0 0,0 0 0,0-1 0,0 1 0,0-4 0,0-4 0,0-2 0,0-9 0,0 4 0,0-7 0,0 1 0,0-3 0,0-2 0,0 0 0</inkml:trace>
  <inkml:trace contextRef="#ctx0" brushRef="#br0" timeOffset="15097">11688 11396 24575,'26'0'0,"-3"0"0,5 0 0,1 0 0,1 0 0,4 0 0,4 0 0,-7 0 0,12 0 0,-3 0 0,-5 0 0,4 0 0,-6 0 0,-7 0 0,7 0 0,-13 0 0,1 0 0,-6 0 0,-6 0 0,0 0 0,-4 0 0,1 0 0,-3 0 0,-1 0 0</inkml:trace>
  <inkml:trace contextRef="#ctx0" brushRef="#br0" timeOffset="16395">11954 11147 24575,'-3'14'0,"1"6"0,2 4 0,0 1 0,0 3 0,0 1 0,0-3 0,0 7 0,0-9 0,0 1 0,0 3 0,0-7 0,0 3 0,0-4 0,0 3 0,0-5 0,0 1 0,0-3 0,0-4 0,0 7 0,0-6 0,0 0 0,0-2 0,0-5 0,0 3 0,0-4 0,0 1 0,0-1 0,0 0 0,0 1 0,0-1 0,0 0 0,0 1 0,0-1 0,0 0 0,0 1 0,0-4 0,0 1 0</inkml:trace>
  <inkml:trace contextRef="#ctx0" brushRef="#br0" timeOffset="17413">12521 11044 24575,'0'23'0,"0"-1"0,0 2 0,0 5 0,0 5 0,0 5 0,0 0 0,0 0 0,0-4 0,0-2 0,0-4 0,0 0 0,0-8 0,0-1 0,0-5 0,0-2 0,0 3 0,0-7 0,0 2 0,0-5 0,0 6 0,0-6 0,0 2 0,0-2 0,0-1 0,0-2 0,0-1 0</inkml:trace>
  <inkml:trace contextRef="#ctx0" brushRef="#br0" timeOffset="19204">13165 10964 24575,'-23'0'0,"4"0"0,-4 0 0,9 0 0,-13 0 0,10 0 0,-7 0 0,4 0 0,3 0 0,-2 0 0,6 0 0,-2 0 0,3 0 0,2 0 0,2 0 0,2 0 0,1 0 0,0 0 0,0 0 0,-1 0 0,4 2 0,-1 1 0,3 5 0,0 1 0,0 3 0,0 0 0,0 0 0,0 4 0,0-3 0,0 6 0,0-3 0,0 1 0,0 1 0,0-5 0,0 3 0,0-4 0,0-3 0,0-1 0,0-2 0,0-1 0,0 1 0,0-1 0,0-4 0,6 0 0,0-5 0,10 0 0,-3-2 0,6-1 0,-3 1 0,8-1 0,-3 0 0,2 3 0,-3 1 0,0 3 0,0 0 0,-4 0 0,0 0 0,-4 0 0,-3 0 0,2 0 0,-4 0 0,1 0 0,-3 2 0,1 1 0,-3 6 0,-1 3 0,-2 1 0,0 6 0,0-2 0,0 3 0,0-1 0,0-2 0,0 2 0,0-3 0,0 0 0,0 3 0,0-6 0,0 3 0,-3-4 0,-3 4 0,-4-4 0,-2 4 0,-9-1 0,3-1 0,-8-1 0,3 0 0,2-6 0,-7 3 0,7 0 0,-7-2 0,7 2 0,-3-4 0,4 1 0,4-1 0,0-2 0,4-1 0,3-3 0,0 0 0,4 0 0,-1 0 0,3 0 0,1 0 0</inkml:trace>
  <inkml:trace contextRef="#ctx0" brushRef="#br0" timeOffset="20158">13417 11277 24575,'23'0'0,"-1"0"0,2 0 0,10 0 0,-3 0 0,12 0 0,-9 0 0,5 0 0,-4 0 0,3 0 0,-4 0 0,-4 0 0,3 0 0,-12 0 0,6 0 0,-6-3 0,3 2 0,-8-2 0,3 0 0,-9 2 0,2-2 0,-6 3 0,-1 0 0,1 0 0,-1 0 0,-2 0 0,-1 0 0</inkml:trace>
  <inkml:trace contextRef="#ctx0" brushRef="#br0" timeOffset="20980">13866 11065 24575,'0'26'0,"0"1"0,0 7 0,0-4 0,0 8 0,0-4 0,0 1 0,0-2 0,0 5 0,0-10 0,0 9 0,0-12 0,0 0 0,0 3 0,0-11 0,0 3 0,0-11 0,0 2 0,0-5 0,0 3 0,0-4 0,0 0 0,0 1 0,0-1 0,0 0 0,0 1 0,-5-4 0,4 1 0,-4-3 0</inkml:trace>
  <inkml:trace contextRef="#ctx0" brushRef="#br0" timeOffset="22305">14341 10982 24575,'0'15'0,"0"0"0,0 13 0,0-2 0,0 4 0,0 2 0,0-6 0,0 12 0,0-12 0,0 6 0,0-11 0,0 7 0,0-7 0,0-1 0,0-4 0,0-1 0,0-2 0,0 3 0,0-7 0,0 2 0,0-5 0,0 3 0,0-4 0,0 0 0,0 1 0,0-1 0,0 1 0,2-3 0,4-1 0,6-2 0,4 0 0,4 0 0,0 0 0,4 0 0,0 0 0,10 0 0,0 0 0,1 0 0,3 0 0,-8 0 0,3 0 0,-8-3 0,-2 2 0,-3-5 0,0 5 0,-6-2 0,0 3 0,-8 0 0,3 0 0,-4 0 0,-2-2 0,0 1 0,-3-1 0</inkml:trace>
  <inkml:trace contextRef="#ctx0" brushRef="#br0" timeOffset="23345">14687 11193 24575,'-3'16'0,"1"4"0,2 7 0,0 2 0,0 4 0,0-3 0,0 8 0,0-3 0,0-5 0,0 3 0,0-9 0,0 1 0,0 3 0,0-11 0,0 6 0,0-2 0,0-7 0,0 8 0,0-12 0,0 9 0,0-6 0,0 3 0,0-4 0,0 0 0,0-3 0,0 2 0,0-5 0,0 3 0,0-4 0,0 1 0,0-1 0,0-4 0,0 1 0,0-5 0</inkml:trace>
  <inkml:trace contextRef="#ctx0" brushRef="#br0" timeOffset="25985">9231 11845 24575,'15'0'0,"4"0"0,6 0 0,19 4 0,-2-3 0,9 3 0,-7-1 0,6 2 0,-4 0 0,10-1 0,-10-4 0,-2 3 0,-5 1 0,0 4 0,-5 0 0,4-1 0,-8 1 0,3-1 0,-4 0 0,5 1 0,0-1 0,5 1 0,0 3 0,0-2 0,0 6 0,-1-7 0,6 4 0,-4-1 0,4-2 0,-5 6 0,0-7 0,-4 3 0,3-3 0,-4-4 0,1 3 0,3-7 0,-8 7 0,8-6 0,-8 5 0,3-5 0,0 5 0,-3-5 0,8 6 0,-8-6 0,8 3 0,-3-4 0,9 0 0,-4 0 0,9 0 0,-9 0 0,9 3 0,-3 2 0,-1 3 0,4 0 0,-4 0 0,5 1 0,0-1-368,-16-3 0,1-1 368,19 5 0,-17-5 0,0 1 0,21 4 0,-27-5 0,1 1 0,20 3 0,-22-5 0,0-1 0,22 5 0,-20-6 0,-1-1 0,27 8 0,-28-8 0,1 1 0,21 6 0,-16-6 0,2-1 0,-8 2 0,0 0 0,5-2 0,1 0 0,-5 0 0,-1 0 0,17 0 0,-18 0 0,2 0 0,5 0 0,0 0 0,16 0 0,-12 2 0,-1 0 0,9-1 0,-17 1 0,1 0 0,25 2 0,-27-4 0,1 1 0,4 0 0,0 1 0,-2-2 0,0 0 0,8 0 0,0 0 0,-9 0 0,0 0 0,6 0 0,-1 0 0,-1 0 0,-1 0 0,25 0 0,-28 0 0,2 0 0,2 0 0,0 0 0,-3 0 0,2 0 0,9 0 0,1 0 0,-13 0 0,0 0 0,6 0 0,-1 0 0,-5 0 0,1 0 0,5 0 0,-1 0 0,17 0 0,-21 0 0,0 0 0,19 0 0,-21 0 0,1 0 0,25 0 0,-26 0 0,0 0 0,21 0 0,-22 0 0,1 0 0,21 0 0,4 0 0,-6 0 0,1 0-127,-6-3 127,-1-2 0,-5-6 0,0 2 0,-4-5 0,-2 6 731,-4-3-731,-4 4 132,-2 0-132,-3 1 0,-3 2 0,-5 1 0,-3 3 0,-4 0 0,0 0 0,1 0 0,-3-2 0,-1 1 0,-2-1 0</inkml:trace>
  <inkml:trace contextRef="#ctx0" brushRef="#br0" timeOffset="27201">11623 12525 24575,'3'3'0,"0"19"0,-3-1 0,0 16 0,0-2 0,0 1 0,0 8 0,0-5 0,0 0 0,0-9 0,0-2 0,0-8 0,0-6 0,0 0 0,0-5 0,0 3 0,0 1 0,0-1 0,0 0 0,0-3 0,0 2 0,0-2 0,0 0 0,0 0 0,0-4 0,0 1 0,2-1 0,-1 3 0,1-1 0,-2 1 0,0-3 0,0 1 0,0-1 0,2-2 0,8-7 0,-6 3 0,5-5 0</inkml:trace>
  <inkml:trace contextRef="#ctx0" brushRef="#br0" timeOffset="28770">12025 12725 24575,'-5'11'0,"2"0"0,-9 17 0,7-12 0,-5 19 0,2-17 0,6 6 0,-7-4 0,6-4 0,-1-1 0,-1-2 0,4-1 0,-2 0 0,3 0 0,0-3 0,0 2 0,0-5 0,0 2 0,0-2 0,0 2 0,6-1 0,0 1 0,7-2 0,-1 0 0,3 1 0,1-4 0,4 0 0,0-3 0,4 0 0,-3 0 0,7 0 0,-3 0 0,-1-6 0,4-2 0,-7-5 0,8-5 0,-8 3 0,4-3 0,-8 2 0,2 2 0,-6-2 0,0 4 0,-4-4 0,-3 3 0,1-3 0,-1 4 0,-3-3 0,0 2 0,-3-6 0,0 6 0,0-6 0,0 6 0,0-7 0,0 4 0,0 0 0,-3 0 0,-3 4 0,-1 0 0,-4 0 0,1 2 0,1 2 0,-2 2 0,1 0 0,1 0 0,-2 3 0,2 0 0,-1 3 0,-1 0 0,2 0 0,-7 0 0,3 0 0,-6 0 0,3 0 0,-1 0 0,-2 0 0,6 0 0,-2 0 0,2 0 0,4 0 0,1 3 0,2-3 0,3 5 0,-2-2 0,5 2 0,-3 1 0,1 2 0,1 1 0,-4 3 0,1 4 0,-2-3 0,-1 2 0,1-3 0,0-3 0,1 0 0,2-4 0,-2 1 0,4-1 0,-4-2 0,5 2 0,-3-3 0,3 3 0,0 0 0,-2 0 0,2-2 0,-3-1 0</inkml:trace>
  <inkml:trace contextRef="#ctx0" brushRef="#br0" timeOffset="30700">10658 14406 24575,'3'-15'0,"0"6"0,10-3 0,-6 6 0,8 2 0,-6 2 0,3 2 0,3 0 0,-5 0 0,9 0 0,-6 0 0,7 0 0,4 0 0,-3 0 0,2 6 0,1 2 0,-3 5 0,-1 0 0,0 4 0,-7-4 0,4 4 0,-5-5 0,-3 3 0,0-2 0,-2 3 0,-1-1 0,0-2 0,0 6 0,-2-3 0,-1 4 0,-3 0 0,0 0 0,0-4 0,0 3 0,0-2 0,0-1 0,-6 3 0,-1-6 0,-3 3 0,-1-4 0,-2-3 0,0 3 0,-3-3 0,4 3 0,0-2 0,0-1 0,2-1 0,2-1 0,-1 1 0,3-2 0,-3 2 0,3-1 0,0 1 0,1-3 0,-1 1 0,3-1 0,-2 1 0,5-1 0,-3 1 0,1-3 0,1 2 0,-1-3 0,2 4 0,5-1 0,24 4 0,-4-6 0,15 3 0,-16-6 0,0 0 0,-3 0 0,7 0 0,-7 0 0,2 0 0,-6 0 0,-2 0 0,-3 0 0,-1 0 0,-2 0 0,-1 0 0,-2 0 0,-1 0 0,1 0 0,-1 0 0,1 0 0,-1 0 0,0 0 0,-2-2 0,0-1 0,-3 0 0,0 1 0</inkml:trace>
  <inkml:trace contextRef="#ctx0" brushRef="#br0" timeOffset="32169">11541 14239 24575,'-3'11'0,"-2"3"0,-10 2 0,-3 9 0,-4 1 0,3 4 0,0 0 0,1-1 0,6 5 0,-3-7 0,4 10 0,3-11 0,-6 7 0,9-4 0,-5 0 0,6 0 0,0-4 0,-2-5 0,6-1 0,-3-3 0,3 4 0,0-4 0,0 3 0,0-6 0,0 6 0,0-6 0,0 3 0,0-4 0,0 0 0,0 0 0,0 0 0,0-3 0,3 3 0,3-6 0,3 3 0,7-3 0,-3 0 0,6 1 0,-3-1 0,4-2 0,0 2 0,-1-6 0,1 3 0,-3-3 0,-2 0 0,-3 0 0,0 0 0,0-5 0,0-2 0,-2-8 0,2-2 0,-5-3 0,3 0 0,-3 0 0,-1 0 0,1 1 0,-1-1 0,-2 3 0,-1 2 0,-3 2 0,0 1 0,0 0 0,0 0 0,0 3 0,0 0 0,0 1 0,0 2 0,0-3 0,0 4 0,0-1 0,0 1 0,-2 2 0,-2 1 0,-4 2 0,2-3 0,-6 3 0,6-3 0,-5 3 0,1 0 0,-2 0 0,0 0 0,0 0 0,0 0 0,3 0 0,-3 0 0,6 0 0,-3 0 0,4 0 0,2 3 0,-2-3 0,2 3 0,-2-3 0,-1 2 0,1-1 0,0 1 0,0-2 0,0 0 0,2 0 0,0 0 0</inkml:trace>
  <inkml:trace contextRef="#ctx0" brushRef="#br0" timeOffset="33260">9942 14774 24575,'16'0'0,"-1"0"0,5 0 0,-1 0 0,-3 0 0,3 0 0,-3 0 0,1 0 0,-2 0 0,-3 0 0,0 0 0,1 0 0,-2 0 0,-2 0 0,-1 0 0,-3 0 0,1 0 0,-1 0 0,0 0 0,0 0 0,0 2 0,1-1 0,-1 1 0,0 1 0,1-3 0,-1 3 0,1-1 0,-1-1 0,0 1 0,-6-2 0,-3 0 0,-11 0 0,2 0 0,3 0 0,4 0 0</inkml:trace>
  <inkml:trace contextRef="#ctx0" brushRef="#br0" timeOffset="34147">9887 14858 24575,'12'0'0,"3"0"0,-2 0 0,6 3 0,-2-2 0,-1 4 0,3-4 0,-3 5 0,4-3 0,0 1 0,-4 1 0,0-4 0,-4 4 0,-3-4 0,2 4 0,-4-4 0,1 4 0,-3-4 0,1 1 0,-1 1 0,1-3 0,-1 5 0,1-4 0,-1 1 0,-2 1 0,2-3 0,-2 3 0,0-1 0,2-2 0,-4 3 0,1-3 0</inkml:trace>
  <inkml:trace contextRef="#ctx0" brushRef="#br0" timeOffset="35277">10657 15133 24575,'14'0'0,"6"0"0,-2 0 0,14 0 0,3 0 0,6 0 0,7 0 0,-7 0 0,-2 0 0,9 0 0,-6 0 0,14 0 0,-11 0 0,5 0 0,-10 0 0,4 0 0,-14 0 0,6 0 0,-5 0 0,3 0 0,0 0 0,-5 0 0,0 0 0,4 0 0,-3 0 0,3 0 0,-4 0 0,0 0 0,-4 0 0,-1-3 0,-4 2 0,-4-2 0,-4 1 0,-3 1 0,-4-1 0,1 2 0,-1 0 0,1 0 0,-3 0 0,-1 0 0</inkml:trace>
  <inkml:trace contextRef="#ctx0" brushRef="#br0" timeOffset="36186">11026 15238 24575,'0'16'0,"0"4"0,0 5 0,0 4 0,0-1 0,0 6 0,0-4 0,0 7 0,0-7 0,0 8 0,0-8 0,0 8 0,0-8 0,0 8 0,0-8 0,0-1 0,0-1 0,0-7 0,0 3 0,0-8 0,0 0 0,0-4 0,0-3 0,0-1 0,0-2 0,0-1 0,0-4 0,0-5 0,3-5 0,-3 3 0,3 0 0</inkml:trace>
  <inkml:trace contextRef="#ctx0" brushRef="#br0" timeOffset="37497">11328 15336 24575,'0'22'0,"0"0"0,0-2 0,0 4 0,0-3 0,0 2 0,0 5 0,0-10 0,0 14 0,0-18 0,0 13 0,0-13 0,0 5 0,0-3 0,0 0 0,0 0 0,0 0 0,0-1 0,0-2 0,0 0 0,6-2 0,-5-5 0,10 3 0,-5-3 0,6 0 0,4 0 0,0-2 0,4-1 0,0-3 0,0 0 0,0 0 0,4-4 0,-4-2 0,5-9 0,-4-3 0,-3-7 0,3 3 0,-6-6 0,3 2 0,-4-3 0,-2 0 0,-2 0 0,-3 0 0,-3 0 0,-1 1 0,-3 3 0,0-3 0,0 7 0,0-2 0,-3 3 0,-3 0 0,-4 4 0,-7-4 0,4 7 0,-11-2 0,6 3 0,-6 5 0,0 0 0,4 1 0,-4 5 0,4-2 0,3 3 0,2 0 0,5 0 0,2 0 0,-1 0 0,3 0 0,-3 6 0,4 0 0,-5 10 0,3 0 0,-5 1 0,5 2 0,-2-6 0,3 2 0,0-6 0,2 2 0,-1-4 0,5 1 0,-3-3 0,3 1 0,0-1 0,0 0 0,-2-2 0,2-1 0,-3-2 0</inkml:trace>
  <inkml:trace contextRef="#ctx0" brushRef="#br0" timeOffset="38691">12659 15023 24575,'5'-3'0,"7"1"0,8 2 0,7 0 0,3 0 0,4 0 0,1 0 0,8 0 0,-12 0 0,7 0 0,-9 0 0,-4 0 0,-1 0 0,-11 0 0,2 0 0,-9 0 0,2 0 0,-2 0 0,-5 0 0,-2 0 0</inkml:trace>
  <inkml:trace contextRef="#ctx0" brushRef="#br0" timeOffset="39547">12925 14803 24575,'13'0'0,"4"0"0,-1 0 0,8 0 0,-3 0 0,3 0 0,0 0 0,-7 0 0,6 0 0,-6 0 0,2 0 0,-2 0 0,-2 0 0,-6 0 0,0 0 0,-4 0 0,1 0 0,-1 0 0,-2 0 0,0 0 0</inkml:trace>
  <inkml:trace contextRef="#ctx0" brushRef="#br0" timeOffset="41210">13871 14745 24575,'0'-7'0,"0"1"0,0-1 0,3-5 0,3 7 0,4-9 0,2 12 0,-3-5 0,6 3 0,-5 1 0,2 0 0,3 3 0,-5 0 0,6 0 0,-4 0 0,3 0 0,-2 0 0,3 0 0,-1 0 0,-2 0 0,2 0 0,-2 2 0,-1 2 0,0 2 0,-3 3 0,2-3 0,-4 6 0,2-3 0,-3 3 0,0 0 0,-3 0 0,0 4 0,-3-3 0,0 2 0,0 1 0,0-3 0,0 6 0,0-6 0,0 6 0,0-3 0,-3 4 0,-4 0 0,-4 3 0,-6-1 0,2 6 0,-6-5 0,6 1 0,-5-3 0,5-1 0,-2 1 0,4-5 0,1 0 0,2-1 0,1-5 0,3 5 0,0-6 0,3 3 0,-2-3 0,4 3 0,-1-6 0,2 5 0,0-5 0,0 6 0,0-6 0,0 2 0,0 1 0,0-3 0,5 3 0,2-4 0,5 1 0,0 0 0,3 1 0,-2-4 0,6 0 0,-6-3 0,6 0 0,-6 0 0,3 0 0,-4 0 0,0 0 0,0 0 0,-3 0 0,-1 0 0,-2 0 0,-1 0 0,1 0 0,-1 0 0,-2 0 0,0 0 0</inkml:trace>
  <inkml:trace contextRef="#ctx0" brushRef="#br0" timeOffset="41946">14429 15090 24575,'0'0'0</inkml:trace>
  <inkml:trace contextRef="#ctx0" brushRef="#br0" timeOffset="43534">14867 14622 24575,'-6'14'0,"-2"6"0,-3 1 0,-2 7 0,5-8 0,-3 13 0,5-12 0,1 8 0,2-10 0,3 1 0,0-4 0,0 7 0,0-9 0,0 9 0,0-10 0,0 10 0,0-5 0,0 5 0,0-3 0,0 0 0,0 0 0,0 0 0,0-4 0,0 3 0,0-6 0,0 0 0,0-2 0,3-5 0,0 3 0,2-4 0,1 0 0,2 1 0,1 0 0,3 0 0,0-3 0,4 0 0,0-3 0,1 0 0,2 0 0,-3 0 0,0 0 0,3 0 0,-2 0 0,3 0 0,-4 0 0,-1 0 0,-2-3 0,-1 0 0,0-6 0,-3 3 0,-1-3 0,-2 1 0,-1 1 0,-1-4 0,-2 2 0,-2-3 0,0-1 0,0 1 0,0-3 0,0 2 0,0-6 0,-3 2 0,-3-3 0,-4 4 0,-4-3 0,2 6 0,2-3 0,-1 6 0,1 2 0,1 4 0,-2 2 0,1 2 0,-2 0 0,0 0 0,-3 0 0,1 0 0,-5 0 0,3 0 0,-1 2 0,-2 2 0,6 2 0,-2 3 0,3-2 0,2 1 0,2-2 0,2-1 0,1 1 0,-1-1 0,1 3 0,-1-1 0,3 1 0,-2-3 0,2 1 0,0-1 0,-2 1 0,2-1 0,0 1 0,-2-1 0,2 1 0,-3-1 0,3 0 0,-2-1 0,5 0 0,-5-3 0,4 1 0,-1-2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1:43.079"/>
    </inkml:context>
    <inkml:brush xml:id="br0">
      <inkml:brushProperty name="width" value="0.05292" units="cm"/>
      <inkml:brushProperty name="height" value="0.05292" units="cm"/>
      <inkml:brushProperty name="color" value="#FF0000"/>
    </inkml:brush>
  </inkml:definitions>
  <inkml:trace contextRef="#ctx0" brushRef="#br0">1148 10996 24575,'0'11'0,"0"6"0,0-3 0,0 2 0,0 3 0,0-3 0,0 8 0,0-3 0,0 7 0,0-7 0,0 6 0,0-6 0,0 3 0,0-8 0,0 3 0,0-6 0,0 3 0,0-7 0,0 2 0,0-5 0,0 3 0,0-1 0,0-2 0,0 3 0,0-4 0,0 4 0,0-3 0,0 2 0,0 0 0,0-1 0,0 1 0,0-3 0,0 1 0,0-1 0,0 0 0,2-2 0,-1-1 0,1-2 0</inkml:trace>
  <inkml:trace contextRef="#ctx0" brushRef="#br0" timeOffset="1">1399 11333 24575,'17'0'0,"0"0"0,7 0 0,-3 0 0,3 0 0,0 0 0,0 0 0,1 0 0,-1 0 0,0 0 0,-7 0 0,10 0 0,-9 0 0,5 0 0,-6 0 0,2 0 0,-6 0 0,-1 0 0,-1 0 0,-4 0 0,1 0 0,-3 0 0,1 0 0,-3 0 0,-1 0 0</inkml:trace>
  <inkml:trace contextRef="#ctx0" brushRef="#br0" timeOffset="2">1625 11177 24575,'0'14'0,"0"1"0,0 0 0,0 2 0,0-1 0,0 3 0,0-3 0,0 4 0,0 0 0,0-4 0,0 0 0,0-1 0,0-5 0,0 5 0,0-6 0,0 0 0,0 2 0,0-5 0,0 3 0,0-1 0,0-2 0,0 3 0,0-1 0,0-2 0,0 6 0,0-6 0,0 2 0,0-2 0,0-1 0,0 1 0,0-1 0,0 1 0,0-1 0,0 0 0,2 1 0,-1-1 0,1 0 0,0-2 0,-1-1 0,1-2 0</inkml:trace>
  <inkml:trace contextRef="#ctx0" brushRef="#br0" timeOffset="3">2049 11082 24575,'0'12'0,"0"5"0,0-4 0,0 3 0,0 0 0,0 0 0,0-4 0,0 7 0,0-6 0,0 6 0,0-6 0,0 3 0,0-1 0,0-2 0,0 3 0,0-1 0,0-2 0,0 6 0,0-6 0,0 2 0,0 1 0,0-3 0,3 2 0,-2-2 0,1-1 0,1 0 0,-2 0 0,1 0 0,-2-3 0,0-1 0,0-2 0,0-1 0,0 1 0,0-1 0,0 0 0,0 0 0,3-2 0,-3 2 0,5-2 0,-4 2 0,1-2 0,-2-1 0</inkml:trace>
  <inkml:trace contextRef="#ctx0" brushRef="#br0" timeOffset="4">2270 11366 24575,'19'0'0,"1"0"0,8 0 0,-6 0 0,15 0 0,-15 0 0,15 0 0,-7 0 0,9-4 0,-9 3 0,7-9 0,-15 5 0,11-6 0,-13 5 0,1-1 0,-6 0 0,-5 4 0,-2-2 0,-3 4 0,1-1 0,-3 2 0,-1 0 0</inkml:trace>
  <inkml:trace contextRef="#ctx0" brushRef="#br0" timeOffset="5">2522 11152 24575,'0'11'0,"0"0"0,0 4 0,0 1 0,0 4 0,0 0 0,0 4 0,0-3 0,0 3 0,0-5 0,0 1 0,0-3 0,0 2 0,0-7 0,0 4 0,0-4 0,0-3 0,0 2 0,0-1 0,0 2 0,0 0 0,0-3 0,0-1 0,0-2 0,0-1 0,0 1 0,0-1 0,0 0 0,0 1 0,0-1 0,0 0 0,0 0 0,0 1 0,0-1 0,0 0 0,0 0 0,0 1 0,0-1 0,0-2 0,0-1 0</inkml:trace>
  <inkml:trace contextRef="#ctx0" brushRef="#br0" timeOffset="6">2894 11119 24575,'3'2'0,"-1"2"0,-2 10 0,0-1 0,0 10 0,0-6 0,0 7 0,0 0 0,0-4 0,0 4 0,0-4 0,0 0 0,0 4 0,0-7 0,0 6 0,0-7 0,0 4 0,0-3 0,0 2 0,0-6 0,0 5 0,0-8 0,0 5 0,0-6 0,3 1 0,-3-2 0,3-3 0,-3 1 0,2-1 0,-1 1 0,1-1 0,-2 0 0,2 1 0,-1-1 0,1 1 0,-2-1 0,3 1 0,-3-1 0,5 0 0,-2-2 0,0-1 0,-1-2 0</inkml:trace>
  <inkml:trace contextRef="#ctx0" brushRef="#br0" timeOffset="7">3092 11434 24575,'18'0'0,"4"0"0,8 0 0,4 0 0,1 0 0,8 0 0,-12 0 0,12 0 0,-17 0 0,6 0 0,-7 0 0,0 0 0,-5 0 0,-1 0 0,-6 0 0,2 0 0,-5 0 0,1-3 0,-5 3 0,2-3 0,-2 3 0,-3-3 0,2 3 0,-5-5 0,2 5 0,-2-3 0</inkml:trace>
  <inkml:trace contextRef="#ctx0" brushRef="#br0" timeOffset="8">3373 11262 24575,'0'14'0,"0"3"0,0-1 0,0 8 0,0-3 0,0 3 0,0-5 0,0-2 0,0 2 0,0-6 0,0 6 0,0-6 0,0-1 0,0-1 0,0-4 0,0 4 0,0-5 0,0 2 0,0-2 0,0-1 0,0 1 0,0-1 0,0 0 0,0 0 0,0 1 0,0-1 0,0 1 0,0-1 0,0 1 0,0-1 0,0 0 0,0 1 0,0-1 0,0 0 0,0 1 0,0-1 0,0 1 0,0-1 0,0 0 0,0-2 0,0-1 0</inkml:trace>
  <inkml:trace contextRef="#ctx0" brushRef="#br0" timeOffset="9">3643 11250 24575,'6'-5'0,"2"-1"0,4-3 0,-2 2 0,5-2 0,-6 3 0,3 0 0,5 0 0,-3 0 0,0 3 0,-2 0 0,-3 3 0,0 0 0,2 0 0,-2 0 0,19 0 0,-14 0 0,13 0 0,-18 0 0,0 2 0,1 7 0,-4-2 0,3 6 0,-6-4 0,-1 4 0,1-1 0,-2 3 0,2-2 0,-3 6 0,0-3 0,0 1 0,0 2 0,-3-3 0,-1 0 0,-5 0 0,2-1 0,-2-2 0,0 3 0,3-7 0,-3 2 0,3-5 0,-2 6 0,1-6 0,-1 5 0,-1-4 0,3 1 0,-6 1 0,6-3 0,-5 5 0,1-2 0,-2 1 0,3-2 0,-2 1 0,4-3 0,-1 2 0,5-2 0,-2-3 0,4 1 0,1-3 0,6 1 0,3-2 0,3 0 0,0 0 0,4 0 0,-4 0 0,7 0 0,-2 0 0,3 0 0,-4 0 0,3 0 0,-3 0 0,1-3 0,2 3 0,-6-3 0,2 3 0,-3 0 0,-3 0 0,-1 0 0,-2 0 0,-1 0 0,1 0 0,-1 0 0,-2 0 0,0 0 0</inkml:trace>
  <inkml:trace contextRef="#ctx0" brushRef="#br0" timeOffset="10">4312 11215 24575,'0'11'0,"0"3"0,0 3 0,0-1 0,0 3 0,0 2 0,0-1 0,0 8 0,0-10 0,0 4 0,0-12 0,0 9 0,0-10 0,0 4 0,0-3 0,0-4 0,0 5 0,0-5 0,0 2 0,0-2 0,0 2 0,0-2 0,0 6 0,0-6 0,0 2 0,0-3 0,0 4 0,0-3 0,0 2 0,0-2 0,0-1 0,0 1 0,0-1 0,0 1 0,2-1 0,-1 0 0,2 1 0,-3-3 0,0-1 0</inkml:trace>
  <inkml:trace contextRef="#ctx0" brushRef="#br0" timeOffset="11">4219 11482 24575,'17'0'0,"1"0"0,5 0 0,2 0 0,0-3 0,3 2 0,-7-2 0,3 3 0,-8 0 0,3 0 0,-6-5 0,0 3 0,-5-3 0,-3 5 0,1 0 0,-1 0 0,-2 0 0,-1 0 0</inkml:trace>
  <inkml:trace contextRef="#ctx0" brushRef="#br0" timeOffset="12">4632 11217 24575,'8'-3'0,"-1"-4"0,1 5 0,1-6 0,3 8 0,-2-3 0,5 3 0,-6 0 0,3 0 0,0 0 0,0 0 0,0 0 0,1 0 0,-4 0 0,2 0 0,-5 0 0,5 0 0,-5 2 0,3 1 0,-4 3 0,1-1 0,-1 1 0,1-1 0,-3 0 0,1 1 0,-3-1 0,1 1 0,1-1 0,-3 4 0,3 0 0,-3 3 0,0 0 0,0 3 0,0-2 0,0 6 0,-3-6 0,-3 6 0,-1-6 0,-6 6 0,3-3 0,-7 5 0,3-4 0,-3 2 0,2-5 0,1 5 0,1-6 0,1 3 0,5-4 0,-5-3 0,6 3 0,0-6 0,0 3 0,3-4 0,0 1 0,1-1 0,2 0 0,-3 1 0,3-1 0,-3 1 0,3-1 0,-2 0 0,1 1 0,-1-1 0,2 1 0,0-1 0,2-2 0,7 0 0,1-3 0,9 0 0,-3-3 0,1-1 0,2 0 0,-7-1 0,7 4 0,-6-4 0,3 2 0,-4-1 0,0 2 0,0-1 0,-3 2 0,0-2 0,-4 3 0,0 0 0,1 0 0,-1 0 0,1 0 0,-3 0 0,-1 0 0</inkml:trace>
  <inkml:trace contextRef="#ctx0" brushRef="#br0" timeOffset="13">5206 11288 24575,'0'14'0,"0"4"0,0-2 0,0 8 0,0-3 0,0-1 0,0-1 0,0 1 0,0-2 0,0 5 0,0-10 0,0 2 0,0-6 0,0 3 0,0-6 0,0 2 0,0-3 0,0 1 0,0-1 0,0 1 0,0-1 0,0 0 0,0 1 0,0-1 0,0 1 0,0-1 0,0 1 0,0-1 0,0 0 0,0 1 0,0-3 0,0-1 0</inkml:trace>
  <inkml:trace contextRef="#ctx0" brushRef="#br0" timeOffset="14">5108 11524 24575,'14'0'0,"4"0"0,-2 0 0,4 0 0,-3 0 0,2 0 0,-9 0 0,8 0 0,-9 0 0,4 0 0,-6 0 0,-1 0 0,-1 0 0,0 0 0,0 0 0,1 0 0,-1 0 0,0 0 0,0 0 0,-2 0 0,-1 0 0</inkml:trace>
  <inkml:trace contextRef="#ctx0" brushRef="#br0" timeOffset="15">5450 11077 24575,'11'0'0,"-3"0"0,7 0 0,-5 0 0,3 0 0,-2 0 0,-2 0 0,3 0 0,0 0 0,-3 0 0,0 0 0,-1 0 0,-2 0 0,3 0 0,-4 0 0,1 0 0,-1 0 0,0 0 0,-2 2 0,2 1 0,-4 3 0,4-1 0,-5 1 0,5-1 0,-4 1 0,3-1 0,-3 0 0,1 1 0,-2 2 0,0 1 0,0 0 0,0 3 0,0-3 0,0 3 0,-2 0 0,-4 0 0,-4 0 0,-2 0 0,0-2 0,-4 2 0,3-3 0,-6 1 0,3 2 0,-1-2 0,-2 0 0,6-1 0,1-3 0,3 0 0,4-1 0,-1 1 0,7-3 0,0-1 0,7-2 0,-3 0 0,4 0 0,-3 0 0,5 0 0,-2 0 0,0 0 0,3 0 0,-6 0 0,5 0 0,-5 0 0,3 0 0,-4 0 0,1 2 0,-1 1 0,1 3 0,-1-1 0,0 1 0,1-1 0,-1 1 0,1-1 0,-3 1 0,-1-1 0,-2 0 0,3 1 0,-3 2 0,3 1 0,-3 0 0,0 3 0,0-3 0,0 0 0,0 2 0,0-4 0,0 4 0,0-5 0,0 3 0,0-1 0,-6-2 0,2 3 0,-4-4 0,-1 1 0,0 3 0,-3-3 0,0 3 0,0-3 0,0 0 0,2 0 0,-1 0 0,5-1 0,-3-1 0,4 0 0,0-3 0,2 1 0,0-2 0</inkml:trace>
  <inkml:trace contextRef="#ctx0" brushRef="#br0" timeOffset="16">5987 11108 24575,'11'0'0,"0"0"0,1 0 0,3 0 0,-5 0 0,5 0 0,-2 0 0,0 0 0,-1 0 0,-3 0 0,-4 0 0,1 0 0,-1 0 0,0 0 0,1 0 0,-1 0 0,1 0 0,-1 0 0,1 0 0,-1 0 0,1 0 0,-1 0 0,0 0 0,1 0 0,-1 0 0,-2 2 0,0 1 0,-3 2 0,0 0 0,0 1 0,0-1 0,0 4 0,0 3 0,-10 5 0,-2 4 0,-14 2 0,3-1 0,-7 1 0,7-2 0,-2-2 0,8-3 0,1-3 0,7-4 0,1 0 0,2-4 0,1 0 0,4-2 0,2-1 0,4-2 0,0 0 0,1 0 0,2 0 0,-2 0 0,6 0 0,-6 0 0,5 0 0,-5 0 0,5 0 0,-4 0 0,1 0 0,-3 0 0,1 3 0,-1 0 0,1 2 0,-1 1 0,1-1 0,-3 1 0,2-1 0,-5 1 0,3-1 0,-1 3 0,-1 2 0,2 2 0,-3-3 0,0 2 0,0-2 0,0 3 0,0 0 0,0-3 0,0 0 0,0-1 0,0-2 0,0 3 0,0-4 0,-3 1 0,0-1 0,-2 1 0,-1-1 0,1-2 0,-4-1 0,0 1 0,-3-2 0,-4 1 0,0 1 0,-1-2 0,2 2 0,3-3 0,0 0 0,2 0 0,2 0 0,2 2 0,3-1 0,1 1 0</inkml:trace>
  <inkml:trace contextRef="#ctx0" brushRef="#br0" timeOffset="17">6593 11190 24575,'15'0'0,"3"0"0,-8 0 0,8 0 0,-8 0 0,5 0 0,1 0 0,-3 0 0,2 0 0,-3 0 0,-3 0 0,3 0 0,-6 0 0,2 0 0,-2 0 0,-1 0 0,1 0 0,-3 2 0,-1 1 0,-2 3 0,0-1 0,0 1 0,0-1 0,0 3 0,0 2 0,0 2 0,0 0 0,0 0 0,0 0 0,-2-3 0,-1-1 0,0-2 0,-2-1 0,4 1 0,-1-1 0,-1-2 0,2 2 0,-3-2 0,0 0 0,-1 2 0,2-2 0,-2 0 0,2 2 0,0-2 0,-2 0 0,4 2 0,-4-5 0,5 5 0,-5-2 0,4 3 0,-4-1 0,5 1 0,-5-1 0,4 0 0,-4 1 0,5-1 0,-3 1 0,1-3 0,4-1 0,-2-2 0,8 0 0,-1 0 0,4 0 0,-5 0 0,6 0 0,-6 0 0,5 3 0,-5 0 0,3 3 0,-4-3 0,1 1 0,-1-1 0,0 1 0,-1 0 0,-2-1 0,0 0 0,-1 2 0,1-2 0,-2 3 0,0-1 0,0 1 0,0 2 0,0-2 0,0 3 0,0-1 0,0 1 0,0 3 0,0 0 0,-2 0 0,-4 0 0,-1 0 0,-5 0 0,6-2 0,-6 1 0,6-5 0,-5 3 0,4-4 0,-4 1 0,5 0 0,-6 0 0,6-1 0,-2-2 0,-1 2 0,0-4 0,-3 2 0,0-3 0,0 2 0,2-1 0,-1 2 0,5-3 0,-3 0 0,4 0 0,2 0 0,1 0 0</inkml:trace>
  <inkml:trace contextRef="#ctx0" brushRef="#br0" timeOffset="18">7140 11195 24575,'14'-8'0,"-4"1"0,1 4 0,-1 2 0,2-1 0,-1 2 0,-2 0 0,-1 0 0,-3 0 0,1 0 0,-1 0 0,1 0 0,-1 0 0,1 0 0,-1 2 0,-2 1 0,-1 2 0,-2 1 0,2-1 0,-1 1 0,1-1 0,-2 3 0,0 1 0,0 3 0,0-2 0,0 1 0,0-5 0,0 3 0,0-4 0,0 0 0,0 1 0,-2-3 0,-1-1 0,0 0 0,-2 1 0,-1 0 0,0 2 0,-2-2 0,-1 3 0,3-1 0,-3 1 0,1 0 0,2-1 0,-2 1 0,2-3 0,3 1 0,5-3 0,5 2 0,4-3 0,1 0 0,0 0 0,0 0 0,-3 0 0,2 2 0,-5-1 0,3 4 0,-4-2 0,1 0 0,-1 2 0,-2-2 0,0 2 0,-3 0 0,0 1 0,0-1 0,0 0 0,0 4 0,0 3 0,0 1 0,0 3 0,-3-1 0,-1-2 0,-5 6 0,2-6 0,-2 3 0,3-4 0,0-3 0,0 2 0,-3-5 0,2 6 0,-1-6 0,2 3 0,0-4 0,1 1 0,-4-1 0,3 1 0,-2-1 0,2 1 0,-2 0 0,1-3 0,-1 2 0,2-5 0,-2 6 0,2-6 0,-3 5 0,4-4 0,0 1 0,2-2 0,0 0 0</inkml:trace>
  <inkml:trace contextRef="#ctx0" brushRef="#br0" timeOffset="19">7607 11224 24575,'15'0'0,"-4"0"0,4 0 0,-5 0 0,9 0 0,-6 0 0,0 0 0,-2 0 0,-5 0 0,6 0 0,-3 0 0,0 0 0,-1 5 0,-2-1 0,0 4 0,-3-2 0,2-1 0,-5 1 0,3 2 0,-3-2 0,0 3 0,0-4 0,0 1 0,0-1 0,0 1 0,0-1 0,0 0 0,0 1 0,0 2 0,0-2 0,0 6 0,-3-3 0,-3 3 0,-1 0 0,-5 0 0,3 0 0,0 0 0,-3 0 0,6-3 0,-6 0 0,6-3 0,-3-1 0,6 1 0,-2-3 0,3-1 0,1-2 0,7 0 0,3 0 0,3 0 0,-1 0 0,-2 0 0,0 0 0,0 0 0,-4 0 0,1 0 0,-1 3 0,0 0 0,1 2 0,-1 1 0,1-1 0,0 3 0,-3-1 0,2 1 0,-5 0 0,3-1 0,-3 4 0,0-2 0,0 3 0,0 0 0,0 0 0,0 0 0,-3 0 0,0 0 0,-3 0 0,0-3 0,-3 3 0,3-6 0,-3 2 0,4-2 0,-4 0 0,3-1 0,-3 1 0,1 0 0,2-3 0,-6 2 0,3-4 0,-3 1 0,3 1 0,-2-3 0,1 3 0,1-1 0,1-1 0,2 1 0,1-2 0,-1 0 0,3 0 0,1 0 0</inkml:trace>
  <inkml:trace contextRef="#ctx0" brushRef="#br0" timeOffset="20">8156 11247 24575,'0'18'0,"0"-3"0,0 4 0,0-3 0,0 1 0,0 2 0,0-3 0,0 4 0,0 0 0,0 0 0,0 0 0,0-1 0,0-2 0,0 2 0,0-6 0,3 2 0,-3-3 0,6 0 0,-6-3 0,5 0 0,-4-1 0,4-2 0,-5 3 0,5-4 0,-2 1 0,3-1 0,-1 0 0,1-2 0,-1 0 0,3-3 0,1 0 0,4 0 0,2 0 0,1 0 0,4 0 0,0 0 0,4 0 0,-3-3 0,7-1 0,-3-3 0,-1 3 0,4-3 0,-7 7 0,3-7 0,-8 7 0,0-3 0,-7 3 0,-1-3 0,-2 3 0,-1-3 0,-4 3 0,-5 0 0,-5 0 0,3 0 0,0 0 0</inkml:trace>
  <inkml:trace contextRef="#ctx0" brushRef="#br0" timeOffset="21">8436 11399 24575,'0'15'0,"0"4"0,0 6 0,0 8 0,0-3 0,0 4 0,0-10 0,0 0 0,0 0 0,0-7 0,0 3 0,0-8 0,0-3 0,0 0 0,0-4 0,0 0 0,0 0 0,0 1 0,0-1 0,0 0 0,0 0 0,0 0 0,0 1 0,0-4 0,0 1 0</inkml:trace>
  <inkml:trace contextRef="#ctx0" brushRef="#br0" timeOffset="22">8122 11637 24575,'-14'0'0,"-2"0"0,-4 0 0,0 0 0,-4 0 0,7 0 0,-6 0 0,10 0 0,-6 0 0,6 0 0,0 0 0,5 0 0,5 0 0,0 0 0</inkml:trace>
  <inkml:trace contextRef="#ctx0" brushRef="#br0" timeOffset="23">7966 11554 24575,'0'19'0,"0"-1"0,0 6 0,0-7 0,0 10 0,0-13 0,0 9 0,0-6 0,0-4 0,0 2 0,0-9 0,0 2 0,0-2 0,0-1 0,0 1 0,0-3 0,0-1 0</inkml:trace>
  <inkml:trace contextRef="#ctx0" brushRef="#br0" timeOffset="24">7536 11612 24575,'-19'0'0,"-2"0"0,5 0 0,1 0 0,-1 0 0,7 0 0,-3 0 0,4 0 0,-1 0 0,-1 0 0,-3 0 0,0-5 0,-2 3 0,2-3 0,4 5 0,1-2 0,2 1 0,5-2 0,0 3 0,3 0 0</inkml:trace>
  <inkml:trace contextRef="#ctx0" brushRef="#br0" timeOffset="25">7410 11500 24575,'0'18'0,"0"1"0,0 5 0,0-7 0,0 10 0,0-16 0,0 11 0,0-12 0,0 2 0,0-4 0,0-3 0,0 1 0,0-1 0,0 0 0,0 1 0,0-1 0,0 0 0,0 1 0,0-1 0,0 1 0,0-1 0,0 1 0,0-1 0,0 0 0,0-2 0,0 0 0</inkml:trace>
  <inkml:trace contextRef="#ctx0" brushRef="#br0" timeOffset="26">7083 11456 24575,'-18'0'0,"5"0"0,-10 0 0,2 0 0,0 0 0,-3 0 0,4 0 0,4 0 0,0 0 0,4 0 0,3 0 0,3 0 0,4 0 0</inkml:trace>
  <inkml:trace contextRef="#ctx0" brushRef="#br0" timeOffset="27">6939 11349 24575,'0'12'0,"0"1"0,0-7 0,0 3 0,0-4 0,0 4 0,0-3 0,0 2 0,0 1 0,0 0 0,0 0 0,0 2 0,0-2 0,0 0 0,0 0 0,0-4 0,0 0 0,0 1 0,0-1 0,0 0 0,0 0 0,0 0 0,0 0 0,0 1 0,0-1 0,0 1 0,0 2 0,0-2 0,0 3 0,0-4 0,0 1 0,0-1 0,0 1 0,0-3 0,0-1 0</inkml:trace>
  <inkml:trace contextRef="#ctx0" brushRef="#br0" timeOffset="28">6460 11468 24575,'-11'0'0,"0"0"0,-5 0 0,-4 0 0,-1 0 0,-7 0 0,7 0 0,-3 0 0,7 0 0,-2 0 0,9 0 0,-4 0 0,7 0 0,-1 0 0,5 0 0,1 0 0</inkml:trace>
  <inkml:trace contextRef="#ctx0" brushRef="#br0" timeOffset="29">6288 11352 24575,'0'10'0,"0"1"0,0 5 0,0 4 0,0-2 0,0 9 0,0-14 0,0 10 0,0-13 0,0 5 0,0-9 0,0 6 0,0-6 0,0 2 0,0-2 0,0-1 0,0 1 0,0-1 0,0 0 0,0 1 0,0-1 0,0 0 0,0 1 0,0-3 0,0-1 0</inkml:trace>
  <inkml:trace contextRef="#ctx0" brushRef="#br0" timeOffset="30">5857 11474 24575,'-18'0'0,"2"0"0,1 0 0,-1 0 0,3 0 0,-2 0 0,2 0 0,4 0 0,-2 0 0,4 0 0,-4 0 0,5 0 0,-3 0 0,4 0 0,0 0 0,-3 0 0,2 0 0,0 0 0,4 0 0</inkml:trace>
  <inkml:trace contextRef="#ctx0" brushRef="#br0" timeOffset="31">5717 11394 24575,'0'15'0,"0"-1"0,0-1 0,0-1 0,0 0 0,0 3 0,0-5 0,0 2 0,0-4 0,0-1 0,0 1 0,0-3 0,0 1 0,0-1 0,0 0 0,0 0 0,0 0 0,0-2 0,0-1 0</inkml:trace>
  <inkml:trace contextRef="#ctx0" brushRef="#br0" timeOffset="32">969 11716 24575,'17'0'0,"9"0"0,-4 0 0,11 0 0,-8 0 0,3 0 0,6 0 0,11 0 0,1 4 0,5 0 0,-2 1 0,2 2 0,-13-3 0,10 4 0,-18-1 0,9 1 0,0 0 0,1 0 0,-2-1 0,7 1 0,-5 0 0,4 0 0,0 0 0,-4 0 0,9 0 0,-9 0 0,9 0 0,-9-3 0,4 2 0,-5-3 0,0 4 0,0-4 0,-4 3 0,3-3 0,-8 4 0,3-1 0,0 0 0,2 1 0,4 0 0,0 0 0,5 0 0,-4-1 0,9 2 0,-3 3 0,4-3 0,-5 6 0,4-6 0,-8 6 0,8-6 0,-9 2 0,9 1 0,-4-2 0,0 1-551,-12-6 0,1-1 551,16 5 0,-14-7 0,1 1 0,21 5 0,-6-7 0,-12 3 0,0 0 0,17 2 0,-13-2 0,1 2 0,-12-2 0,-1 1 0,5-1 0,1 1 0,0 0 0,1 0 0,0-1 0,0 1 0,6 0 0,0 0 0,-6 0 0,0 0 0,6-2 0,-1-1 0,-13 0 0,0 1 0,20-1 0,-2 1 0,-1-2 0,-4 1 0,-1 1 0,4-3-266,-17 0 0,1 0 266,21 0 0,-21 0 0,-1 0 0,22 0 0,4 0 0,-6 0 0,1-4 0,-1 3 0,1-6 0,-1 6 0,-19-1 0,0 0 0,12 2 0,17 0 0,-20 0 0,11 0 0,-1 0 0,0 0 0,1 0 0,-6 0 0,4 0 0,-9 0 0,9 0 0,-8 0 0,8 0-119,-9 3 119,9-2 0,-9 3 0,9-1 0,-3-2 0,4 3 0,0-4 0,1 0 0,-1 0 0,1 0 0,-1 0 0,0 0 0,1 0 0,-1 0 0,0 0 0,0 0-324,-16 0 0,0 0 324,11 0 0,-3 0 0,-1 0 0,-1 0 0,-8 0 0,2 0 0,2 0 0,-1 0 0,-5 0 0,2 0 0,9 0 0,0 0 0,-10 0 0,0 0 0,3 0 0,1 0 0,0 0 0,0 0 0,4-2 0,-1 0 0,-2 1 0,-2 1 0,-2-4 0,0 0 0,-1 1 0,-1 1 0,27-7 0,-25 4 0,-1 1 0,27-5 0,-27 5 0,-1-1 0,16-3 0,9-1 1019,-15 5-1019,4-3 538,-10 6-538,-1-3 126,-4 1-126,0 2 708,-4-2-708,2 0 10,-6 2-10,3-2 0,-4 0 0,0-1 0,-4 1 0,0-3 0,-1 2 0,-2 1 0,-1-3 0,0 6 0,-6-3 0,2 1 0,-2 1 0,-1-1 0,-2 0 0,2-1 0,-4 0 0,1 0 0</inkml:trace>
  <inkml:trace contextRef="#ctx0" brushRef="#br0" timeOffset="33">4183 12532 24575,'0'18'0,"0"-2"0,0 12 0,0-3 0,0 4 0,0 0 0,0 0 0,0-1 0,0 1 0,0 0 0,0 0 0,0 0 0,0 0 0,0-5 0,0 4 0,0-7 0,0 3 0,0-4 0,0-4 0,0-1 0,0-3 0,0-2 0,0-2 0,0-3 0,0 1 0,0-3 0,0-1 0</inkml:trace>
  <inkml:trace contextRef="#ctx0" brushRef="#br0" timeOffset="34">4396 12679 24575,'0'16'0,"0"-3"0,0 3 0,0-4 0,0-3 0,0 6 0,0-8 0,0 7 0,0-7 0,0 7 0,0-4 0,0 6 0,0-4 0,0 3 0,0-2 0,0 6 0,0-9 0,0 5 0,0-6 0,0 3 0,0-3 0,3 3 0,0-6 0,3 5 0,0-5 0,-1 3 0,1-1 0,0-2 0,-1 3 0,1-4 0,-1 1 0,1-3 0,-1 1 0,3-3 0,-1 1 0,4-2 0,-2 0 0,7 0 0,-3 0 0,2 0 0,1 0 0,0-2 0,0-2 0,0-2 0,-4 0 0,0-3 0,0 2 0,-2-5 0,-2 6 0,-2-5 0,-1 4 0,1-4 0,0 2 0,0-3 0,-2 2 0,-2-1 0,1 5 0,-3-6 0,3 6 0,-3-5 0,2 4 0,-1-4 0,1 5 0,-2-6 0,0 6 0,0-5 0,0 1 0,0 1 0,0-6 0,0 8 0,0-8 0,0 6 0,0-3 0,0 0 0,0 3 0,0-3 0,0 6 0,0-2 0,0 2 0,0 1 0,-2-1 0,-1 1 0,-3 2 0,1-2 0,-1 4 0,1-4 0,-1 5 0,1-5 0,-1 4 0,1-1 0,-1-1 0,1 3 0,-1-3 0,1 3 0,-4 0 0,3 0 0,-6-3 0,6 3 0,-5-3 0,4 3 0,-4 0 0,5-2 0,-3 1 0,1-1 0,2 2 0,-3-3 0,4 2 0,-4-1 0,3 2 0,-5 0 0,4 0 0,-4 0 0,5 0 0,-3 0 0,1 0 0,1 0 0,-1 0 0,3 0 0,-1 0 0,1 0 0,0 0 0,0 0 0,0 0 0,-1 2 0,4-1 0,-1 1 0</inkml:trace>
  <inkml:trace contextRef="#ctx0" brushRef="#br0" timeOffset="35">2254 14488 24575,'14'0'0,"6"0"0,1 0 0,6 0 0,-6 0 0,3 0 0,-4 0 0,-7 0 0,-1 0 0,-6 0 0,-1 0 0,0 0 0,0 0 0,1 0 0,-1 0 0,1 0 0,-1 0 0,4 0 0,0-2 0,3 1 0,0-5 0,0 6 0,-3-3 0,0 1 0,-4 1 0,0-2 0,1 3 0,-3 0 0,-1 0 0</inkml:trace>
  <inkml:trace contextRef="#ctx0" brushRef="#br0" timeOffset="36">2223 14674 24575,'10'0'0,"5"0"0,1 0 0,0 0 0,3 0 0,-6 0 0,6 0 0,-9 0 0,5 0 0,-6 0 0,3 0 0,0 0 0,3 0 0,-3 0 0,4 0 0,0 0 0,-4 0 0,4 0 0,-4 0 0,0 0 0,0 0 0,-3 0 0,0 0 0,-4 0 0,1 0 0,-1 0 0,-2 0 0,-1 0 0</inkml:trace>
  <inkml:trace contextRef="#ctx0" brushRef="#br0" timeOffset="37">2831 14251 24575,'11'0'0,"3"0"0,-1 0 0,6 0 0,-3-6 0,4 5 0,0-5 0,0 3 0,0 2 0,-4-2 0,-1 3 0,-3 0 0,0 0 0,0 0 0,0 0 0,-2 0 0,-2 0 0,-3 0 0,1 0 0,-1 0 0,1 0 0,-1 0 0,1 0 0,-4 3 0,1 3 0,-3 3 0,0 6 0,0-2 0,0 6 0,0 1 0,-3 1 0,-4 3 0,-4 0 0,-2-3 0,-1 3 0,1-5 0,-4-2 0,3 2 0,1-2 0,1 0 0,2-2 0,1-3 0,-3-2 0,6 1 0,0-5 0,0 3 0,6-4 0,-3 1 0,3-1 0,0 3 0,0-2 0,0 1 0,6-1 0,0-1 0,10-1 0,0-2 0,8-2 0,1 0 0,8 0 0,-3 0 0,4 0 0,-10 0 0,4 0 0,-10-2 0,5-2 0,-13-2 0,1 2 0,-5 2 0,-1-1 0,1 3 0,-1-3 0,-2 3 0,0 0 0</inkml:trace>
  <inkml:trace contextRef="#ctx0" brushRef="#br0" timeOffset="38">3583 14111 24575,'-6'23'0,"-4"-4"0,-1 9 0,-3-3 0,0 4 0,2 0 0,-1-1 0,5-3 0,1-1 0,0 0 0,7-7 0,-6 3 0,5-8 0,-2 3 0,3 6 0,0-4 0,-3 10 0,2-10 0,-2 11 0,3-7 0,-3 16 0,2-14 0,-2 9 0,1-15 0,1-2 0,-2-3 0,1-2 0,1-2 0,-1-3 0,2 1 0,0-1 0,0 1 0,0-1 0,2 0 0,1-2 0,5 0 0,5-3 0,0 0 0,6 0 0,-6 0 0,2 0 0,1-3 0,-3-4 0,2-2 0,-2-7 0,-1 3 0,-2-3 0,-1 4 0,-4 3 0,1-2 0,0-2 0,-2 0 0,-1-3 0,-3 4 0,0 0 0,0 0 0,0 3 0,0-3 0,0 3 0,0 0 0,0 0 0,0 4 0,0-1 0,0 1 0,0-1 0,-3 1 0,3 0 0,-5 2 0,4-2 0,-3 4 0,1-1 0,-3 2 0,1 0 0,-1 0 0,1 0 0,-1 0 0,1 0 0,-4 0 0,3 0 0,-2 0 0,2 0 0,1 0 0,-1 0 0,1 0 0,0 0 0,-1 0 0,1 0 0,0 0 0,0 0 0,-1 0 0,3 0 0,1 0 0</inkml:trace>
  <inkml:trace contextRef="#ctx0" brushRef="#br0" timeOffset="39">2761 14916 24575,'14'0'0,"6"0"0,5 0 0,8 7 0,-3-5 0,13 12 0,-2-4 0,4-1 0,-1 2 0,6-2 0,-9-1 0,9 1 0,-11-2 0,5-6 0,-4 3 0,4-4 0,-5 0 0,0 0 0,0 0 0,-4 0 0,2 0 0,-7 0 0,4 0 0,-5 0 0,-1-4 0,1 0 0,-1-3 0,-3 3 0,3-2 0,-7 5 0,-1-2 0,-1 0 0,-6 2 0,-1-2 0,0 3 0,-6 0 0,2 0 0,-2 0 0,-3 0 0,-1 0 0</inkml:trace>
  <inkml:trace contextRef="#ctx0" brushRef="#br0" timeOffset="40">3054 15191 24575,'-3'5'0,"1"11"0,2-5 0,0 12 0,0-3 0,0 1 0,0 11 0,0-6 0,0 8 0,0-6 0,0 1 0,0-4 0,0 3 0,0-3 0,0 4 0,0-5 0,0-3 0,0-6 0,0-3 0,0 0 0,0-3 0,0 0 0,0-4 0,0 0 0,0 1 0,0-3 0,0-1 0</inkml:trace>
  <inkml:trace contextRef="#ctx0" brushRef="#br0" timeOffset="41">3288 15265 24575,'0'9'0,"0"1"0,0-1 0,0 0 0,0 3 0,0-3 0,0 6 0,0-2 0,0 10 0,0-9 0,0 13 0,0-6 0,0 4 0,0 3 0,0-7 0,0 6 0,0-6 0,3 7 0,1-10 0,2 5 0,0-11 0,1 4 0,-1-7 0,2 0 0,5-3 0,0 0 0,6-2 0,-3-2 0,4-2 0,0 0 0,4 0 0,-4 0 0,4 0 0,-7 0 0,2-6 0,-6 2 0,-1-8 0,0 5 0,-6-4 0,3 2 0,-3-4 0,0 1 0,0 0 0,0-3 0,1-6 0,0 0 0,0-3 0,-4 0 0,0 3 0,-3-2 0,0 6 0,0-2 0,0 6 0,0-6 0,0 9 0,0-5 0,0 6 0,0 0 0,-3-3 0,-3 6 0,-3-3 0,-3 3 0,0 0 0,0 2 0,-1-1 0,1 1 0,0 1 0,-3-3 0,2 6 0,-3-6 0,4 5 0,3-4 0,0 5 0,1-3 0,2 3 0,-3 0 0,4 0 0,0 0 0,-1 0 0,1 0 0,0 0 0,-1 0 0,1 0 0,-1 0 0,1 0 0,-1 0 0,-2 0 0,2 0 0,-3 0 0,4 0 0,-1 0 0,1 0 0,-1 0 0,1 0 0,3 0 0,-1 0 0</inkml:trace>
  <inkml:trace contextRef="#ctx0" brushRef="#br0" timeOffset="42">4307 14703 24575,'21'0'0,"-2"0"0,8 0 0,-2 0 0,8 0 0,-3 0 0,8 0 0,-8 0 0,8 0 0,-12 0 0,2 0 0,-8 0 0,-3 0 0,-5 0 0,-4 0 0,-2 0 0,-1 0 0,1 0 0,-3 0 0,-1 0 0</inkml:trace>
  <inkml:trace contextRef="#ctx0" brushRef="#br0" timeOffset="43">4389 14983 24575,'11'0'0,"8"0"0,-2 0 0,7 0 0,0 0 0,-4 0 0,8 0 0,-3 0 0,-3 0 0,-3 0 0,-7 0 0,0 0 0,-3 0 0,0 0 0,-4 0 0,1 0 0,-3 0 0,-1 0 0</inkml:trace>
  <inkml:trace contextRef="#ctx0" brushRef="#br0" timeOffset="44">5163 14735 24575,'5'-6'0,"-2"1"0,8 5 0,-5 0 0,5-3 0,2 2 0,0-1 0,6-4 0,-6 4 0,6-10 0,-3 11 0,0-8 0,3 9 0,-6-6 0,2 3 0,-3-3 0,1-1 0,-1 1 0,-3 3 0,-1-2 0,-2 2 0,-1 0 0,1 0 0,-1 3 0,0 0 0,1 0 0,-1 0 0,0 0 0,1 0 0,-4 3 0,1 0 0,-3 5 0,0 5 0,0-1 0,0 7 0,0-2 0,0 3 0,0-1 0,0 1 0,-3-3 0,-4 2 0,0-3 0,-2 0 0,0 0 0,2-4 0,-2 0 0,3 0 0,3-3 0,-3 2 0,6-4 0,-5 1 0,4-3 0,-2 4 0,1-3 0,1 2 0,-1-2 0,2-1 0,0 1 0,0-1 0,0 1 0,0-1 0,0 1 0,0-1 0,2 0 0,1-2 0,5-1 0,1-2 0,3 3 0,4-3 0,-3 3 0,6-3 0,-6 0 0,6 0 0,-3 0 0,0 0 0,0 0 0,-1 0 0,-5 0 0,5 0 0,-9 0 0,3 0 0,-4 0 0,1 0 0,-1 0 0,-2 0 0,-1 0 0</inkml:trace>
  <inkml:trace contextRef="#ctx0" brushRef="#br0" timeOffset="45">5728 14901 24575,'0'0'0</inkml:trace>
  <inkml:trace contextRef="#ctx0" brushRef="#br0" timeOffset="46">6088 14546 24575,'-6'11'0,"1"3"0,-2-1 0,-2 3 0,5-4 0,-4 0 0,8 0 0,-3 0 0,0-3 0,3 2 0,-3-2 0,3 3 0,0 0 0,0 0 0,0 0 0,0 4 0,0 0 0,-2 1 0,1-2 0,-2 1 0,3-3 0,0 6 0,0-6 0,0 2 0,0-3 0,0 0 0,0 0 0,0-3 0,0 0 0,0-1 0,0-2 0,0 3 0,0-4 0,6 1 0,4 0 0,6-3 0,1 3 0,1-6 0,-1 3 0,3-3 0,-4 0 0,0 0 0,-4 0 0,-3 0 0,-1 0 0,-2 0 0,-1 0 0,0 0 0,-1-2 0,-2-4 0,-2-3 0,0-3 0,0 0 0,0-1 0,0 1 0,0 0 0,0 0 0,0 3 0,0 0 0,0 4 0,0-1 0,0 1 0,0 0 0,0-1 0,0 1 0,0 0 0,-3-1 0,0 4 0,-2-1 0,-1 1 0,-2 1 0,2-1 0,-3-1 0,4 2 0,-1-1 0,0 2 0,1-2 0,-1 1 0,1-2 0,0 3 0,-1 0 0,1 0 0,0 0 0,-1 0 0,1 0 0,-1 0 0,1 0 0,0 0 0,0 0 0,-1 0 0,1 0 0,-1 0 0,1-2 0,-1 1 0,1-1 0,-1 2 0,1 0 0,2 0 0,1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2:06.796"/>
    </inkml:context>
    <inkml:brush xml:id="br0">
      <inkml:brushProperty name="width" value="0.05292" units="cm"/>
      <inkml:brushProperty name="height" value="0.05292" units="cm"/>
      <inkml:brushProperty name="color" value="#0000FF"/>
    </inkml:brush>
  </inkml:definitions>
  <inkml:trace contextRef="#ctx0" brushRef="#br0">13582 4016 24575,'0'-15'0,"0"1"0,0 5 0,3-3 0,0 6 0,2-2 0,1 2 0,-1 1 0,1-1 0,-1 1 0,0-1 0,1 3 0,-1-2 0,1 2 0,-1-2 0,4-1 0,-3 3 0,2-2 0,0 1 0,-1-1 0,1-1 0,-3 3 0,1-2 0,-1 2 0,1 0 0,-1-2 0,1 4 0,-1-1 0,1 2 0,-1 0 0,0 0 0,1 0 0,-1 0 0,1 0 0,-1 0 0,0 0 0,1 0 0,2 0 0,-2 0 0,3 0 0,-4 0 0,1 0 0,-1 2 0,1 1 0,-1 6 0,1-3 0,0 5 0,-1-5 0,1 6 0,0-6 0,-3 2 0,2 1 0,-2 0 0,3 0 0,-3 2 0,2-2 0,-1 3 0,-1-3 0,2 3 0,-1-3 0,-1 0 0,0 2 0,-1-5 0,-1 3 0,1-4 0,-2 0 0,0 1 0,0-1 0,0 1 0,0-1 0,0 1 0,0-1 0,-5 1 0,-5 3 0,-7-2 0,-7 3 0,-1 0 0,-8-2 0,3 2 0,-8-2 0,8-1 0,1-2 0,5 1 0,7-6 0,2 3 0,5-3 0,2 3 0,7-3 0,2 3 0,7-3 0,-2 0 0,5 0 0,-2 0 0,3 0 0,0 0 0,0 0 0,1 0 0,-1 0 0,0 0 0,0 0 0,0 0 0,0 0 0,0 2 0,0 2 0,3-1 0,-2 2 0,3-4 0,-4 4 0,0-1 0,0 2 0,0 0 0,-3-1 0,2 1 0,-4 3 0,4-3 0,-4 6 0,1-3 0,-2 0 0,0 2 0,0-1 0,0 2 0,0 3 0,-3-5 0,0 8 0,-3-8 0,0 6 0,0-4 0,0 0 0,0 3 0,0-2 0,-5 3 0,-2-4 0,-5 0 0,-3-3 0,2 3 0,-6-5 0,2 2 0,-3-2 0,0-1 0,0 1 0,0-1 0,-3-2 0,2-1 0,-3 0 0,4-2 0,-4 2 0,6-3 0,-5 0 0,10 0 0,-2 0 0,6 0 0,-3 0 0,6 0 0,0 2 0,1-1 0,5 1 0,-3-2 0</inkml:trace>
  <inkml:trace contextRef="#ctx0" brushRef="#br0" timeOffset="13968">13522 5483 24575,'9'-11'0,"0"2"0,3-3 0,3 8 0,-4-6 0,7 5 0,-8-4 0,9 3 0,-3-1 0,4 1 0,-3 2 0,2-2 0,-6 5 0,6-2 0,-3 0 0,0 3 0,3-3 0,-6 3 0,6 0 0,-6 0 0,3 0 0,-4 0 0,0 0 0,0 0 0,-3 0 0,2 0 0,-5 0 0,3 0 0,-4 0 0,1 2 0,-3 1 0,1 2 0,-3 1 0,4-1 0,-5 1 0,3 2 0,0 1 0,-3 3 0,3 4 0,-3-3 0,0 6 0,0-6 0,0 2 0,0 1 0,0-4 0,-5 4 0,1-4 0,-8 3 0,5-2 0,-5 3 0,2-1 0,-2-2 0,-5 3 0,4 0 0,-6-5 0,5 7 0,-5-10 0,2 8 0,0-7 0,2 1 0,2-1 0,1-3 0,0 3 0,3-3 0,0 3 0,4-4 0,-1 0 0,3 1 0,-2-1 0,5 1 0,-5-1 0,4 1 0,-1-1 0,-1 0 0,3 1 0,-5-1 0,4 4 0,-4-3 0,5 2 0,-3-2 0,3-1 0,-2-2 0,1 2 0,-1-2 0,7 2 0,1-2 0,9 2 0,2-1 0,2-1 0,1 3 0,0-5 0,0 5 0,4-5 0,-3 2 0,2 0 0,-3-3 0,-4 3 0,3-3 0,-6 3 0,2-2 0,-3 1 0,0-2 0,-2 0 0,1 0 0,-5 0 0,2 0 0,-2 0 0,-1 0 0,1 0 0,-1 3 0,1-3 0,-1 3 0,0-1 0,-2-2 0,-1 3 0</inkml:trace>
  <inkml:trace contextRef="#ctx0" brushRef="#br0" timeOffset="16422">14009 6589 24575,'-19'0'0,"1"0"0,-6 0 0,3 0 0,-7 0 0,-1 0 0,3 0 0,-7 0 0,13 0 0,-8 0 0,7 0 0,-3 0 0,8 0 0,0 0 0,4 0 0,3 0 0,0 0 0,4 0 0,-1 0 0,3 2 0,1 1 0,2 2 0,0 4 0,0 3 0,0 5 0,0 2 0,0 5 0,0 1 0,0 4 0,0 0 0,-3 0 0,2 0 0,-2-5 0,3 4 0,0-7 0,0 3 0,0-5 0,0 1 0,-3-3 0,2 2 0,-1-6 0,2-1 0,0-1 0,0-4 0,0 1 0,0-3 0,0 1 0,0-1 0,0 1 0,0-1 0,0-4 0,5-2 0,2-8 0,5 3 0,3-3 0,-2 0 0,6 1 0,-6 2 0,6 0 0,-6 6 0,6-3 0,-6 3 0,6 0 0,-6 0 0,2 0 0,-2 0 0,-1 0 0,-3 0 0,2 5 0,-4 5 0,5 6 0,-5 4 0,3 4 0,-4-3 0,2 7 0,-1 1 0,0 1 0,-3 3 0,3-4 0,-7-1 0,4-3 0,-4-1 0,0-8 0,0 0 0,0-4 0,0 0 0,0-3 0,0-1 0,0-2 0,-3-1 0,0 1 0,-5-1 0,1 1 0,-4 0 0,2-1 0,-7 2 0,3-1 0,-2-3 0,2 3 0,1-6 0,0 3 0,3-3 0,-3 0 0,3 0 0,-3 0 0,0 0 0,3 0 0,-3 0 0,3 0 0,-3 0 0,3 0 0,-3-3 0,6 0 0,-5-3 0,4 3 0,-1-2 0,2 2 0,1 0 0,-1-2 0,1 4 0,0-3 0,-1 3 0,3-1 0,1 2 0</inkml:trace>
  <inkml:trace contextRef="#ctx0" brushRef="#br0" timeOffset="17892">13674 8076 24575,'0'27'0,"0"-4"0,0 0 0,0 6 0,0-3 0,0 11 0,0-7 0,0 8 0,0-4 0,0 5 0,0 0 0,0-4 0,0 2 0,0-7 0,0 7 0,0-7 0,0 0 0,0-7 0,0 1 0,0-3 0,0-1 0,0-1 0,0-6 0,0 3 0,0-7 0,0-1 0,0-2 0,0-1 0,0 0 0,0 1 0,0-1 0,0 0 0,0-2 0,0-1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3:00.509"/>
    </inkml:context>
    <inkml:brush xml:id="br0">
      <inkml:brushProperty name="width" value="0.05292" units="cm"/>
      <inkml:brushProperty name="height" value="0.05292" units="cm"/>
      <inkml:brushProperty name="color" value="#0000FF"/>
    </inkml:brush>
  </inkml:definitions>
  <inkml:trace contextRef="#ctx0" brushRef="#br0">12281 4020 24575,'13'0'0,"8"0"0,-3 2 0,5 2 0,2 10 0,0-5 0,1 8 0,-2-9 0,1 9 0,-4-9 0,8 10 0,-12-11 0,10 6 0,-10-6 0,7 3 0,0-3 0,1 0 0,0 0 0,2 0 0,-6 0 0,7 0 0,-7 0 0,3 0 0,-4 2 0,-1-2 0,-2 3 0,2-1 0,-6-2 0,2 5 0,-6-6 0,3 3 0,-6-3 0,2-1 0,-2 1 0,-1-1 0,-2 0 0,-1-2 0,-2-1 0</inkml:trace>
  <inkml:trace contextRef="#ctx0" brushRef="#br0" timeOffset="1024">12965 3863 24575,'-8'0'0,"-1"1"0,-3 5 0,-4 4 0,-4 0 0,-5 4 0,-1 4 0,2-4 0,-1 4 0,5-5 0,-9 5 0,7 1 0,-4-1 0,5 3 0,1-7 0,-2 7 0,1-3 0,7-4 0,-6 6 0,9-6 0,-5 3 0,3-2 0,3 1 0,-2 0 0,2 1 0,0 2 0,1-6 0,3 2 0,0-3 0,0 0 0,0-3 0,0 3 0,3-6 0,-3 5 0,3-5 0,0 5 0,-2-4 0,4 4 0,-4-2 0,4 3 0,-4 0 0,2 0 0,-1 4 0,-1-3 0,1 2 0,-2-3 0,0 4 0,0-3 0,-1 2 0,1-3 0,3-3 0,-3 3 0,3-6 0,0 2 0,-2-2 0,4-3 0,-1-1 0</inkml:trace>
  <inkml:trace contextRef="#ctx0" brushRef="#br0" timeOffset="2228">12287 5420 24575,'22'10'0,"-6"-2"0,14 22 0,-7-6 0,0 4 0,3 1 0,-8-7 0,14 11 0,-6 2 0,4-7 0,-4-1 0,-7-3 0,4-9 0,-9 5 0,5-10 0,-6 1 0,6-4 0,-2 5 0,-4-5 0,5 3 0,-4-4 0,6-3 0,-4 3 0,3-2 0,-3 2 0,4-2 0,-4 1 0,3-4 0,-6 2 0,3-1 0,-7-1 0,2 2 0,-5-3 0,3 0 0,-4 0 0,1 0 0,-3 2 0,-1-2 0,-2 3 0</inkml:trace>
  <inkml:trace contextRef="#ctx0" brushRef="#br0" timeOffset="3228">12821 5370 24575,'-10'0'0,"-5"0"0,-1 6 0,-8-1 0,-2 12 0,-4-8 0,-4 9 0,8-8 0,-11 6 0,15-3 0,-10-1 0,10 4 0,-2-4 0,3 5 0,-3-7 0,3 6 0,3-5 0,-2 6 0,10-5 0,-10 5 0,7-4 0,-3 4 0,3-5 0,1 0 0,0 3 0,-1-2 0,4 3 0,-3-4 0,3 0 0,-1 0 0,1 0 0,3 0 0,0-3 0,0 2 0,1-4 0,2 4 0,-2-5 0,1 5 0,1-5 0,-2 6 0,4-6 0,-2 2 0,1 1 0,1-3 0,-4 2 0,4-2 0,-1-1 0,-1 0 0,3 1 0,-3-1 0,3 1 0,-2-1 0,1-2 0,-1 0 0</inkml:trace>
  <inkml:trace contextRef="#ctx0" brushRef="#br0" timeOffset="4562">12250 6826 24575,'9'15'0,"1"2"0,7 3 0,1 1 0,4 5 0,4 1 0,-2 0 0,2-1 0,3-4 0,-5 0 0,1 0 0,-1-4 0,-6-2 0,-1-6 0,2 3 0,-10-7 0,4 3 0,-5-3 0,1 0 0,-3-3 0,2-1 0,1 1 0,-3-2 0,5 1 0,-5 1 0,3-3 0,-4 5 0,1-4 0,-1 4 0,3-5 0,-1 5 0,1-2 0,-2 3 0,-1-1 0,0-2 0,1 2 0,-1-2 0,1 3 0,-1-1 0,1 0 0,-1 1 0,1-1 0,-1 1 0,0-1 0,1 1 0,-1-1 0,1 0 0,-1-2 0,0 0 0,-2-5 0,-3-1 0,-3-3 0,-2 3 0,2-1 0,1 3 0,2-1 0</inkml:trace>
  <inkml:trace contextRef="#ctx0" brushRef="#br0" timeOffset="5634">12800 6879 24575,'-19'10'0,"2"-2"0,-13 14 0,5-7 0,-6 11 0,2-10 0,-2 10 0,-3-7 0,3 1 0,-3 2 0,9-10 0,-1 9 0,9-13 0,1 11 0,3-9 0,6 5 0,-4-3 0,7 4 0,-5-3 0,3 6 0,-1-6 0,1 6 0,-19 30 0,15-27 0,-15 22 0,20-38 0,2-1 0,-2 1 0,2-1 0,-3 1 0,-2-1 0,1 1 0,-1 0 0,2-1 0,1 1 0,-1-3 0,3 1 0,-1-3 0,3 1 0,-1-2 0</inkml:trace>
  <inkml:trace contextRef="#ctx0" brushRef="#br0" timeOffset="6829">12415 8128 24575,'12'3'0,"-2"3"0,6 4 0,0 6 0,-3-2 0,12 7 0,-10-4 0,5 1 0,-3-2 0,-1-4 0,1 5 0,2-6 0,-6 3 0,6-3 0,-6-2 0,3 3 0,-4-5 0,0 4 0,3-4 0,-2 5 0,3-5 0,-1 4 0,-2-4 0,0 5 0,-1-5 0,-6 4 0,6-4 0,-6 2 0,3-4 0,-4 1 0,-2-1 0,2 1 0,-4-1 0,1 1 0,0-1 0,-1 0 0,4 1 0,-5-1 0,3 1 0,-3-1 0,2 1 0,-1-1 0,1 1 0,-2-1 0,0-2 0,0-1 0</inkml:trace>
  <inkml:trace contextRef="#ctx0" brushRef="#br0" timeOffset="7870">13038 8194 24575,'-14'0'0,"-3"0"0,1 0 0,-8 0 0,-6 0 0,0 0 0,-3 0 0,4 0 0,0 0 0,-4 0 0,2 0 0,2 6 0,1-4 0,11 9 0,-10-10 0,13 7 0,-6-4 0,8 4 0,0 2 0,-4 2 0,3 4 0,-7-5 0,-1 9 0,-1-9 0,-7 11 0,3-7 0,-4 4 0,1-8 0,5 2 0,3-6 0,5 2 0,4-3 0,3 0 0,1 0 0,5-1 0,0 1 0,1-1 0,1 1 0,-1-1 0,2 0 0,-3 1 0,3-1 0,-3 1 0,3-1 0,0 0 0,0-2 0,0-1 0</inkml:trace>
  <inkml:trace contextRef="#ctx0" brushRef="#br0" timeOffset="9816">9386 10789 24575,'8'-3'0,"1"-5"0,6 7 0,-2-7 0,3 7 0,-1-2 0,-2 3 0,6 0 0,-6 0 0,6 0 0,-3 0 0,4 0 0,-4 0 0,3 0 0,-6 0 0,6 0 0,-6 0 0,6 0 0,-6 0 0,0 0 0,-2 3 0,-2 1 0,0 1 0,0 4 0,-3 0 0,-1 0 0,1 2 0,-3-1 0,0 2 0,-3 0 0,0 0 0,0 0 0,0 0 0,0 0 0,0 0 0,0 0 0,-5 0 0,-2 0 0,-9 1 0,0-4 0,-4 4 0,0-6 0,0 3 0,0-4 0,0 1 0,4-1 0,-3 1 0,6-4 0,0 3 0,2-6 0,2 5 0,-1-4 0,2 4 0,2-4 0,1 1 0,6-2 0,7 0 0,7 0 0,5 3 0,0 1 0,0-1 0,0 3 0,0-2 0,-1 2 0,-2 1 0,-2-1 0,-3 0 0,0 3 0,-2 0 0,-1 3 0,-3 0 0,0 0 0,0 4 0,-3-3 0,0 2 0,-3-3 0,0 0 0,0 1 0,0-1 0,-5 0 0,-2 0 0,-9 4 0,2-3 0,-9 4 0,5-4 0,-6 1 0,0 0 0,3-4 0,-2 3 0,6-6 0,2 2 0,2-3 0,4-2 0,-2-2 0,4-2 0,-1 0 0,2 0 0,-2 0 0,2 0 0,-3 0 0,4 0 0,-1 0 0,1 0 0,-1 0 0,1 0 0,-1 0 0,0 0 0,1 0 0,0 0 0,-1 0 0,3 0 0,1 0 0</inkml:trace>
  <inkml:trace contextRef="#ctx0" brushRef="#br0" timeOffset="10826">10078 11220 24575,'19'0'0,"-7"0"0,15 0 0,-1 0 0,4 0 0,3 0 0,1 0 0,0 0 0,-3 0 0,1 0 0,-7 0 0,0 0 0,-2 0 0,-3 0 0,0 0 0,-3 0 0,2 0 0,-7 0 0,1 0 0,-2 0 0,-5 0 0,3 0 0,-4 0 0,1 0 0,-1 0 0,0 0 0,-2 0 0,0 0 0</inkml:trace>
  <inkml:trace contextRef="#ctx0" brushRef="#br0" timeOffset="11777">10390 11074 24575,'0'18'0,"0"-2"0,0 6 0,0 0 0,0 3 0,0 7 0,0-10 0,0 10 0,0-11 0,0 7 0,0-11 0,0 6 0,0-6 0,0 2 0,0-5 0,0 1 0,0-6 0,0 3 0,0-3 0,0 2 0,0-5 0,0 6 0,0-6 0,0 5 0,0-2 0,0 0 0,0 3 0,0-3 0,0 0 0,0 2 0,0-5 0,0 3 0,0-4 0,0 1 0,0-1 0,0-2 0,0-1 0</inkml:trace>
  <inkml:trace contextRef="#ctx0" brushRef="#br0" timeOffset="12998">10952 10851 24575,'0'17'0,"0"5"0,0 3 0,0 4 0,0 4 0,0 1 0,0 5 0,0-4 0,0 3 0,0-9 0,0 5 0,0-6 0,0 1 0,0-8 0,0 2 0,0-10 0,0 0 0,0-5 0,0-2 0,0-1 0,0 1 0,0-1 0,3-2 0,0 0 0,2-3 0,3 0 0,5 0 0,0 0 0,6 0 0,1 0 0,1 0 0,7 0 0,1 0 0,6 0 0,4 0 0,-5 0 0,4 0 0,-3 0 0,-1 0 0,-4 0 0,-6 0 0,-8 0 0,-3 0 0,-5 0 0,-3 0 0,1 0 0,-1 0 0,-2 0 0,0 0 0</inkml:trace>
  <inkml:trace contextRef="#ctx0" brushRef="#br0" timeOffset="14030">11281 11200 24575,'0'20'0,"0"3"0,0-2 0,0 11 0,0-6 0,0 12 0,0-8 0,0 3 0,0-4 0,0 0 0,0 0 0,0-1 0,0 1 0,0-4 0,0-4 0,0-2 0,0-9 0,0 4 0,0-7 0,0 1 0,0-3 0,0-2 0,0 0 0</inkml:trace>
  <inkml:trace contextRef="#ctx0" brushRef="#br0" timeOffset="15097">11688 11396 24575,'26'0'0,"-3"0"0,5 0 0,1 0 0,1 0 0,4 0 0,4 0 0,-7 0 0,12 0 0,-3 0 0,-5 0 0,4 0 0,-6 0 0,-7 0 0,7 0 0,-13 0 0,1 0 0,-6 0 0,-6 0 0,0 0 0,-4 0 0,1 0 0,-3 0 0,-1 0 0</inkml:trace>
  <inkml:trace contextRef="#ctx0" brushRef="#br0" timeOffset="16395">11954 11147 24575,'-3'14'0,"1"6"0,2 4 0,0 1 0,0 3 0,0 1 0,0-3 0,0 7 0,0-9 0,0 1 0,0 3 0,0-7 0,0 3 0,0-4 0,0 3 0,0-5 0,0 1 0,0-3 0,0-4 0,0 7 0,0-6 0,0 0 0,0-2 0,0-5 0,0 3 0,0-4 0,0 1 0,0-1 0,0 0 0,0 1 0,0-1 0,0 0 0,0 1 0,0-1 0,0 0 0,0 1 0,0-4 0,0 1 0</inkml:trace>
  <inkml:trace contextRef="#ctx0" brushRef="#br0" timeOffset="17413">12521 11044 24575,'0'23'0,"0"-1"0,0 2 0,0 5 0,0 5 0,0 5 0,0 0 0,0 0 0,0-4 0,0-2 0,0-4 0,0 0 0,0-8 0,0-1 0,0-5 0,0-2 0,0 3 0,0-7 0,0 2 0,0-5 0,0 6 0,0-6 0,0 2 0,0-2 0,0-1 0,0-2 0,0-1 0</inkml:trace>
  <inkml:trace contextRef="#ctx0" brushRef="#br0" timeOffset="19204">13165 10964 24575,'-23'0'0,"4"0"0,-4 0 0,9 0 0,-13 0 0,10 0 0,-7 0 0,4 0 0,3 0 0,-2 0 0,6 0 0,-2 0 0,3 0 0,2 0 0,2 0 0,2 0 0,1 0 0,0 0 0,0 0 0,-1 0 0,4 2 0,-1 1 0,3 5 0,0 1 0,0 3 0,0 0 0,0 0 0,0 4 0,0-3 0,0 6 0,0-3 0,0 1 0,0 1 0,0-5 0,0 3 0,0-4 0,0-3 0,0-1 0,0-2 0,0-1 0,0 1 0,0-1 0,0-4 0,6 0 0,0-5 0,10 0 0,-3-2 0,6-1 0,-3 1 0,8-1 0,-3 0 0,2 3 0,-3 1 0,0 3 0,0 0 0,-4 0 0,0 0 0,-4 0 0,-3 0 0,2 0 0,-4 0 0,1 0 0,-3 2 0,1 1 0,-3 6 0,-1 3 0,-2 1 0,0 6 0,0-2 0,0 3 0,0-1 0,0-2 0,0 2 0,0-3 0,0 0 0,0 3 0,0-6 0,0 3 0,-3-4 0,-3 4 0,-4-4 0,-2 4 0,-9-1 0,3-1 0,-8-1 0,3 0 0,2-6 0,-7 3 0,7 0 0,-7-2 0,7 2 0,-3-4 0,4 1 0,4-1 0,0-2 0,4-1 0,3-3 0,0 0 0,4 0 0,-1 0 0,3 0 0,1 0 0</inkml:trace>
  <inkml:trace contextRef="#ctx0" brushRef="#br0" timeOffset="20158">13417 11277 24575,'23'0'0,"-1"0"0,2 0 0,10 0 0,-3 0 0,12 0 0,-9 0 0,5 0 0,-4 0 0,3 0 0,-4 0 0,-4 0 0,3 0 0,-12 0 0,6 0 0,-6-3 0,3 2 0,-8-2 0,3 0 0,-9 2 0,2-2 0,-6 3 0,-1 0 0,1 0 0,-1 0 0,-2 0 0,-1 0 0</inkml:trace>
  <inkml:trace contextRef="#ctx0" brushRef="#br0" timeOffset="20980">13866 11065 24575,'0'26'0,"0"1"0,0 7 0,0-4 0,0 8 0,0-4 0,0 1 0,0-2 0,0 5 0,0-10 0,0 9 0,0-12 0,0 0 0,0 3 0,0-11 0,0 3 0,0-11 0,0 2 0,0-5 0,0 3 0,0-4 0,0 0 0,0 1 0,0-1 0,0 0 0,0 1 0,-5-4 0,4 1 0,-4-3 0</inkml:trace>
  <inkml:trace contextRef="#ctx0" brushRef="#br0" timeOffset="22305">14341 10982 24575,'0'15'0,"0"0"0,0 13 0,0-2 0,0 4 0,0 2 0,0-6 0,0 12 0,0-12 0,0 6 0,0-11 0,0 7 0,0-7 0,0-1 0,0-4 0,0-1 0,0-2 0,0 3 0,0-7 0,0 2 0,0-5 0,0 3 0,0-4 0,0 0 0,0 1 0,0-1 0,0 1 0,2-3 0,4-1 0,6-2 0,4 0 0,4 0 0,0 0 0,4 0 0,0 0 0,10 0 0,0 0 0,1 0 0,3 0 0,-8 0 0,3 0 0,-8-3 0,-2 2 0,-3-5 0,0 5 0,-6-2 0,0 3 0,-8 0 0,3 0 0,-4 0 0,-2-2 0,0 1 0,-3-1 0</inkml:trace>
  <inkml:trace contextRef="#ctx0" brushRef="#br0" timeOffset="23345">14687 11193 24575,'-3'16'0,"1"4"0,2 7 0,0 2 0,0 4 0,0-3 0,0 8 0,0-3 0,0-5 0,0 3 0,0-9 0,0 1 0,0 3 0,0-11 0,0 6 0,0-2 0,0-7 0,0 8 0,0-12 0,0 9 0,0-6 0,0 3 0,0-4 0,0 0 0,0-3 0,0 2 0,0-5 0,0 3 0,0-4 0,0 1 0,0-1 0,0-4 0,0 1 0,0-5 0</inkml:trace>
  <inkml:trace contextRef="#ctx0" brushRef="#br0" timeOffset="25985">9231 11845 24575,'15'0'0,"4"0"0,6 0 0,19 4 0,-2-3 0,9 3 0,-7-1 0,6 2 0,-4 0 0,10-1 0,-10-4 0,-2 3 0,-5 1 0,0 4 0,-5 0 0,4-1 0,-8 1 0,3-1 0,-4 0 0,5 1 0,0-1 0,5 1 0,0 3 0,0-2 0,0 6 0,-1-7 0,6 4 0,-4-1 0,4-2 0,-5 6 0,0-7 0,-4 3 0,3-3 0,-4-4 0,1 3 0,3-7 0,-8 7 0,8-6 0,-8 5 0,3-5 0,0 5 0,-3-5 0,8 6 0,-8-6 0,8 3 0,-3-4 0,9 0 0,-4 0 0,9 0 0,-9 0 0,9 3 0,-3 2 0,-1 3 0,4 0 0,-4 0 0,5 1 0,0-1-368,-16-3 0,1-1 368,19 5 0,-17-5 0,0 1 0,21 4 0,-27-5 0,1 1 0,20 3 0,-22-5 0,0-1 0,22 5 0,-20-6 0,-1-1 0,27 8 0,-28-8 0,1 1 0,21 6 0,-16-6 0,2-1 0,-8 2 0,0 0 0,5-2 0,1 0 0,-5 0 0,-1 0 0,17 0 0,-18 0 0,2 0 0,5 0 0,0 0 0,16 0 0,-12 2 0,-1 0 0,9-1 0,-17 1 0,1 0 0,25 2 0,-27-4 0,1 1 0,4 0 0,0 1 0,-2-2 0,0 0 0,8 0 0,0 0 0,-9 0 0,0 0 0,6 0 0,-1 0 0,-1 0 0,-1 0 0,25 0 0,-28 0 0,2 0 0,2 0 0,0 0 0,-3 0 0,2 0 0,9 0 0,1 0 0,-13 0 0,0 0 0,6 0 0,-1 0 0,-5 0 0,1 0 0,5 0 0,-1 0 0,17 0 0,-21 0 0,0 0 0,19 0 0,-21 0 0,1 0 0,25 0 0,-26 0 0,0 0 0,21 0 0,-22 0 0,1 0 0,21 0 0,4 0 0,-6 0 0,1 0-127,-6-3 127,-1-2 0,-5-6 0,0 2 0,-4-5 0,-2 6 731,-4-3-731,-4 4 132,-2 0-132,-3 1 0,-3 2 0,-5 1 0,-3 3 0,-4 0 0,0 0 0,1 0 0,-3-2 0,-1 1 0,-2-1 0</inkml:trace>
  <inkml:trace contextRef="#ctx0" brushRef="#br0" timeOffset="27201">11623 12525 24575,'3'3'0,"0"19"0,-3-1 0,0 16 0,0-2 0,0 1 0,0 8 0,0-5 0,0 0 0,0-9 0,0-2 0,0-8 0,0-6 0,0 0 0,0-5 0,0 3 0,0 1 0,0-1 0,0 0 0,0-3 0,0 2 0,0-2 0,0 0 0,0 0 0,0-4 0,0 1 0,2-1 0,-1 3 0,1-1 0,-2 1 0,0-3 0,0 1 0,0-1 0,2-2 0,8-7 0,-6 3 0,5-5 0</inkml:trace>
  <inkml:trace contextRef="#ctx0" brushRef="#br0" timeOffset="28770">12025 12725 24575,'-5'11'0,"2"0"0,-9 17 0,7-12 0,-5 19 0,2-17 0,6 6 0,-7-4 0,6-4 0,-1-1 0,-1-2 0,4-1 0,-2 0 0,3 0 0,0-3 0,0 2 0,0-5 0,0 2 0,0-2 0,0 2 0,6-1 0,0 1 0,7-2 0,-1 0 0,3 1 0,1-4 0,4 0 0,0-3 0,4 0 0,-3 0 0,7 0 0,-3 0 0,-1-6 0,4-2 0,-7-5 0,8-5 0,-8 3 0,4-3 0,-8 2 0,2 2 0,-6-2 0,0 4 0,-4-4 0,-3 3 0,1-3 0,-1 4 0,-3-3 0,0 2 0,-3-6 0,0 6 0,0-6 0,0 6 0,0-7 0,0 4 0,0 0 0,-3 0 0,-3 4 0,-1 0 0,-4 0 0,1 2 0,1 2 0,-2 2 0,1 0 0,1 0 0,-2 3 0,2 0 0,-1 3 0,-1 0 0,2 0 0,-7 0 0,3 0 0,-6 0 0,3 0 0,-1 0 0,-2 0 0,6 0 0,-2 0 0,2 0 0,4 0 0,1 3 0,2-3 0,3 5 0,-2-2 0,5 2 0,-3 1 0,1 2 0,1 1 0,-4 3 0,1 4 0,-2-3 0,-1 2 0,1-3 0,0-3 0,1 0 0,2-4 0,-2 1 0,4-1 0,-4-2 0,5 2 0,-3-3 0,3 3 0,0 0 0,-2 0 0,2-2 0,-3-1 0</inkml:trace>
  <inkml:trace contextRef="#ctx0" brushRef="#br0" timeOffset="30700">10658 14406 24575,'3'-15'0,"0"6"0,10-3 0,-6 6 0,8 2 0,-6 2 0,3 2 0,3 0 0,-5 0 0,9 0 0,-6 0 0,7 0 0,4 0 0,-3 0 0,2 6 0,1 2 0,-3 5 0,-1 0 0,0 4 0,-7-4 0,4 4 0,-5-5 0,-3 3 0,0-2 0,-2 3 0,-1-1 0,0-2 0,0 6 0,-2-3 0,-1 4 0,-3 0 0,0 0 0,0-4 0,0 3 0,0-2 0,0-1 0,-6 3 0,-1-6 0,-3 3 0,-1-4 0,-2-3 0,0 3 0,-3-3 0,4 3 0,0-2 0,0-1 0,2-1 0,2-1 0,-1 1 0,3-2 0,-3 2 0,3-1 0,0 1 0,1-3 0,-1 1 0,3-1 0,-2 1 0,5-1 0,-3 1 0,1-3 0,1 2 0,-1-3 0,2 4 0,5-1 0,24 4 0,-4-6 0,15 3 0,-16-6 0,0 0 0,-3 0 0,7 0 0,-7 0 0,2 0 0,-6 0 0,-2 0 0,-3 0 0,-1 0 0,-2 0 0,-1 0 0,-2 0 0,-1 0 0,1 0 0,-1 0 0,1 0 0,-1 0 0,0 0 0,-2-2 0,0-1 0,-3 0 0,0 1 0</inkml:trace>
  <inkml:trace contextRef="#ctx0" brushRef="#br0" timeOffset="32169">11541 14239 24575,'-3'11'0,"-2"3"0,-10 2 0,-3 9 0,-4 1 0,3 4 0,0 0 0,1-1 0,6 5 0,-3-7 0,4 10 0,3-11 0,-6 7 0,9-4 0,-5 0 0,6 0 0,0-4 0,-2-5 0,6-1 0,-3-3 0,3 4 0,0-4 0,0 3 0,0-6 0,0 6 0,0-6 0,0 3 0,0-4 0,0 0 0,0 0 0,0 0 0,0-3 0,3 3 0,3-6 0,3 3 0,7-3 0,-3 0 0,6 1 0,-3-1 0,4-2 0,0 2 0,-1-6 0,1 3 0,-3-3 0,-2 0 0,-3 0 0,0 0 0,0-5 0,0-2 0,-2-8 0,2-2 0,-5-3 0,3 0 0,-3 0 0,-1 0 0,1 1 0,-1-1 0,-2 3 0,-1 2 0,-3 2 0,0 1 0,0 0 0,0 0 0,0 3 0,0 0 0,0 1 0,0 2 0,0-3 0,0 4 0,0-1 0,0 1 0,-2 2 0,-2 1 0,-4 2 0,2-3 0,-6 3 0,6-3 0,-5 3 0,1 0 0,-2 0 0,0 0 0,0 0 0,0 0 0,3 0 0,-3 0 0,6 0 0,-3 0 0,4 0 0,2 3 0,-2-3 0,2 3 0,-2-3 0,-1 2 0,1-1 0,0 1 0,0-2 0,0 0 0,2 0 0,0 0 0</inkml:trace>
  <inkml:trace contextRef="#ctx0" brushRef="#br0" timeOffset="33260">9942 14774 24575,'16'0'0,"-1"0"0,5 0 0,-1 0 0,-3 0 0,3 0 0,-3 0 0,1 0 0,-2 0 0,-3 0 0,0 0 0,1 0 0,-2 0 0,-2 0 0,-1 0 0,-3 0 0,1 0 0,-1 0 0,0 0 0,0 0 0,0 2 0,1-1 0,-1 1 0,0 1 0,1-3 0,-1 3 0,1-1 0,-1-1 0,0 1 0,-6-2 0,-3 0 0,-11 0 0,2 0 0,3 0 0,4 0 0</inkml:trace>
  <inkml:trace contextRef="#ctx0" brushRef="#br0" timeOffset="34147">9887 14858 24575,'12'0'0,"3"0"0,-2 0 0,6 3 0,-2-2 0,-1 4 0,3-4 0,-3 5 0,4-3 0,0 1 0,-4 1 0,0-4 0,-4 4 0,-3-4 0,2 4 0,-4-4 0,1 4 0,-3-4 0,1 1 0,-1 1 0,1-3 0,-1 5 0,1-4 0,-1 1 0,-2 1 0,2-3 0,-2 3 0,0-1 0,2-2 0,-4 3 0,1-3 0</inkml:trace>
  <inkml:trace contextRef="#ctx0" brushRef="#br0" timeOffset="35277">10657 15133 24575,'14'0'0,"6"0"0,-2 0 0,14 0 0,3 0 0,6 0 0,7 0 0,-7 0 0,-2 0 0,9 0 0,-6 0 0,14 0 0,-11 0 0,5 0 0,-10 0 0,4 0 0,-14 0 0,6 0 0,-5 0 0,3 0 0,0 0 0,-5 0 0,0 0 0,4 0 0,-3 0 0,3 0 0,-4 0 0,0 0 0,-4 0 0,-1-3 0,-4 2 0,-4-2 0,-4 1 0,-3 1 0,-4-1 0,1 2 0,-1 0 0,1 0 0,-3 0 0,-1 0 0</inkml:trace>
  <inkml:trace contextRef="#ctx0" brushRef="#br0" timeOffset="36186">11026 15238 24575,'0'16'0,"0"4"0,0 5 0,0 4 0,0-1 0,0 6 0,0-4 0,0 7 0,0-7 0,0 8 0,0-8 0,0 8 0,0-8 0,0 8 0,0-8 0,0-1 0,0-1 0,0-7 0,0 3 0,0-8 0,0 0 0,0-4 0,0-3 0,0-1 0,0-2 0,0-1 0,0-4 0,0-5 0,3-5 0,-3 3 0,3 0 0</inkml:trace>
  <inkml:trace contextRef="#ctx0" brushRef="#br0" timeOffset="37497">11328 15336 24575,'0'22'0,"0"0"0,0-2 0,0 4 0,0-3 0,0 2 0,0 5 0,0-10 0,0 14 0,0-18 0,0 13 0,0-13 0,0 5 0,0-3 0,0 0 0,0 0 0,0 0 0,0-1 0,0-2 0,0 0 0,6-2 0,-5-5 0,10 3 0,-5-3 0,6 0 0,4 0 0,0-2 0,4-1 0,0-3 0,0 0 0,0 0 0,4-4 0,-4-2 0,5-9 0,-4-3 0,-3-7 0,3 3 0,-6-6 0,3 2 0,-4-3 0,-2 0 0,-2 0 0,-3 0 0,-3 0 0,-1 1 0,-3 3 0,0-3 0,0 7 0,0-2 0,-3 3 0,-3 0 0,-4 4 0,-7-4 0,4 7 0,-11-2 0,6 3 0,-6 5 0,0 0 0,4 1 0,-4 5 0,4-2 0,3 3 0,2 0 0,5 0 0,2 0 0,-1 0 0,3 0 0,-3 6 0,4 0 0,-5 10 0,3 0 0,-5 1 0,5 2 0,-2-6 0,3 2 0,0-6 0,2 2 0,-1-4 0,5 1 0,-3-3 0,3 1 0,0-1 0,0 0 0,-2-2 0,2-1 0,-3-2 0</inkml:trace>
  <inkml:trace contextRef="#ctx0" brushRef="#br0" timeOffset="38691">12659 15023 24575,'5'-3'0,"7"1"0,8 2 0,7 0 0,3 0 0,4 0 0,1 0 0,8 0 0,-12 0 0,7 0 0,-9 0 0,-4 0 0,-1 0 0,-11 0 0,2 0 0,-9 0 0,2 0 0,-2 0 0,-5 0 0,-2 0 0</inkml:trace>
  <inkml:trace contextRef="#ctx0" brushRef="#br0" timeOffset="39547">12925 14803 24575,'13'0'0,"4"0"0,-1 0 0,8 0 0,-3 0 0,3 0 0,0 0 0,-7 0 0,6 0 0,-6 0 0,2 0 0,-2 0 0,-2 0 0,-6 0 0,0 0 0,-4 0 0,1 0 0,-1 0 0,-2 0 0,0 0 0</inkml:trace>
  <inkml:trace contextRef="#ctx0" brushRef="#br0" timeOffset="41210">13871 14745 24575,'0'-7'0,"0"1"0,0-1 0,3-5 0,3 7 0,4-9 0,2 12 0,-3-5 0,6 3 0,-5 1 0,2 0 0,3 3 0,-5 0 0,6 0 0,-4 0 0,3 0 0,-2 0 0,3 0 0,-1 0 0,-2 0 0,2 0 0,-2 2 0,-1 2 0,0 2 0,-3 3 0,2-3 0,-4 6 0,2-3 0,-3 3 0,0 0 0,-3 0 0,0 4 0,-3-3 0,0 2 0,0 1 0,0-3 0,0 6 0,0-6 0,0 6 0,0-3 0,-3 4 0,-4 0 0,-4 3 0,-6-1 0,2 6 0,-6-5 0,6 1 0,-5-3 0,5-1 0,-2 1 0,4-5 0,1 0 0,2-1 0,1-5 0,3 5 0,0-6 0,3 3 0,-2-3 0,4 3 0,-1-6 0,2 5 0,0-5 0,0 6 0,0-6 0,0 2 0,0 1 0,0-3 0,5 3 0,2-4 0,5 1 0,0 0 0,3 1 0,-2-4 0,6 0 0,-6-3 0,6 0 0,-6 0 0,3 0 0,-4 0 0,0 0 0,0 0 0,-3 0 0,-1 0 0,-2 0 0,-1 0 0,1 0 0,-1 0 0,-2 0 0,0 0 0</inkml:trace>
  <inkml:trace contextRef="#ctx0" brushRef="#br0" timeOffset="41946">14429 15090 24575,'0'0'0</inkml:trace>
  <inkml:trace contextRef="#ctx0" brushRef="#br0" timeOffset="43534">14867 14622 24575,'-6'14'0,"-2"6"0,-3 1 0,-2 7 0,5-8 0,-3 13 0,5-12 0,1 8 0,2-10 0,3 1 0,0-4 0,0 7 0,0-9 0,0 9 0,0-10 0,0 10 0,0-5 0,0 5 0,0-3 0,0 0 0,0 0 0,0 0 0,0-4 0,0 3 0,0-6 0,0 0 0,0-2 0,3-5 0,0 3 0,2-4 0,1 0 0,2 1 0,1 0 0,3 0 0,0-3 0,4 0 0,0-3 0,1 0 0,2 0 0,-3 0 0,0 0 0,3 0 0,-2 0 0,3 0 0,-4 0 0,-1 0 0,-2-3 0,-1 0 0,0-6 0,-3 3 0,-1-3 0,-2 1 0,-1 1 0,-1-4 0,-2 2 0,-2-3 0,0-1 0,0 1 0,0-3 0,0 2 0,0-6 0,-3 2 0,-3-3 0,-4 4 0,-4-3 0,2 6 0,2-3 0,-1 6 0,1 2 0,1 4 0,-2 2 0,1 2 0,-2 0 0,0 0 0,-3 0 0,1 0 0,-5 0 0,3 0 0,-1 2 0,-2 2 0,6 2 0,-2 3 0,3-2 0,2 1 0,2-2 0,2-1 0,1 1 0,-1-1 0,1 3 0,-1-1 0,3 1 0,-2-3 0,2 1 0,0-1 0,-2 1 0,2-1 0,0 1 0,-2-1 0,2 1 0,-3-1 0,3 0 0,-2-1 0,5 0 0,-5-3 0,4 1 0,-1-2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24:27.864"/>
    </inkml:context>
    <inkml:brush xml:id="br0">
      <inkml:brushProperty name="width" value="0.05292" units="cm"/>
      <inkml:brushProperty name="height" value="0.05292" units="cm"/>
      <inkml:brushProperty name="color" value="#00FF00"/>
    </inkml:brush>
  </inkml:definitions>
  <inkml:trace contextRef="#ctx0" brushRef="#br0">23160 3234 24575,'0'-11'0,"0"3"0,0-11 0,0 8 0,0-12 0,0 10 0,0-6 0,0 2 0,0-3 0,0 1 0,0-1 0,0 6 0,0-1 0,0 9 0,0-5 0,0 4 0,0-1 0,3 2 0,0 1 0,0-1 0,1 1 0,-3 0 0,4-1 0,-2-2 0,0 1 0,2-1 0,-1-1 0,1 3 0,-2-2 0,2 2 0,-2 1 0,3-1 0,-3 1 0,1 1 0,-1 0 0,0 1 0,2-1 0,-2 2 0,2 2 0,0 0 0,1 0 0,-1 0 0,0 0 0,1 0 0,-1 0 0,1 0 0,-1 0 0,1 0 0,-1 0 0,0 2 0,-2 1 0,2 3 0,-4-1 0,3 1 0,-1-1 0,0 1 0,2-1 0,-4 1 0,4 2 0,-4-2 0,1 2 0,1 1 0,-2-3 0,1 2 0,1 1 0,-2-3 0,1 2 0,1 1 0,-2-3 0,1 5 0,1-5 0,-3 6 0,3-3 0,-3 0 0,3 2 0,-3-5 0,3 6 0,-3-3 0,0 0 0,0-1 0,0-2 0,0-1 0,0 1 0,0-1 0,0 1 0,0-1 0,0-4 0,0-5 0,0-5 0,0-3 0,3 0 0,0 0 0,3 0 0,0-1 0,0 1 0,0 0 0,0 0 0,0 3 0,0-3 0,-1 6 0,1-5 0,0 4 0,-1-1 0,1 2 0,-1 1 0,1-1 0,-1 1 0,1 2 0,-1-2 0,0 2 0,1 0 0,2-2 0,-2 4 0,3-2 0,-4 1 0,1 1 0,-1-1 0,1 2 0,-1 0 0,0 0 0,1 0 0,-1 0 0,1 0 0,-1 0 0,4 0 0,-3 0 0,5 0 0,-5 2 0,3 1 0,-1 3 0,-2-1 0,3 4 0,-4-3 0,1 5 0,-3-1 0,0 5 0,-3-2 0,0 3 0,0-1 0,0-2 0,0 3 0,0-4 0,0 3 0,0-2 0,0 3 0,0-1 0,0-2 0,0 2 0,0-2 0,0-1 0,0 0 0,0 0 0,0-3 0,-3 2 0,2-5 0,-1 3 0,2-4 0,0-2 0,0-1 0</inkml:trace>
  <inkml:trace contextRef="#ctx0" brushRef="#br0" timeOffset="1914">23726 3344 24575,'0'-19'0,"0"5"0,0-9 0,0 6 0,0-11 0,0 3 0,0-4 0,0-5 0,0 0 0,0-1 0,0 2 0,0 0 0,0 7 0,0-7 0,0 16 0,0-6 0,0 13 0,0-5 0,0 8 0,0-4 0,0 5 0,2 0 0,1-2 0,6 1 0,-3-2 0,3-3 0,-1 6 0,-1-6 0,5 3 0,-6 0 0,2 0 0,-2 1 0,0 2 0,-1-3 0,1 6 0,-1-2 0,1 5 0,-1-5 0,0 4 0,1-1 0,-1 2 0,1 0 0,-1 0 0,4 0 0,-3 0 0,5 0 0,-2 0 0,3 2 0,-3 1 0,3 3 0,-6 3 0,2-3 0,-2 3 0,0-4 0,-3 0 0,2 1 0,-5-1 0,3 1 0,-3-1 0,0 1 0,0-1 0,0 3 0,0 2 0,0 2 0,-3 0 0,0-3 0,-6 2 0,3-2 0,-6 0 0,5 3 0,-1-6 0,2 3 0,1-4 0,-1 0 0,1 1 0,-3 2 0,4-2 0,-3 2 0,3-3 0,-1 0 0,0-2 0,-1 2 0,1-4 0,0 1 0,-1-2 0,1 2 0,-3-1 0,1 1 0,-1-2 0,2 0 0,1 0 0,-4 0 0,3 0 0,-2 0 0,2 0 0,1 3 0,0-3 0,-1 3 0,1-3 0,-1 0 0,1 0 0,2 0 0,1 0 0</inkml:trace>
  <inkml:trace contextRef="#ctx0" brushRef="#br0" timeOffset="7903">23137 4035 24575,'-8'0'0,"0"0"0,3 0 0,0 0 0,-1 0 0,3 2 0,-1 1 0,3 6 0,-1 0 0,2 3 0,0 3 0,0-2 0,0 6 0,0-3 0,0 1 0,0 2 0,0-3 0,0 4 0,0-4 0,0 3 0,0-6 0,0 5 0,0-5 0,2 3 0,2-4 0,2 0 0,0 0 0,2 0 0,-1 0 0,2 0 0,-3 0 0,2 0 0,-1 0 0,2 0 0,-3-3 0,0 3 0,-1-6 0,-2 2 0,2-2 0,-4-1 0,1 1 0,1-4 0,-1 1 0,4-3 0,-1 0 0,0 0 0,1-3 0,-1 0 0,4-5 0,-3-1 0,3-4 0,-1 1 0,-1 0 0,2 0 0,-3 0 0,0 0 0,0 0 0,0 0 0,-3 0 0,0 0 0,0-4 0,-3 3 0,3-3 0,-3 4 0,0 0 0,0-4 0,0 4 0,0-4 0,0 4 0,0 0 0,3 0 0,-2 2 0,1 2 0,-2 2 0,0 1 0,0-1 0,0 1 0,0-1 0,0 1 0,0-1 0,0 1 0,0 0 0,0-1 0,0 0 0,0 1 0,-5 2 0,2 1 0,-8 2 0,1 0 0,-2 0 0,-3 0 0,-2 0 0,-3 0 0,0 0 0,4 0 0,-3 0 0,3 0 0,-1 0 0,5 0 0,0 0 0,6 0 0,-3 0 0,4 0 0,2 0 0,1 0 0</inkml:trace>
  <inkml:trace contextRef="#ctx0" brushRef="#br0" timeOffset="8718">23464 4251 24575,'0'0'0</inkml:trace>
  <inkml:trace contextRef="#ctx0" brushRef="#br0" timeOffset="10671">23782 4004 24575,'-5'-3'0,"-1"0"0,-2 3 0,2 0 0,-3 0 0,4 0 0,-4 0 0,1 0 0,-1 0 0,1 0 0,2 0 0,1 0 0,-1 0 0,1 0 0,-3 0 0,4 3 0,-1 0 0,5 5 0,0-2 0,0 5 0,0-2 0,0 3 0,0 0 0,0 0 0,0 0 0,0 1 0,0-1 0,0-3 0,0-1 0,0-2 0,0-1 0,0 0 0,0 1 0,3-3 0,0-1 0,5-2 0,1 0 0,6 0 0,-2 0 0,3 0 0,-7 0 0,2 0 0,-4 0 0,1 0 0,-3 0 0,1 0 0,-3 3 0,2-3 0,-2 5 0,0-2 0,1 0 0,-3 2 0,4-2 0,-5 2 0,5-2 0,-4 2 0,4-2 0,-5 2 0,5 1 0,-4-1 0,1 1 0,1 2 0,-3-2 0,3 3 0,-3-4 0,0 3 0,0-2 0,0 3 0,0-4 0,0 4 0,0-3 0,0 2 0,0 1 0,-2-3 0,-4 5 0,-3-2 0,-4 3 0,1-2 0,-3 1 0,2-1 0,-3 3 0,4-4 0,0 0 0,3-4 0,-3 1 0,8 0 0,-3-3 0,4 0 0,0-3 0,0 0 0</inkml:trace>
  <inkml:trace contextRef="#ctx0" brushRef="#br0" timeOffset="12707">23147 5377 24575,'0'22'0,"0"4"0,0-5 0,0 7 0,0-7 0,0 6 0,0-2 0,0 0 0,0-1 0,0-4 0,0-4 0,0 3 0,0-9 0,0 4 0,0-4 0,0-1 0,0-1 0,0-2 0,0-1 0,0 0 0,0 1 0,0-1 0,0 4 0,0 0 0,0 0 0,0 2 0,0-2 0,0 3 0,-5 0 0,4 0 0,-5-2 0,6-2 0,0-3 0,0 1 0,-2-3 0,1-1 0,-1-2 0</inkml:trace>
  <inkml:trace contextRef="#ctx0" brushRef="#br0" timeOffset="13302">23328 5720 24575,'0'0'0</inkml:trace>
  <inkml:trace contextRef="#ctx0" brushRef="#br0" timeOffset="15071">23662 5481 24575,'-19'0'0,"1"0"0,3 0 0,2 0 0,-3 0 0,1 0 0,2 0 0,0 0 0,2 0 0,4 0 0,-1 0 0,0 0 0,5 2 0,-2 1 0,5 5 0,0-2 0,0 5 0,3-4 0,-3 4 0,5-5 0,-4 5 0,1-4 0,0 1 0,-1-3 0,1 1 0,-2-1 0,0 0 0,0 1 0,0-1 0,0 0 0,3 0 0,-3 1 0,3-1 0,-3 0 0,2-2 0,1-1 0,2 0 0,0-1 0,3 1 0,1-2 0,3 0 0,4 0 0,-3 0 0,6 0 0,-6 0 0,2 0 0,-6 0 0,3 0 0,-6 0 0,2 0 0,-2 0 0,-1 3 0,0-1 0,-2 4 0,2-1 0,-4 1 0,1 2 0,1 1 0,-3 3 0,3 3 0,-3-2 0,0 3 0,0-1 0,0-2 0,0 3 0,0-4 0,0 0 0,0 0 0,0 3 0,0-2 0,0 3 0,0-4 0,-3 0 0,0-3 0,-6 0 0,0-1 0,0-1 0,-2 1 0,1-2 0,-2-2 0,3-2 0,-2 1 0,4-2 0,-4 1 0,5-2 0,-3 0 0,4 0 0,-1 0 0,3 3 0,-2-3 0,0 2 0,-1-2 0,-1 0 0,2 0 0,2 0 0,0 0 0</inkml:trace>
  <inkml:trace contextRef="#ctx0" brushRef="#br0" timeOffset="16822">22954 7131 24575,'-1'-11'0,"2"3"0,8-4 0,4 6 0,-3-6 0,5 5 0,-2 1 0,-3 1 0,8 4 0,-11-1 0,8 2 0,-7 0 0,1 0 0,-1 0 0,-2 0 0,-1 0 0,0 2 0,1 4 0,-3 7 0,0-1 0,0 7 0,-3-2 0,3 3 0,-3-1 0,0-2 0,0 2 0,0-6 0,0 6 0,0-7 0,0 4 0,0-4 0,0 0 0,0 0 0,0 0 0,0 0 0,0 0 0,0 0 0,0 0 0,0 0 0,0 1 0,0-4 0,0 2 0,0-2 0,-5 0 0,1 3 0,-8-5 0,3 1 0,0-2 0,-3 0 0,3-3 0,0 0 0,-3-3 0,6 0 0,-5 0 0,4 0 0,-4 0 0,5 0 0,-6 0 0,6 0 0,-5 0 0,5 0 0,-3 0 0,4 0 0,4 0 0,8 0 0,6 0 0,7 0 0,-1 0 0,5 0 0,-3 0 0,3 0 0,-4 0 0,-1 0 0,1 0 0,0 0 0,-4 0 0,0 0 0,-4 0 0,0 0 0,0 0 0,-3 0 0,-1 0 0,-2 0 0,-1 0 0,1 0 0,-1 0 0,-2 0 0,-1 0 0</inkml:trace>
  <inkml:trace contextRef="#ctx0" brushRef="#br0" timeOffset="17324">23345 7192 24575,'0'0'0</inkml:trace>
  <inkml:trace contextRef="#ctx0" brushRef="#br0" timeOffset="19356">23750 7084 24575,'-5'-2'0,"0"-1"0,-1 3 0,1 0 0,-4 0 0,3 0 0,-2 0 0,2 0 0,1 0 0,-3 0 0,3 0 0,-3 0 0,3 0 0,-1 0 0,1 0 0,-1 0 0,1 3 0,-1-3 0,1 3 0,-1-3 0,0 0 0,1 0 0,-1 2 0,1-1 0,-1 1 0,1-2 0,0 0 0,0 0 0,2 3 0,-2-3 0,2 3 0,-2-3 0,-1 0 0,4 2 0,-1 1 0,3 2 0,0 0 0,0 0 0,0 1 0,0 2 0,0 1 0,0 3 0,0 4 0,0-3 0,0 2 0,0 1 0,0-3 0,0 2 0,0-3 0,0 0 0,0-3 0,0 3 0,0-6 0,0 5 0,0 2 0,0 0 0,-2 2 0,-2-3 0,1 0 0,0 0 0,1-2 0,1-2 0,-1-3 0,2 1 0,-3-3 0,3-3 0,-3-6 0,6-3 0,6-3 0,1-1 0,9 0 0,-2 3 0,3 1 0,-1 2 0,-2 1 0,-2 2 0,-3-2 0,-3 6 0,0-3 0,-4 3 0,1 0 0,-1 0 0,0 0 0,1 0 0,-1 0 0,1 0 0,-1 2 0,-2 2 0,2 1 0,-5 3 0,3 1 0,-1 3 0,-1 1 0,4-1 0,-4-3 0,2 2 0,-3-2 0,0 3 0,0 0 0,0-3 0,0 3 0,0-6 0,0 5 0,0-5 0,-3 6 0,0-6 0,-3 5 0,-3-2 0,3 0 0,-6 3 0,6-3 0,-6 0 0,3 3 0,0-6 0,-3 5 0,3-4 0,0 1 0,-3-2 0,6 0 0,-2-1 0,-1 1 0,3-3 0,-2 0 0,2-3 0,3 0 0,1 0 0</inkml:trace>
  <inkml:trace contextRef="#ctx0" brushRef="#br0" timeOffset="26410">22888 7191 24575,'0'-8'0,"0"1"0,-2 1 0,1 1 0,1-1 0,3 1 0,3 2 0,-1-2 0,0 4 0,-1-7 0,0 7 0,-1-4 0,6 5 0,-3 0 0,2-3 0,1 2 0,-3-1 0,5 2 0,-5 0 0,3 0 0,-1-3 0,-2 3 0,3-3 0,-4 3 0,1 0 0,-1-3 0,1 3 0,-1-3 0,0 3 0,1 0 0,-1 0 0,1-2 0,-1 1 0,0-1 0,1 2 0,-1 0 0,0 0 0,0 0 0,-2 2 0,1 1 0,-3 2 0,1 1 0,-2-1 0,3 1 0,-3-1 0,3 0 0,-3 4 0,0-3 0,0 5 0,0-4 0,0 4 0,0-5 0,0 5 0,0-5 0,0 3 0,0-4 0,0 1 0,0-1 0,0 1 0,0-1 0,0 1 0,0-1 0,0 0 0,0 1 0,0-1 0,0 1 0,0-1 0,0 1 0,0-1 0,0 0 0,0 1 0,0-1 0,0 0 0,0 0 0,0 1 0,0-1 0,0 0 0,0 0 0,0 1 0,0-1 0,0 1 0,0-1 0,-3 1 0,3-1 0,-5 0 0,2 1 0,-3-1 0,1 1 0,-1-1 0,1 1 0,-1-1 0,1-2 0,-1 2 0,3-2 0,-2 2 0,2 1 0,-2-1 0,-1-2 0,1 2 0,-1-2 0,1 3 0,-1-3 0,1 1 0,2-1 0,-2 0 0,2 2 0,0-2 0,-2 0 0,4 2 0,-4-2 0,2 0 0,0 2 0,-2-2 0,2 2 0,-2-2 0,2 2 0,-2-5 0,2 5 0,-2-2 0,5 0 0,3-1 0,6-2 0,3 0 0,4 0 0,-3 0 0,2 0 0,1 0 0,-3-3 0,5 3 0,-5-3 0,3 3 0,-4 0 0,0-3 0,-3 3 0,2-3 0,-4 3 0,1-3 0,-3 3 0,1-3 0,2 1 0,-2 1 0,3-4 0,-4 4 0,1-4 0,-1 5 0,0-3 0,1 1 0,-1 1 0,0-1 0,0 2 0,0 0 0,0 0 0,0 0 0,0 0 0,-2 0 0,-1 0 0</inkml:trace>
  <inkml:trace contextRef="#ctx0" brushRef="#br0" timeOffset="28945">22988 8152 24575,'12'0'0,"-5"0"0,12 0 0,-9 0 0,9 0 0,-3 0 0,4 0 0,-7 0 0,5 0 0,-8 0 0,5 0 0,-5 0 0,1 0 0,-5 0 0,2 0 0,-2 0 0,-1 0 0,1 0 0,4 5 0,-3-1 0,3 3 0,-5-1 0,-2-1 0,2 0 0,-4 1 0,4-1 0,-5 4 0,3 0 0,-3 8 0,0-3 0,0 7 0,0-8 0,0 5 0,-3-1 0,-3-1 0,-4 0 0,0-4 0,2-3 0,2-1 0,1-2 0,-1-1 0,1-2 0,-1 0 0,1-3 0,-1 0 0,-2 0 0,2 0 0,-3 0 0,4 0 0,-1 0 0,1 0 0,-1 0 0,1 0 0,4 0 0,4 0 0,10 2 0,3 2 0,4 3 0,-4 2 0,0-2 0,-4 1 0,0 1 0,-3-2 0,-1 1 0,-2-3 0,-1 1 0,-2-1 0,2 1 0,-4-1 0,1 0 0,-2 1 0,0-1 0,0 4 0,0 0 0,0 3 0,0 0 0,0 0 0,-2-3 0,-2 2 0,-4-1 0,-2 2 0,-2 0 0,0-3 0,0 0 0,0 0 0,0-3 0,-4 3 0,3-3 0,-3 1 0,4-1 0,0-3 0,3 2 0,-2-4 0,4 1 0,-4-2 0,5 0 0,-3 0 0,4 0 0,0 0 0,0 0 0,0-2 0,-1-1 0,3 0 0,1 1 0</inkml:trace>
  <inkml:trace contextRef="#ctx0" brushRef="#br0" timeOffset="29629">23441 8622 24575,'0'0'0</inkml:trace>
  <inkml:trace contextRef="#ctx0" brushRef="#br0" timeOffset="31736">23897 8257 24575,'-11'-3'0,"1"1"0,-3 2 0,2 0 0,2 0 0,-3 0 0,-1 0 0,1 0 0,3 0 0,-2 0 0,4 0 0,-4 0 0,2 0 0,0 0 0,0 0 0,2 0 0,3 2 0,0 1 0,4 5 0,0-2 0,0 9 0,0-5 0,0 5 0,0 1 0,0 0 0,0 1 0,0 2 0,0-7 0,0 4 0,0-4 0,0-3 0,0 3 0,0-6 0,0 2 0,0-2 0,0-1 0,0 0 0,0 1 0,0-1 0,0 1 0,0-1 0,0 0 0,2-2 0,4 0 0,3-3 0,3 0 0,0-3 0,0 2 0,0-1 0,-3 2 0,2 0 0,-5 0 0,6 0 0,-6 0 0,2 0 0,-2 0 0,-1 0 0,1 0 0,-1 0 0,0 0 0,-2 2 0,-1 1 0,-2 2 0,3 1 0,-3 2 0,3-2 0,-3 6 0,0-6 0,0 2 0,0 1 0,0-3 0,0 2 0,0 1 0,0-3 0,0 2 0,0 3 0,0-4 0,0 7 0,0-8 0,0 5 0,0-5 0,0 3 0,0-4 0,0 1 0,0-1 0,0 0 0,0 1 0,0-1 0,-3 1 0,-3 0 0,0-1 0,-5-2 0,1 0 0,-5-3 0,2 0 0,-3 0 0,1 0 0,-4 0 0,2 0 0,3 0 0,5 0 0,4 0 0,0 0 0,1 0 0,2 0 0</inkml:trace>
  <inkml:trace contextRef="#ctx0" brushRef="#br0" timeOffset="34620">22766 4186 24575,'-8'0'0,"-2"0"0,-3 0 0,0 0 0,-3 2 0,-3 5 0,5 3 0,-13 4 0,5-4 0,1 3 0,-3 1 0,7-3 0,-4 5 0,1-9 0,4 5 0,-3-2 0,6 0 0,-3 2 0,4-5 0,0 1 0,0-2 0,0 0 0,0 0 0,-3 3 0,5-3 0,-4 2 0,8-2 0,-2-3 0,5 2 0,-2-4 0,2 1 0,0 0 0,0-1 0,3 1 0</inkml:trace>
  <inkml:trace contextRef="#ctx0" brushRef="#br0" timeOffset="35823">22435 4137 24575,'3'12'0,"3"1"0,-3-4 0,8 3 0,-7 0 0,8 1 0,-8-4 0,6 2 0,-6-2 0,2 0 0,0 0 0,-3-1 0,2-2 0,1 5 0,0-4 0,-1 1 0,1-3 0,-1 1 0,1-1 0,2 3 0,-2 1 0,2 0 0,-2-1 0,-1-2 0,3 1 0,-2 0 0,2 0 0,-5-1 0,2-1 0,-2 1 0,2-3 0,-2 1 0,-1-1 0,-2 2 0,0 0 0,0 1 0,0-1 0,0 0 0,0-2 0,0-1 0</inkml:trace>
  <inkml:trace contextRef="#ctx0" brushRef="#br0" timeOffset="36991">22627 5569 24575,'-12'12'0,"-2"-1"0,-7 9 0,-3 10 0,2-5 0,-3 13 0,7-20 0,0 10 0,-3-3 0,9-6 0,-5 6 0,12-18 0,-1 1 0,3-3 0,-5-5 0,7 5 0,-5-2 0,1 2 0,2 1 0,-13 4 0,8-3 0,-5 3 0,5-2 0,2-2 0,1-3 0,3-1 0,2-4 0</inkml:trace>
  <inkml:trace contextRef="#ctx0" brushRef="#br0" timeOffset="38383">22328 5692 24575,'17'0'0,"9"0"0,-8 3 0,1 3 0,-1 4 0,-11 3 0,12-3 0,-14 1 0,9-4 0,-13 2 0,7-4 0,-5 1 0,2-3 0,1 2 0,-1-2 0,1 0 0,-1-1 0,0 0 0,1-1 0,-1 4 0,1-5 0,-1 3 0,0-1 0,1-1 0,-1 1 0,1 1 0,-1-3 0,1 5 0,2-4 0,-2 4 0,3-5 0,-4 5 0,0-4 0,1 4 0,-1-5 0,1 5 0,-3-2 0,1 0 0,-3 1 0,1-3 0,-2 1 0</inkml:trace>
  <inkml:trace contextRef="#ctx0" brushRef="#br0" timeOffset="40078">22617 6962 24575,'-15'0'0,"1"2"0,-11 11 0,5 2 0,-23 15 0,22-11 0,-22 12 0,28-17 0,-12 3 0,15-9 0,3-2 0,1 0 0,-1 0 0,3-1 0,-5 1 0,1 0 0,-2 0 0,0 0 0,0 3 0,0-3 0,3 3 0,-3-3 0,6-1 0,0 1 0,1-3 0,2 2 0,0-5 0,1 2 0</inkml:trace>
  <inkml:trace contextRef="#ctx0" brushRef="#br0" timeOffset="41474">22265 6931 24575,'5'8'0,"0"2"0,7-3 0,-4 7 0,11-5 0,-11 9 0,7-10 0,-9 7 0,6-6 0,-6-2 0,3 3 0,-4-6 0,1 7 0,0-4 0,0 1 0,-1-3 0,0 1 0,1-1 0,-1 1 0,1-1 0,-1 1 0,1-3 0,-1 1 0,1-1 0,-1 0 0,0 2 0,1-2 0,-1 0 0,-2 2 0,2-4 0,-4 4 0,4-2 0,-5 2 0,5 0 0,-4 1 0,4-1 0,-2 1 0,0-1 0,1 0 0,-1 1 0,3-1 0,-3 1 0,1-1 0,-1-2 0,0 1 0,1-3 0,-3 4 0,1-5 0,-2 2 0</inkml:trace>
  <inkml:trace contextRef="#ctx0" brushRef="#br0" timeOffset="42964">22654 8247 24575,'-8'6'0,"1"2"0,-5 5 0,-5 1 0,2 5 0,-31 15 0,27-14 0,-19 12 0,29-25 0,0 3 0,0-6 0,3 5 0,-3-3 0,4 2 0,-1-2 0,0 5 0,0-1 0,0 2 0,-3 0 0,2 0 0,-1 0 0,2 0 0,-1 0 0,1 0 0,0 0 0,0-3 0,1 0 0,1-4 0,2 0 0,0 1 0,1-5 0,-1-4 0,2-6 0,0 3 0,0 0 0</inkml:trace>
  <inkml:trace contextRef="#ctx0" brushRef="#br0" timeOffset="44388">22339 8312 24575,'14'0'0,"-3"0"0,-3 0 0,3 2 0,-7 4 0,9 0 0,-9 8 0,4-7 0,1 4 0,-3-3 0,2-1 0,-5 0 0,2-4 0,1 5 0,-3-5 0,5 5 0,-5-2 0,0-1 0,2 1 0,-2-1 0,2 0 0,0-2 0,1 2 0,-3-2 0,2 0 0,-2 2 0,2-2 0,1 0 0,-1 2 0,1-2 0,-1 3 0,0-1 0,1 0 0,-1 1 0,1-1 0,-1 1 0,1-1 0,-1 1 0,0-1 0,1 0 0,-1 1 0,0-1 0,1 0 0,-1 0 0,0-2 0,-2 2 0,-1-4 0,-2 1 0</inkml:trace>
  <inkml:trace contextRef="#ctx0" brushRef="#br0" timeOffset="49143">17378 11256 24575,'0'18'0,"0"4"0,0-1 0,0 7 0,0 1 0,0-3 0,0 7 0,0-8 0,0 3 0,0 1 0,0-4 0,0 8 0,0-11 0,0 10 0,0-11 0,0-1 0,0-1 0,0-6 0,0 3 0,0-7 0,0 1 0,0-3 0,0 0 0,0-1 0,0-1 0,0 0 0,0-2 0,0-1 0</inkml:trace>
  <inkml:trace contextRef="#ctx0" brushRef="#br0" timeOffset="50081">17564 11575 24575,'17'0'0,"1"0"0,-2-2 0,3 1 0,1-5 0,-8 5 0,1-2 0</inkml:trace>
  <inkml:trace contextRef="#ctx0" brushRef="#br0" timeOffset="52065">18228 11305 24575,'-21'0'0,"1"0"0,5 0 0,5 0 0,-5 0 0,6 0 0,-6 0 0,6 0 0,-2 0 0,5 0 0,-2 0 0,2 0 0,-2 0 0,1 0 0,1 0 0,-5 0 0,5 0 0,-3 0 0,4 0 0,-1 0 0,1 0 0,-1 0 0,1 0 0,2 2 0,1 1 0,2 3 0,0 7 0,0-2 0,0 6 0,0-1 0,0-3 0,0 5 0,3-1 0,0 3 0,4-1 0,0 5 0,-1-6 0,1 5 0,-1-10 0,0 2 0,0-6 0,0 0 0,-3-4 0,-1 1 0,-2-1 0,2-2 0,1-1 0,2-2 0,1 0 0,-1 0 0,3 0 0,1 0 0,7 0 0,-3 0 0,6-3 0,-6 0 0,6-4 0,-6 4 0,6 0 0,-7 3 0,4 0 0,-1 0 0,-2 0 0,0 0 0,-2 0 0,-4 0 0,4 3 0,-5 0 0,3 5 0,-4 1 0,-1 1 0,1 1 0,-4 1 0,1 1 0,-2 12 0,0-11 0,0 19 0,-5-18 0,1 13 0,-12-11 0,5 3 0,-9-3 0,3 0 0,0-1 0,-2-2 0,2 2 0,-3-6 0,0 0 0,3-4 0,-2 1 0,6-1 0,-2 0 0,2-3 0,1 0 0,0-3 0,3 0 0,-2 0 0,4 0 0,-1 0 0,0 0 0,2 0 0,-2 0 0,2 0 0,1 0 0,0 0 0,0 0 0,-1 0 0,1 0 0,0 0 0,2-2 0,-2 1 0,5-3 0,-3 1 0,3 0 0,0 1 0</inkml:trace>
  <inkml:trace contextRef="#ctx0" brushRef="#br0" timeOffset="53381">18649 11732 24575,'11'0'0,"3"0"0,-1 0 0,10 0 0,-1 0 0,-1 0 0,6 0 0,-6 0 0,4 0 0,3 0 0,-3 0 0,0 0 0,3 0 0,-4 0 0,1 0 0,-1 0 0,-4 0 0,0 0 0,0 0 0,-4 0 0,0 0 0,-7 0 0,-1 0 0,-2-6 0,2 5 0,-2-4 0,-3 5 0,-1 0 0,-4 0 0</inkml:trace>
  <inkml:trace contextRef="#ctx0" brushRef="#br0" timeOffset="54634">18929 11584 24575,'0'23'0,"0"3"0,0-1 0,0-4 0,0 6 0,0-10 0,0 4 0,0-9 0,0 0 0,0-6 0,0 5 0,0-5 0,0 3 0,0-1 0,0-2 0,0 6 0,0-3 0,0 0 0,0 6 0,0-8 0,0 8 0,0-6 0,0 3 0,0-3 0,0 2 0,0-5 0,0 3 0,0-4 0,0 1 0,0-1 0,0-2 0,0-1 0</inkml:trace>
  <inkml:trace contextRef="#ctx0" brushRef="#br0" timeOffset="57871">19561 11472 24575,'0'-9'0,"0"-1"0,2 3 0,1-1 0,3 2 0,-1 1 0,6-4 0,-4 3 0,4-2 0,-2 5 0,9-5 0,-7 6 0,9-3 0,-7 5 0,0 0 0,5 0 0,-5 0 0,6 0 0,-6 0 0,8 0 0,-8 0 0,5 0 0,-9 0 0,2 0 0,-2 0 0,0 0 0,3 3 0,-6 0 0,2 2 0,-2 1 0,-1-1 0,0 1 0,1-1 0,-1 1 0,-2-1 0,2 0 0,-4 1 0,1-1 0,-2 1 0,0 2 0,0 1 0,0 3 0,-3 0 0,-3 0 0,-7 4 0,-1 1 0,-7 4 0,-1 1 0,-1 0 0,-3 0 0,0 1 0,4-5 0,-3 0 0,9-6 0,0-2 0,4-1 0,3-3 0,3-1 0,1 1 0,7-3 0,1-4 0,6 1 0,3-3 0,3 3 0,-2 0 0,6 0 0,-2 0 0,-1 0 0,3 0 0,-6 0 0,6 0 0,-6 0 0,2 0 0,-3 0 0,0 3 0,0 0 0,-3 3 0,0-1 0,-4 1 0,1-1 0,-1 1 0,1-1 0,-1 1 0,-2-1 0,-1 1 0,-2-1 0,0 0 0,0 1 0,0-1 0,0 4 0,0 0 0,0 3 0,0 0 0,0 0 0,-2 0 0,-5 3 0,0-2 0,-5 3 0,6-4 0,-6-3 0,5 2 0,-4-4 0,1 4 0,1-4 0,-2 2 0,2-4 0,-4 1 0,4-2 0,-2 1 0,2-4 0,-3 4 0,-1-4 0,-8 4 0,7-4 0,-7 2 0,9-3 0,3 0 0,-3 0 0,6 0 0,-5 0 0,4 0 0,-1 0 0,2 0 0,1 0 0,-1 0 0,1-2 0,-1-1 0,1 0 0,-1-2 0,1 2 0,0 0 0,2-2 0,-2 5 0,5-5 0,-5 4 0,2-3 0,0 3 0,1-1 0</inkml:trace>
  <inkml:trace contextRef="#ctx0" brushRef="#br0" timeOffset="59471">20479 11530 24575,'0'14'0,"0"17"0,0-15 0,0 20 0,0-19 0,0 11 0,0-11 0,0 10 0,0-4 0,0 2 0,0 1 0,0-10 0,0 3 0,0-6 0,0 6 0,0-6 0,0 2 0,0-3 0,0 0 0,0-2 0,0 1 0,0-5 0,0 2 0,0-2 0,0-1 0,0 1 0,0-1 0,0 1 0,0-1 0,0 0 0,0 1 0,0-1 0,0 0 0,0 1 0,0-3 0,0-1 0</inkml:trace>
  <inkml:trace contextRef="#ctx0" brushRef="#br0" timeOffset="60573">20271 11763 24575,'33'0'0,"-2"0"0,-7 0 0,-3 0 0,7 0 0,-7 0 0,2 0 0,-3 0 0,-3 0 0,-2 0 0,-6 0 0,3 0 0,-6 0 0,5 0 0,-5 0 0,2 0 0,-2 0 0,2 0 0,-2 0 0,5 0 0,-4 0 0,4 0 0,-2 0 0,0 0 0,0 0 0,-4 0 0,0 0 0,1 0 0,-1 0 0,1 0 0,-4 0 0,1 0 0</inkml:trace>
  <inkml:trace contextRef="#ctx0" brushRef="#br0" timeOffset="61845">20975 11535 24575,'0'15'0,"0"3"0,0-5 0,0 2 0,0 1 0,0 0 0,0 0 0,0 3 0,0-2 0,0-1 0,0-1 0,0 6 0,0-6 0,0 5 0,0-8 0,0 0 0,0 1 0,0-1 0,0-3 0,0 2 0,0-2 0,0 0 0,0 5 0,0-7 0,0 6 0,0-6 0,0 3 0,0-3 0,0 3 0,0-4 0,2 2 0,-1-3 0,3 1 0,-3-1 0,1 0 0,0-2 0,-1 1 0,1-3 0,-2 1 0</inkml:trace>
  <inkml:trace contextRef="#ctx0" brushRef="#br0" timeOffset="63723">21173 11611 24575,'8'0'0,"3"-2"0,-5-2 0,5 1 0,-5-2 0,6 5 0,-3-6 0,3 3 0,0 0 0,0-3 0,0 5 0,-3-1 0,0-4 0,-1 5 0,-2-4 0,3 5 0,-4 0 0,1 0 0,-1 0 0,1 0 0,-1 0 0,1 2 0,-1 1 0,-2 2 0,-1 4 0,-2 0 0,0 7 0,0-4 0,0 7 0,0-2 0,0 7 0,0-3 0,-6 6 0,-2-6 0,-5 3 0,0-8 0,3 0 0,1-4 0,3-3 0,0 2 0,1-4 0,-1 1 0,0-3 0,1 1 0,-1 2 0,0-2 0,1 3 0,-4-1 0,3-2 0,-3 3 0,4-4 0,-1 1 0,1-1 0,-1 0 0,3 1 0,-2-1 0,2 1 0,-2-1 0,-1 0 0,1 1 0,0-1 0,0 0 0,-1-2 0,8-1 0,2-2 0,11 0 0,-2 0 0,6 0 0,-6 0 0,6 0 0,-7 0 0,4 0 0,-1 0 0,-2 3 0,3-2 0,-4 1 0,-3 1 0,2-3 0,-4 3 0,1-3 0,-3 2 0,1-1 0,-1 1 0,1-2 0,-1 0 0,1 3 0,-1-3 0,-2 5 0,1-5 0,-3 5 0,1-5 0,-2 3 0</inkml:trace>
  <inkml:trace contextRef="#ctx0" brushRef="#br0" timeOffset="64368">21561 11826 24575,'0'0'0</inkml:trace>
  <inkml:trace contextRef="#ctx0" brushRef="#br0" timeOffset="66457">22065 11575 24575,'-19'0'0,"1"0"0,-2 0 0,0 0 0,0 0 0,0 0 0,0 0 0,4 0 0,0 0 0,4 0 0,3 0 0,-3 0 0,3 0 0,-3 0 0,3 0 0,-1 0 0,4 0 0,-2 0 0,2 0 0,-2 0 0,2 0 0,-3 0 0,4 0 0,-1 0 0,1 0 0,-1 0 0,4 4 0,-1 3 0,6 4 0,0 1 0,3 0 0,0 0 0,-2 0 0,1 0 0,-2 0 0,1-3 0,1 2 0,-4-5 0,4 3 0,-5-4 0,5 1 0,-4-1 0,1 1 0,-2-1 0,2-2 0,1 0 0,2-3 0,1 0 0,-1 0 0,0 0 0,1 0 0,2 0 0,1 0 0,7 0 0,-3 0 0,6 0 0,-6 0 0,6 0 0,-6 0 0,2 0 0,-3 0 0,0 0 0,0 0 0,0 2 0,0 2 0,-3 1 0,3 1 0,-6 0 0,2 0 0,-2-1 0,-1 0 0,1 4 0,-3-3 0,2 5 0,-4-4 0,2 4 0,-3-5 0,0 5 0,0-5 0,0 6 0,0-6 0,0 5 0,0-5 0,0 3 0,0-1 0,-3-2 0,0 3 0,-5-1 0,-2-1 0,-2 1 0,0-2 0,0 0 0,0 0 0,3 0 0,-3 0 0,6 0 0,-3-3 0,1 2 0,2-4 0,-3 1 0,4-2 0,-1 3 0,-2-3 0,1 3 0,-1-3 0,3 2 0,-1-1 0,0 1 0,1-2 0,-1 0 0,1 0 0,2 0 0,1 0 0</inkml:trace>
  <inkml:trace contextRef="#ctx0" brushRef="#br0" timeOffset="67704">22560 11737 24575,'2'3'0,"5"-1"0,13-2 0,5 0 0,3 0 0,6 0 0,0 0 0,5 0 0,-5 0 0,4 0 0,-8 0 0,4 0 0,-6 0 0,-3 0 0,-1-3 0,-8 3 0,0-3 0,-4 3 0,-3 0 0,-1-3 0,-2 3 0,-1-3 0,1 3 0,-3 0 0,-1 0 0</inkml:trace>
  <inkml:trace contextRef="#ctx0" brushRef="#br0" timeOffset="68789">22779 11583 24575,'0'14'0,"0"6"0,0-2 0,0 6 0,0-1 0,0 2 0,0 4 0,0-4 0,0 3 0,0-8 0,0 13 0,0-15 0,0 7 0,0-13 0,0 0 0,0-3 0,0 0 0,0-1 0,0-2 0,0 2 0,0-2 0,0-1 0,0 0 0,0 0 0,0 0 0,0 1 0,0-1 0,0 1 0,0-3 0,0-1 0</inkml:trace>
  <inkml:trace contextRef="#ctx0" brushRef="#br0" timeOffset="70559">23312 11609 24575,'10'-6'0,"1"2"0,1 4 0,4 0 0,0-3 0,1 2 0,2-2 0,-6 3 0,6 0 0,-7 0 0,4 0 0,-4 0 0,-3 0 0,-1 0 0,-2 0 0,-1 0 0,1 0 0,-1 2 0,1 1 0,-1 3 0,-2-1 0,2 1 0,-5-1 0,6 4 0,-6 0 0,3 3 0,-3-3 0,0 2 0,0-2 0,0 3 0,0 0 0,0 1 0,0-1 0,0 0 0,-3 0 0,-3 0 0,-1 0 0,-4-3 0,1 0 0,-2 0 0,3-3 0,0 3 0,4-4 0,-3-2 0,-1-1 0,0-2 0,1 0 0,-3 0 0,1 0 0,-2 0 0,4 0 0,2 0 0,1 0 0,4 0 0,8 0 0,6 3 0,7-2 0,0 2 0,-1 0 0,5 1 0,-3 0 0,3 2 0,-5-3 0,-2 4 0,-2-1 0,-6 0 0,3-3 0,-6 2 0,2-2 0,-5 2 0,2-2 0,-4 2 0,1-2 0,-2 3 0,0-1 0,0 0 0,0 4 0,0-3 0,0 5 0,0-2 0,0 1 0,-2-2 0,-1-3 0,-6 1 0,3 0 0,-5-1 0,2-1 0,-7 1 0,0-4 0,-4 2 0,0-3 0,-4 0 0,3 0 0,1 2 0,0-1 0,8 2 0,-1-3 0,4 0 0,4 2 0,-1-1 0,3 1 0,1-2 0</inkml:trace>
  <inkml:trace contextRef="#ctx0" brushRef="#br0" timeOffset="71173">23819 11877 24575,'0'0'0</inkml:trace>
  <inkml:trace contextRef="#ctx0" brushRef="#br0" timeOffset="72981">24346 11582 24575,'-18'0'0,"-1"0"0,3 0 0,-3 0 0,6 0 0,-3 0 0,4 0 0,0 0 0,3 0 0,-6 0 0,8 0 0,-5 0 0,3 0 0,1 0 0,-1 0 0,3 5 0,4 5 0,2 2 0,0 7 0,0-3 0,0 0 0,0 3 0,0-6 0,0 3 0,0-7 0,0 2 0,0-5 0,0 3 0,0-4 0,0 1 0,0-1 0,0 0 0,0 1 0,0-1 0,0 1 0,0-1 0,4-2 0,0-1 0,3-2 0,2 0 0,-3 0 0,2 0 0,-2 0 0,-1 0 0,4 0 0,-3 0 0,2 0 0,-2 0 0,2 0 0,-2 2 0,5-1 0,-4 4 0,1-5 0,-3 5 0,1-2 0,-1 2 0,1 1 0,-1-1 0,1 1 0,-1-1 0,1 4 0,0 0 0,0 3 0,0 3 0,0-2 0,0 3 0,-2-4 0,1 0 0,-4 0 0,1 0 0,-2 4 0,0-7 0,0 10 0,0-9 0,0 2 0,0-1 0,-5-1 0,-2-1 0,-5 0 0,-4-3 0,0 0 0,-4-2 0,0-1 0,0-3 0,0 0 0,0 0 0,1 0 0,-1 0 0,3 0 0,2 0 0,2-3 0,4 2 0,1-4 0,2 5 0,1-3 0,2 3 0,1 0 0</inkml:trace>
  <inkml:trace contextRef="#ctx0" brushRef="#br0" timeOffset="75575">17204 12172 24575,'23'0'0,"8"0"0,10 0 0,-12 0 0,2 0-1479,23 0 1479,-17 0 0,1 0 0,-3 0 0,1 0 0,2 0 0,0 0 0,0 0 0,0 0-529,4 0 0,0 0 529,-3 0 0,0 0 0,6 0 0,0 0 0,-9 2 0,0 0 0,4 3 0,1 0 0,-5-3 0,-2 2 0,1 4 0,1 0 0,1-4 0,1-1 0,-3 3 0,0 1 0,0-2 0,1-1 0,1 1 0,0-1 0,-2 1 0,1 0 0,1 0 0,2-1 0,2-1 0,1-1 0,-2 1 0,-2-1 0,-5-2 0,1 0 0,10 0 0,-2 0 156,5 0-156,-7 0 0,0 0 0,6 0 0,-15 0 0,0 0 0,21 0 0,-15 0 0,-1 0 0,9 0 0,-7 0 0,1 0 0,10 0 0,-18 0 0,1 0 0,19 0 0,-18 0 0,1 0 0,21 0-446,-18 0 0,1 0 446,-4 0 0,0 0 0,1-1 0,1 2 0,2 0 0,0 2 0,-8-2 0,0 2 0,3 5 0,0 1 0,-3-1 0,-2-1 0,2 4 0,-1 0 84,2-4 0,0 0-84,25 5 1106,-18-7-1106,-3-1 457,-8-4-457,4 0 0,20 0 0,6 0 114,-26 0 1,0 0-115,26 0-424,-17 0 0,0 0 424,-3 2 0,1 0 0,12-1 0,-1 0 0,-15 2 0,-1 1 0,11-1 0,-2 0-841,13 5 841,-15-5 0,1 0 0,18 4 0,-28-4 0,0-1-284,19 3 284,6-2 0,-10-3 0,9 0 0,-15 0 0,9 0 0,-9 0 0,9 0 0,-9 0 0,4 0 0,0 0 0,-3 0 676,3 0-676,-5 0 0,5 0 0,-4 0 1352,4 0-1352,-5 0 925,-5 0-925,4-3 333,-4-5-333,0 0 0,0-7 0,-1 7 0,-3-6 0,7 6 0,-7-3 0,8 0 0,-3 6 0,4-5 0,5 9 0,-4-6 0,9 6 0,-9-3 0,9 4 0,-8 0 0,8 0 0,-9 0 0,4 0 0,-5 0 0,5 0 0,-9 0 0,13 0 0,-12 0 0,13 0 0,-8 0 0,-6 0 0,1 0 0,10 0 0,-2 0 0,1 0 0,-1 0 0,-6 0 0,-2 0 0,2 0 0,8 0 0,-12 0 0,-4 0 0,3 0 0,-4 0 0,4 0 0,-3 0 0,4-3 0,-6-1 0,-3-3 0,-1 0 0,-4 1 0,0-1 0,0 3 0,-1 1 0,-2 0 0,-2 3 0,1-3 0,-3 3 0,2 0 0,-3 0 0,-2 0 0,1 0 0,-5 0 0,2 0 0,-2 0 0,-1 0 0,-2 0 0,0 0 0</inkml:trace>
  <inkml:trace contextRef="#ctx0" brushRef="#br0" timeOffset="76787">20647 12647 24575,'-3'4'0,"1"8"0,2 11 0,0 10 0,0-3 0,0 3 0,0 0 0,0-3 0,0 13 0,0-12 0,0 12 0,0-9 0,0 5 0,0 0 0,0 0 0,0 0 0,0-5 0,3 4 0,1 5 0,4-6 0,-1 4 0,0-16 0,0-1 0,-1-4 0,0-4 0,1 0 0,-4-4 0,2-3 0,-4-1 0,1-3 0,-2 1 0,0-5 0,2-4 0,1-3 0,6-2 0,3-1 0,1-1 0,-2 3 0,-6 1 0</inkml:trace>
  <inkml:trace contextRef="#ctx0" brushRef="#br0" timeOffset="78311">21162 12994 24575,'-8'0'0,"3"3"0,-4 10 0,5-2 0,-10 21 0,6-14 0,-3 19 0,1-15 0,5 15 0,-7-11 0,10 7 0,-10-8 0,11-1 0,-12 0 0,12-4 0,-6 4 0,7-7 0,0-2 0,0-3 0,0 0 0,0-3 0,0 3 0,0-6 0,0 2 0,3-2 0,0-1 0,5-2 0,5 3 0,0-3 0,2 1 0,1-2 0,-3-2 0,6 0 0,-3 0 0,4 0 0,0 0 0,-4-2 0,3-5 0,-2-7 0,4-4 0,1-4 0,-4 1 0,-1 1 0,-1-1 0,-4 1 0,4-1 0,-9-3 0,5 7 0,-4-10 0,1 10 0,-2-7 0,-3 7 0,1-2 0,-4 3 0,2-4 0,-3 0 0,0 4 0,0-3 0,0 6 0,0-6 0,0 6 0,0-3 0,0 1 0,-3 2 0,0-3 0,-3 4 0,0 0 0,0 0 0,0-1 0,0 4 0,0-2 0,0 5 0,0-3 0,1 4 0,-1 2 0,3-2 0,-2 4 0,2-1 0,-2 2 0,-1 0 0,1 0 0,-1 0 0,1 0 0,-4 0 0,3 2 0,-6 4 0,3 3 0,-3 1 0,0 1 0,-9 4 0,7-4 0,-4 6 0,6-7 0,3-1 0,-1-1 0,-1-2 0,5 0 0,-3 0 0,4-1 0,-1 0 0,1 1 0,-1-1 0,1 1 0,-1-1 0,1 0 0,2 1 0,-2-1 0,4 1 0,-3-1 0,3 0 0,-4 1 0,4-1 0,-1 1 0,0-3 0,1 2 0,-1-5 0,2 2 0</inkml:trace>
  <inkml:trace contextRef="#ctx0" brushRef="#br0" timeOffset="97280">18540 14773 24575,'0'-8'0,"3"0"0,0 3 0,2 2 0,1-2 0,2 1 0,-2-1 0,6-1 0,-3 0 0,3 0 0,-3 2 0,2-1 0,-2 2 0,4-1 0,-1 2 0,-3 2 0,2 0 0,-2 0 0,3 0 0,0 0 0,-3 0 0,3 0 0,-3 0 0,0 0 0,-1 0 0,1 2 0,-3 1 0,2 3 0,-2-1 0,-1 1 0,0-1 0,-2 4 0,2-3 0,-2 2 0,0-2 0,2 2 0,-4-2 0,4 3 0,-4-4 0,4 0 0,-5 1 0,5-1 0,-2 1 0,3 2 0,-1-2 0,1 6 0,0-6 0,-3 2 0,2 1 0,-4-3 0,4 2 0,-4-2 0,1-1 0,-2 0 0,0 1 0,0-1 0,0 1 0,0-1 0,-5 1 0,-2 0 0,-13 3 0,3-1 0,-7 2 0,0 0 0,3-3 0,-3 3 0,4-3 0,4-1 0,0 0 0,7 0 0,1 0 0,2-1 0,3 0 0,1 1 0,2-1 0,0 0 0,0 0 0,0 1 0,0-1 0,0 1 0,0-1 0,0 1 0,0-1 0,2 0 0,1 1 0,3-1 0,2 1 0,1 2 0,3-1 0,0 5 0,4-3 0,0 1 0,0-1 0,3 1 0,-6-3 0,3 2 0,-1-3 0,-2-2 0,3-1 0,-4-3 0,0 0 0,0 0 0,-3 0 0,2 0 0,-1 0 0,-1 0 0,2 0 0,-5 0 0,3 0 0,-4 0 0,0 0 0,1 0 0,-1 0 0,1 0 0,-3 0 0,-1 0 0</inkml:trace>
  <inkml:trace contextRef="#ctx0" brushRef="#br0" timeOffset="98304">17686 14945 24575,'16'0'0,"1"0"0,3 0 0,8 0 0,-6 0 0,10 0 0,-11 0 0,7 0 0,-7 0 0,-1 0 0,-5 0 0,-3 0 0,-2 0 0,1 0 0,-5 0 0,2 0 0,-2 0 0,-1 0 0,1 0 0,-1 0 0,0 0 0,0 0 0,1 0 0,-1 0 0,0 0 0,1 0 0,-1 0 0,0 0 0,-2 0 0,-1 0 0</inkml:trace>
  <inkml:trace contextRef="#ctx0" brushRef="#br0" timeOffset="99449">17620 15213 24575,'22'0'0,"4"0"0,-1 0 0,4 0 0,0 0 0,-4 0 0,2 0 0,-6 0 0,7 0 0,-2 0 0,-7 0 0,1 0 0,-8 0 0,-2 0 0,2 0 0,-3 0 0,-3 0 0,2 0 0,-2 0 0,-1 0 0,0 0 0,1 0 0,-1 0 0,-2 0 0,-1 0 0</inkml:trace>
  <inkml:trace contextRef="#ctx0" brushRef="#br0" timeOffset="101459">19378 14804 24575,'-11'0'0,"0"0"0,2 0 0,-3 0 0,3 0 0,0 0 0,0 0 0,1 0 0,4 6 0,-7-2 0,4 7 0,1 2 0,-5-3 0,4 8 0,0-4 0,-5 6 0,7 0 0,-7 0 0,4-1 0,-1 1 0,-1 0 0,2 4 0,2-3 0,0 3 0,2-5 0,0 1 0,-2 0 0,5 0 0,-4-4 0,4 3 0,-2-2 0,3-1 0,0-1 0,0-3 0,0 0 0,0 0 0,0 1 0,0-1 0,0 0 0,3-3 0,0 2 0,3-2 0,0 0 0,-1 0 0,4-4 0,0 1 0,3 0 0,0-2 0,3-2 0,-2-2 0,6 0 0,2 0 0,-1-3 0,4-3 0,-8-4 0,3-3 0,-2 0 0,-1 0 0,-1 0 0,-2-2 0,-1 2 0,1-3 0,-4 1 0,0 2 0,1-6 0,-3 2 0,2 1 0,-3-3 0,1 6 0,-1-6 0,0 6 0,0-3 0,1 4 0,-4 0 0,0 3 0,-3-3 0,0 3 0,0-3 0,0 0 0,0-1 0,0 1 0,0 0 0,-3 0 0,-1 0 0,-2 0 0,0 0 0,3-1 0,-3 1 0,6 3 0,-6-2 0,6 4 0,-6-1 0,6 2 0,-5 1 0,4-1 0,-4 1 0,2-1 0,-2 1 0,-1 2 0,1-2 0,-1 4 0,1-4 0,-4 5 0,3-3 0,-2 1 0,2 1 0,-2-1 0,1-1 0,-1 3 0,2-3 0,1 3 0,0 0 0,0 0 0,0 0 0,0 0 0,0-2 0,2 1 0,0-1 0</inkml:trace>
  <inkml:trace contextRef="#ctx0" brushRef="#br0" timeOffset="102236">19773 15172 24575,'0'0'0</inkml:trace>
  <inkml:trace contextRef="#ctx0" brushRef="#br0" timeOffset="103937">20350 14874 24575,'-5'-3'0,"-3"1"0,-2 2 0,1 0 0,-11 0 0,12 0 0,-22 0 0,19 0 0,-7 0 0,3 0 0,8 0 0,-10 0 0,7 0 0,-2 0 0,1 0 0,5 0 0,-3 0 0,4 0 0,0 0 0,0 0 0,0 0 0,-1 2 0,-2 1 0,2 3 0,-2-1 0,6 0 0,-1 0 0,3 1 0,0 2 0,0 1 0,0 3 0,0 0 0,0 4 0,0-3 0,0 6 0,3-6 0,0 2 0,4 1 0,-4-6 0,3 4 0,-6-8 0,3 3 0,-1-4 0,-1 1 0,4-4 0,-3 1 0,4-3 0,-1 0 0,0 0 0,4 0 0,-3 0 0,5 0 0,-2 0 0,3 0 0,0 0 0,4 0 0,-3 0 0,2 0 0,-3 0 0,-3 0 0,3 0 0,-3 0 0,3 0 0,-3 0 0,5 0 0,-7 0 0,3 0 0,-2 2 0,-2 1 0,2 6 0,-2-3 0,0 5 0,0-2 0,-3 3 0,0-3 0,-3 3 0,0-3 0,0 3 0,0 3 0,0-2 0,0 3 0,-6-1 0,-1-2 0,-9 3 0,-1-3 0,-3-3 0,-8 6 0,6-8 0,-13 7 0,14-8 0,-3 0 0,7-5 0,3-2 0,8 3 0,-2-3 0,6 3 0,-1-3 0,0 0 0</inkml:trace>
  <inkml:trace contextRef="#ctx0" brushRef="#br0" timeOffset="106008">19808 15221 24575,'-9'3'0,"3"-1"0,6 3 0,0 0 0,0 0 0,0-4 0,0-4 0,0-3 0,0-2 0,0 3 0,0-1 0,-2 3 0,-1 1 0,-2 2 0,2 2 0,1 1 0,2 2 0,2-2 0,1 2 0,2-5 0,-2 5 0,2-4 0,-4 4 0,3-5 0,-1 2 0,0 1 0,0-2 0,-3 1 0</inkml:trace>
  <inkml:trace contextRef="#ctx0" brushRef="#br0" timeOffset="110319">18479 15521 24575,'27'0'0,"0"0"0,0 0 0,1 0 0,0 0 0,5 0 0,2 0 0,-1 0 0,4 0 0,-4 0 0,5 0 0,-5 0 0,4 0 0,-3 0 0,4 0 0,0 0 0,-5 0 0,4 0 0,-3 0 0,-1 0 0,4 0 0,-8 0 0,8 0 0,-8 0 0,3 0 0,1 0 0,-5 0 0,9 0 0,-4 0 0,1-6 0,2 4 0,-2-8 0,-1 9 0,4-6 0,-9 3 0,5-3 0,-5 0 0,-5 3 0,4-3 0,-7 6 0,3-5 0,-4 5 0,-1-2 0,1 3 0,0 0 0,0 0 0,0 0 0,0 0 0,-1 0 0,1 0 0,0 0 0,0 0 0,-1 0 0,1 0 0,0 0 0,0 0 0,0 0 0,0 0 0,-4 0 0,3 0 0,-6 0 0,2 3 0,-3-2 0,0 2 0,0-3 0,0 0 0,4 0 0,-6 0 0,5 0 0,-6 0 0,3 0 0,0 0 0,-3 0 0,2 0 0,-5 0 0,3 0 0,-4 0 0,1 0 0,-1 0 0,1 0 0,-1 0 0,0 0 0,1 2 0,-1-2 0,1 3 0,-1-3 0,-2 2 0,2-1 0,-2 1 0,0-2 0,-1 0 0</inkml:trace>
  <inkml:trace contextRef="#ctx0" brushRef="#br0" timeOffset="120243">19289 15792 24575,'0'23'0,"0"3"0,0-1 0,0 8 0,0 1 0,0 1 0,0 3 0,0-9 0,0 9 0,0-8 0,0-1 0,0-1 0,0-7 0,2-1 0,-1-4 0,2-7 0,-3 2 0,2-4 0,-1 1 0,1-3 0,-2 1 0,0-1 0,0 1 0,3-3 0,-3 1 0,3-6 0,-3 2 0</inkml:trace>
  <inkml:trace contextRef="#ctx0" brushRef="#br0" timeOffset="121725">19797 15793 24575,'-9'12'0,"2"0"0,-2 0 0,6-3 0,-6 6 0,5-8 0,-2 11 0,-2-11 0,7 12 0,-7-12 0,7 8 0,-4-6 0,4 3 0,-1 3 0,2-2 0,0 0 0,0-2 0,0-2 0,0 7 0,0-3 0,0 2 0,0-3 0,0 0 0,0 4 0,0-3 0,0 2 0,5-5 0,2 1 0,5-4 0,0 1 0,0-2 0,3 1 0,-2-1 0,3 0 0,-1-3 0,-2 0 0,6-3 0,-6 0 0,3 0 0,-1 0 0,2-3 0,-1 0 0,-1-6 0,1 2 0,-3-5 0,2 2 0,-3-2 0,4 0 0,-3-1 0,3-3 0,-7 3 0,4-6 0,-6 3 0,5-4 0,-4 0 0,1 3 0,-5-2 0,-2 3 0,-2-1 0,0 2 0,0 3 0,0 0 0,0-1 0,0 1 0,0 3 0,-2-2 0,-2 4 0,-4-4 0,-1 5 0,-4-3 0,-2 2 0,-2 1 0,-3-1 0,4 1 0,-3 2 0,2 1 0,1 3 0,0 0 0,4 0 0,0 0 0,0 0 0,0 0 0,3 0 0,-3 3 0,6 0 0,-2 1 0,2 0 0,3-1 0,-2 0 0,4 2 0,-1-2 0,0 3 0,1-1 0,-1 0 0,-1-2 0,3 2 0,-3-2 0,1 3 0,1-1 0,-6-2 0,6-1 0,-3-2 0</inkml:trace>
  <inkml:trace contextRef="#ctx0" brushRef="#br0" timeOffset="122760">20972 15336 24575,'18'0'0,"20"0"0,-10 0 0,12 0 0,-2 0 0,-6 0 0,7 0 0,4 0 0,-12 0 0,7 0 0,-9 0 0,-8 0 0,2 0 0,-10 0 0,3 0 0,-4 0 0,-3 0 0,-1 0 0,-2 0 0,-1 0 0,-2 0 0,0 0 0</inkml:trace>
  <inkml:trace contextRef="#ctx0" brushRef="#br0" timeOffset="123570">21078 15556 24575,'14'0'0,"1"0"0,5 0 0,4 0 0,-3 0 0,11 0 0,-10 0 0,11 0 0,-9 0 0,1 0 0,3 0 0,-7 0 0,3 0 0,-8 0 0,3 0 0,-6 0 0,3 0 0,-4 0 0,-3 0 0,-1 0 0,-3 0 0,-2 0 0,-1 0 0</inkml:trace>
  <inkml:trace contextRef="#ctx0" brushRef="#br0" timeOffset="125250">21916 15151 24575,'0'-8'0,"0"0"0,0 0 0,0-5 0,5 0 0,-1-6 0,8 6 0,-3-2 0,3 3 0,0 0 0,0 2 0,-2-1 0,1 4 0,-2-2 0,3 3 0,1 3 0,-1 0 0,0 3 0,-3 0 0,2 0 0,-2 0 0,3 0 0,0 0 0,0 0 0,-2 0 0,1 3 0,-5 0 0,5 5 0,-4 1 0,1 4 0,-2-1 0,1 0 0,-1 3 0,0-2 0,0 6 0,1-6 0,-4 6 0,0-6 0,-3 6 0,0-6 0,0 2 0,0-3 0,0 0 0,0 0 0,0-3 0,0 3 0,-3-3 0,-6 0 0,-2 3 0,-8-2 0,-1 3 0,-1-3 0,-3 3 0,4-2 0,0-1 0,1 2 0,-1-1 0,3 1 0,-2 1 0,3 0 0,-1 0 0,-2 0 0,4 1 0,-2 0 0,6-3 0,2-2 0,6-1 0,1-2 0,-1 2 0,3-2 0,-3-1 0,3 1 0,0-1 0,0 1 0,3-4 0,0 3 0,5-4 0,1 4 0,7-4 0,-3 4 0,6-4 0,-3 1 0,4-2 0,0 0 0,0 0 0,-1 0 0,1 0 0,0 0 0,0 0 0,-4 0 0,0 0 0,-4 0 0,0 0 0,0 0 0,-3 0 0,-1 0 0,-2 0 0,-1 0 0,1 0 0,-1 0 0,-2 0 0,0 0 0</inkml:trace>
  <inkml:trace contextRef="#ctx0" brushRef="#br0" timeOffset="126134">22432 15465 24575,'8'0'0,"2"-5"0,-1 1 0,3-2 0,1 0 0,-4 6 0,-1-5 0,-5 1 0,2 1 0,-2 1 0,0 4 0,-3 1 0,-3 2 0,-3 1 0,1-1 0,-1-2 0,3 2 0,-1-4 0,3 3 0,-4-1 0,5 0 0,-2-1 0</inkml:trace>
  <inkml:trace contextRef="#ctx0" brushRef="#br0" timeOffset="127613">23083 15002 24575,'-12'9'0,"1"0"0,2 3 0,2 0 0,-2 4 0,0 0 0,2 4 0,-11 5 0,10-4 0,-9 0 0,7 2 0,0-9 0,0 9 0,6-13 0,-2 8 0,3-8 0,-3 5 0,3-6 0,0 2 0,3-5 0,0 3 0,0-1 0,0-2 0,0 3 0,3-1 0,9 1 0,-2 0 0,16-3 0,-9 0 0,7-6 0,-1 3 0,2-3 0,4 0 0,0 0 0,0 0 0,0 0 0,-5 0 0,4-3 0,-10-3 0,5-5 0,-11 2 0,4-7 0,-6 6 0,2-6 0,-5 1 0,2 2 0,-3-6 0,0 6 0,1-3 0,-1 4 0,0 0 0,0 0 0,-1 3 0,-1-3 0,-2 3 0,-2 0 0,0-3 0,0 3 0,0 0 0,-3-3 0,-3 3 0,-3 0 0,-3 0 0,-4 0 0,0 2 0,-4-3 0,0 3 0,0 1 0,0 2 0,0-2 0,4 3 0,-3-1 0,-3-2 0,4 3 0,-3-1 0,9 1 0,0 1 0,3 1 0,1-1 0,3 2 0,0 0 0,-1 0 0,1 0 0,0 0 0,-3 0 0,2 0 0,0 0 0,4 0 0</inkml:trace>
  <inkml:trace contextRef="#ctx0" brushRef="#br0" timeOffset="130162">23897 14916 24575,'-8'0'0,"-1"0"0,-1 0 0,-1 0 0,2 0 0,-3 0 0,-1 0 0,1 0 0,-3 0 0,2 0 0,-6 0 0,6 0 0,-6 0 0,9 0 0,-5 0 0,8 0 0,-4 0 0,5 0 0,-6 0 0,6 0 0,-4 0 0,2 0 0,0 0 0,3 2 0,2 1 0,3 5 0,0 1 0,0 4 0,0-4 0,0 2 0,0-2 0,0 3 0,0 0 0,0 0 0,0 0 0,0 0 0,0 1 0,0-1 0,0-3 0,0 2 0,0-5 0,0 3 0,0-4 0,0 1 0,0-1 0,0 0 0,0 1 0,0-1 0,-2 1 0,1-1 0,-4 0 0,5 3 0,-5-2 0,5 2 0,-3-3 0,1 0 0,6-2 0,0-1 0,7-2 0,4-3 0,2 3 0,-1-6 0,3 5 0,-2-4 0,-1 4 0,3-2 0,-6 3 0,6 0 0,-6 0 0,2 0 0,-3 0 0,-3 0 0,0 0 0,-1 0 0,-2 0 0,3 0 0,-4 0 0,-2 2 0,2 1 0,-4 3 0,4-1 0,-5 1 0,5-1 0,-4 1 0,4 2 0,-5-2 0,6 6 0,-3-3 0,0 3 0,2-3 0,-4 2 0,4-2 0,-4 3 0,4 0 0,-4 0 0,4 1 0,-4-4 0,2 2 0,-3-5 0,2 6 0,-1-6 0,2 2 0,-3 0 0,0-1 0,0 1 0,0 0 0,0-1 0,0 1 0,0 0 0,0-2 0,-3 3 0,0-4 0,-3 4 0,-2-3 0,-2 3 0,1-3 0,-2 0 0,2-1 0,-3 1 0,-4 1 0,3-1 0,-3 0 0,4-3 0,0 3 0,0-6 0,0 3 0,0 0 0,0-3 0,-1 3 0,1-3 0,0 0 0,0 0 0,0 0 0,3 0 0,-3 0 0,3 0 0,-3 0 0,0 0 0,0-3 0,-1 0 0,1-3 0,3 0 0,-2 0 0,4 0 0,-1 0 0,-1 1 0,3-1 0,-2 1 0,5-1 0,1 4 0,2-1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53:41.405"/>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00FF"/>
    </inkml:brush>
  </inkml:definitions>
  <inkml:trace contextRef="#ctx0" brushRef="#br0">13314 4525 24575,'-3'-16'0,"1"-7"0,2-22 0,0-7 0,0 4 0,4-5 0,1 7 0,3-6 0,1-3 0,-1 5 0,0 5 0,0 1 0,-1 10 0,1 4 0,-2 7 0,1 3 0,0 0 0,-1 0 0,1 4 0,-1 0 0,0 0 0,0 3 0,0 1 0,0 0 0,0 6 0,0-2 0,-1 2 0,0 3 0,1 0 0,-1 3 0,1 0 0,2 0 0,1 0 0,3 0 0,0 0 0,1 0 0,-1 0 0,0 6 0,-3-2 0,2 7 0,-4 2 0,4-1 0,-4 4 0,2-1 0,-3-2 0,0 3 0,1-1 0,-4 2 0,0-1 0,-3 0 0,0-1 0,0 1 0,0 1 0,0 1 0,0-1 0,0-1 0,0 3 0,0-3 0,0 4 0,0 0 0,0 0 0,0-4 0,0-1 0,-3-2 0,3-1 0,-3 0 0,0-3 0,3-1 0,-3-2 0,3-1 0,0 0 0,0 1 0,0-1 0,0-6 0,0-7 0,0-7 0,3-5 0,1-4 0,3 3 0,3-7 0,-2 3 0,2 0 0,-3 2 0,0-1 0,-1 3 0,1-3 0,0 4 0,-1 4 0,1-3 0,-1 6 0,3-3 0,-3 4 0,6 3 0,-3 0 0,3 3 0,0 0 0,0 2 0,1-1 0,-4 4 0,2-2 0,-2 3 0,0 0 0,0 0 0,-1 0 0,-2 0 0,3 0 0,-4 0 0,0 0 0,1 0 0,2 3 0,-1 3 0,1 3 0,-1 7 0,-1-3 0,0 6 0,1-3 0,-1 4 0,1 0 0,-3 0 0,-2 3 0,-2-2 0,0 7 0,4-4 0,-4 1 0,4 3 0,-4-7 0,0 3 0,0-1 0,0-2 0,0 3 0,0-4 0,0 0 0,0-4 0,0 3 0,0-6 0,0 2 0,0-3 0,0 0 0,2-3 0,-1 3 0,1-6 0,1 5 0,-3-2 0,5 0 0,-4 2 0,4-4 0,-5 4 0,5-5 0,-4 3 0,4-4 0,-5 0 0,5 1 0,-4-1 0,1 1 0,-2-1 0,3 1 0,-3-1 0,3 0 0,-1 0 0,-2-2 0,3-1 0</inkml:trace>
  <inkml:trace contextRef="#ctx0" brushRef="#br0" timeOffset="2114">14216 4520 24575,'0'-17'0,"0"-9"0,0 0 0,0-23 0,0 21 0,0-25 0,0 17 0,0-14 0,0 4 0,0-3 0,0 13 0,0-2 0,-3 13 0,3 5 0,-3 1 0,3 2 0,0 1 0,-6-3 0,4 5 0,-4-1 0,6-1 0,0 3 0,0-6 0,0 6 0,0-2 0,0 5 0,0-1 0,0 2 0,3 0 0,0-3 0,3 3 0,0 0 0,-1 0 0,1 4 0,-1-1 0,1 1 0,-1-1 0,0 1 0,1 2 0,-1 0 0,1 3 0,2 0 0,-2 0 0,6 0 0,-3 0 0,3 0 0,0 0 0,0 0 0,0 0 0,-3 3 0,2 0 0,-4 2 0,4 1 0,-5 0 0,2 0 0,-2-1 0,-1-2 0,1 2 0,-1-2 0,-2 2 0,2-2 0,-4 2 0,1-2 0,1 3 0,-3-1 0,3 0 0,-3 1 0,0 2 0,0-2 0,0 5 0,0-1 0,0 2 0,0 0 0,0 0 0,-3 0 0,-1 0 0,-2 0 0,-2 0 0,1-3 0,-4 2 0,4-1 0,-4-1 0,4 2 0,-2-4 0,4 1 0,-1-2 0,1-1 0,-1-2 0,1 2 0,-1-5 0,0 3 0,1-1 0,-1-1 0,-2 1 0,2-2 0,-6 0 0,3 0 0,-3 0 0,0 3 0,3-2 0,-3 1 0,6-2 0,-3 0 0,4 0 0,2 0 0,1 0 0</inkml:trace>
  <inkml:trace contextRef="#ctx0" brushRef="#br0" timeOffset="5171">13420 5252 24575,'0'-8'0,"0"0"0,0 0 0,3 1 0,3-4 0,3 4 0,3 1 0,0 1 0,0 4 0,0-1 0,0 2 0,-3 0 0,3 0 0,-3 0 0,3 0 0,0 0 0,0 0 0,-3 0 0,2 5 0,-2 2 0,1 5 0,-1 3 0,0 2 0,-2 2 0,3 1 0,-3 4 0,-1-3 0,2 7 0,-5-7 0,0 6 0,-3-6 0,0 3 0,0-4 0,0-4 0,0 3 0,0-6 0,0 6 0,-26 18 0,-7 1 0,13-7 0,-14 8 0,2-4 0,20-23 0,3-3 0,0 3 0,6-6 0,0 2 0,3-2 0,0-1 0,0 1 0,0-1 0,3 1 0,2-1 0,8-2 0,3 0 0,8-3 0,1 0 0,4 0 0,4-3 0,-3-2 0,3-5 0,-4 2 0,0-6 0,-4 6 0,-2-2 0,-6 4 0,-2 2 0,-3-1 0,-3 4 0,0-2 0,-4 3 0,0 0 0,-2-2 0,0 1 0,-3-1 0</inkml:trace>
  <inkml:trace contextRef="#ctx0" brushRef="#br0" timeOffset="6562">14090 5296 24575,'0'9'0,"0"-1"0,-3 17 0,-1-5 0,-2-3 0,2 1 0,-2 3 0,5-4 0,-2 6 0,3-7 0,0 1 0,0 2 0,0-9 0,0 8 0,0-11 0,0 8 0,0-6 0,0 3 0,0 0 0,0-3 0,0 0 0,2-4 0,4 3 0,3-1 0,1 4 0,1-4 0,-2 4 0,4-4 0,-1 2 0,-3-4 0,2 1 0,-2 0 0,3-3 0,0 3 0,0-6 0,0 3 0,4-3 0,-3 0 0,6 0 0,-3 0 0,4-6 0,0-1 0,-3-9 0,3-6 0,-5 0 0,7-8 0,-10 5 0,6-9 0,-10 4 0,6-4 0,-6 9 0,2-3 0,-3 8 0,-3-4 0,-2 4 0,-2 3 0,0 2 0,0-1 0,0 3 0,0-3 0,0 4 0,-2 0 0,-5-4 0,-2 3 0,-4-2 0,1 3 0,0 0 0,0 2 0,-1 1 0,4 4 0,1-1 0,-1 3 0,3 0 0,-5 3 0,4 0 0,-4 0 0,5 0 0,-6 3 0,3 6 0,-4 1 0,1 6 0,-1-1 0,1-2 0,-1 6 0,3-6 0,-2 3 0,5-4 0,-2 0 0,4-3 0,1-1 0,-1-2 0,5-1 0,-5-2 0,4 0 0,-1-3 0</inkml:trace>
  <inkml:trace contextRef="#ctx0" brushRef="#br0" timeOffset="9445">13879 6818 24575,'-26'0'0,"-1"0"0,-6 0 0,-2 0 0,-2 0 0,-1 0 0,1 0 0,3 0 0,0 0 0,1 0 0,7 0 0,-7 0 0,16 0 0,-6-3 0,10 0 0,-3-6 0,9 2 0,0 1 0,3-2 0,1 5 0,-2-6 0,4 1 0,-1 1 0,2-8 0,0 5 0,0-9 0,0 3 0,0-4 0,0 0 0,0 0 0,0 4 0,0-3 0,5 8 0,-1-4 0,8 6 0,-3-1 0,3-1 0,4 4 0,-3-2 0,6-1 0,-6 3 0,2-2 0,-3 3 0,0 0 0,0 0 0,-3 0 0,0 3 0,-4-2 0,0 4 0,1-1 0,-1 2 0,1 0 0,-1 0 0,1 0 0,-1 0 0,1 0 0,-1 2 0,-2 4 0,2 7 0,-4 0 0,2 6 0,-3 1 0,0 1 0,0 7 0,0-3 0,0 8 0,0 1 0,0 5 0,0 5 0,0-8 0,0 12 0,0-17 0,0 12 0,0-8 0,0-1 0,0-1 0,0-8 0,0-1 0,0-4 0,0-4 0,0 2 0,0-8 0,0 1 0,0-6 0,0 0 0,0-2 0,0 0 0</inkml:trace>
  <inkml:trace contextRef="#ctx0" brushRef="#br0" timeOffset="10920">14170 6546 24575,'0'9'0,"0"2"0,0 2 0,0-1 0,0 4 0,0-1 0,0 1 0,0 4 0,0 0 0,0 0 0,0 0 0,0 0 0,0-4 0,0 7 0,0-6 0,0 7 0,0-4 0,0 0 0,0 0 0,0 0 0,3-1 0,0-2 0,7 2 0,-1-6 0,4 2 0,2-5 0,-2 1 0,6-3 0,-3 1 0,1-3 0,-2 0 0,1-3 0,0 0 0,0-3 0,7-3 0,-8-7 0,13-6 0,-8-12 0,6-1 0,-2-6 0,-5 5 0,4-1 0,-8 2 0,0 3 0,-5-2 0,-3 7 0,0-3 0,-1 4 0,-2 0 0,-1-4 0,-3 3 0,0-7 0,0 7 0,0-2 0,0 3 0,-5 3 0,0 2 0,-6 2 0,2 1 0,-4 0 0,-2 2 0,2 2 0,-6 1 0,3 1 0,-4 2 0,4-2 0,-3 6 0,6-3 0,-6 3 0,6 0 0,-3 0 0,0 0 0,3 0 0,-6 3 0,6 0 0,-2 6 0,3-2 0,-1 2 0,4-4 0,1 1 0,2 0 0,1-3 0,2 1 0,-2-3 0,4 2 0,-1-3 0</inkml:trace>
  <inkml:trace contextRef="#ctx0" brushRef="#br0" timeOffset="12707">13649 7655 24575,'-4'3'0,"-1"2"0,-8 1 0,-8 12 0,7-4 0,-13 10 0,8-3 0,-6 5 0,5 9 0,2-8 0,-1 6 0,7-3 0,-2-3 0,3 10 0,6-15 0,-5 10 0,3-12 0,3 8 0,-6-3 0,10 0 0,-10 2 0,8 3 0,-7-1 0,8 5 0,-2-10 0,3 4 0,0-7 0,0 3 0,0-4 0,0 0 0,0 0 0,0-4 0,3-1 0,3-2 0,3-1 0,3-3 0,0 0 0,4-3 0,0 0 0,4-2 0,0-1 0,8-3 0,-2-6 0,4-6 0,-1-11 0,-1-8 0,0-2 0,0-3 0,-5 2 0,-3 3 0,-5 1 0,-5 3 0,-3 6 0,-4-3 0,0 4 0,-3 4 0,0-3 0,0 6 0,-5-3 0,-2 7 0,-5 0 0,-4 2 0,3 1 0,-6 3 0,3 0 0,-8 3 0,3 0 0,-3 0 0,4 0 0,1 3 0,-1 3 0,0 5 0,3-1 0,2 2 0,3-3 0,-1 3 0,4 0 0,-2 0 0,4 0 0,-2 0 0,3 0 0,3 0 0,-3 0 0,6 0 0,-6 4 0,5-3 0,-2 2 0,0 1 0,2-3 0,-1 2 0,2-3 0,0 0 0,0-3 0,0 0 0,0-4 0,0 1 0,0-1 0,0-2 0,0 0 0</inkml:trace>
  <inkml:trace contextRef="#ctx0" brushRef="#br0" timeOffset="14045">14158 7873 24575,'-13'7'0,"6"-1"0,-10 17 0,7-5 0,-4 10 0,0-8 0,3 8 0,2-7 0,2 3 0,3-1 0,1 2 0,3 0 0,0-5 0,0 3 0,0-6 0,0 7 0,0-6 0,0 2 0,0-3 0,0 2 0,0-3 0,0-3 0,0 2 0,0-6 0,5 1 0,2-2 0,9-1 0,0-1 0,4-2 0,4-1 0,0-3 0,5 0 0,10-4 0,-12-3 0,21-18 0,-23 4 0,15-15 0,-17 6 0,8-3 0,-7-5 0,3 6 0,-8-2 0,0 4 0,-8 2 0,-1-1 0,-3 4 0,0 1 0,-4 4 0,0 0 0,-3 0 0,0 4 0,0-3 0,0 6 0,-5-3 0,-2 4 0,-5 3 0,0 0 0,-3 6 0,-2 0 0,-7 3 0,3 0 0,-7 0 0,3 0 0,1 0 0,0 0 0,4 3 0,3 0 0,-2 7 0,9-4 0,-5 4 0,6-2 0,0-1 0,1 1 0,2-3 0,1 1 0,-1-1 0,3 1 0,-2-3 0,4 1 0,-1-1 0,0 2 0,1 0 0,-2 1 0,1-1 0,-1 1 0,0-1 0,0 1 0,1-1 0,1 1 0,-1-3 0,2-1 0</inkml:trace>
  <inkml:trace contextRef="#ctx0" brushRef="#br0" timeOffset="16571">13667 9439 24575,'12'-5'0,"4"-2"0,-6-3 0,4-2 0,-7 3 0,4-3 0,-4 0 0,-1 3 0,-1-3 0,-4 3 0,2 0 0,-3 0 0,0 1 0,0 2 0,0-6 0,0 6 0,-9-3 0,1 3 0,-11-3 0,3 2 0,-4-3 0,-4 3 0,3 3 0,-6-2 0,2 5 0,-4-2 0,0 3 0,0 0 0,0 0 0,4 0 0,1 0 0,-4 0 0,9 0 0,-2 0 0,9 0 0,6 0 0,-3 2 0,4 2 0,2 7 0,-2-1 0,1 9 0,1 2 0,-3-1 0,5 4 0,-2-4 0,3 0 0,0 0 0,0 0 0,0-4 0,0 0 0,0-4 0,5 0 0,5 0 0,11 1 0,4 1 0,3-3 0,1 3 0,-4-3 0,3 3 0,-3 0 0,-1-1 0,0-2 0,-4 2 0,0-3 0,-4 0 0,-3 2 0,-2-6 0,-5 3 0,3-3 0,-4-1 0,1 1 0,-1-1 0,1 0 0,-3 1 0,-1-1 0,1 1 0,-3 2 0,3-2 0,-3 9 0,0-5 0,0 5 0,0-3 0,0 0 0,0 0 0,0 4 0,0-3 0,-6 2 0,-1-3 0,-5 4 0,-4-3 0,-1 4 0,-3-7 0,0 2 0,0-4 0,0 1 0,1-2 0,-1-1 0,0 1 0,3-3 0,-2-1 0,6-3 0,1 0 0,0 0 0,6 0 0,-3-3 0,4 0 0,-1-5 0,0-2 0,3-2 0,-3 0 0,3 0 0,0-4 0,-3 0 0,5-4 0,-2 0 0,3 1 0,0-5 0,0 3 0,0-7 0,0 7 0,0-3 0,6 4 0,1 0 0,6 4 0,0-3 0,-1 6 0,1-3 0,-1 7 0,0-3 0,4 2 0,-4-2 0,4 2 0,-1-2 0,-2 2 0,3 1 0,-4-3 0,0 3 0,0-1 0,0 1 0,-3 1 0,3 1 0,-6-2 0,3 4 0,-4 1 0,1 0 0,-1 0 0,-2-1 0,2 2 0,-5-2 0,2 2 0,1-2 0,-3-1 0,6-2 0,-3 2 0,0-6 0,-1 3 0,1 0 0,-3-3 0,3 3 0,-3 0 0,0-2 0,0 1 0,0 1 0,0 1 0,0 2 0,0 1 0,-3-1 0,0 1 0,-2 2 0,-1-2 0,1 4 0,-1-4 0,1 5 0,-1-3 0,1 3 0,-1-2 0,3 1 0,1-1 0</inkml:trace>
  <inkml:trace contextRef="#ctx0" brushRef="#br0" timeOffset="18185">14024 9237 24575,'3'10'0,"-12"13"0,4-8 0,-13 21 0,7-13 0,-1 16 0,-8 4 0,10 0 0,-6-4 0,11-14 0,-1-2 0,5-6 0,-2 1 0,3 0 0,0-5 0,0 4 0,0 2 0,0-3 0,0 4 0,0-4 0,0 3 0,0-2 0,6 2 0,1-2 0,14 4 0,-3-7 0,7 5 0,-1-9 0,-3 0 0,3-3 0,-4 0 0,0-4 0,3 0 0,-2-3 0,3 0 0,-4 0 0,0-3 0,0-7 0,0-2 0,-2-7 0,3-4 0,-7 2 0,1-4 0,-2 1 0,-6 4 0,3-8 0,-3 7 0,0-7 0,-3 3 0,-1-4 0,-3 4 0,0-3 0,0 7 0,0-2 0,0 3 0,0 3 0,-3 2 0,-3 3 0,0-1 0,-6 1 0,3 3 0,-3 0 0,-1 3 0,-2 0 0,2 0 0,-3-1 0,4 1 0,3 0 0,-2 3 0,4 0 0,-1 1 0,2 1 0,1-1 0,-1 2 0,-2 0 0,2 0 0,-3 0 0,4 0 0,-4 0 0,3 0 0,-3 0 0,1 0 0,2 0 0,-3 0 0,1 0 0,1 0 0,-1 0 0,3 2 0,-1-1 0,1 1 0,-1-2 0,3 0 0,1 0 0</inkml:trace>
  <inkml:trace contextRef="#ctx0" brushRef="#br1" timeOffset="27431">12459 5228 24575,'13'3'0,"15"5"0,3 4 0,18 4 0,-9 3 0,-4-6 0,5 6 0,-9-4 0,8 2 0,-7-2 0,-7 2 0,2-5 0,-10 7 0,2-1 0,-3-4 0,-3 4 0,-4-7 0,2 8 0,-6-6 0,4 2 0,2-3 0,-3 0 0,0 0 0,3 0 0,-6 0 0,3-3 0,-3 0 0,-1-4 0,0 1 0,-1-6 0,-2 2 0,-2-4 0</inkml:trace>
  <inkml:trace contextRef="#ctx0" brushRef="#br1" timeOffset="28292">13042 5102 24575,'0'11'0,"-3"5"0,-3-6 0,-4 5 0,-5-3 0,2 4 0,-2-3 0,-2 6 0,4-6 0,-8 8 0,8-4 0,-7 0 0,6 2 0,-5-5 0,5 5 0,-5-5 0,8 2 0,-7-3 0,7-1 0,1 1 0,-1-1 0,4 3 0,-3-2 0,-2 0 0,6-2 0,-6 2 0,2 3 0,-3 1 0,3 2 0,-2-6 0,2 2 0,-2-3 0,0 0 0,3 0 0,-3 0 0,6-3 0,-3 0 0,4-4 0,-1 0 0,1 1 0,2-1 0,-2 1 0,4-3 0,-1-1 0</inkml:trace>
  <inkml:trace contextRef="#ctx0" brushRef="#br1" timeOffset="29325">12343 6588 24575,'11'0'0,"3"0"0,7 0 0,0 2 0,2 5 0,-3 3 0,1 7 0,0 1 0,5 5 0,-7-2 0,6 5 0,-8-8 0,6 11 0,-2-13 0,-3 4 0,5-6 0,-6-1 0,3 0 0,-1 0 0,7 0 0,-4-3 0,3 2 0,-10-5 0,-3 2 0,0-3 0,-2-1 0,-2 1 0,-3 0 0,1-1 0,-3-9 0,-1-8 0,-2-15 0,0-12 0,0 16 0,0 1 0</inkml:trace>
  <inkml:trace contextRef="#ctx0" brushRef="#br1" timeOffset="30196">12869 6339 24575,'-11'9'0,"1"-3"0,-10 10 0,3-5 0,-4 10 0,0-3 0,1-1 0,-3 8 0,7-11 0,-6 11 0,11-12 0,1 4 0,1-2 0,8-2 0,-11 6 0,11-6 0,-8 10 0,8-9 0,-6 13 0,1-10 0,1 4 0,-4-6 0,6 1 0,-4-4 0,1 4 0,0-4 0,-3 9 0,-1-7 0,1 7 0,2-5 0,2-3 0,1 5 0,-2-1 0,-1-1 0,4 7 0,-3-6 0,2 7 0,-2-4 0,2 0 0,-2 0 0,2 0 0,-2-4 0,0 0 0,2-4 0,-1-3 0,2-1 0,0-2 0,-2-1 0,4 0 0,-4 1 0,5-1 0,-5-2 0,4 2 0,-1-2 0,-1 3 0,3-1 0,-5-2 0,4-1 0,-1-2 0</inkml:trace>
  <inkml:trace contextRef="#ctx0" brushRef="#br1" timeOffset="31085">12449 8056 24575,'14'11'0,"3"0"0,0 6 0,12 6 0,-5 0 0,10 0 0,-8 2 0,5-1 0,0 4 0,0 2 0,-5-10 0,0 5 0,-6-11 0,-3 2 0,-5-4 0,0-2 0,-6-2 0,3-2 0,-6-1 0,1-2 0,-1-5 0,0-5 0,2-7 0,-4 6 0,2-1 0</inkml:trace>
  <inkml:trace contextRef="#ctx0" brushRef="#br1" timeOffset="31903">12853 7990 24575,'-15'0'0,"0"3"0,6 0 0,1 3 0,-1 0 0,3-1 0,-5 4 0,4 0 0,-1 0 0,2 5 0,0-1 0,-1 3 0,-2 3 0,2-7 0,-3 11 0,4-9 0,-4 9 0,3-10 0,-2 6 0,-1 1 0,-1 1 0,3 3 0,-3-4 0,4-4 0,-6 0 0,0-1 0,1-2 0,-1 3 0,7-7 0,-5-1 0,7-2 0,-2 0 0,1-3 0,5 2 0,-3-5 0,3 3 0</inkml:trace>
  <inkml:trace contextRef="#ctx0" brushRef="#br1" timeOffset="32958">12431 9148 24575,'0'11'0,"0"3"0,0 2 0,0 8 0,0 1 0,3 0 0,5 3 0,2-3 0,5 3 0,-1-3 0,0 3 0,-1-7 0,1-1 0,2 0 0,-5-3 0,5-3 0,-7 1 0,6-1 0,-2-3 0,2 6 0,-3-8 0,0 1 0,0 1 0,0-1 0,-3-1 0,2-1 0,-5-2 0,3 2 0,-1-1 0,-1 1 0,1-2 0,-2-1 0,-1-2 0,1 2 0,-1-4 0,0 1 0,-2 1 0,2-3 0,-2 3 0,2-3 0,0 2 0,1-1 0,-1 1 0,-2-2 0,-1 0 0</inkml:trace>
  <inkml:trace contextRef="#ctx0" brushRef="#br1" timeOffset="33958">12812 9282 24575,'-8'0'0,"-2"0"0,-3 0 0,0 5 0,-3 0 0,1 3 0,-2 2 0,1-3 0,-3 2 0,6-3 0,-2 3 0,-1-2 0,3 4 0,-3-1 0,1 3 0,1 2 0,-5-1 0,6-1 0,-6 0 0,5 0 0,-2 0 0,3 6 0,1-6 0,-1 2 0,1 1 0,-1-3 0,3 2 0,-1-3 0,1 0 0,1 1 0,0-4 0,3-1 0,3-2 0,-2-1 0,5 0 0,-5-2 0,5-1 0,-3-2 0</inkml:trace>
  <inkml:trace contextRef="#ctx0" brushRef="#br1" timeOffset="35102">15183 5278 24575,'14'0'0,"4"0"0,2 0 0,-2 0 0,5 0 0,-7 0 0,1 0 0,2 0 0,-7 0 0,4 0 0,-1 0 0,-2 0 0,-1 0 0,-4 0 0,-2 0 0,-1 0 0,-2 0 0,-1 0 0</inkml:trace>
  <inkml:trace contextRef="#ctx0" brushRef="#br1" timeOffset="35812">15224 5501 24575,'11'0'0,"0"0"0,1 0 0,3 0 0,-2 0 0,3 0 0,-4 0 0,-3 0 0,-1 0 0,1 0 0,-3 0 0,2 0 0,-5 0 0,0 0 0</inkml:trace>
  <inkml:trace contextRef="#ctx0" brushRef="#br1" timeOffset="36712">15046 6288 24575,'10'6'0,"1"-2"0,2 4 0,-4-4 0,5 1 0,-7-4 0,8 5 0,-9-6 0,6 3 0,-4-3 0,1 0 0,2 0 0,-5 0 0,2 0 0,-3 0 0,0 0 0,1 0 0,-1 0 0,1 0 0,-1 0 0,1 0 0,-1 0 0,0 0 0,1 0 0,-1 0 0,0 0 0,1 0 0,-3 2 0,-1-1 0,-2 1 0</inkml:trace>
  <inkml:trace contextRef="#ctx0" brushRef="#br1" timeOffset="37582">15132 6468 24575,'2'3'0,"2"-1"0,7 1 0,4 0 0,6 7 0,-4-3 0,10 4 0,-13-3 0,9-3 0,-10 3 0,2-5 0,-3 3 0,-3 0 0,0-3 0,-4 0 0,0-3 0,-2 2 0,2-1 0,-4 1 0,1-2 0</inkml:trace>
  <inkml:trace contextRef="#ctx0" brushRef="#br1" timeOffset="38589">14933 8016 24575,'19'0'0,"2"0"0,5 0 0,0 0 0,1 0 0,-4 0 0,-10 0 0,2 0 0,-3 0 0,0 0 0,0 0 0,0 0 0,-3 0 0,3 0 0,-6 0 0,2 0 0,-2 0 0,-1 0 0,1 0 0,-1 0 0,-2 0 0,-1 0 0</inkml:trace>
  <inkml:trace contextRef="#ctx0" brushRef="#br1" timeOffset="39640">14979 7850 24575,'4'-3'0,"11"1"0,6 2 0,18 0 0,-8 0 0,3 0 0,-10 0 0,-4 0 0,-4 0 0,-3 0 0,-5 0 0,-3 0 0,1 0 0,-1 0 0,-2 0 0,0 0 0</inkml:trace>
  <inkml:trace contextRef="#ctx0" brushRef="#br1" timeOffset="40655">14849 9340 24575,'22'0'0,"4"0"0,-5 0 0,3 0 0,0 0 0,-4 0 0,8 0 0,-10 0 0,1 0 0,-3 0 0,-4 0 0,1 0 0,-5 0 0,-3 0 0,-2 0 0,-1 0 0</inkml:trace>
  <inkml:trace contextRef="#ctx0" brushRef="#br1" timeOffset="41575">14873 9590 24575,'11'0'0,"3"0"0,3 0 0,2-3 0,10-2 0,-7 2 0,6-4 0,-8 3 0,0 1 0,-4-3 0,0 5 0,-7-4 0,-1 5 0,-2-3 0,-1 3 0,0 0 0,-2 0 0,0 0 0</inkml:trace>
  <inkml:trace contextRef="#ctx0" brushRef="#br1" timeOffset="43792">16364 4964 24575,'-3'10'0,"-7"6"0,0-1 0,-12 11 0,4-1 0,-9 6 0,3 1 0,-4 7 0,8-6 0,-3 9 0,4-7 0,-5 4 0,7 5 0,-4-4 0,12-5 0,0 1 0,-11 10-390,11-10 1,1 0 389,-3 9 0,4-11 0,2-1 0,-1 13 79,2-15 1,1-2-80,3-3 0,0 2 0,0-8 0,0 0 0,0-4 586,0 0-586,0-7 34,5 0-34,2-4 0,5 1 0,3-2 0,-2-2 0,6-2 0,-6 0 0,3 0 0,0-9 0,1 0 0,1-15 0,3 1 0,-6-6 0,4-5 0,-5 4 0,-2-8 0,-1 8 0,-4-4 0,0 6 0,0 3 0,-3-3 0,-1 7 0,-3 1 0,0 1 0,0 2 0,0 1 0,0 0 0,-3 4 0,0 3 0,-5 0 0,-2 3 0,1 3 0,-2 0 0,2 3 0,-1 0 0,-1 0 0,2 0 0,0 0 0,0 0 0,1 3 0,1-2 0,-4 4 0,2-2 0,0 3 0,-3 0 0,3 0 0,-3 0 0,0 0 0,0 0 0,2 0 0,-1 0 0,5-1 0,-3-2 0,6 2 0,-2-4 0,5 1 0,-3-2 0</inkml:trace>
  <inkml:trace contextRef="#ctx0" brushRef="#br1" timeOffset="45233">16630 5202 24575,'-9'11'0,"-2"3"0,4 5 0,-3 1 0,3 4 0,1-7 0,-1 6 0,4-10 0,0 2 0,3-3 0,0 0 0,0 0 0,0 3 0,0-2 0,0 10 0,0-9 0,0 9 0,0-6 0,0-1 0,0 0 0,0-1 0,0-2 0,0 0 0,0-5 0,0-3 0,2 1 0,4 0 0,3-1 0,3-1 0,4-2 0,0-2 0,4 0 0,0 0 0,-4 0 0,3 0 0,-6 0 0,6 0 0,-6 0 0,2-2 0,1-2 0,-3-5 0,2-1 0,-5-2 0,1 0 0,-1-4 0,0 3 0,-1-6 0,-3 6 0,1-6 0,-1 3 0,-2-8 0,-1-6 0,-3 0 0,0-3 0,0 4 0,0-5 0,0 8 0,-4-6 0,1 11 0,-4 1 0,1 4 0,0 4 0,0 3 0,0 0 0,0 4 0,-2 2 0,2-2 0,-3 4 0,4-1 0,-1 2 0,1 0 0,-4 0 0,3 0 0,-5 0 0,4 0 0,-10 5 0,10-1 0,-12 10 0,9-5 0,-2 3 0,4-4 0,2 1 0,0-3 0,3 2 0,-2-2 0,2-3 0,0 1 0,-1-3 0,-2 1 0,2-2 0,-1 0 0</inkml:trace>
  <inkml:trace contextRef="#ctx0" brushRef="#br1" timeOffset="47607">16032 6710 24575,'3'-5'0,"-1"-3"0,-2-1 0,0-3 0,0 0 0,0 0 0,0 0 0,0 0 0,0-1 0,0 4 0,0-2 0,0-3 0,0 3 0,0-2 0,0 8 0,-5 2 0,-2 0 0,-5-2 0,0 3 0,-1-3 0,-2 5 0,2-3 0,-3 3 0,4-6 0,0 5 0,0-1 0,0-1 0,3 2 0,0-1 0,4 2 0,-1 0 0,0 0 0,1 0 0,-1 0 0,1 0 0,-1 0 0,1 2 0,-4 4 0,0 3 0,-1 7 0,-1-3 0,4 2 0,-2-6 0,1 3 0,4-6 0,-4 2 0,5-3 0,0 1 0,0-1 0,3 4 0,0 0 0,0 0 0,0 6 0,0-5 0,0 5 0,0-3 0,3 0 0,0 0 0,6-2 0,4 2 0,0-5 0,2 4 0,1-4 0,-3 2 0,6-2 0,-6-1 0,2 0 0,-3 0 0,-3 0 0,3-3 0,-6 2 0,2-2 0,-2 0 0,-1 2 0,4-2 0,-3 0 0,2 2 0,0-1 0,-1 1 0,1 1 0,-3-1 0,1 1 0,2-1 0,-2 1 0,3 2 0,-3 1 0,0 4 0,0-1 0,-3 0 0,0 0 0,-3 0 0,0 0 0,0 3 0,0-2 0,0 6 0,0-2 0,0 3 0,-6-1 0,-1 1 0,-7 0 0,-2-3 0,3-2 0,-7-1 0,4-5 0,-4 1 0,4-4 0,-3-2 0,2-1 0,1-3 0,-3 0 0,6-3 0,-3-3 0,-1-12 0,3 0 0,-4-11 0,4 4 0,2-4 0,-1 0 0,5 1 0,-3-1 0,7 4 0,-2 1 0,5 8 0,-2-3 0,3 6 0,0-3 0,0 7 0,0-3 0,0 3 0,3 0 0,6 0 0,5 3 0,5-1 0,1 0 0,0-2 0,4 1 0,-3 1 0,7 1 0,-8 2 0,8-6 0,-7 2 0,7-2 0,-7 0 0,7 2 0,-8-4 0,4 1 0,-4-2 0,-4 0 0,0 3 0,-7 1 0,-1 4 0,-2-1 0,-1 1 0,1 2 0,-3-2 0,-1 2 0,-2-3 0,0 1 0,0-3 0,0 2 0,-5-6 0,-2 6 0,-5-6 0,0 5 0,0-1 0,2 2 0,-1 0 0,2 3 0,0-2 0,1 4 0,3-2 0,0 3 0,2 0 0,0 0 0</inkml:trace>
  <inkml:trace contextRef="#ctx0" brushRef="#br1" timeOffset="48971">16440 6544 24575,'-8'14'0,"-2"7"0,-4 0 0,3 13 0,0-5 0,4 5 0,3-5 0,-3-5 0,7 3 0,-3-10 0,3 1 0,0-3 0,0-2 0,0 6 0,0-3 0,0 1 0,0 2 0,0-3 0,6 8 0,1-7 0,4 6 0,1-6 0,-2-1 0,-1 0 0,3-7 0,-3 0 0,3-3 0,0-3 0,0 0 0,0-3 0,4 0 0,0-3 0,0-3 0,4-8 0,-6-3 0,6-1 0,-7-1 0,4 2 0,-7-3 0,2-5 0,-5 4 0,3-9 0,-6-12 0,-1 13 0,-3-17 0,0 12 0,-3 7 0,-4-6 0,-3 13 0,-7 0 0,6 3 0,-9-3 0,12 6 0,-8-2 0,10 7 0,-3-3 0,4 9 0,-1-5 0,0 7 0,3-4 0,-1 5 0,1-3 0,-3 3 0,1 0 0,0 0 0,-1 0 0,1 0 0,2 0 0,1 0 0</inkml:trace>
  <inkml:trace contextRef="#ctx0" brushRef="#br1" timeOffset="51263">15966 7778 24575,'5'0'0,"0"0"0,9-2 0,1 1 0,2-2 0,3 3 0,0 0 0,-4 0 0,-1 0 0,1 0 0,-3 0 0,2 0 0,-6 0 0,3 0 0,-6 0 0,2 0 0,-2 0 0,-1 0 0,-2 3 0,2 0 0,-2 5 0,1 1 0,-2 3 0,1 4 0,-2-3 0,2 6 0,-3-6 0,0 6 0,0-3 0,0 4 0,0 0 0,0-4 0,0-1 0,0 1 0,0-6 0,0 2 0,-3-7 0,3 1 0,-5-1 0,2-2 0,-2 0 0,-1-3 0,1 0 0,0 0 0,-1 0 0,1 0 0,-1 0 0,0 0 0,1 0 0,2-3 0,1 0 0,4-2 0,4 2 0,3 1 0,3 2 0,4 0 0,-3 0 0,2 0 0,-3 0 0,0 0 0,-3 0 0,0 0 0,-4 0 0,1 0 0,-1 0 0,0 0 0,1 2 0,-3 1 0,-1 3 0,-2 2 0,0 1 0,0 3 0,0 0 0,0 4 0,0-3 0,0 6 0,0-6 0,0 5 0,0-5 0,0 3 0,0-4 0,-2 0 0,-2 0 0,-2-3 0,0 2 0,1-4 0,-4 4 0,3-5 0,-6 3 0,3-1 0,-3-1 0,0 2 0,0-3 0,-4 0 0,0 0 0,-4 1 0,0-1 0,0 1 0,-4-3 0,3 1 0,-3-4 0,4 2 0,4-3 0,-2 0 0,5 0 0,1 0 0,4 0 0,3 0 0,-1 0 0,3-2 0,-1-1 0,3-3 0,-4-2 0,2 1 0,-1-4 0,-1 2 0,4-3 0,-4 3 0,5-3 0,-6 3 0,6 0 0,-3 0 0,1 4 0,1-1 0,-4 3 0,5 1 0,-2 2 0</inkml:trace>
  <inkml:trace contextRef="#ctx0" brushRef="#br1" timeOffset="54130">16585 7879 24575,'-5'-3'0,"-3"4"0,-1 4 0,0 8 0,0 7 0,-1 1 0,2 3 0,2 0 0,0-3 0,5 2 0,-2-6 0,3 2 0,0-3 0,0-2 0,0 0 0,0-4 0,0 2 0,0 0 0,0-3 0,3 2 0,12 1 0,0-1 0,10 1 0,-5-6 0,4 1 0,9 3 0,-6-5 0,6 1 0,-17-6 0,3 0 0,-6 0 0,3 0 0,-4-3 0,0-3 0,-3-3 0,3-7 0,-5 3 0,3-6 0,-4 6 0,0-6 0,-2 2 0,1 1 0,-4-3 0,2 6 0,-3-6 0,0 2 0,0-3 0,0 1 0,0-1 0,0 0 0,-3 3 0,-4-2 0,-2 6 0,-1-2 0,-2 3 0,3 2 0,-3 1 0,0 1 0,0 4 0,-1-5 0,1 6 0,3 0 0,-2 0 0,4 3 0,-4 0 0,5 0 0,-3 0 0,1 0 0,2 0 0,-6 0 0,3 3 0,-3 0 0,3 3 0,-3 0 0,6-1 0,-3 1 0,4-1 0,-1-2 0,1 0 0,4-3 0,9-3 0,5-1 0,6-3 0,5 4 0,1-4 0,4 3 0,-4 0 0,2-2 0,-6 2 0,3-3 0,-8 1 0,0-1 0,-4 1 0,0 0 0,0 0 0,-3 0 0,3 0 0,-6 1 0,2 1 0,-2-1 0,-1 2 0,0 0 0,1 1 0,-3-1 0,2 3 0,-2-3 0,0 1 0,-3 1 0,-9 6 0,2 3 0,-4 6 0,5-2 0,-3 4 0,2-3 0,0 6 0,2-6 0,1 6 0,1-7 0,0 7 0,0 0 0,2-2 0,-1 0 0,2-8 0,0 6 0,0-8 0,0 8 0,0-6 0,0 3 0,0 2 0,0-4 0,0 4 0,0-8 0,0 5 0,0-4 0,2 1 0,1 0 0,3-2 0,0 3 0,2-3 0,1-1 0,7 2 0,-3-1 0,2-3 0,1 0 0,-3-3 0,5 0 0,-5 0 0,3 0 0,-1 0 0,-2 0 0,3-3 0,-4-3 0,0-1 0,0-4 0,-3 2 0,3-4 0,-6 4 0,3-2 0,-3 2 0,-1-1 0,1 2 0,0 2 0,-3-2 0,-1 2 0,-2-6 0,0 3 0,0-3 0,0 0 0,0 0 0,0 0 0,0-4 0,0 6 0,0-8 0,-2 10 0,-2-6 0,-4 4 0,1 1 0,-1 1 0,-1 2 0,3 1 0,-5-2 0,4 2 0,-4-1 0,2 0 0,0 0 0,-3 0 0,6 1 0,-2-1 0,2 0 0,1 1 0,-1 2 0,0-2 0,1 4 0,2-4 0,-2 5 0,2-3 0,0 1 0,-1 1 0,3-4 0,-4 5 0,5-5 0,-2 3 0,2-1 0,0 0 0</inkml:trace>
  <inkml:trace contextRef="#ctx0" brushRef="#br1" timeOffset="56572">15863 9316 24575,'5'-11'0,"2"-4"0,5 5 0,4-5 0,-3 8 0,0-5 0,-2 5 0,-4 1 0,1 1 0,-2 2 0,-1 0 0,-2-2 0,-1 2 0,-2-2 0,0-3 0,0 1 0,0-1 0,0-1 0,0 0 0,0 0 0,-2-2 0,-2 1 0,-5-2 0,-4 2 0,0-1 0,-6 4 0,3-2 0,-4 2 0,4 0 0,-3 1 0,2 2 0,-3 1 0,0 0 0,0 3 0,0-3 0,4 3 0,0-3 0,4 2 0,0-1 0,3 2 0,1 0 0,2 0 0,1 0 0,2 2 0,0 4 0,3 0 0,0 5 0,0-2 0,6 0 0,5 7 0,5-5 0,5 6 0,-1 0 0,1-3 0,-1 3 0,1 0 0,-5-3 0,4 0 0,-7-3 0,3-1 0,-4-1 0,-3-1 0,2 1 0,-5-3 0,5 3 0,-4-4 0,4 4 0,-5-3 0,5 5 0,-5-5 0,3 6 0,0-3 0,-3 3 0,3-3 0,-3 2 0,-1-1 0,-1-1 0,-2-1 0,-2 0 0,0-1 0,0 4 0,0-5 0,0 5 0,0-4 0,0 4 0,0-2 0,0 3 0,-5-3 0,-2 3 0,-5-3 0,0 3 0,0 0 0,0 0 0,-4 1 0,3-1 0,-6 1 0,2-3 0,1 2 0,-3-5 0,6 2 0,-3-3 0,4-2 0,0-2 0,0-2 0,3 0 0,0 0 0,4 0 0,-1 0 0,1 0 0,-1-5 0,0-2 0,3-8 0,-3-2 0,5-3 0,-2 1 0,3-1 0,0 0 0,0 3 0,0-2 0,0 6 0,0-2 0,0 5 0,0 2 0,0-1 0,0 3 0,0-5 0,0 1 0,0 1 0,3-2 0,1 2 0,6-1 0,4-5 0,2 4 0,3-6 0,-6 8 0,3-3 0,-4 2 0,0-2 0,-3 0 0,3 0 0,-6 0 0,3 3 0,-3-3 0,-1 6 0,1-5 0,0 4 0,0 1 0,-3 1 0,-1 2 0,0 0 0,1-1 0,0 3 0,-1-1 0</inkml:trace>
  <inkml:trace contextRef="#ctx0" brushRef="#br1" timeOffset="58299">16415 9135 24575,'-12'0'0,"1"0"0,5 0 0,1 0 0,2 2 0,1 4 0,2 0 0,-3 9 0,2-5 0,-2 9 0,3-3 0,0 4 0,-5-4 0,3 7 0,-3-5 0,5 2 0,0-1 0,0-3 0,0 1 0,0 2 0,0-3 0,0 0 0,0 3 0,3-6 0,3 6 0,4-9 0,2 5 0,0-5 0,4-1 0,0 0 0,4-2 0,0 0 0,0-4 0,-1 0 0,-2-3 0,2 0 0,-6 0 0,6 0 0,-6 0 0,2 0 0,-3 0 0,4 0 0,-3 0 0,2 0 0,1-9 0,-2 1 0,2-12 0,-3 3 0,-3-3 0,3 1 0,-6-1 0,3 0 0,-4 0 0,1 0 0,0 0 0,-4 0 0,0 0 0,-3 0 0,0 0 0,0 4 0,0-3 0,0 6 0,0-6 0,-5 6 0,-2-2 0,-5 2 0,0 1 0,-1-3 0,1 4 0,-1-4 0,-2 5 0,2 1 0,-3-3 0,4 8 0,0-4 0,3 7 0,0-4 0,4 4 0,-4-1 0,3 2 0,-3 0 0,4 0 0,-1 0 0,1 0 0,-4 0 0,3 0 0,-5 2 0,1 4 0,-2 4 0,-1 5 0,1-2 0,0 3 0,-5 0 0,4-5 0,-3 4 0,3-8 0,4 1 0,-2-2 0,5 0 0,-3-3 0,4 0 0,-1-3 0,3 2 0,1-2 0,2 2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53:41.405"/>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00FF"/>
    </inkml:brush>
  </inkml:definitions>
  <inkml:trace contextRef="#ctx0" brushRef="#br0">13314 4525 24575,'-3'-16'0,"1"-7"0,2-22 0,0-7 0,0 4 0,4-5 0,1 7 0,3-6 0,1-3 0,-1 5 0,0 5 0,0 1 0,-1 10 0,1 4 0,-2 7 0,1 3 0,0 0 0,-1 0 0,1 4 0,-1 0 0,0 0 0,0 3 0,0 1 0,0 0 0,0 6 0,0-2 0,-1 2 0,0 3 0,1 0 0,-1 3 0,1 0 0,2 0 0,1 0 0,3 0 0,0 0 0,1 0 0,-1 0 0,0 6 0,-3-2 0,2 7 0,-4 2 0,4-1 0,-4 4 0,2-1 0,-3-2 0,0 3 0,1-1 0,-4 2 0,0-1 0,-3 0 0,0-1 0,0 1 0,0 1 0,0 1 0,0-1 0,0-1 0,0 3 0,0-3 0,0 4 0,0 0 0,0 0 0,0-4 0,0-1 0,-3-2 0,3-1 0,-3 0 0,0-3 0,3-1 0,-3-2 0,3-1 0,0 0 0,0 1 0,0-1 0,0-6 0,0-7 0,0-7 0,3-5 0,1-4 0,3 3 0,3-7 0,-2 3 0,2 0 0,-3 2 0,0-1 0,-1 3 0,1-3 0,0 4 0,-1 4 0,1-3 0,-1 6 0,3-3 0,-3 4 0,6 3 0,-3 0 0,3 3 0,0 0 0,0 2 0,1-1 0,-4 4 0,2-2 0,-2 3 0,0 0 0,0 0 0,-1 0 0,-2 0 0,3 0 0,-4 0 0,0 0 0,1 0 0,2 3 0,-1 3 0,1 3 0,-1 7 0,-1-3 0,0 6 0,1-3 0,-1 4 0,1 0 0,-3 0 0,-2 3 0,-2-2 0,0 7 0,4-4 0,-4 1 0,4 3 0,-4-7 0,0 3 0,0-1 0,0-2 0,0 3 0,0-4 0,0 0 0,0-4 0,0 3 0,0-6 0,0 2 0,0-3 0,0 0 0,2-3 0,-1 3 0,1-6 0,1 5 0,-3-2 0,5 0 0,-4 2 0,4-4 0,-5 4 0,5-5 0,-4 3 0,4-4 0,-5 0 0,5 1 0,-4-1 0,1 1 0,-2-1 0,3 1 0,-3-1 0,3 0 0,-1 0 0,-2-2 0,3-1 0</inkml:trace>
  <inkml:trace contextRef="#ctx0" brushRef="#br0" timeOffset="2114">14216 4520 24575,'0'-17'0,"0"-9"0,0 0 0,0-23 0,0 21 0,0-25 0,0 17 0,0-14 0,0 4 0,0-3 0,0 13 0,0-2 0,-3 13 0,3 5 0,-3 1 0,3 2 0,0 1 0,-6-3 0,4 5 0,-4-1 0,6-1 0,0 3 0,0-6 0,0 6 0,0-2 0,0 5 0,0-1 0,0 2 0,3 0 0,0-3 0,3 3 0,0 0 0,-1 0 0,1 4 0,-1-1 0,1 1 0,-1-1 0,0 1 0,1 2 0,-1 0 0,1 3 0,2 0 0,-2 0 0,6 0 0,-3 0 0,3 0 0,0 0 0,0 0 0,0 0 0,-3 3 0,2 0 0,-4 2 0,4 1 0,-5 0 0,2 0 0,-2-1 0,-1-2 0,1 2 0,-1-2 0,-2 2 0,2-2 0,-4 2 0,1-2 0,1 3 0,-3-1 0,3 0 0,-3 1 0,0 2 0,0-2 0,0 5 0,0-1 0,0 2 0,0 0 0,0 0 0,-3 0 0,-1 0 0,-2 0 0,-2 0 0,1-3 0,-4 2 0,4-1 0,-4-1 0,4 2 0,-2-4 0,4 1 0,-1-2 0,1-1 0,-1-2 0,1 2 0,-1-5 0,0 3 0,1-1 0,-1-1 0,-2 1 0,2-2 0,-6 0 0,3 0 0,-3 0 0,0 3 0,3-2 0,-3 1 0,6-2 0,-3 0 0,4 0 0,2 0 0,1 0 0</inkml:trace>
  <inkml:trace contextRef="#ctx0" brushRef="#br0" timeOffset="5171">13420 5252 24575,'0'-8'0,"0"0"0,0 0 0,3 1 0,3-4 0,3 4 0,3 1 0,0 1 0,0 4 0,0-1 0,0 2 0,-3 0 0,3 0 0,-3 0 0,3 0 0,0 0 0,0 0 0,-3 0 0,2 5 0,-2 2 0,1 5 0,-1 3 0,0 2 0,-2 2 0,3 1 0,-3 4 0,-1-3 0,2 7 0,-5-7 0,0 6 0,-3-6 0,0 3 0,0-4 0,0-4 0,0 3 0,0-6 0,0 6 0,-26 18 0,-7 1 0,13-7 0,-14 8 0,2-4 0,20-23 0,3-3 0,0 3 0,6-6 0,0 2 0,3-2 0,0-1 0,0 1 0,0-1 0,3 1 0,2-1 0,8-2 0,3 0 0,8-3 0,1 0 0,4 0 0,4-3 0,-3-2 0,3-5 0,-4 2 0,0-6 0,-4 6 0,-2-2 0,-6 4 0,-2 2 0,-3-1 0,-3 4 0,0-2 0,-4 3 0,0 0 0,-2-2 0,0 1 0,-3-1 0</inkml:trace>
  <inkml:trace contextRef="#ctx0" brushRef="#br0" timeOffset="6562">14090 5296 24575,'0'9'0,"0"-1"0,-3 17 0,-1-5 0,-2-3 0,2 1 0,-2 3 0,5-4 0,-2 6 0,3-7 0,0 1 0,0 2 0,0-9 0,0 8 0,0-11 0,0 8 0,0-6 0,0 3 0,0 0 0,0-3 0,0 0 0,2-4 0,4 3 0,3-1 0,1 4 0,1-4 0,-2 4 0,4-4 0,-1 2 0,-3-4 0,2 1 0,-2 0 0,3-3 0,0 3 0,0-6 0,0 3 0,4-3 0,-3 0 0,6 0 0,-3 0 0,4-6 0,0-1 0,-3-9 0,3-6 0,-5 0 0,7-8 0,-10 5 0,6-9 0,-10 4 0,6-4 0,-6 9 0,2-3 0,-3 8 0,-3-4 0,-2 4 0,-2 3 0,0 2 0,0-1 0,0 3 0,0-3 0,0 4 0,-2 0 0,-5-4 0,-2 3 0,-4-2 0,1 3 0,0 0 0,0 2 0,-1 1 0,4 4 0,1-1 0,-1 3 0,3 0 0,-5 3 0,4 0 0,-4 0 0,5 0 0,-6 3 0,3 6 0,-4 1 0,1 6 0,-1-1 0,1-2 0,-1 6 0,3-6 0,-2 3 0,5-4 0,-2 0 0,4-3 0,1-1 0,-1-2 0,5-1 0,-5-2 0,4 0 0,-1-3 0</inkml:trace>
  <inkml:trace contextRef="#ctx0" brushRef="#br0" timeOffset="9445">13879 6818 24575,'-26'0'0,"-1"0"0,-6 0 0,-2 0 0,-2 0 0,-1 0 0,1 0 0,3 0 0,0 0 0,1 0 0,7 0 0,-7 0 0,16 0 0,-6-3 0,10 0 0,-3-6 0,9 2 0,0 1 0,3-2 0,1 5 0,-2-6 0,4 1 0,-1 1 0,2-8 0,0 5 0,0-9 0,0 3 0,0-4 0,0 0 0,0 0 0,0 4 0,0-3 0,5 8 0,-1-4 0,8 6 0,-3-1 0,3-1 0,4 4 0,-3-2 0,6-1 0,-6 3 0,2-2 0,-3 3 0,0 0 0,0 0 0,-3 0 0,0 3 0,-4-2 0,0 4 0,1-1 0,-1 2 0,1 0 0,-1 0 0,1 0 0,-1 0 0,1 0 0,-1 2 0,-2 4 0,2 7 0,-4 0 0,2 6 0,-3 1 0,0 1 0,0 7 0,0-3 0,0 8 0,0 1 0,0 5 0,0 5 0,0-8 0,0 12 0,0-17 0,0 12 0,0-8 0,0-1 0,0-1 0,0-8 0,0-1 0,0-4 0,0-4 0,0 2 0,0-8 0,0 1 0,0-6 0,0 0 0,0-2 0,0 0 0</inkml:trace>
  <inkml:trace contextRef="#ctx0" brushRef="#br0" timeOffset="10920">14170 6546 24575,'0'9'0,"0"2"0,0 2 0,0-1 0,0 4 0,0-1 0,0 1 0,0 4 0,0 0 0,0 0 0,0 0 0,0 0 0,0-4 0,0 7 0,0-6 0,0 7 0,0-4 0,0 0 0,0 0 0,0 0 0,3-1 0,0-2 0,7 2 0,-1-6 0,4 2 0,2-5 0,-2 1 0,6-3 0,-3 1 0,1-3 0,-2 0 0,1-3 0,0 0 0,0-3 0,7-3 0,-8-7 0,13-6 0,-8-12 0,6-1 0,-2-6 0,-5 5 0,4-1 0,-8 2 0,0 3 0,-5-2 0,-3 7 0,0-3 0,-1 4 0,-2 0 0,-1-4 0,-3 3 0,0-7 0,0 7 0,0-2 0,0 3 0,-5 3 0,0 2 0,-6 2 0,2 1 0,-4 0 0,-2 2 0,2 2 0,-6 1 0,3 1 0,-4 2 0,4-2 0,-3 6 0,6-3 0,-6 3 0,6 0 0,-3 0 0,0 0 0,3 0 0,-6 3 0,6 0 0,-2 6 0,3-2 0,-1 2 0,4-4 0,1 1 0,2 0 0,1-3 0,2 1 0,-2-3 0,4 2 0,-1-3 0</inkml:trace>
  <inkml:trace contextRef="#ctx0" brushRef="#br0" timeOffset="12707">13649 7655 24575,'-4'3'0,"-1"2"0,-8 1 0,-8 12 0,7-4 0,-13 10 0,8-3 0,-6 5 0,5 9 0,2-8 0,-1 6 0,7-3 0,-2-3 0,3 10 0,6-15 0,-5 10 0,3-12 0,3 8 0,-6-3 0,10 0 0,-10 2 0,8 3 0,-7-1 0,8 5 0,-2-10 0,3 4 0,0-7 0,0 3 0,0-4 0,0 0 0,0 0 0,0-4 0,3-1 0,3-2 0,3-1 0,3-3 0,0 0 0,4-3 0,0 0 0,4-2 0,0-1 0,8-3 0,-2-6 0,4-6 0,-1-11 0,-1-8 0,0-2 0,0-3 0,-5 2 0,-3 3 0,-5 1 0,-5 3 0,-3 6 0,-4-3 0,0 4 0,-3 4 0,0-3 0,0 6 0,-5-3 0,-2 7 0,-5 0 0,-4 2 0,3 1 0,-6 3 0,3 0 0,-8 3 0,3 0 0,-3 0 0,4 0 0,1 3 0,-1 3 0,0 5 0,3-1 0,2 2 0,3-3 0,-1 3 0,4 0 0,-2 0 0,4 0 0,-2 0 0,3 0 0,3 0 0,-3 0 0,6 0 0,-6 4 0,5-3 0,-2 2 0,0 1 0,2-3 0,-1 2 0,2-3 0,0 0 0,0-3 0,0 0 0,0-4 0,0 1 0,0-1 0,0-2 0,0 0 0</inkml:trace>
  <inkml:trace contextRef="#ctx0" brushRef="#br0" timeOffset="14045">14158 7873 24575,'-13'7'0,"6"-1"0,-10 17 0,7-5 0,-4 10 0,0-8 0,3 8 0,2-7 0,2 3 0,3-1 0,1 2 0,3 0 0,0-5 0,0 3 0,0-6 0,0 7 0,0-6 0,0 2 0,0-3 0,0 2 0,0-3 0,0-3 0,0 2 0,0-6 0,5 1 0,2-2 0,9-1 0,0-1 0,4-2 0,4-1 0,0-3 0,5 0 0,10-4 0,-12-3 0,21-18 0,-23 4 0,15-15 0,-17 6 0,8-3 0,-7-5 0,3 6 0,-8-2 0,0 4 0,-8 2 0,-1-1 0,-3 4 0,0 1 0,-4 4 0,0 0 0,-3 0 0,0 4 0,0-3 0,0 6 0,-5-3 0,-2 4 0,-5 3 0,0 0 0,-3 6 0,-2 0 0,-7 3 0,3 0 0,-7 0 0,3 0 0,1 0 0,0 0 0,4 3 0,3 0 0,-2 7 0,9-4 0,-5 4 0,6-2 0,0-1 0,1 1 0,2-3 0,1 1 0,-1-1 0,3 1 0,-2-3 0,4 1 0,-1-1 0,0 2 0,1 0 0,-2 1 0,1-1 0,-1 1 0,0-1 0,0 1 0,1-1 0,1 1 0,-1-3 0,2-1 0</inkml:trace>
  <inkml:trace contextRef="#ctx0" brushRef="#br0" timeOffset="16571">13667 9439 24575,'12'-5'0,"4"-2"0,-6-3 0,4-2 0,-7 3 0,4-3 0,-4 0 0,-1 3 0,-1-3 0,-4 3 0,2 0 0,-3 0 0,0 1 0,0 2 0,0-6 0,0 6 0,-9-3 0,1 3 0,-11-3 0,3 2 0,-4-3 0,-4 3 0,3 3 0,-6-2 0,2 5 0,-4-2 0,0 3 0,0 0 0,0 0 0,4 0 0,1 0 0,-4 0 0,9 0 0,-2 0 0,9 0 0,6 0 0,-3 2 0,4 2 0,2 7 0,-2-1 0,1 9 0,1 2 0,-3-1 0,5 4 0,-2-4 0,3 0 0,0 0 0,0 0 0,0-4 0,0 0 0,0-4 0,5 0 0,5 0 0,11 1 0,4 1 0,3-3 0,1 3 0,-4-3 0,3 3 0,-3 0 0,-1-1 0,0-2 0,-4 2 0,0-3 0,-4 0 0,-3 2 0,-2-6 0,-5 3 0,3-3 0,-4-1 0,1 1 0,-1-1 0,1 0 0,-3 1 0,-1-1 0,1 1 0,-3 2 0,3-2 0,-3 9 0,0-5 0,0 5 0,0-3 0,0 0 0,0 0 0,0 4 0,0-3 0,-6 2 0,-1-3 0,-5 4 0,-4-3 0,-1 4 0,-3-7 0,0 2 0,0-4 0,0 1 0,1-2 0,-1-1 0,0 1 0,3-3 0,-2-1 0,6-3 0,1 0 0,0 0 0,6 0 0,-3-3 0,4 0 0,-1-5 0,0-2 0,3-2 0,-3 0 0,3 0 0,0-4 0,-3 0 0,5-4 0,-2 0 0,3 1 0,0-5 0,0 3 0,0-7 0,0 7 0,0-3 0,6 4 0,1 0 0,6 4 0,0-3 0,-1 6 0,1-3 0,-1 7 0,0-3 0,4 2 0,-4-2 0,4 2 0,-1-2 0,-2 2 0,3 1 0,-4-3 0,0 3 0,0-1 0,0 1 0,-3 1 0,3 1 0,-6-2 0,3 4 0,-4 1 0,1 0 0,-1 0 0,-2-1 0,2 2 0,-5-2 0,2 2 0,1-2 0,-3-1 0,6-2 0,-3 2 0,0-6 0,-1 3 0,1 0 0,-3-3 0,3 3 0,-3 0 0,0-2 0,0 1 0,0 1 0,0 1 0,0 2 0,0 1 0,-3-1 0,0 1 0,-2 2 0,-1-2 0,1 4 0,-1-4 0,1 5 0,-1-3 0,1 3 0,-1-2 0,3 1 0,1-1 0</inkml:trace>
  <inkml:trace contextRef="#ctx0" brushRef="#br0" timeOffset="18185">14024 9237 24575,'3'10'0,"-12"13"0,4-8 0,-13 21 0,7-13 0,-1 16 0,-8 4 0,10 0 0,-6-4 0,11-14 0,-1-2 0,5-6 0,-2 1 0,3 0 0,0-5 0,0 4 0,0 2 0,0-3 0,0 4 0,0-4 0,0 3 0,0-2 0,6 2 0,1-2 0,14 4 0,-3-7 0,7 5 0,-1-9 0,-3 0 0,3-3 0,-4 0 0,0-4 0,3 0 0,-2-3 0,3 0 0,-4 0 0,0-3 0,0-7 0,0-2 0,-2-7 0,3-4 0,-7 2 0,1-4 0,-2 1 0,-6 4 0,3-8 0,-3 7 0,0-7 0,-3 3 0,-1-4 0,-3 4 0,0-3 0,0 7 0,0-2 0,0 3 0,0 3 0,-3 2 0,-3 3 0,0-1 0,-6 1 0,3 3 0,-3 0 0,-1 3 0,-2 0 0,2 0 0,-3-1 0,4 1 0,3 0 0,-2 3 0,4 0 0,-1 1 0,2 1 0,1-1 0,-1 2 0,-2 0 0,2 0 0,-3 0 0,4 0 0,-4 0 0,3 0 0,-3 0 0,1 0 0,2 0 0,-3 0 0,1 0 0,1 0 0,-1 0 0,3 2 0,-1-1 0,1 1 0,-1-2 0,3 0 0,1 0 0</inkml:trace>
  <inkml:trace contextRef="#ctx0" brushRef="#br1" timeOffset="27431">12459 5228 24575,'13'3'0,"15"5"0,3 4 0,18 4 0,-9 3 0,-4-6 0,5 6 0,-9-4 0,8 2 0,-7-2 0,-7 2 0,2-5 0,-10 7 0,2-1 0,-3-4 0,-3 4 0,-4-7 0,2 8 0,-6-6 0,4 2 0,2-3 0,-3 0 0,0 0 0,3 0 0,-6 0 0,3-3 0,-3 0 0,-1-4 0,0 1 0,-1-6 0,-2 2 0,-2-4 0</inkml:trace>
  <inkml:trace contextRef="#ctx0" brushRef="#br1" timeOffset="28292">13042 5102 24575,'0'11'0,"-3"5"0,-3-6 0,-4 5 0,-5-3 0,2 4 0,-2-3 0,-2 6 0,4-6 0,-8 8 0,8-4 0,-7 0 0,6 2 0,-5-5 0,5 5 0,-5-5 0,8 2 0,-7-3 0,7-1 0,1 1 0,-1-1 0,4 3 0,-3-2 0,-2 0 0,6-2 0,-6 2 0,2 3 0,-3 1 0,3 2 0,-2-6 0,2 2 0,-2-3 0,0 0 0,3 0 0,-3 0 0,6-3 0,-3 0 0,4-4 0,-1 0 0,1 1 0,2-1 0,-2 1 0,4-3 0,-1-1 0</inkml:trace>
  <inkml:trace contextRef="#ctx0" brushRef="#br1" timeOffset="29325">12343 6588 24575,'11'0'0,"3"0"0,7 0 0,0 2 0,2 5 0,-3 3 0,1 7 0,0 1 0,5 5 0,-7-2 0,6 5 0,-8-8 0,6 11 0,-2-13 0,-3 4 0,5-6 0,-6-1 0,3 0 0,-1 0 0,7 0 0,-4-3 0,3 2 0,-10-5 0,-3 2 0,0-3 0,-2-1 0,-2 1 0,-3 0 0,1-1 0,-3-9 0,-1-8 0,-2-15 0,0-12 0,0 16 0,0 1 0</inkml:trace>
  <inkml:trace contextRef="#ctx0" brushRef="#br1" timeOffset="30196">12869 6339 24575,'-11'9'0,"1"-3"0,-10 10 0,3-5 0,-4 10 0,0-3 0,1-1 0,-3 8 0,7-11 0,-6 11 0,11-12 0,1 4 0,1-2 0,8-2 0,-11 6 0,11-6 0,-8 10 0,8-9 0,-6 13 0,1-10 0,1 4 0,-4-6 0,6 1 0,-4-4 0,1 4 0,0-4 0,-3 9 0,-1-7 0,1 7 0,2-5 0,2-3 0,1 5 0,-2-1 0,-1-1 0,4 7 0,-3-6 0,2 7 0,-2-4 0,2 0 0,-2 0 0,2 0 0,-2-4 0,0 0 0,2-4 0,-1-3 0,2-1 0,0-2 0,-2-1 0,4 0 0,-4 1 0,5-1 0,-5-2 0,4 2 0,-1-2 0,-1 3 0,3-1 0,-5-2 0,4-1 0,-1-2 0</inkml:trace>
  <inkml:trace contextRef="#ctx0" brushRef="#br1" timeOffset="31085">12449 8056 24575,'14'11'0,"3"0"0,0 6 0,12 6 0,-5 0 0,10 0 0,-8 2 0,5-1 0,0 4 0,0 2 0,-5-10 0,0 5 0,-6-11 0,-3 2 0,-5-4 0,0-2 0,-6-2 0,3-2 0,-6-1 0,1-2 0,-1-5 0,0-5 0,2-7 0,-4 6 0,2-1 0</inkml:trace>
  <inkml:trace contextRef="#ctx0" brushRef="#br1" timeOffset="31903">12853 7990 24575,'-15'0'0,"0"3"0,6 0 0,1 3 0,-1 0 0,3-1 0,-5 4 0,4 0 0,-1 0 0,2 5 0,0-1 0,-1 3 0,-2 3 0,2-7 0,-3 11 0,4-9 0,-4 9 0,3-10 0,-2 6 0,-1 1 0,-1 1 0,3 3 0,-3-4 0,4-4 0,-6 0 0,0-1 0,1-2 0,-1 3 0,7-7 0,-5-1 0,7-2 0,-2 0 0,1-3 0,5 2 0,-3-5 0,3 3 0</inkml:trace>
  <inkml:trace contextRef="#ctx0" brushRef="#br1" timeOffset="32958">12431 9148 24575,'0'11'0,"0"3"0,0 2 0,0 8 0,0 1 0,3 0 0,5 3 0,2-3 0,5 3 0,-1-3 0,0 3 0,-1-7 0,1-1 0,2 0 0,-5-3 0,5-3 0,-7 1 0,6-1 0,-2-3 0,2 6 0,-3-8 0,0 1 0,0 1 0,0-1 0,-3-1 0,2-1 0,-5-2 0,3 2 0,-1-1 0,-1 1 0,1-2 0,-2-1 0,-1-2 0,1 2 0,-1-4 0,0 1 0,-2 1 0,2-3 0,-2 3 0,2-3 0,0 2 0,1-1 0,-1 1 0,-2-2 0,-1 0 0</inkml:trace>
  <inkml:trace contextRef="#ctx0" brushRef="#br1" timeOffset="33958">12812 9282 24575,'-8'0'0,"-2"0"0,-3 0 0,0 5 0,-3 0 0,1 3 0,-2 2 0,1-3 0,-3 2 0,6-3 0,-2 3 0,-1-2 0,3 4 0,-3-1 0,1 3 0,1 2 0,-5-1 0,6-1 0,-6 0 0,5 0 0,-2 0 0,3 6 0,1-6 0,-1 2 0,1 1 0,-1-3 0,3 2 0,-1-3 0,1 0 0,1 1 0,0-4 0,3-1 0,3-2 0,-2-1 0,5 0 0,-5-2 0,5-1 0,-3-2 0</inkml:trace>
  <inkml:trace contextRef="#ctx0" brushRef="#br1" timeOffset="35102">15183 5278 24575,'14'0'0,"4"0"0,2 0 0,-2 0 0,5 0 0,-7 0 0,1 0 0,2 0 0,-7 0 0,4 0 0,-1 0 0,-2 0 0,-1 0 0,-4 0 0,-2 0 0,-1 0 0,-2 0 0,-1 0 0</inkml:trace>
  <inkml:trace contextRef="#ctx0" brushRef="#br1" timeOffset="35812">15224 5501 24575,'11'0'0,"0"0"0,1 0 0,3 0 0,-2 0 0,3 0 0,-4 0 0,-3 0 0,-1 0 0,1 0 0,-3 0 0,2 0 0,-5 0 0,0 0 0</inkml:trace>
  <inkml:trace contextRef="#ctx0" brushRef="#br1" timeOffset="36712">15046 6288 24575,'10'6'0,"1"-2"0,2 4 0,-4-4 0,5 1 0,-7-4 0,8 5 0,-9-6 0,6 3 0,-4-3 0,1 0 0,2 0 0,-5 0 0,2 0 0,-3 0 0,0 0 0,1 0 0,-1 0 0,1 0 0,-1 0 0,1 0 0,-1 0 0,0 0 0,1 0 0,-1 0 0,0 0 0,1 0 0,-3 2 0,-1-1 0,-2 1 0</inkml:trace>
  <inkml:trace contextRef="#ctx0" brushRef="#br1" timeOffset="37582">15132 6468 24575,'2'3'0,"2"-1"0,7 1 0,4 0 0,6 7 0,-4-3 0,10 4 0,-13-3 0,9-3 0,-10 3 0,2-5 0,-3 3 0,-3 0 0,0-3 0,-4 0 0,0-3 0,-2 2 0,2-1 0,-4 1 0,1-2 0</inkml:trace>
  <inkml:trace contextRef="#ctx0" brushRef="#br1" timeOffset="38589">14933 8016 24575,'19'0'0,"2"0"0,5 0 0,0 0 0,1 0 0,-4 0 0,-10 0 0,2 0 0,-3 0 0,0 0 0,0 0 0,0 0 0,-3 0 0,3 0 0,-6 0 0,2 0 0,-2 0 0,-1 0 0,1 0 0,-1 0 0,-2 0 0,-1 0 0</inkml:trace>
  <inkml:trace contextRef="#ctx0" brushRef="#br1" timeOffset="39640">14979 7850 24575,'4'-3'0,"11"1"0,6 2 0,18 0 0,-8 0 0,3 0 0,-10 0 0,-4 0 0,-4 0 0,-3 0 0,-5 0 0,-3 0 0,1 0 0,-1 0 0,-2 0 0,0 0 0</inkml:trace>
  <inkml:trace contextRef="#ctx0" brushRef="#br1" timeOffset="40655">14849 9340 24575,'22'0'0,"4"0"0,-5 0 0,3 0 0,0 0 0,-4 0 0,8 0 0,-10 0 0,1 0 0,-3 0 0,-4 0 0,1 0 0,-5 0 0,-3 0 0,-2 0 0,-1 0 0</inkml:trace>
  <inkml:trace contextRef="#ctx0" brushRef="#br1" timeOffset="41575">14873 9590 24575,'11'0'0,"3"0"0,3 0 0,2-3 0,10-2 0,-7 2 0,6-4 0,-8 3 0,0 1 0,-4-3 0,0 5 0,-7-4 0,-1 5 0,-2-3 0,-1 3 0,0 0 0,-2 0 0,0 0 0</inkml:trace>
  <inkml:trace contextRef="#ctx0" brushRef="#br1" timeOffset="43792">16364 4964 24575,'-3'10'0,"-7"6"0,0-1 0,-12 11 0,4-1 0,-9 6 0,3 1 0,-4 7 0,8-6 0,-3 9 0,4-7 0,-5 4 0,7 5 0,-4-4 0,12-5 0,0 1 0,-11 10-390,11-10 1,1 0 389,-3 9 0,4-11 0,2-1 0,-1 13 79,2-15 1,1-2-80,3-3 0,0 2 0,0-8 0,0 0 0,0-4 586,0 0-586,0-7 34,5 0-34,2-4 0,5 1 0,3-2 0,-2-2 0,6-2 0,-6 0 0,3 0 0,0-9 0,1 0 0,1-15 0,3 1 0,-6-6 0,4-5 0,-5 4 0,-2-8 0,-1 8 0,-4-4 0,0 6 0,0 3 0,-3-3 0,-1 7 0,-3 1 0,0 1 0,0 2 0,0 1 0,0 0 0,-3 4 0,0 3 0,-5 0 0,-2 3 0,1 3 0,-2 0 0,2 3 0,-1 0 0,-1 0 0,2 0 0,0 0 0,0 0 0,1 3 0,1-2 0,-4 4 0,2-2 0,0 3 0,-3 0 0,3 0 0,-3 0 0,0 0 0,0 0 0,2 0 0,-1 0 0,5-1 0,-3-2 0,6 2 0,-2-4 0,5 1 0,-3-2 0</inkml:trace>
  <inkml:trace contextRef="#ctx0" brushRef="#br1" timeOffset="45233">16630 5202 24575,'-9'11'0,"-2"3"0,4 5 0,-3 1 0,3 4 0,1-7 0,-1 6 0,4-10 0,0 2 0,3-3 0,0 0 0,0 0 0,0 3 0,0-2 0,0 10 0,0-9 0,0 9 0,0-6 0,0-1 0,0 0 0,0-1 0,0-2 0,0 0 0,0-5 0,0-3 0,2 1 0,4 0 0,3-1 0,3-1 0,4-2 0,0-2 0,4 0 0,0 0 0,-4 0 0,3 0 0,-6 0 0,6 0 0,-6 0 0,2-2 0,1-2 0,-3-5 0,2-1 0,-5-2 0,1 0 0,-1-4 0,0 3 0,-1-6 0,-3 6 0,1-6 0,-1 3 0,-2-8 0,-1-6 0,-3 0 0,0-3 0,0 4 0,0-5 0,0 8 0,-4-6 0,1 11 0,-4 1 0,1 4 0,0 4 0,0 3 0,0 0 0,0 4 0,-2 2 0,2-2 0,-3 4 0,4-1 0,-1 2 0,1 0 0,-4 0 0,3 0 0,-5 0 0,4 0 0,-10 5 0,10-1 0,-12 10 0,9-5 0,-2 3 0,4-4 0,2 1 0,0-3 0,3 2 0,-2-2 0,2-3 0,0 1 0,-1-3 0,-2 1 0,2-2 0,-1 0 0</inkml:trace>
  <inkml:trace contextRef="#ctx0" brushRef="#br1" timeOffset="47607">16032 6710 24575,'3'-5'0,"-1"-3"0,-2-1 0,0-3 0,0 0 0,0 0 0,0 0 0,0 0 0,0-1 0,0 4 0,0-2 0,0-3 0,0 3 0,0-2 0,0 8 0,-5 2 0,-2 0 0,-5-2 0,0 3 0,-1-3 0,-2 5 0,2-3 0,-3 3 0,4-6 0,0 5 0,0-1 0,0-1 0,3 2 0,0-1 0,4 2 0,-1 0 0,0 0 0,1 0 0,-1 0 0,1 0 0,-1 0 0,1 2 0,-4 4 0,0 3 0,-1 7 0,-1-3 0,4 2 0,-2-6 0,1 3 0,4-6 0,-4 2 0,5-3 0,0 1 0,0-1 0,3 4 0,0 0 0,0 0 0,0 6 0,0-5 0,0 5 0,0-3 0,3 0 0,0 0 0,6-2 0,4 2 0,0-5 0,2 4 0,1-4 0,-3 2 0,6-2 0,-6-1 0,2 0 0,-3 0 0,-3 0 0,3-3 0,-6 2 0,2-2 0,-2 0 0,-1 2 0,4-2 0,-3 0 0,2 2 0,0-1 0,-1 1 0,1 1 0,-3-1 0,1 1 0,2-1 0,-2 1 0,3 2 0,-3 1 0,0 4 0,0-1 0,-3 0 0,0 0 0,-3 0 0,0 0 0,0 3 0,0-2 0,0 6 0,0-2 0,0 3 0,-6-1 0,-1 1 0,-7 0 0,-2-3 0,3-2 0,-7-1 0,4-5 0,-4 1 0,4-4 0,-3-2 0,2-1 0,1-3 0,-3 0 0,6-3 0,-3-3 0,-1-12 0,3 0 0,-4-11 0,4 4 0,2-4 0,-1 0 0,5 1 0,-3-1 0,7 4 0,-2 1 0,5 8 0,-2-3 0,3 6 0,0-3 0,0 7 0,0-3 0,0 3 0,3 0 0,6 0 0,5 3 0,5-1 0,1 0 0,0-2 0,4 1 0,-3 1 0,7 1 0,-8 2 0,8-6 0,-7 2 0,7-2 0,-7 0 0,7 2 0,-8-4 0,4 1 0,-4-2 0,-4 0 0,0 3 0,-7 1 0,-1 4 0,-2-1 0,-1 1 0,1 2 0,-3-2 0,-1 2 0,-2-3 0,0 1 0,0-3 0,0 2 0,-5-6 0,-2 6 0,-5-6 0,0 5 0,0-1 0,2 2 0,-1 0 0,2 3 0,0-2 0,1 4 0,3-2 0,0 3 0,2 0 0,0 0 0</inkml:trace>
  <inkml:trace contextRef="#ctx0" brushRef="#br1" timeOffset="48971">16440 6544 24575,'-8'14'0,"-2"7"0,-4 0 0,3 13 0,0-5 0,4 5 0,3-5 0,-3-5 0,7 3 0,-3-10 0,3 1 0,0-3 0,0-2 0,0 6 0,0-3 0,0 1 0,0 2 0,0-3 0,6 8 0,1-7 0,4 6 0,1-6 0,-2-1 0,-1 0 0,3-7 0,-3 0 0,3-3 0,0-3 0,0 0 0,0-3 0,4 0 0,0-3 0,0-3 0,4-8 0,-6-3 0,6-1 0,-7-1 0,4 2 0,-7-3 0,2-5 0,-5 4 0,3-9 0,-6-12 0,-1 13 0,-3-17 0,0 12 0,-3 7 0,-4-6 0,-3 13 0,-7 0 0,6 3 0,-9-3 0,12 6 0,-8-2 0,10 7 0,-3-3 0,4 9 0,-1-5 0,0 7 0,3-4 0,-1 5 0,1-3 0,-3 3 0,1 0 0,0 0 0,-1 0 0,1 0 0,2 0 0,1 0 0</inkml:trace>
  <inkml:trace contextRef="#ctx0" brushRef="#br1" timeOffset="51263">15966 7778 24575,'5'0'0,"0"0"0,9-2 0,1 1 0,2-2 0,3 3 0,0 0 0,-4 0 0,-1 0 0,1 0 0,-3 0 0,2 0 0,-6 0 0,3 0 0,-6 0 0,2 0 0,-2 0 0,-1 0 0,-2 3 0,2 0 0,-2 5 0,1 1 0,-2 3 0,1 4 0,-2-3 0,2 6 0,-3-6 0,0 6 0,0-3 0,0 4 0,0 0 0,0-4 0,0-1 0,0 1 0,0-6 0,0 2 0,-3-7 0,3 1 0,-5-1 0,2-2 0,-2 0 0,-1-3 0,1 0 0,0 0 0,-1 0 0,1 0 0,-1 0 0,0 0 0,1 0 0,2-3 0,1 0 0,4-2 0,4 2 0,3 1 0,3 2 0,4 0 0,-3 0 0,2 0 0,-3 0 0,0 0 0,-3 0 0,0 0 0,-4 0 0,1 0 0,-1 0 0,0 0 0,1 2 0,-3 1 0,-1 3 0,-2 2 0,0 1 0,0 3 0,0 0 0,0 4 0,0-3 0,0 6 0,0-6 0,0 5 0,0-5 0,0 3 0,0-4 0,-2 0 0,-2 0 0,-2-3 0,0 2 0,1-4 0,-4 4 0,3-5 0,-6 3 0,3-1 0,-3-1 0,0 2 0,0-3 0,-4 0 0,0 0 0,-4 1 0,0-1 0,0 1 0,-4-3 0,3 1 0,-3-4 0,4 2 0,4-3 0,-2 0 0,5 0 0,1 0 0,4 0 0,3 0 0,-1 0 0,3-2 0,-1-1 0,3-3 0,-4-2 0,2 1 0,-1-4 0,-1 2 0,4-3 0,-4 3 0,5-3 0,-6 3 0,6 0 0,-3 0 0,1 4 0,1-1 0,-4 3 0,5 1 0,-2 2 0</inkml:trace>
  <inkml:trace contextRef="#ctx0" brushRef="#br1" timeOffset="54130">16585 7879 24575,'-5'-3'0,"-3"4"0,-1 4 0,0 8 0,0 7 0,-1 1 0,2 3 0,2 0 0,0-3 0,5 2 0,-2-6 0,3 2 0,0-3 0,0-2 0,0 0 0,0-4 0,0 2 0,0 0 0,0-3 0,3 2 0,12 1 0,0-1 0,10 1 0,-5-6 0,4 1 0,9 3 0,-6-5 0,6 1 0,-17-6 0,3 0 0,-6 0 0,3 0 0,-4-3 0,0-3 0,-3-3 0,3-7 0,-5 3 0,3-6 0,-4 6 0,0-6 0,-2 2 0,1 1 0,-4-3 0,2 6 0,-3-6 0,0 2 0,0-3 0,0 1 0,0-1 0,0 0 0,-3 3 0,-4-2 0,-2 6 0,-1-2 0,-2 3 0,3 2 0,-3 1 0,0 1 0,0 4 0,-1-5 0,1 6 0,3 0 0,-2 0 0,4 3 0,-4 0 0,5 0 0,-3 0 0,1 0 0,2 0 0,-6 0 0,3 3 0,-3 0 0,3 3 0,-3 0 0,6-1 0,-3 1 0,4-1 0,-1-2 0,1 0 0,4-3 0,9-3 0,5-1 0,6-3 0,5 4 0,1-4 0,4 3 0,-4 0 0,2-2 0,-6 2 0,3-3 0,-8 1 0,0-1 0,-4 1 0,0 0 0,0 0 0,-3 0 0,3 0 0,-6 1 0,2 1 0,-2-1 0,-1 2 0,0 0 0,1 1 0,-3-1 0,2 3 0,-2-3 0,0 1 0,-3 1 0,-9 6 0,2 3 0,-4 6 0,5-2 0,-3 4 0,2-3 0,0 6 0,2-6 0,1 6 0,1-7 0,0 7 0,0 0 0,2-2 0,-1 0 0,2-8 0,0 6 0,0-8 0,0 8 0,0-6 0,0 3 0,0 2 0,0-4 0,0 4 0,0-8 0,0 5 0,0-4 0,2 1 0,1 0 0,3-2 0,0 3 0,2-3 0,1-1 0,7 2 0,-3-1 0,2-3 0,1 0 0,-3-3 0,5 0 0,-5 0 0,3 0 0,-1 0 0,-2 0 0,3-3 0,-4-3 0,0-1 0,0-4 0,-3 2 0,3-4 0,-6 4 0,3-2 0,-3 2 0,-1-1 0,1 2 0,0 2 0,-3-2 0,-1 2 0,-2-6 0,0 3 0,0-3 0,0 0 0,0 0 0,0 0 0,0-4 0,0 6 0,0-8 0,-2 10 0,-2-6 0,-4 4 0,1 1 0,-1 1 0,-1 2 0,3 1 0,-5-2 0,4 2 0,-4-1 0,2 0 0,0 0 0,-3 0 0,6 1 0,-2-1 0,2 0 0,1 1 0,-1 2 0,0-2 0,1 4 0,2-4 0,-2 5 0,2-3 0,0 1 0,-1 1 0,3-4 0,-4 5 0,5-5 0,-2 3 0,2-1 0,0 0 0</inkml:trace>
  <inkml:trace contextRef="#ctx0" brushRef="#br1" timeOffset="56572">15863 9316 24575,'5'-11'0,"2"-4"0,5 5 0,4-5 0,-3 8 0,0-5 0,-2 5 0,-4 1 0,1 1 0,-2 2 0,-1 0 0,-2-2 0,-1 2 0,-2-2 0,0-3 0,0 1 0,0-1 0,0-1 0,0 0 0,0 0 0,-2-2 0,-2 1 0,-5-2 0,-4 2 0,0-1 0,-6 4 0,3-2 0,-4 2 0,4 0 0,-3 1 0,2 2 0,-3 1 0,0 0 0,0 3 0,0-3 0,4 3 0,0-3 0,4 2 0,0-1 0,3 2 0,1 0 0,2 0 0,1 0 0,2 2 0,0 4 0,3 0 0,0 5 0,0-2 0,6 0 0,5 7 0,5-5 0,5 6 0,-1 0 0,1-3 0,-1 3 0,1 0 0,-5-3 0,4 0 0,-7-3 0,3-1 0,-4-1 0,-3-1 0,2 1 0,-5-3 0,5 3 0,-4-4 0,4 4 0,-5-3 0,5 5 0,-5-5 0,3 6 0,0-3 0,-3 3 0,3-3 0,-3 2 0,-1-1 0,-1-1 0,-2-1 0,-2 0 0,0-1 0,0 4 0,0-5 0,0 5 0,0-4 0,0 4 0,0-2 0,0 3 0,-5-3 0,-2 3 0,-5-3 0,0 3 0,0 0 0,0 0 0,-4 1 0,3-1 0,-6 1 0,2-3 0,1 2 0,-3-5 0,6 2 0,-3-3 0,4-2 0,0-2 0,0-2 0,3 0 0,0 0 0,4 0 0,-1 0 0,1 0 0,-1-5 0,0-2 0,3-8 0,-3-2 0,5-3 0,-2 1 0,3-1 0,0 0 0,0 3 0,0-2 0,0 6 0,0-2 0,0 5 0,0 2 0,0-1 0,0 3 0,0-5 0,0 1 0,0 1 0,3-2 0,1 2 0,6-1 0,4-5 0,2 4 0,3-6 0,-6 8 0,3-3 0,-4 2 0,0-2 0,-3 0 0,3 0 0,-6 0 0,3 3 0,-3-3 0,-1 6 0,1-5 0,0 4 0,0 1 0,-3 1 0,-1 2 0,0 0 0,1-1 0,0 3 0,-1-1 0</inkml:trace>
  <inkml:trace contextRef="#ctx0" brushRef="#br1" timeOffset="58299">16415 9135 24575,'-12'0'0,"1"0"0,5 0 0,1 0 0,2 2 0,1 4 0,2 0 0,-3 9 0,2-5 0,-2 9 0,3-3 0,0 4 0,-5-4 0,3 7 0,-3-5 0,5 2 0,0-1 0,0-3 0,0 1 0,0 2 0,0-3 0,0 0 0,0 3 0,3-6 0,3 6 0,4-9 0,2 5 0,0-5 0,4-1 0,0 0 0,4-2 0,0 0 0,0-4 0,-1 0 0,-2-3 0,2 0 0,-6 0 0,6 0 0,-6 0 0,2 0 0,-3 0 0,4 0 0,-3 0 0,2 0 0,1-9 0,-2 1 0,2-12 0,-3 3 0,-3-3 0,3 1 0,-6-1 0,3 0 0,-4 0 0,1 0 0,0 0 0,-4 0 0,0 0 0,-3 0 0,0 0 0,0 4 0,0-3 0,0 6 0,0-6 0,-5 6 0,-2-2 0,-5 2 0,0 1 0,-1-3 0,1 4 0,-1-4 0,-2 5 0,2 1 0,-3-3 0,4 8 0,0-4 0,3 7 0,0-4 0,4 4 0,-4-1 0,3 2 0,-3 0 0,4 0 0,-1 0 0,1 0 0,-4 0 0,3 0 0,-5 2 0,1 4 0,-2 4 0,-1 5 0,1-2 0,0 3 0,-5 0 0,4-5 0,-3 4 0,3-8 0,4 1 0,-2-2 0,5 0 0,-3-3 0,4 0 0,-1-3 0,3 2 0,1-2 0,2 2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30T21:54:59.134"/>
    </inkml:context>
    <inkml:brush xml:id="br0">
      <inkml:brushProperty name="width" value="0.05292" units="cm"/>
      <inkml:brushProperty name="height" value="0.05292" units="cm"/>
      <inkml:brushProperty name="color" value="#FF0000"/>
    </inkml:brush>
  </inkml:definitions>
  <inkml:trace contextRef="#ctx0" brushRef="#br0">14929 10140 24575,'37'0'0,"0"0"0,-7 0 0,3 0-1890,24 0 1890,-17 0 0,3 0-965,-4 0 1,2 0 964,15 0 0,2 0 0,-8 0 0,2 0-746,-10 0 0,3 0 1,-1 0 745,1 0 0,1 0 0,-1 0 0,3 0 0,1 0 0,0 0 0,4 0 0,1 0 0,0 0 0,-5 0 0,-1 0 0,0 0 0,0 0 0,0 0 0,0 0 0,-1 0 0,-1 0 0,1 0-760,-3 0 1,1 0 0,-1 0 759,1 0 0,-1 0 0,1 0 0,-1 0 0,0 0 0,0 0-353,-2 0 1,0 0 0,-1 0 352,18 0 0,-1 0 0,-4 0 0,0 0 0,0 0 0,-2 0 64,-9 0 1,0 0-65,7 0 0,-3 0 903,-16 0 1,-1 0-904,10 0 0,0 0 0,13 0 0,-21-2 0,0 0 0,24 1 2443,-11-6-2443,-6 3 2314,-9-1-2314,-6 2 1770,-8 3-1770,-1 0 928,-6 0-928,0 0 0,-4 0 0,1 0 0,-3 0 0,-1 0 0</inkml:trace>
  <inkml:trace contextRef="#ctx0" brushRef="#br0" timeOffset="15568">15737 10766 24575,'-14'0'0,"-6"0"0,-5 0 0,-3 0 0,-1 0 0,0 3 0,0 1 0,0 0 0,-4 3 0,7-7 0,-7 4 0,12-1 0,-3 1 0,5-1 0,2 0 0,4 0 0,2-3 0,5 3 0,-3-1 0,4-1 0,-1 1 0,3 0 0,1 1 0,2 2 0,0 0 0,0 4 0,0 0 0,0 10 0,0-1 0,0 14 0,0-6 0,4 10 0,2 9 0,0-5 0,-2 3 0,4 14 0,-1-10 0,-7-38 0,0-4 0,0 1 0,0-6 0,3-3 0,0-6 0,5 0 0,-1 1 0,8 2 0,-5 0 0,5 2 0,1 1 0,-4 3 0,7 0 0,-2 0 0,3 0 0,-4 0 0,3 0 0,-6 0 0,6 0 0,-6 0 0,-1 3 0,0 0 0,-6 6 0,3 0 0,-3 3 0,0-3 0,0 6 0,0-5 0,0 5 0,-3 1 0,3 0 0,-5 4 0,1 0 0,-2 0 0,0 0 0,0 0 0,0-1 0,0 1 0,0 0 0,-3 0 0,-3-4 0,-4 3 0,-6-8 0,3 4 0,-6-5 0,2 0 0,-3-1 0,4-3 0,-3 1 0,2-1 0,1-2 0,-3-1 0,6-3 0,-6 0 0,6 0 0,-3 0 0,4 0 0,0 0 0,0 0 0,3 0 0,0 0 0,4 0 0,-1 0 0,3-2 0,1 1 0,2-1 0</inkml:trace>
  <inkml:trace contextRef="#ctx0" brushRef="#br0" timeOffset="17455">15862 11031 24575,'2'-9'0,"2"-4"0,1 9 0,1-5 0,2 1 0,-2 2 0,6-6 0,-3 6 0,3-3 0,0 3 0,0 0 0,0 0 0,4-1 0,-3 1 0,2 0 0,-3 2 0,0 2 0,0-1 0,0 2 0,0-1 0,0 2 0,0 0 0,-2 0 0,1 0 0,-5 0 0,5 0 0,-5 0 0,3 0 0,-1 0 0,-2 0 0,3 0 0,-4 0 0,1 0 0,-1 2 0,1 1 0,-1 0 0,-2 2 0,2-2 0,-2 2 0,0 1 0,2-1 0,-5 1 0,3 2 0,-1-2 0,-1 6 0,1-6 0,-2 5 0,0-5 0,0 6 0,0-3 0,0 3 0,0 0 0,0 0 0,0 0 0,0 0 0,-6 4 0,0-4 0,-8 7 0,-1-5 0,-3 6 0,-2-6 0,-2 6 0,2-5 0,-1 5 0,1-6 0,-2 7 0,2-7 0,-1 7 0,0-7 0,4 2 0,2-3 0,5-1 0,2-3 0,2 0 0,0-4 0,3 1 0,1-1 0,2 0 0,0 1 0,0-1 0,0 1 0,0-1 0,0 1 0,0-1 0,0 1 0,0-1 0,5 0 0,1-2 0,9 3 0,-2-3 0,6 1 0,-6 1 0,6-4 0,-3 4 0,4-4 0,0 2 0,0-3 0,0 0 0,-1 0 0,1 0 0,0 0 0,0 0 0,0 0 0,0 0 0,-4 0 0,-1 0 0,1-3 0,-3 2 0,-1-4 0,0 4 0,-6-1 0,2 2 0,-2 0 0,-1 0 0,1-3 0,-3 0 0,-1-2 0,-2-3 0,0 4 0,0-1 0</inkml:trace>
  <inkml:trace contextRef="#ctx0" brushRef="#br0" timeOffset="19093">16677 10854 24575,'-9'12'0,"-2"1"0,0 11 0,1 0 0,-4 5 0,3 0 0,-1 0 0,2 0 0,2 4 0,-3 1 0,6 10 0,-2-8 0,4 2 0,2-5 0,-2-3 0,3 4 0,0-9 0,0 2 0,0-6 0,0 3 0,0-4 0,6 0 0,1 0 0,9-4 0,2 4 0,2-5 0,6 6 0,-1-6 0,0 0 0,3-2 0,-4-5 0,1 2 0,3-6 0,-7-1 0,2-3 0,2-11 0,-4 3 0,6-22 0,-9 7 0,4-15 0,-6 4 0,6-2 0,-9-2 0,5 7 0,-10-2 0,3-1 0,-4 4 0,1-3 0,-1 0 0,0-2 0,-2 1 0,-2-4 0,-3 3 0,0-4 0,0 5 0,0 0 0,0-8 0,0 10 0,-6-6 0,-1 14 0,-6 5 0,0 2 0,0 2 0,1 2 0,0 4 0,0 0 0,3 3 0,-3 3 0,3 1 0,0 2 0,-2 0 0,1 0 0,-2 0 0,0 0 0,0 0 0,-6 0 0,5 0 0,-5 0 0,6 2 0,3-1 0,1 4 0,-1-2 0,3 3 0,-2 0 0,2-1 0,0-2 0,1 2 0,-1-2 0,1 2 0,-1 1 0,3-1 0,-3 2 0,5 2 0,-7 2 0,2 1 0,0 0 0,-3 0 0,3-3 0,0 2 0,1-5 0,2 4 0,0-6 0,3 1 0</inkml:trace>
  <inkml:trace contextRef="#ctx0" brushRef="#br0" timeOffset="30482">17827 10931 24575,'5'7'0,"0"-2"0,-2 0 0,2-4 0,-2 4 0,2-5 0,-2 5 0,2-4 0,-5 3 0,3-3 0,-3 1 0</inkml:trace>
  <inkml:trace contextRef="#ctx0" brushRef="#br0" timeOffset="31402">17553 11158 24575,'14'0'0,"-2"0"0,7 0 0,1 0 0,1 0 0,7 0 0,-3 0 0,3 0 0,1 0 0,0 0 0,4 0 0,-3 0 0,4 0 0,-9 0 0,-5 0 0,-1 0 0,-6 0 0,2 0 0,-2 0 0,-4 0 0,-1 0 0,-3 0 0,1 0 0,-3 0 0,-1 0 0</inkml:trace>
  <inkml:trace contextRef="#ctx0" brushRef="#br0" timeOffset="32509">17765 11437 24575,'9'-5'0,"-3"-3"0,2 8 0,-2-3 0,-1-2 0,1 4 0,-1-5 0,1 6 0,-3 0 0,-1 0 0</inkml:trace>
  <inkml:trace contextRef="#ctx0" brushRef="#br0" timeOffset="33412">18339 10831 24575,'0'13'0,"0"5"0,0 7 0,0 13 0,0-3 0,0 14 0,0-9 0,0 10 0,0-10 0,0 4 0,0-5 0,0-5 0,0 4 0,0-8 0,0 3 0,0 1 0,0-4 0,0-4 0,0 0 0,0-8 0,0 6 0,0-8 0,0 0 0,0-7 0,0-1 0,0-3 0,0 1 0,0-1 0,0-2 0,0 0 0</inkml:trace>
  <inkml:trace contextRef="#ctx0" brushRef="#br0" timeOffset="34811">18793 10871 24575,'-8'0'0,"0"0"0,0 0 0,4 2 0,-7 1 0,10 2 0,-7 4 0,5-3 0,-1 5 0,-4 2 0,6 3 0,-7 4 0,9-1 0,-3 5 0,3 1 0,0 4 0,0 0 0,0 4 0,0-7 0,0 11 0,0-12 0,0 13 0,0-15 0,0 8 0,3-13 0,0 2 0,4-1 0,-1-6 0,0-1 0,2 0 0,-1-6 0,4 5 0,-2-4 0,3 1 0,0-2 0,0 3 0,4-2 0,-3 2 0,6-3 0,1 1 0,1 0 0,3-1 0,-1-2 0,-2-1 0,3-3 0,0 0 0,-3 0 0,3-6 0,-1-2 0,0-13 0,2 1 0,-2-10 0,-4 4 0,3-8 0,-7 3 0,4-2 0,-8 8 0,2-3 0,-5 7 0,2-6 0,-3 6 0,-4 0 0,0 2 0,-3 6 0,0-2 0,0 2 0,0-2 0,-2 2 0,-4-3 0,-8 0 0,1 3 0,-7-4 0,-2 0 0,1 2 0,-4-3 0,1 4 0,3 1 0,-3 2 0,-4-4 0,5 6 0,-14-3 0,18 8 0,-14 1 0,19 3 0,-7 0 0,9 0 0,-6 0 0,4 0 0,-3 0 0,8 0 0,-3 0 0,3 3 0,-3 0 0,3 3 0,-2 0 0,4-1 0,-1 1 0,2-1 0,1 1 0,2-1 0,-2-2 0,4 2 0,-1-2 0,2 0 0,0-1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22DF5-9068-6A44-B8B0-4D6FF9BD1B41}" type="datetimeFigureOut">
              <a:rPr lang="en-US" smtClean="0"/>
              <a:t>12/1/20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5FC30-9CA0-A34B-A28F-7D2EE1718ABA}" type="slidenum">
              <a:rPr lang="en-US" smtClean="0"/>
              <a:t>‹#›</a:t>
            </a:fld>
            <a:endParaRPr lang="en-US"/>
          </a:p>
        </p:txBody>
      </p:sp>
    </p:spTree>
    <p:extLst>
      <p:ext uri="{BB962C8B-B14F-4D97-AF65-F5344CB8AC3E}">
        <p14:creationId xmlns:p14="http://schemas.microsoft.com/office/powerpoint/2010/main" val="2470762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30</a:t>
            </a:fld>
            <a:endParaRPr lang="en-US"/>
          </a:p>
        </p:txBody>
      </p:sp>
    </p:spTree>
    <p:extLst>
      <p:ext uri="{BB962C8B-B14F-4D97-AF65-F5344CB8AC3E}">
        <p14:creationId xmlns:p14="http://schemas.microsoft.com/office/powerpoint/2010/main" val="485910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31</a:t>
            </a:fld>
            <a:endParaRPr lang="en-US"/>
          </a:p>
        </p:txBody>
      </p:sp>
    </p:spTree>
    <p:extLst>
      <p:ext uri="{BB962C8B-B14F-4D97-AF65-F5344CB8AC3E}">
        <p14:creationId xmlns:p14="http://schemas.microsoft.com/office/powerpoint/2010/main" val="912028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32</a:t>
            </a:fld>
            <a:endParaRPr lang="en-US"/>
          </a:p>
        </p:txBody>
      </p:sp>
    </p:spTree>
    <p:extLst>
      <p:ext uri="{BB962C8B-B14F-4D97-AF65-F5344CB8AC3E}">
        <p14:creationId xmlns:p14="http://schemas.microsoft.com/office/powerpoint/2010/main" val="3449376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33</a:t>
            </a:fld>
            <a:endParaRPr lang="en-US"/>
          </a:p>
        </p:txBody>
      </p:sp>
    </p:spTree>
    <p:extLst>
      <p:ext uri="{BB962C8B-B14F-4D97-AF65-F5344CB8AC3E}">
        <p14:creationId xmlns:p14="http://schemas.microsoft.com/office/powerpoint/2010/main" val="3884050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34</a:t>
            </a:fld>
            <a:endParaRPr lang="en-US"/>
          </a:p>
        </p:txBody>
      </p:sp>
    </p:spTree>
    <p:extLst>
      <p:ext uri="{BB962C8B-B14F-4D97-AF65-F5344CB8AC3E}">
        <p14:creationId xmlns:p14="http://schemas.microsoft.com/office/powerpoint/2010/main" val="231496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35</a:t>
            </a:fld>
            <a:endParaRPr lang="en-US"/>
          </a:p>
        </p:txBody>
      </p:sp>
    </p:spTree>
    <p:extLst>
      <p:ext uri="{BB962C8B-B14F-4D97-AF65-F5344CB8AC3E}">
        <p14:creationId xmlns:p14="http://schemas.microsoft.com/office/powerpoint/2010/main" val="1840568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36</a:t>
            </a:fld>
            <a:endParaRPr lang="en-US"/>
          </a:p>
        </p:txBody>
      </p:sp>
    </p:spTree>
    <p:extLst>
      <p:ext uri="{BB962C8B-B14F-4D97-AF65-F5344CB8AC3E}">
        <p14:creationId xmlns:p14="http://schemas.microsoft.com/office/powerpoint/2010/main" val="4253355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37</a:t>
            </a:fld>
            <a:endParaRPr lang="en-US"/>
          </a:p>
        </p:txBody>
      </p:sp>
    </p:spTree>
    <p:extLst>
      <p:ext uri="{BB962C8B-B14F-4D97-AF65-F5344CB8AC3E}">
        <p14:creationId xmlns:p14="http://schemas.microsoft.com/office/powerpoint/2010/main" val="1353855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275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082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602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2665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148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939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27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50</a:t>
            </a:fld>
            <a:endParaRPr lang="en-US"/>
          </a:p>
        </p:txBody>
      </p:sp>
    </p:spTree>
    <p:extLst>
      <p:ext uri="{BB962C8B-B14F-4D97-AF65-F5344CB8AC3E}">
        <p14:creationId xmlns:p14="http://schemas.microsoft.com/office/powerpoint/2010/main" val="1568834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51</a:t>
            </a:fld>
            <a:endParaRPr lang="en-US"/>
          </a:p>
        </p:txBody>
      </p:sp>
    </p:spTree>
    <p:extLst>
      <p:ext uri="{BB962C8B-B14F-4D97-AF65-F5344CB8AC3E}">
        <p14:creationId xmlns:p14="http://schemas.microsoft.com/office/powerpoint/2010/main" val="402796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246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2289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15FC30-9CA0-A34B-A28F-7D2EE1718A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88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3300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2711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886FEB-C30F-884D-B970-268C6CFABA73}" type="datetimeFigureOut">
              <a:rPr lang="en-US" smtClean="0"/>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0069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D886FEB-C30F-884D-B970-268C6CFABA73}" type="datetimeFigureOut">
              <a:rPr lang="en-US" smtClean="0"/>
              <a:t>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0849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D886FEB-C30F-884D-B970-268C6CFABA73}" type="datetimeFigureOut">
              <a:rPr lang="en-US" smtClean="0"/>
              <a:t>12/1/20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44642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D886FEB-C30F-884D-B970-268C6CFABA73}" type="datetimeFigureOut">
              <a:rPr lang="en-US" smtClean="0"/>
              <a:t>12/1/20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424787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86FEB-C30F-884D-B970-268C6CFABA73}" type="datetimeFigureOut">
              <a:rPr lang="en-US" smtClean="0"/>
              <a:t>12/1/20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186481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24687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2970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8464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81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86FEB-C30F-884D-B970-268C6CFABA73}" type="datetimeFigureOut">
              <a:rPr lang="en-US" smtClean="0"/>
              <a:t>12/1/20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6F8502-763A-2849-AE78-B1B4373B2844}" type="slidenum">
              <a:rPr lang="en-US" smtClean="0"/>
              <a:t>‹#›</a:t>
            </a:fld>
            <a:endParaRPr lang="en-US"/>
          </a:p>
        </p:txBody>
      </p:sp>
    </p:spTree>
    <p:extLst>
      <p:ext uri="{BB962C8B-B14F-4D97-AF65-F5344CB8AC3E}">
        <p14:creationId xmlns:p14="http://schemas.microsoft.com/office/powerpoint/2010/main" val="1705825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customXml" Target="../ink/ink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customXml" Target="../ink/ink7.xml"/><Relationship Id="rId3" Type="http://schemas.openxmlformats.org/officeDocument/2006/relationships/image" Target="../media/image9.png"/><Relationship Id="rId7"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ustomXml" Target="../ink/ink6.xml"/><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3.emf"/></Relationships>
</file>

<file path=ppt/slides/_rels/slide10.xml.rels><?xml version="1.0" encoding="UTF-8" standalone="yes"?>
<Relationships xmlns="http://schemas.openxmlformats.org/package/2006/relationships"><Relationship Id="rId8" Type="http://schemas.openxmlformats.org/officeDocument/2006/relationships/customXml" Target="../ink/ink9.xml"/><Relationship Id="rId3" Type="http://schemas.openxmlformats.org/officeDocument/2006/relationships/image" Target="../media/image9.png"/><Relationship Id="rId7"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ustomXml" Target="../ink/ink8.xml"/><Relationship Id="rId11" Type="http://schemas.openxmlformats.org/officeDocument/2006/relationships/image" Target="../media/image14.emf"/><Relationship Id="rId5" Type="http://schemas.openxmlformats.org/officeDocument/2006/relationships/image" Target="../media/image11.png"/><Relationship Id="rId10" Type="http://schemas.openxmlformats.org/officeDocument/2006/relationships/customXml" Target="../ink/ink10.xml"/><Relationship Id="rId4" Type="http://schemas.openxmlformats.org/officeDocument/2006/relationships/image" Target="../media/image10.png"/><Relationship Id="rId9" Type="http://schemas.openxmlformats.org/officeDocument/2006/relationships/image" Target="../media/image13.emf"/></Relationships>
</file>

<file path=ppt/slides/_rels/slide11.xml.rels><?xml version="1.0" encoding="UTF-8" standalone="yes"?>
<Relationships xmlns="http://schemas.openxmlformats.org/package/2006/relationships"><Relationship Id="rId8" Type="http://schemas.openxmlformats.org/officeDocument/2006/relationships/customXml" Target="../ink/ink12.xml"/><Relationship Id="rId13" Type="http://schemas.openxmlformats.org/officeDocument/2006/relationships/image" Target="../media/image15.emf"/><Relationship Id="rId3" Type="http://schemas.openxmlformats.org/officeDocument/2006/relationships/image" Target="../media/image9.png"/><Relationship Id="rId7" Type="http://schemas.openxmlformats.org/officeDocument/2006/relationships/image" Target="../media/image12.emf"/><Relationship Id="rId12" Type="http://schemas.openxmlformats.org/officeDocument/2006/relationships/customXml" Target="../ink/ink14.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ustomXml" Target="../ink/ink11.xml"/><Relationship Id="rId11" Type="http://schemas.openxmlformats.org/officeDocument/2006/relationships/image" Target="../media/image14.emf"/><Relationship Id="rId5" Type="http://schemas.openxmlformats.org/officeDocument/2006/relationships/image" Target="../media/image11.png"/><Relationship Id="rId10" Type="http://schemas.openxmlformats.org/officeDocument/2006/relationships/customXml" Target="../ink/ink13.xml"/><Relationship Id="rId4" Type="http://schemas.openxmlformats.org/officeDocument/2006/relationships/image" Target="../media/image10.png"/><Relationship Id="rId9" Type="http://schemas.openxmlformats.org/officeDocument/2006/relationships/image" Target="../media/image13.emf"/></Relationships>
</file>

<file path=ppt/slides/_rels/slide12.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15.emf"/><Relationship Id="rId3" Type="http://schemas.openxmlformats.org/officeDocument/2006/relationships/image" Target="../media/image9.png"/><Relationship Id="rId7" Type="http://schemas.openxmlformats.org/officeDocument/2006/relationships/image" Target="../media/image12.emf"/><Relationship Id="rId12" Type="http://schemas.openxmlformats.org/officeDocument/2006/relationships/customXml" Target="../ink/ink18.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ustomXml" Target="../ink/ink15.xml"/><Relationship Id="rId11" Type="http://schemas.openxmlformats.org/officeDocument/2006/relationships/image" Target="../media/image14.emf"/><Relationship Id="rId5" Type="http://schemas.openxmlformats.org/officeDocument/2006/relationships/image" Target="../media/image11.png"/><Relationship Id="rId15" Type="http://schemas.openxmlformats.org/officeDocument/2006/relationships/image" Target="../media/image16.emf"/><Relationship Id="rId10" Type="http://schemas.openxmlformats.org/officeDocument/2006/relationships/customXml" Target="../ink/ink17.xml"/><Relationship Id="rId4" Type="http://schemas.openxmlformats.org/officeDocument/2006/relationships/image" Target="../media/image10.png"/><Relationship Id="rId9" Type="http://schemas.openxmlformats.org/officeDocument/2006/relationships/image" Target="../media/image13.emf"/><Relationship Id="rId14" Type="http://schemas.openxmlformats.org/officeDocument/2006/relationships/customXml" Target="../ink/ink19.xml"/></Relationships>
</file>

<file path=ppt/slides/_rels/slide13.xml.rels><?xml version="1.0" encoding="UTF-8" standalone="yes"?>
<Relationships xmlns="http://schemas.openxmlformats.org/package/2006/relationships"><Relationship Id="rId8" Type="http://schemas.openxmlformats.org/officeDocument/2006/relationships/customXml" Target="../ink/ink21.xml"/><Relationship Id="rId13" Type="http://schemas.openxmlformats.org/officeDocument/2006/relationships/image" Target="../media/image15.emf"/><Relationship Id="rId3" Type="http://schemas.openxmlformats.org/officeDocument/2006/relationships/image" Target="../media/image9.png"/><Relationship Id="rId7" Type="http://schemas.openxmlformats.org/officeDocument/2006/relationships/image" Target="../media/image12.emf"/><Relationship Id="rId12" Type="http://schemas.openxmlformats.org/officeDocument/2006/relationships/customXml" Target="../ink/ink23.xml"/><Relationship Id="rId17" Type="http://schemas.openxmlformats.org/officeDocument/2006/relationships/image" Target="../media/image17.emf"/><Relationship Id="rId2" Type="http://schemas.openxmlformats.org/officeDocument/2006/relationships/image" Target="../media/image8.png"/><Relationship Id="rId16" Type="http://schemas.openxmlformats.org/officeDocument/2006/relationships/customXml" Target="../ink/ink25.xml"/><Relationship Id="rId1" Type="http://schemas.openxmlformats.org/officeDocument/2006/relationships/slideLayout" Target="../slideLayouts/slideLayout2.xml"/><Relationship Id="rId6" Type="http://schemas.openxmlformats.org/officeDocument/2006/relationships/customXml" Target="../ink/ink20.xml"/><Relationship Id="rId11" Type="http://schemas.openxmlformats.org/officeDocument/2006/relationships/image" Target="../media/image14.emf"/><Relationship Id="rId5" Type="http://schemas.openxmlformats.org/officeDocument/2006/relationships/image" Target="../media/image11.png"/><Relationship Id="rId15" Type="http://schemas.openxmlformats.org/officeDocument/2006/relationships/image" Target="../media/image16.emf"/><Relationship Id="rId10" Type="http://schemas.openxmlformats.org/officeDocument/2006/relationships/customXml" Target="../ink/ink22.xml"/><Relationship Id="rId4" Type="http://schemas.openxmlformats.org/officeDocument/2006/relationships/image" Target="../media/image10.png"/><Relationship Id="rId9" Type="http://schemas.openxmlformats.org/officeDocument/2006/relationships/image" Target="../media/image13.emf"/><Relationship Id="rId14" Type="http://schemas.openxmlformats.org/officeDocument/2006/relationships/customXml" Target="../ink/ink24.xml"/></Relationships>
</file>

<file path=ppt/slides/_rels/slide14.xml.rels><?xml version="1.0" encoding="UTF-8" standalone="yes"?>
<Relationships xmlns="http://schemas.openxmlformats.org/package/2006/relationships"><Relationship Id="rId13" Type="http://schemas.openxmlformats.org/officeDocument/2006/relationships/image" Target="../media/image15.emf"/><Relationship Id="rId18" Type="http://schemas.openxmlformats.org/officeDocument/2006/relationships/customXml" Target="../ink/ink32.xml"/><Relationship Id="rId26" Type="http://schemas.openxmlformats.org/officeDocument/2006/relationships/customXml" Target="../ink/ink36.xml"/><Relationship Id="rId3" Type="http://schemas.openxmlformats.org/officeDocument/2006/relationships/image" Target="../media/image9.png"/><Relationship Id="rId21" Type="http://schemas.openxmlformats.org/officeDocument/2006/relationships/image" Target="../media/image19.emf"/><Relationship Id="rId7" Type="http://schemas.openxmlformats.org/officeDocument/2006/relationships/image" Target="../media/image12.emf"/><Relationship Id="rId12" Type="http://schemas.openxmlformats.org/officeDocument/2006/relationships/customXml" Target="../ink/ink29.xml"/><Relationship Id="rId17" Type="http://schemas.openxmlformats.org/officeDocument/2006/relationships/image" Target="../media/image17.emf"/><Relationship Id="rId25" Type="http://schemas.openxmlformats.org/officeDocument/2006/relationships/image" Target="../media/image21.emf"/><Relationship Id="rId33" Type="http://schemas.openxmlformats.org/officeDocument/2006/relationships/image" Target="../media/image25.emf"/><Relationship Id="rId2" Type="http://schemas.openxmlformats.org/officeDocument/2006/relationships/image" Target="../media/image8.png"/><Relationship Id="rId16" Type="http://schemas.openxmlformats.org/officeDocument/2006/relationships/customXml" Target="../ink/ink31.xml"/><Relationship Id="rId20" Type="http://schemas.openxmlformats.org/officeDocument/2006/relationships/customXml" Target="../ink/ink33.xml"/><Relationship Id="rId29" Type="http://schemas.openxmlformats.org/officeDocument/2006/relationships/image" Target="../media/image23.emf"/><Relationship Id="rId1" Type="http://schemas.openxmlformats.org/officeDocument/2006/relationships/slideLayout" Target="../slideLayouts/slideLayout2.xml"/><Relationship Id="rId6" Type="http://schemas.openxmlformats.org/officeDocument/2006/relationships/customXml" Target="../ink/ink26.xml"/><Relationship Id="rId11" Type="http://schemas.openxmlformats.org/officeDocument/2006/relationships/image" Target="../media/image14.emf"/><Relationship Id="rId24" Type="http://schemas.openxmlformats.org/officeDocument/2006/relationships/customXml" Target="../ink/ink35.xml"/><Relationship Id="rId32" Type="http://schemas.openxmlformats.org/officeDocument/2006/relationships/customXml" Target="../ink/ink39.xml"/><Relationship Id="rId5" Type="http://schemas.openxmlformats.org/officeDocument/2006/relationships/image" Target="../media/image11.png"/><Relationship Id="rId15" Type="http://schemas.openxmlformats.org/officeDocument/2006/relationships/image" Target="../media/image16.emf"/><Relationship Id="rId23" Type="http://schemas.openxmlformats.org/officeDocument/2006/relationships/image" Target="../media/image20.emf"/><Relationship Id="rId28" Type="http://schemas.openxmlformats.org/officeDocument/2006/relationships/customXml" Target="../ink/ink37.xml"/><Relationship Id="rId10" Type="http://schemas.openxmlformats.org/officeDocument/2006/relationships/customXml" Target="../ink/ink28.xml"/><Relationship Id="rId19" Type="http://schemas.openxmlformats.org/officeDocument/2006/relationships/image" Target="../media/image18.emf"/><Relationship Id="rId31" Type="http://schemas.openxmlformats.org/officeDocument/2006/relationships/image" Target="../media/image24.emf"/><Relationship Id="rId4" Type="http://schemas.openxmlformats.org/officeDocument/2006/relationships/image" Target="../media/image10.png"/><Relationship Id="rId9" Type="http://schemas.openxmlformats.org/officeDocument/2006/relationships/image" Target="../media/image13.emf"/><Relationship Id="rId14" Type="http://schemas.openxmlformats.org/officeDocument/2006/relationships/customXml" Target="../ink/ink30.xml"/><Relationship Id="rId22" Type="http://schemas.openxmlformats.org/officeDocument/2006/relationships/customXml" Target="../ink/ink34.xml"/><Relationship Id="rId27" Type="http://schemas.openxmlformats.org/officeDocument/2006/relationships/image" Target="../media/image22.emf"/><Relationship Id="rId30" Type="http://schemas.openxmlformats.org/officeDocument/2006/relationships/customXml" Target="../ink/ink38.xml"/><Relationship Id="rId8" Type="http://schemas.openxmlformats.org/officeDocument/2006/relationships/customXml" Target="../ink/ink27.xml"/></Relationships>
</file>

<file path=ppt/slides/_rels/slide15.xml.rels><?xml version="1.0" encoding="UTF-8" standalone="yes"?>
<Relationships xmlns="http://schemas.openxmlformats.org/package/2006/relationships"><Relationship Id="rId8" Type="http://schemas.openxmlformats.org/officeDocument/2006/relationships/customXml" Target="../ink/ink41.xml"/><Relationship Id="rId13" Type="http://schemas.openxmlformats.org/officeDocument/2006/relationships/image" Target="../media/image15.emf"/><Relationship Id="rId18" Type="http://schemas.openxmlformats.org/officeDocument/2006/relationships/customXml" Target="../ink/ink46.xml"/><Relationship Id="rId3" Type="http://schemas.openxmlformats.org/officeDocument/2006/relationships/image" Target="../media/image9.png"/><Relationship Id="rId7" Type="http://schemas.openxmlformats.org/officeDocument/2006/relationships/image" Target="../media/image12.emf"/><Relationship Id="rId12" Type="http://schemas.openxmlformats.org/officeDocument/2006/relationships/customXml" Target="../ink/ink43.xml"/><Relationship Id="rId17" Type="http://schemas.openxmlformats.org/officeDocument/2006/relationships/image" Target="../media/image17.emf"/><Relationship Id="rId2" Type="http://schemas.openxmlformats.org/officeDocument/2006/relationships/image" Target="../media/image8.png"/><Relationship Id="rId16" Type="http://schemas.openxmlformats.org/officeDocument/2006/relationships/customXml" Target="../ink/ink45.xml"/><Relationship Id="rId1" Type="http://schemas.openxmlformats.org/officeDocument/2006/relationships/slideLayout" Target="../slideLayouts/slideLayout2.xml"/><Relationship Id="rId6" Type="http://schemas.openxmlformats.org/officeDocument/2006/relationships/customXml" Target="../ink/ink40.xml"/><Relationship Id="rId11" Type="http://schemas.openxmlformats.org/officeDocument/2006/relationships/image" Target="../media/image14.emf"/><Relationship Id="rId5" Type="http://schemas.openxmlformats.org/officeDocument/2006/relationships/image" Target="../media/image11.png"/><Relationship Id="rId15" Type="http://schemas.openxmlformats.org/officeDocument/2006/relationships/image" Target="../media/image16.emf"/><Relationship Id="rId10" Type="http://schemas.openxmlformats.org/officeDocument/2006/relationships/customXml" Target="../ink/ink42.xml"/><Relationship Id="rId19" Type="http://schemas.openxmlformats.org/officeDocument/2006/relationships/image" Target="../media/image26.emf"/><Relationship Id="rId4" Type="http://schemas.openxmlformats.org/officeDocument/2006/relationships/image" Target="../media/image10.png"/><Relationship Id="rId9" Type="http://schemas.openxmlformats.org/officeDocument/2006/relationships/image" Target="../media/image13.emf"/><Relationship Id="rId14" Type="http://schemas.openxmlformats.org/officeDocument/2006/relationships/customXml" Target="../ink/ink4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customXml" Target="../ink/ink47.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customXml" Target="../ink/ink48.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customXml" Target="../ink/ink49.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8.png"/><Relationship Id="rId7" Type="http://schemas.openxmlformats.org/officeDocument/2006/relationships/customXml" Target="../ink/ink51.xm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customXml" Target="../ink/ink50.xml"/><Relationship Id="rId4" Type="http://schemas.openxmlformats.org/officeDocument/2006/relationships/image" Target="../media/image29.png"/><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8.png"/><Relationship Id="rId7" Type="http://schemas.openxmlformats.org/officeDocument/2006/relationships/customXml" Target="../ink/ink53.xm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emf"/><Relationship Id="rId11" Type="http://schemas.openxmlformats.org/officeDocument/2006/relationships/image" Target="../media/image31.png"/><Relationship Id="rId5" Type="http://schemas.openxmlformats.org/officeDocument/2006/relationships/customXml" Target="../ink/ink52.xml"/><Relationship Id="rId10" Type="http://schemas.openxmlformats.org/officeDocument/2006/relationships/image" Target="../media/image33.emf"/><Relationship Id="rId4" Type="http://schemas.openxmlformats.org/officeDocument/2006/relationships/image" Target="../media/image29.png"/><Relationship Id="rId9" Type="http://schemas.openxmlformats.org/officeDocument/2006/relationships/customXml" Target="../ink/ink54.xml"/></Relationships>
</file>

<file path=ppt/slides/_rels/slide21.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customXml" Target="../ink/ink56.xml"/><Relationship Id="rId12" Type="http://schemas.openxmlformats.org/officeDocument/2006/relationships/image" Target="../media/image34.emf"/><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emf"/><Relationship Id="rId11" Type="http://schemas.openxmlformats.org/officeDocument/2006/relationships/customXml" Target="../ink/ink58.xml"/><Relationship Id="rId5" Type="http://schemas.openxmlformats.org/officeDocument/2006/relationships/customXml" Target="../ink/ink55.xml"/><Relationship Id="rId10" Type="http://schemas.openxmlformats.org/officeDocument/2006/relationships/image" Target="../media/image33.emf"/><Relationship Id="rId4" Type="http://schemas.openxmlformats.org/officeDocument/2006/relationships/image" Target="../media/image29.png"/><Relationship Id="rId9" Type="http://schemas.openxmlformats.org/officeDocument/2006/relationships/customXml" Target="../ink/ink57.xml"/></Relationships>
</file>

<file path=ppt/slides/_rels/slide22.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customXml" Target="../ink/ink60.xml"/><Relationship Id="rId12" Type="http://schemas.openxmlformats.org/officeDocument/2006/relationships/image" Target="../media/image34.emf"/><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emf"/><Relationship Id="rId11" Type="http://schemas.openxmlformats.org/officeDocument/2006/relationships/customXml" Target="../ink/ink62.xml"/><Relationship Id="rId5" Type="http://schemas.openxmlformats.org/officeDocument/2006/relationships/customXml" Target="../ink/ink59.xml"/><Relationship Id="rId15" Type="http://schemas.openxmlformats.org/officeDocument/2006/relationships/image" Target="../media/image35.emf"/><Relationship Id="rId10" Type="http://schemas.openxmlformats.org/officeDocument/2006/relationships/image" Target="../media/image33.emf"/><Relationship Id="rId4" Type="http://schemas.openxmlformats.org/officeDocument/2006/relationships/image" Target="../media/image29.png"/><Relationship Id="rId9" Type="http://schemas.openxmlformats.org/officeDocument/2006/relationships/customXml" Target="../ink/ink61.xml"/><Relationship Id="rId14" Type="http://schemas.openxmlformats.org/officeDocument/2006/relationships/customXml" Target="../ink/ink63.xml"/></Relationships>
</file>

<file path=ppt/slides/_rels/slide23.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customXml" Target="../ink/ink65.xml"/><Relationship Id="rId12" Type="http://schemas.openxmlformats.org/officeDocument/2006/relationships/image" Target="../media/image34.emf"/><Relationship Id="rId17" Type="http://schemas.openxmlformats.org/officeDocument/2006/relationships/image" Target="../media/image36.emf"/><Relationship Id="rId2" Type="http://schemas.openxmlformats.org/officeDocument/2006/relationships/image" Target="../media/image27.png"/><Relationship Id="rId16" Type="http://schemas.openxmlformats.org/officeDocument/2006/relationships/customXml" Target="../ink/ink69.xml"/><Relationship Id="rId1" Type="http://schemas.openxmlformats.org/officeDocument/2006/relationships/slideLayout" Target="../slideLayouts/slideLayout2.xml"/><Relationship Id="rId6" Type="http://schemas.openxmlformats.org/officeDocument/2006/relationships/image" Target="../media/image30.emf"/><Relationship Id="rId11" Type="http://schemas.openxmlformats.org/officeDocument/2006/relationships/customXml" Target="../ink/ink67.xml"/><Relationship Id="rId5" Type="http://schemas.openxmlformats.org/officeDocument/2006/relationships/customXml" Target="../ink/ink64.xml"/><Relationship Id="rId15" Type="http://schemas.openxmlformats.org/officeDocument/2006/relationships/image" Target="../media/image35.emf"/><Relationship Id="rId10" Type="http://schemas.openxmlformats.org/officeDocument/2006/relationships/image" Target="../media/image33.emf"/><Relationship Id="rId4" Type="http://schemas.openxmlformats.org/officeDocument/2006/relationships/image" Target="../media/image29.png"/><Relationship Id="rId9" Type="http://schemas.openxmlformats.org/officeDocument/2006/relationships/customXml" Target="../ink/ink66.xml"/><Relationship Id="rId14" Type="http://schemas.openxmlformats.org/officeDocument/2006/relationships/customXml" Target="../ink/ink68.xml"/></Relationships>
</file>

<file path=ppt/slides/_rels/slide24.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1.png"/><Relationship Id="rId18" Type="http://schemas.openxmlformats.org/officeDocument/2006/relationships/customXml" Target="../ink/ink76.xml"/><Relationship Id="rId3" Type="http://schemas.openxmlformats.org/officeDocument/2006/relationships/image" Target="../media/image28.png"/><Relationship Id="rId7" Type="http://schemas.openxmlformats.org/officeDocument/2006/relationships/customXml" Target="../ink/ink71.xml"/><Relationship Id="rId12" Type="http://schemas.openxmlformats.org/officeDocument/2006/relationships/image" Target="../media/image34.emf"/><Relationship Id="rId17" Type="http://schemas.openxmlformats.org/officeDocument/2006/relationships/image" Target="../media/image36.emf"/><Relationship Id="rId2" Type="http://schemas.openxmlformats.org/officeDocument/2006/relationships/image" Target="../media/image27.png"/><Relationship Id="rId16" Type="http://schemas.openxmlformats.org/officeDocument/2006/relationships/customXml" Target="../ink/ink75.xml"/><Relationship Id="rId1" Type="http://schemas.openxmlformats.org/officeDocument/2006/relationships/slideLayout" Target="../slideLayouts/slideLayout2.xml"/><Relationship Id="rId6" Type="http://schemas.openxmlformats.org/officeDocument/2006/relationships/image" Target="../media/image30.emf"/><Relationship Id="rId11" Type="http://schemas.openxmlformats.org/officeDocument/2006/relationships/customXml" Target="../ink/ink73.xml"/><Relationship Id="rId5" Type="http://schemas.openxmlformats.org/officeDocument/2006/relationships/customXml" Target="../ink/ink70.xml"/><Relationship Id="rId15" Type="http://schemas.openxmlformats.org/officeDocument/2006/relationships/image" Target="../media/image35.emf"/><Relationship Id="rId10" Type="http://schemas.openxmlformats.org/officeDocument/2006/relationships/image" Target="../media/image33.emf"/><Relationship Id="rId19" Type="http://schemas.openxmlformats.org/officeDocument/2006/relationships/image" Target="../media/image37.emf"/><Relationship Id="rId4" Type="http://schemas.openxmlformats.org/officeDocument/2006/relationships/image" Target="../media/image29.png"/><Relationship Id="rId9" Type="http://schemas.openxmlformats.org/officeDocument/2006/relationships/customXml" Target="../ink/ink72.xml"/><Relationship Id="rId14" Type="http://schemas.openxmlformats.org/officeDocument/2006/relationships/customXml" Target="../ink/ink7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customXml" Target="../ink/ink77.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90.png"/><Relationship Id="rId5" Type="http://schemas.openxmlformats.org/officeDocument/2006/relationships/image" Target="../media/image280.png"/><Relationship Id="rId4" Type="http://schemas.openxmlformats.org/officeDocument/2006/relationships/image" Target="../media/image270.png"/></Relationships>
</file>

<file path=ppt/slides/_rels/slide3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customXml" Target="../ink/ink78.xml"/><Relationship Id="rId12"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80.xml"/><Relationship Id="rId5" Type="http://schemas.openxmlformats.org/officeDocument/2006/relationships/image" Target="../media/image280.png"/><Relationship Id="rId10" Type="http://schemas.openxmlformats.org/officeDocument/2006/relationships/image" Target="../media/image310.png"/><Relationship Id="rId4" Type="http://schemas.openxmlformats.org/officeDocument/2006/relationships/image" Target="../media/image270.png"/><Relationship Id="rId9" Type="http://schemas.openxmlformats.org/officeDocument/2006/relationships/customXml" Target="../ink/ink79.xml"/></Relationships>
</file>

<file path=ppt/slides/_rels/slide3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84.xml"/><Relationship Id="rId18"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customXml" Target="../ink/ink81.xml"/><Relationship Id="rId12" Type="http://schemas.openxmlformats.org/officeDocument/2006/relationships/image" Target="../media/image32.png"/><Relationship Id="rId17" Type="http://schemas.openxmlformats.org/officeDocument/2006/relationships/customXml" Target="../ink/ink86.xml"/><Relationship Id="rId2" Type="http://schemas.openxmlformats.org/officeDocument/2006/relationships/notesSlide" Target="../notesSlides/notesSlide3.xml"/><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83.xml"/><Relationship Id="rId5" Type="http://schemas.openxmlformats.org/officeDocument/2006/relationships/image" Target="../media/image280.png"/><Relationship Id="rId15" Type="http://schemas.openxmlformats.org/officeDocument/2006/relationships/customXml" Target="../ink/ink85.xml"/><Relationship Id="rId10" Type="http://schemas.openxmlformats.org/officeDocument/2006/relationships/image" Target="../media/image310.png"/><Relationship Id="rId4" Type="http://schemas.openxmlformats.org/officeDocument/2006/relationships/image" Target="../media/image270.png"/><Relationship Id="rId9" Type="http://schemas.openxmlformats.org/officeDocument/2006/relationships/customXml" Target="../ink/ink82.xml"/><Relationship Id="rId14" Type="http://schemas.openxmlformats.org/officeDocument/2006/relationships/image" Target="../media/image33.png"/></Relationships>
</file>

<file path=ppt/slides/_rels/slide3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90.xml"/><Relationship Id="rId18"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customXml" Target="../ink/ink87.xml"/><Relationship Id="rId12" Type="http://schemas.openxmlformats.org/officeDocument/2006/relationships/image" Target="../media/image32.png"/><Relationship Id="rId17" Type="http://schemas.openxmlformats.org/officeDocument/2006/relationships/customXml" Target="../ink/ink92.xml"/><Relationship Id="rId2" Type="http://schemas.openxmlformats.org/officeDocument/2006/relationships/notesSlide" Target="../notesSlides/notesSlide4.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89.xml"/><Relationship Id="rId5" Type="http://schemas.openxmlformats.org/officeDocument/2006/relationships/image" Target="../media/image280.png"/><Relationship Id="rId15" Type="http://schemas.openxmlformats.org/officeDocument/2006/relationships/customXml" Target="../ink/ink91.xml"/><Relationship Id="rId10" Type="http://schemas.openxmlformats.org/officeDocument/2006/relationships/image" Target="../media/image310.png"/><Relationship Id="rId19" Type="http://schemas.openxmlformats.org/officeDocument/2006/relationships/customXml" Target="../ink/ink93.xml"/><Relationship Id="rId4" Type="http://schemas.openxmlformats.org/officeDocument/2006/relationships/image" Target="../media/image270.png"/><Relationship Id="rId9" Type="http://schemas.openxmlformats.org/officeDocument/2006/relationships/customXml" Target="../ink/ink88.xml"/><Relationship Id="rId14" Type="http://schemas.openxmlformats.org/officeDocument/2006/relationships/image" Target="../media/image33.png"/></Relationships>
</file>

<file path=ppt/slides/_rels/slide3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97.xml"/><Relationship Id="rId18" Type="http://schemas.openxmlformats.org/officeDocument/2006/relationships/image" Target="../media/image35.png"/><Relationship Id="rId3" Type="http://schemas.openxmlformats.org/officeDocument/2006/relationships/image" Target="../media/image26.png"/><Relationship Id="rId21" Type="http://schemas.openxmlformats.org/officeDocument/2006/relationships/customXml" Target="../ink/ink101.xml"/><Relationship Id="rId7" Type="http://schemas.openxmlformats.org/officeDocument/2006/relationships/customXml" Target="../ink/ink94.xml"/><Relationship Id="rId12" Type="http://schemas.openxmlformats.org/officeDocument/2006/relationships/image" Target="../media/image32.png"/><Relationship Id="rId17" Type="http://schemas.openxmlformats.org/officeDocument/2006/relationships/customXml" Target="../ink/ink99.xml"/><Relationship Id="rId2" Type="http://schemas.openxmlformats.org/officeDocument/2006/relationships/notesSlide" Target="../notesSlides/notesSlide5.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96.xml"/><Relationship Id="rId24" Type="http://schemas.openxmlformats.org/officeDocument/2006/relationships/image" Target="../media/image38.png"/><Relationship Id="rId5" Type="http://schemas.openxmlformats.org/officeDocument/2006/relationships/image" Target="../media/image280.png"/><Relationship Id="rId15" Type="http://schemas.openxmlformats.org/officeDocument/2006/relationships/customXml" Target="../ink/ink98.xml"/><Relationship Id="rId23" Type="http://schemas.openxmlformats.org/officeDocument/2006/relationships/customXml" Target="../ink/ink102.xml"/><Relationship Id="rId10" Type="http://schemas.openxmlformats.org/officeDocument/2006/relationships/image" Target="../media/image310.png"/><Relationship Id="rId19" Type="http://schemas.openxmlformats.org/officeDocument/2006/relationships/customXml" Target="../ink/ink100.xml"/><Relationship Id="rId4" Type="http://schemas.openxmlformats.org/officeDocument/2006/relationships/image" Target="../media/image270.png"/><Relationship Id="rId9" Type="http://schemas.openxmlformats.org/officeDocument/2006/relationships/customXml" Target="../ink/ink95.xml"/><Relationship Id="rId14" Type="http://schemas.openxmlformats.org/officeDocument/2006/relationships/image" Target="../media/image33.png"/><Relationship Id="rId22" Type="http://schemas.openxmlformats.org/officeDocument/2006/relationships/image" Target="../media/image37.png"/></Relationships>
</file>

<file path=ppt/slides/_rels/slide3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106.xml"/><Relationship Id="rId18" Type="http://schemas.openxmlformats.org/officeDocument/2006/relationships/image" Target="../media/image35.png"/><Relationship Id="rId26" Type="http://schemas.openxmlformats.org/officeDocument/2006/relationships/image" Target="../media/image39.png"/><Relationship Id="rId3" Type="http://schemas.openxmlformats.org/officeDocument/2006/relationships/image" Target="../media/image26.png"/><Relationship Id="rId21" Type="http://schemas.openxmlformats.org/officeDocument/2006/relationships/customXml" Target="../ink/ink110.xml"/><Relationship Id="rId7" Type="http://schemas.openxmlformats.org/officeDocument/2006/relationships/customXml" Target="../ink/ink103.xml"/><Relationship Id="rId12" Type="http://schemas.openxmlformats.org/officeDocument/2006/relationships/image" Target="../media/image32.png"/><Relationship Id="rId17" Type="http://schemas.openxmlformats.org/officeDocument/2006/relationships/customXml" Target="../ink/ink108.xml"/><Relationship Id="rId25" Type="http://schemas.openxmlformats.org/officeDocument/2006/relationships/customXml" Target="../ink/ink112.xml"/><Relationship Id="rId2" Type="http://schemas.openxmlformats.org/officeDocument/2006/relationships/notesSlide" Target="../notesSlides/notesSlide6.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105.xml"/><Relationship Id="rId24" Type="http://schemas.openxmlformats.org/officeDocument/2006/relationships/image" Target="../media/image38.png"/><Relationship Id="rId5" Type="http://schemas.openxmlformats.org/officeDocument/2006/relationships/image" Target="../media/image280.png"/><Relationship Id="rId15" Type="http://schemas.openxmlformats.org/officeDocument/2006/relationships/customXml" Target="../ink/ink107.xml"/><Relationship Id="rId23" Type="http://schemas.openxmlformats.org/officeDocument/2006/relationships/customXml" Target="../ink/ink111.xml"/><Relationship Id="rId10" Type="http://schemas.openxmlformats.org/officeDocument/2006/relationships/image" Target="../media/image310.png"/><Relationship Id="rId19" Type="http://schemas.openxmlformats.org/officeDocument/2006/relationships/customXml" Target="../ink/ink109.xml"/><Relationship Id="rId4" Type="http://schemas.openxmlformats.org/officeDocument/2006/relationships/image" Target="../media/image270.png"/><Relationship Id="rId9" Type="http://schemas.openxmlformats.org/officeDocument/2006/relationships/customXml" Target="../ink/ink104.xml"/><Relationship Id="rId14" Type="http://schemas.openxmlformats.org/officeDocument/2006/relationships/image" Target="../media/image33.png"/><Relationship Id="rId22" Type="http://schemas.openxmlformats.org/officeDocument/2006/relationships/image" Target="../media/image37.png"/></Relationships>
</file>

<file path=ppt/slides/_rels/slide3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116.xml"/><Relationship Id="rId18" Type="http://schemas.openxmlformats.org/officeDocument/2006/relationships/image" Target="../media/image35.png"/><Relationship Id="rId26" Type="http://schemas.openxmlformats.org/officeDocument/2006/relationships/image" Target="../media/image39.png"/><Relationship Id="rId3" Type="http://schemas.openxmlformats.org/officeDocument/2006/relationships/image" Target="../media/image26.png"/><Relationship Id="rId21" Type="http://schemas.openxmlformats.org/officeDocument/2006/relationships/customXml" Target="../ink/ink120.xml"/><Relationship Id="rId7" Type="http://schemas.openxmlformats.org/officeDocument/2006/relationships/customXml" Target="../ink/ink113.xml"/><Relationship Id="rId12" Type="http://schemas.openxmlformats.org/officeDocument/2006/relationships/image" Target="../media/image32.png"/><Relationship Id="rId17" Type="http://schemas.openxmlformats.org/officeDocument/2006/relationships/customXml" Target="../ink/ink118.xml"/><Relationship Id="rId25" Type="http://schemas.openxmlformats.org/officeDocument/2006/relationships/customXml" Target="../ink/ink122.xml"/><Relationship Id="rId2" Type="http://schemas.openxmlformats.org/officeDocument/2006/relationships/notesSlide" Target="../notesSlides/notesSlide7.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115.xml"/><Relationship Id="rId24" Type="http://schemas.openxmlformats.org/officeDocument/2006/relationships/image" Target="../media/image38.png"/><Relationship Id="rId5" Type="http://schemas.openxmlformats.org/officeDocument/2006/relationships/image" Target="../media/image280.png"/><Relationship Id="rId15" Type="http://schemas.openxmlformats.org/officeDocument/2006/relationships/customXml" Target="../ink/ink117.xml"/><Relationship Id="rId23" Type="http://schemas.openxmlformats.org/officeDocument/2006/relationships/customXml" Target="../ink/ink121.xml"/><Relationship Id="rId28" Type="http://schemas.openxmlformats.org/officeDocument/2006/relationships/image" Target="../media/image40.png"/><Relationship Id="rId10" Type="http://schemas.openxmlformats.org/officeDocument/2006/relationships/image" Target="../media/image310.png"/><Relationship Id="rId19" Type="http://schemas.openxmlformats.org/officeDocument/2006/relationships/customXml" Target="../ink/ink119.xml"/><Relationship Id="rId4" Type="http://schemas.openxmlformats.org/officeDocument/2006/relationships/image" Target="../media/image270.png"/><Relationship Id="rId9" Type="http://schemas.openxmlformats.org/officeDocument/2006/relationships/customXml" Target="../ink/ink114.xml"/><Relationship Id="rId14" Type="http://schemas.openxmlformats.org/officeDocument/2006/relationships/image" Target="../media/image33.png"/><Relationship Id="rId22" Type="http://schemas.openxmlformats.org/officeDocument/2006/relationships/image" Target="../media/image37.png"/><Relationship Id="rId27" Type="http://schemas.openxmlformats.org/officeDocument/2006/relationships/customXml" Target="../ink/ink123.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70.png"/></Relationships>
</file>

<file path=ppt/slides/_rels/slide38.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26.png"/><Relationship Id="rId7" Type="http://schemas.openxmlformats.org/officeDocument/2006/relationships/customXml" Target="../ink/ink125.xml"/><Relationship Id="rId12" Type="http://schemas.openxmlformats.org/officeDocument/2006/relationships/image" Target="../media/image41.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8.emf"/><Relationship Id="rId11" Type="http://schemas.openxmlformats.org/officeDocument/2006/relationships/customXml" Target="../ink/ink127.xml"/><Relationship Id="rId5" Type="http://schemas.openxmlformats.org/officeDocument/2006/relationships/customXml" Target="../ink/ink124.xml"/><Relationship Id="rId10" Type="http://schemas.openxmlformats.org/officeDocument/2006/relationships/image" Target="../media/image40.emf"/><Relationship Id="rId4" Type="http://schemas.openxmlformats.org/officeDocument/2006/relationships/image" Target="../media/image270.png"/><Relationship Id="rId9" Type="http://schemas.openxmlformats.org/officeDocument/2006/relationships/customXml" Target="../ink/ink126.xml"/></Relationships>
</file>

<file path=ppt/slides/_rels/slide39.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customXml" Target="../ink/ink132.xml"/><Relationship Id="rId3" Type="http://schemas.openxmlformats.org/officeDocument/2006/relationships/image" Target="../media/image26.png"/><Relationship Id="rId7" Type="http://schemas.openxmlformats.org/officeDocument/2006/relationships/customXml" Target="../ink/ink129.xml"/><Relationship Id="rId12" Type="http://schemas.openxmlformats.org/officeDocument/2006/relationships/image" Target="../media/image42.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8.emf"/><Relationship Id="rId11" Type="http://schemas.openxmlformats.org/officeDocument/2006/relationships/customXml" Target="../ink/ink131.xml"/><Relationship Id="rId5" Type="http://schemas.openxmlformats.org/officeDocument/2006/relationships/customXml" Target="../ink/ink128.xml"/><Relationship Id="rId10" Type="http://schemas.openxmlformats.org/officeDocument/2006/relationships/image" Target="../media/image40.emf"/><Relationship Id="rId4" Type="http://schemas.openxmlformats.org/officeDocument/2006/relationships/image" Target="../media/image270.png"/><Relationship Id="rId9" Type="http://schemas.openxmlformats.org/officeDocument/2006/relationships/customXml" Target="../ink/ink130.xml"/><Relationship Id="rId14" Type="http://schemas.openxmlformats.org/officeDocument/2006/relationships/image" Target="../media/image43.emf"/></Relationships>
</file>

<file path=ppt/slides/_rels/slide40.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customXml" Target="../ink/ink137.xml"/><Relationship Id="rId3" Type="http://schemas.openxmlformats.org/officeDocument/2006/relationships/image" Target="../media/image26.png"/><Relationship Id="rId7" Type="http://schemas.openxmlformats.org/officeDocument/2006/relationships/customXml" Target="../ink/ink134.xml"/><Relationship Id="rId12" Type="http://schemas.openxmlformats.org/officeDocument/2006/relationships/image" Target="../media/image42.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8.emf"/><Relationship Id="rId11" Type="http://schemas.openxmlformats.org/officeDocument/2006/relationships/customXml" Target="../ink/ink136.xml"/><Relationship Id="rId5" Type="http://schemas.openxmlformats.org/officeDocument/2006/relationships/customXml" Target="../ink/ink133.xml"/><Relationship Id="rId10" Type="http://schemas.openxmlformats.org/officeDocument/2006/relationships/image" Target="../media/image40.emf"/><Relationship Id="rId4" Type="http://schemas.openxmlformats.org/officeDocument/2006/relationships/image" Target="../media/image270.png"/><Relationship Id="rId9" Type="http://schemas.openxmlformats.org/officeDocument/2006/relationships/customXml" Target="../ink/ink135.xml"/><Relationship Id="rId14" Type="http://schemas.openxmlformats.org/officeDocument/2006/relationships/image" Target="../media/image44.emf"/></Relationships>
</file>

<file path=ppt/slides/_rels/slide41.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customXml" Target="../ink/ink142.xml"/><Relationship Id="rId18" Type="http://schemas.openxmlformats.org/officeDocument/2006/relationships/image" Target="../media/image46.emf"/><Relationship Id="rId3" Type="http://schemas.openxmlformats.org/officeDocument/2006/relationships/image" Target="../media/image26.png"/><Relationship Id="rId7" Type="http://schemas.openxmlformats.org/officeDocument/2006/relationships/customXml" Target="../ink/ink139.xml"/><Relationship Id="rId12" Type="http://schemas.openxmlformats.org/officeDocument/2006/relationships/image" Target="../media/image42.emf"/><Relationship Id="rId17" Type="http://schemas.openxmlformats.org/officeDocument/2006/relationships/customXml" Target="../ink/ink144.xml"/><Relationship Id="rId2" Type="http://schemas.openxmlformats.org/officeDocument/2006/relationships/notesSlide" Target="../notesSlides/notesSlide12.xml"/><Relationship Id="rId16" Type="http://schemas.openxmlformats.org/officeDocument/2006/relationships/image" Target="../media/image45.emf"/><Relationship Id="rId20" Type="http://schemas.openxmlformats.org/officeDocument/2006/relationships/image" Target="../media/image47.emf"/><Relationship Id="rId1" Type="http://schemas.openxmlformats.org/officeDocument/2006/relationships/slideLayout" Target="../slideLayouts/slideLayout1.xml"/><Relationship Id="rId6" Type="http://schemas.openxmlformats.org/officeDocument/2006/relationships/image" Target="../media/image38.emf"/><Relationship Id="rId11" Type="http://schemas.openxmlformats.org/officeDocument/2006/relationships/customXml" Target="../ink/ink141.xml"/><Relationship Id="rId5" Type="http://schemas.openxmlformats.org/officeDocument/2006/relationships/customXml" Target="../ink/ink138.xml"/><Relationship Id="rId15" Type="http://schemas.openxmlformats.org/officeDocument/2006/relationships/customXml" Target="../ink/ink143.xml"/><Relationship Id="rId10" Type="http://schemas.openxmlformats.org/officeDocument/2006/relationships/image" Target="../media/image40.emf"/><Relationship Id="rId19" Type="http://schemas.openxmlformats.org/officeDocument/2006/relationships/customXml" Target="../ink/ink145.xml"/><Relationship Id="rId4" Type="http://schemas.openxmlformats.org/officeDocument/2006/relationships/image" Target="../media/image270.png"/><Relationship Id="rId9" Type="http://schemas.openxmlformats.org/officeDocument/2006/relationships/customXml" Target="../ink/ink140.xml"/><Relationship Id="rId14" Type="http://schemas.openxmlformats.org/officeDocument/2006/relationships/image" Target="../media/image44.e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0.png"/><Relationship Id="rId5" Type="http://schemas.openxmlformats.org/officeDocument/2006/relationships/image" Target="../media/image280.png"/></Relationships>
</file>

<file path=ppt/slides/_rels/slide43.xml.rels><?xml version="1.0" encoding="UTF-8" standalone="yes"?>
<Relationships xmlns="http://schemas.openxmlformats.org/package/2006/relationships"><Relationship Id="rId8" Type="http://schemas.openxmlformats.org/officeDocument/2006/relationships/image" Target="../media/image41.png"/><Relationship Id="rId7" Type="http://schemas.openxmlformats.org/officeDocument/2006/relationships/customXml" Target="../ink/ink146.xml"/><Relationship Id="rId12"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148.xml"/><Relationship Id="rId5" Type="http://schemas.openxmlformats.org/officeDocument/2006/relationships/image" Target="../media/image280.png"/><Relationship Id="rId10" Type="http://schemas.openxmlformats.org/officeDocument/2006/relationships/image" Target="../media/image42.png"/><Relationship Id="rId9" Type="http://schemas.openxmlformats.org/officeDocument/2006/relationships/customXml" Target="../ink/ink147.xml"/></Relationships>
</file>

<file path=ppt/slides/_rels/slide4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customXml" Target="../ink/ink152.xml"/><Relationship Id="rId7" Type="http://schemas.openxmlformats.org/officeDocument/2006/relationships/customXml" Target="../ink/ink149.xml"/><Relationship Id="rId12"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151.xml"/><Relationship Id="rId5" Type="http://schemas.openxmlformats.org/officeDocument/2006/relationships/image" Target="../media/image280.png"/><Relationship Id="rId10" Type="http://schemas.openxmlformats.org/officeDocument/2006/relationships/image" Target="../media/image42.png"/><Relationship Id="rId9" Type="http://schemas.openxmlformats.org/officeDocument/2006/relationships/customXml" Target="../ink/ink150.xml"/><Relationship Id="rId14" Type="http://schemas.openxmlformats.org/officeDocument/2006/relationships/image" Target="../media/image4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customXml" Target="../ink/ink15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customXml" Target="../ink/ink154.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customXml" Target="../ink/ink155.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customXml" Target="../ink/ink156.xml"/><Relationship Id="rId1" Type="http://schemas.openxmlformats.org/officeDocument/2006/relationships/slideLayout" Target="../slideLayouts/slideLayout2.xml"/><Relationship Id="rId6" Type="http://schemas.openxmlformats.org/officeDocument/2006/relationships/customXml" Target="../ink/ink158.xml"/><Relationship Id="rId5" Type="http://schemas.openxmlformats.org/officeDocument/2006/relationships/image" Target="../media/image46.png"/><Relationship Id="rId4" Type="http://schemas.openxmlformats.org/officeDocument/2006/relationships/customXml" Target="../ink/ink157.xml"/></Relationships>
</file>

<file path=ppt/slides/_rels/slide5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customXml" Target="../ink/ink159.xml"/><Relationship Id="rId7" Type="http://schemas.openxmlformats.org/officeDocument/2006/relationships/customXml" Target="../ink/ink16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customXml" Target="../ink/ink160.xml"/><Relationship Id="rId4" Type="http://schemas.openxmlformats.org/officeDocument/2006/relationships/image" Target="../media/image45.png"/><Relationship Id="rId9" Type="http://schemas.openxmlformats.org/officeDocument/2006/relationships/image" Target="../media/image48.png"/></Relationships>
</file>

<file path=ppt/slides/_rels/slide5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customXml" Target="../ink/ink162.xml"/><Relationship Id="rId7" Type="http://schemas.openxmlformats.org/officeDocument/2006/relationships/customXml" Target="../ink/ink16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49.png"/><Relationship Id="rId5" Type="http://schemas.openxmlformats.org/officeDocument/2006/relationships/customXml" Target="../ink/ink163.xml"/><Relationship Id="rId10" Type="http://schemas.openxmlformats.org/officeDocument/2006/relationships/customXml" Target="../ink/ink165.xml"/><Relationship Id="rId4" Type="http://schemas.openxmlformats.org/officeDocument/2006/relationships/image" Target="../media/image45.png"/><Relationship Id="rId9"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customXml" Target="../ink/ink166.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customXml" Target="../ink/ink168.xml"/><Relationship Id="rId5" Type="http://schemas.openxmlformats.org/officeDocument/2006/relationships/image" Target="../media/image51.png"/><Relationship Id="rId4" Type="http://schemas.openxmlformats.org/officeDocument/2006/relationships/customXml" Target="../ink/ink16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Rectangle 2"/>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3DD15AE-8116-8344-95D1-B4EEFDA64312}"/>
              </a:ext>
            </a:extLst>
          </p:cNvPr>
          <p:cNvSpPr>
            <a:spLocks noGrp="1"/>
          </p:cNvSpPr>
          <p:nvPr>
            <p:ph type="ctrTitle"/>
          </p:nvPr>
        </p:nvSpPr>
        <p:spPr>
          <a:xfrm>
            <a:off x="685800" y="423862"/>
            <a:ext cx="7772400" cy="6065837"/>
          </a:xfrm>
        </p:spPr>
        <p:txBody>
          <a:bodyPr anchor="t">
            <a:normAutofit fontScale="90000"/>
          </a:bodyPr>
          <a:lstStyle/>
          <a:p>
            <a:r>
              <a:rPr lang="en-US" u="sng" dirty="0"/>
              <a:t>Year 10: Revision</a:t>
            </a:r>
            <a:br>
              <a:rPr lang="en-US" u="sng" dirty="0"/>
            </a:br>
            <a:r>
              <a:rPr lang="en-US" sz="4000" dirty="0"/>
              <a:t>Rules for todays lesson</a:t>
            </a:r>
            <a:br>
              <a:rPr lang="en-US" sz="4000" dirty="0"/>
            </a:br>
            <a:br>
              <a:rPr lang="en-US" sz="4000" dirty="0"/>
            </a:br>
            <a:r>
              <a:rPr lang="en-US" sz="4000" dirty="0"/>
              <a:t>Chat is ONLY for Maths discussion</a:t>
            </a:r>
            <a:br>
              <a:rPr lang="en-US" sz="4000" dirty="0"/>
            </a:br>
            <a:br>
              <a:rPr lang="en-US" sz="4000" dirty="0"/>
            </a:br>
            <a:r>
              <a:rPr lang="en-US" sz="4000" dirty="0"/>
              <a:t>It is to be used for asking or answering questions only</a:t>
            </a:r>
            <a:br>
              <a:rPr lang="en-US" sz="4000" dirty="0"/>
            </a:br>
            <a:r>
              <a:rPr lang="en-US" sz="4000" dirty="0"/>
              <a:t>Students incorrectly using the chat function will be removed from the lesson, reported and contact will be made with your parent/guardian</a:t>
            </a:r>
            <a:endParaRPr lang="en-US" u="sng" dirty="0"/>
          </a:p>
        </p:txBody>
      </p:sp>
    </p:spTree>
    <p:extLst>
      <p:ext uri="{BB962C8B-B14F-4D97-AF65-F5344CB8AC3E}">
        <p14:creationId xmlns:p14="http://schemas.microsoft.com/office/powerpoint/2010/main" val="209120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Rectangle 3"/>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25F5B3-3E77-3744-8A29-657C4E177C7B}"/>
              </a:ext>
            </a:extLst>
          </p:cNvPr>
          <p:cNvSpPr>
            <a:spLocks noGrp="1"/>
          </p:cNvSpPr>
          <p:nvPr>
            <p:ph type="title"/>
          </p:nvPr>
        </p:nvSpPr>
        <p:spPr/>
        <p:txBody>
          <a:bodyPr/>
          <a:lstStyle/>
          <a:p>
            <a:pPr algn="ctr"/>
            <a:r>
              <a:rPr lang="en-US" dirty="0"/>
              <a:t>Chapter 1</a:t>
            </a:r>
          </a:p>
        </p:txBody>
      </p:sp>
      <p:sp>
        <p:nvSpPr>
          <p:cNvPr id="3" name="Content Placeholder 2">
            <a:extLst>
              <a:ext uri="{FF2B5EF4-FFF2-40B4-BE49-F238E27FC236}">
                <a16:creationId xmlns:a16="http://schemas.microsoft.com/office/drawing/2014/main" id="{E181C567-D48D-E545-AAD1-68D48EA8D0D0}"/>
              </a:ext>
            </a:extLst>
          </p:cNvPr>
          <p:cNvSpPr>
            <a:spLocks noGrp="1"/>
          </p:cNvSpPr>
          <p:nvPr>
            <p:ph idx="1"/>
          </p:nvPr>
        </p:nvSpPr>
        <p:spPr/>
        <p:txBody>
          <a:bodyPr/>
          <a:lstStyle/>
          <a:p>
            <a:pPr algn="ctr"/>
            <a:r>
              <a:rPr lang="en-US" dirty="0"/>
              <a:t>Estimation</a:t>
            </a:r>
          </a:p>
          <a:p>
            <a:pPr algn="ctr"/>
            <a:r>
              <a:rPr lang="en-US" dirty="0"/>
              <a:t>Dividing Decimals</a:t>
            </a:r>
          </a:p>
          <a:p>
            <a:pPr algn="ctr"/>
            <a:r>
              <a:rPr lang="en-US" dirty="0"/>
              <a:t>Multiplying Decimals</a:t>
            </a:r>
          </a:p>
          <a:p>
            <a:pPr algn="ctr"/>
            <a:r>
              <a:rPr lang="en-US" dirty="0"/>
              <a:t>Order of Operations</a:t>
            </a:r>
          </a:p>
          <a:p>
            <a:pPr algn="ctr"/>
            <a:r>
              <a:rPr lang="en-US" dirty="0"/>
              <a:t>Negatives</a:t>
            </a:r>
          </a:p>
        </p:txBody>
      </p:sp>
    </p:spTree>
    <p:extLst>
      <p:ext uri="{BB962C8B-B14F-4D97-AF65-F5344CB8AC3E}">
        <p14:creationId xmlns:p14="http://schemas.microsoft.com/office/powerpoint/2010/main" val="908612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67054" y="334108"/>
                <a:ext cx="8809892" cy="4402786"/>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Estimate the following (by rounding to 1sf):</a:t>
                </a:r>
                <a:br>
                  <a:rPr lang="en-US" sz="2800" dirty="0"/>
                </a:br>
                <a:br>
                  <a:rPr lang="en-US" sz="2800" dirty="0"/>
                </a:br>
                <a14:m>
                  <m:oMathPara xmlns:m="http://schemas.openxmlformats.org/officeDocument/2006/math">
                    <m:oMathParaPr>
                      <m:jc m:val="centerGroup"/>
                    </m:oMathParaPr>
                    <m:oMath xmlns:m="http://schemas.openxmlformats.org/officeDocument/2006/math">
                      <m:f>
                        <m:fPr>
                          <m:ctrlPr>
                            <a:rPr lang="en-GB" sz="5400" b="0" i="1" smtClean="0">
                              <a:latin typeface="Cambria Math" panose="02040503050406030204" pitchFamily="18" charset="0"/>
                            </a:rPr>
                          </m:ctrlPr>
                        </m:fPr>
                        <m:num>
                          <m:r>
                            <a:rPr lang="en-GB" sz="5400" b="0" i="1" smtClean="0">
                              <a:latin typeface="Cambria Math" panose="02040503050406030204" pitchFamily="18" charset="0"/>
                            </a:rPr>
                            <m:t>28</m:t>
                          </m:r>
                          <m:r>
                            <a:rPr lang="en-GB" sz="5400" i="1">
                              <a:latin typeface="Cambria Math" panose="02040503050406030204" pitchFamily="18" charset="0"/>
                              <a:ea typeface="Cambria Math" panose="02040503050406030204" pitchFamily="18" charset="0"/>
                            </a:rPr>
                            <m:t>× </m:t>
                          </m:r>
                          <m:r>
                            <a:rPr lang="en-GB" sz="5400" b="0" i="1" smtClean="0">
                              <a:latin typeface="Cambria Math" panose="02040503050406030204" pitchFamily="18" charset="0"/>
                              <a:ea typeface="Cambria Math" panose="02040503050406030204" pitchFamily="18" charset="0"/>
                            </a:rPr>
                            <m:t>6</m:t>
                          </m:r>
                          <m:r>
                            <a:rPr lang="en-GB" sz="5400" i="1">
                              <a:latin typeface="Cambria Math" panose="02040503050406030204" pitchFamily="18" charset="0"/>
                              <a:ea typeface="Cambria Math" panose="02040503050406030204" pitchFamily="18" charset="0"/>
                            </a:rPr>
                            <m:t>35</m:t>
                          </m:r>
                        </m:num>
                        <m:den>
                          <m:r>
                            <a:rPr lang="en-GB" sz="5400" b="0" i="1" smtClean="0">
                              <a:latin typeface="Cambria Math" panose="02040503050406030204" pitchFamily="18" charset="0"/>
                            </a:rPr>
                            <m:t>0.49</m:t>
                          </m:r>
                        </m:den>
                      </m:f>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67054" y="334108"/>
                <a:ext cx="8809892" cy="4402786"/>
              </a:xfrm>
              <a:blipFill>
                <a:blip r:embed="rId2"/>
                <a:stretch>
                  <a:fillRect l="-1176" t="-2355" r="-1245"/>
                </a:stretch>
              </a:blipFill>
            </p:spPr>
            <p:txBody>
              <a:bodyPr/>
              <a:lstStyle/>
              <a:p>
                <a:r>
                  <a:rPr lang="en-GB">
                    <a:noFill/>
                  </a:rPr>
                  <a:t> </a:t>
                </a:r>
              </a:p>
            </p:txBody>
          </p:sp>
        </mc:Fallback>
      </mc:AlternateContent>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9000</a:t>
            </a:r>
            <a:endParaRPr lang="en-US" sz="3600" dirty="0">
              <a:solidFill>
                <a:schemeClr val="tx1"/>
              </a:solidFill>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36,000</a:t>
            </a:r>
            <a:endParaRPr lang="en-US" sz="3600" dirty="0">
              <a:solidFill>
                <a:schemeClr val="tx1"/>
              </a:solidFill>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35,840</a:t>
            </a:r>
            <a:endParaRPr lang="en-US" sz="3600" dirty="0">
              <a:solidFill>
                <a:schemeClr val="tx1"/>
              </a:solidFill>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8960</a:t>
            </a:r>
            <a:endParaRPr lang="en-US" sz="3600" dirty="0">
              <a:solidFill>
                <a:schemeClr val="tx1"/>
              </a:solidFill>
            </a:endParaRPr>
          </a:p>
        </p:txBody>
      </p:sp>
    </p:spTree>
    <p:extLst>
      <p:ext uri="{BB962C8B-B14F-4D97-AF65-F5344CB8AC3E}">
        <p14:creationId xmlns:p14="http://schemas.microsoft.com/office/powerpoint/2010/main" val="1815459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9" name="Rectangle 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149469"/>
                <a:ext cx="8889167" cy="4587425"/>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Estimate the following (by rounding to 1sf):</a:t>
                </a:r>
                <a:br>
                  <a:rPr lang="en-US" sz="2800" dirty="0"/>
                </a:br>
                <a:br>
                  <a:rPr lang="en-US" sz="2800" dirty="0"/>
                </a:br>
                <a14:m>
                  <m:oMathPara xmlns:m="http://schemas.openxmlformats.org/officeDocument/2006/math">
                    <m:oMathParaPr>
                      <m:jc m:val="centerGroup"/>
                    </m:oMathParaPr>
                    <m:oMath xmlns:m="http://schemas.openxmlformats.org/officeDocument/2006/math">
                      <m:f>
                        <m:fPr>
                          <m:ctrlPr>
                            <a:rPr lang="en-GB" sz="5400" b="0" i="1" smtClean="0">
                              <a:latin typeface="Cambria Math" panose="02040503050406030204" pitchFamily="18" charset="0"/>
                            </a:rPr>
                          </m:ctrlPr>
                        </m:fPr>
                        <m:num>
                          <m:r>
                            <a:rPr lang="en-GB" sz="5400" b="0" i="1" smtClean="0">
                              <a:latin typeface="Cambria Math" panose="02040503050406030204" pitchFamily="18" charset="0"/>
                            </a:rPr>
                            <m:t>28</m:t>
                          </m:r>
                          <m:r>
                            <a:rPr lang="en-GB" sz="5400" i="1">
                              <a:latin typeface="Cambria Math" panose="02040503050406030204" pitchFamily="18" charset="0"/>
                              <a:ea typeface="Cambria Math" panose="02040503050406030204" pitchFamily="18" charset="0"/>
                            </a:rPr>
                            <m:t>× </m:t>
                          </m:r>
                          <m:r>
                            <a:rPr lang="en-GB" sz="5400" b="0" i="1" smtClean="0">
                              <a:latin typeface="Cambria Math" panose="02040503050406030204" pitchFamily="18" charset="0"/>
                              <a:ea typeface="Cambria Math" panose="02040503050406030204" pitchFamily="18" charset="0"/>
                            </a:rPr>
                            <m:t>6</m:t>
                          </m:r>
                          <m:r>
                            <a:rPr lang="en-GB" sz="5400" i="1">
                              <a:latin typeface="Cambria Math" panose="02040503050406030204" pitchFamily="18" charset="0"/>
                              <a:ea typeface="Cambria Math" panose="02040503050406030204" pitchFamily="18" charset="0"/>
                            </a:rPr>
                            <m:t>35</m:t>
                          </m:r>
                        </m:num>
                        <m:den>
                          <m:r>
                            <a:rPr lang="en-GB" sz="5400" b="0" i="1" smtClean="0">
                              <a:latin typeface="Cambria Math" panose="02040503050406030204" pitchFamily="18" charset="0"/>
                            </a:rPr>
                            <m:t>0.49</m:t>
                          </m:r>
                        </m:den>
                      </m:f>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04931" y="149469"/>
                <a:ext cx="8889167" cy="4587425"/>
              </a:xfrm>
              <a:blipFill>
                <a:blip r:embed="rId2"/>
                <a:stretch>
                  <a:fillRect l="-480" t="-2261" r="-1097"/>
                </a:stretch>
              </a:blipFill>
            </p:spPr>
            <p:txBody>
              <a:bodyPr/>
              <a:lstStyle/>
              <a:p>
                <a:r>
                  <a:rPr lang="en-GB">
                    <a:noFill/>
                  </a:rPr>
                  <a:t> </a:t>
                </a:r>
              </a:p>
            </p:txBody>
          </p:sp>
        </mc:Fallback>
      </mc:AlternateContent>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9000</a:t>
            </a:r>
            <a:endParaRPr lang="en-US" sz="3600" dirty="0">
              <a:solidFill>
                <a:schemeClr val="tx1"/>
              </a:solidFill>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36,000</a:t>
            </a:r>
            <a:endParaRPr lang="en-US" sz="3600" dirty="0">
              <a:solidFill>
                <a:schemeClr val="tx1"/>
              </a:solidFill>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35,840</a:t>
            </a:r>
            <a:endParaRPr lang="en-US" sz="3600" dirty="0">
              <a:solidFill>
                <a:schemeClr val="tx1"/>
              </a:solidFill>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8960</a:t>
            </a:r>
            <a:endParaRPr lang="en-US" sz="3600" dirty="0">
              <a:solidFill>
                <a:schemeClr val="tx1"/>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1FB4B8DD-78DA-EC4F-BF3B-316EF5B362F8}"/>
                  </a:ext>
                </a:extLst>
              </p14:cNvPr>
              <p14:cNvContentPartPr/>
              <p14:nvPr/>
            </p14:nvContentPartPr>
            <p14:xfrm>
              <a:off x="477360" y="2958480"/>
              <a:ext cx="7346880" cy="2705400"/>
            </p14:xfrm>
          </p:contentPart>
        </mc:Choice>
        <mc:Fallback xmlns="">
          <p:pic>
            <p:nvPicPr>
              <p:cNvPr id="3" name="Ink 2">
                <a:extLst>
                  <a:ext uri="{FF2B5EF4-FFF2-40B4-BE49-F238E27FC236}">
                    <a16:creationId xmlns:a16="http://schemas.microsoft.com/office/drawing/2014/main" id="{1FB4B8DD-78DA-EC4F-BF3B-316EF5B362F8}"/>
                  </a:ext>
                </a:extLst>
              </p:cNvPr>
              <p:cNvPicPr/>
              <p:nvPr/>
            </p:nvPicPr>
            <p:blipFill>
              <a:blip r:embed="rId4"/>
              <a:stretch>
                <a:fillRect/>
              </a:stretch>
            </p:blipFill>
            <p:spPr>
              <a:xfrm>
                <a:off x="468000" y="2949120"/>
                <a:ext cx="7365600" cy="2724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CE53CD19-579C-2643-9CA8-A39D4E9A91F7}"/>
                  </a:ext>
                </a:extLst>
              </p14:cNvPr>
              <p14:cNvContentPartPr/>
              <p14:nvPr/>
            </p14:nvContentPartPr>
            <p14:xfrm>
              <a:off x="6296400" y="4165200"/>
              <a:ext cx="263520" cy="546120"/>
            </p14:xfrm>
          </p:contentPart>
        </mc:Choice>
        <mc:Fallback xmlns="">
          <p:pic>
            <p:nvPicPr>
              <p:cNvPr id="4" name="Ink 3">
                <a:extLst>
                  <a:ext uri="{FF2B5EF4-FFF2-40B4-BE49-F238E27FC236}">
                    <a16:creationId xmlns:a16="http://schemas.microsoft.com/office/drawing/2014/main" id="{CE53CD19-579C-2643-9CA8-A39D4E9A91F7}"/>
                  </a:ext>
                </a:extLst>
              </p:cNvPr>
              <p:cNvPicPr/>
              <p:nvPr/>
            </p:nvPicPr>
            <p:blipFill>
              <a:blip r:embed="rId6"/>
              <a:stretch>
                <a:fillRect/>
              </a:stretch>
            </p:blipFill>
            <p:spPr>
              <a:xfrm>
                <a:off x="6287040" y="4155840"/>
                <a:ext cx="282240" cy="564840"/>
              </a:xfrm>
              <a:prstGeom prst="rect">
                <a:avLst/>
              </a:prstGeom>
            </p:spPr>
          </p:pic>
        </mc:Fallback>
      </mc:AlternateContent>
    </p:spTree>
    <p:extLst>
      <p:ext uri="{BB962C8B-B14F-4D97-AF65-F5344CB8AC3E}">
        <p14:creationId xmlns:p14="http://schemas.microsoft.com/office/powerpoint/2010/main" val="1222064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Evaluate:</a:t>
                </a:r>
                <a:br>
                  <a:rPr lang="en-US" sz="2800" dirty="0"/>
                </a:br>
                <a:br>
                  <a:rPr lang="en-US" sz="2800" dirty="0"/>
                </a:br>
                <a:br>
                  <a:rPr lang="en-GB"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GB" b="0" i="1" smtClean="0">
                              <a:latin typeface="Cambria Math" panose="02040503050406030204" pitchFamily="18" charset="0"/>
                            </a:rPr>
                            <m:t>16 </m:t>
                          </m:r>
                          <m:r>
                            <a:rPr lang="en-US"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rPr>
                            <m:t>0.5</m:t>
                          </m:r>
                        </m:e>
                        <m:sup>
                          <m:r>
                            <a:rPr lang="en-GB" b="0" i="1" smtClean="0">
                              <a:latin typeface="Cambria Math" panose="02040503050406030204" pitchFamily="18" charset="0"/>
                            </a:rPr>
                            <m:t>2</m:t>
                          </m:r>
                        </m:sup>
                      </m:sSup>
                      <m:r>
                        <a:rPr lang="en-GB" b="0" i="1" smtClean="0">
                          <a:latin typeface="Cambria Math" panose="02040503050406030204" pitchFamily="18" charset="0"/>
                        </a:rPr>
                        <m:t>−1+3</m:t>
                      </m:r>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04931" y="430823"/>
                <a:ext cx="8889167" cy="4306071"/>
              </a:xfrm>
              <a:blipFill>
                <a:blip r:embed="rId2"/>
                <a:stretch>
                  <a:fillRect l="-480" t="-2408" r="-1097"/>
                </a:stretch>
              </a:blipFill>
            </p:spPr>
            <p:txBody>
              <a:bodyPr/>
              <a:lstStyle/>
              <a:p>
                <a:r>
                  <a:rPr lang="en-GB">
                    <a:noFill/>
                  </a:rPr>
                  <a:t> </a:t>
                </a:r>
              </a:p>
            </p:txBody>
          </p:sp>
        </mc:Fallback>
      </mc:AlternateContent>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66</a:t>
            </a:r>
            <a:endParaRPr lang="en-US" sz="3600" dirty="0">
              <a:solidFill>
                <a:schemeClr val="tx1"/>
              </a:solidFill>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0</a:t>
            </a:r>
            <a:endParaRPr lang="en-US" sz="3600" dirty="0">
              <a:solidFill>
                <a:schemeClr val="tx1"/>
              </a:solidFill>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60</a:t>
            </a:r>
            <a:endParaRPr lang="en-US" sz="3600" dirty="0">
              <a:solidFill>
                <a:schemeClr val="tx1"/>
              </a:solidFill>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6</a:t>
            </a:r>
            <a:endParaRPr lang="en-US" sz="3600" dirty="0">
              <a:solidFill>
                <a:schemeClr val="tx1"/>
              </a:solidFill>
            </a:endParaRPr>
          </a:p>
        </p:txBody>
      </p:sp>
    </p:spTree>
    <p:extLst>
      <p:ext uri="{BB962C8B-B14F-4D97-AF65-F5344CB8AC3E}">
        <p14:creationId xmlns:p14="http://schemas.microsoft.com/office/powerpoint/2010/main" val="82352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8" name="Rectangle 7"/>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07731"/>
                <a:ext cx="8889167" cy="4429163"/>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Evaluate:</a:t>
                </a:r>
                <a:br>
                  <a:rPr lang="en-US" sz="2800" dirty="0"/>
                </a:br>
                <a:br>
                  <a:rPr lang="en-US" sz="2800" dirty="0"/>
                </a:br>
                <a14:m>
                  <m:oMathPara xmlns:m="http://schemas.openxmlformats.org/officeDocument/2006/math">
                    <m:oMathParaPr>
                      <m:jc m:val="centerGroup"/>
                    </m:oMathParaPr>
                    <m:oMath xmlns:m="http://schemas.openxmlformats.org/officeDocument/2006/math">
                      <m:sSup>
                        <m:sSupPr>
                          <m:ctrlPr>
                            <a:rPr lang="en-US" sz="2800" i="1" smtClean="0">
                              <a:latin typeface="Cambria Math" panose="02040503050406030204" pitchFamily="18" charset="0"/>
                            </a:rPr>
                          </m:ctrlPr>
                        </m:sSupPr>
                        <m:e>
                          <m:r>
                            <a:rPr lang="en-GB" sz="2800" b="0" i="1" smtClean="0">
                              <a:latin typeface="Cambria Math" panose="02040503050406030204" pitchFamily="18" charset="0"/>
                            </a:rPr>
                            <m:t>16 </m:t>
                          </m:r>
                          <m:r>
                            <a:rPr lang="en-US" sz="280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 </m:t>
                          </m:r>
                          <m:r>
                            <a:rPr lang="en-GB" sz="2800" b="0" i="1" smtClean="0">
                              <a:latin typeface="Cambria Math" panose="02040503050406030204" pitchFamily="18" charset="0"/>
                            </a:rPr>
                            <m:t>0.5</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−1+3</m:t>
                      </m:r>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04931" y="307731"/>
                <a:ext cx="8889167" cy="4429163"/>
              </a:xfrm>
              <a:blipFill>
                <a:blip r:embed="rId2"/>
                <a:stretch>
                  <a:fillRect l="-480" t="-2201" r="-1097"/>
                </a:stretch>
              </a:blipFill>
            </p:spPr>
            <p:txBody>
              <a:bodyPr/>
              <a:lstStyle/>
              <a:p>
                <a:r>
                  <a:rPr lang="en-GB">
                    <a:noFill/>
                  </a:rPr>
                  <a:t> </a:t>
                </a:r>
              </a:p>
            </p:txBody>
          </p:sp>
        </mc:Fallback>
      </mc:AlternateContent>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66</a:t>
            </a:r>
            <a:endParaRPr lang="en-US" sz="3600" dirty="0">
              <a:solidFill>
                <a:schemeClr val="tx1"/>
              </a:solidFill>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0</a:t>
            </a:r>
            <a:endParaRPr lang="en-US" sz="3600" dirty="0">
              <a:solidFill>
                <a:schemeClr val="tx1"/>
              </a:solidFill>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60</a:t>
            </a:r>
            <a:endParaRPr lang="en-US" sz="3600" dirty="0">
              <a:solidFill>
                <a:schemeClr val="tx1"/>
              </a:solidFill>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6</a:t>
            </a:r>
            <a:endParaRPr lang="en-US" sz="3600" dirty="0">
              <a:solidFill>
                <a:schemeClr val="tx1"/>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4208CED5-4831-1F4F-B463-194668AA3A4D}"/>
                  </a:ext>
                </a:extLst>
              </p14:cNvPr>
              <p14:cNvContentPartPr/>
              <p14:nvPr/>
            </p14:nvContentPartPr>
            <p14:xfrm>
              <a:off x="2679120" y="2022480"/>
              <a:ext cx="5070960" cy="4536720"/>
            </p14:xfrm>
          </p:contentPart>
        </mc:Choice>
        <mc:Fallback xmlns="">
          <p:pic>
            <p:nvPicPr>
              <p:cNvPr id="3" name="Ink 2">
                <a:extLst>
                  <a:ext uri="{FF2B5EF4-FFF2-40B4-BE49-F238E27FC236}">
                    <a16:creationId xmlns:a16="http://schemas.microsoft.com/office/drawing/2014/main" id="{4208CED5-4831-1F4F-B463-194668AA3A4D}"/>
                  </a:ext>
                </a:extLst>
              </p:cNvPr>
              <p:cNvPicPr/>
              <p:nvPr/>
            </p:nvPicPr>
            <p:blipFill>
              <a:blip r:embed="rId4"/>
              <a:stretch>
                <a:fillRect/>
              </a:stretch>
            </p:blipFill>
            <p:spPr>
              <a:xfrm>
                <a:off x="2669760" y="2013120"/>
                <a:ext cx="5089680" cy="4555440"/>
              </a:xfrm>
              <a:prstGeom prst="rect">
                <a:avLst/>
              </a:prstGeom>
            </p:spPr>
          </p:pic>
        </mc:Fallback>
      </mc:AlternateContent>
    </p:spTree>
    <p:extLst>
      <p:ext uri="{BB962C8B-B14F-4D97-AF65-F5344CB8AC3E}">
        <p14:creationId xmlns:p14="http://schemas.microsoft.com/office/powerpoint/2010/main" val="3108053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Rectangle 4"/>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25F5B3-3E77-3744-8A29-657C4E177C7B}"/>
              </a:ext>
            </a:extLst>
          </p:cNvPr>
          <p:cNvSpPr>
            <a:spLocks noGrp="1"/>
          </p:cNvSpPr>
          <p:nvPr>
            <p:ph type="title"/>
          </p:nvPr>
        </p:nvSpPr>
        <p:spPr/>
        <p:txBody>
          <a:bodyPr/>
          <a:lstStyle/>
          <a:p>
            <a:pPr algn="ctr"/>
            <a:r>
              <a:rPr lang="en-US" dirty="0"/>
              <a:t>Chapter 2</a:t>
            </a:r>
          </a:p>
        </p:txBody>
      </p:sp>
      <p:sp>
        <p:nvSpPr>
          <p:cNvPr id="3" name="Content Placeholder 2">
            <a:extLst>
              <a:ext uri="{FF2B5EF4-FFF2-40B4-BE49-F238E27FC236}">
                <a16:creationId xmlns:a16="http://schemas.microsoft.com/office/drawing/2014/main" id="{E181C567-D48D-E545-AAD1-68D48EA8D0D0}"/>
              </a:ext>
            </a:extLst>
          </p:cNvPr>
          <p:cNvSpPr>
            <a:spLocks noGrp="1"/>
          </p:cNvSpPr>
          <p:nvPr>
            <p:ph idx="1"/>
          </p:nvPr>
        </p:nvSpPr>
        <p:spPr/>
        <p:txBody>
          <a:bodyPr/>
          <a:lstStyle/>
          <a:p>
            <a:pPr algn="ctr"/>
            <a:r>
              <a:rPr lang="en-US" dirty="0"/>
              <a:t>Simplifying expressions</a:t>
            </a:r>
          </a:p>
          <a:p>
            <a:pPr algn="ctr"/>
            <a:r>
              <a:rPr lang="en-US" dirty="0"/>
              <a:t>Expanding and </a:t>
            </a:r>
            <a:r>
              <a:rPr lang="en-US" dirty="0" err="1"/>
              <a:t>factorising</a:t>
            </a:r>
            <a:r>
              <a:rPr lang="en-US" dirty="0"/>
              <a:t> expressions</a:t>
            </a:r>
          </a:p>
          <a:p>
            <a:pPr algn="ctr"/>
            <a:r>
              <a:rPr lang="en-US" dirty="0"/>
              <a:t>Simplifying algebraic fractions</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C640849-1C65-C649-9227-1851710EB545}"/>
                  </a:ext>
                </a:extLst>
              </p14:cNvPr>
              <p14:cNvContentPartPr/>
              <p14:nvPr/>
            </p14:nvContentPartPr>
            <p14:xfrm>
              <a:off x="2338560" y="2944440"/>
              <a:ext cx="4531680" cy="252000"/>
            </p14:xfrm>
          </p:contentPart>
        </mc:Choice>
        <mc:Fallback xmlns="">
          <p:pic>
            <p:nvPicPr>
              <p:cNvPr id="4" name="Ink 3">
                <a:extLst>
                  <a:ext uri="{FF2B5EF4-FFF2-40B4-BE49-F238E27FC236}">
                    <a16:creationId xmlns:a16="http://schemas.microsoft.com/office/drawing/2014/main" id="{8C640849-1C65-C649-9227-1851710EB545}"/>
                  </a:ext>
                </a:extLst>
              </p:cNvPr>
              <p:cNvPicPr/>
              <p:nvPr/>
            </p:nvPicPr>
            <p:blipFill>
              <a:blip r:embed="rId3"/>
              <a:stretch>
                <a:fillRect/>
              </a:stretch>
            </p:blipFill>
            <p:spPr>
              <a:xfrm>
                <a:off x="2322720" y="2881080"/>
                <a:ext cx="4563000" cy="378720"/>
              </a:xfrm>
              <a:prstGeom prst="rect">
                <a:avLst/>
              </a:prstGeom>
            </p:spPr>
          </p:pic>
        </mc:Fallback>
      </mc:AlternateContent>
    </p:spTree>
    <p:extLst>
      <p:ext uri="{BB962C8B-B14F-4D97-AF65-F5344CB8AC3E}">
        <p14:creationId xmlns:p14="http://schemas.microsoft.com/office/powerpoint/2010/main" val="249458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554472461"/>
              </p:ext>
            </p:extLst>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p:sp>
        <p:nvSpPr>
          <p:cNvPr id="10" name="TextBox 9"/>
          <p:cNvSpPr txBox="1"/>
          <p:nvPr/>
        </p:nvSpPr>
        <p:spPr>
          <a:xfrm>
            <a:off x="2031022" y="544876"/>
            <a:ext cx="2141484" cy="369332"/>
          </a:xfrm>
          <a:prstGeom prst="rect">
            <a:avLst/>
          </a:prstGeom>
          <a:noFill/>
        </p:spPr>
        <p:txBody>
          <a:bodyPr wrap="none" rtlCol="0">
            <a:spAutoFit/>
          </a:bodyPr>
          <a:lstStyle/>
          <a:p>
            <a:r>
              <a:rPr lang="en-GB" dirty="0"/>
              <a:t>Expand and Simplify:</a:t>
            </a:r>
          </a:p>
        </p:txBody>
      </p:sp>
      <p:sp>
        <p:nvSpPr>
          <p:cNvPr id="11" name="TextBox 10"/>
          <p:cNvSpPr txBox="1"/>
          <p:nvPr/>
        </p:nvSpPr>
        <p:spPr>
          <a:xfrm>
            <a:off x="5027855" y="544876"/>
            <a:ext cx="2141484" cy="369332"/>
          </a:xfrm>
          <a:prstGeom prst="rect">
            <a:avLst/>
          </a:prstGeom>
          <a:noFill/>
        </p:spPr>
        <p:txBody>
          <a:bodyPr wrap="none" rtlCol="0">
            <a:spAutoFit/>
          </a:bodyPr>
          <a:lstStyle/>
          <a:p>
            <a:r>
              <a:rPr lang="en-GB" dirty="0"/>
              <a:t>Expand and Simplify:</a:t>
            </a:r>
          </a:p>
        </p:txBody>
      </p:sp>
    </p:spTree>
    <p:extLst>
      <p:ext uri="{BB962C8B-B14F-4D97-AF65-F5344CB8AC3E}">
        <p14:creationId xmlns:p14="http://schemas.microsoft.com/office/powerpoint/2010/main" val="1643795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2170440" y="789840"/>
              <a:ext cx="2670120" cy="2191680"/>
            </p14:xfrm>
          </p:contentPart>
        </mc:Choice>
        <mc:Fallback xmlns="">
          <p:pic>
            <p:nvPicPr>
              <p:cNvPr id="3" name="Ink 2"/>
              <p:cNvPicPr/>
              <p:nvPr/>
            </p:nvPicPr>
            <p:blipFill>
              <a:blip r:embed="rId9"/>
              <a:stretch>
                <a:fillRect/>
              </a:stretch>
            </p:blipFill>
            <p:spPr>
              <a:xfrm>
                <a:off x="2161080" y="780480"/>
                <a:ext cx="2688840" cy="2210400"/>
              </a:xfrm>
              <a:prstGeom prst="rect">
                <a:avLst/>
              </a:prstGeom>
            </p:spPr>
          </p:pic>
        </mc:Fallback>
      </mc:AlternateContent>
      <p:sp>
        <p:nvSpPr>
          <p:cNvPr id="10" name="TextBox 9"/>
          <p:cNvSpPr txBox="1"/>
          <p:nvPr/>
        </p:nvSpPr>
        <p:spPr>
          <a:xfrm>
            <a:off x="2031022" y="544876"/>
            <a:ext cx="2141484" cy="369332"/>
          </a:xfrm>
          <a:prstGeom prst="rect">
            <a:avLst/>
          </a:prstGeom>
          <a:noFill/>
        </p:spPr>
        <p:txBody>
          <a:bodyPr wrap="none" rtlCol="0">
            <a:spAutoFit/>
          </a:bodyPr>
          <a:lstStyle/>
          <a:p>
            <a:r>
              <a:rPr lang="en-GB" dirty="0"/>
              <a:t>Expand and Simplify:</a:t>
            </a:r>
          </a:p>
        </p:txBody>
      </p:sp>
      <p:sp>
        <p:nvSpPr>
          <p:cNvPr id="11" name="TextBox 10"/>
          <p:cNvSpPr txBox="1"/>
          <p:nvPr/>
        </p:nvSpPr>
        <p:spPr>
          <a:xfrm>
            <a:off x="5027855" y="544876"/>
            <a:ext cx="2141484" cy="369332"/>
          </a:xfrm>
          <a:prstGeom prst="rect">
            <a:avLst/>
          </a:prstGeom>
          <a:noFill/>
        </p:spPr>
        <p:txBody>
          <a:bodyPr wrap="none" rtlCol="0">
            <a:spAutoFit/>
          </a:bodyPr>
          <a:lstStyle/>
          <a:p>
            <a:r>
              <a:rPr lang="en-GB" dirty="0"/>
              <a:t>Expand and Simplify:</a:t>
            </a:r>
          </a:p>
        </p:txBody>
      </p:sp>
    </p:spTree>
    <p:extLst>
      <p:ext uri="{BB962C8B-B14F-4D97-AF65-F5344CB8AC3E}">
        <p14:creationId xmlns:p14="http://schemas.microsoft.com/office/powerpoint/2010/main" val="3422639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2170440" y="789840"/>
              <a:ext cx="2670120" cy="2191680"/>
            </p14:xfrm>
          </p:contentPart>
        </mc:Choice>
        <mc:Fallback xmlns="">
          <p:pic>
            <p:nvPicPr>
              <p:cNvPr id="3" name="Ink 2"/>
              <p:cNvPicPr/>
              <p:nvPr/>
            </p:nvPicPr>
            <p:blipFill>
              <a:blip r:embed="rId9"/>
              <a:stretch>
                <a:fillRect/>
              </a:stretch>
            </p:blipFill>
            <p:spPr>
              <a:xfrm>
                <a:off x="2161080" y="780480"/>
                <a:ext cx="2688840" cy="221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257080" y="1413720"/>
              <a:ext cx="3476520" cy="1828800"/>
            </p14:xfrm>
          </p:contentPart>
        </mc:Choice>
        <mc:Fallback xmlns="">
          <p:pic>
            <p:nvPicPr>
              <p:cNvPr id="10" name="Ink 9"/>
              <p:cNvPicPr/>
              <p:nvPr/>
            </p:nvPicPr>
            <p:blipFill>
              <a:blip r:embed="rId11"/>
              <a:stretch>
                <a:fillRect/>
              </a:stretch>
            </p:blipFill>
            <p:spPr>
              <a:xfrm>
                <a:off x="5247720" y="1404360"/>
                <a:ext cx="3495240" cy="1847520"/>
              </a:xfrm>
              <a:prstGeom prst="rect">
                <a:avLst/>
              </a:prstGeom>
            </p:spPr>
          </p:pic>
        </mc:Fallback>
      </mc:AlternateContent>
      <p:sp>
        <p:nvSpPr>
          <p:cNvPr id="11" name="TextBox 10"/>
          <p:cNvSpPr txBox="1"/>
          <p:nvPr/>
        </p:nvSpPr>
        <p:spPr>
          <a:xfrm>
            <a:off x="2031022" y="544876"/>
            <a:ext cx="2141484" cy="369332"/>
          </a:xfrm>
          <a:prstGeom prst="rect">
            <a:avLst/>
          </a:prstGeom>
          <a:noFill/>
        </p:spPr>
        <p:txBody>
          <a:bodyPr wrap="none" rtlCol="0">
            <a:spAutoFit/>
          </a:bodyPr>
          <a:lstStyle/>
          <a:p>
            <a:r>
              <a:rPr lang="en-GB" dirty="0"/>
              <a:t>Expand and Simplify:</a:t>
            </a:r>
          </a:p>
        </p:txBody>
      </p:sp>
      <p:sp>
        <p:nvSpPr>
          <p:cNvPr id="12" name="TextBox 11"/>
          <p:cNvSpPr txBox="1"/>
          <p:nvPr/>
        </p:nvSpPr>
        <p:spPr>
          <a:xfrm>
            <a:off x="5027855" y="544876"/>
            <a:ext cx="2141484" cy="369332"/>
          </a:xfrm>
          <a:prstGeom prst="rect">
            <a:avLst/>
          </a:prstGeom>
          <a:noFill/>
        </p:spPr>
        <p:txBody>
          <a:bodyPr wrap="none" rtlCol="0">
            <a:spAutoFit/>
          </a:bodyPr>
          <a:lstStyle/>
          <a:p>
            <a:r>
              <a:rPr lang="en-GB" dirty="0"/>
              <a:t>Expand and Simplify:</a:t>
            </a:r>
          </a:p>
        </p:txBody>
      </p:sp>
    </p:spTree>
    <p:extLst>
      <p:ext uri="{BB962C8B-B14F-4D97-AF65-F5344CB8AC3E}">
        <p14:creationId xmlns:p14="http://schemas.microsoft.com/office/powerpoint/2010/main" val="2209890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2170440" y="789840"/>
              <a:ext cx="2670120" cy="2191680"/>
            </p14:xfrm>
          </p:contentPart>
        </mc:Choice>
        <mc:Fallback xmlns="">
          <p:pic>
            <p:nvPicPr>
              <p:cNvPr id="3" name="Ink 2"/>
              <p:cNvPicPr/>
              <p:nvPr/>
            </p:nvPicPr>
            <p:blipFill>
              <a:blip r:embed="rId9"/>
              <a:stretch>
                <a:fillRect/>
              </a:stretch>
            </p:blipFill>
            <p:spPr>
              <a:xfrm>
                <a:off x="2161080" y="780480"/>
                <a:ext cx="2688840" cy="221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257080" y="1413720"/>
              <a:ext cx="3476520" cy="1828800"/>
            </p14:xfrm>
          </p:contentPart>
        </mc:Choice>
        <mc:Fallback xmlns="">
          <p:pic>
            <p:nvPicPr>
              <p:cNvPr id="10" name="Ink 9"/>
              <p:cNvPicPr/>
              <p:nvPr/>
            </p:nvPicPr>
            <p:blipFill>
              <a:blip r:embed="rId11"/>
              <a:stretch>
                <a:fillRect/>
              </a:stretch>
            </p:blipFill>
            <p:spPr>
              <a:xfrm>
                <a:off x="5247720" y="1404360"/>
                <a:ext cx="3495240" cy="1847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1299240" y="3659760"/>
              <a:ext cx="898200" cy="1428480"/>
            </p14:xfrm>
          </p:contentPart>
        </mc:Choice>
        <mc:Fallback xmlns="">
          <p:pic>
            <p:nvPicPr>
              <p:cNvPr id="11" name="Ink 10"/>
              <p:cNvPicPr/>
              <p:nvPr/>
            </p:nvPicPr>
            <p:blipFill>
              <a:blip r:embed="rId13"/>
              <a:stretch>
                <a:fillRect/>
              </a:stretch>
            </p:blipFill>
            <p:spPr>
              <a:xfrm>
                <a:off x="1289880" y="3650400"/>
                <a:ext cx="916920" cy="1447200"/>
              </a:xfrm>
              <a:prstGeom prst="rect">
                <a:avLst/>
              </a:prstGeom>
            </p:spPr>
          </p:pic>
        </mc:Fallback>
      </mc:AlternateContent>
      <p:sp>
        <p:nvSpPr>
          <p:cNvPr id="12" name="TextBox 11"/>
          <p:cNvSpPr txBox="1"/>
          <p:nvPr/>
        </p:nvSpPr>
        <p:spPr>
          <a:xfrm>
            <a:off x="2031022" y="544876"/>
            <a:ext cx="2141484" cy="369332"/>
          </a:xfrm>
          <a:prstGeom prst="rect">
            <a:avLst/>
          </a:prstGeom>
          <a:noFill/>
        </p:spPr>
        <p:txBody>
          <a:bodyPr wrap="none" rtlCol="0">
            <a:spAutoFit/>
          </a:bodyPr>
          <a:lstStyle/>
          <a:p>
            <a:r>
              <a:rPr lang="en-GB" dirty="0"/>
              <a:t>Expand and Simplify:</a:t>
            </a:r>
          </a:p>
        </p:txBody>
      </p:sp>
      <p:sp>
        <p:nvSpPr>
          <p:cNvPr id="13" name="TextBox 12"/>
          <p:cNvSpPr txBox="1"/>
          <p:nvPr/>
        </p:nvSpPr>
        <p:spPr>
          <a:xfrm>
            <a:off x="5027855" y="544876"/>
            <a:ext cx="2141484" cy="369332"/>
          </a:xfrm>
          <a:prstGeom prst="rect">
            <a:avLst/>
          </a:prstGeom>
          <a:noFill/>
        </p:spPr>
        <p:txBody>
          <a:bodyPr wrap="none" rtlCol="0">
            <a:spAutoFit/>
          </a:bodyPr>
          <a:lstStyle/>
          <a:p>
            <a:r>
              <a:rPr lang="en-GB" dirty="0"/>
              <a:t>Expand and Simplify:</a:t>
            </a:r>
          </a:p>
        </p:txBody>
      </p:sp>
    </p:spTree>
    <p:extLst>
      <p:ext uri="{BB962C8B-B14F-4D97-AF65-F5344CB8AC3E}">
        <p14:creationId xmlns:p14="http://schemas.microsoft.com/office/powerpoint/2010/main" val="3747105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2170440" y="789840"/>
              <a:ext cx="2670120" cy="2191680"/>
            </p14:xfrm>
          </p:contentPart>
        </mc:Choice>
        <mc:Fallback xmlns="">
          <p:pic>
            <p:nvPicPr>
              <p:cNvPr id="3" name="Ink 2"/>
              <p:cNvPicPr/>
              <p:nvPr/>
            </p:nvPicPr>
            <p:blipFill>
              <a:blip r:embed="rId9"/>
              <a:stretch>
                <a:fillRect/>
              </a:stretch>
            </p:blipFill>
            <p:spPr>
              <a:xfrm>
                <a:off x="2161080" y="780480"/>
                <a:ext cx="2688840" cy="221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257080" y="1413720"/>
              <a:ext cx="3476520" cy="1828800"/>
            </p14:xfrm>
          </p:contentPart>
        </mc:Choice>
        <mc:Fallback xmlns="">
          <p:pic>
            <p:nvPicPr>
              <p:cNvPr id="10" name="Ink 9"/>
              <p:cNvPicPr/>
              <p:nvPr/>
            </p:nvPicPr>
            <p:blipFill>
              <a:blip r:embed="rId11"/>
              <a:stretch>
                <a:fillRect/>
              </a:stretch>
            </p:blipFill>
            <p:spPr>
              <a:xfrm>
                <a:off x="5247720" y="1404360"/>
                <a:ext cx="3495240" cy="1847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1299240" y="3659760"/>
              <a:ext cx="898200" cy="1428480"/>
            </p14:xfrm>
          </p:contentPart>
        </mc:Choice>
        <mc:Fallback xmlns="">
          <p:pic>
            <p:nvPicPr>
              <p:cNvPr id="11" name="Ink 10"/>
              <p:cNvPicPr/>
              <p:nvPr/>
            </p:nvPicPr>
            <p:blipFill>
              <a:blip r:embed="rId13"/>
              <a:stretch>
                <a:fillRect/>
              </a:stretch>
            </p:blipFill>
            <p:spPr>
              <a:xfrm>
                <a:off x="1289880" y="3650400"/>
                <a:ext cx="916920" cy="1447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p14:cNvContentPartPr/>
              <p14:nvPr/>
            </p14:nvContentPartPr>
            <p14:xfrm>
              <a:off x="2648160" y="3616560"/>
              <a:ext cx="1103400" cy="1432080"/>
            </p14:xfrm>
          </p:contentPart>
        </mc:Choice>
        <mc:Fallback xmlns="">
          <p:pic>
            <p:nvPicPr>
              <p:cNvPr id="12" name="Ink 11"/>
              <p:cNvPicPr/>
              <p:nvPr/>
            </p:nvPicPr>
            <p:blipFill>
              <a:blip r:embed="rId15"/>
              <a:stretch>
                <a:fillRect/>
              </a:stretch>
            </p:blipFill>
            <p:spPr>
              <a:xfrm>
                <a:off x="2638800" y="3607200"/>
                <a:ext cx="1122120" cy="1450800"/>
              </a:xfrm>
              <a:prstGeom prst="rect">
                <a:avLst/>
              </a:prstGeom>
            </p:spPr>
          </p:pic>
        </mc:Fallback>
      </mc:AlternateContent>
      <p:sp>
        <p:nvSpPr>
          <p:cNvPr id="13" name="TextBox 12"/>
          <p:cNvSpPr txBox="1"/>
          <p:nvPr/>
        </p:nvSpPr>
        <p:spPr>
          <a:xfrm>
            <a:off x="2031022" y="544876"/>
            <a:ext cx="2141484" cy="369332"/>
          </a:xfrm>
          <a:prstGeom prst="rect">
            <a:avLst/>
          </a:prstGeom>
          <a:noFill/>
        </p:spPr>
        <p:txBody>
          <a:bodyPr wrap="none" rtlCol="0">
            <a:spAutoFit/>
          </a:bodyPr>
          <a:lstStyle/>
          <a:p>
            <a:r>
              <a:rPr lang="en-GB" dirty="0"/>
              <a:t>Expand and Simplify:</a:t>
            </a:r>
          </a:p>
        </p:txBody>
      </p:sp>
      <p:sp>
        <p:nvSpPr>
          <p:cNvPr id="14" name="TextBox 13"/>
          <p:cNvSpPr txBox="1"/>
          <p:nvPr/>
        </p:nvSpPr>
        <p:spPr>
          <a:xfrm>
            <a:off x="5027855" y="544876"/>
            <a:ext cx="2141484" cy="369332"/>
          </a:xfrm>
          <a:prstGeom prst="rect">
            <a:avLst/>
          </a:prstGeom>
          <a:noFill/>
        </p:spPr>
        <p:txBody>
          <a:bodyPr wrap="none" rtlCol="0">
            <a:spAutoFit/>
          </a:bodyPr>
          <a:lstStyle/>
          <a:p>
            <a:r>
              <a:rPr lang="en-GB" dirty="0"/>
              <a:t>Expand and Simplify:</a:t>
            </a:r>
          </a:p>
        </p:txBody>
      </p:sp>
    </p:spTree>
    <p:extLst>
      <p:ext uri="{BB962C8B-B14F-4D97-AF65-F5344CB8AC3E}">
        <p14:creationId xmlns:p14="http://schemas.microsoft.com/office/powerpoint/2010/main" val="3955113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2170440" y="789840"/>
              <a:ext cx="2670120" cy="2191680"/>
            </p14:xfrm>
          </p:contentPart>
        </mc:Choice>
        <mc:Fallback xmlns="">
          <p:pic>
            <p:nvPicPr>
              <p:cNvPr id="3" name="Ink 2"/>
              <p:cNvPicPr/>
              <p:nvPr/>
            </p:nvPicPr>
            <p:blipFill>
              <a:blip r:embed="rId9"/>
              <a:stretch>
                <a:fillRect/>
              </a:stretch>
            </p:blipFill>
            <p:spPr>
              <a:xfrm>
                <a:off x="2161080" y="780480"/>
                <a:ext cx="2688840" cy="221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257080" y="1413720"/>
              <a:ext cx="3476520" cy="1828800"/>
            </p14:xfrm>
          </p:contentPart>
        </mc:Choice>
        <mc:Fallback xmlns="">
          <p:pic>
            <p:nvPicPr>
              <p:cNvPr id="10" name="Ink 9"/>
              <p:cNvPicPr/>
              <p:nvPr/>
            </p:nvPicPr>
            <p:blipFill>
              <a:blip r:embed="rId11"/>
              <a:stretch>
                <a:fillRect/>
              </a:stretch>
            </p:blipFill>
            <p:spPr>
              <a:xfrm>
                <a:off x="5247720" y="1404360"/>
                <a:ext cx="3495240" cy="1847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1299240" y="3659760"/>
              <a:ext cx="898200" cy="1428480"/>
            </p14:xfrm>
          </p:contentPart>
        </mc:Choice>
        <mc:Fallback xmlns="">
          <p:pic>
            <p:nvPicPr>
              <p:cNvPr id="11" name="Ink 10"/>
              <p:cNvPicPr/>
              <p:nvPr/>
            </p:nvPicPr>
            <p:blipFill>
              <a:blip r:embed="rId13"/>
              <a:stretch>
                <a:fillRect/>
              </a:stretch>
            </p:blipFill>
            <p:spPr>
              <a:xfrm>
                <a:off x="1289880" y="3650400"/>
                <a:ext cx="916920" cy="1447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p14:cNvContentPartPr/>
              <p14:nvPr/>
            </p14:nvContentPartPr>
            <p14:xfrm>
              <a:off x="2648160" y="3616560"/>
              <a:ext cx="1103400" cy="1432080"/>
            </p14:xfrm>
          </p:contentPart>
        </mc:Choice>
        <mc:Fallback xmlns="">
          <p:pic>
            <p:nvPicPr>
              <p:cNvPr id="12" name="Ink 11"/>
              <p:cNvPicPr/>
              <p:nvPr/>
            </p:nvPicPr>
            <p:blipFill>
              <a:blip r:embed="rId15"/>
              <a:stretch>
                <a:fillRect/>
              </a:stretch>
            </p:blipFill>
            <p:spPr>
              <a:xfrm>
                <a:off x="2638800" y="3607200"/>
                <a:ext cx="1122120" cy="1450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p14:cNvContentPartPr/>
              <p14:nvPr/>
            </p14:nvContentPartPr>
            <p14:xfrm>
              <a:off x="1220400" y="3694320"/>
              <a:ext cx="7166520" cy="2103480"/>
            </p14:xfrm>
          </p:contentPart>
        </mc:Choice>
        <mc:Fallback xmlns="">
          <p:pic>
            <p:nvPicPr>
              <p:cNvPr id="13" name="Ink 12"/>
              <p:cNvPicPr/>
              <p:nvPr/>
            </p:nvPicPr>
            <p:blipFill>
              <a:blip r:embed="rId17"/>
              <a:stretch>
                <a:fillRect/>
              </a:stretch>
            </p:blipFill>
            <p:spPr>
              <a:xfrm>
                <a:off x="1211040" y="3684960"/>
                <a:ext cx="7185240" cy="2122200"/>
              </a:xfrm>
              <a:prstGeom prst="rect">
                <a:avLst/>
              </a:prstGeom>
            </p:spPr>
          </p:pic>
        </mc:Fallback>
      </mc:AlternateContent>
      <p:sp>
        <p:nvSpPr>
          <p:cNvPr id="14" name="TextBox 13"/>
          <p:cNvSpPr txBox="1"/>
          <p:nvPr/>
        </p:nvSpPr>
        <p:spPr>
          <a:xfrm>
            <a:off x="2031022" y="544876"/>
            <a:ext cx="2141484" cy="369332"/>
          </a:xfrm>
          <a:prstGeom prst="rect">
            <a:avLst/>
          </a:prstGeom>
          <a:noFill/>
        </p:spPr>
        <p:txBody>
          <a:bodyPr wrap="none" rtlCol="0">
            <a:spAutoFit/>
          </a:bodyPr>
          <a:lstStyle/>
          <a:p>
            <a:r>
              <a:rPr lang="en-GB" dirty="0"/>
              <a:t>Expand and Simplify:</a:t>
            </a:r>
          </a:p>
        </p:txBody>
      </p:sp>
      <p:sp>
        <p:nvSpPr>
          <p:cNvPr id="15" name="TextBox 14"/>
          <p:cNvSpPr txBox="1"/>
          <p:nvPr/>
        </p:nvSpPr>
        <p:spPr>
          <a:xfrm>
            <a:off x="5027855" y="544876"/>
            <a:ext cx="2141484" cy="369332"/>
          </a:xfrm>
          <a:prstGeom prst="rect">
            <a:avLst/>
          </a:prstGeom>
          <a:noFill/>
        </p:spPr>
        <p:txBody>
          <a:bodyPr wrap="none" rtlCol="0">
            <a:spAutoFit/>
          </a:bodyPr>
          <a:lstStyle/>
          <a:p>
            <a:r>
              <a:rPr lang="en-GB" dirty="0"/>
              <a:t>Expand and Simplify:</a:t>
            </a:r>
          </a:p>
        </p:txBody>
      </p:sp>
    </p:spTree>
    <p:extLst>
      <p:ext uri="{BB962C8B-B14F-4D97-AF65-F5344CB8AC3E}">
        <p14:creationId xmlns:p14="http://schemas.microsoft.com/office/powerpoint/2010/main" val="108740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2170440" y="789840"/>
              <a:ext cx="2670120" cy="2191680"/>
            </p14:xfrm>
          </p:contentPart>
        </mc:Choice>
        <mc:Fallback xmlns="">
          <p:pic>
            <p:nvPicPr>
              <p:cNvPr id="3" name="Ink 2"/>
              <p:cNvPicPr/>
              <p:nvPr/>
            </p:nvPicPr>
            <p:blipFill>
              <a:blip r:embed="rId9"/>
              <a:stretch>
                <a:fillRect/>
              </a:stretch>
            </p:blipFill>
            <p:spPr>
              <a:xfrm>
                <a:off x="2161080" y="780480"/>
                <a:ext cx="2688840" cy="221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257080" y="1413720"/>
              <a:ext cx="3476520" cy="1828800"/>
            </p14:xfrm>
          </p:contentPart>
        </mc:Choice>
        <mc:Fallback xmlns="">
          <p:pic>
            <p:nvPicPr>
              <p:cNvPr id="10" name="Ink 9"/>
              <p:cNvPicPr/>
              <p:nvPr/>
            </p:nvPicPr>
            <p:blipFill>
              <a:blip r:embed="rId11"/>
              <a:stretch>
                <a:fillRect/>
              </a:stretch>
            </p:blipFill>
            <p:spPr>
              <a:xfrm>
                <a:off x="5247720" y="1404360"/>
                <a:ext cx="3495240" cy="1847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1299240" y="3659760"/>
              <a:ext cx="898200" cy="1428480"/>
            </p14:xfrm>
          </p:contentPart>
        </mc:Choice>
        <mc:Fallback xmlns="">
          <p:pic>
            <p:nvPicPr>
              <p:cNvPr id="11" name="Ink 10"/>
              <p:cNvPicPr/>
              <p:nvPr/>
            </p:nvPicPr>
            <p:blipFill>
              <a:blip r:embed="rId13"/>
              <a:stretch>
                <a:fillRect/>
              </a:stretch>
            </p:blipFill>
            <p:spPr>
              <a:xfrm>
                <a:off x="1289880" y="3650400"/>
                <a:ext cx="916920" cy="1447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p14:cNvContentPartPr/>
              <p14:nvPr/>
            </p14:nvContentPartPr>
            <p14:xfrm>
              <a:off x="2648160" y="3616560"/>
              <a:ext cx="1103400" cy="1432080"/>
            </p14:xfrm>
          </p:contentPart>
        </mc:Choice>
        <mc:Fallback xmlns="">
          <p:pic>
            <p:nvPicPr>
              <p:cNvPr id="12" name="Ink 11"/>
              <p:cNvPicPr/>
              <p:nvPr/>
            </p:nvPicPr>
            <p:blipFill>
              <a:blip r:embed="rId15"/>
              <a:stretch>
                <a:fillRect/>
              </a:stretch>
            </p:blipFill>
            <p:spPr>
              <a:xfrm>
                <a:off x="2638800" y="3607200"/>
                <a:ext cx="1122120" cy="1450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p14:cNvContentPartPr/>
              <p14:nvPr/>
            </p14:nvContentPartPr>
            <p14:xfrm>
              <a:off x="1220400" y="3694320"/>
              <a:ext cx="7166520" cy="2103480"/>
            </p14:xfrm>
          </p:contentPart>
        </mc:Choice>
        <mc:Fallback xmlns="">
          <p:pic>
            <p:nvPicPr>
              <p:cNvPr id="13" name="Ink 12"/>
              <p:cNvPicPr/>
              <p:nvPr/>
            </p:nvPicPr>
            <p:blipFill>
              <a:blip r:embed="rId17"/>
              <a:stretch>
                <a:fillRect/>
              </a:stretch>
            </p:blipFill>
            <p:spPr>
              <a:xfrm>
                <a:off x="1211040" y="3684960"/>
                <a:ext cx="7185240" cy="2122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p14:cNvContentPartPr/>
              <p14:nvPr/>
            </p14:nvContentPartPr>
            <p14:xfrm>
              <a:off x="4713480" y="4079160"/>
              <a:ext cx="24120" cy="9000"/>
            </p14:xfrm>
          </p:contentPart>
        </mc:Choice>
        <mc:Fallback xmlns="">
          <p:pic>
            <p:nvPicPr>
              <p:cNvPr id="14" name="Ink 13"/>
              <p:cNvPicPr/>
              <p:nvPr/>
            </p:nvPicPr>
            <p:blipFill>
              <a:blip r:embed="rId19"/>
              <a:stretch>
                <a:fillRect/>
              </a:stretch>
            </p:blipFill>
            <p:spPr>
              <a:xfrm>
                <a:off x="4697640" y="4015800"/>
                <a:ext cx="561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Ink 14"/>
              <p14:cNvContentPartPr/>
              <p14:nvPr/>
            </p14:nvContentPartPr>
            <p14:xfrm>
              <a:off x="4596120" y="4037400"/>
              <a:ext cx="745560" cy="95040"/>
            </p14:xfrm>
          </p:contentPart>
        </mc:Choice>
        <mc:Fallback xmlns="">
          <p:pic>
            <p:nvPicPr>
              <p:cNvPr id="15" name="Ink 14"/>
              <p:cNvPicPr/>
              <p:nvPr/>
            </p:nvPicPr>
            <p:blipFill>
              <a:blip r:embed="rId21"/>
              <a:stretch>
                <a:fillRect/>
              </a:stretch>
            </p:blipFill>
            <p:spPr>
              <a:xfrm>
                <a:off x="4580280" y="3974040"/>
                <a:ext cx="77724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Ink 15"/>
              <p14:cNvContentPartPr/>
              <p14:nvPr/>
            </p14:nvContentPartPr>
            <p14:xfrm>
              <a:off x="4677480" y="4041360"/>
              <a:ext cx="576720" cy="109800"/>
            </p14:xfrm>
          </p:contentPart>
        </mc:Choice>
        <mc:Fallback xmlns="">
          <p:pic>
            <p:nvPicPr>
              <p:cNvPr id="16" name="Ink 15"/>
              <p:cNvPicPr/>
              <p:nvPr/>
            </p:nvPicPr>
            <p:blipFill>
              <a:blip r:embed="rId23"/>
              <a:stretch>
                <a:fillRect/>
              </a:stretch>
            </p:blipFill>
            <p:spPr>
              <a:xfrm>
                <a:off x="4661640" y="3978000"/>
                <a:ext cx="60840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p14:cNvContentPartPr/>
              <p14:nvPr/>
            </p14:nvContentPartPr>
            <p14:xfrm>
              <a:off x="4559760" y="3688920"/>
              <a:ext cx="3915720" cy="500040"/>
            </p14:xfrm>
          </p:contentPart>
        </mc:Choice>
        <mc:Fallback xmlns="">
          <p:pic>
            <p:nvPicPr>
              <p:cNvPr id="17" name="Ink 16"/>
              <p:cNvPicPr/>
              <p:nvPr/>
            </p:nvPicPr>
            <p:blipFill>
              <a:blip r:embed="rId25"/>
              <a:stretch>
                <a:fillRect/>
              </a:stretch>
            </p:blipFill>
            <p:spPr>
              <a:xfrm>
                <a:off x="4543920" y="3625200"/>
                <a:ext cx="3947400" cy="627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p14:cNvContentPartPr/>
              <p14:nvPr/>
            </p14:nvContentPartPr>
            <p14:xfrm>
              <a:off x="5472360" y="1041120"/>
              <a:ext cx="3188880" cy="374400"/>
            </p14:xfrm>
          </p:contentPart>
        </mc:Choice>
        <mc:Fallback xmlns="">
          <p:pic>
            <p:nvPicPr>
              <p:cNvPr id="18" name="Ink 17"/>
              <p:cNvPicPr/>
              <p:nvPr/>
            </p:nvPicPr>
            <p:blipFill>
              <a:blip r:embed="rId27"/>
              <a:stretch>
                <a:fillRect/>
              </a:stretch>
            </p:blipFill>
            <p:spPr>
              <a:xfrm>
                <a:off x="5456520" y="977400"/>
                <a:ext cx="3220560" cy="501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Ink 18"/>
              <p14:cNvContentPartPr/>
              <p14:nvPr/>
            </p14:nvContentPartPr>
            <p14:xfrm>
              <a:off x="2422080" y="1017720"/>
              <a:ext cx="2320200" cy="316440"/>
            </p14:xfrm>
          </p:contentPart>
        </mc:Choice>
        <mc:Fallback xmlns="">
          <p:pic>
            <p:nvPicPr>
              <p:cNvPr id="19" name="Ink 18"/>
              <p:cNvPicPr/>
              <p:nvPr/>
            </p:nvPicPr>
            <p:blipFill>
              <a:blip r:embed="rId29"/>
              <a:stretch>
                <a:fillRect/>
              </a:stretch>
            </p:blipFill>
            <p:spPr>
              <a:xfrm>
                <a:off x="2405880" y="954000"/>
                <a:ext cx="2352240" cy="4435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0" name="Ink 19"/>
              <p14:cNvContentPartPr/>
              <p14:nvPr/>
            </p14:nvContentPartPr>
            <p14:xfrm>
              <a:off x="5315760" y="4316400"/>
              <a:ext cx="2427120" cy="372960"/>
            </p14:xfrm>
          </p:contentPart>
        </mc:Choice>
        <mc:Fallback xmlns="">
          <p:pic>
            <p:nvPicPr>
              <p:cNvPr id="20" name="Ink 19"/>
              <p:cNvPicPr/>
              <p:nvPr/>
            </p:nvPicPr>
            <p:blipFill>
              <a:blip r:embed="rId31"/>
              <a:stretch>
                <a:fillRect/>
              </a:stretch>
            </p:blipFill>
            <p:spPr>
              <a:xfrm>
                <a:off x="5299560" y="4252680"/>
                <a:ext cx="2459520" cy="5004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Ink 20"/>
              <p14:cNvContentPartPr/>
              <p14:nvPr/>
            </p14:nvContentPartPr>
            <p14:xfrm>
              <a:off x="5272920" y="4399200"/>
              <a:ext cx="542520" cy="40680"/>
            </p14:xfrm>
          </p:contentPart>
        </mc:Choice>
        <mc:Fallback xmlns="">
          <p:pic>
            <p:nvPicPr>
              <p:cNvPr id="21" name="Ink 20"/>
              <p:cNvPicPr/>
              <p:nvPr/>
            </p:nvPicPr>
            <p:blipFill>
              <a:blip r:embed="rId33"/>
              <a:stretch>
                <a:fillRect/>
              </a:stretch>
            </p:blipFill>
            <p:spPr>
              <a:xfrm>
                <a:off x="5257080" y="4335840"/>
                <a:ext cx="574200" cy="167400"/>
              </a:xfrm>
              <a:prstGeom prst="rect">
                <a:avLst/>
              </a:prstGeom>
            </p:spPr>
          </p:pic>
        </mc:Fallback>
      </mc:AlternateContent>
    </p:spTree>
    <p:extLst>
      <p:ext uri="{BB962C8B-B14F-4D97-AF65-F5344CB8AC3E}">
        <p14:creationId xmlns:p14="http://schemas.microsoft.com/office/powerpoint/2010/main" val="3166522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4" name="TextBox 3"/>
              <p:cNvSpPr txBox="1"/>
              <p:nvPr/>
            </p:nvSpPr>
            <p:spPr>
              <a:xfrm>
                <a:off x="560172" y="3809831"/>
                <a:ext cx="2164310"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+3</m:t>
                          </m:r>
                        </m:den>
                      </m:f>
                    </m:oMath>
                  </m:oMathPara>
                </a14:m>
                <a:endParaRPr lang="en-GB"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0172" y="3809831"/>
                <a:ext cx="2164310" cy="81663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60172" y="770557"/>
                <a:ext cx="906530"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3</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906530" cy="80945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33597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rPr>
                        <m:t>4</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+3</m:t>
                          </m:r>
                        </m:e>
                      </m:d>
                      <m:r>
                        <a:rPr lang="en-GB" sz="2800" b="0" i="1" smtClean="0">
                          <a:latin typeface="Cambria Math" panose="02040503050406030204" pitchFamily="18" charset="0"/>
                        </a:rPr>
                        <m:t>+2</m:t>
                      </m:r>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+5)</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3359702" cy="4308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233326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𝑥</m:t>
                          </m:r>
                          <m:r>
                            <a:rPr lang="en-GB" sz="2800" b="0" i="1" smtClean="0">
                              <a:latin typeface="Cambria Math" panose="02040503050406030204" pitchFamily="18" charset="0"/>
                            </a:rPr>
                            <m:t>+5</m:t>
                          </m:r>
                        </m:e>
                      </m:d>
                      <m:r>
                        <a:rPr lang="en-GB" sz="2800" b="0" i="1" smtClean="0">
                          <a:latin typeface="Cambria Math" panose="02040503050406030204" pitchFamily="18" charset="0"/>
                        </a:rPr>
                        <m:t>(</m:t>
                      </m:r>
                      <m:r>
                        <a:rPr lang="en-GB" sz="2800" b="0" i="1" smtClean="0">
                          <a:latin typeface="Cambria Math" panose="02040503050406030204" pitchFamily="18" charset="0"/>
                        </a:rPr>
                        <m:t>𝑥</m:t>
                      </m:r>
                      <m:r>
                        <a:rPr lang="en-GB" sz="2800" b="0" i="1" smtClean="0">
                          <a:latin typeface="Cambria Math" panose="02040503050406030204" pitchFamily="18" charset="0"/>
                        </a:rPr>
                        <m:t>+3)</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2333267" cy="4308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9" name="Ink 8"/>
              <p14:cNvContentPartPr/>
              <p14:nvPr/>
            </p14:nvContentPartPr>
            <p14:xfrm>
              <a:off x="176760" y="601920"/>
              <a:ext cx="1544400" cy="3012480"/>
            </p14:xfrm>
          </p:contentPart>
        </mc:Choice>
        <mc:Fallback xmlns="">
          <p:pic>
            <p:nvPicPr>
              <p:cNvPr id="9" name="Ink 8"/>
              <p:cNvPicPr/>
              <p:nvPr/>
            </p:nvPicPr>
            <p:blipFill>
              <a:blip r:embed="rId7"/>
              <a:stretch>
                <a:fillRect/>
              </a:stretch>
            </p:blipFill>
            <p:spPr>
              <a:xfrm>
                <a:off x="167400" y="592560"/>
                <a:ext cx="1563120" cy="3031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2170440" y="789840"/>
              <a:ext cx="2670120" cy="2191680"/>
            </p14:xfrm>
          </p:contentPart>
        </mc:Choice>
        <mc:Fallback xmlns="">
          <p:pic>
            <p:nvPicPr>
              <p:cNvPr id="3" name="Ink 2"/>
              <p:cNvPicPr/>
              <p:nvPr/>
            </p:nvPicPr>
            <p:blipFill>
              <a:blip r:embed="rId9"/>
              <a:stretch>
                <a:fillRect/>
              </a:stretch>
            </p:blipFill>
            <p:spPr>
              <a:xfrm>
                <a:off x="2161080" y="780480"/>
                <a:ext cx="2688840" cy="221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257080" y="1413720"/>
              <a:ext cx="3476520" cy="1828800"/>
            </p14:xfrm>
          </p:contentPart>
        </mc:Choice>
        <mc:Fallback xmlns="">
          <p:pic>
            <p:nvPicPr>
              <p:cNvPr id="10" name="Ink 9"/>
              <p:cNvPicPr/>
              <p:nvPr/>
            </p:nvPicPr>
            <p:blipFill>
              <a:blip r:embed="rId11"/>
              <a:stretch>
                <a:fillRect/>
              </a:stretch>
            </p:blipFill>
            <p:spPr>
              <a:xfrm>
                <a:off x="5247720" y="1404360"/>
                <a:ext cx="3495240" cy="1847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1299240" y="3659760"/>
              <a:ext cx="898200" cy="1428480"/>
            </p14:xfrm>
          </p:contentPart>
        </mc:Choice>
        <mc:Fallback xmlns="">
          <p:pic>
            <p:nvPicPr>
              <p:cNvPr id="11" name="Ink 10"/>
              <p:cNvPicPr/>
              <p:nvPr/>
            </p:nvPicPr>
            <p:blipFill>
              <a:blip r:embed="rId13"/>
              <a:stretch>
                <a:fillRect/>
              </a:stretch>
            </p:blipFill>
            <p:spPr>
              <a:xfrm>
                <a:off x="1289880" y="3650400"/>
                <a:ext cx="916920" cy="1447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p14:cNvContentPartPr/>
              <p14:nvPr/>
            </p14:nvContentPartPr>
            <p14:xfrm>
              <a:off x="2648160" y="3616560"/>
              <a:ext cx="1103400" cy="1432080"/>
            </p14:xfrm>
          </p:contentPart>
        </mc:Choice>
        <mc:Fallback xmlns="">
          <p:pic>
            <p:nvPicPr>
              <p:cNvPr id="12" name="Ink 11"/>
              <p:cNvPicPr/>
              <p:nvPr/>
            </p:nvPicPr>
            <p:blipFill>
              <a:blip r:embed="rId15"/>
              <a:stretch>
                <a:fillRect/>
              </a:stretch>
            </p:blipFill>
            <p:spPr>
              <a:xfrm>
                <a:off x="2638800" y="3607200"/>
                <a:ext cx="1122120" cy="1450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p14:cNvContentPartPr/>
              <p14:nvPr/>
            </p14:nvContentPartPr>
            <p14:xfrm>
              <a:off x="1220400" y="3694320"/>
              <a:ext cx="7166520" cy="2103480"/>
            </p14:xfrm>
          </p:contentPart>
        </mc:Choice>
        <mc:Fallback xmlns="">
          <p:pic>
            <p:nvPicPr>
              <p:cNvPr id="13" name="Ink 12"/>
              <p:cNvPicPr/>
              <p:nvPr/>
            </p:nvPicPr>
            <p:blipFill>
              <a:blip r:embed="rId17"/>
              <a:stretch>
                <a:fillRect/>
              </a:stretch>
            </p:blipFill>
            <p:spPr>
              <a:xfrm>
                <a:off x="1211040" y="3684960"/>
                <a:ext cx="7185240" cy="2122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p14:cNvContentPartPr/>
              <p14:nvPr/>
            </p14:nvContentPartPr>
            <p14:xfrm>
              <a:off x="4786200" y="5080320"/>
              <a:ext cx="2588400" cy="742680"/>
            </p14:xfrm>
          </p:contentPart>
        </mc:Choice>
        <mc:Fallback xmlns="">
          <p:pic>
            <p:nvPicPr>
              <p:cNvPr id="14" name="Ink 13"/>
              <p:cNvPicPr/>
              <p:nvPr/>
            </p:nvPicPr>
            <p:blipFill>
              <a:blip r:embed="rId19"/>
              <a:stretch>
                <a:fillRect/>
              </a:stretch>
            </p:blipFill>
            <p:spPr>
              <a:xfrm>
                <a:off x="4776840" y="5070960"/>
                <a:ext cx="2607120" cy="761400"/>
              </a:xfrm>
              <a:prstGeom prst="rect">
                <a:avLst/>
              </a:prstGeom>
            </p:spPr>
          </p:pic>
        </mc:Fallback>
      </mc:AlternateContent>
      <p:sp>
        <p:nvSpPr>
          <p:cNvPr id="15" name="TextBox 14"/>
          <p:cNvSpPr txBox="1"/>
          <p:nvPr/>
        </p:nvSpPr>
        <p:spPr>
          <a:xfrm>
            <a:off x="2031022" y="544876"/>
            <a:ext cx="2141484" cy="369332"/>
          </a:xfrm>
          <a:prstGeom prst="rect">
            <a:avLst/>
          </a:prstGeom>
          <a:noFill/>
        </p:spPr>
        <p:txBody>
          <a:bodyPr wrap="none" rtlCol="0">
            <a:spAutoFit/>
          </a:bodyPr>
          <a:lstStyle/>
          <a:p>
            <a:r>
              <a:rPr lang="en-GB" dirty="0"/>
              <a:t>Expand and Simplify:</a:t>
            </a:r>
          </a:p>
        </p:txBody>
      </p:sp>
      <p:sp>
        <p:nvSpPr>
          <p:cNvPr id="16" name="TextBox 15"/>
          <p:cNvSpPr txBox="1"/>
          <p:nvPr/>
        </p:nvSpPr>
        <p:spPr>
          <a:xfrm>
            <a:off x="5027855" y="544876"/>
            <a:ext cx="2141484" cy="369332"/>
          </a:xfrm>
          <a:prstGeom prst="rect">
            <a:avLst/>
          </a:prstGeom>
          <a:noFill/>
        </p:spPr>
        <p:txBody>
          <a:bodyPr wrap="none" rtlCol="0">
            <a:spAutoFit/>
          </a:bodyPr>
          <a:lstStyle/>
          <a:p>
            <a:r>
              <a:rPr lang="en-GB" dirty="0"/>
              <a:t>Expand and Simplify:</a:t>
            </a:r>
          </a:p>
        </p:txBody>
      </p:sp>
    </p:spTree>
    <p:extLst>
      <p:ext uri="{BB962C8B-B14F-4D97-AF65-F5344CB8AC3E}">
        <p14:creationId xmlns:p14="http://schemas.microsoft.com/office/powerpoint/2010/main" val="403436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Write the following a single fraction in its simplest form</a:t>
                </a:r>
                <a:br>
                  <a:rPr lang="en-US" sz="2800" dirty="0"/>
                </a:br>
                <a:br>
                  <a:rPr lang="en-US" sz="2800" dirty="0"/>
                </a:br>
                <a14:m>
                  <m:oMathPara xmlns:m="http://schemas.openxmlformats.org/officeDocument/2006/math">
                    <m:oMathParaPr>
                      <m:jc m:val="centerGroup"/>
                    </m:oMathParaPr>
                    <m:oMath xmlns:m="http://schemas.openxmlformats.org/officeDocument/2006/math">
                      <m:f>
                        <m:fPr>
                          <m:ctrlPr>
                            <a:rPr lang="en-US" sz="280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+4</m:t>
                          </m:r>
                        </m:den>
                      </m:f>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04931" y="430823"/>
                <a:ext cx="8889167" cy="4306071"/>
              </a:xfrm>
              <a:blipFill>
                <a:blip r:embed="rId2"/>
                <a:stretch>
                  <a:fillRect l="-571" t="-2655" r="-1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17460" y="4148375"/>
                <a:ext cx="4100279" cy="1177037"/>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a:t>
                </a:r>
                <a14:m>
                  <m:oMath xmlns:m="http://schemas.openxmlformats.org/officeDocument/2006/math">
                    <m:f>
                      <m:fPr>
                        <m:ctrlPr>
                          <a:rPr lang="en-US" sz="3600" i="1">
                            <a:solidFill>
                              <a:prstClr val="black"/>
                            </a:solidFill>
                            <a:latin typeface="Cambria Math" panose="02040503050406030204" pitchFamily="18" charset="0"/>
                          </a:rPr>
                        </m:ctrlPr>
                      </m:fPr>
                      <m:num>
                        <m:r>
                          <a:rPr lang="en-GB" sz="3600" b="0" i="1" smtClean="0">
                            <a:solidFill>
                              <a:prstClr val="black"/>
                            </a:solidFill>
                            <a:latin typeface="Cambria Math" panose="02040503050406030204" pitchFamily="18" charset="0"/>
                          </a:rPr>
                          <m:t>12</m:t>
                        </m:r>
                        <m:r>
                          <a:rPr lang="en-GB" sz="3600" b="0" i="1" smtClean="0">
                            <a:solidFill>
                              <a:prstClr val="black"/>
                            </a:solidFill>
                            <a:latin typeface="Cambria Math" panose="02040503050406030204" pitchFamily="18" charset="0"/>
                          </a:rPr>
                          <m:t>𝑥</m:t>
                        </m:r>
                        <m:r>
                          <a:rPr lang="en-GB" sz="3600" b="0" i="1" smtClean="0">
                            <a:solidFill>
                              <a:prstClr val="black"/>
                            </a:solidFill>
                            <a:latin typeface="Cambria Math" panose="02040503050406030204" pitchFamily="18" charset="0"/>
                          </a:rPr>
                          <m:t>+28</m:t>
                        </m:r>
                      </m:num>
                      <m:den>
                        <m:r>
                          <a:rPr lang="en-GB" sz="3600" b="0" i="1" smtClean="0">
                            <a:solidFill>
                              <a:prstClr val="black"/>
                            </a:solidFill>
                            <a:latin typeface="Cambria Math" panose="02040503050406030204" pitchFamily="18" charset="0"/>
                          </a:rPr>
                          <m:t>9</m:t>
                        </m:r>
                        <m:r>
                          <a:rPr lang="en-GB" sz="3600" b="0" i="1" smtClean="0">
                            <a:solidFill>
                              <a:prstClr val="black"/>
                            </a:solidFill>
                            <a:latin typeface="Cambria Math" panose="02040503050406030204" pitchFamily="18" charset="0"/>
                          </a:rPr>
                          <m:t>𝑥</m:t>
                        </m:r>
                        <m:r>
                          <a:rPr lang="en-GB" sz="3600" b="0" i="1" smtClean="0">
                            <a:solidFill>
                              <a:prstClr val="black"/>
                            </a:solidFill>
                            <a:latin typeface="Cambria Math" panose="02040503050406030204" pitchFamily="18" charset="0"/>
                          </a:rPr>
                          <m:t>+20</m:t>
                        </m:r>
                      </m:den>
                    </m:f>
                  </m:oMath>
                </a14:m>
                <a:endParaRPr lang="en-US" sz="3600" dirty="0">
                  <a:solidFill>
                    <a:schemeClr val="tx1"/>
                  </a:solidFill>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17460" y="4148375"/>
                <a:ext cx="4100279" cy="1177037"/>
              </a:xfrm>
              <a:prstGeom prst="roundRect">
                <a:avLst/>
              </a:prstGeom>
              <a:blipFill>
                <a:blip r:embed="rId3"/>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0" y="4148375"/>
                <a:ext cx="4100279" cy="1177037"/>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a:t>
                </a:r>
                <a14:m>
                  <m:oMath xmlns:m="http://schemas.openxmlformats.org/officeDocument/2006/math">
                    <m:f>
                      <m:fPr>
                        <m:ctrlPr>
                          <a:rPr lang="en-US" sz="3600" i="1">
                            <a:solidFill>
                              <a:prstClr val="black"/>
                            </a:solidFill>
                            <a:latin typeface="Cambria Math" panose="02040503050406030204" pitchFamily="18" charset="0"/>
                          </a:rPr>
                        </m:ctrlPr>
                      </m:fPr>
                      <m:num>
                        <m:r>
                          <a:rPr lang="en-GB" sz="3600" i="1">
                            <a:solidFill>
                              <a:prstClr val="black"/>
                            </a:solidFill>
                            <a:latin typeface="Cambria Math" panose="02040503050406030204" pitchFamily="18" charset="0"/>
                          </a:rPr>
                          <m:t>7</m:t>
                        </m:r>
                        <m:d>
                          <m:dPr>
                            <m:ctrlPr>
                              <a:rPr lang="en-GB" sz="3600" i="1">
                                <a:solidFill>
                                  <a:prstClr val="black"/>
                                </a:solidFill>
                                <a:latin typeface="Cambria Math" panose="02040503050406030204" pitchFamily="18" charset="0"/>
                              </a:rPr>
                            </m:ctrlPr>
                          </m:dPr>
                          <m:e>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+4</m:t>
                            </m:r>
                          </m:e>
                        </m:d>
                        <m:r>
                          <a:rPr lang="en-GB" sz="3600" i="1">
                            <a:solidFill>
                              <a:prstClr val="black"/>
                            </a:solidFill>
                            <a:latin typeface="Cambria Math" panose="02040503050406030204" pitchFamily="18" charset="0"/>
                          </a:rPr>
                          <m:t>+</m:t>
                        </m:r>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m:t>
                        </m:r>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+5)</m:t>
                        </m:r>
                      </m:num>
                      <m:den>
                        <m:r>
                          <a:rPr lang="en-GB" sz="3600" i="1">
                            <a:solidFill>
                              <a:prstClr val="black"/>
                            </a:solidFill>
                            <a:latin typeface="Cambria Math" panose="02040503050406030204" pitchFamily="18" charset="0"/>
                          </a:rPr>
                          <m:t>(</m:t>
                        </m:r>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+5)(</m:t>
                        </m:r>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+4)</m:t>
                        </m:r>
                      </m:den>
                    </m:f>
                  </m:oMath>
                </a14:m>
                <a:endParaRPr lang="en-US" sz="3600" dirty="0">
                  <a:solidFill>
                    <a:schemeClr val="tx1"/>
                  </a:solidFill>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0" y="4148375"/>
                <a:ext cx="4100279" cy="1177037"/>
              </a:xfrm>
              <a:prstGeom prst="roundRect">
                <a:avLst/>
              </a:prstGeom>
              <a:blipFill>
                <a:blip r:embed="rId4"/>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17459" y="5468976"/>
                <a:ext cx="4100279" cy="117703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a:t>
                </a:r>
                <a14:m>
                  <m:oMath xmlns:m="http://schemas.openxmlformats.org/officeDocument/2006/math">
                    <m:f>
                      <m:fPr>
                        <m:ctrlPr>
                          <a:rPr lang="en-US" sz="3600" i="1">
                            <a:solidFill>
                              <a:prstClr val="black"/>
                            </a:solidFill>
                            <a:latin typeface="Cambria Math" panose="02040503050406030204" pitchFamily="18" charset="0"/>
                            <a:ea typeface="+mj-ea"/>
                            <a:cs typeface="+mj-cs"/>
                          </a:rPr>
                        </m:ctrlPr>
                      </m:fPr>
                      <m:num>
                        <m:sSup>
                          <m:sSupPr>
                            <m:ctrlPr>
                              <a:rPr lang="en-US" sz="3600" i="1" smtClean="0">
                                <a:solidFill>
                                  <a:prstClr val="black"/>
                                </a:solidFill>
                                <a:latin typeface="Cambria Math" panose="02040503050406030204" pitchFamily="18" charset="0"/>
                                <a:ea typeface="+mj-ea"/>
                                <a:cs typeface="+mj-cs"/>
                              </a:rPr>
                            </m:ctrlPr>
                          </m:sSupPr>
                          <m:e>
                            <m:r>
                              <a:rPr lang="en-GB" sz="3600" b="0" i="1" smtClean="0">
                                <a:solidFill>
                                  <a:prstClr val="black"/>
                                </a:solidFill>
                                <a:latin typeface="Cambria Math" panose="02040503050406030204" pitchFamily="18" charset="0"/>
                                <a:ea typeface="+mj-ea"/>
                                <a:cs typeface="+mj-cs"/>
                              </a:rPr>
                              <m:t>𝑥</m:t>
                            </m:r>
                          </m:e>
                          <m:sup>
                            <m:r>
                              <a:rPr lang="en-GB" sz="3600" b="0" i="1" smtClean="0">
                                <a:solidFill>
                                  <a:prstClr val="black"/>
                                </a:solidFill>
                                <a:latin typeface="Cambria Math" panose="02040503050406030204" pitchFamily="18" charset="0"/>
                                <a:ea typeface="+mj-ea"/>
                                <a:cs typeface="+mj-cs"/>
                              </a:rPr>
                              <m:t>2</m:t>
                            </m:r>
                          </m:sup>
                        </m:sSup>
                        <m:r>
                          <a:rPr lang="en-GB" sz="3600" b="0" i="1" smtClean="0">
                            <a:solidFill>
                              <a:prstClr val="black"/>
                            </a:solidFill>
                            <a:latin typeface="Cambria Math" panose="02040503050406030204" pitchFamily="18" charset="0"/>
                            <a:ea typeface="+mj-ea"/>
                            <a:cs typeface="+mj-cs"/>
                          </a:rPr>
                          <m:t>+12</m:t>
                        </m:r>
                        <m:r>
                          <a:rPr lang="en-GB" sz="3600" b="0" i="1" smtClean="0">
                            <a:solidFill>
                              <a:prstClr val="black"/>
                            </a:solidFill>
                            <a:latin typeface="Cambria Math" panose="02040503050406030204" pitchFamily="18" charset="0"/>
                            <a:ea typeface="+mj-ea"/>
                            <a:cs typeface="+mj-cs"/>
                          </a:rPr>
                          <m:t>𝑥</m:t>
                        </m:r>
                        <m:r>
                          <a:rPr lang="en-GB" sz="3600" b="0" i="1" smtClean="0">
                            <a:solidFill>
                              <a:prstClr val="black"/>
                            </a:solidFill>
                            <a:latin typeface="Cambria Math" panose="02040503050406030204" pitchFamily="18" charset="0"/>
                            <a:ea typeface="+mj-ea"/>
                            <a:cs typeface="+mj-cs"/>
                          </a:rPr>
                          <m:t>+28</m:t>
                        </m:r>
                      </m:num>
                      <m:den>
                        <m:sSup>
                          <m:sSupPr>
                            <m:ctrlPr>
                              <a:rPr lang="en-US" sz="3600" i="1">
                                <a:solidFill>
                                  <a:prstClr val="black"/>
                                </a:solidFill>
                                <a:latin typeface="Cambria Math" panose="02040503050406030204" pitchFamily="18" charset="0"/>
                              </a:rPr>
                            </m:ctrlPr>
                          </m:sSupPr>
                          <m:e>
                            <m:r>
                              <a:rPr lang="en-GB" sz="3600" i="1">
                                <a:solidFill>
                                  <a:prstClr val="black"/>
                                </a:solidFill>
                                <a:latin typeface="Cambria Math" panose="02040503050406030204" pitchFamily="18" charset="0"/>
                              </a:rPr>
                              <m:t>𝑥</m:t>
                            </m:r>
                          </m:e>
                          <m:sup>
                            <m:r>
                              <a:rPr lang="en-GB" sz="3600" i="1">
                                <a:solidFill>
                                  <a:prstClr val="black"/>
                                </a:solidFill>
                                <a:latin typeface="Cambria Math" panose="02040503050406030204" pitchFamily="18" charset="0"/>
                              </a:rPr>
                              <m:t>2</m:t>
                            </m:r>
                          </m:sup>
                        </m:sSup>
                        <m:r>
                          <a:rPr lang="en-GB" sz="3600" i="1">
                            <a:solidFill>
                              <a:prstClr val="black"/>
                            </a:solidFill>
                            <a:latin typeface="Cambria Math" panose="02040503050406030204" pitchFamily="18" charset="0"/>
                          </a:rPr>
                          <m:t>+</m:t>
                        </m:r>
                        <m:r>
                          <a:rPr lang="en-GB" sz="3600" b="0" i="1" smtClean="0">
                            <a:solidFill>
                              <a:prstClr val="black"/>
                            </a:solidFill>
                            <a:latin typeface="Cambria Math" panose="02040503050406030204" pitchFamily="18" charset="0"/>
                          </a:rPr>
                          <m:t>9</m:t>
                        </m:r>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+20</m:t>
                        </m:r>
                      </m:den>
                    </m:f>
                  </m:oMath>
                </a14:m>
                <a:endParaRPr lang="en-US" sz="3600" dirty="0">
                  <a:solidFill>
                    <a:schemeClr val="tx1"/>
                  </a:solidFill>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17459" y="5468976"/>
                <a:ext cx="4100279" cy="1177037"/>
              </a:xfrm>
              <a:prstGeom prst="roundRect">
                <a:avLst/>
              </a:prstGeom>
              <a:blipFill>
                <a:blip r:embed="rId5"/>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476101"/>
                <a:ext cx="4100279" cy="1177036"/>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a:t>
                </a:r>
                <a14:m>
                  <m:oMath xmlns:m="http://schemas.openxmlformats.org/officeDocument/2006/math">
                    <m:f>
                      <m:fPr>
                        <m:ctrlPr>
                          <a:rPr lang="en-US" sz="3600" i="1">
                            <a:solidFill>
                              <a:prstClr val="black"/>
                            </a:solidFill>
                            <a:latin typeface="Cambria Math" panose="02040503050406030204" pitchFamily="18" charset="0"/>
                          </a:rPr>
                        </m:ctrlPr>
                      </m:fPr>
                      <m:num>
                        <m:sSup>
                          <m:sSupPr>
                            <m:ctrlPr>
                              <a:rPr lang="en-US" sz="3600" i="1">
                                <a:solidFill>
                                  <a:prstClr val="black"/>
                                </a:solidFill>
                                <a:latin typeface="Cambria Math" panose="02040503050406030204" pitchFamily="18" charset="0"/>
                              </a:rPr>
                            </m:ctrlPr>
                          </m:sSupPr>
                          <m:e>
                            <m:r>
                              <a:rPr lang="en-GB" sz="3600" i="1">
                                <a:solidFill>
                                  <a:prstClr val="black"/>
                                </a:solidFill>
                                <a:latin typeface="Cambria Math" panose="02040503050406030204" pitchFamily="18" charset="0"/>
                              </a:rPr>
                              <m:t>𝑥</m:t>
                            </m:r>
                          </m:e>
                          <m:sup>
                            <m:r>
                              <a:rPr lang="en-GB" sz="3600" i="1">
                                <a:solidFill>
                                  <a:prstClr val="black"/>
                                </a:solidFill>
                                <a:latin typeface="Cambria Math" panose="02040503050406030204" pitchFamily="18" charset="0"/>
                              </a:rPr>
                              <m:t>2</m:t>
                            </m:r>
                          </m:sup>
                        </m:sSup>
                        <m:r>
                          <a:rPr lang="en-GB" sz="3600" i="1">
                            <a:solidFill>
                              <a:prstClr val="black"/>
                            </a:solidFill>
                            <a:latin typeface="Cambria Math" panose="02040503050406030204" pitchFamily="18" charset="0"/>
                          </a:rPr>
                          <m:t>+12</m:t>
                        </m:r>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+28</m:t>
                        </m:r>
                      </m:num>
                      <m:den>
                        <m:sSup>
                          <m:sSupPr>
                            <m:ctrlPr>
                              <a:rPr lang="en-US" sz="3600" i="1">
                                <a:solidFill>
                                  <a:prstClr val="black"/>
                                </a:solidFill>
                                <a:latin typeface="Cambria Math" panose="02040503050406030204" pitchFamily="18" charset="0"/>
                              </a:rPr>
                            </m:ctrlPr>
                          </m:sSupPr>
                          <m:e>
                            <m:r>
                              <a:rPr lang="en-GB" sz="3600" i="1">
                                <a:solidFill>
                                  <a:prstClr val="black"/>
                                </a:solidFill>
                                <a:latin typeface="Cambria Math" panose="02040503050406030204" pitchFamily="18" charset="0"/>
                              </a:rPr>
                              <m:t>𝑥</m:t>
                            </m:r>
                          </m:e>
                          <m:sup>
                            <m:r>
                              <a:rPr lang="en-GB" sz="3600" i="1">
                                <a:solidFill>
                                  <a:prstClr val="black"/>
                                </a:solidFill>
                                <a:latin typeface="Cambria Math" panose="02040503050406030204" pitchFamily="18" charset="0"/>
                              </a:rPr>
                              <m:t>2</m:t>
                            </m:r>
                          </m:sup>
                        </m:sSup>
                        <m:r>
                          <a:rPr lang="en-GB" sz="3600" i="1">
                            <a:solidFill>
                              <a:prstClr val="black"/>
                            </a:solidFill>
                            <a:latin typeface="Cambria Math" panose="02040503050406030204" pitchFamily="18" charset="0"/>
                          </a:rPr>
                          <m:t>+9</m:t>
                        </m:r>
                        <m:r>
                          <a:rPr lang="en-GB" sz="3600" i="1">
                            <a:solidFill>
                              <a:prstClr val="black"/>
                            </a:solidFill>
                            <a:latin typeface="Cambria Math" panose="02040503050406030204" pitchFamily="18" charset="0"/>
                          </a:rPr>
                          <m:t>𝑥</m:t>
                        </m:r>
                        <m:r>
                          <a:rPr lang="en-GB" sz="3600" i="1">
                            <a:solidFill>
                              <a:prstClr val="black"/>
                            </a:solidFill>
                            <a:latin typeface="Cambria Math" panose="02040503050406030204" pitchFamily="18" charset="0"/>
                          </a:rPr>
                          <m:t>+9</m:t>
                        </m:r>
                      </m:den>
                    </m:f>
                  </m:oMath>
                </a14:m>
                <a:endParaRPr lang="en-US" sz="3600" dirty="0">
                  <a:solidFill>
                    <a:schemeClr val="tx1"/>
                  </a:solidFill>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476101"/>
                <a:ext cx="4100279" cy="1177036"/>
              </a:xfrm>
              <a:prstGeom prst="roundRect">
                <a:avLst/>
              </a:prstGeom>
              <a:blipFill>
                <a:blip r:embed="rId6"/>
                <a:stretch>
                  <a:fillRect/>
                </a:stretch>
              </a:blipFill>
              <a:ln w="381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306407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Write the following a single fraction in its simplest form</a:t>
                </a:r>
                <a:br>
                  <a:rPr lang="en-US" sz="2800" dirty="0"/>
                </a:br>
                <a:br>
                  <a:rPr lang="en-US" sz="2800" dirty="0"/>
                </a:br>
                <a14:m>
                  <m:oMathPara xmlns:m="http://schemas.openxmlformats.org/officeDocument/2006/math">
                    <m:oMathParaPr>
                      <m:jc m:val="centerGroup"/>
                    </m:oMathParaPr>
                    <m:oMath xmlns:m="http://schemas.openxmlformats.org/officeDocument/2006/math">
                      <m:f>
                        <m:fPr>
                          <m:ctrlPr>
                            <a:rPr lang="en-US" sz="280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𝑥</m:t>
                          </m:r>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𝑥</m:t>
                          </m:r>
                        </m:num>
                        <m:den>
                          <m:r>
                            <a:rPr lang="en-GB" sz="2800" b="0" i="1" smtClean="0">
                              <a:latin typeface="Cambria Math" panose="02040503050406030204" pitchFamily="18" charset="0"/>
                            </a:rPr>
                            <m:t>𝑥</m:t>
                          </m:r>
                          <m:r>
                            <a:rPr lang="en-GB" sz="2800" b="0" i="1" smtClean="0">
                              <a:latin typeface="Cambria Math" panose="02040503050406030204" pitchFamily="18" charset="0"/>
                            </a:rPr>
                            <m:t>+4</m:t>
                          </m:r>
                        </m:den>
                      </m:f>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04931" y="430823"/>
                <a:ext cx="8889167" cy="4306071"/>
              </a:xfrm>
              <a:blipFill>
                <a:blip r:embed="rId2"/>
                <a:stretch>
                  <a:fillRect l="-571" t="-2655" r="-1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17460" y="4148375"/>
                <a:ext cx="4100279" cy="1177037"/>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+28</m:t>
                        </m:r>
                      </m:num>
                      <m:den>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9</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+20</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17460" y="4148375"/>
                <a:ext cx="4100279" cy="1177037"/>
              </a:xfrm>
              <a:prstGeom prst="roundRect">
                <a:avLst/>
              </a:prstGeom>
              <a:blipFill>
                <a:blip r:embed="rId3"/>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0" y="4148375"/>
                <a:ext cx="4100279" cy="1177037"/>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7</m:t>
                        </m:r>
                        <m:d>
                          <m:dPr>
                            <m:ctrlP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+4</m:t>
                            </m:r>
                          </m:e>
                        </m:d>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+5)</m:t>
                        </m:r>
                      </m:num>
                      <m:den>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+4)</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0" y="4148375"/>
                <a:ext cx="4100279" cy="1177037"/>
              </a:xfrm>
              <a:prstGeom prst="roundRect">
                <a:avLst/>
              </a:prstGeom>
              <a:blipFill>
                <a:blip r:embed="rId4"/>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17459" y="5468976"/>
                <a:ext cx="4100279" cy="117703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en-US"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+12</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+28</m:t>
                        </m:r>
                      </m:num>
                      <m:den>
                        <m:sSup>
                          <m:sSup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9</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+20</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17459" y="5468976"/>
                <a:ext cx="4100279" cy="1177037"/>
              </a:xfrm>
              <a:prstGeom prst="roundRect">
                <a:avLst/>
              </a:prstGeom>
              <a:blipFill>
                <a:blip r:embed="rId5"/>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476101"/>
                <a:ext cx="4100279" cy="1177036"/>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+12</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+28</m:t>
                        </m:r>
                      </m:num>
                      <m:den>
                        <m:sSup>
                          <m:sSup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+9</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+9</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476101"/>
                <a:ext cx="4100279" cy="1177036"/>
              </a:xfrm>
              <a:prstGeom prst="roundRect">
                <a:avLst/>
              </a:prstGeom>
              <a:blipFill>
                <a:blip r:embed="rId6"/>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76EBCAD2-913B-5345-B392-DFD45AD117AF}"/>
                  </a:ext>
                </a:extLst>
              </p14:cNvPr>
              <p14:cNvContentPartPr/>
              <p14:nvPr/>
            </p14:nvContentPartPr>
            <p14:xfrm>
              <a:off x="3747600" y="2906640"/>
              <a:ext cx="2391120" cy="3054960"/>
            </p14:xfrm>
          </p:contentPart>
        </mc:Choice>
        <mc:Fallback xmlns="">
          <p:pic>
            <p:nvPicPr>
              <p:cNvPr id="3" name="Ink 2">
                <a:extLst>
                  <a:ext uri="{FF2B5EF4-FFF2-40B4-BE49-F238E27FC236}">
                    <a16:creationId xmlns:a16="http://schemas.microsoft.com/office/drawing/2014/main" id="{76EBCAD2-913B-5345-B392-DFD45AD117AF}"/>
                  </a:ext>
                </a:extLst>
              </p:cNvPr>
              <p:cNvPicPr/>
              <p:nvPr/>
            </p:nvPicPr>
            <p:blipFill>
              <a:blip r:embed="rId8"/>
              <a:stretch>
                <a:fillRect/>
              </a:stretch>
            </p:blipFill>
            <p:spPr>
              <a:xfrm>
                <a:off x="3738240" y="2897280"/>
                <a:ext cx="2409840" cy="3073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FE11054F-26EF-CC41-A9EF-81209B8C183F}"/>
                  </a:ext>
                </a:extLst>
              </p14:cNvPr>
              <p14:cNvContentPartPr/>
              <p14:nvPr/>
            </p14:nvContentPartPr>
            <p14:xfrm>
              <a:off x="1147320" y="5758920"/>
              <a:ext cx="428400" cy="566640"/>
            </p14:xfrm>
          </p:contentPart>
        </mc:Choice>
        <mc:Fallback xmlns="">
          <p:pic>
            <p:nvPicPr>
              <p:cNvPr id="4" name="Ink 3">
                <a:extLst>
                  <a:ext uri="{FF2B5EF4-FFF2-40B4-BE49-F238E27FC236}">
                    <a16:creationId xmlns:a16="http://schemas.microsoft.com/office/drawing/2014/main" id="{FE11054F-26EF-CC41-A9EF-81209B8C183F}"/>
                  </a:ext>
                </a:extLst>
              </p:cNvPr>
              <p:cNvPicPr/>
              <p:nvPr/>
            </p:nvPicPr>
            <p:blipFill>
              <a:blip r:embed="rId10"/>
              <a:stretch>
                <a:fillRect/>
              </a:stretch>
            </p:blipFill>
            <p:spPr>
              <a:xfrm>
                <a:off x="1137960" y="5749560"/>
                <a:ext cx="447120" cy="585360"/>
              </a:xfrm>
              <a:prstGeom prst="rect">
                <a:avLst/>
              </a:prstGeom>
            </p:spPr>
          </p:pic>
        </mc:Fallback>
      </mc:AlternateContent>
    </p:spTree>
    <p:extLst>
      <p:ext uri="{BB962C8B-B14F-4D97-AF65-F5344CB8AC3E}">
        <p14:creationId xmlns:p14="http://schemas.microsoft.com/office/powerpoint/2010/main" val="1751033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560172" y="770557"/>
                <a:ext cx="1165127"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3</m:t>
                          </m:r>
                        </m:den>
                      </m:f>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1165127" cy="80945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1303498" cy="8154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3</m:t>
                          </m:r>
                          <m:r>
                            <a:rPr lang="en-GB" sz="2800" b="0" i="1" smtClean="0">
                              <a:latin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×5</m:t>
                          </m:r>
                          <m:r>
                            <a:rPr lang="en-GB" sz="2800" b="0" i="1" smtClean="0">
                              <a:latin typeface="Cambria Math" panose="02040503050406030204" pitchFamily="18" charset="0"/>
                              <a:ea typeface="Cambria Math" panose="02040503050406030204" pitchFamily="18" charset="0"/>
                            </a:rPr>
                            <m:t>𝑦</m:t>
                          </m:r>
                        </m:num>
                        <m:den>
                          <m:r>
                            <a:rPr lang="en-GB" sz="2800" b="0" i="1" smtClean="0">
                              <a:latin typeface="Cambria Math" panose="02040503050406030204" pitchFamily="18" charset="0"/>
                            </a:rPr>
                            <m:t>6</m:t>
                          </m:r>
                          <m:r>
                            <a:rPr lang="en-GB" sz="2800" b="0" i="1" smtClean="0">
                              <a:latin typeface="Cambria Math" panose="02040503050406030204" pitchFamily="18" charset="0"/>
                            </a:rPr>
                            <m:t>𝑥</m:t>
                          </m:r>
                        </m:den>
                      </m:f>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1303498" cy="81541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14857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1485791" cy="430887"/>
              </a:xfrm>
              <a:prstGeom prst="rect">
                <a:avLst/>
              </a:prstGeom>
              <a:blipFill>
                <a:blip r:embed="rId4"/>
                <a:stretch>
                  <a:fillRect/>
                </a:stretch>
              </a:blipFill>
            </p:spPr>
            <p:txBody>
              <a:bodyPr/>
              <a:lstStyle/>
              <a:p>
                <a:r>
                  <a:rPr lang="en-GB">
                    <a:noFill/>
                  </a:rPr>
                  <a:t> </a:t>
                </a:r>
              </a:p>
            </p:txBody>
          </p:sp>
        </mc:Fallback>
      </mc:AlternateContent>
      <p:sp>
        <p:nvSpPr>
          <p:cNvPr id="10" name="TextBox 9"/>
          <p:cNvSpPr txBox="1"/>
          <p:nvPr/>
        </p:nvSpPr>
        <p:spPr>
          <a:xfrm>
            <a:off x="2036869" y="541961"/>
            <a:ext cx="1089914" cy="369332"/>
          </a:xfrm>
          <a:prstGeom prst="rect">
            <a:avLst/>
          </a:prstGeom>
          <a:noFill/>
        </p:spPr>
        <p:txBody>
          <a:bodyPr wrap="none" rtlCol="0">
            <a:spAutoFit/>
          </a:bodyPr>
          <a:lstStyle/>
          <a:p>
            <a:r>
              <a:rPr lang="en-GB" dirty="0"/>
              <a:t>Factorise:</a:t>
            </a:r>
          </a:p>
        </p:txBody>
      </p:sp>
      <p:sp>
        <p:nvSpPr>
          <p:cNvPr id="11" name="TextBox 10"/>
          <p:cNvSpPr txBox="1"/>
          <p:nvPr/>
        </p:nvSpPr>
        <p:spPr>
          <a:xfrm>
            <a:off x="5090852" y="509695"/>
            <a:ext cx="993734" cy="369332"/>
          </a:xfrm>
          <a:prstGeom prst="rect">
            <a:avLst/>
          </a:prstGeom>
          <a:noFill/>
        </p:spPr>
        <p:txBody>
          <a:bodyPr wrap="none" rtlCol="0">
            <a:spAutoFit/>
          </a:bodyPr>
          <a:lstStyle/>
          <a:p>
            <a:r>
              <a:rPr lang="en-GB" dirty="0"/>
              <a:t>Simplify:</a:t>
            </a:r>
          </a:p>
        </p:txBody>
      </p:sp>
      <p:sp>
        <p:nvSpPr>
          <p:cNvPr id="12" name="TextBox 11"/>
          <p:cNvSpPr txBox="1"/>
          <p:nvPr/>
        </p:nvSpPr>
        <p:spPr>
          <a:xfrm>
            <a:off x="108281" y="3601510"/>
            <a:ext cx="993734" cy="369332"/>
          </a:xfrm>
          <a:prstGeom prst="rect">
            <a:avLst/>
          </a:prstGeom>
          <a:noFill/>
        </p:spPr>
        <p:txBody>
          <a:bodyPr wrap="none" rtlCol="0">
            <a:spAutoFit/>
          </a:bodyPr>
          <a:lstStyle/>
          <a:p>
            <a:r>
              <a:rPr lang="en-GB" dirty="0"/>
              <a:t>Simplify:</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33640" y="1720440"/>
              <a:ext cx="1657440" cy="4865040"/>
            </p14:xfrm>
          </p:contentPart>
        </mc:Choice>
        <mc:Fallback xmlns="">
          <p:pic>
            <p:nvPicPr>
              <p:cNvPr id="3" name="Ink 2"/>
              <p:cNvPicPr/>
              <p:nvPr/>
            </p:nvPicPr>
            <p:blipFill>
              <a:blip r:embed="rId6"/>
              <a:stretch>
                <a:fillRect/>
              </a:stretch>
            </p:blipFill>
            <p:spPr>
              <a:xfrm>
                <a:off x="224280" y="1711080"/>
                <a:ext cx="1676160" cy="4883760"/>
              </a:xfrm>
              <a:prstGeom prst="rect">
                <a:avLst/>
              </a:prstGeom>
            </p:spPr>
          </p:pic>
        </mc:Fallback>
      </mc:AlternateContent>
      <mc:AlternateContent xmlns:mc="http://schemas.openxmlformats.org/markup-compatibility/2006" xmlns:a14="http://schemas.microsoft.com/office/drawing/2010/main">
        <mc:Choice Requires="a14">
          <p:sp>
            <p:nvSpPr>
              <p:cNvPr id="13" name="TextBox 12"/>
              <p:cNvSpPr txBox="1"/>
              <p:nvPr/>
            </p:nvSpPr>
            <p:spPr>
              <a:xfrm>
                <a:off x="560172" y="4007734"/>
                <a:ext cx="2370392"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+8</m:t>
                          </m:r>
                        </m:num>
                        <m:den>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3</m:t>
                              </m:r>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den>
                      </m:f>
                      <m:r>
                        <a:rPr lang="en-GB" sz="2800" b="0" i="1" smtClean="0">
                          <a:latin typeface="Cambria Math" panose="02040503050406030204" pitchFamily="18" charset="0"/>
                          <a:ea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13" name="TextBox 12"/>
              <p:cNvSpPr txBox="1">
                <a:spLocks noRot="1" noChangeAspect="1" noMove="1" noResize="1" noEditPoints="1" noAdjustHandles="1" noChangeArrowheads="1" noChangeShapeType="1" noTextEdit="1"/>
              </p:cNvSpPr>
              <p:nvPr/>
            </p:nvSpPr>
            <p:spPr>
              <a:xfrm>
                <a:off x="560172" y="4007734"/>
                <a:ext cx="2370392" cy="816634"/>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345515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560172" y="770557"/>
                <a:ext cx="1165127"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3</m:t>
                          </m:r>
                        </m:den>
                      </m:f>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1165127" cy="80945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1303498" cy="8154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3</m:t>
                          </m:r>
                          <m:r>
                            <a:rPr lang="en-GB" sz="2800" b="0" i="1" smtClean="0">
                              <a:latin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×5</m:t>
                          </m:r>
                          <m:r>
                            <a:rPr lang="en-GB" sz="2800" b="0" i="1" smtClean="0">
                              <a:latin typeface="Cambria Math" panose="02040503050406030204" pitchFamily="18" charset="0"/>
                              <a:ea typeface="Cambria Math" panose="02040503050406030204" pitchFamily="18" charset="0"/>
                            </a:rPr>
                            <m:t>𝑦</m:t>
                          </m:r>
                        </m:num>
                        <m:den>
                          <m:r>
                            <a:rPr lang="en-GB" sz="2800" b="0" i="1" smtClean="0">
                              <a:latin typeface="Cambria Math" panose="02040503050406030204" pitchFamily="18" charset="0"/>
                            </a:rPr>
                            <m:t>6</m:t>
                          </m:r>
                          <m:r>
                            <a:rPr lang="en-GB" sz="2800" b="0" i="1" smtClean="0">
                              <a:latin typeface="Cambria Math" panose="02040503050406030204" pitchFamily="18" charset="0"/>
                            </a:rPr>
                            <m:t>𝑥</m:t>
                          </m:r>
                        </m:den>
                      </m:f>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1303498" cy="81541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14857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1485791" cy="430887"/>
              </a:xfrm>
              <a:prstGeom prst="rect">
                <a:avLst/>
              </a:prstGeom>
              <a:blipFill>
                <a:blip r:embed="rId4"/>
                <a:stretch>
                  <a:fillRect/>
                </a:stretch>
              </a:blipFill>
            </p:spPr>
            <p:txBody>
              <a:bodyPr/>
              <a:lstStyle/>
              <a:p>
                <a:r>
                  <a:rPr lang="en-GB">
                    <a:noFill/>
                  </a:rPr>
                  <a:t> </a:t>
                </a:r>
              </a:p>
            </p:txBody>
          </p:sp>
        </mc:Fallback>
      </mc:AlternateContent>
      <p:sp>
        <p:nvSpPr>
          <p:cNvPr id="10" name="TextBox 9"/>
          <p:cNvSpPr txBox="1"/>
          <p:nvPr/>
        </p:nvSpPr>
        <p:spPr>
          <a:xfrm>
            <a:off x="2036869" y="541961"/>
            <a:ext cx="1089914" cy="369332"/>
          </a:xfrm>
          <a:prstGeom prst="rect">
            <a:avLst/>
          </a:prstGeom>
          <a:noFill/>
        </p:spPr>
        <p:txBody>
          <a:bodyPr wrap="none" rtlCol="0">
            <a:spAutoFit/>
          </a:bodyPr>
          <a:lstStyle/>
          <a:p>
            <a:r>
              <a:rPr lang="en-GB" dirty="0"/>
              <a:t>Factorise:</a:t>
            </a:r>
          </a:p>
        </p:txBody>
      </p:sp>
      <p:sp>
        <p:nvSpPr>
          <p:cNvPr id="11" name="TextBox 10"/>
          <p:cNvSpPr txBox="1"/>
          <p:nvPr/>
        </p:nvSpPr>
        <p:spPr>
          <a:xfrm>
            <a:off x="5090852" y="509695"/>
            <a:ext cx="993734" cy="369332"/>
          </a:xfrm>
          <a:prstGeom prst="rect">
            <a:avLst/>
          </a:prstGeom>
          <a:noFill/>
        </p:spPr>
        <p:txBody>
          <a:bodyPr wrap="none" rtlCol="0">
            <a:spAutoFit/>
          </a:bodyPr>
          <a:lstStyle/>
          <a:p>
            <a:r>
              <a:rPr lang="en-GB" dirty="0"/>
              <a:t>Simplify:</a:t>
            </a:r>
          </a:p>
        </p:txBody>
      </p:sp>
      <p:sp>
        <p:nvSpPr>
          <p:cNvPr id="12" name="TextBox 11"/>
          <p:cNvSpPr txBox="1"/>
          <p:nvPr/>
        </p:nvSpPr>
        <p:spPr>
          <a:xfrm>
            <a:off x="108281" y="3601510"/>
            <a:ext cx="993734" cy="369332"/>
          </a:xfrm>
          <a:prstGeom prst="rect">
            <a:avLst/>
          </a:prstGeom>
          <a:noFill/>
        </p:spPr>
        <p:txBody>
          <a:bodyPr wrap="none" rtlCol="0">
            <a:spAutoFit/>
          </a:bodyPr>
          <a:lstStyle/>
          <a:p>
            <a:r>
              <a:rPr lang="en-GB" dirty="0"/>
              <a:t>Simplify:</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33640" y="1720440"/>
              <a:ext cx="1657440" cy="4865040"/>
            </p14:xfrm>
          </p:contentPart>
        </mc:Choice>
        <mc:Fallback xmlns="">
          <p:pic>
            <p:nvPicPr>
              <p:cNvPr id="3" name="Ink 2"/>
              <p:cNvPicPr/>
              <p:nvPr/>
            </p:nvPicPr>
            <p:blipFill>
              <a:blip r:embed="rId6"/>
              <a:stretch>
                <a:fillRect/>
              </a:stretch>
            </p:blipFill>
            <p:spPr>
              <a:xfrm>
                <a:off x="224280" y="1711080"/>
                <a:ext cx="1676160" cy="488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2329920" y="1540800"/>
              <a:ext cx="2097720" cy="648360"/>
            </p14:xfrm>
          </p:contentPart>
        </mc:Choice>
        <mc:Fallback xmlns="">
          <p:pic>
            <p:nvPicPr>
              <p:cNvPr id="9" name="Ink 8"/>
              <p:cNvPicPr/>
              <p:nvPr/>
            </p:nvPicPr>
            <p:blipFill>
              <a:blip r:embed="rId8"/>
              <a:stretch>
                <a:fillRect/>
              </a:stretch>
            </p:blipFill>
            <p:spPr>
              <a:xfrm>
                <a:off x="2320560" y="1531440"/>
                <a:ext cx="2116440" cy="667080"/>
              </a:xfrm>
              <a:prstGeom prst="rect">
                <a:avLst/>
              </a:prstGeom>
            </p:spPr>
          </p:pic>
        </mc:Fallback>
      </mc:AlternateContent>
      <mc:AlternateContent xmlns:mc="http://schemas.openxmlformats.org/markup-compatibility/2006" xmlns:a14="http://schemas.microsoft.com/office/drawing/2010/main">
        <mc:Choice Requires="a14">
          <p:sp>
            <p:nvSpPr>
              <p:cNvPr id="13" name="TextBox 12"/>
              <p:cNvSpPr txBox="1"/>
              <p:nvPr/>
            </p:nvSpPr>
            <p:spPr>
              <a:xfrm>
                <a:off x="560172" y="4007734"/>
                <a:ext cx="2370392"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+8</m:t>
                          </m:r>
                        </m:num>
                        <m:den>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3</m:t>
                              </m:r>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den>
                      </m:f>
                      <m:r>
                        <a:rPr lang="en-GB" sz="2800" b="0" i="1" smtClean="0">
                          <a:latin typeface="Cambria Math" panose="02040503050406030204" pitchFamily="18" charset="0"/>
                          <a:ea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13" name="TextBox 12"/>
              <p:cNvSpPr txBox="1">
                <a:spLocks noRot="1" noChangeAspect="1" noMove="1" noResize="1" noEditPoints="1" noAdjustHandles="1" noChangeArrowheads="1" noChangeShapeType="1" noTextEdit="1"/>
              </p:cNvSpPr>
              <p:nvPr/>
            </p:nvSpPr>
            <p:spPr>
              <a:xfrm>
                <a:off x="560172" y="4007734"/>
                <a:ext cx="2370392" cy="816634"/>
              </a:xfrm>
              <a:prstGeom prst="rect">
                <a:avLst/>
              </a:prstGeom>
              <a:blipFill>
                <a:blip r:embed="rId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677739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560172" y="770557"/>
                <a:ext cx="1165127"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3</m:t>
                          </m:r>
                        </m:den>
                      </m:f>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1165127" cy="80945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1303498" cy="8154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3</m:t>
                          </m:r>
                          <m:r>
                            <a:rPr lang="en-GB" sz="2800" b="0" i="1" smtClean="0">
                              <a:latin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×5</m:t>
                          </m:r>
                          <m:r>
                            <a:rPr lang="en-GB" sz="2800" b="0" i="1" smtClean="0">
                              <a:latin typeface="Cambria Math" panose="02040503050406030204" pitchFamily="18" charset="0"/>
                              <a:ea typeface="Cambria Math" panose="02040503050406030204" pitchFamily="18" charset="0"/>
                            </a:rPr>
                            <m:t>𝑦</m:t>
                          </m:r>
                        </m:num>
                        <m:den>
                          <m:r>
                            <a:rPr lang="en-GB" sz="2800" b="0" i="1" smtClean="0">
                              <a:latin typeface="Cambria Math" panose="02040503050406030204" pitchFamily="18" charset="0"/>
                            </a:rPr>
                            <m:t>6</m:t>
                          </m:r>
                          <m:r>
                            <a:rPr lang="en-GB" sz="2800" b="0" i="1" smtClean="0">
                              <a:latin typeface="Cambria Math" panose="02040503050406030204" pitchFamily="18" charset="0"/>
                            </a:rPr>
                            <m:t>𝑥</m:t>
                          </m:r>
                        </m:den>
                      </m:f>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1303498" cy="81541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14857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1485791" cy="430887"/>
              </a:xfrm>
              <a:prstGeom prst="rect">
                <a:avLst/>
              </a:prstGeom>
              <a:blipFill>
                <a:blip r:embed="rId4"/>
                <a:stretch>
                  <a:fillRect/>
                </a:stretch>
              </a:blipFill>
            </p:spPr>
            <p:txBody>
              <a:bodyPr/>
              <a:lstStyle/>
              <a:p>
                <a:r>
                  <a:rPr lang="en-GB">
                    <a:noFill/>
                  </a:rPr>
                  <a:t> </a:t>
                </a:r>
              </a:p>
            </p:txBody>
          </p:sp>
        </mc:Fallback>
      </mc:AlternateContent>
      <p:sp>
        <p:nvSpPr>
          <p:cNvPr id="10" name="TextBox 9"/>
          <p:cNvSpPr txBox="1"/>
          <p:nvPr/>
        </p:nvSpPr>
        <p:spPr>
          <a:xfrm>
            <a:off x="2036869" y="541961"/>
            <a:ext cx="1089914" cy="369332"/>
          </a:xfrm>
          <a:prstGeom prst="rect">
            <a:avLst/>
          </a:prstGeom>
          <a:noFill/>
        </p:spPr>
        <p:txBody>
          <a:bodyPr wrap="none" rtlCol="0">
            <a:spAutoFit/>
          </a:bodyPr>
          <a:lstStyle/>
          <a:p>
            <a:r>
              <a:rPr lang="en-GB" dirty="0"/>
              <a:t>Factorise:</a:t>
            </a:r>
          </a:p>
        </p:txBody>
      </p:sp>
      <p:sp>
        <p:nvSpPr>
          <p:cNvPr id="11" name="TextBox 10"/>
          <p:cNvSpPr txBox="1"/>
          <p:nvPr/>
        </p:nvSpPr>
        <p:spPr>
          <a:xfrm>
            <a:off x="5090852" y="509695"/>
            <a:ext cx="993734" cy="369332"/>
          </a:xfrm>
          <a:prstGeom prst="rect">
            <a:avLst/>
          </a:prstGeom>
          <a:noFill/>
        </p:spPr>
        <p:txBody>
          <a:bodyPr wrap="none" rtlCol="0">
            <a:spAutoFit/>
          </a:bodyPr>
          <a:lstStyle/>
          <a:p>
            <a:r>
              <a:rPr lang="en-GB" dirty="0"/>
              <a:t>Simplify:</a:t>
            </a:r>
          </a:p>
        </p:txBody>
      </p:sp>
      <p:sp>
        <p:nvSpPr>
          <p:cNvPr id="12" name="TextBox 11"/>
          <p:cNvSpPr txBox="1"/>
          <p:nvPr/>
        </p:nvSpPr>
        <p:spPr>
          <a:xfrm>
            <a:off x="108281" y="3601510"/>
            <a:ext cx="993734" cy="369332"/>
          </a:xfrm>
          <a:prstGeom prst="rect">
            <a:avLst/>
          </a:prstGeom>
          <a:noFill/>
        </p:spPr>
        <p:txBody>
          <a:bodyPr wrap="none" rtlCol="0">
            <a:spAutoFit/>
          </a:bodyPr>
          <a:lstStyle/>
          <a:p>
            <a:r>
              <a:rPr lang="en-GB" dirty="0"/>
              <a:t>Simplify:</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33640" y="1720440"/>
              <a:ext cx="1657440" cy="4865040"/>
            </p14:xfrm>
          </p:contentPart>
        </mc:Choice>
        <mc:Fallback xmlns="">
          <p:pic>
            <p:nvPicPr>
              <p:cNvPr id="3" name="Ink 2"/>
              <p:cNvPicPr/>
              <p:nvPr/>
            </p:nvPicPr>
            <p:blipFill>
              <a:blip r:embed="rId6"/>
              <a:stretch>
                <a:fillRect/>
              </a:stretch>
            </p:blipFill>
            <p:spPr>
              <a:xfrm>
                <a:off x="224280" y="1711080"/>
                <a:ext cx="1676160" cy="488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2329920" y="1540800"/>
              <a:ext cx="2097720" cy="648360"/>
            </p14:xfrm>
          </p:contentPart>
        </mc:Choice>
        <mc:Fallback xmlns="">
          <p:pic>
            <p:nvPicPr>
              <p:cNvPr id="9" name="Ink 8"/>
              <p:cNvPicPr/>
              <p:nvPr/>
            </p:nvPicPr>
            <p:blipFill>
              <a:blip r:embed="rId8"/>
              <a:stretch>
                <a:fillRect/>
              </a:stretch>
            </p:blipFill>
            <p:spPr>
              <a:xfrm>
                <a:off x="2320560" y="1531440"/>
                <a:ext cx="2116440" cy="667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p14:cNvContentPartPr/>
              <p14:nvPr/>
            </p14:nvContentPartPr>
            <p14:xfrm>
              <a:off x="5386320" y="760320"/>
              <a:ext cx="2245680" cy="2368440"/>
            </p14:xfrm>
          </p:contentPart>
        </mc:Choice>
        <mc:Fallback xmlns="">
          <p:pic>
            <p:nvPicPr>
              <p:cNvPr id="13" name="Ink 12"/>
              <p:cNvPicPr/>
              <p:nvPr/>
            </p:nvPicPr>
            <p:blipFill>
              <a:blip r:embed="rId10"/>
              <a:stretch>
                <a:fillRect/>
              </a:stretch>
            </p:blipFill>
            <p:spPr>
              <a:xfrm>
                <a:off x="5376960" y="750960"/>
                <a:ext cx="2264400" cy="2387160"/>
              </a:xfrm>
              <a:prstGeom prst="rect">
                <a:avLst/>
              </a:prstGeom>
            </p:spPr>
          </p:pic>
        </mc:Fallback>
      </mc:AlternateContent>
      <mc:AlternateContent xmlns:mc="http://schemas.openxmlformats.org/markup-compatibility/2006" xmlns:a14="http://schemas.microsoft.com/office/drawing/2010/main">
        <mc:Choice Requires="a14">
          <p:sp>
            <p:nvSpPr>
              <p:cNvPr id="14" name="TextBox 13"/>
              <p:cNvSpPr txBox="1"/>
              <p:nvPr/>
            </p:nvSpPr>
            <p:spPr>
              <a:xfrm>
                <a:off x="560172" y="4007734"/>
                <a:ext cx="2370392"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+8</m:t>
                          </m:r>
                        </m:num>
                        <m:den>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3</m:t>
                              </m:r>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den>
                      </m:f>
                      <m:r>
                        <a:rPr lang="en-GB" sz="2800" b="0" i="1" smtClean="0">
                          <a:latin typeface="Cambria Math" panose="02040503050406030204" pitchFamily="18" charset="0"/>
                          <a:ea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14" name="TextBox 13"/>
              <p:cNvSpPr txBox="1">
                <a:spLocks noRot="1" noChangeAspect="1" noMove="1" noResize="1" noEditPoints="1" noAdjustHandles="1" noChangeArrowheads="1" noChangeShapeType="1" noTextEdit="1"/>
              </p:cNvSpPr>
              <p:nvPr/>
            </p:nvSpPr>
            <p:spPr>
              <a:xfrm>
                <a:off x="560172" y="4007734"/>
                <a:ext cx="2370392" cy="816634"/>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81934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560172" y="770557"/>
                <a:ext cx="1165127"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3</m:t>
                          </m:r>
                        </m:den>
                      </m:f>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1165127" cy="80945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1303498" cy="8154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3</m:t>
                          </m:r>
                          <m:r>
                            <a:rPr lang="en-GB" sz="2800" b="0" i="1" smtClean="0">
                              <a:latin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×5</m:t>
                          </m:r>
                          <m:r>
                            <a:rPr lang="en-GB" sz="2800" b="0" i="1" smtClean="0">
                              <a:latin typeface="Cambria Math" panose="02040503050406030204" pitchFamily="18" charset="0"/>
                              <a:ea typeface="Cambria Math" panose="02040503050406030204" pitchFamily="18" charset="0"/>
                            </a:rPr>
                            <m:t>𝑦</m:t>
                          </m:r>
                        </m:num>
                        <m:den>
                          <m:r>
                            <a:rPr lang="en-GB" sz="2800" b="0" i="1" smtClean="0">
                              <a:latin typeface="Cambria Math" panose="02040503050406030204" pitchFamily="18" charset="0"/>
                            </a:rPr>
                            <m:t>6</m:t>
                          </m:r>
                          <m:r>
                            <a:rPr lang="en-GB" sz="2800" b="0" i="1" smtClean="0">
                              <a:latin typeface="Cambria Math" panose="02040503050406030204" pitchFamily="18" charset="0"/>
                            </a:rPr>
                            <m:t>𝑥</m:t>
                          </m:r>
                        </m:den>
                      </m:f>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1303498" cy="81541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14857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1485791" cy="430887"/>
              </a:xfrm>
              <a:prstGeom prst="rect">
                <a:avLst/>
              </a:prstGeom>
              <a:blipFill>
                <a:blip r:embed="rId4"/>
                <a:stretch>
                  <a:fillRect/>
                </a:stretch>
              </a:blipFill>
            </p:spPr>
            <p:txBody>
              <a:bodyPr/>
              <a:lstStyle/>
              <a:p>
                <a:r>
                  <a:rPr lang="en-GB">
                    <a:noFill/>
                  </a:rPr>
                  <a:t> </a:t>
                </a:r>
              </a:p>
            </p:txBody>
          </p:sp>
        </mc:Fallback>
      </mc:AlternateContent>
      <p:sp>
        <p:nvSpPr>
          <p:cNvPr id="10" name="TextBox 9"/>
          <p:cNvSpPr txBox="1"/>
          <p:nvPr/>
        </p:nvSpPr>
        <p:spPr>
          <a:xfrm>
            <a:off x="2036869" y="541961"/>
            <a:ext cx="1089914" cy="369332"/>
          </a:xfrm>
          <a:prstGeom prst="rect">
            <a:avLst/>
          </a:prstGeom>
          <a:noFill/>
        </p:spPr>
        <p:txBody>
          <a:bodyPr wrap="none" rtlCol="0">
            <a:spAutoFit/>
          </a:bodyPr>
          <a:lstStyle/>
          <a:p>
            <a:r>
              <a:rPr lang="en-GB" dirty="0"/>
              <a:t>Factorise:</a:t>
            </a:r>
          </a:p>
        </p:txBody>
      </p:sp>
      <p:sp>
        <p:nvSpPr>
          <p:cNvPr id="11" name="TextBox 10"/>
          <p:cNvSpPr txBox="1"/>
          <p:nvPr/>
        </p:nvSpPr>
        <p:spPr>
          <a:xfrm>
            <a:off x="5090852" y="509695"/>
            <a:ext cx="993734" cy="369332"/>
          </a:xfrm>
          <a:prstGeom prst="rect">
            <a:avLst/>
          </a:prstGeom>
          <a:noFill/>
        </p:spPr>
        <p:txBody>
          <a:bodyPr wrap="none" rtlCol="0">
            <a:spAutoFit/>
          </a:bodyPr>
          <a:lstStyle/>
          <a:p>
            <a:r>
              <a:rPr lang="en-GB" dirty="0"/>
              <a:t>Simplify:</a:t>
            </a:r>
          </a:p>
        </p:txBody>
      </p:sp>
      <p:sp>
        <p:nvSpPr>
          <p:cNvPr id="12" name="TextBox 11"/>
          <p:cNvSpPr txBox="1"/>
          <p:nvPr/>
        </p:nvSpPr>
        <p:spPr>
          <a:xfrm>
            <a:off x="108281" y="3601510"/>
            <a:ext cx="993734" cy="369332"/>
          </a:xfrm>
          <a:prstGeom prst="rect">
            <a:avLst/>
          </a:prstGeom>
          <a:noFill/>
        </p:spPr>
        <p:txBody>
          <a:bodyPr wrap="none" rtlCol="0">
            <a:spAutoFit/>
          </a:bodyPr>
          <a:lstStyle/>
          <a:p>
            <a:r>
              <a:rPr lang="en-GB" dirty="0"/>
              <a:t>Simplify:</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33640" y="1720440"/>
              <a:ext cx="1657440" cy="4865040"/>
            </p14:xfrm>
          </p:contentPart>
        </mc:Choice>
        <mc:Fallback xmlns="">
          <p:pic>
            <p:nvPicPr>
              <p:cNvPr id="3" name="Ink 2"/>
              <p:cNvPicPr/>
              <p:nvPr/>
            </p:nvPicPr>
            <p:blipFill>
              <a:blip r:embed="rId6"/>
              <a:stretch>
                <a:fillRect/>
              </a:stretch>
            </p:blipFill>
            <p:spPr>
              <a:xfrm>
                <a:off x="224280" y="1711080"/>
                <a:ext cx="1676160" cy="488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2329920" y="1540800"/>
              <a:ext cx="2097720" cy="648360"/>
            </p14:xfrm>
          </p:contentPart>
        </mc:Choice>
        <mc:Fallback xmlns="">
          <p:pic>
            <p:nvPicPr>
              <p:cNvPr id="9" name="Ink 8"/>
              <p:cNvPicPr/>
              <p:nvPr/>
            </p:nvPicPr>
            <p:blipFill>
              <a:blip r:embed="rId8"/>
              <a:stretch>
                <a:fillRect/>
              </a:stretch>
            </p:blipFill>
            <p:spPr>
              <a:xfrm>
                <a:off x="2320560" y="1531440"/>
                <a:ext cx="2116440" cy="667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p14:cNvContentPartPr/>
              <p14:nvPr/>
            </p14:nvContentPartPr>
            <p14:xfrm>
              <a:off x="5386320" y="760320"/>
              <a:ext cx="2245680" cy="2368440"/>
            </p14:xfrm>
          </p:contentPart>
        </mc:Choice>
        <mc:Fallback xmlns="">
          <p:pic>
            <p:nvPicPr>
              <p:cNvPr id="13" name="Ink 12"/>
              <p:cNvPicPr/>
              <p:nvPr/>
            </p:nvPicPr>
            <p:blipFill>
              <a:blip r:embed="rId10"/>
              <a:stretch>
                <a:fillRect/>
              </a:stretch>
            </p:blipFill>
            <p:spPr>
              <a:xfrm>
                <a:off x="5376960" y="750960"/>
                <a:ext cx="2264400" cy="2387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p14:cNvContentPartPr/>
              <p14:nvPr/>
            </p14:nvContentPartPr>
            <p14:xfrm>
              <a:off x="3470400" y="3908160"/>
              <a:ext cx="3484800" cy="1127160"/>
            </p14:xfrm>
          </p:contentPart>
        </mc:Choice>
        <mc:Fallback xmlns="">
          <p:pic>
            <p:nvPicPr>
              <p:cNvPr id="14" name="Ink 13"/>
              <p:cNvPicPr/>
              <p:nvPr/>
            </p:nvPicPr>
            <p:blipFill>
              <a:blip r:embed="rId12"/>
              <a:stretch>
                <a:fillRect/>
              </a:stretch>
            </p:blipFill>
            <p:spPr>
              <a:xfrm>
                <a:off x="3461040" y="3898800"/>
                <a:ext cx="3503520" cy="1145880"/>
              </a:xfrm>
              <a:prstGeom prst="rect">
                <a:avLst/>
              </a:prstGeom>
            </p:spPr>
          </p:pic>
        </mc:Fallback>
      </mc:AlternateContent>
      <mc:AlternateContent xmlns:mc="http://schemas.openxmlformats.org/markup-compatibility/2006" xmlns:a14="http://schemas.microsoft.com/office/drawing/2010/main">
        <mc:Choice Requires="a14">
          <p:sp>
            <p:nvSpPr>
              <p:cNvPr id="15" name="TextBox 14"/>
              <p:cNvSpPr txBox="1"/>
              <p:nvPr/>
            </p:nvSpPr>
            <p:spPr>
              <a:xfrm>
                <a:off x="560172" y="4007734"/>
                <a:ext cx="2370392"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+8</m:t>
                          </m:r>
                        </m:num>
                        <m:den>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3</m:t>
                              </m:r>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den>
                      </m:f>
                      <m:r>
                        <a:rPr lang="en-GB" sz="2800" b="0" i="1" smtClean="0">
                          <a:latin typeface="Cambria Math" panose="02040503050406030204" pitchFamily="18" charset="0"/>
                          <a:ea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15" name="TextBox 14"/>
              <p:cNvSpPr txBox="1">
                <a:spLocks noRot="1" noChangeAspect="1" noMove="1" noResize="1" noEditPoints="1" noAdjustHandles="1" noChangeArrowheads="1" noChangeShapeType="1" noTextEdit="1"/>
              </p:cNvSpPr>
              <p:nvPr/>
            </p:nvSpPr>
            <p:spPr>
              <a:xfrm>
                <a:off x="560172" y="4007734"/>
                <a:ext cx="2370392" cy="816634"/>
              </a:xfrm>
              <a:prstGeom prst="rect">
                <a:avLst/>
              </a:prstGeom>
              <a:blipFill>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2216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560172" y="770557"/>
                <a:ext cx="1165127"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3</m:t>
                          </m:r>
                        </m:den>
                      </m:f>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1165127" cy="80945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1303498" cy="8154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3</m:t>
                          </m:r>
                          <m:r>
                            <a:rPr lang="en-GB" sz="2800" b="0" i="1" smtClean="0">
                              <a:latin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×5</m:t>
                          </m:r>
                          <m:r>
                            <a:rPr lang="en-GB" sz="2800" b="0" i="1" smtClean="0">
                              <a:latin typeface="Cambria Math" panose="02040503050406030204" pitchFamily="18" charset="0"/>
                              <a:ea typeface="Cambria Math" panose="02040503050406030204" pitchFamily="18" charset="0"/>
                            </a:rPr>
                            <m:t>𝑦</m:t>
                          </m:r>
                        </m:num>
                        <m:den>
                          <m:r>
                            <a:rPr lang="en-GB" sz="2800" b="0" i="1" smtClean="0">
                              <a:latin typeface="Cambria Math" panose="02040503050406030204" pitchFamily="18" charset="0"/>
                            </a:rPr>
                            <m:t>6</m:t>
                          </m:r>
                          <m:r>
                            <a:rPr lang="en-GB" sz="2800" b="0" i="1" smtClean="0">
                              <a:latin typeface="Cambria Math" panose="02040503050406030204" pitchFamily="18" charset="0"/>
                            </a:rPr>
                            <m:t>𝑥</m:t>
                          </m:r>
                        </m:den>
                      </m:f>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1303498" cy="81541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14857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1485791" cy="430887"/>
              </a:xfrm>
              <a:prstGeom prst="rect">
                <a:avLst/>
              </a:prstGeom>
              <a:blipFill>
                <a:blip r:embed="rId4"/>
                <a:stretch>
                  <a:fillRect/>
                </a:stretch>
              </a:blipFill>
            </p:spPr>
            <p:txBody>
              <a:bodyPr/>
              <a:lstStyle/>
              <a:p>
                <a:r>
                  <a:rPr lang="en-GB">
                    <a:noFill/>
                  </a:rPr>
                  <a:t> </a:t>
                </a:r>
              </a:p>
            </p:txBody>
          </p:sp>
        </mc:Fallback>
      </mc:AlternateContent>
      <p:sp>
        <p:nvSpPr>
          <p:cNvPr id="10" name="TextBox 9"/>
          <p:cNvSpPr txBox="1"/>
          <p:nvPr/>
        </p:nvSpPr>
        <p:spPr>
          <a:xfrm>
            <a:off x="2036869" y="541961"/>
            <a:ext cx="1089914" cy="369332"/>
          </a:xfrm>
          <a:prstGeom prst="rect">
            <a:avLst/>
          </a:prstGeom>
          <a:noFill/>
        </p:spPr>
        <p:txBody>
          <a:bodyPr wrap="none" rtlCol="0">
            <a:spAutoFit/>
          </a:bodyPr>
          <a:lstStyle/>
          <a:p>
            <a:r>
              <a:rPr lang="en-GB" dirty="0"/>
              <a:t>Factorise:</a:t>
            </a:r>
          </a:p>
        </p:txBody>
      </p:sp>
      <p:sp>
        <p:nvSpPr>
          <p:cNvPr id="11" name="TextBox 10"/>
          <p:cNvSpPr txBox="1"/>
          <p:nvPr/>
        </p:nvSpPr>
        <p:spPr>
          <a:xfrm>
            <a:off x="5090852" y="509695"/>
            <a:ext cx="993734" cy="369332"/>
          </a:xfrm>
          <a:prstGeom prst="rect">
            <a:avLst/>
          </a:prstGeom>
          <a:noFill/>
        </p:spPr>
        <p:txBody>
          <a:bodyPr wrap="none" rtlCol="0">
            <a:spAutoFit/>
          </a:bodyPr>
          <a:lstStyle/>
          <a:p>
            <a:r>
              <a:rPr lang="en-GB" dirty="0"/>
              <a:t>Simplify:</a:t>
            </a:r>
          </a:p>
        </p:txBody>
      </p:sp>
      <p:sp>
        <p:nvSpPr>
          <p:cNvPr id="12" name="TextBox 11"/>
          <p:cNvSpPr txBox="1"/>
          <p:nvPr/>
        </p:nvSpPr>
        <p:spPr>
          <a:xfrm>
            <a:off x="108281" y="3601510"/>
            <a:ext cx="993734" cy="369332"/>
          </a:xfrm>
          <a:prstGeom prst="rect">
            <a:avLst/>
          </a:prstGeom>
          <a:noFill/>
        </p:spPr>
        <p:txBody>
          <a:bodyPr wrap="none" rtlCol="0">
            <a:spAutoFit/>
          </a:bodyPr>
          <a:lstStyle/>
          <a:p>
            <a:r>
              <a:rPr lang="en-GB" dirty="0"/>
              <a:t>Simplify:</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33640" y="1720440"/>
              <a:ext cx="1657440" cy="4865040"/>
            </p14:xfrm>
          </p:contentPart>
        </mc:Choice>
        <mc:Fallback xmlns="">
          <p:pic>
            <p:nvPicPr>
              <p:cNvPr id="3" name="Ink 2"/>
              <p:cNvPicPr/>
              <p:nvPr/>
            </p:nvPicPr>
            <p:blipFill>
              <a:blip r:embed="rId6"/>
              <a:stretch>
                <a:fillRect/>
              </a:stretch>
            </p:blipFill>
            <p:spPr>
              <a:xfrm>
                <a:off x="224280" y="1711080"/>
                <a:ext cx="1676160" cy="488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2329920" y="1540800"/>
              <a:ext cx="2097720" cy="648360"/>
            </p14:xfrm>
          </p:contentPart>
        </mc:Choice>
        <mc:Fallback xmlns="">
          <p:pic>
            <p:nvPicPr>
              <p:cNvPr id="9" name="Ink 8"/>
              <p:cNvPicPr/>
              <p:nvPr/>
            </p:nvPicPr>
            <p:blipFill>
              <a:blip r:embed="rId8"/>
              <a:stretch>
                <a:fillRect/>
              </a:stretch>
            </p:blipFill>
            <p:spPr>
              <a:xfrm>
                <a:off x="2320560" y="1531440"/>
                <a:ext cx="2116440" cy="667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p14:cNvContentPartPr/>
              <p14:nvPr/>
            </p14:nvContentPartPr>
            <p14:xfrm>
              <a:off x="5386320" y="760320"/>
              <a:ext cx="2245680" cy="2368440"/>
            </p14:xfrm>
          </p:contentPart>
        </mc:Choice>
        <mc:Fallback xmlns="">
          <p:pic>
            <p:nvPicPr>
              <p:cNvPr id="13" name="Ink 12"/>
              <p:cNvPicPr/>
              <p:nvPr/>
            </p:nvPicPr>
            <p:blipFill>
              <a:blip r:embed="rId10"/>
              <a:stretch>
                <a:fillRect/>
              </a:stretch>
            </p:blipFill>
            <p:spPr>
              <a:xfrm>
                <a:off x="5376960" y="750960"/>
                <a:ext cx="2264400" cy="2387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p14:cNvContentPartPr/>
              <p14:nvPr/>
            </p14:nvContentPartPr>
            <p14:xfrm>
              <a:off x="3470400" y="3908160"/>
              <a:ext cx="3484800" cy="1127160"/>
            </p14:xfrm>
          </p:contentPart>
        </mc:Choice>
        <mc:Fallback xmlns="">
          <p:pic>
            <p:nvPicPr>
              <p:cNvPr id="14" name="Ink 13"/>
              <p:cNvPicPr/>
              <p:nvPr/>
            </p:nvPicPr>
            <p:blipFill>
              <a:blip r:embed="rId12"/>
              <a:stretch>
                <a:fillRect/>
              </a:stretch>
            </p:blipFill>
            <p:spPr>
              <a:xfrm>
                <a:off x="3461040" y="3898800"/>
                <a:ext cx="3503520" cy="1145880"/>
              </a:xfrm>
              <a:prstGeom prst="rect">
                <a:avLst/>
              </a:prstGeom>
            </p:spPr>
          </p:pic>
        </mc:Fallback>
      </mc:AlternateContent>
      <mc:AlternateContent xmlns:mc="http://schemas.openxmlformats.org/markup-compatibility/2006" xmlns:a14="http://schemas.microsoft.com/office/drawing/2010/main">
        <mc:Choice Requires="a14">
          <p:sp>
            <p:nvSpPr>
              <p:cNvPr id="15" name="TextBox 14"/>
              <p:cNvSpPr txBox="1"/>
              <p:nvPr/>
            </p:nvSpPr>
            <p:spPr>
              <a:xfrm>
                <a:off x="560172" y="4007734"/>
                <a:ext cx="2370392"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+8</m:t>
                          </m:r>
                        </m:num>
                        <m:den>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3</m:t>
                              </m:r>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den>
                      </m:f>
                      <m:r>
                        <a:rPr lang="en-GB" sz="2800" b="0" i="1" smtClean="0">
                          <a:latin typeface="Cambria Math" panose="02040503050406030204" pitchFamily="18" charset="0"/>
                          <a:ea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15" name="TextBox 14"/>
              <p:cNvSpPr txBox="1">
                <a:spLocks noRot="1" noChangeAspect="1" noMove="1" noResize="1" noEditPoints="1" noAdjustHandles="1" noChangeArrowheads="1" noChangeShapeType="1" noTextEdit="1"/>
              </p:cNvSpPr>
              <p:nvPr/>
            </p:nvSpPr>
            <p:spPr>
              <a:xfrm>
                <a:off x="560172" y="4007734"/>
                <a:ext cx="2370392" cy="816634"/>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14">
            <p14:nvContentPartPr>
              <p14:cNvPr id="4" name="Ink 3"/>
              <p14:cNvContentPartPr/>
              <p14:nvPr/>
            </p14:nvContentPartPr>
            <p14:xfrm>
              <a:off x="432720" y="5087880"/>
              <a:ext cx="2907720" cy="1011960"/>
            </p14:xfrm>
          </p:contentPart>
        </mc:Choice>
        <mc:Fallback xmlns="">
          <p:pic>
            <p:nvPicPr>
              <p:cNvPr id="4" name="Ink 3"/>
              <p:cNvPicPr/>
              <p:nvPr/>
            </p:nvPicPr>
            <p:blipFill>
              <a:blip r:embed="rId15"/>
              <a:stretch>
                <a:fillRect/>
              </a:stretch>
            </p:blipFill>
            <p:spPr>
              <a:xfrm>
                <a:off x="423360" y="5078520"/>
                <a:ext cx="2926440" cy="1030680"/>
              </a:xfrm>
              <a:prstGeom prst="rect">
                <a:avLst/>
              </a:prstGeom>
            </p:spPr>
          </p:pic>
        </mc:Fallback>
      </mc:AlternateContent>
    </p:spTree>
    <p:extLst>
      <p:ext uri="{BB962C8B-B14F-4D97-AF65-F5344CB8AC3E}">
        <p14:creationId xmlns:p14="http://schemas.microsoft.com/office/powerpoint/2010/main" val="263911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560172" y="770557"/>
                <a:ext cx="1165127"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3</m:t>
                          </m:r>
                        </m:den>
                      </m:f>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1165127" cy="80945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1303498" cy="8154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3</m:t>
                          </m:r>
                          <m:r>
                            <a:rPr lang="en-GB" sz="2800" b="0" i="1" smtClean="0">
                              <a:latin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×5</m:t>
                          </m:r>
                          <m:r>
                            <a:rPr lang="en-GB" sz="2800" b="0" i="1" smtClean="0">
                              <a:latin typeface="Cambria Math" panose="02040503050406030204" pitchFamily="18" charset="0"/>
                              <a:ea typeface="Cambria Math" panose="02040503050406030204" pitchFamily="18" charset="0"/>
                            </a:rPr>
                            <m:t>𝑦</m:t>
                          </m:r>
                        </m:num>
                        <m:den>
                          <m:r>
                            <a:rPr lang="en-GB" sz="2800" b="0" i="1" smtClean="0">
                              <a:latin typeface="Cambria Math" panose="02040503050406030204" pitchFamily="18" charset="0"/>
                            </a:rPr>
                            <m:t>6</m:t>
                          </m:r>
                          <m:r>
                            <a:rPr lang="en-GB" sz="2800" b="0" i="1" smtClean="0">
                              <a:latin typeface="Cambria Math" panose="02040503050406030204" pitchFamily="18" charset="0"/>
                            </a:rPr>
                            <m:t>𝑥</m:t>
                          </m:r>
                        </m:den>
                      </m:f>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1303498" cy="81541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14857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1485791" cy="430887"/>
              </a:xfrm>
              <a:prstGeom prst="rect">
                <a:avLst/>
              </a:prstGeom>
              <a:blipFill>
                <a:blip r:embed="rId4"/>
                <a:stretch>
                  <a:fillRect/>
                </a:stretch>
              </a:blipFill>
            </p:spPr>
            <p:txBody>
              <a:bodyPr/>
              <a:lstStyle/>
              <a:p>
                <a:r>
                  <a:rPr lang="en-GB">
                    <a:noFill/>
                  </a:rPr>
                  <a:t> </a:t>
                </a:r>
              </a:p>
            </p:txBody>
          </p:sp>
        </mc:Fallback>
      </mc:AlternateContent>
      <p:sp>
        <p:nvSpPr>
          <p:cNvPr id="10" name="TextBox 9"/>
          <p:cNvSpPr txBox="1"/>
          <p:nvPr/>
        </p:nvSpPr>
        <p:spPr>
          <a:xfrm>
            <a:off x="2036869" y="541961"/>
            <a:ext cx="1089914" cy="369332"/>
          </a:xfrm>
          <a:prstGeom prst="rect">
            <a:avLst/>
          </a:prstGeom>
          <a:noFill/>
        </p:spPr>
        <p:txBody>
          <a:bodyPr wrap="none" rtlCol="0">
            <a:spAutoFit/>
          </a:bodyPr>
          <a:lstStyle/>
          <a:p>
            <a:r>
              <a:rPr lang="en-GB" dirty="0"/>
              <a:t>Factorise:</a:t>
            </a:r>
          </a:p>
        </p:txBody>
      </p:sp>
      <p:sp>
        <p:nvSpPr>
          <p:cNvPr id="11" name="TextBox 10"/>
          <p:cNvSpPr txBox="1"/>
          <p:nvPr/>
        </p:nvSpPr>
        <p:spPr>
          <a:xfrm>
            <a:off x="5090852" y="509695"/>
            <a:ext cx="993734" cy="369332"/>
          </a:xfrm>
          <a:prstGeom prst="rect">
            <a:avLst/>
          </a:prstGeom>
          <a:noFill/>
        </p:spPr>
        <p:txBody>
          <a:bodyPr wrap="none" rtlCol="0">
            <a:spAutoFit/>
          </a:bodyPr>
          <a:lstStyle/>
          <a:p>
            <a:r>
              <a:rPr lang="en-GB" dirty="0"/>
              <a:t>Simplify:</a:t>
            </a:r>
          </a:p>
        </p:txBody>
      </p:sp>
      <p:sp>
        <p:nvSpPr>
          <p:cNvPr id="12" name="TextBox 11"/>
          <p:cNvSpPr txBox="1"/>
          <p:nvPr/>
        </p:nvSpPr>
        <p:spPr>
          <a:xfrm>
            <a:off x="108281" y="3601510"/>
            <a:ext cx="993734" cy="369332"/>
          </a:xfrm>
          <a:prstGeom prst="rect">
            <a:avLst/>
          </a:prstGeom>
          <a:noFill/>
        </p:spPr>
        <p:txBody>
          <a:bodyPr wrap="none" rtlCol="0">
            <a:spAutoFit/>
          </a:bodyPr>
          <a:lstStyle/>
          <a:p>
            <a:r>
              <a:rPr lang="en-GB" dirty="0"/>
              <a:t>Simplify:</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33640" y="1720440"/>
              <a:ext cx="1657440" cy="4865040"/>
            </p14:xfrm>
          </p:contentPart>
        </mc:Choice>
        <mc:Fallback xmlns="">
          <p:pic>
            <p:nvPicPr>
              <p:cNvPr id="3" name="Ink 2"/>
              <p:cNvPicPr/>
              <p:nvPr/>
            </p:nvPicPr>
            <p:blipFill>
              <a:blip r:embed="rId6"/>
              <a:stretch>
                <a:fillRect/>
              </a:stretch>
            </p:blipFill>
            <p:spPr>
              <a:xfrm>
                <a:off x="224280" y="1711080"/>
                <a:ext cx="1676160" cy="488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2329920" y="1540800"/>
              <a:ext cx="2097720" cy="648360"/>
            </p14:xfrm>
          </p:contentPart>
        </mc:Choice>
        <mc:Fallback xmlns="">
          <p:pic>
            <p:nvPicPr>
              <p:cNvPr id="9" name="Ink 8"/>
              <p:cNvPicPr/>
              <p:nvPr/>
            </p:nvPicPr>
            <p:blipFill>
              <a:blip r:embed="rId8"/>
              <a:stretch>
                <a:fillRect/>
              </a:stretch>
            </p:blipFill>
            <p:spPr>
              <a:xfrm>
                <a:off x="2320560" y="1531440"/>
                <a:ext cx="2116440" cy="667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p14:cNvContentPartPr/>
              <p14:nvPr/>
            </p14:nvContentPartPr>
            <p14:xfrm>
              <a:off x="5386320" y="760320"/>
              <a:ext cx="2245680" cy="2368440"/>
            </p14:xfrm>
          </p:contentPart>
        </mc:Choice>
        <mc:Fallback xmlns="">
          <p:pic>
            <p:nvPicPr>
              <p:cNvPr id="13" name="Ink 12"/>
              <p:cNvPicPr/>
              <p:nvPr/>
            </p:nvPicPr>
            <p:blipFill>
              <a:blip r:embed="rId10"/>
              <a:stretch>
                <a:fillRect/>
              </a:stretch>
            </p:blipFill>
            <p:spPr>
              <a:xfrm>
                <a:off x="5376960" y="750960"/>
                <a:ext cx="2264400" cy="2387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p14:cNvContentPartPr/>
              <p14:nvPr/>
            </p14:nvContentPartPr>
            <p14:xfrm>
              <a:off x="3470400" y="3908160"/>
              <a:ext cx="3484800" cy="1127160"/>
            </p14:xfrm>
          </p:contentPart>
        </mc:Choice>
        <mc:Fallback xmlns="">
          <p:pic>
            <p:nvPicPr>
              <p:cNvPr id="14" name="Ink 13"/>
              <p:cNvPicPr/>
              <p:nvPr/>
            </p:nvPicPr>
            <p:blipFill>
              <a:blip r:embed="rId12"/>
              <a:stretch>
                <a:fillRect/>
              </a:stretch>
            </p:blipFill>
            <p:spPr>
              <a:xfrm>
                <a:off x="3461040" y="3898800"/>
                <a:ext cx="3503520" cy="1145880"/>
              </a:xfrm>
              <a:prstGeom prst="rect">
                <a:avLst/>
              </a:prstGeom>
            </p:spPr>
          </p:pic>
        </mc:Fallback>
      </mc:AlternateContent>
      <mc:AlternateContent xmlns:mc="http://schemas.openxmlformats.org/markup-compatibility/2006" xmlns:a14="http://schemas.microsoft.com/office/drawing/2010/main">
        <mc:Choice Requires="a14">
          <p:sp>
            <p:nvSpPr>
              <p:cNvPr id="15" name="TextBox 14"/>
              <p:cNvSpPr txBox="1"/>
              <p:nvPr/>
            </p:nvSpPr>
            <p:spPr>
              <a:xfrm>
                <a:off x="560172" y="4007734"/>
                <a:ext cx="2370392"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+8</m:t>
                          </m:r>
                        </m:num>
                        <m:den>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3</m:t>
                              </m:r>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den>
                      </m:f>
                      <m:r>
                        <a:rPr lang="en-GB" sz="2800" b="0" i="1" smtClean="0">
                          <a:latin typeface="Cambria Math" panose="02040503050406030204" pitchFamily="18" charset="0"/>
                          <a:ea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15" name="TextBox 14"/>
              <p:cNvSpPr txBox="1">
                <a:spLocks noRot="1" noChangeAspect="1" noMove="1" noResize="1" noEditPoints="1" noAdjustHandles="1" noChangeArrowheads="1" noChangeShapeType="1" noTextEdit="1"/>
              </p:cNvSpPr>
              <p:nvPr/>
            </p:nvSpPr>
            <p:spPr>
              <a:xfrm>
                <a:off x="560172" y="4007734"/>
                <a:ext cx="2370392" cy="816634"/>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14">
            <p14:nvContentPartPr>
              <p14:cNvPr id="4" name="Ink 3"/>
              <p14:cNvContentPartPr/>
              <p14:nvPr/>
            </p14:nvContentPartPr>
            <p14:xfrm>
              <a:off x="432720" y="5087880"/>
              <a:ext cx="2907720" cy="1011960"/>
            </p14:xfrm>
          </p:contentPart>
        </mc:Choice>
        <mc:Fallback xmlns="">
          <p:pic>
            <p:nvPicPr>
              <p:cNvPr id="4" name="Ink 3"/>
              <p:cNvPicPr/>
              <p:nvPr/>
            </p:nvPicPr>
            <p:blipFill>
              <a:blip r:embed="rId15"/>
              <a:stretch>
                <a:fillRect/>
              </a:stretch>
            </p:blipFill>
            <p:spPr>
              <a:xfrm>
                <a:off x="423360" y="5078520"/>
                <a:ext cx="2926440" cy="1030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p14:cNvContentPartPr/>
              <p14:nvPr/>
            </p14:nvContentPartPr>
            <p14:xfrm>
              <a:off x="962640" y="5169960"/>
              <a:ext cx="4899240" cy="965880"/>
            </p14:xfrm>
          </p:contentPart>
        </mc:Choice>
        <mc:Fallback xmlns="">
          <p:pic>
            <p:nvPicPr>
              <p:cNvPr id="16" name="Ink 15"/>
              <p:cNvPicPr/>
              <p:nvPr/>
            </p:nvPicPr>
            <p:blipFill>
              <a:blip r:embed="rId17"/>
              <a:stretch>
                <a:fillRect/>
              </a:stretch>
            </p:blipFill>
            <p:spPr>
              <a:xfrm>
                <a:off x="953280" y="5160600"/>
                <a:ext cx="4917960" cy="984600"/>
              </a:xfrm>
              <a:prstGeom prst="rect">
                <a:avLst/>
              </a:prstGeom>
            </p:spPr>
          </p:pic>
        </mc:Fallback>
      </mc:AlternateContent>
    </p:spTree>
    <p:extLst>
      <p:ext uri="{BB962C8B-B14F-4D97-AF65-F5344CB8AC3E}">
        <p14:creationId xmlns:p14="http://schemas.microsoft.com/office/powerpoint/2010/main" val="3634129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104929" y="544876"/>
          <a:ext cx="8889168" cy="6163654"/>
        </p:xfrm>
        <a:graphic>
          <a:graphicData uri="http://schemas.openxmlformats.org/drawingml/2006/table">
            <a:tbl>
              <a:tblPr firstRow="1" bandRow="1">
                <a:tableStyleId>{5C22544A-7EE6-4342-B048-85BDC9FD1C3A}</a:tableStyleId>
              </a:tblPr>
              <a:tblGrid>
                <a:gridCol w="1908509">
                  <a:extLst>
                    <a:ext uri="{9D8B030D-6E8A-4147-A177-3AD203B41FA5}">
                      <a16:colId xmlns:a16="http://schemas.microsoft.com/office/drawing/2014/main" val="841539016"/>
                    </a:ext>
                  </a:extLst>
                </a:gridCol>
                <a:gridCol w="3050931">
                  <a:extLst>
                    <a:ext uri="{9D8B030D-6E8A-4147-A177-3AD203B41FA5}">
                      <a16:colId xmlns:a16="http://schemas.microsoft.com/office/drawing/2014/main" val="3259109342"/>
                    </a:ext>
                  </a:extLst>
                </a:gridCol>
                <a:gridCol w="3929728">
                  <a:extLst>
                    <a:ext uri="{9D8B030D-6E8A-4147-A177-3AD203B41FA5}">
                      <a16:colId xmlns:a16="http://schemas.microsoft.com/office/drawing/2014/main" val="1527802943"/>
                    </a:ext>
                  </a:extLst>
                </a:gridCol>
              </a:tblGrid>
              <a:tr h="3081827">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126752"/>
                  </a:ext>
                </a:extLst>
              </a:tr>
              <a:tr h="3081827">
                <a:tc gridSpan="3">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493081"/>
                  </a:ext>
                </a:extLst>
              </a:tr>
            </a:tbl>
          </a:graphicData>
        </a:graphic>
      </p:graphicFrame>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4702615"/>
          </a:xfrm>
        </p:spPr>
        <p:txBody>
          <a:bodyPr anchor="t">
            <a:noAutofit/>
          </a:bodyPr>
          <a:lstStyle/>
          <a:p>
            <a:pPr algn="ctr"/>
            <a:r>
              <a:rPr lang="en-US" sz="2800" dirty="0"/>
              <a:t>Work out the answer and then type your answer in the chat.</a:t>
            </a:r>
            <a:br>
              <a:rPr lang="en-US" sz="2800" dirty="0"/>
            </a:br>
            <a:br>
              <a:rPr lang="en-US" sz="2800" dirty="0"/>
            </a:br>
            <a:br>
              <a:rPr lang="en-US" sz="2800" dirty="0"/>
            </a:br>
            <a:endParaRPr lang="en-US" sz="2800" dirty="0"/>
          </a:p>
        </p:txBody>
      </p:sp>
      <mc:AlternateContent xmlns:mc="http://schemas.openxmlformats.org/markup-compatibility/2006" xmlns:a14="http://schemas.microsoft.com/office/drawing/2010/main">
        <mc:Choice Requires="a14">
          <p:sp>
            <p:nvSpPr>
              <p:cNvPr id="5" name="TextBox 4"/>
              <p:cNvSpPr txBox="1"/>
              <p:nvPr/>
            </p:nvSpPr>
            <p:spPr>
              <a:xfrm>
                <a:off x="560172" y="770557"/>
                <a:ext cx="1165127" cy="8094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num>
                        <m:den>
                          <m:r>
                            <a:rPr lang="en-GB" sz="2800" b="0" i="1" smtClean="0">
                              <a:latin typeface="Cambria Math" panose="02040503050406030204" pitchFamily="18" charset="0"/>
                            </a:rPr>
                            <m:t>3</m:t>
                          </m:r>
                        </m:den>
                      </m:f>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560172" y="770557"/>
                <a:ext cx="1165127" cy="80945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8872" y="959838"/>
                <a:ext cx="1303498" cy="8154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3</m:t>
                          </m:r>
                          <m:r>
                            <a:rPr lang="en-GB" sz="2800" b="0" i="1" smtClean="0">
                              <a:latin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×5</m:t>
                          </m:r>
                          <m:r>
                            <a:rPr lang="en-GB" sz="2800" b="0" i="1" smtClean="0">
                              <a:latin typeface="Cambria Math" panose="02040503050406030204" pitchFamily="18" charset="0"/>
                              <a:ea typeface="Cambria Math" panose="02040503050406030204" pitchFamily="18" charset="0"/>
                            </a:rPr>
                            <m:t>𝑦</m:t>
                          </m:r>
                        </m:num>
                        <m:den>
                          <m:r>
                            <a:rPr lang="en-GB" sz="2800" b="0" i="1" smtClean="0">
                              <a:latin typeface="Cambria Math" panose="02040503050406030204" pitchFamily="18" charset="0"/>
                            </a:rPr>
                            <m:t>6</m:t>
                          </m:r>
                          <m:r>
                            <a:rPr lang="en-GB" sz="2800" b="0" i="1" smtClean="0">
                              <a:latin typeface="Cambria Math" panose="02040503050406030204" pitchFamily="18" charset="0"/>
                            </a:rPr>
                            <m:t>𝑥</m:t>
                          </m:r>
                        </m:den>
                      </m:f>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5398872" y="959838"/>
                <a:ext cx="1303498" cy="81541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32096" y="959839"/>
                <a:ext cx="14857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2332096" y="959839"/>
                <a:ext cx="1485791" cy="430887"/>
              </a:xfrm>
              <a:prstGeom prst="rect">
                <a:avLst/>
              </a:prstGeom>
              <a:blipFill>
                <a:blip r:embed="rId4"/>
                <a:stretch>
                  <a:fillRect/>
                </a:stretch>
              </a:blipFill>
            </p:spPr>
            <p:txBody>
              <a:bodyPr/>
              <a:lstStyle/>
              <a:p>
                <a:r>
                  <a:rPr lang="en-GB">
                    <a:noFill/>
                  </a:rPr>
                  <a:t> </a:t>
                </a:r>
              </a:p>
            </p:txBody>
          </p:sp>
        </mc:Fallback>
      </mc:AlternateContent>
      <p:sp>
        <p:nvSpPr>
          <p:cNvPr id="10" name="TextBox 9"/>
          <p:cNvSpPr txBox="1"/>
          <p:nvPr/>
        </p:nvSpPr>
        <p:spPr>
          <a:xfrm>
            <a:off x="2036869" y="541961"/>
            <a:ext cx="1089914" cy="369332"/>
          </a:xfrm>
          <a:prstGeom prst="rect">
            <a:avLst/>
          </a:prstGeom>
          <a:noFill/>
        </p:spPr>
        <p:txBody>
          <a:bodyPr wrap="none" rtlCol="0">
            <a:spAutoFit/>
          </a:bodyPr>
          <a:lstStyle/>
          <a:p>
            <a:r>
              <a:rPr lang="en-GB" dirty="0"/>
              <a:t>Factorise:</a:t>
            </a:r>
          </a:p>
        </p:txBody>
      </p:sp>
      <p:sp>
        <p:nvSpPr>
          <p:cNvPr id="11" name="TextBox 10"/>
          <p:cNvSpPr txBox="1"/>
          <p:nvPr/>
        </p:nvSpPr>
        <p:spPr>
          <a:xfrm>
            <a:off x="5090852" y="509695"/>
            <a:ext cx="993734" cy="369332"/>
          </a:xfrm>
          <a:prstGeom prst="rect">
            <a:avLst/>
          </a:prstGeom>
          <a:noFill/>
        </p:spPr>
        <p:txBody>
          <a:bodyPr wrap="none" rtlCol="0">
            <a:spAutoFit/>
          </a:bodyPr>
          <a:lstStyle/>
          <a:p>
            <a:r>
              <a:rPr lang="en-GB" dirty="0"/>
              <a:t>Simplify:</a:t>
            </a:r>
          </a:p>
        </p:txBody>
      </p:sp>
      <p:sp>
        <p:nvSpPr>
          <p:cNvPr id="12" name="TextBox 11"/>
          <p:cNvSpPr txBox="1"/>
          <p:nvPr/>
        </p:nvSpPr>
        <p:spPr>
          <a:xfrm>
            <a:off x="108281" y="3601510"/>
            <a:ext cx="993734" cy="369332"/>
          </a:xfrm>
          <a:prstGeom prst="rect">
            <a:avLst/>
          </a:prstGeom>
          <a:noFill/>
        </p:spPr>
        <p:txBody>
          <a:bodyPr wrap="none" rtlCol="0">
            <a:spAutoFit/>
          </a:bodyPr>
          <a:lstStyle/>
          <a:p>
            <a:r>
              <a:rPr lang="en-GB" dirty="0"/>
              <a:t>Simplify:</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33640" y="1720440"/>
              <a:ext cx="1657440" cy="4865040"/>
            </p14:xfrm>
          </p:contentPart>
        </mc:Choice>
        <mc:Fallback xmlns="">
          <p:pic>
            <p:nvPicPr>
              <p:cNvPr id="3" name="Ink 2"/>
              <p:cNvPicPr/>
              <p:nvPr/>
            </p:nvPicPr>
            <p:blipFill>
              <a:blip r:embed="rId6"/>
              <a:stretch>
                <a:fillRect/>
              </a:stretch>
            </p:blipFill>
            <p:spPr>
              <a:xfrm>
                <a:off x="224280" y="1711080"/>
                <a:ext cx="1676160" cy="488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2329920" y="1540800"/>
              <a:ext cx="2097720" cy="648360"/>
            </p14:xfrm>
          </p:contentPart>
        </mc:Choice>
        <mc:Fallback xmlns="">
          <p:pic>
            <p:nvPicPr>
              <p:cNvPr id="9" name="Ink 8"/>
              <p:cNvPicPr/>
              <p:nvPr/>
            </p:nvPicPr>
            <p:blipFill>
              <a:blip r:embed="rId8"/>
              <a:stretch>
                <a:fillRect/>
              </a:stretch>
            </p:blipFill>
            <p:spPr>
              <a:xfrm>
                <a:off x="2320560" y="1531440"/>
                <a:ext cx="2116440" cy="667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p14:cNvContentPartPr/>
              <p14:nvPr/>
            </p14:nvContentPartPr>
            <p14:xfrm>
              <a:off x="5386320" y="760320"/>
              <a:ext cx="2245680" cy="2368440"/>
            </p14:xfrm>
          </p:contentPart>
        </mc:Choice>
        <mc:Fallback xmlns="">
          <p:pic>
            <p:nvPicPr>
              <p:cNvPr id="13" name="Ink 12"/>
              <p:cNvPicPr/>
              <p:nvPr/>
            </p:nvPicPr>
            <p:blipFill>
              <a:blip r:embed="rId10"/>
              <a:stretch>
                <a:fillRect/>
              </a:stretch>
            </p:blipFill>
            <p:spPr>
              <a:xfrm>
                <a:off x="5376960" y="750960"/>
                <a:ext cx="2264400" cy="2387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p14:cNvContentPartPr/>
              <p14:nvPr/>
            </p14:nvContentPartPr>
            <p14:xfrm>
              <a:off x="3470400" y="3908160"/>
              <a:ext cx="3484800" cy="1127160"/>
            </p14:xfrm>
          </p:contentPart>
        </mc:Choice>
        <mc:Fallback xmlns="">
          <p:pic>
            <p:nvPicPr>
              <p:cNvPr id="14" name="Ink 13"/>
              <p:cNvPicPr/>
              <p:nvPr/>
            </p:nvPicPr>
            <p:blipFill>
              <a:blip r:embed="rId12"/>
              <a:stretch>
                <a:fillRect/>
              </a:stretch>
            </p:blipFill>
            <p:spPr>
              <a:xfrm>
                <a:off x="3461040" y="3898800"/>
                <a:ext cx="3503520" cy="1145880"/>
              </a:xfrm>
              <a:prstGeom prst="rect">
                <a:avLst/>
              </a:prstGeom>
            </p:spPr>
          </p:pic>
        </mc:Fallback>
      </mc:AlternateContent>
      <mc:AlternateContent xmlns:mc="http://schemas.openxmlformats.org/markup-compatibility/2006" xmlns:a14="http://schemas.microsoft.com/office/drawing/2010/main">
        <mc:Choice Requires="a14">
          <p:sp>
            <p:nvSpPr>
              <p:cNvPr id="15" name="TextBox 14"/>
              <p:cNvSpPr txBox="1"/>
              <p:nvPr/>
            </p:nvSpPr>
            <p:spPr>
              <a:xfrm>
                <a:off x="560172" y="4007734"/>
                <a:ext cx="2370392"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800" i="1" smtClean="0">
                              <a:latin typeface="Cambria Math" panose="02040503050406030204" pitchFamily="18" charset="0"/>
                            </a:rPr>
                          </m:ctrlPr>
                        </m:fPr>
                        <m:num>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+8</m:t>
                          </m:r>
                        </m:num>
                        <m:den>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3</m:t>
                              </m:r>
                              <m:r>
                                <a:rPr lang="en-GB" sz="2800" b="0" i="1" smtClean="0">
                                  <a:latin typeface="Cambria Math" panose="02040503050406030204" pitchFamily="18" charset="0"/>
                                </a:rPr>
                                <m:t>𝑥</m:t>
                              </m:r>
                            </m:e>
                            <m:sup>
                              <m:r>
                                <a:rPr lang="en-GB" sz="2800" b="0" i="1" smtClean="0">
                                  <a:latin typeface="Cambria Math" panose="02040503050406030204" pitchFamily="18" charset="0"/>
                                </a:rPr>
                                <m:t>2</m:t>
                              </m:r>
                            </m:sup>
                          </m:sSup>
                          <m:r>
                            <a:rPr lang="en-GB" sz="2800" b="0" i="1" smtClean="0">
                              <a:latin typeface="Cambria Math" panose="02040503050406030204" pitchFamily="18" charset="0"/>
                            </a:rPr>
                            <m:t>+6</m:t>
                          </m:r>
                          <m:r>
                            <a:rPr lang="en-GB" sz="2800" b="0" i="1" smtClean="0">
                              <a:latin typeface="Cambria Math" panose="02040503050406030204" pitchFamily="18" charset="0"/>
                            </a:rPr>
                            <m:t>𝑥</m:t>
                          </m:r>
                        </m:den>
                      </m:f>
                      <m:r>
                        <a:rPr lang="en-GB" sz="2800" b="0" i="1" smtClean="0">
                          <a:latin typeface="Cambria Math" panose="02040503050406030204" pitchFamily="18" charset="0"/>
                          <a:ea typeface="Cambria Math" panose="02040503050406030204" pitchFamily="18" charset="0"/>
                        </a:rPr>
                        <m:t>÷1</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7</m:t>
                          </m:r>
                        </m:num>
                        <m:den>
                          <m:r>
                            <a:rPr lang="en-GB" sz="2800" b="0" i="1" smtClean="0">
                              <a:latin typeface="Cambria Math" panose="02040503050406030204" pitchFamily="18" charset="0"/>
                            </a:rPr>
                            <m:t>9</m:t>
                          </m:r>
                        </m:den>
                      </m:f>
                    </m:oMath>
                  </m:oMathPara>
                </a14:m>
                <a:endParaRPr lang="en-GB" sz="2800" dirty="0"/>
              </a:p>
            </p:txBody>
          </p:sp>
        </mc:Choice>
        <mc:Fallback xmlns="">
          <p:sp>
            <p:nvSpPr>
              <p:cNvPr id="15" name="TextBox 14"/>
              <p:cNvSpPr txBox="1">
                <a:spLocks noRot="1" noChangeAspect="1" noMove="1" noResize="1" noEditPoints="1" noAdjustHandles="1" noChangeArrowheads="1" noChangeShapeType="1" noTextEdit="1"/>
              </p:cNvSpPr>
              <p:nvPr/>
            </p:nvSpPr>
            <p:spPr>
              <a:xfrm>
                <a:off x="560172" y="4007734"/>
                <a:ext cx="2370392" cy="816634"/>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p14="http://schemas.microsoft.com/office/powerpoint/2010/main">
        <mc:Choice Requires="p14">
          <p:contentPart p14:bwMode="auto" r:id="rId14">
            <p14:nvContentPartPr>
              <p14:cNvPr id="4" name="Ink 3"/>
              <p14:cNvContentPartPr/>
              <p14:nvPr/>
            </p14:nvContentPartPr>
            <p14:xfrm>
              <a:off x="432720" y="5087880"/>
              <a:ext cx="2907720" cy="1011960"/>
            </p14:xfrm>
          </p:contentPart>
        </mc:Choice>
        <mc:Fallback xmlns="">
          <p:pic>
            <p:nvPicPr>
              <p:cNvPr id="4" name="Ink 3"/>
              <p:cNvPicPr/>
              <p:nvPr/>
            </p:nvPicPr>
            <p:blipFill>
              <a:blip r:embed="rId15"/>
              <a:stretch>
                <a:fillRect/>
              </a:stretch>
            </p:blipFill>
            <p:spPr>
              <a:xfrm>
                <a:off x="423360" y="5078520"/>
                <a:ext cx="2926440" cy="1030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p14:cNvContentPartPr/>
              <p14:nvPr/>
            </p14:nvContentPartPr>
            <p14:xfrm>
              <a:off x="962640" y="5169960"/>
              <a:ext cx="4899240" cy="965880"/>
            </p14:xfrm>
          </p:contentPart>
        </mc:Choice>
        <mc:Fallback xmlns="">
          <p:pic>
            <p:nvPicPr>
              <p:cNvPr id="16" name="Ink 15"/>
              <p:cNvPicPr/>
              <p:nvPr/>
            </p:nvPicPr>
            <p:blipFill>
              <a:blip r:embed="rId17"/>
              <a:stretch>
                <a:fillRect/>
              </a:stretch>
            </p:blipFill>
            <p:spPr>
              <a:xfrm>
                <a:off x="953280" y="5160600"/>
                <a:ext cx="4917960" cy="984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p14:cNvContentPartPr/>
              <p14:nvPr/>
            </p14:nvContentPartPr>
            <p14:xfrm>
              <a:off x="4154760" y="5144760"/>
              <a:ext cx="3259440" cy="1174680"/>
            </p14:xfrm>
          </p:contentPart>
        </mc:Choice>
        <mc:Fallback xmlns="">
          <p:pic>
            <p:nvPicPr>
              <p:cNvPr id="17" name="Ink 16"/>
              <p:cNvPicPr/>
              <p:nvPr/>
            </p:nvPicPr>
            <p:blipFill>
              <a:blip r:embed="rId19"/>
              <a:stretch>
                <a:fillRect/>
              </a:stretch>
            </p:blipFill>
            <p:spPr>
              <a:xfrm>
                <a:off x="4145400" y="5135400"/>
                <a:ext cx="3278160" cy="1193400"/>
              </a:xfrm>
              <a:prstGeom prst="rect">
                <a:avLst/>
              </a:prstGeom>
            </p:spPr>
          </p:pic>
        </mc:Fallback>
      </mc:AlternateContent>
    </p:spTree>
    <p:extLst>
      <p:ext uri="{BB962C8B-B14F-4D97-AF65-F5344CB8AC3E}">
        <p14:creationId xmlns:p14="http://schemas.microsoft.com/office/powerpoint/2010/main" val="4074591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S</a:t>
                </a:r>
                <a14:m>
                  <m:oMath xmlns:m="http://schemas.openxmlformats.org/officeDocument/2006/math">
                    <m:r>
                      <m:rPr>
                        <m:sty m:val="p"/>
                      </m:rPr>
                      <a:rPr lang="en-GB" sz="2800" b="0" i="0" smtClean="0">
                        <a:latin typeface="Cambria Math" panose="02040503050406030204" pitchFamily="18" charset="0"/>
                      </a:rPr>
                      <m:t>implify</m:t>
                    </m:r>
                    <m:r>
                      <a:rPr lang="en-GB" sz="2800" b="0" i="0" smtClean="0">
                        <a:latin typeface="Cambria Math" panose="02040503050406030204" pitchFamily="18" charset="0"/>
                      </a:rPr>
                      <m:t> </m:t>
                    </m:r>
                    <m:r>
                      <m:rPr>
                        <m:sty m:val="p"/>
                      </m:rPr>
                      <a:rPr lang="en-GB" sz="2800" b="0" i="0" smtClean="0">
                        <a:latin typeface="Cambria Math" panose="02040503050406030204" pitchFamily="18" charset="0"/>
                      </a:rPr>
                      <m:t>the</m:t>
                    </m:r>
                    <m:r>
                      <a:rPr lang="en-GB" sz="2800" b="0" i="0" smtClean="0">
                        <a:latin typeface="Cambria Math" panose="02040503050406030204" pitchFamily="18" charset="0"/>
                      </a:rPr>
                      <m:t> </m:t>
                    </m:r>
                    <m:r>
                      <m:rPr>
                        <m:sty m:val="p"/>
                      </m:rPr>
                      <a:rPr lang="en-GB" sz="2800" b="0" i="0" smtClean="0">
                        <a:latin typeface="Cambria Math" panose="02040503050406030204" pitchFamily="18" charset="0"/>
                      </a:rPr>
                      <m:t>foll</m:t>
                    </m:r>
                    <m:r>
                      <m:rPr>
                        <m:sty m:val="p"/>
                      </m:rPr>
                      <a:rPr lang="en-GB" sz="2800" b="0" i="1" smtClean="0">
                        <a:latin typeface="Cambria Math" panose="02040503050406030204" pitchFamily="18" charset="0"/>
                      </a:rPr>
                      <m:t>o</m:t>
                    </m:r>
                    <m:r>
                      <m:rPr>
                        <m:sty m:val="p"/>
                      </m:rPr>
                      <a:rPr lang="en-GB" sz="2800" b="0" i="0" smtClean="0">
                        <a:latin typeface="Cambria Math" panose="02040503050406030204" pitchFamily="18" charset="0"/>
                      </a:rPr>
                      <m:t>wing</m:t>
                    </m:r>
                    <m:r>
                      <a:rPr lang="en-GB" sz="2800" b="0" i="0" smtClean="0">
                        <a:latin typeface="Cambria Math" panose="02040503050406030204" pitchFamily="18" charset="0"/>
                      </a:rPr>
                      <m:t> </m:t>
                    </m:r>
                    <m:r>
                      <m:rPr>
                        <m:sty m:val="p"/>
                      </m:rPr>
                      <a:rPr lang="en-GB" sz="2800" b="0" i="0" smtClean="0">
                        <a:latin typeface="Cambria Math" panose="02040503050406030204" pitchFamily="18" charset="0"/>
                      </a:rPr>
                      <m:t>fraction</m:t>
                    </m:r>
                    <m:r>
                      <a:rPr lang="en-GB" sz="2800" b="0" i="0" smtClean="0">
                        <a:latin typeface="Cambria Math" panose="02040503050406030204" pitchFamily="18" charset="0"/>
                      </a:rPr>
                      <m:t>:</m:t>
                    </m:r>
                  </m:oMath>
                </a14:m>
                <a:br>
                  <a:rPr lang="en-GB" sz="2800" b="0" i="0" dirty="0">
                    <a:latin typeface="Cambria Math" panose="02040503050406030204" pitchFamily="18" charset="0"/>
                  </a:rPr>
                </a:br>
                <a:br>
                  <a:rPr lang="en-GB" sz="2800" b="0" i="0" dirty="0">
                    <a:latin typeface="Cambria Math" panose="02040503050406030204" pitchFamily="18" charset="0"/>
                  </a:rPr>
                </a:br>
                <a14:m>
                  <m:oMathPara xmlns:m="http://schemas.openxmlformats.org/officeDocument/2006/math">
                    <m:oMathParaPr>
                      <m:jc m:val="centerGroup"/>
                    </m:oMathParaPr>
                    <m:oMath xmlns:m="http://schemas.openxmlformats.org/officeDocument/2006/math">
                      <m:f>
                        <m:fPr>
                          <m:ctrlPr>
                            <a:rPr lang="en-US" sz="2800" i="1">
                              <a:solidFill>
                                <a:prstClr val="black"/>
                              </a:solidFill>
                              <a:latin typeface="Cambria Math" panose="02040503050406030204" pitchFamily="18" charset="0"/>
                            </a:rPr>
                          </m:ctrlPr>
                        </m:fPr>
                        <m:num>
                          <m:r>
                            <a:rPr lang="en-GB" sz="2800" i="1">
                              <a:solidFill>
                                <a:prstClr val="black"/>
                              </a:solidFill>
                              <a:latin typeface="Cambria Math" panose="02040503050406030204" pitchFamily="18" charset="0"/>
                            </a:rPr>
                            <m:t> </m:t>
                          </m:r>
                          <m:r>
                            <a:rPr lang="en-GB" sz="2800" i="1" smtClean="0">
                              <a:solidFill>
                                <a:prstClr val="black"/>
                              </a:solidFill>
                              <a:latin typeface="Cambria Math" panose="02040503050406030204" pitchFamily="18" charset="0"/>
                            </a:rPr>
                            <m:t>3</m:t>
                          </m:r>
                          <m:r>
                            <a:rPr lang="en-GB" sz="2800" i="1" smtClean="0">
                              <a:solidFill>
                                <a:prstClr val="black"/>
                              </a:solidFill>
                              <a:latin typeface="Cambria Math" panose="02040503050406030204" pitchFamily="18" charset="0"/>
                            </a:rPr>
                            <m:t>𝑥</m:t>
                          </m:r>
                          <m:r>
                            <a:rPr lang="en-GB" sz="2800" i="1">
                              <a:solidFill>
                                <a:prstClr val="black"/>
                              </a:solidFill>
                              <a:latin typeface="Cambria Math" panose="02040503050406030204" pitchFamily="18" charset="0"/>
                            </a:rPr>
                            <m:t>+</m:t>
                          </m:r>
                          <m:r>
                            <a:rPr lang="en-GB" sz="2800" b="0" i="1" smtClean="0">
                              <a:solidFill>
                                <a:prstClr val="black"/>
                              </a:solidFill>
                              <a:latin typeface="Cambria Math" panose="02040503050406030204" pitchFamily="18" charset="0"/>
                            </a:rPr>
                            <m:t>12</m:t>
                          </m:r>
                        </m:num>
                        <m:den>
                          <m:sSup>
                            <m:sSupPr>
                              <m:ctrlPr>
                                <a:rPr lang="en-GB" sz="2800" i="1">
                                  <a:solidFill>
                                    <a:prstClr val="black"/>
                                  </a:solidFill>
                                  <a:latin typeface="Cambria Math" panose="02040503050406030204" pitchFamily="18" charset="0"/>
                                </a:rPr>
                              </m:ctrlPr>
                            </m:sSupPr>
                            <m:e>
                              <m:r>
                                <a:rPr lang="en-GB" sz="2800" b="0" i="1" smtClean="0">
                                  <a:solidFill>
                                    <a:prstClr val="black"/>
                                  </a:solidFill>
                                  <a:latin typeface="Cambria Math" panose="02040503050406030204" pitchFamily="18" charset="0"/>
                                </a:rPr>
                                <m:t>5</m:t>
                              </m:r>
                              <m:r>
                                <a:rPr lang="en-GB" sz="2800" i="1">
                                  <a:solidFill>
                                    <a:prstClr val="black"/>
                                  </a:solidFill>
                                  <a:latin typeface="Cambria Math" panose="02040503050406030204" pitchFamily="18" charset="0"/>
                                </a:rPr>
                                <m:t>𝑥</m:t>
                              </m:r>
                            </m:e>
                            <m:sup>
                              <m:r>
                                <a:rPr lang="en-GB" sz="2800" i="1">
                                  <a:solidFill>
                                    <a:prstClr val="black"/>
                                  </a:solidFill>
                                  <a:latin typeface="Cambria Math" panose="02040503050406030204" pitchFamily="18" charset="0"/>
                                </a:rPr>
                                <m:t>2</m:t>
                              </m:r>
                            </m:sup>
                          </m:sSup>
                          <m:r>
                            <a:rPr lang="en-GB" sz="2800" i="1">
                              <a:solidFill>
                                <a:prstClr val="black"/>
                              </a:solidFill>
                              <a:latin typeface="Cambria Math" panose="02040503050406030204" pitchFamily="18" charset="0"/>
                            </a:rPr>
                            <m:t>+</m:t>
                          </m:r>
                          <m:r>
                            <a:rPr lang="en-GB" sz="2800" b="0" i="1" smtClean="0">
                              <a:solidFill>
                                <a:prstClr val="black"/>
                              </a:solidFill>
                              <a:latin typeface="Cambria Math" panose="02040503050406030204" pitchFamily="18" charset="0"/>
                            </a:rPr>
                            <m:t>20</m:t>
                          </m:r>
                          <m:r>
                            <a:rPr lang="en-GB" sz="2800" b="0" i="1" smtClean="0">
                              <a:solidFill>
                                <a:prstClr val="black"/>
                              </a:solidFill>
                              <a:latin typeface="Cambria Math" panose="02040503050406030204" pitchFamily="18" charset="0"/>
                            </a:rPr>
                            <m:t>𝑥</m:t>
                          </m:r>
                        </m:den>
                      </m:f>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04931" y="430823"/>
                <a:ext cx="8889167" cy="4306071"/>
              </a:xfrm>
              <a:blipFill>
                <a:blip r:embed="rId2"/>
                <a:stretch>
                  <a:fillRect l="-571" t="-2655" r="-1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17460" y="4148375"/>
                <a:ext cx="4100279" cy="1177037"/>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num>
                      <m:den>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17460" y="4148375"/>
                <a:ext cx="4100279" cy="1177037"/>
              </a:xfrm>
              <a:prstGeom prst="roundRect">
                <a:avLst/>
              </a:prstGeom>
              <a:blipFill>
                <a:blip r:embed="rId3"/>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0" y="4148375"/>
                <a:ext cx="4100279" cy="1177037"/>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3</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+4)</m:t>
                        </m:r>
                      </m:num>
                      <m:den>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5</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+4)</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0" y="4148375"/>
                <a:ext cx="4100279" cy="1177037"/>
              </a:xfrm>
              <a:prstGeom prst="roundRect">
                <a:avLst/>
              </a:prstGeom>
              <a:blipFill>
                <a:blip r:embed="rId4"/>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17459" y="5468976"/>
                <a:ext cx="4100279" cy="117703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num>
                      <m:den>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17459" y="5468976"/>
                <a:ext cx="4100279" cy="1177037"/>
              </a:xfrm>
              <a:prstGeom prst="roundRect">
                <a:avLst/>
              </a:prstGeom>
              <a:blipFill>
                <a:blip r:embed="rId5"/>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476101"/>
                <a:ext cx="4100279" cy="1177036"/>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a:t>
                </a:r>
                <a14:m>
                  <m:oMath xmlns:m="http://schemas.openxmlformats.org/officeDocument/2006/math">
                    <m:f>
                      <m:fPr>
                        <m:ctrlPr>
                          <a:rPr lang="en-US" sz="3600" i="1">
                            <a:solidFill>
                              <a:prstClr val="black"/>
                            </a:solidFill>
                            <a:latin typeface="Cambria Math" panose="02040503050406030204" pitchFamily="18" charset="0"/>
                          </a:rPr>
                        </m:ctrlPr>
                      </m:fPr>
                      <m:num>
                        <m:r>
                          <a:rPr lang="en-GB" sz="3600" i="1">
                            <a:solidFill>
                              <a:prstClr val="black"/>
                            </a:solidFill>
                            <a:latin typeface="Cambria Math" panose="02040503050406030204" pitchFamily="18" charset="0"/>
                          </a:rPr>
                          <m:t> </m:t>
                        </m:r>
                        <m:r>
                          <a:rPr lang="en-GB" sz="3600" b="0" i="1" smtClean="0">
                            <a:solidFill>
                              <a:prstClr val="black"/>
                            </a:solidFill>
                            <a:latin typeface="Cambria Math" panose="02040503050406030204" pitchFamily="18" charset="0"/>
                          </a:rPr>
                          <m:t>15</m:t>
                        </m:r>
                      </m:num>
                      <m:den>
                        <m:sSup>
                          <m:sSupPr>
                            <m:ctrlPr>
                              <a:rPr lang="en-GB" sz="3600" i="1">
                                <a:solidFill>
                                  <a:prstClr val="black"/>
                                </a:solidFill>
                                <a:latin typeface="Cambria Math" panose="02040503050406030204" pitchFamily="18" charset="0"/>
                              </a:rPr>
                            </m:ctrlPr>
                          </m:sSupPr>
                          <m:e>
                            <m:r>
                              <a:rPr lang="en-GB" sz="3600" i="1">
                                <a:solidFill>
                                  <a:prstClr val="black"/>
                                </a:solidFill>
                                <a:latin typeface="Cambria Math" panose="02040503050406030204" pitchFamily="18" charset="0"/>
                              </a:rPr>
                              <m:t>5</m:t>
                            </m:r>
                            <m:r>
                              <a:rPr lang="en-GB" sz="3600" i="1">
                                <a:solidFill>
                                  <a:prstClr val="black"/>
                                </a:solidFill>
                                <a:latin typeface="Cambria Math" panose="02040503050406030204" pitchFamily="18" charset="0"/>
                              </a:rPr>
                              <m:t>𝑥</m:t>
                            </m:r>
                          </m:e>
                          <m:sup>
                            <m:r>
                              <a:rPr lang="en-GB" sz="3600" i="1">
                                <a:solidFill>
                                  <a:prstClr val="black"/>
                                </a:solidFill>
                                <a:latin typeface="Cambria Math" panose="02040503050406030204" pitchFamily="18" charset="0"/>
                              </a:rPr>
                              <m:t>2</m:t>
                            </m:r>
                          </m:sup>
                        </m:sSup>
                        <m:r>
                          <a:rPr lang="en-GB" sz="3600" i="1">
                            <a:solidFill>
                              <a:prstClr val="black"/>
                            </a:solidFill>
                            <a:latin typeface="Cambria Math" panose="02040503050406030204" pitchFamily="18" charset="0"/>
                          </a:rPr>
                          <m:t>+20</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476101"/>
                <a:ext cx="4100279" cy="1177036"/>
              </a:xfrm>
              <a:prstGeom prst="roundRect">
                <a:avLst/>
              </a:prstGeom>
              <a:blipFill>
                <a:blip r:embed="rId6"/>
                <a:stretch>
                  <a:fillRect/>
                </a:stretch>
              </a:blipFill>
              <a:ln w="381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475498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430823"/>
                <a:ext cx="8889167" cy="4306071"/>
              </a:xfrm>
            </p:spPr>
            <p:txBody>
              <a:bodyPr anchor="t">
                <a:noAutofit/>
              </a:bodyPr>
              <a:lstStyle/>
              <a:p>
                <a:pPr algn="ctr"/>
                <a:r>
                  <a:rPr lang="en-US" sz="2800" dirty="0"/>
                  <a:t>Work out the answer and then type your answer in the chat.</a:t>
                </a:r>
                <a:br>
                  <a:rPr lang="en-US" sz="2800" dirty="0"/>
                </a:br>
                <a:br>
                  <a:rPr lang="en-US" sz="2800" dirty="0"/>
                </a:br>
                <a:r>
                  <a:rPr lang="en-US" sz="2800" dirty="0"/>
                  <a:t>S</a:t>
                </a:r>
                <a14:m>
                  <m:oMath xmlns:m="http://schemas.openxmlformats.org/officeDocument/2006/math">
                    <m:r>
                      <m:rPr>
                        <m:sty m:val="p"/>
                      </m:rPr>
                      <a:rPr lang="en-GB" sz="2800" b="0" i="0" smtClean="0">
                        <a:latin typeface="Cambria Math" panose="02040503050406030204" pitchFamily="18" charset="0"/>
                      </a:rPr>
                      <m:t>implify</m:t>
                    </m:r>
                    <m:r>
                      <a:rPr lang="en-GB" sz="2800" b="0" i="0" smtClean="0">
                        <a:latin typeface="Cambria Math" panose="02040503050406030204" pitchFamily="18" charset="0"/>
                      </a:rPr>
                      <m:t> </m:t>
                    </m:r>
                    <m:r>
                      <m:rPr>
                        <m:sty m:val="p"/>
                      </m:rPr>
                      <a:rPr lang="en-GB" sz="2800" b="0" i="0" smtClean="0">
                        <a:latin typeface="Cambria Math" panose="02040503050406030204" pitchFamily="18" charset="0"/>
                      </a:rPr>
                      <m:t>the</m:t>
                    </m:r>
                    <m:r>
                      <a:rPr lang="en-GB" sz="2800" b="0" i="0" smtClean="0">
                        <a:latin typeface="Cambria Math" panose="02040503050406030204" pitchFamily="18" charset="0"/>
                      </a:rPr>
                      <m:t> </m:t>
                    </m:r>
                    <m:r>
                      <m:rPr>
                        <m:sty m:val="p"/>
                      </m:rPr>
                      <a:rPr lang="en-GB" sz="2800" b="0" i="0" smtClean="0">
                        <a:latin typeface="Cambria Math" panose="02040503050406030204" pitchFamily="18" charset="0"/>
                      </a:rPr>
                      <m:t>foll</m:t>
                    </m:r>
                    <m:r>
                      <m:rPr>
                        <m:sty m:val="p"/>
                      </m:rPr>
                      <a:rPr lang="en-GB" sz="2800" b="0" i="1" smtClean="0">
                        <a:latin typeface="Cambria Math" panose="02040503050406030204" pitchFamily="18" charset="0"/>
                      </a:rPr>
                      <m:t>o</m:t>
                    </m:r>
                    <m:r>
                      <m:rPr>
                        <m:sty m:val="p"/>
                      </m:rPr>
                      <a:rPr lang="en-GB" sz="2800" b="0" i="0" smtClean="0">
                        <a:latin typeface="Cambria Math" panose="02040503050406030204" pitchFamily="18" charset="0"/>
                      </a:rPr>
                      <m:t>wing</m:t>
                    </m:r>
                    <m:r>
                      <a:rPr lang="en-GB" sz="2800" b="0" i="0" smtClean="0">
                        <a:latin typeface="Cambria Math" panose="02040503050406030204" pitchFamily="18" charset="0"/>
                      </a:rPr>
                      <m:t> </m:t>
                    </m:r>
                    <m:r>
                      <m:rPr>
                        <m:sty m:val="p"/>
                      </m:rPr>
                      <a:rPr lang="en-GB" sz="2800" b="0" i="0" smtClean="0">
                        <a:latin typeface="Cambria Math" panose="02040503050406030204" pitchFamily="18" charset="0"/>
                      </a:rPr>
                      <m:t>fraction</m:t>
                    </m:r>
                    <m:r>
                      <a:rPr lang="en-GB" sz="2800" b="0" i="0" smtClean="0">
                        <a:latin typeface="Cambria Math" panose="02040503050406030204" pitchFamily="18" charset="0"/>
                      </a:rPr>
                      <m:t>:</m:t>
                    </m:r>
                  </m:oMath>
                </a14:m>
                <a:br>
                  <a:rPr lang="en-GB" sz="2800" b="0" i="0" dirty="0">
                    <a:latin typeface="Cambria Math" panose="02040503050406030204" pitchFamily="18" charset="0"/>
                  </a:rPr>
                </a:br>
                <a:br>
                  <a:rPr lang="en-GB" sz="2800" b="0" i="0" dirty="0">
                    <a:latin typeface="Cambria Math" panose="02040503050406030204" pitchFamily="18" charset="0"/>
                  </a:rPr>
                </a:br>
                <a14:m>
                  <m:oMathPara xmlns:m="http://schemas.openxmlformats.org/officeDocument/2006/math">
                    <m:oMathParaPr>
                      <m:jc m:val="centerGroup"/>
                    </m:oMathParaPr>
                    <m:oMath xmlns:m="http://schemas.openxmlformats.org/officeDocument/2006/math">
                      <m:f>
                        <m:fPr>
                          <m:ctrlPr>
                            <a:rPr lang="en-US" sz="2800" i="1">
                              <a:solidFill>
                                <a:prstClr val="black"/>
                              </a:solidFill>
                              <a:latin typeface="Cambria Math" panose="02040503050406030204" pitchFamily="18" charset="0"/>
                            </a:rPr>
                          </m:ctrlPr>
                        </m:fPr>
                        <m:num>
                          <m:r>
                            <a:rPr lang="en-GB" sz="2800" i="1">
                              <a:solidFill>
                                <a:prstClr val="black"/>
                              </a:solidFill>
                              <a:latin typeface="Cambria Math" panose="02040503050406030204" pitchFamily="18" charset="0"/>
                            </a:rPr>
                            <m:t> </m:t>
                          </m:r>
                          <m:r>
                            <a:rPr lang="en-GB" sz="2800" i="1" smtClean="0">
                              <a:solidFill>
                                <a:prstClr val="black"/>
                              </a:solidFill>
                              <a:latin typeface="Cambria Math" panose="02040503050406030204" pitchFamily="18" charset="0"/>
                            </a:rPr>
                            <m:t>3</m:t>
                          </m:r>
                          <m:r>
                            <a:rPr lang="en-GB" sz="2800" i="1" smtClean="0">
                              <a:solidFill>
                                <a:prstClr val="black"/>
                              </a:solidFill>
                              <a:latin typeface="Cambria Math" panose="02040503050406030204" pitchFamily="18" charset="0"/>
                            </a:rPr>
                            <m:t>𝑥</m:t>
                          </m:r>
                          <m:r>
                            <a:rPr lang="en-GB" sz="2800" i="1">
                              <a:solidFill>
                                <a:prstClr val="black"/>
                              </a:solidFill>
                              <a:latin typeface="Cambria Math" panose="02040503050406030204" pitchFamily="18" charset="0"/>
                            </a:rPr>
                            <m:t>+</m:t>
                          </m:r>
                          <m:r>
                            <a:rPr lang="en-GB" sz="2800" b="0" i="1" smtClean="0">
                              <a:solidFill>
                                <a:prstClr val="black"/>
                              </a:solidFill>
                              <a:latin typeface="Cambria Math" panose="02040503050406030204" pitchFamily="18" charset="0"/>
                            </a:rPr>
                            <m:t>12</m:t>
                          </m:r>
                        </m:num>
                        <m:den>
                          <m:sSup>
                            <m:sSupPr>
                              <m:ctrlPr>
                                <a:rPr lang="en-GB" sz="2800" i="1">
                                  <a:solidFill>
                                    <a:prstClr val="black"/>
                                  </a:solidFill>
                                  <a:latin typeface="Cambria Math" panose="02040503050406030204" pitchFamily="18" charset="0"/>
                                </a:rPr>
                              </m:ctrlPr>
                            </m:sSupPr>
                            <m:e>
                              <m:r>
                                <a:rPr lang="en-GB" sz="2800" b="0" i="1" smtClean="0">
                                  <a:solidFill>
                                    <a:prstClr val="black"/>
                                  </a:solidFill>
                                  <a:latin typeface="Cambria Math" panose="02040503050406030204" pitchFamily="18" charset="0"/>
                                </a:rPr>
                                <m:t>5</m:t>
                              </m:r>
                              <m:r>
                                <a:rPr lang="en-GB" sz="2800" i="1">
                                  <a:solidFill>
                                    <a:prstClr val="black"/>
                                  </a:solidFill>
                                  <a:latin typeface="Cambria Math" panose="02040503050406030204" pitchFamily="18" charset="0"/>
                                </a:rPr>
                                <m:t>𝑥</m:t>
                              </m:r>
                            </m:e>
                            <m:sup>
                              <m:r>
                                <a:rPr lang="en-GB" sz="2800" i="1">
                                  <a:solidFill>
                                    <a:prstClr val="black"/>
                                  </a:solidFill>
                                  <a:latin typeface="Cambria Math" panose="02040503050406030204" pitchFamily="18" charset="0"/>
                                </a:rPr>
                                <m:t>2</m:t>
                              </m:r>
                            </m:sup>
                          </m:sSup>
                          <m:r>
                            <a:rPr lang="en-GB" sz="2800" i="1">
                              <a:solidFill>
                                <a:prstClr val="black"/>
                              </a:solidFill>
                              <a:latin typeface="Cambria Math" panose="02040503050406030204" pitchFamily="18" charset="0"/>
                            </a:rPr>
                            <m:t>+</m:t>
                          </m:r>
                          <m:r>
                            <a:rPr lang="en-GB" sz="2800" b="0" i="1" smtClean="0">
                              <a:solidFill>
                                <a:prstClr val="black"/>
                              </a:solidFill>
                              <a:latin typeface="Cambria Math" panose="02040503050406030204" pitchFamily="18" charset="0"/>
                            </a:rPr>
                            <m:t>20</m:t>
                          </m:r>
                          <m:r>
                            <a:rPr lang="en-GB" sz="2800" b="0" i="1" smtClean="0">
                              <a:solidFill>
                                <a:prstClr val="black"/>
                              </a:solidFill>
                              <a:latin typeface="Cambria Math" panose="02040503050406030204" pitchFamily="18" charset="0"/>
                            </a:rPr>
                            <m:t>𝑥</m:t>
                          </m:r>
                        </m:den>
                      </m:f>
                    </m:oMath>
                  </m:oMathPara>
                </a14:m>
                <a:br>
                  <a:rPr lang="en-US" sz="2800" dirty="0"/>
                </a:br>
                <a:endParaRPr lang="en-US" sz="2800" dirty="0"/>
              </a:p>
            </p:txBody>
          </p:sp>
        </mc:Choice>
        <mc:Fallback xmlns="">
          <p:sp>
            <p:nvSpPr>
              <p:cNvPr id="2" name="Title 1">
                <a:extLst>
                  <a:ext uri="{FF2B5EF4-FFF2-40B4-BE49-F238E27FC236}">
                    <a16:creationId xmlns:a16="http://schemas.microsoft.com/office/drawing/2014/main" id="{A835408F-29C8-804F-8DD0-71500DB1B78D}"/>
                  </a:ext>
                </a:extLst>
              </p:cNvPr>
              <p:cNvSpPr>
                <a:spLocks noGrp="1" noRot="1" noChangeAspect="1" noMove="1" noResize="1" noEditPoints="1" noAdjustHandles="1" noChangeArrowheads="1" noChangeShapeType="1" noTextEdit="1"/>
              </p:cNvSpPr>
              <p:nvPr>
                <p:ph type="title"/>
              </p:nvPr>
            </p:nvSpPr>
            <p:spPr>
              <a:xfrm>
                <a:off x="104931" y="430823"/>
                <a:ext cx="8889167" cy="4306071"/>
              </a:xfrm>
              <a:blipFill>
                <a:blip r:embed="rId2"/>
                <a:stretch>
                  <a:fillRect l="-571" t="-2655" r="-1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11E091E3-59F6-2148-A902-5BD3A5DAC5BC}"/>
                  </a:ext>
                </a:extLst>
              </p:cNvPr>
              <p:cNvSpPr/>
              <p:nvPr/>
            </p:nvSpPr>
            <p:spPr>
              <a:xfrm>
                <a:off x="317460" y="4148375"/>
                <a:ext cx="4100279" cy="1177037"/>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num>
                      <m:den>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Rounded Rectangle 25">
                <a:extLst>
                  <a:ext uri="{FF2B5EF4-FFF2-40B4-BE49-F238E27FC236}">
                    <a16:creationId xmlns:a16="http://schemas.microsoft.com/office/drawing/2014/main" id="{11E091E3-59F6-2148-A902-5BD3A5DAC5BC}"/>
                  </a:ext>
                </a:extLst>
              </p:cNvPr>
              <p:cNvSpPr>
                <a:spLocks noRot="1" noChangeAspect="1" noMove="1" noResize="1" noEditPoints="1" noAdjustHandles="1" noChangeArrowheads="1" noChangeShapeType="1" noTextEdit="1"/>
              </p:cNvSpPr>
              <p:nvPr/>
            </p:nvSpPr>
            <p:spPr>
              <a:xfrm>
                <a:off x="317460" y="4148375"/>
                <a:ext cx="4100279" cy="1177037"/>
              </a:xfrm>
              <a:prstGeom prst="roundRect">
                <a:avLst/>
              </a:prstGeom>
              <a:blipFill>
                <a:blip r:embed="rId3"/>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0F101378-A915-DD4E-A438-2D3CF884AB8B}"/>
                  </a:ext>
                </a:extLst>
              </p:cNvPr>
              <p:cNvSpPr/>
              <p:nvPr/>
            </p:nvSpPr>
            <p:spPr>
              <a:xfrm>
                <a:off x="4726260" y="4148375"/>
                <a:ext cx="4100279" cy="1177037"/>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3</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+4)</m:t>
                        </m:r>
                      </m:num>
                      <m:den>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5</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+4)</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7" name="Rounded Rectangle 26">
                <a:extLst>
                  <a:ext uri="{FF2B5EF4-FFF2-40B4-BE49-F238E27FC236}">
                    <a16:creationId xmlns:a16="http://schemas.microsoft.com/office/drawing/2014/main" id="{0F101378-A915-DD4E-A438-2D3CF884AB8B}"/>
                  </a:ext>
                </a:extLst>
              </p:cNvPr>
              <p:cNvSpPr>
                <a:spLocks noRot="1" noChangeAspect="1" noMove="1" noResize="1" noEditPoints="1" noAdjustHandles="1" noChangeArrowheads="1" noChangeShapeType="1" noTextEdit="1"/>
              </p:cNvSpPr>
              <p:nvPr/>
            </p:nvSpPr>
            <p:spPr>
              <a:xfrm>
                <a:off x="4726260" y="4148375"/>
                <a:ext cx="4100279" cy="1177037"/>
              </a:xfrm>
              <a:prstGeom prst="roundRect">
                <a:avLst/>
              </a:prstGeom>
              <a:blipFill>
                <a:blip r:embed="rId4"/>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27">
                <a:extLst>
                  <a:ext uri="{FF2B5EF4-FFF2-40B4-BE49-F238E27FC236}">
                    <a16:creationId xmlns:a16="http://schemas.microsoft.com/office/drawing/2014/main" id="{BD1C9C53-260F-CB44-9DF7-750094F4B4C7}"/>
                  </a:ext>
                </a:extLst>
              </p:cNvPr>
              <p:cNvSpPr/>
              <p:nvPr/>
            </p:nvSpPr>
            <p:spPr>
              <a:xfrm>
                <a:off x="317459" y="5468976"/>
                <a:ext cx="4100279" cy="117703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num>
                      <m:den>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Rounded Rectangle 27">
                <a:extLst>
                  <a:ext uri="{FF2B5EF4-FFF2-40B4-BE49-F238E27FC236}">
                    <a16:creationId xmlns:a16="http://schemas.microsoft.com/office/drawing/2014/main" id="{BD1C9C53-260F-CB44-9DF7-750094F4B4C7}"/>
                  </a:ext>
                </a:extLst>
              </p:cNvPr>
              <p:cNvSpPr>
                <a:spLocks noRot="1" noChangeAspect="1" noMove="1" noResize="1" noEditPoints="1" noAdjustHandles="1" noChangeArrowheads="1" noChangeShapeType="1" noTextEdit="1"/>
              </p:cNvSpPr>
              <p:nvPr/>
            </p:nvSpPr>
            <p:spPr>
              <a:xfrm>
                <a:off x="317459" y="5468976"/>
                <a:ext cx="4100279" cy="1177037"/>
              </a:xfrm>
              <a:prstGeom prst="roundRect">
                <a:avLst/>
              </a:prstGeom>
              <a:blipFill>
                <a:blip r:embed="rId5"/>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ounded Rectangle 28">
                <a:extLst>
                  <a:ext uri="{FF2B5EF4-FFF2-40B4-BE49-F238E27FC236}">
                    <a16:creationId xmlns:a16="http://schemas.microsoft.com/office/drawing/2014/main" id="{82E6483A-4C39-894D-B7AE-4C01550E5B78}"/>
                  </a:ext>
                </a:extLst>
              </p:cNvPr>
              <p:cNvSpPr/>
              <p:nvPr/>
            </p:nvSpPr>
            <p:spPr>
              <a:xfrm>
                <a:off x="4726261" y="5476101"/>
                <a:ext cx="4100279" cy="1177036"/>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a:t>
                </a:r>
                <a14:m>
                  <m:oMath xmlns:m="http://schemas.openxmlformats.org/officeDocument/2006/math">
                    <m:f>
                      <m:fPr>
                        <m:ctrlPr>
                          <a:rPr kumimoji="0" lang="en-US"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GB" sz="3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15</m:t>
                        </m:r>
                      </m:num>
                      <m:den>
                        <m:sSup>
                          <m:sSupPr>
                            <m:ctrlP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5</m:t>
                            </m:r>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GB" sz="3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+20</m:t>
                        </m:r>
                      </m:den>
                    </m:f>
                  </m:oMath>
                </a14:m>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9" name="Rounded Rectangle 28">
                <a:extLst>
                  <a:ext uri="{FF2B5EF4-FFF2-40B4-BE49-F238E27FC236}">
                    <a16:creationId xmlns:a16="http://schemas.microsoft.com/office/drawing/2014/main" id="{82E6483A-4C39-894D-B7AE-4C01550E5B78}"/>
                  </a:ext>
                </a:extLst>
              </p:cNvPr>
              <p:cNvSpPr>
                <a:spLocks noRot="1" noChangeAspect="1" noMove="1" noResize="1" noEditPoints="1" noAdjustHandles="1" noChangeArrowheads="1" noChangeShapeType="1" noTextEdit="1"/>
              </p:cNvSpPr>
              <p:nvPr/>
            </p:nvSpPr>
            <p:spPr>
              <a:xfrm>
                <a:off x="4726261" y="5476101"/>
                <a:ext cx="4100279" cy="1177036"/>
              </a:xfrm>
              <a:prstGeom prst="roundRect">
                <a:avLst/>
              </a:prstGeom>
              <a:blipFill>
                <a:blip r:embed="rId6"/>
                <a:stretch>
                  <a:fillRect/>
                </a:stretch>
              </a:blipFill>
              <a:ln w="38100">
                <a:solidFill>
                  <a:schemeClr val="tx1"/>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42674931-2ACC-944C-975F-5B2A542D71D9}"/>
                  </a:ext>
                </a:extLst>
              </p14:cNvPr>
              <p14:cNvContentPartPr/>
              <p14:nvPr/>
            </p14:nvContentPartPr>
            <p14:xfrm>
              <a:off x="1934280" y="2904480"/>
              <a:ext cx="5754600" cy="2178720"/>
            </p14:xfrm>
          </p:contentPart>
        </mc:Choice>
        <mc:Fallback xmlns="">
          <p:pic>
            <p:nvPicPr>
              <p:cNvPr id="3" name="Ink 2">
                <a:extLst>
                  <a:ext uri="{FF2B5EF4-FFF2-40B4-BE49-F238E27FC236}">
                    <a16:creationId xmlns:a16="http://schemas.microsoft.com/office/drawing/2014/main" id="{42674931-2ACC-944C-975F-5B2A542D71D9}"/>
                  </a:ext>
                </a:extLst>
              </p:cNvPr>
              <p:cNvPicPr/>
              <p:nvPr/>
            </p:nvPicPr>
            <p:blipFill>
              <a:blip r:embed="rId8"/>
              <a:stretch>
                <a:fillRect/>
              </a:stretch>
            </p:blipFill>
            <p:spPr>
              <a:xfrm>
                <a:off x="1924920" y="2895120"/>
                <a:ext cx="5773320" cy="2197440"/>
              </a:xfrm>
              <a:prstGeom prst="rect">
                <a:avLst/>
              </a:prstGeom>
            </p:spPr>
          </p:pic>
        </mc:Fallback>
      </mc:AlternateContent>
    </p:spTree>
    <p:extLst>
      <p:ext uri="{BB962C8B-B14F-4D97-AF65-F5344CB8AC3E}">
        <p14:creationId xmlns:p14="http://schemas.microsoft.com/office/powerpoint/2010/main" val="1463264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 name="Rectangle 4"/>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25F5B3-3E77-3744-8A29-657C4E177C7B}"/>
              </a:ext>
            </a:extLst>
          </p:cNvPr>
          <p:cNvSpPr>
            <a:spLocks noGrp="1"/>
          </p:cNvSpPr>
          <p:nvPr>
            <p:ph type="title"/>
          </p:nvPr>
        </p:nvSpPr>
        <p:spPr/>
        <p:txBody>
          <a:bodyPr/>
          <a:lstStyle/>
          <a:p>
            <a:pPr algn="ctr"/>
            <a:r>
              <a:rPr lang="en-US" dirty="0"/>
              <a:t>Chapter 3</a:t>
            </a:r>
          </a:p>
        </p:txBody>
      </p:sp>
      <p:sp>
        <p:nvSpPr>
          <p:cNvPr id="3" name="Content Placeholder 2">
            <a:extLst>
              <a:ext uri="{FF2B5EF4-FFF2-40B4-BE49-F238E27FC236}">
                <a16:creationId xmlns:a16="http://schemas.microsoft.com/office/drawing/2014/main" id="{E181C567-D48D-E545-AAD1-68D48EA8D0D0}"/>
              </a:ext>
            </a:extLst>
          </p:cNvPr>
          <p:cNvSpPr>
            <a:spLocks noGrp="1"/>
          </p:cNvSpPr>
          <p:nvPr>
            <p:ph idx="1"/>
          </p:nvPr>
        </p:nvSpPr>
        <p:spPr/>
        <p:txBody>
          <a:bodyPr/>
          <a:lstStyle/>
          <a:p>
            <a:pPr algn="ctr"/>
            <a:r>
              <a:rPr lang="en-US" dirty="0"/>
              <a:t>Angles in a triangle, quadrilateral polygons</a:t>
            </a:r>
          </a:p>
          <a:p>
            <a:pPr algn="ctr"/>
            <a:r>
              <a:rPr lang="en-US" dirty="0"/>
              <a:t>Angles in parallel lines</a:t>
            </a:r>
          </a:p>
          <a:p>
            <a:pPr algn="ctr"/>
            <a:r>
              <a:rPr lang="en-US" dirty="0"/>
              <a:t>Congruency and Similarity</a:t>
            </a:r>
          </a:p>
          <a:p>
            <a:pPr algn="ctr"/>
            <a:r>
              <a:rPr lang="en-US" dirty="0"/>
              <a:t>Bearings</a:t>
            </a:r>
          </a:p>
        </p:txBody>
      </p:sp>
    </p:spTree>
    <p:extLst>
      <p:ext uri="{BB962C8B-B14F-4D97-AF65-F5344CB8AC3E}">
        <p14:creationId xmlns:p14="http://schemas.microsoft.com/office/powerpoint/2010/main" val="3512707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1328931140"/>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4428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1081427">
                <a:tc rowSpan="3">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Corresponding angles equal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r h="1081428">
                <a:tc vMerge="1">
                  <a:txBody>
                    <a:bodyPr/>
                    <a:lstStyle/>
                    <a:p>
                      <a:endParaRPr lang="en-US"/>
                    </a:p>
                  </a:txBody>
                  <a:tcPr/>
                </a:tc>
                <a:tc>
                  <a:txBody>
                    <a:bodyPr/>
                    <a:lstStyle/>
                    <a:p>
                      <a:pPr algn="ctr"/>
                      <a:r>
                        <a:rPr lang="en-US" sz="2400" dirty="0">
                          <a:solidFill>
                            <a:schemeClr val="tx1"/>
                          </a:solidFill>
                        </a:rPr>
                        <a:t>Alternate angles equal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026496"/>
                  </a:ext>
                </a:extLst>
              </a:tr>
              <a:tr h="1081427">
                <a:tc vMerge="1">
                  <a:txBody>
                    <a:bodyPr/>
                    <a:lstStyle/>
                    <a:p>
                      <a:endParaRPr lang="en-US"/>
                    </a:p>
                  </a:txBody>
                  <a:tcPr/>
                </a:tc>
                <a:tc>
                  <a:txBody>
                    <a:bodyPr/>
                    <a:lstStyle/>
                    <a:p>
                      <a:pPr algn="ctr"/>
                      <a:r>
                        <a:rPr lang="en-US" sz="2400" dirty="0">
                          <a:solidFill>
                            <a:schemeClr val="tx1"/>
                          </a:solidFill>
                        </a:rPr>
                        <a:t>Co-interior angles add up to 180</a:t>
                      </a:r>
                      <a:r>
                        <a:rPr lang="en-US" sz="2400" baseline="30000"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5616828"/>
                  </a:ext>
                </a:extLst>
              </a:tr>
            </a:tbl>
          </a:graphicData>
        </a:graphic>
      </p:graphicFrame>
      <p:sp>
        <p:nvSpPr>
          <p:cNvPr id="33" name="Pie 32">
            <a:extLst>
              <a:ext uri="{FF2B5EF4-FFF2-40B4-BE49-F238E27FC236}">
                <a16:creationId xmlns:a16="http://schemas.microsoft.com/office/drawing/2014/main" id="{0F1AACB3-27F3-724B-9E99-C6915338021C}"/>
              </a:ext>
            </a:extLst>
          </p:cNvPr>
          <p:cNvSpPr/>
          <p:nvPr/>
        </p:nvSpPr>
        <p:spPr>
          <a:xfrm>
            <a:off x="1306635" y="5063232"/>
            <a:ext cx="914400" cy="914400"/>
          </a:xfrm>
          <a:prstGeom prst="pie">
            <a:avLst>
              <a:gd name="adj1" fmla="val 17976711"/>
              <a:gd name="adj2" fmla="val 827028"/>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Pie 33">
            <a:extLst>
              <a:ext uri="{FF2B5EF4-FFF2-40B4-BE49-F238E27FC236}">
                <a16:creationId xmlns:a16="http://schemas.microsoft.com/office/drawing/2014/main" id="{2F8410AF-5D69-8140-A805-77C9641E96E6}"/>
              </a:ext>
            </a:extLst>
          </p:cNvPr>
          <p:cNvSpPr/>
          <p:nvPr/>
        </p:nvSpPr>
        <p:spPr>
          <a:xfrm>
            <a:off x="1789370" y="4148426"/>
            <a:ext cx="914400" cy="914400"/>
          </a:xfrm>
          <a:prstGeom prst="pie">
            <a:avLst>
              <a:gd name="adj1" fmla="val 780342"/>
              <a:gd name="adj2" fmla="val 702402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Pie 30">
            <a:extLst>
              <a:ext uri="{FF2B5EF4-FFF2-40B4-BE49-F238E27FC236}">
                <a16:creationId xmlns:a16="http://schemas.microsoft.com/office/drawing/2014/main" id="{92CBE28C-CC74-BB40-B756-46C43E4A11AA}"/>
              </a:ext>
            </a:extLst>
          </p:cNvPr>
          <p:cNvSpPr/>
          <p:nvPr/>
        </p:nvSpPr>
        <p:spPr>
          <a:xfrm>
            <a:off x="6268172" y="1766888"/>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Pie 31">
            <a:extLst>
              <a:ext uri="{FF2B5EF4-FFF2-40B4-BE49-F238E27FC236}">
                <a16:creationId xmlns:a16="http://schemas.microsoft.com/office/drawing/2014/main" id="{2C525E21-B716-404B-96F5-FE9A4C39F6B4}"/>
              </a:ext>
            </a:extLst>
          </p:cNvPr>
          <p:cNvSpPr/>
          <p:nvPr/>
        </p:nvSpPr>
        <p:spPr>
          <a:xfrm rot="10800000">
            <a:off x="6765897" y="832413"/>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 name="Group 9">
            <a:extLst>
              <a:ext uri="{FF2B5EF4-FFF2-40B4-BE49-F238E27FC236}">
                <a16:creationId xmlns:a16="http://schemas.microsoft.com/office/drawing/2014/main" id="{F698A748-414D-8F44-A8CF-B5F31874DC90}"/>
              </a:ext>
            </a:extLst>
          </p:cNvPr>
          <p:cNvGrpSpPr/>
          <p:nvPr/>
        </p:nvGrpSpPr>
        <p:grpSpPr>
          <a:xfrm>
            <a:off x="5754486" y="563856"/>
            <a:ext cx="2681783" cy="2308485"/>
            <a:chOff x="2984500" y="1094282"/>
            <a:chExt cx="4508500" cy="3567659"/>
          </a:xfrm>
        </p:grpSpPr>
        <p:cxnSp>
          <p:nvCxnSpPr>
            <p:cNvPr id="11" name="Straight Connector 10">
              <a:extLst>
                <a:ext uri="{FF2B5EF4-FFF2-40B4-BE49-F238E27FC236}">
                  <a16:creationId xmlns:a16="http://schemas.microsoft.com/office/drawing/2014/main" id="{0632D91A-D90E-BC46-8AF5-696FFECCC511}"/>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05D48B-A7AE-2541-997C-025ED97A53AC}"/>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E977C57-6455-4948-9D60-0B13EB7951B0}"/>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9BC054-5547-6640-8F17-E800E73F682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A9085C8-2A76-374F-9446-FB920648DA95}"/>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8A35618-3F50-8E4F-A9E8-2F9F442EECF5}"/>
              </a:ext>
            </a:extLst>
          </p:cNvPr>
          <p:cNvGrpSpPr/>
          <p:nvPr/>
        </p:nvGrpSpPr>
        <p:grpSpPr>
          <a:xfrm>
            <a:off x="771307" y="3867868"/>
            <a:ext cx="2681783" cy="2308485"/>
            <a:chOff x="2984500" y="1094282"/>
            <a:chExt cx="4508500" cy="3567659"/>
          </a:xfrm>
        </p:grpSpPr>
        <p:cxnSp>
          <p:nvCxnSpPr>
            <p:cNvPr id="17" name="Straight Connector 16">
              <a:extLst>
                <a:ext uri="{FF2B5EF4-FFF2-40B4-BE49-F238E27FC236}">
                  <a16:creationId xmlns:a16="http://schemas.microsoft.com/office/drawing/2014/main" id="{037C1615-E571-6348-9919-CA4F7C924AE3}"/>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8B15B6-716D-B843-9D59-7F6DB57F42E5}"/>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D6A534A-F5C8-CB45-89BC-FA161677A95B}"/>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BA1F200-A14B-5145-81CC-B0F384F00B84}"/>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A5D9F4-0588-A94C-88BC-9AD08D372862}"/>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Pie 28">
            <a:extLst>
              <a:ext uri="{FF2B5EF4-FFF2-40B4-BE49-F238E27FC236}">
                <a16:creationId xmlns:a16="http://schemas.microsoft.com/office/drawing/2014/main" id="{D9F4F79B-A819-B847-8E70-EBAB315906C6}"/>
              </a:ext>
            </a:extLst>
          </p:cNvPr>
          <p:cNvSpPr/>
          <p:nvPr/>
        </p:nvSpPr>
        <p:spPr>
          <a:xfrm>
            <a:off x="1303258" y="1733705"/>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Pie 29">
            <a:extLst>
              <a:ext uri="{FF2B5EF4-FFF2-40B4-BE49-F238E27FC236}">
                <a16:creationId xmlns:a16="http://schemas.microsoft.com/office/drawing/2014/main" id="{8C3A2A7B-A387-074D-A092-F1E17455A335}"/>
              </a:ext>
            </a:extLst>
          </p:cNvPr>
          <p:cNvSpPr/>
          <p:nvPr/>
        </p:nvSpPr>
        <p:spPr>
          <a:xfrm>
            <a:off x="1800983" y="773929"/>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 name="Group 8">
            <a:extLst>
              <a:ext uri="{FF2B5EF4-FFF2-40B4-BE49-F238E27FC236}">
                <a16:creationId xmlns:a16="http://schemas.microsoft.com/office/drawing/2014/main" id="{F743CBF9-5766-5944-B596-1259EDB71011}"/>
              </a:ext>
            </a:extLst>
          </p:cNvPr>
          <p:cNvGrpSpPr/>
          <p:nvPr/>
        </p:nvGrpSpPr>
        <p:grpSpPr>
          <a:xfrm>
            <a:off x="778278" y="527569"/>
            <a:ext cx="2681783" cy="2308485"/>
            <a:chOff x="2984500" y="1094282"/>
            <a:chExt cx="4508500" cy="3567659"/>
          </a:xfrm>
        </p:grpSpPr>
        <p:cxnSp>
          <p:nvCxnSpPr>
            <p:cNvPr id="4" name="Straight Connector 3">
              <a:extLst>
                <a:ext uri="{FF2B5EF4-FFF2-40B4-BE49-F238E27FC236}">
                  <a16:creationId xmlns:a16="http://schemas.microsoft.com/office/drawing/2014/main" id="{ACD0AA54-C13B-154B-B3D9-746A7D021B50}"/>
                </a:ext>
              </a:extLst>
            </p:cNvPr>
            <p:cNvCxnSpPr/>
            <p:nvPr/>
          </p:nvCxnSpPr>
          <p:spPr>
            <a:xfrm>
              <a:off x="2984500" y="1714499"/>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6FE8CAB-FD33-124F-8580-5DA612655711}"/>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AFD148C-1B21-124A-8FEA-B8B716F5024C}"/>
                </a:ext>
              </a:extLst>
            </p:cNvPr>
            <p:cNvCxnSpPr>
              <a:cxnSpLocks/>
            </p:cNvCxnSpPr>
            <p:nvPr/>
          </p:nvCxnSpPr>
          <p:spPr>
            <a:xfrm>
              <a:off x="4721225" y="2060574"/>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64556F3-8742-4E41-B622-64EFD4D814C4}"/>
                </a:ext>
              </a:extLst>
            </p:cNvPr>
            <p:cNvCxnSpPr>
              <a:cxnSpLocks/>
            </p:cNvCxnSpPr>
            <p:nvPr/>
          </p:nvCxnSpPr>
          <p:spPr>
            <a:xfrm>
              <a:off x="4260850" y="3597276"/>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277C94-B2DC-D546-9032-49C955054DA7}"/>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A323E5FC-2C4D-F54A-8418-DF5C4471DBB5}"/>
              </a:ext>
            </a:extLst>
          </p:cNvPr>
          <p:cNvSpPr txBox="1"/>
          <p:nvPr/>
        </p:nvSpPr>
        <p:spPr>
          <a:xfrm>
            <a:off x="515868" y="683841"/>
            <a:ext cx="317716" cy="369332"/>
          </a:xfrm>
          <a:prstGeom prst="rect">
            <a:avLst/>
          </a:prstGeom>
          <a:noFill/>
        </p:spPr>
        <p:txBody>
          <a:bodyPr wrap="none" rtlCol="0">
            <a:spAutoFit/>
          </a:bodyPr>
          <a:lstStyle/>
          <a:p>
            <a:r>
              <a:rPr lang="en-US" dirty="0"/>
              <a:t>A</a:t>
            </a:r>
          </a:p>
        </p:txBody>
      </p:sp>
      <p:sp>
        <p:nvSpPr>
          <p:cNvPr id="37" name="TextBox 36">
            <a:extLst>
              <a:ext uri="{FF2B5EF4-FFF2-40B4-BE49-F238E27FC236}">
                <a16:creationId xmlns:a16="http://schemas.microsoft.com/office/drawing/2014/main" id="{4333F2A6-74BF-1642-ADF5-D7F2C600FAB9}"/>
              </a:ext>
            </a:extLst>
          </p:cNvPr>
          <p:cNvSpPr txBox="1"/>
          <p:nvPr/>
        </p:nvSpPr>
        <p:spPr>
          <a:xfrm>
            <a:off x="3443860" y="1295929"/>
            <a:ext cx="317716" cy="369332"/>
          </a:xfrm>
          <a:prstGeom prst="rect">
            <a:avLst/>
          </a:prstGeom>
          <a:noFill/>
        </p:spPr>
        <p:txBody>
          <a:bodyPr wrap="none" rtlCol="0">
            <a:spAutoFit/>
          </a:bodyPr>
          <a:lstStyle/>
          <a:p>
            <a:r>
              <a:rPr lang="en-US" dirty="0"/>
              <a:t>B</a:t>
            </a:r>
          </a:p>
        </p:txBody>
      </p:sp>
      <p:sp>
        <p:nvSpPr>
          <p:cNvPr id="38" name="TextBox 37">
            <a:extLst>
              <a:ext uri="{FF2B5EF4-FFF2-40B4-BE49-F238E27FC236}">
                <a16:creationId xmlns:a16="http://schemas.microsoft.com/office/drawing/2014/main" id="{AADE1B77-1CC7-4C40-ACD3-1B50792DC728}"/>
              </a:ext>
            </a:extLst>
          </p:cNvPr>
          <p:cNvSpPr txBox="1"/>
          <p:nvPr/>
        </p:nvSpPr>
        <p:spPr>
          <a:xfrm>
            <a:off x="506121" y="1719265"/>
            <a:ext cx="317716" cy="369332"/>
          </a:xfrm>
          <a:prstGeom prst="rect">
            <a:avLst/>
          </a:prstGeom>
          <a:noFill/>
        </p:spPr>
        <p:txBody>
          <a:bodyPr wrap="none" rtlCol="0">
            <a:spAutoFit/>
          </a:bodyPr>
          <a:lstStyle/>
          <a:p>
            <a:r>
              <a:rPr lang="en-US" dirty="0"/>
              <a:t>C</a:t>
            </a:r>
          </a:p>
        </p:txBody>
      </p:sp>
      <p:sp>
        <p:nvSpPr>
          <p:cNvPr id="39" name="TextBox 38">
            <a:extLst>
              <a:ext uri="{FF2B5EF4-FFF2-40B4-BE49-F238E27FC236}">
                <a16:creationId xmlns:a16="http://schemas.microsoft.com/office/drawing/2014/main" id="{238FFCA4-3835-EF49-82F5-194E0880858F}"/>
              </a:ext>
            </a:extLst>
          </p:cNvPr>
          <p:cNvSpPr txBox="1"/>
          <p:nvPr/>
        </p:nvSpPr>
        <p:spPr>
          <a:xfrm>
            <a:off x="2441201" y="2225043"/>
            <a:ext cx="327334" cy="369332"/>
          </a:xfrm>
          <a:prstGeom prst="rect">
            <a:avLst/>
          </a:prstGeom>
          <a:noFill/>
        </p:spPr>
        <p:txBody>
          <a:bodyPr wrap="none" rtlCol="0">
            <a:spAutoFit/>
          </a:bodyPr>
          <a:lstStyle/>
          <a:p>
            <a:r>
              <a:rPr lang="en-US" dirty="0"/>
              <a:t>D</a:t>
            </a:r>
          </a:p>
        </p:txBody>
      </p:sp>
      <p:sp>
        <p:nvSpPr>
          <p:cNvPr id="40" name="TextBox 39">
            <a:extLst>
              <a:ext uri="{FF2B5EF4-FFF2-40B4-BE49-F238E27FC236}">
                <a16:creationId xmlns:a16="http://schemas.microsoft.com/office/drawing/2014/main" id="{10664CCD-35C8-DF4A-AF43-F31E456781A1}"/>
              </a:ext>
            </a:extLst>
          </p:cNvPr>
          <p:cNvSpPr txBox="1"/>
          <p:nvPr/>
        </p:nvSpPr>
        <p:spPr>
          <a:xfrm>
            <a:off x="1202473" y="2810728"/>
            <a:ext cx="296876" cy="369332"/>
          </a:xfrm>
          <a:prstGeom prst="rect">
            <a:avLst/>
          </a:prstGeom>
          <a:noFill/>
        </p:spPr>
        <p:txBody>
          <a:bodyPr wrap="none" rtlCol="0">
            <a:spAutoFit/>
          </a:bodyPr>
          <a:lstStyle/>
          <a:p>
            <a:r>
              <a:rPr lang="en-US" dirty="0"/>
              <a:t>E</a:t>
            </a:r>
          </a:p>
        </p:txBody>
      </p:sp>
      <p:sp>
        <p:nvSpPr>
          <p:cNvPr id="41" name="TextBox 40">
            <a:extLst>
              <a:ext uri="{FF2B5EF4-FFF2-40B4-BE49-F238E27FC236}">
                <a16:creationId xmlns:a16="http://schemas.microsoft.com/office/drawing/2014/main" id="{BEC34EA2-EF8E-7043-854E-64048462A466}"/>
              </a:ext>
            </a:extLst>
          </p:cNvPr>
          <p:cNvSpPr txBox="1"/>
          <p:nvPr/>
        </p:nvSpPr>
        <p:spPr>
          <a:xfrm>
            <a:off x="2580430" y="232911"/>
            <a:ext cx="290464" cy="369332"/>
          </a:xfrm>
          <a:prstGeom prst="rect">
            <a:avLst/>
          </a:prstGeom>
          <a:noFill/>
        </p:spPr>
        <p:txBody>
          <a:bodyPr wrap="none" rtlCol="0">
            <a:spAutoFit/>
          </a:bodyPr>
          <a:lstStyle/>
          <a:p>
            <a:r>
              <a:rPr lang="en-US" dirty="0"/>
              <a:t>F</a:t>
            </a:r>
          </a:p>
        </p:txBody>
      </p:sp>
      <p:sp>
        <p:nvSpPr>
          <p:cNvPr id="42" name="TextBox 41">
            <a:extLst>
              <a:ext uri="{FF2B5EF4-FFF2-40B4-BE49-F238E27FC236}">
                <a16:creationId xmlns:a16="http://schemas.microsoft.com/office/drawing/2014/main" id="{8FA94234-C093-EB49-8C30-2258A22C40A9}"/>
              </a:ext>
            </a:extLst>
          </p:cNvPr>
          <p:cNvSpPr txBox="1"/>
          <p:nvPr/>
        </p:nvSpPr>
        <p:spPr>
          <a:xfrm>
            <a:off x="5478890" y="679055"/>
            <a:ext cx="317716" cy="369332"/>
          </a:xfrm>
          <a:prstGeom prst="rect">
            <a:avLst/>
          </a:prstGeom>
          <a:noFill/>
        </p:spPr>
        <p:txBody>
          <a:bodyPr wrap="none" rtlCol="0">
            <a:spAutoFit/>
          </a:bodyPr>
          <a:lstStyle/>
          <a:p>
            <a:r>
              <a:rPr lang="en-US" dirty="0"/>
              <a:t>A</a:t>
            </a:r>
          </a:p>
        </p:txBody>
      </p:sp>
      <p:sp>
        <p:nvSpPr>
          <p:cNvPr id="43" name="TextBox 42">
            <a:extLst>
              <a:ext uri="{FF2B5EF4-FFF2-40B4-BE49-F238E27FC236}">
                <a16:creationId xmlns:a16="http://schemas.microsoft.com/office/drawing/2014/main" id="{36EA26E7-F056-0E4A-8FC6-8CB209DB04C1}"/>
              </a:ext>
            </a:extLst>
          </p:cNvPr>
          <p:cNvSpPr txBox="1"/>
          <p:nvPr/>
        </p:nvSpPr>
        <p:spPr>
          <a:xfrm>
            <a:off x="8406882" y="1291143"/>
            <a:ext cx="317716" cy="369332"/>
          </a:xfrm>
          <a:prstGeom prst="rect">
            <a:avLst/>
          </a:prstGeom>
          <a:noFill/>
        </p:spPr>
        <p:txBody>
          <a:bodyPr wrap="none" rtlCol="0">
            <a:spAutoFit/>
          </a:bodyPr>
          <a:lstStyle/>
          <a:p>
            <a:r>
              <a:rPr lang="en-US" dirty="0"/>
              <a:t>B</a:t>
            </a:r>
          </a:p>
        </p:txBody>
      </p:sp>
      <p:sp>
        <p:nvSpPr>
          <p:cNvPr id="44" name="TextBox 43">
            <a:extLst>
              <a:ext uri="{FF2B5EF4-FFF2-40B4-BE49-F238E27FC236}">
                <a16:creationId xmlns:a16="http://schemas.microsoft.com/office/drawing/2014/main" id="{32434FF6-2BA1-A84D-B938-CA469FD71C08}"/>
              </a:ext>
            </a:extLst>
          </p:cNvPr>
          <p:cNvSpPr txBox="1"/>
          <p:nvPr/>
        </p:nvSpPr>
        <p:spPr>
          <a:xfrm>
            <a:off x="5469143" y="1714479"/>
            <a:ext cx="317716" cy="369332"/>
          </a:xfrm>
          <a:prstGeom prst="rect">
            <a:avLst/>
          </a:prstGeom>
          <a:noFill/>
        </p:spPr>
        <p:txBody>
          <a:bodyPr wrap="none" rtlCol="0">
            <a:spAutoFit/>
          </a:bodyPr>
          <a:lstStyle/>
          <a:p>
            <a:r>
              <a:rPr lang="en-US" dirty="0"/>
              <a:t>C</a:t>
            </a:r>
          </a:p>
        </p:txBody>
      </p:sp>
      <p:sp>
        <p:nvSpPr>
          <p:cNvPr id="45" name="TextBox 44">
            <a:extLst>
              <a:ext uri="{FF2B5EF4-FFF2-40B4-BE49-F238E27FC236}">
                <a16:creationId xmlns:a16="http://schemas.microsoft.com/office/drawing/2014/main" id="{AFB7BD3F-9FD1-3442-B7C5-487AC7D97055}"/>
              </a:ext>
            </a:extLst>
          </p:cNvPr>
          <p:cNvSpPr txBox="1"/>
          <p:nvPr/>
        </p:nvSpPr>
        <p:spPr>
          <a:xfrm>
            <a:off x="7404223" y="2220257"/>
            <a:ext cx="327334" cy="369332"/>
          </a:xfrm>
          <a:prstGeom prst="rect">
            <a:avLst/>
          </a:prstGeom>
          <a:noFill/>
        </p:spPr>
        <p:txBody>
          <a:bodyPr wrap="none" rtlCol="0">
            <a:spAutoFit/>
          </a:bodyPr>
          <a:lstStyle/>
          <a:p>
            <a:r>
              <a:rPr lang="en-US" dirty="0"/>
              <a:t>D</a:t>
            </a:r>
          </a:p>
        </p:txBody>
      </p:sp>
      <p:sp>
        <p:nvSpPr>
          <p:cNvPr id="46" name="TextBox 45">
            <a:extLst>
              <a:ext uri="{FF2B5EF4-FFF2-40B4-BE49-F238E27FC236}">
                <a16:creationId xmlns:a16="http://schemas.microsoft.com/office/drawing/2014/main" id="{052C84E5-600A-1746-B947-7D7A6F97999B}"/>
              </a:ext>
            </a:extLst>
          </p:cNvPr>
          <p:cNvSpPr txBox="1"/>
          <p:nvPr/>
        </p:nvSpPr>
        <p:spPr>
          <a:xfrm>
            <a:off x="6165495" y="2805942"/>
            <a:ext cx="296876" cy="369332"/>
          </a:xfrm>
          <a:prstGeom prst="rect">
            <a:avLst/>
          </a:prstGeom>
          <a:noFill/>
        </p:spPr>
        <p:txBody>
          <a:bodyPr wrap="none" rtlCol="0">
            <a:spAutoFit/>
          </a:bodyPr>
          <a:lstStyle/>
          <a:p>
            <a:r>
              <a:rPr lang="en-US" dirty="0"/>
              <a:t>E</a:t>
            </a:r>
          </a:p>
        </p:txBody>
      </p:sp>
      <p:sp>
        <p:nvSpPr>
          <p:cNvPr id="47" name="TextBox 46">
            <a:extLst>
              <a:ext uri="{FF2B5EF4-FFF2-40B4-BE49-F238E27FC236}">
                <a16:creationId xmlns:a16="http://schemas.microsoft.com/office/drawing/2014/main" id="{7CB94F75-C69F-FF47-A4B9-E999ADC51D58}"/>
              </a:ext>
            </a:extLst>
          </p:cNvPr>
          <p:cNvSpPr txBox="1"/>
          <p:nvPr/>
        </p:nvSpPr>
        <p:spPr>
          <a:xfrm>
            <a:off x="7543452" y="228125"/>
            <a:ext cx="290464" cy="369332"/>
          </a:xfrm>
          <a:prstGeom prst="rect">
            <a:avLst/>
          </a:prstGeom>
          <a:noFill/>
        </p:spPr>
        <p:txBody>
          <a:bodyPr wrap="none" rtlCol="0">
            <a:spAutoFit/>
          </a:bodyPr>
          <a:lstStyle/>
          <a:p>
            <a:r>
              <a:rPr lang="en-US" dirty="0"/>
              <a:t>F</a:t>
            </a:r>
          </a:p>
        </p:txBody>
      </p:sp>
      <p:sp>
        <p:nvSpPr>
          <p:cNvPr id="48" name="TextBox 47">
            <a:extLst>
              <a:ext uri="{FF2B5EF4-FFF2-40B4-BE49-F238E27FC236}">
                <a16:creationId xmlns:a16="http://schemas.microsoft.com/office/drawing/2014/main" id="{5A82AD26-0CD0-F041-BA53-83A5A84279B9}"/>
              </a:ext>
            </a:extLst>
          </p:cNvPr>
          <p:cNvSpPr txBox="1"/>
          <p:nvPr/>
        </p:nvSpPr>
        <p:spPr>
          <a:xfrm>
            <a:off x="517091" y="4014962"/>
            <a:ext cx="317716" cy="369332"/>
          </a:xfrm>
          <a:prstGeom prst="rect">
            <a:avLst/>
          </a:prstGeom>
          <a:noFill/>
        </p:spPr>
        <p:txBody>
          <a:bodyPr wrap="none" rtlCol="0">
            <a:spAutoFit/>
          </a:bodyPr>
          <a:lstStyle/>
          <a:p>
            <a:r>
              <a:rPr lang="en-US" dirty="0"/>
              <a:t>A</a:t>
            </a:r>
          </a:p>
        </p:txBody>
      </p:sp>
      <p:sp>
        <p:nvSpPr>
          <p:cNvPr id="49" name="TextBox 48">
            <a:extLst>
              <a:ext uri="{FF2B5EF4-FFF2-40B4-BE49-F238E27FC236}">
                <a16:creationId xmlns:a16="http://schemas.microsoft.com/office/drawing/2014/main" id="{F1D5C989-A4CF-8A42-9BC0-ACED16C845BC}"/>
              </a:ext>
            </a:extLst>
          </p:cNvPr>
          <p:cNvSpPr txBox="1"/>
          <p:nvPr/>
        </p:nvSpPr>
        <p:spPr>
          <a:xfrm>
            <a:off x="3445083" y="4627050"/>
            <a:ext cx="317716" cy="369332"/>
          </a:xfrm>
          <a:prstGeom prst="rect">
            <a:avLst/>
          </a:prstGeom>
          <a:noFill/>
        </p:spPr>
        <p:txBody>
          <a:bodyPr wrap="none" rtlCol="0">
            <a:spAutoFit/>
          </a:bodyPr>
          <a:lstStyle/>
          <a:p>
            <a:r>
              <a:rPr lang="en-US" dirty="0"/>
              <a:t>B</a:t>
            </a:r>
          </a:p>
        </p:txBody>
      </p:sp>
      <p:sp>
        <p:nvSpPr>
          <p:cNvPr id="50" name="TextBox 49">
            <a:extLst>
              <a:ext uri="{FF2B5EF4-FFF2-40B4-BE49-F238E27FC236}">
                <a16:creationId xmlns:a16="http://schemas.microsoft.com/office/drawing/2014/main" id="{CB744729-6994-1F41-BA4B-80139DE475AB}"/>
              </a:ext>
            </a:extLst>
          </p:cNvPr>
          <p:cNvSpPr txBox="1"/>
          <p:nvPr/>
        </p:nvSpPr>
        <p:spPr>
          <a:xfrm>
            <a:off x="507344" y="5050386"/>
            <a:ext cx="317716" cy="369332"/>
          </a:xfrm>
          <a:prstGeom prst="rect">
            <a:avLst/>
          </a:prstGeom>
          <a:noFill/>
        </p:spPr>
        <p:txBody>
          <a:bodyPr wrap="none" rtlCol="0">
            <a:spAutoFit/>
          </a:bodyPr>
          <a:lstStyle/>
          <a:p>
            <a:r>
              <a:rPr lang="en-US" dirty="0"/>
              <a:t>C</a:t>
            </a:r>
          </a:p>
        </p:txBody>
      </p:sp>
      <p:sp>
        <p:nvSpPr>
          <p:cNvPr id="51" name="TextBox 50">
            <a:extLst>
              <a:ext uri="{FF2B5EF4-FFF2-40B4-BE49-F238E27FC236}">
                <a16:creationId xmlns:a16="http://schemas.microsoft.com/office/drawing/2014/main" id="{1B563B1D-1C90-4E42-8D2C-A0D4908D3BDF}"/>
              </a:ext>
            </a:extLst>
          </p:cNvPr>
          <p:cNvSpPr txBox="1"/>
          <p:nvPr/>
        </p:nvSpPr>
        <p:spPr>
          <a:xfrm>
            <a:off x="2442424" y="5556164"/>
            <a:ext cx="327334" cy="369332"/>
          </a:xfrm>
          <a:prstGeom prst="rect">
            <a:avLst/>
          </a:prstGeom>
          <a:noFill/>
        </p:spPr>
        <p:txBody>
          <a:bodyPr wrap="none" rtlCol="0">
            <a:spAutoFit/>
          </a:bodyPr>
          <a:lstStyle/>
          <a:p>
            <a:r>
              <a:rPr lang="en-US" dirty="0"/>
              <a:t>D</a:t>
            </a:r>
          </a:p>
        </p:txBody>
      </p:sp>
      <p:sp>
        <p:nvSpPr>
          <p:cNvPr id="52" name="TextBox 51">
            <a:extLst>
              <a:ext uri="{FF2B5EF4-FFF2-40B4-BE49-F238E27FC236}">
                <a16:creationId xmlns:a16="http://schemas.microsoft.com/office/drawing/2014/main" id="{23430BF3-6770-2A43-A505-22723075D924}"/>
              </a:ext>
            </a:extLst>
          </p:cNvPr>
          <p:cNvSpPr txBox="1"/>
          <p:nvPr/>
        </p:nvSpPr>
        <p:spPr>
          <a:xfrm>
            <a:off x="1203696" y="6141849"/>
            <a:ext cx="296876" cy="369332"/>
          </a:xfrm>
          <a:prstGeom prst="rect">
            <a:avLst/>
          </a:prstGeom>
          <a:noFill/>
        </p:spPr>
        <p:txBody>
          <a:bodyPr wrap="none" rtlCol="0">
            <a:spAutoFit/>
          </a:bodyPr>
          <a:lstStyle/>
          <a:p>
            <a:r>
              <a:rPr lang="en-US" dirty="0"/>
              <a:t>E</a:t>
            </a:r>
          </a:p>
        </p:txBody>
      </p:sp>
      <p:sp>
        <p:nvSpPr>
          <p:cNvPr id="53" name="TextBox 52">
            <a:extLst>
              <a:ext uri="{FF2B5EF4-FFF2-40B4-BE49-F238E27FC236}">
                <a16:creationId xmlns:a16="http://schemas.microsoft.com/office/drawing/2014/main" id="{52539266-3416-EA4D-A163-10936BB8768B}"/>
              </a:ext>
            </a:extLst>
          </p:cNvPr>
          <p:cNvSpPr txBox="1"/>
          <p:nvPr/>
        </p:nvSpPr>
        <p:spPr>
          <a:xfrm>
            <a:off x="2581653" y="3564032"/>
            <a:ext cx="290464" cy="369332"/>
          </a:xfrm>
          <a:prstGeom prst="rect">
            <a:avLst/>
          </a:prstGeom>
          <a:noFill/>
        </p:spPr>
        <p:txBody>
          <a:bodyPr wrap="none" rtlCol="0">
            <a:spAutoFit/>
          </a:bodyPr>
          <a:lstStyle/>
          <a:p>
            <a:r>
              <a:rPr lang="en-US" dirty="0"/>
              <a:t>F</a:t>
            </a:r>
          </a:p>
        </p:txBody>
      </p:sp>
    </p:spTree>
    <p:extLst>
      <p:ext uri="{BB962C8B-B14F-4D97-AF65-F5344CB8AC3E}">
        <p14:creationId xmlns:p14="http://schemas.microsoft.com/office/powerpoint/2010/main" val="3023836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3220337417"/>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4428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bl>
          </a:graphicData>
        </a:graphic>
      </p:graphicFrame>
      <p:sp>
        <p:nvSpPr>
          <p:cNvPr id="32" name="Pie 31">
            <a:extLst>
              <a:ext uri="{FF2B5EF4-FFF2-40B4-BE49-F238E27FC236}">
                <a16:creationId xmlns:a16="http://schemas.microsoft.com/office/drawing/2014/main" id="{2C525E21-B716-404B-96F5-FE9A4C39F6B4}"/>
              </a:ext>
            </a:extLst>
          </p:cNvPr>
          <p:cNvSpPr/>
          <p:nvPr/>
        </p:nvSpPr>
        <p:spPr>
          <a:xfrm>
            <a:off x="5879523" y="792669"/>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Pie 30">
            <a:extLst>
              <a:ext uri="{FF2B5EF4-FFF2-40B4-BE49-F238E27FC236}">
                <a16:creationId xmlns:a16="http://schemas.microsoft.com/office/drawing/2014/main" id="{92CBE28C-CC74-BB40-B756-46C43E4A11AA}"/>
              </a:ext>
            </a:extLst>
          </p:cNvPr>
          <p:cNvSpPr/>
          <p:nvPr/>
        </p:nvSpPr>
        <p:spPr>
          <a:xfrm rot="10968246">
            <a:off x="6739131" y="984463"/>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Pie 32">
            <a:extLst>
              <a:ext uri="{FF2B5EF4-FFF2-40B4-BE49-F238E27FC236}">
                <a16:creationId xmlns:a16="http://schemas.microsoft.com/office/drawing/2014/main" id="{0F1AACB3-27F3-724B-9E99-C6915338021C}"/>
              </a:ext>
            </a:extLst>
          </p:cNvPr>
          <p:cNvSpPr/>
          <p:nvPr/>
        </p:nvSpPr>
        <p:spPr>
          <a:xfrm>
            <a:off x="1396574" y="5108200"/>
            <a:ext cx="914400" cy="914400"/>
          </a:xfrm>
          <a:prstGeom prst="pie">
            <a:avLst>
              <a:gd name="adj1" fmla="val 17976711"/>
              <a:gd name="adj2" fmla="val 827028"/>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Pie 33">
            <a:extLst>
              <a:ext uri="{FF2B5EF4-FFF2-40B4-BE49-F238E27FC236}">
                <a16:creationId xmlns:a16="http://schemas.microsoft.com/office/drawing/2014/main" id="{2F8410AF-5D69-8140-A805-77C9641E96E6}"/>
              </a:ext>
            </a:extLst>
          </p:cNvPr>
          <p:cNvSpPr/>
          <p:nvPr/>
        </p:nvSpPr>
        <p:spPr>
          <a:xfrm>
            <a:off x="1879309" y="4193394"/>
            <a:ext cx="914400" cy="914400"/>
          </a:xfrm>
          <a:prstGeom prst="pie">
            <a:avLst>
              <a:gd name="adj1" fmla="val 780342"/>
              <a:gd name="adj2" fmla="val 702402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 name="Group 9">
            <a:extLst>
              <a:ext uri="{FF2B5EF4-FFF2-40B4-BE49-F238E27FC236}">
                <a16:creationId xmlns:a16="http://schemas.microsoft.com/office/drawing/2014/main" id="{F698A748-414D-8F44-A8CF-B5F31874DC90}"/>
              </a:ext>
            </a:extLst>
          </p:cNvPr>
          <p:cNvGrpSpPr/>
          <p:nvPr/>
        </p:nvGrpSpPr>
        <p:grpSpPr>
          <a:xfrm>
            <a:off x="5724506" y="698767"/>
            <a:ext cx="2681783" cy="2369173"/>
            <a:chOff x="2984500" y="1094284"/>
            <a:chExt cx="4508500" cy="3661450"/>
          </a:xfrm>
        </p:grpSpPr>
        <p:cxnSp>
          <p:nvCxnSpPr>
            <p:cNvPr id="11" name="Straight Connector 10">
              <a:extLst>
                <a:ext uri="{FF2B5EF4-FFF2-40B4-BE49-F238E27FC236}">
                  <a16:creationId xmlns:a16="http://schemas.microsoft.com/office/drawing/2014/main" id="{0632D91A-D90E-BC46-8AF5-696FFECCC511}"/>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05D48B-A7AE-2541-997C-025ED97A53AC}"/>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E977C57-6455-4948-9D60-0B13EB7951B0}"/>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9BC054-5547-6640-8F17-E800E73F682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A9085C8-2A76-374F-9446-FB920648DA95}"/>
                </a:ext>
              </a:extLst>
            </p:cNvPr>
            <p:cNvCxnSpPr>
              <a:cxnSpLocks/>
            </p:cNvCxnSpPr>
            <p:nvPr/>
          </p:nvCxnSpPr>
          <p:spPr>
            <a:xfrm flipV="1">
              <a:off x="3923743" y="1094284"/>
              <a:ext cx="2162265" cy="36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8A35618-3F50-8E4F-A9E8-2F9F442EECF5}"/>
              </a:ext>
            </a:extLst>
          </p:cNvPr>
          <p:cNvGrpSpPr/>
          <p:nvPr/>
        </p:nvGrpSpPr>
        <p:grpSpPr>
          <a:xfrm>
            <a:off x="861246" y="3912836"/>
            <a:ext cx="2681783" cy="2308485"/>
            <a:chOff x="2984500" y="1094282"/>
            <a:chExt cx="4508500" cy="3567659"/>
          </a:xfrm>
        </p:grpSpPr>
        <p:cxnSp>
          <p:nvCxnSpPr>
            <p:cNvPr id="17" name="Straight Connector 16">
              <a:extLst>
                <a:ext uri="{FF2B5EF4-FFF2-40B4-BE49-F238E27FC236}">
                  <a16:creationId xmlns:a16="http://schemas.microsoft.com/office/drawing/2014/main" id="{037C1615-E571-6348-9919-CA4F7C924AE3}"/>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8B15B6-716D-B843-9D59-7F6DB57F42E5}"/>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D6A534A-F5C8-CB45-89BC-FA161677A95B}"/>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BA1F200-A14B-5145-81CC-B0F384F00B84}"/>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A5D9F4-0588-A94C-88BC-9AD08D372862}"/>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Pie 28">
            <a:extLst>
              <a:ext uri="{FF2B5EF4-FFF2-40B4-BE49-F238E27FC236}">
                <a16:creationId xmlns:a16="http://schemas.microsoft.com/office/drawing/2014/main" id="{D9F4F79B-A819-B847-8E70-EBAB315906C6}"/>
              </a:ext>
            </a:extLst>
          </p:cNvPr>
          <p:cNvSpPr/>
          <p:nvPr/>
        </p:nvSpPr>
        <p:spPr>
          <a:xfrm>
            <a:off x="1453158" y="1823645"/>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Pie 29">
            <a:extLst>
              <a:ext uri="{FF2B5EF4-FFF2-40B4-BE49-F238E27FC236}">
                <a16:creationId xmlns:a16="http://schemas.microsoft.com/office/drawing/2014/main" id="{8C3A2A7B-A387-074D-A092-F1E17455A335}"/>
              </a:ext>
            </a:extLst>
          </p:cNvPr>
          <p:cNvSpPr/>
          <p:nvPr/>
        </p:nvSpPr>
        <p:spPr>
          <a:xfrm>
            <a:off x="1950883" y="863869"/>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 name="Straight Connector 3">
            <a:extLst>
              <a:ext uri="{FF2B5EF4-FFF2-40B4-BE49-F238E27FC236}">
                <a16:creationId xmlns:a16="http://schemas.microsoft.com/office/drawing/2014/main" id="{ACD0AA54-C13B-154B-B3D9-746A7D021B50}"/>
              </a:ext>
            </a:extLst>
          </p:cNvPr>
          <p:cNvCxnSpPr/>
          <p:nvPr/>
        </p:nvCxnSpPr>
        <p:spPr>
          <a:xfrm>
            <a:off x="928178" y="1018826"/>
            <a:ext cx="2681783" cy="5834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6FE8CAB-FD33-124F-8580-5DA612655711}"/>
              </a:ext>
            </a:extLst>
          </p:cNvPr>
          <p:cNvCxnSpPr>
            <a:cxnSpLocks/>
          </p:cNvCxnSpPr>
          <p:nvPr/>
        </p:nvCxnSpPr>
        <p:spPr>
          <a:xfrm>
            <a:off x="928178" y="2054250"/>
            <a:ext cx="1654396" cy="394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277C94-B2DC-D546-9032-49C955054DA7}"/>
              </a:ext>
            </a:extLst>
          </p:cNvPr>
          <p:cNvCxnSpPr/>
          <p:nvPr/>
        </p:nvCxnSpPr>
        <p:spPr>
          <a:xfrm flipV="1">
            <a:off x="1569304" y="617509"/>
            <a:ext cx="1203738" cy="2308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Pie 26">
            <a:extLst>
              <a:ext uri="{FF2B5EF4-FFF2-40B4-BE49-F238E27FC236}">
                <a16:creationId xmlns:a16="http://schemas.microsoft.com/office/drawing/2014/main" id="{89A24E07-99B2-BD4A-BE16-5D6EB214C3CF}"/>
              </a:ext>
            </a:extLst>
          </p:cNvPr>
          <p:cNvSpPr/>
          <p:nvPr/>
        </p:nvSpPr>
        <p:spPr>
          <a:xfrm>
            <a:off x="5964756" y="5055907"/>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Pie 34">
            <a:extLst>
              <a:ext uri="{FF2B5EF4-FFF2-40B4-BE49-F238E27FC236}">
                <a16:creationId xmlns:a16="http://schemas.microsoft.com/office/drawing/2014/main" id="{702850D4-12F9-9B4D-A5E5-0E2C376FDB5A}"/>
              </a:ext>
            </a:extLst>
          </p:cNvPr>
          <p:cNvSpPr/>
          <p:nvPr/>
        </p:nvSpPr>
        <p:spPr>
          <a:xfrm rot="10800000">
            <a:off x="6462481" y="4121432"/>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6" name="Group 35">
            <a:extLst>
              <a:ext uri="{FF2B5EF4-FFF2-40B4-BE49-F238E27FC236}">
                <a16:creationId xmlns:a16="http://schemas.microsoft.com/office/drawing/2014/main" id="{085E2445-765E-1947-BABA-E4BA4F1ABF86}"/>
              </a:ext>
            </a:extLst>
          </p:cNvPr>
          <p:cNvGrpSpPr/>
          <p:nvPr/>
        </p:nvGrpSpPr>
        <p:grpSpPr>
          <a:xfrm>
            <a:off x="5451070" y="3852875"/>
            <a:ext cx="2681783" cy="2308485"/>
            <a:chOff x="2984500" y="1094282"/>
            <a:chExt cx="4508500" cy="3567659"/>
          </a:xfrm>
        </p:grpSpPr>
        <p:cxnSp>
          <p:nvCxnSpPr>
            <p:cNvPr id="37" name="Straight Connector 36">
              <a:extLst>
                <a:ext uri="{FF2B5EF4-FFF2-40B4-BE49-F238E27FC236}">
                  <a16:creationId xmlns:a16="http://schemas.microsoft.com/office/drawing/2014/main" id="{5EB09E99-6B92-6449-93EF-11A2F2D83B7E}"/>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F7C9DF9-5A1E-D744-9C92-3DC3547A75A1}"/>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90EF497-03DC-EA46-B75E-A8AAB6F88713}"/>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E822434-55D9-C94C-A1F8-2B9BFBB7193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2978C1D-26E7-6F43-848F-A7D95EA270E8}"/>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970AEB0A-E0CD-A245-A9AE-4CB2BB00E85B}"/>
              </a:ext>
            </a:extLst>
          </p:cNvPr>
          <p:cNvSpPr txBox="1"/>
          <p:nvPr/>
        </p:nvSpPr>
        <p:spPr>
          <a:xfrm>
            <a:off x="2237530" y="1707247"/>
            <a:ext cx="740908" cy="584775"/>
          </a:xfrm>
          <a:prstGeom prst="rect">
            <a:avLst/>
          </a:prstGeom>
          <a:noFill/>
        </p:spPr>
        <p:txBody>
          <a:bodyPr wrap="none" rtlCol="0">
            <a:spAutoFit/>
          </a:bodyPr>
          <a:lstStyle/>
          <a:p>
            <a:r>
              <a:rPr lang="en-US" sz="3200" dirty="0"/>
              <a:t>82</a:t>
            </a:r>
            <a:r>
              <a:rPr lang="en-US" sz="3200" baseline="30000" dirty="0"/>
              <a:t>o</a:t>
            </a:r>
            <a:endParaRPr lang="en-US" sz="3200" dirty="0"/>
          </a:p>
        </p:txBody>
      </p:sp>
      <p:sp>
        <p:nvSpPr>
          <p:cNvPr id="42" name="TextBox 41">
            <a:extLst>
              <a:ext uri="{FF2B5EF4-FFF2-40B4-BE49-F238E27FC236}">
                <a16:creationId xmlns:a16="http://schemas.microsoft.com/office/drawing/2014/main" id="{FDBA8CA8-1DF8-0442-A354-928E163F8284}"/>
              </a:ext>
            </a:extLst>
          </p:cNvPr>
          <p:cNvSpPr txBox="1"/>
          <p:nvPr/>
        </p:nvSpPr>
        <p:spPr>
          <a:xfrm>
            <a:off x="2805071" y="842836"/>
            <a:ext cx="396262" cy="584775"/>
          </a:xfrm>
          <a:prstGeom prst="rect">
            <a:avLst/>
          </a:prstGeom>
          <a:noFill/>
        </p:spPr>
        <p:txBody>
          <a:bodyPr wrap="none" rtlCol="0">
            <a:spAutoFit/>
          </a:bodyPr>
          <a:lstStyle/>
          <a:p>
            <a:r>
              <a:rPr lang="en-US" sz="3200" i="1" dirty="0"/>
              <a:t>a</a:t>
            </a:r>
          </a:p>
        </p:txBody>
      </p:sp>
      <p:cxnSp>
        <p:nvCxnSpPr>
          <p:cNvPr id="43" name="Straight Connector 42">
            <a:extLst>
              <a:ext uri="{FF2B5EF4-FFF2-40B4-BE49-F238E27FC236}">
                <a16:creationId xmlns:a16="http://schemas.microsoft.com/office/drawing/2014/main" id="{0C0F28A7-F005-424F-888D-82152D4E5DD4}"/>
              </a:ext>
            </a:extLst>
          </p:cNvPr>
          <p:cNvCxnSpPr/>
          <p:nvPr/>
        </p:nvCxnSpPr>
        <p:spPr>
          <a:xfrm flipV="1">
            <a:off x="5484855" y="528883"/>
            <a:ext cx="1203738" cy="2308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59FEBCC3-905E-FB4B-97BB-F06513FA4907}"/>
              </a:ext>
            </a:extLst>
          </p:cNvPr>
          <p:cNvSpPr txBox="1"/>
          <p:nvPr/>
        </p:nvSpPr>
        <p:spPr>
          <a:xfrm>
            <a:off x="6618006" y="618736"/>
            <a:ext cx="396262" cy="584775"/>
          </a:xfrm>
          <a:prstGeom prst="rect">
            <a:avLst/>
          </a:prstGeom>
          <a:noFill/>
        </p:spPr>
        <p:txBody>
          <a:bodyPr wrap="none" rtlCol="0">
            <a:spAutoFit/>
          </a:bodyPr>
          <a:lstStyle/>
          <a:p>
            <a:r>
              <a:rPr lang="en-US" sz="3200" i="1" dirty="0"/>
              <a:t>b</a:t>
            </a:r>
          </a:p>
        </p:txBody>
      </p:sp>
      <p:sp>
        <p:nvSpPr>
          <p:cNvPr id="45" name="TextBox 44">
            <a:extLst>
              <a:ext uri="{FF2B5EF4-FFF2-40B4-BE49-F238E27FC236}">
                <a16:creationId xmlns:a16="http://schemas.microsoft.com/office/drawing/2014/main" id="{E6D8A2E5-3284-1043-966C-109D15F810C3}"/>
              </a:ext>
            </a:extLst>
          </p:cNvPr>
          <p:cNvSpPr txBox="1"/>
          <p:nvPr/>
        </p:nvSpPr>
        <p:spPr>
          <a:xfrm>
            <a:off x="6197672" y="1441663"/>
            <a:ext cx="740908" cy="584775"/>
          </a:xfrm>
          <a:prstGeom prst="rect">
            <a:avLst/>
          </a:prstGeom>
          <a:noFill/>
        </p:spPr>
        <p:txBody>
          <a:bodyPr wrap="none" rtlCol="0">
            <a:spAutoFit/>
          </a:bodyPr>
          <a:lstStyle/>
          <a:p>
            <a:r>
              <a:rPr lang="en-US" sz="3200" dirty="0"/>
              <a:t>85</a:t>
            </a:r>
            <a:r>
              <a:rPr lang="en-US" sz="3200" baseline="30000" dirty="0"/>
              <a:t>o</a:t>
            </a:r>
            <a:endParaRPr lang="en-US" sz="3200" dirty="0"/>
          </a:p>
        </p:txBody>
      </p:sp>
      <p:sp>
        <p:nvSpPr>
          <p:cNvPr id="46" name="TextBox 45">
            <a:extLst>
              <a:ext uri="{FF2B5EF4-FFF2-40B4-BE49-F238E27FC236}">
                <a16:creationId xmlns:a16="http://schemas.microsoft.com/office/drawing/2014/main" id="{CF099739-1B34-4F44-8A67-30C837C9E11A}"/>
              </a:ext>
            </a:extLst>
          </p:cNvPr>
          <p:cNvSpPr txBox="1"/>
          <p:nvPr/>
        </p:nvSpPr>
        <p:spPr>
          <a:xfrm>
            <a:off x="2542191" y="4710313"/>
            <a:ext cx="740908" cy="584775"/>
          </a:xfrm>
          <a:prstGeom prst="rect">
            <a:avLst/>
          </a:prstGeom>
          <a:noFill/>
        </p:spPr>
        <p:txBody>
          <a:bodyPr wrap="none" rtlCol="0">
            <a:spAutoFit/>
          </a:bodyPr>
          <a:lstStyle/>
          <a:p>
            <a:r>
              <a:rPr lang="en-US" sz="3200" dirty="0"/>
              <a:t>89</a:t>
            </a:r>
            <a:r>
              <a:rPr lang="en-US" sz="3200" baseline="30000" dirty="0"/>
              <a:t>o</a:t>
            </a:r>
            <a:endParaRPr lang="en-US" sz="3200" dirty="0"/>
          </a:p>
        </p:txBody>
      </p:sp>
      <p:sp>
        <p:nvSpPr>
          <p:cNvPr id="47" name="TextBox 46">
            <a:extLst>
              <a:ext uri="{FF2B5EF4-FFF2-40B4-BE49-F238E27FC236}">
                <a16:creationId xmlns:a16="http://schemas.microsoft.com/office/drawing/2014/main" id="{9243FE11-B663-7248-869E-517F40484EAF}"/>
              </a:ext>
            </a:extLst>
          </p:cNvPr>
          <p:cNvSpPr txBox="1"/>
          <p:nvPr/>
        </p:nvSpPr>
        <p:spPr>
          <a:xfrm>
            <a:off x="2211192" y="5165871"/>
            <a:ext cx="740908" cy="584775"/>
          </a:xfrm>
          <a:prstGeom prst="rect">
            <a:avLst/>
          </a:prstGeom>
          <a:noFill/>
        </p:spPr>
        <p:txBody>
          <a:bodyPr wrap="none" rtlCol="0">
            <a:spAutoFit/>
          </a:bodyPr>
          <a:lstStyle/>
          <a:p>
            <a:r>
              <a:rPr lang="en-US" sz="3200" dirty="0"/>
              <a:t>89</a:t>
            </a:r>
            <a:r>
              <a:rPr lang="en-US" sz="3200" baseline="30000" dirty="0"/>
              <a:t>o</a:t>
            </a:r>
            <a:endParaRPr lang="en-US" sz="3200" dirty="0"/>
          </a:p>
        </p:txBody>
      </p:sp>
      <p:sp>
        <p:nvSpPr>
          <p:cNvPr id="48" name="TextBox 47">
            <a:extLst>
              <a:ext uri="{FF2B5EF4-FFF2-40B4-BE49-F238E27FC236}">
                <a16:creationId xmlns:a16="http://schemas.microsoft.com/office/drawing/2014/main" id="{E9EC5E47-3E3B-5844-AD9A-549010665507}"/>
              </a:ext>
            </a:extLst>
          </p:cNvPr>
          <p:cNvSpPr txBox="1"/>
          <p:nvPr/>
        </p:nvSpPr>
        <p:spPr>
          <a:xfrm>
            <a:off x="6862452" y="5072736"/>
            <a:ext cx="740908" cy="584775"/>
          </a:xfrm>
          <a:prstGeom prst="rect">
            <a:avLst/>
          </a:prstGeom>
          <a:noFill/>
        </p:spPr>
        <p:txBody>
          <a:bodyPr wrap="none" rtlCol="0">
            <a:spAutoFit/>
          </a:bodyPr>
          <a:lstStyle/>
          <a:p>
            <a:r>
              <a:rPr lang="en-US" sz="3200" dirty="0"/>
              <a:t>88</a:t>
            </a:r>
            <a:r>
              <a:rPr lang="en-US" sz="3200" baseline="30000" dirty="0"/>
              <a:t>o</a:t>
            </a:r>
            <a:endParaRPr lang="en-US" sz="3200" dirty="0"/>
          </a:p>
        </p:txBody>
      </p:sp>
      <p:sp>
        <p:nvSpPr>
          <p:cNvPr id="49" name="TextBox 48">
            <a:extLst>
              <a:ext uri="{FF2B5EF4-FFF2-40B4-BE49-F238E27FC236}">
                <a16:creationId xmlns:a16="http://schemas.microsoft.com/office/drawing/2014/main" id="{FEB32DD1-61D6-A544-8FA6-24231187E2CB}"/>
              </a:ext>
            </a:extLst>
          </p:cNvPr>
          <p:cNvSpPr txBox="1"/>
          <p:nvPr/>
        </p:nvSpPr>
        <p:spPr>
          <a:xfrm>
            <a:off x="5857784" y="4536755"/>
            <a:ext cx="740908" cy="584775"/>
          </a:xfrm>
          <a:prstGeom prst="rect">
            <a:avLst/>
          </a:prstGeom>
          <a:noFill/>
        </p:spPr>
        <p:txBody>
          <a:bodyPr wrap="none" rtlCol="0">
            <a:spAutoFit/>
          </a:bodyPr>
          <a:lstStyle/>
          <a:p>
            <a:r>
              <a:rPr lang="en-US" sz="3200" dirty="0"/>
              <a:t>88</a:t>
            </a:r>
            <a:r>
              <a:rPr lang="en-US" sz="3200" baseline="30000" dirty="0"/>
              <a:t>o</a:t>
            </a:r>
            <a:endParaRPr lang="en-US" sz="3200" dirty="0"/>
          </a:p>
        </p:txBody>
      </p:sp>
      <p:sp>
        <p:nvSpPr>
          <p:cNvPr id="51" name="TextBox 50">
            <a:extLst>
              <a:ext uri="{FF2B5EF4-FFF2-40B4-BE49-F238E27FC236}">
                <a16:creationId xmlns:a16="http://schemas.microsoft.com/office/drawing/2014/main" id="{0CA74F38-48EC-1048-A597-AC77537CC7DE}"/>
              </a:ext>
            </a:extLst>
          </p:cNvPr>
          <p:cNvSpPr txBox="1"/>
          <p:nvPr/>
        </p:nvSpPr>
        <p:spPr>
          <a:xfrm>
            <a:off x="635788" y="773781"/>
            <a:ext cx="317716"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9B48A648-1D67-A24E-AB1D-38C3C22874DB}"/>
              </a:ext>
            </a:extLst>
          </p:cNvPr>
          <p:cNvSpPr txBox="1"/>
          <p:nvPr/>
        </p:nvSpPr>
        <p:spPr>
          <a:xfrm>
            <a:off x="3563780" y="1385869"/>
            <a:ext cx="317716" cy="369332"/>
          </a:xfrm>
          <a:prstGeom prst="rect">
            <a:avLst/>
          </a:prstGeom>
          <a:noFill/>
        </p:spPr>
        <p:txBody>
          <a:bodyPr wrap="none" rtlCol="0">
            <a:spAutoFit/>
          </a:bodyPr>
          <a:lstStyle/>
          <a:p>
            <a:r>
              <a:rPr lang="en-US" dirty="0"/>
              <a:t>B</a:t>
            </a:r>
          </a:p>
        </p:txBody>
      </p:sp>
      <p:sp>
        <p:nvSpPr>
          <p:cNvPr id="53" name="TextBox 52">
            <a:extLst>
              <a:ext uri="{FF2B5EF4-FFF2-40B4-BE49-F238E27FC236}">
                <a16:creationId xmlns:a16="http://schemas.microsoft.com/office/drawing/2014/main" id="{8070EB60-85CB-9340-AC65-585AA6AA7D75}"/>
              </a:ext>
            </a:extLst>
          </p:cNvPr>
          <p:cNvSpPr txBox="1"/>
          <p:nvPr/>
        </p:nvSpPr>
        <p:spPr>
          <a:xfrm>
            <a:off x="626041" y="1809205"/>
            <a:ext cx="317716" cy="369332"/>
          </a:xfrm>
          <a:prstGeom prst="rect">
            <a:avLst/>
          </a:prstGeom>
          <a:noFill/>
        </p:spPr>
        <p:txBody>
          <a:bodyPr wrap="none" rtlCol="0">
            <a:spAutoFit/>
          </a:bodyPr>
          <a:lstStyle/>
          <a:p>
            <a:r>
              <a:rPr lang="en-US" dirty="0"/>
              <a:t>C</a:t>
            </a:r>
          </a:p>
        </p:txBody>
      </p:sp>
      <p:sp>
        <p:nvSpPr>
          <p:cNvPr id="54" name="TextBox 53">
            <a:extLst>
              <a:ext uri="{FF2B5EF4-FFF2-40B4-BE49-F238E27FC236}">
                <a16:creationId xmlns:a16="http://schemas.microsoft.com/office/drawing/2014/main" id="{B0339332-7593-C54E-A949-4AFA153C3C70}"/>
              </a:ext>
            </a:extLst>
          </p:cNvPr>
          <p:cNvSpPr txBox="1"/>
          <p:nvPr/>
        </p:nvSpPr>
        <p:spPr>
          <a:xfrm>
            <a:off x="2561121" y="2314983"/>
            <a:ext cx="327334" cy="369332"/>
          </a:xfrm>
          <a:prstGeom prst="rect">
            <a:avLst/>
          </a:prstGeom>
          <a:noFill/>
        </p:spPr>
        <p:txBody>
          <a:bodyPr wrap="none" rtlCol="0">
            <a:spAutoFit/>
          </a:bodyPr>
          <a:lstStyle/>
          <a:p>
            <a:r>
              <a:rPr lang="en-US" dirty="0"/>
              <a:t>D</a:t>
            </a:r>
          </a:p>
        </p:txBody>
      </p:sp>
      <p:sp>
        <p:nvSpPr>
          <p:cNvPr id="55" name="TextBox 54">
            <a:extLst>
              <a:ext uri="{FF2B5EF4-FFF2-40B4-BE49-F238E27FC236}">
                <a16:creationId xmlns:a16="http://schemas.microsoft.com/office/drawing/2014/main" id="{75E79122-AB41-7D44-BD3E-CBDF6581EA17}"/>
              </a:ext>
            </a:extLst>
          </p:cNvPr>
          <p:cNvSpPr txBox="1"/>
          <p:nvPr/>
        </p:nvSpPr>
        <p:spPr>
          <a:xfrm>
            <a:off x="1322393" y="2900668"/>
            <a:ext cx="296876" cy="369332"/>
          </a:xfrm>
          <a:prstGeom prst="rect">
            <a:avLst/>
          </a:prstGeom>
          <a:noFill/>
        </p:spPr>
        <p:txBody>
          <a:bodyPr wrap="none" rtlCol="0">
            <a:spAutoFit/>
          </a:bodyPr>
          <a:lstStyle/>
          <a:p>
            <a:r>
              <a:rPr lang="en-US" dirty="0"/>
              <a:t>E</a:t>
            </a:r>
          </a:p>
        </p:txBody>
      </p:sp>
      <p:sp>
        <p:nvSpPr>
          <p:cNvPr id="56" name="TextBox 55">
            <a:extLst>
              <a:ext uri="{FF2B5EF4-FFF2-40B4-BE49-F238E27FC236}">
                <a16:creationId xmlns:a16="http://schemas.microsoft.com/office/drawing/2014/main" id="{0A6C7AED-85D1-4946-96B4-B9EA034F219D}"/>
              </a:ext>
            </a:extLst>
          </p:cNvPr>
          <p:cNvSpPr txBox="1"/>
          <p:nvPr/>
        </p:nvSpPr>
        <p:spPr>
          <a:xfrm>
            <a:off x="2700350" y="322851"/>
            <a:ext cx="290464" cy="369332"/>
          </a:xfrm>
          <a:prstGeom prst="rect">
            <a:avLst/>
          </a:prstGeom>
          <a:noFill/>
        </p:spPr>
        <p:txBody>
          <a:bodyPr wrap="none" rtlCol="0">
            <a:spAutoFit/>
          </a:bodyPr>
          <a:lstStyle/>
          <a:p>
            <a:r>
              <a:rPr lang="en-US" dirty="0"/>
              <a:t>F</a:t>
            </a:r>
          </a:p>
        </p:txBody>
      </p:sp>
      <p:sp>
        <p:nvSpPr>
          <p:cNvPr id="57" name="TextBox 56">
            <a:extLst>
              <a:ext uri="{FF2B5EF4-FFF2-40B4-BE49-F238E27FC236}">
                <a16:creationId xmlns:a16="http://schemas.microsoft.com/office/drawing/2014/main" id="{45493938-8775-AC47-A90E-1F452584874E}"/>
              </a:ext>
            </a:extLst>
          </p:cNvPr>
          <p:cNvSpPr txBox="1"/>
          <p:nvPr/>
        </p:nvSpPr>
        <p:spPr>
          <a:xfrm>
            <a:off x="5435143" y="882178"/>
            <a:ext cx="317716" cy="369332"/>
          </a:xfrm>
          <a:prstGeom prst="rect">
            <a:avLst/>
          </a:prstGeom>
          <a:noFill/>
        </p:spPr>
        <p:txBody>
          <a:bodyPr wrap="none" rtlCol="0">
            <a:spAutoFit/>
          </a:bodyPr>
          <a:lstStyle/>
          <a:p>
            <a:r>
              <a:rPr lang="en-US" dirty="0"/>
              <a:t>A</a:t>
            </a:r>
          </a:p>
        </p:txBody>
      </p:sp>
      <p:sp>
        <p:nvSpPr>
          <p:cNvPr id="58" name="TextBox 57">
            <a:extLst>
              <a:ext uri="{FF2B5EF4-FFF2-40B4-BE49-F238E27FC236}">
                <a16:creationId xmlns:a16="http://schemas.microsoft.com/office/drawing/2014/main" id="{2CE63C61-D660-CF4F-9654-DF670722E25F}"/>
              </a:ext>
            </a:extLst>
          </p:cNvPr>
          <p:cNvSpPr txBox="1"/>
          <p:nvPr/>
        </p:nvSpPr>
        <p:spPr>
          <a:xfrm>
            <a:off x="8363135" y="1494266"/>
            <a:ext cx="317716" cy="369332"/>
          </a:xfrm>
          <a:prstGeom prst="rect">
            <a:avLst/>
          </a:prstGeom>
          <a:noFill/>
        </p:spPr>
        <p:txBody>
          <a:bodyPr wrap="none" rtlCol="0">
            <a:spAutoFit/>
          </a:bodyPr>
          <a:lstStyle/>
          <a:p>
            <a:r>
              <a:rPr lang="en-US" dirty="0"/>
              <a:t>B</a:t>
            </a:r>
          </a:p>
        </p:txBody>
      </p:sp>
      <p:sp>
        <p:nvSpPr>
          <p:cNvPr id="59" name="TextBox 58">
            <a:extLst>
              <a:ext uri="{FF2B5EF4-FFF2-40B4-BE49-F238E27FC236}">
                <a16:creationId xmlns:a16="http://schemas.microsoft.com/office/drawing/2014/main" id="{4A3D6648-FCE2-D34E-B618-975EB659E393}"/>
              </a:ext>
            </a:extLst>
          </p:cNvPr>
          <p:cNvSpPr txBox="1"/>
          <p:nvPr/>
        </p:nvSpPr>
        <p:spPr>
          <a:xfrm>
            <a:off x="5425396" y="1917602"/>
            <a:ext cx="317716" cy="369332"/>
          </a:xfrm>
          <a:prstGeom prst="rect">
            <a:avLst/>
          </a:prstGeom>
          <a:noFill/>
        </p:spPr>
        <p:txBody>
          <a:bodyPr wrap="none" rtlCol="0">
            <a:spAutoFit/>
          </a:bodyPr>
          <a:lstStyle/>
          <a:p>
            <a:r>
              <a:rPr lang="en-US" dirty="0"/>
              <a:t>C</a:t>
            </a:r>
          </a:p>
        </p:txBody>
      </p:sp>
      <p:sp>
        <p:nvSpPr>
          <p:cNvPr id="60" name="TextBox 59">
            <a:extLst>
              <a:ext uri="{FF2B5EF4-FFF2-40B4-BE49-F238E27FC236}">
                <a16:creationId xmlns:a16="http://schemas.microsoft.com/office/drawing/2014/main" id="{0521B32E-9E74-814A-B929-DB1396D64069}"/>
              </a:ext>
            </a:extLst>
          </p:cNvPr>
          <p:cNvSpPr txBox="1"/>
          <p:nvPr/>
        </p:nvSpPr>
        <p:spPr>
          <a:xfrm>
            <a:off x="7360476" y="2423380"/>
            <a:ext cx="327334" cy="369332"/>
          </a:xfrm>
          <a:prstGeom prst="rect">
            <a:avLst/>
          </a:prstGeom>
          <a:noFill/>
        </p:spPr>
        <p:txBody>
          <a:bodyPr wrap="none" rtlCol="0">
            <a:spAutoFit/>
          </a:bodyPr>
          <a:lstStyle/>
          <a:p>
            <a:r>
              <a:rPr lang="en-US" dirty="0"/>
              <a:t>D</a:t>
            </a:r>
          </a:p>
        </p:txBody>
      </p:sp>
      <p:sp>
        <p:nvSpPr>
          <p:cNvPr id="61" name="TextBox 60">
            <a:extLst>
              <a:ext uri="{FF2B5EF4-FFF2-40B4-BE49-F238E27FC236}">
                <a16:creationId xmlns:a16="http://schemas.microsoft.com/office/drawing/2014/main" id="{D236983B-D08C-B94C-9A86-B659F53A6E06}"/>
              </a:ext>
            </a:extLst>
          </p:cNvPr>
          <p:cNvSpPr txBox="1"/>
          <p:nvPr/>
        </p:nvSpPr>
        <p:spPr>
          <a:xfrm>
            <a:off x="6121748" y="3009065"/>
            <a:ext cx="296876" cy="369332"/>
          </a:xfrm>
          <a:prstGeom prst="rect">
            <a:avLst/>
          </a:prstGeom>
          <a:noFill/>
        </p:spPr>
        <p:txBody>
          <a:bodyPr wrap="none" rtlCol="0">
            <a:spAutoFit/>
          </a:bodyPr>
          <a:lstStyle/>
          <a:p>
            <a:r>
              <a:rPr lang="en-US" dirty="0"/>
              <a:t>E</a:t>
            </a:r>
          </a:p>
        </p:txBody>
      </p:sp>
      <p:sp>
        <p:nvSpPr>
          <p:cNvPr id="62" name="TextBox 61">
            <a:extLst>
              <a:ext uri="{FF2B5EF4-FFF2-40B4-BE49-F238E27FC236}">
                <a16:creationId xmlns:a16="http://schemas.microsoft.com/office/drawing/2014/main" id="{328C6CB8-DF4A-3148-B012-36AC0D806047}"/>
              </a:ext>
            </a:extLst>
          </p:cNvPr>
          <p:cNvSpPr txBox="1"/>
          <p:nvPr/>
        </p:nvSpPr>
        <p:spPr>
          <a:xfrm>
            <a:off x="7499705" y="431248"/>
            <a:ext cx="290464" cy="369332"/>
          </a:xfrm>
          <a:prstGeom prst="rect">
            <a:avLst/>
          </a:prstGeom>
          <a:noFill/>
        </p:spPr>
        <p:txBody>
          <a:bodyPr wrap="none" rtlCol="0">
            <a:spAutoFit/>
          </a:bodyPr>
          <a:lstStyle/>
          <a:p>
            <a:r>
              <a:rPr lang="en-US" dirty="0"/>
              <a:t>F</a:t>
            </a:r>
          </a:p>
        </p:txBody>
      </p:sp>
      <p:sp>
        <p:nvSpPr>
          <p:cNvPr id="63" name="TextBox 62">
            <a:extLst>
              <a:ext uri="{FF2B5EF4-FFF2-40B4-BE49-F238E27FC236}">
                <a16:creationId xmlns:a16="http://schemas.microsoft.com/office/drawing/2014/main" id="{25B6C59B-B7DD-A447-80F4-3C12BED2E4B7}"/>
              </a:ext>
            </a:extLst>
          </p:cNvPr>
          <p:cNvSpPr txBox="1"/>
          <p:nvPr/>
        </p:nvSpPr>
        <p:spPr>
          <a:xfrm>
            <a:off x="613114" y="4051832"/>
            <a:ext cx="317716" cy="369332"/>
          </a:xfrm>
          <a:prstGeom prst="rect">
            <a:avLst/>
          </a:prstGeom>
          <a:noFill/>
        </p:spPr>
        <p:txBody>
          <a:bodyPr wrap="none" rtlCol="0">
            <a:spAutoFit/>
          </a:bodyPr>
          <a:lstStyle/>
          <a:p>
            <a:r>
              <a:rPr lang="en-US" dirty="0"/>
              <a:t>A</a:t>
            </a:r>
          </a:p>
        </p:txBody>
      </p:sp>
      <p:sp>
        <p:nvSpPr>
          <p:cNvPr id="64" name="TextBox 63">
            <a:extLst>
              <a:ext uri="{FF2B5EF4-FFF2-40B4-BE49-F238E27FC236}">
                <a16:creationId xmlns:a16="http://schemas.microsoft.com/office/drawing/2014/main" id="{B267743B-A747-3943-8CFD-42AB5FF95DDD}"/>
              </a:ext>
            </a:extLst>
          </p:cNvPr>
          <p:cNvSpPr txBox="1"/>
          <p:nvPr/>
        </p:nvSpPr>
        <p:spPr>
          <a:xfrm>
            <a:off x="3541106" y="4663920"/>
            <a:ext cx="317716" cy="369332"/>
          </a:xfrm>
          <a:prstGeom prst="rect">
            <a:avLst/>
          </a:prstGeom>
          <a:noFill/>
        </p:spPr>
        <p:txBody>
          <a:bodyPr wrap="none" rtlCol="0">
            <a:spAutoFit/>
          </a:bodyPr>
          <a:lstStyle/>
          <a:p>
            <a:r>
              <a:rPr lang="en-US" dirty="0"/>
              <a:t>B</a:t>
            </a:r>
          </a:p>
        </p:txBody>
      </p:sp>
      <p:sp>
        <p:nvSpPr>
          <p:cNvPr id="65" name="TextBox 64">
            <a:extLst>
              <a:ext uri="{FF2B5EF4-FFF2-40B4-BE49-F238E27FC236}">
                <a16:creationId xmlns:a16="http://schemas.microsoft.com/office/drawing/2014/main" id="{5A5ABA1D-0593-8747-9D04-0377D43FB837}"/>
              </a:ext>
            </a:extLst>
          </p:cNvPr>
          <p:cNvSpPr txBox="1"/>
          <p:nvPr/>
        </p:nvSpPr>
        <p:spPr>
          <a:xfrm>
            <a:off x="603367" y="5087256"/>
            <a:ext cx="317716" cy="369332"/>
          </a:xfrm>
          <a:prstGeom prst="rect">
            <a:avLst/>
          </a:prstGeom>
          <a:noFill/>
        </p:spPr>
        <p:txBody>
          <a:bodyPr wrap="none" rtlCol="0">
            <a:spAutoFit/>
          </a:bodyPr>
          <a:lstStyle/>
          <a:p>
            <a:r>
              <a:rPr lang="en-US" dirty="0"/>
              <a:t>C</a:t>
            </a:r>
          </a:p>
        </p:txBody>
      </p:sp>
      <p:sp>
        <p:nvSpPr>
          <p:cNvPr id="66" name="TextBox 65">
            <a:extLst>
              <a:ext uri="{FF2B5EF4-FFF2-40B4-BE49-F238E27FC236}">
                <a16:creationId xmlns:a16="http://schemas.microsoft.com/office/drawing/2014/main" id="{5019BB74-0FA3-7B44-9F42-C4CE46FCD9B6}"/>
              </a:ext>
            </a:extLst>
          </p:cNvPr>
          <p:cNvSpPr txBox="1"/>
          <p:nvPr/>
        </p:nvSpPr>
        <p:spPr>
          <a:xfrm>
            <a:off x="2538447" y="5593034"/>
            <a:ext cx="327334" cy="369332"/>
          </a:xfrm>
          <a:prstGeom prst="rect">
            <a:avLst/>
          </a:prstGeom>
          <a:noFill/>
        </p:spPr>
        <p:txBody>
          <a:bodyPr wrap="none" rtlCol="0">
            <a:spAutoFit/>
          </a:bodyPr>
          <a:lstStyle/>
          <a:p>
            <a:r>
              <a:rPr lang="en-US" dirty="0"/>
              <a:t>D</a:t>
            </a:r>
          </a:p>
        </p:txBody>
      </p:sp>
      <p:sp>
        <p:nvSpPr>
          <p:cNvPr id="67" name="TextBox 66">
            <a:extLst>
              <a:ext uri="{FF2B5EF4-FFF2-40B4-BE49-F238E27FC236}">
                <a16:creationId xmlns:a16="http://schemas.microsoft.com/office/drawing/2014/main" id="{EE119440-28CC-844F-A0C4-8CC505C21809}"/>
              </a:ext>
            </a:extLst>
          </p:cNvPr>
          <p:cNvSpPr txBox="1"/>
          <p:nvPr/>
        </p:nvSpPr>
        <p:spPr>
          <a:xfrm>
            <a:off x="1299719" y="6178719"/>
            <a:ext cx="296876" cy="369332"/>
          </a:xfrm>
          <a:prstGeom prst="rect">
            <a:avLst/>
          </a:prstGeom>
          <a:noFill/>
        </p:spPr>
        <p:txBody>
          <a:bodyPr wrap="none" rtlCol="0">
            <a:spAutoFit/>
          </a:bodyPr>
          <a:lstStyle/>
          <a:p>
            <a:r>
              <a:rPr lang="en-US" dirty="0"/>
              <a:t>E</a:t>
            </a:r>
          </a:p>
        </p:txBody>
      </p:sp>
      <p:sp>
        <p:nvSpPr>
          <p:cNvPr id="68" name="TextBox 67">
            <a:extLst>
              <a:ext uri="{FF2B5EF4-FFF2-40B4-BE49-F238E27FC236}">
                <a16:creationId xmlns:a16="http://schemas.microsoft.com/office/drawing/2014/main" id="{003EE1F6-2D95-924D-A892-E4B5B1DDFF1C}"/>
              </a:ext>
            </a:extLst>
          </p:cNvPr>
          <p:cNvSpPr txBox="1"/>
          <p:nvPr/>
        </p:nvSpPr>
        <p:spPr>
          <a:xfrm>
            <a:off x="2677676" y="3600902"/>
            <a:ext cx="290464" cy="369332"/>
          </a:xfrm>
          <a:prstGeom prst="rect">
            <a:avLst/>
          </a:prstGeom>
          <a:noFill/>
        </p:spPr>
        <p:txBody>
          <a:bodyPr wrap="none" rtlCol="0">
            <a:spAutoFit/>
          </a:bodyPr>
          <a:lstStyle/>
          <a:p>
            <a:r>
              <a:rPr lang="en-US" dirty="0"/>
              <a:t>F</a:t>
            </a:r>
          </a:p>
        </p:txBody>
      </p:sp>
      <p:sp>
        <p:nvSpPr>
          <p:cNvPr id="69" name="TextBox 68">
            <a:extLst>
              <a:ext uri="{FF2B5EF4-FFF2-40B4-BE49-F238E27FC236}">
                <a16:creationId xmlns:a16="http://schemas.microsoft.com/office/drawing/2014/main" id="{E23B5EBE-0028-274F-A7B9-1E60F3B24E1A}"/>
              </a:ext>
            </a:extLst>
          </p:cNvPr>
          <p:cNvSpPr txBox="1"/>
          <p:nvPr/>
        </p:nvSpPr>
        <p:spPr>
          <a:xfrm>
            <a:off x="5226798" y="3984203"/>
            <a:ext cx="317716" cy="369332"/>
          </a:xfrm>
          <a:prstGeom prst="rect">
            <a:avLst/>
          </a:prstGeom>
          <a:noFill/>
        </p:spPr>
        <p:txBody>
          <a:bodyPr wrap="none" rtlCol="0">
            <a:spAutoFit/>
          </a:bodyPr>
          <a:lstStyle/>
          <a:p>
            <a:r>
              <a:rPr lang="en-US" dirty="0"/>
              <a:t>A</a:t>
            </a:r>
          </a:p>
        </p:txBody>
      </p:sp>
      <p:sp>
        <p:nvSpPr>
          <p:cNvPr id="70" name="TextBox 69">
            <a:extLst>
              <a:ext uri="{FF2B5EF4-FFF2-40B4-BE49-F238E27FC236}">
                <a16:creationId xmlns:a16="http://schemas.microsoft.com/office/drawing/2014/main" id="{C0C13791-F72E-DC4F-A339-198127DFE574}"/>
              </a:ext>
            </a:extLst>
          </p:cNvPr>
          <p:cNvSpPr txBox="1"/>
          <p:nvPr/>
        </p:nvSpPr>
        <p:spPr>
          <a:xfrm>
            <a:off x="8154790" y="4596291"/>
            <a:ext cx="317716" cy="369332"/>
          </a:xfrm>
          <a:prstGeom prst="rect">
            <a:avLst/>
          </a:prstGeom>
          <a:noFill/>
        </p:spPr>
        <p:txBody>
          <a:bodyPr wrap="none" rtlCol="0">
            <a:spAutoFit/>
          </a:bodyPr>
          <a:lstStyle/>
          <a:p>
            <a:r>
              <a:rPr lang="en-US" dirty="0"/>
              <a:t>B</a:t>
            </a:r>
          </a:p>
        </p:txBody>
      </p:sp>
      <p:sp>
        <p:nvSpPr>
          <p:cNvPr id="71" name="TextBox 70">
            <a:extLst>
              <a:ext uri="{FF2B5EF4-FFF2-40B4-BE49-F238E27FC236}">
                <a16:creationId xmlns:a16="http://schemas.microsoft.com/office/drawing/2014/main" id="{E77620E5-6831-1B41-A0CC-C0F1808D7469}"/>
              </a:ext>
            </a:extLst>
          </p:cNvPr>
          <p:cNvSpPr txBox="1"/>
          <p:nvPr/>
        </p:nvSpPr>
        <p:spPr>
          <a:xfrm>
            <a:off x="5217051" y="5019627"/>
            <a:ext cx="317716" cy="369332"/>
          </a:xfrm>
          <a:prstGeom prst="rect">
            <a:avLst/>
          </a:prstGeom>
          <a:noFill/>
        </p:spPr>
        <p:txBody>
          <a:bodyPr wrap="none" rtlCol="0">
            <a:spAutoFit/>
          </a:bodyPr>
          <a:lstStyle/>
          <a:p>
            <a:r>
              <a:rPr lang="en-US" dirty="0"/>
              <a:t>C</a:t>
            </a:r>
          </a:p>
        </p:txBody>
      </p:sp>
      <p:sp>
        <p:nvSpPr>
          <p:cNvPr id="72" name="TextBox 71">
            <a:extLst>
              <a:ext uri="{FF2B5EF4-FFF2-40B4-BE49-F238E27FC236}">
                <a16:creationId xmlns:a16="http://schemas.microsoft.com/office/drawing/2014/main" id="{8EE48C36-0E48-1F40-832C-FC6C6EFF8895}"/>
              </a:ext>
            </a:extLst>
          </p:cNvPr>
          <p:cNvSpPr txBox="1"/>
          <p:nvPr/>
        </p:nvSpPr>
        <p:spPr>
          <a:xfrm>
            <a:off x="7152131" y="5525405"/>
            <a:ext cx="327334" cy="369332"/>
          </a:xfrm>
          <a:prstGeom prst="rect">
            <a:avLst/>
          </a:prstGeom>
          <a:noFill/>
        </p:spPr>
        <p:txBody>
          <a:bodyPr wrap="none" rtlCol="0">
            <a:spAutoFit/>
          </a:bodyPr>
          <a:lstStyle/>
          <a:p>
            <a:r>
              <a:rPr lang="en-US" dirty="0"/>
              <a:t>D</a:t>
            </a:r>
          </a:p>
        </p:txBody>
      </p:sp>
      <p:sp>
        <p:nvSpPr>
          <p:cNvPr id="73" name="TextBox 72">
            <a:extLst>
              <a:ext uri="{FF2B5EF4-FFF2-40B4-BE49-F238E27FC236}">
                <a16:creationId xmlns:a16="http://schemas.microsoft.com/office/drawing/2014/main" id="{1867CA14-4B74-EE42-9160-E4167996494A}"/>
              </a:ext>
            </a:extLst>
          </p:cNvPr>
          <p:cNvSpPr txBox="1"/>
          <p:nvPr/>
        </p:nvSpPr>
        <p:spPr>
          <a:xfrm>
            <a:off x="5913403" y="6111090"/>
            <a:ext cx="296876" cy="369332"/>
          </a:xfrm>
          <a:prstGeom prst="rect">
            <a:avLst/>
          </a:prstGeom>
          <a:noFill/>
        </p:spPr>
        <p:txBody>
          <a:bodyPr wrap="none" rtlCol="0">
            <a:spAutoFit/>
          </a:bodyPr>
          <a:lstStyle/>
          <a:p>
            <a:r>
              <a:rPr lang="en-US" dirty="0"/>
              <a:t>E</a:t>
            </a:r>
          </a:p>
        </p:txBody>
      </p:sp>
      <p:sp>
        <p:nvSpPr>
          <p:cNvPr id="74" name="TextBox 73">
            <a:extLst>
              <a:ext uri="{FF2B5EF4-FFF2-40B4-BE49-F238E27FC236}">
                <a16:creationId xmlns:a16="http://schemas.microsoft.com/office/drawing/2014/main" id="{6C253107-F288-554B-935E-E86C7A101A24}"/>
              </a:ext>
            </a:extLst>
          </p:cNvPr>
          <p:cNvSpPr txBox="1"/>
          <p:nvPr/>
        </p:nvSpPr>
        <p:spPr>
          <a:xfrm>
            <a:off x="7291360" y="3533273"/>
            <a:ext cx="290464" cy="369332"/>
          </a:xfrm>
          <a:prstGeom prst="rect">
            <a:avLst/>
          </a:prstGeom>
          <a:noFill/>
        </p:spPr>
        <p:txBody>
          <a:bodyPr wrap="none" rtlCol="0">
            <a:spAutoFit/>
          </a:bodyPr>
          <a:lstStyle/>
          <a:p>
            <a:r>
              <a:rPr lang="en-US" dirty="0"/>
              <a:t>F</a:t>
            </a:r>
          </a:p>
        </p:txBody>
      </p:sp>
      <p:sp>
        <p:nvSpPr>
          <p:cNvPr id="75" name="TextBox 74">
            <a:extLst>
              <a:ext uri="{FF2B5EF4-FFF2-40B4-BE49-F238E27FC236}">
                <a16:creationId xmlns:a16="http://schemas.microsoft.com/office/drawing/2014/main" id="{96587AA6-EB12-C140-8907-FE0FB050E9DE}"/>
              </a:ext>
            </a:extLst>
          </p:cNvPr>
          <p:cNvSpPr txBox="1"/>
          <p:nvPr/>
        </p:nvSpPr>
        <p:spPr>
          <a:xfrm>
            <a:off x="5301427" y="2785462"/>
            <a:ext cx="330540" cy="369332"/>
          </a:xfrm>
          <a:prstGeom prst="rect">
            <a:avLst/>
          </a:prstGeom>
          <a:noFill/>
        </p:spPr>
        <p:txBody>
          <a:bodyPr wrap="none" rtlCol="0">
            <a:spAutoFit/>
          </a:bodyPr>
          <a:lstStyle/>
          <a:p>
            <a:r>
              <a:rPr lang="en-US" dirty="0"/>
              <a:t>G</a:t>
            </a:r>
          </a:p>
        </p:txBody>
      </p:sp>
      <p:sp>
        <p:nvSpPr>
          <p:cNvPr id="76" name="TextBox 75">
            <a:extLst>
              <a:ext uri="{FF2B5EF4-FFF2-40B4-BE49-F238E27FC236}">
                <a16:creationId xmlns:a16="http://schemas.microsoft.com/office/drawing/2014/main" id="{B7A3E549-014E-4145-8B8D-D7E7EAB4DCEC}"/>
              </a:ext>
            </a:extLst>
          </p:cNvPr>
          <p:cNvSpPr txBox="1"/>
          <p:nvPr/>
        </p:nvSpPr>
        <p:spPr>
          <a:xfrm>
            <a:off x="6589867" y="209119"/>
            <a:ext cx="328936" cy="369332"/>
          </a:xfrm>
          <a:prstGeom prst="rect">
            <a:avLst/>
          </a:prstGeom>
          <a:noFill/>
        </p:spPr>
        <p:txBody>
          <a:bodyPr wrap="none" rtlCol="0">
            <a:spAutoFit/>
          </a:bodyPr>
          <a:lstStyle/>
          <a:p>
            <a:r>
              <a:rPr lang="en-US" dirty="0"/>
              <a:t>H</a:t>
            </a:r>
          </a:p>
        </p:txBody>
      </p:sp>
    </p:spTree>
    <p:extLst>
      <p:ext uri="{BB962C8B-B14F-4D97-AF65-F5344CB8AC3E}">
        <p14:creationId xmlns:p14="http://schemas.microsoft.com/office/powerpoint/2010/main" val="2323722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6" name="Rectangle 35"/>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sp>
        <p:nvSpPr>
          <p:cNvPr id="193" name="Triangle 192">
            <a:extLst>
              <a:ext uri="{FF2B5EF4-FFF2-40B4-BE49-F238E27FC236}">
                <a16:creationId xmlns:a16="http://schemas.microsoft.com/office/drawing/2014/main" id="{C3FA0E7F-2415-1F48-AEE5-360BCC12AA9E}"/>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37" name="TextBox 36"/>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Tree>
    <p:extLst>
      <p:ext uri="{BB962C8B-B14F-4D97-AF65-F5344CB8AC3E}">
        <p14:creationId xmlns:p14="http://schemas.microsoft.com/office/powerpoint/2010/main" val="2572421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9" name="Rectangle 3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xmlns="">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xmlns="">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xmlns="">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p:sp>
        <p:nvSpPr>
          <p:cNvPr id="38" name="Triangle 37">
            <a:extLst>
              <a:ext uri="{FF2B5EF4-FFF2-40B4-BE49-F238E27FC236}">
                <a16:creationId xmlns:a16="http://schemas.microsoft.com/office/drawing/2014/main" id="{1896C16F-E579-6D42-87CE-9FDC0D6CE77B}"/>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40" name="TextBox 39"/>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Tree>
    <p:extLst>
      <p:ext uri="{BB962C8B-B14F-4D97-AF65-F5344CB8AC3E}">
        <p14:creationId xmlns:p14="http://schemas.microsoft.com/office/powerpoint/2010/main" val="3174873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2" name="Rectangle 41"/>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xmlns="">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xmlns="">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xmlns="">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xmlns="">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xmlns="">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xmlns="">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p:sp>
        <p:nvSpPr>
          <p:cNvPr id="41" name="Triangle 40">
            <a:extLst>
              <a:ext uri="{FF2B5EF4-FFF2-40B4-BE49-F238E27FC236}">
                <a16:creationId xmlns:a16="http://schemas.microsoft.com/office/drawing/2014/main" id="{AE633ACA-54EB-E54C-8F92-E72ED79200F6}"/>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43" name="TextBox 42"/>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Tree>
    <p:extLst>
      <p:ext uri="{BB962C8B-B14F-4D97-AF65-F5344CB8AC3E}">
        <p14:creationId xmlns:p14="http://schemas.microsoft.com/office/powerpoint/2010/main" val="3931003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3" name="Rectangle 42"/>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xmlns="">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xmlns="">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xmlns="">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xmlns="">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xmlns="">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xmlns="">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xmlns="">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FF75144A-26E2-4E4B-AA31-BACEDA0B11FC}"/>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44" name="TextBox 43"/>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Tree>
    <p:extLst>
      <p:ext uri="{BB962C8B-B14F-4D97-AF65-F5344CB8AC3E}">
        <p14:creationId xmlns:p14="http://schemas.microsoft.com/office/powerpoint/2010/main" val="2595203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5" name="Rectangle 44"/>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xmlns="">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xmlns="">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xmlns="">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xmlns="">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xmlns="">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xmlns="">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xmlns="">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288B9049-EF26-0F43-87E7-4A7C0D8E4057}"/>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mc:AlternateContent xmlns:mc="http://schemas.openxmlformats.org/markup-compatibility/2006" xmlns:p14="http://schemas.microsoft.com/office/powerpoint/2010/main">
        <mc:Choice Requires="p14">
          <p:contentPart p14:bwMode="auto" r:id="rId21">
            <p14:nvContentPartPr>
              <p14:cNvPr id="10" name="Ink 9">
                <a:extLst>
                  <a:ext uri="{FF2B5EF4-FFF2-40B4-BE49-F238E27FC236}">
                    <a16:creationId xmlns:a16="http://schemas.microsoft.com/office/drawing/2014/main" id="{12FE343B-0BFB-4648-B6E4-88AA8416ADE6}"/>
                  </a:ext>
                </a:extLst>
              </p14:cNvPr>
              <p14:cNvContentPartPr/>
              <p14:nvPr/>
            </p14:nvContentPartPr>
            <p14:xfrm>
              <a:off x="6195960" y="907560"/>
              <a:ext cx="1793880" cy="2610000"/>
            </p14:xfrm>
          </p:contentPart>
        </mc:Choice>
        <mc:Fallback xmlns="">
          <p:pic>
            <p:nvPicPr>
              <p:cNvPr id="10" name="Ink 9">
                <a:extLst>
                  <a:ext uri="{FF2B5EF4-FFF2-40B4-BE49-F238E27FC236}">
                    <a16:creationId xmlns:a16="http://schemas.microsoft.com/office/drawing/2014/main" id="{12FE343B-0BFB-4648-B6E4-88AA8416ADE6}"/>
                  </a:ext>
                </a:extLst>
              </p:cNvPr>
              <p:cNvPicPr/>
              <p:nvPr/>
            </p:nvPicPr>
            <p:blipFill>
              <a:blip r:embed="rId22"/>
              <a:stretch>
                <a:fillRect/>
              </a:stretch>
            </p:blipFill>
            <p:spPr>
              <a:xfrm>
                <a:off x="6180120" y="844200"/>
                <a:ext cx="1825200" cy="2736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Ink 10">
                <a:extLst>
                  <a:ext uri="{FF2B5EF4-FFF2-40B4-BE49-F238E27FC236}">
                    <a16:creationId xmlns:a16="http://schemas.microsoft.com/office/drawing/2014/main" id="{61FEDCBC-0DC7-7343-B60E-1EF70FCBE609}"/>
                  </a:ext>
                </a:extLst>
              </p14:cNvPr>
              <p14:cNvContentPartPr/>
              <p14:nvPr/>
            </p14:nvContentPartPr>
            <p14:xfrm>
              <a:off x="5283000" y="983520"/>
              <a:ext cx="2144160" cy="2571840"/>
            </p14:xfrm>
          </p:contentPart>
        </mc:Choice>
        <mc:Fallback xmlns="">
          <p:pic>
            <p:nvPicPr>
              <p:cNvPr id="11" name="Ink 10">
                <a:extLst>
                  <a:ext uri="{FF2B5EF4-FFF2-40B4-BE49-F238E27FC236}">
                    <a16:creationId xmlns:a16="http://schemas.microsoft.com/office/drawing/2014/main" id="{61FEDCBC-0DC7-7343-B60E-1EF70FCBE609}"/>
                  </a:ext>
                </a:extLst>
              </p:cNvPr>
              <p:cNvPicPr/>
              <p:nvPr/>
            </p:nvPicPr>
            <p:blipFill>
              <a:blip r:embed="rId24"/>
              <a:stretch>
                <a:fillRect/>
              </a:stretch>
            </p:blipFill>
            <p:spPr>
              <a:xfrm>
                <a:off x="5267160" y="920160"/>
                <a:ext cx="2175480" cy="2698560"/>
              </a:xfrm>
              <a:prstGeom prst="rect">
                <a:avLst/>
              </a:prstGeom>
            </p:spPr>
          </p:pic>
        </mc:Fallback>
      </mc:AlternateContent>
      <p:sp>
        <p:nvSpPr>
          <p:cNvPr id="46" name="TextBox 45"/>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Tree>
    <p:extLst>
      <p:ext uri="{BB962C8B-B14F-4D97-AF65-F5344CB8AC3E}">
        <p14:creationId xmlns:p14="http://schemas.microsoft.com/office/powerpoint/2010/main" val="2203852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6" name="Rectangle 45"/>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xmlns="">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xmlns="">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xmlns="">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xmlns="">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xmlns="">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xmlns="">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xmlns="">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288B9049-EF26-0F43-87E7-4A7C0D8E4057}"/>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mc:AlternateContent xmlns:mc="http://schemas.openxmlformats.org/markup-compatibility/2006" xmlns:p14="http://schemas.microsoft.com/office/powerpoint/2010/main">
        <mc:Choice Requires="p14">
          <p:contentPart p14:bwMode="auto" r:id="rId21">
            <p14:nvContentPartPr>
              <p14:cNvPr id="10" name="Ink 9">
                <a:extLst>
                  <a:ext uri="{FF2B5EF4-FFF2-40B4-BE49-F238E27FC236}">
                    <a16:creationId xmlns:a16="http://schemas.microsoft.com/office/drawing/2014/main" id="{12FE343B-0BFB-4648-B6E4-88AA8416ADE6}"/>
                  </a:ext>
                </a:extLst>
              </p14:cNvPr>
              <p14:cNvContentPartPr/>
              <p14:nvPr/>
            </p14:nvContentPartPr>
            <p14:xfrm>
              <a:off x="6195960" y="907560"/>
              <a:ext cx="1793880" cy="2610000"/>
            </p14:xfrm>
          </p:contentPart>
        </mc:Choice>
        <mc:Fallback xmlns="">
          <p:pic>
            <p:nvPicPr>
              <p:cNvPr id="10" name="Ink 9">
                <a:extLst>
                  <a:ext uri="{FF2B5EF4-FFF2-40B4-BE49-F238E27FC236}">
                    <a16:creationId xmlns:a16="http://schemas.microsoft.com/office/drawing/2014/main" id="{12FE343B-0BFB-4648-B6E4-88AA8416ADE6}"/>
                  </a:ext>
                </a:extLst>
              </p:cNvPr>
              <p:cNvPicPr/>
              <p:nvPr/>
            </p:nvPicPr>
            <p:blipFill>
              <a:blip r:embed="rId22"/>
              <a:stretch>
                <a:fillRect/>
              </a:stretch>
            </p:blipFill>
            <p:spPr>
              <a:xfrm>
                <a:off x="6180120" y="844200"/>
                <a:ext cx="1825200" cy="2736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Ink 10">
                <a:extLst>
                  <a:ext uri="{FF2B5EF4-FFF2-40B4-BE49-F238E27FC236}">
                    <a16:creationId xmlns:a16="http://schemas.microsoft.com/office/drawing/2014/main" id="{61FEDCBC-0DC7-7343-B60E-1EF70FCBE609}"/>
                  </a:ext>
                </a:extLst>
              </p14:cNvPr>
              <p14:cNvContentPartPr/>
              <p14:nvPr/>
            </p14:nvContentPartPr>
            <p14:xfrm>
              <a:off x="5283000" y="983520"/>
              <a:ext cx="2144160" cy="2571840"/>
            </p14:xfrm>
          </p:contentPart>
        </mc:Choice>
        <mc:Fallback xmlns="">
          <p:pic>
            <p:nvPicPr>
              <p:cNvPr id="11" name="Ink 10">
                <a:extLst>
                  <a:ext uri="{FF2B5EF4-FFF2-40B4-BE49-F238E27FC236}">
                    <a16:creationId xmlns:a16="http://schemas.microsoft.com/office/drawing/2014/main" id="{61FEDCBC-0DC7-7343-B60E-1EF70FCBE609}"/>
                  </a:ext>
                </a:extLst>
              </p:cNvPr>
              <p:cNvPicPr/>
              <p:nvPr/>
            </p:nvPicPr>
            <p:blipFill>
              <a:blip r:embed="rId24"/>
              <a:stretch>
                <a:fillRect/>
              </a:stretch>
            </p:blipFill>
            <p:spPr>
              <a:xfrm>
                <a:off x="5267160" y="920160"/>
                <a:ext cx="2175480" cy="2698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Ink 11">
                <a:extLst>
                  <a:ext uri="{FF2B5EF4-FFF2-40B4-BE49-F238E27FC236}">
                    <a16:creationId xmlns:a16="http://schemas.microsoft.com/office/drawing/2014/main" id="{C8416A58-125E-A145-BF8C-D82799E5F6E3}"/>
                  </a:ext>
                </a:extLst>
              </p14:cNvPr>
              <p14:cNvContentPartPr/>
              <p14:nvPr/>
            </p14:nvContentPartPr>
            <p14:xfrm>
              <a:off x="6408360" y="1015200"/>
              <a:ext cx="794880" cy="573480"/>
            </p14:xfrm>
          </p:contentPart>
        </mc:Choice>
        <mc:Fallback xmlns="">
          <p:pic>
            <p:nvPicPr>
              <p:cNvPr id="12" name="Ink 11">
                <a:extLst>
                  <a:ext uri="{FF2B5EF4-FFF2-40B4-BE49-F238E27FC236}">
                    <a16:creationId xmlns:a16="http://schemas.microsoft.com/office/drawing/2014/main" id="{C8416A58-125E-A145-BF8C-D82799E5F6E3}"/>
                  </a:ext>
                </a:extLst>
              </p:cNvPr>
              <p:cNvPicPr/>
              <p:nvPr/>
            </p:nvPicPr>
            <p:blipFill>
              <a:blip r:embed="rId26"/>
              <a:stretch>
                <a:fillRect/>
              </a:stretch>
            </p:blipFill>
            <p:spPr>
              <a:xfrm>
                <a:off x="6399000" y="1005840"/>
                <a:ext cx="813600" cy="592200"/>
              </a:xfrm>
              <a:prstGeom prst="rect">
                <a:avLst/>
              </a:prstGeom>
            </p:spPr>
          </p:pic>
        </mc:Fallback>
      </mc:AlternateContent>
      <p:sp>
        <p:nvSpPr>
          <p:cNvPr id="47" name="TextBox 46"/>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Tree>
    <p:extLst>
      <p:ext uri="{BB962C8B-B14F-4D97-AF65-F5344CB8AC3E}">
        <p14:creationId xmlns:p14="http://schemas.microsoft.com/office/powerpoint/2010/main" val="1301740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7" name="Rectangle 46"/>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xmlns="">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xmlns="">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xmlns="">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xmlns="">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xmlns="">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xmlns="">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xmlns="">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288B9049-EF26-0F43-87E7-4A7C0D8E4057}"/>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mc:AlternateContent xmlns:mc="http://schemas.openxmlformats.org/markup-compatibility/2006" xmlns:p14="http://schemas.microsoft.com/office/powerpoint/2010/main">
        <mc:Choice Requires="p14">
          <p:contentPart p14:bwMode="auto" r:id="rId21">
            <p14:nvContentPartPr>
              <p14:cNvPr id="10" name="Ink 9">
                <a:extLst>
                  <a:ext uri="{FF2B5EF4-FFF2-40B4-BE49-F238E27FC236}">
                    <a16:creationId xmlns:a16="http://schemas.microsoft.com/office/drawing/2014/main" id="{12FE343B-0BFB-4648-B6E4-88AA8416ADE6}"/>
                  </a:ext>
                </a:extLst>
              </p14:cNvPr>
              <p14:cNvContentPartPr/>
              <p14:nvPr/>
            </p14:nvContentPartPr>
            <p14:xfrm>
              <a:off x="6195960" y="907560"/>
              <a:ext cx="1793880" cy="2610000"/>
            </p14:xfrm>
          </p:contentPart>
        </mc:Choice>
        <mc:Fallback xmlns="">
          <p:pic>
            <p:nvPicPr>
              <p:cNvPr id="10" name="Ink 9">
                <a:extLst>
                  <a:ext uri="{FF2B5EF4-FFF2-40B4-BE49-F238E27FC236}">
                    <a16:creationId xmlns:a16="http://schemas.microsoft.com/office/drawing/2014/main" id="{12FE343B-0BFB-4648-B6E4-88AA8416ADE6}"/>
                  </a:ext>
                </a:extLst>
              </p:cNvPr>
              <p:cNvPicPr/>
              <p:nvPr/>
            </p:nvPicPr>
            <p:blipFill>
              <a:blip r:embed="rId22"/>
              <a:stretch>
                <a:fillRect/>
              </a:stretch>
            </p:blipFill>
            <p:spPr>
              <a:xfrm>
                <a:off x="6180120" y="844200"/>
                <a:ext cx="1825200" cy="2736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Ink 10">
                <a:extLst>
                  <a:ext uri="{FF2B5EF4-FFF2-40B4-BE49-F238E27FC236}">
                    <a16:creationId xmlns:a16="http://schemas.microsoft.com/office/drawing/2014/main" id="{61FEDCBC-0DC7-7343-B60E-1EF70FCBE609}"/>
                  </a:ext>
                </a:extLst>
              </p14:cNvPr>
              <p14:cNvContentPartPr/>
              <p14:nvPr/>
            </p14:nvContentPartPr>
            <p14:xfrm>
              <a:off x="5283000" y="983520"/>
              <a:ext cx="2144160" cy="2571840"/>
            </p14:xfrm>
          </p:contentPart>
        </mc:Choice>
        <mc:Fallback xmlns="">
          <p:pic>
            <p:nvPicPr>
              <p:cNvPr id="11" name="Ink 10">
                <a:extLst>
                  <a:ext uri="{FF2B5EF4-FFF2-40B4-BE49-F238E27FC236}">
                    <a16:creationId xmlns:a16="http://schemas.microsoft.com/office/drawing/2014/main" id="{61FEDCBC-0DC7-7343-B60E-1EF70FCBE609}"/>
                  </a:ext>
                </a:extLst>
              </p:cNvPr>
              <p:cNvPicPr/>
              <p:nvPr/>
            </p:nvPicPr>
            <p:blipFill>
              <a:blip r:embed="rId24"/>
              <a:stretch>
                <a:fillRect/>
              </a:stretch>
            </p:blipFill>
            <p:spPr>
              <a:xfrm>
                <a:off x="5267160" y="920160"/>
                <a:ext cx="2175480" cy="2698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Ink 11">
                <a:extLst>
                  <a:ext uri="{FF2B5EF4-FFF2-40B4-BE49-F238E27FC236}">
                    <a16:creationId xmlns:a16="http://schemas.microsoft.com/office/drawing/2014/main" id="{C8416A58-125E-A145-BF8C-D82799E5F6E3}"/>
                  </a:ext>
                </a:extLst>
              </p14:cNvPr>
              <p14:cNvContentPartPr/>
              <p14:nvPr/>
            </p14:nvContentPartPr>
            <p14:xfrm>
              <a:off x="6408360" y="1015200"/>
              <a:ext cx="794880" cy="573480"/>
            </p14:xfrm>
          </p:contentPart>
        </mc:Choice>
        <mc:Fallback xmlns="">
          <p:pic>
            <p:nvPicPr>
              <p:cNvPr id="12" name="Ink 11">
                <a:extLst>
                  <a:ext uri="{FF2B5EF4-FFF2-40B4-BE49-F238E27FC236}">
                    <a16:creationId xmlns:a16="http://schemas.microsoft.com/office/drawing/2014/main" id="{C8416A58-125E-A145-BF8C-D82799E5F6E3}"/>
                  </a:ext>
                </a:extLst>
              </p:cNvPr>
              <p:cNvPicPr/>
              <p:nvPr/>
            </p:nvPicPr>
            <p:blipFill>
              <a:blip r:embed="rId26"/>
              <a:stretch>
                <a:fillRect/>
              </a:stretch>
            </p:blipFill>
            <p:spPr>
              <a:xfrm>
                <a:off x="6399000" y="1005840"/>
                <a:ext cx="813600" cy="592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 name="Ink 12">
                <a:extLst>
                  <a:ext uri="{FF2B5EF4-FFF2-40B4-BE49-F238E27FC236}">
                    <a16:creationId xmlns:a16="http://schemas.microsoft.com/office/drawing/2014/main" id="{3591202D-57AF-A743-9045-55FB522723C8}"/>
                  </a:ext>
                </a:extLst>
              </p14:cNvPr>
              <p14:cNvContentPartPr/>
              <p14:nvPr/>
            </p14:nvContentPartPr>
            <p14:xfrm>
              <a:off x="6619320" y="1967400"/>
              <a:ext cx="383400" cy="330480"/>
            </p14:xfrm>
          </p:contentPart>
        </mc:Choice>
        <mc:Fallback xmlns="">
          <p:pic>
            <p:nvPicPr>
              <p:cNvPr id="13" name="Ink 12">
                <a:extLst>
                  <a:ext uri="{FF2B5EF4-FFF2-40B4-BE49-F238E27FC236}">
                    <a16:creationId xmlns:a16="http://schemas.microsoft.com/office/drawing/2014/main" id="{3591202D-57AF-A743-9045-55FB522723C8}"/>
                  </a:ext>
                </a:extLst>
              </p:cNvPr>
              <p:cNvPicPr/>
              <p:nvPr/>
            </p:nvPicPr>
            <p:blipFill>
              <a:blip r:embed="rId28"/>
              <a:stretch>
                <a:fillRect/>
              </a:stretch>
            </p:blipFill>
            <p:spPr>
              <a:xfrm>
                <a:off x="6609960" y="1958040"/>
                <a:ext cx="402120" cy="349200"/>
              </a:xfrm>
              <a:prstGeom prst="rect">
                <a:avLst/>
              </a:prstGeom>
            </p:spPr>
          </p:pic>
        </mc:Fallback>
      </mc:AlternateContent>
      <p:sp>
        <p:nvSpPr>
          <p:cNvPr id="48" name="TextBox 47"/>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Tree>
    <p:extLst>
      <p:ext uri="{BB962C8B-B14F-4D97-AF65-F5344CB8AC3E}">
        <p14:creationId xmlns:p14="http://schemas.microsoft.com/office/powerpoint/2010/main" val="1801390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1" name="Rectangle 50"/>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539784"/>
            <a:ext cx="7674464" cy="4365201"/>
            <a:chOff x="1957400" y="2234256"/>
            <a:chExt cx="4848561" cy="194587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1999307" y="3919459"/>
              <a:ext cx="4806654" cy="260676"/>
            </a:xfrm>
            <a:prstGeom prst="rect">
              <a:avLst/>
            </a:prstGeom>
          </p:spPr>
          <p:txBody>
            <a:bodyPr wrap="square">
              <a:spAutoFit/>
            </a:bodyPr>
            <a:lstStyle/>
            <a:p>
              <a:pPr algn="ctr"/>
              <a:r>
                <a:rPr lang="en-GB" sz="3200" dirty="0"/>
                <a:t>Find the length of CD and AE</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sp>
        <p:nvSpPr>
          <p:cNvPr id="14" name="TextBox 13"/>
          <p:cNvSpPr txBox="1"/>
          <p:nvPr/>
        </p:nvSpPr>
        <p:spPr>
          <a:xfrm>
            <a:off x="2881003" y="3463473"/>
            <a:ext cx="715260" cy="461665"/>
          </a:xfrm>
          <a:prstGeom prst="rect">
            <a:avLst/>
          </a:prstGeom>
          <a:noFill/>
        </p:spPr>
        <p:txBody>
          <a:bodyPr wrap="none" rtlCol="0">
            <a:spAutoFit/>
          </a:bodyPr>
          <a:lstStyle/>
          <a:p>
            <a:r>
              <a:rPr lang="en-GB" sz="2400" dirty="0">
                <a:solidFill>
                  <a:srgbClr val="FF0000"/>
                </a:solidFill>
              </a:rPr>
              <a:t>9cm</a:t>
            </a:r>
          </a:p>
        </p:txBody>
      </p:sp>
      <p:sp>
        <p:nvSpPr>
          <p:cNvPr id="53" name="TextBox 52"/>
          <p:cNvSpPr txBox="1"/>
          <p:nvPr/>
        </p:nvSpPr>
        <p:spPr>
          <a:xfrm rot="17011883">
            <a:off x="769713" y="2066128"/>
            <a:ext cx="870751" cy="461665"/>
          </a:xfrm>
          <a:prstGeom prst="rect">
            <a:avLst/>
          </a:prstGeom>
          <a:noFill/>
        </p:spPr>
        <p:txBody>
          <a:bodyPr wrap="none" rtlCol="0">
            <a:spAutoFit/>
          </a:bodyPr>
          <a:lstStyle/>
          <a:p>
            <a:r>
              <a:rPr lang="en-GB" sz="2400" dirty="0">
                <a:solidFill>
                  <a:srgbClr val="FF0000"/>
                </a:solidFill>
              </a:rPr>
              <a:t>10cm</a:t>
            </a:r>
          </a:p>
        </p:txBody>
      </p:sp>
      <p:sp>
        <p:nvSpPr>
          <p:cNvPr id="54" name="TextBox 53"/>
          <p:cNvSpPr txBox="1"/>
          <p:nvPr/>
        </p:nvSpPr>
        <p:spPr>
          <a:xfrm rot="16736173">
            <a:off x="1882241" y="2445145"/>
            <a:ext cx="715260" cy="461665"/>
          </a:xfrm>
          <a:prstGeom prst="rect">
            <a:avLst/>
          </a:prstGeom>
          <a:noFill/>
        </p:spPr>
        <p:txBody>
          <a:bodyPr wrap="none" rtlCol="0">
            <a:spAutoFit/>
          </a:bodyPr>
          <a:lstStyle/>
          <a:p>
            <a:r>
              <a:rPr lang="en-GB" sz="2400" dirty="0">
                <a:solidFill>
                  <a:srgbClr val="FF0000"/>
                </a:solidFill>
              </a:rPr>
              <a:t>6cm</a:t>
            </a:r>
          </a:p>
        </p:txBody>
      </p:sp>
      <p:cxnSp>
        <p:nvCxnSpPr>
          <p:cNvPr id="16" name="Straight Arrow Connector 15"/>
          <p:cNvCxnSpPr/>
          <p:nvPr/>
        </p:nvCxnSpPr>
        <p:spPr>
          <a:xfrm>
            <a:off x="2439610" y="3554789"/>
            <a:ext cx="198022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94750" y="1894343"/>
            <a:ext cx="376679" cy="1601975"/>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081844" y="940782"/>
            <a:ext cx="614267" cy="2534081"/>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50170" y="355118"/>
            <a:ext cx="2756652" cy="369332"/>
          </a:xfrm>
          <a:prstGeom prst="rect">
            <a:avLst/>
          </a:prstGeom>
          <a:noFill/>
        </p:spPr>
        <p:txBody>
          <a:bodyPr wrap="none" rtlCol="0">
            <a:spAutoFit/>
          </a:bodyPr>
          <a:lstStyle/>
          <a:p>
            <a:r>
              <a:rPr lang="en-GB" dirty="0"/>
              <a:t>Diagram not drawn to scale</a:t>
            </a:r>
          </a:p>
        </p:txBody>
      </p:sp>
      <p:sp>
        <p:nvSpPr>
          <p:cNvPr id="63" name="TextBox 62"/>
          <p:cNvSpPr txBox="1"/>
          <p:nvPr/>
        </p:nvSpPr>
        <p:spPr>
          <a:xfrm>
            <a:off x="3153188" y="1863856"/>
            <a:ext cx="870751" cy="461665"/>
          </a:xfrm>
          <a:prstGeom prst="rect">
            <a:avLst/>
          </a:prstGeom>
          <a:noFill/>
        </p:spPr>
        <p:txBody>
          <a:bodyPr wrap="none" rtlCol="0">
            <a:spAutoFit/>
          </a:bodyPr>
          <a:lstStyle/>
          <a:p>
            <a:r>
              <a:rPr lang="en-GB" sz="2400" dirty="0">
                <a:solidFill>
                  <a:srgbClr val="FF0000"/>
                </a:solidFill>
              </a:rPr>
              <a:t>16cm</a:t>
            </a:r>
          </a:p>
        </p:txBody>
      </p:sp>
      <p:cxnSp>
        <p:nvCxnSpPr>
          <p:cNvPr id="64" name="Straight Arrow Connector 63"/>
          <p:cNvCxnSpPr/>
          <p:nvPr/>
        </p:nvCxnSpPr>
        <p:spPr>
          <a:xfrm>
            <a:off x="1857851" y="974035"/>
            <a:ext cx="2622858" cy="2444989"/>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8696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1" name="Rectangle 50"/>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539784"/>
            <a:ext cx="7674464" cy="4365201"/>
            <a:chOff x="1957400" y="2234256"/>
            <a:chExt cx="4848561" cy="194587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71</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73</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1999307" y="3919459"/>
              <a:ext cx="4806654" cy="260676"/>
            </a:xfrm>
            <a:prstGeom prst="rect">
              <a:avLst/>
            </a:prstGeom>
          </p:spPr>
          <p:txBody>
            <a:bodyPr wrap="square">
              <a:spAutoFit/>
            </a:bodyPr>
            <a:lstStyle/>
            <a:p>
              <a:pPr algn="ctr"/>
              <a:r>
                <a:rPr lang="en-GB" sz="3200" dirty="0"/>
                <a:t>Find the length of CD and AE</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p:cNvSpPr txBox="1"/>
          <p:nvPr/>
        </p:nvSpPr>
        <p:spPr>
          <a:xfrm>
            <a:off x="2881003" y="3463473"/>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9cm</a:t>
            </a:r>
          </a:p>
        </p:txBody>
      </p:sp>
      <p:sp>
        <p:nvSpPr>
          <p:cNvPr id="53" name="TextBox 52"/>
          <p:cNvSpPr txBox="1"/>
          <p:nvPr/>
        </p:nvSpPr>
        <p:spPr>
          <a:xfrm rot="17011883">
            <a:off x="769713" y="2066128"/>
            <a:ext cx="87075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10cm</a:t>
            </a:r>
          </a:p>
        </p:txBody>
      </p:sp>
      <p:sp>
        <p:nvSpPr>
          <p:cNvPr id="54" name="TextBox 53"/>
          <p:cNvSpPr txBox="1"/>
          <p:nvPr/>
        </p:nvSpPr>
        <p:spPr>
          <a:xfrm rot="16736173">
            <a:off x="1882241" y="2445145"/>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6cm</a:t>
            </a:r>
          </a:p>
        </p:txBody>
      </p:sp>
      <p:cxnSp>
        <p:nvCxnSpPr>
          <p:cNvPr id="16" name="Straight Arrow Connector 15"/>
          <p:cNvCxnSpPr/>
          <p:nvPr/>
        </p:nvCxnSpPr>
        <p:spPr>
          <a:xfrm>
            <a:off x="2439610" y="3554789"/>
            <a:ext cx="198022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94750" y="1894343"/>
            <a:ext cx="376679" cy="1601975"/>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081844" y="940782"/>
            <a:ext cx="614267" cy="2534081"/>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50170" y="355118"/>
            <a:ext cx="27566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Diagram not drawn to scale</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256480" y="1863720"/>
              <a:ext cx="430200" cy="1628640"/>
            </p14:xfrm>
          </p:contentPart>
        </mc:Choice>
        <mc:Fallback xmlns="">
          <p:pic>
            <p:nvPicPr>
              <p:cNvPr id="3" name="Ink 2"/>
              <p:cNvPicPr/>
              <p:nvPr/>
            </p:nvPicPr>
            <p:blipFill>
              <a:blip r:embed="rId6"/>
              <a:stretch>
                <a:fillRect/>
              </a:stretch>
            </p:blipFill>
            <p:spPr>
              <a:xfrm>
                <a:off x="2240640" y="1800000"/>
                <a:ext cx="462240" cy="1756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p14:cNvContentPartPr/>
              <p14:nvPr/>
            </p14:nvContentPartPr>
            <p14:xfrm>
              <a:off x="1114560" y="1028160"/>
              <a:ext cx="728640" cy="2498760"/>
            </p14:xfrm>
          </p:contentPart>
        </mc:Choice>
        <mc:Fallback xmlns="">
          <p:pic>
            <p:nvPicPr>
              <p:cNvPr id="4" name="Ink 3"/>
              <p:cNvPicPr/>
              <p:nvPr/>
            </p:nvPicPr>
            <p:blipFill>
              <a:blip r:embed="rId8"/>
              <a:stretch>
                <a:fillRect/>
              </a:stretch>
            </p:blipFill>
            <p:spPr>
              <a:xfrm>
                <a:off x="1098720" y="964440"/>
                <a:ext cx="760320" cy="2626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p14:cNvContentPartPr/>
              <p14:nvPr/>
            </p14:nvContentPartPr>
            <p14:xfrm>
              <a:off x="5354280" y="1830600"/>
              <a:ext cx="3292920" cy="1669320"/>
            </p14:xfrm>
          </p:contentPart>
        </mc:Choice>
        <mc:Fallback xmlns="">
          <p:pic>
            <p:nvPicPr>
              <p:cNvPr id="5" name="Ink 4"/>
              <p:cNvPicPr/>
              <p:nvPr/>
            </p:nvPicPr>
            <p:blipFill>
              <a:blip r:embed="rId10"/>
              <a:stretch>
                <a:fillRect/>
              </a:stretch>
            </p:blipFill>
            <p:spPr>
              <a:xfrm>
                <a:off x="5344920" y="1821240"/>
                <a:ext cx="3311640" cy="1688040"/>
              </a:xfrm>
              <a:prstGeom prst="rect">
                <a:avLst/>
              </a:prstGeom>
            </p:spPr>
          </p:pic>
        </mc:Fallback>
      </mc:AlternateContent>
      <p:sp>
        <p:nvSpPr>
          <p:cNvPr id="31" name="TextBox 30"/>
          <p:cNvSpPr txBox="1"/>
          <p:nvPr/>
        </p:nvSpPr>
        <p:spPr>
          <a:xfrm>
            <a:off x="3153188" y="1863856"/>
            <a:ext cx="870751" cy="461665"/>
          </a:xfrm>
          <a:prstGeom prst="rect">
            <a:avLst/>
          </a:prstGeom>
          <a:noFill/>
        </p:spPr>
        <p:txBody>
          <a:bodyPr wrap="none" rtlCol="0">
            <a:spAutoFit/>
          </a:bodyPr>
          <a:lstStyle/>
          <a:p>
            <a:r>
              <a:rPr lang="en-GB" sz="2400" dirty="0">
                <a:solidFill>
                  <a:srgbClr val="FF0000"/>
                </a:solidFill>
              </a:rPr>
              <a:t>16cm</a:t>
            </a:r>
          </a:p>
        </p:txBody>
      </p:sp>
      <p:cxnSp>
        <p:nvCxnSpPr>
          <p:cNvPr id="32" name="Straight Arrow Connector 31"/>
          <p:cNvCxnSpPr/>
          <p:nvPr/>
        </p:nvCxnSpPr>
        <p:spPr>
          <a:xfrm>
            <a:off x="1857851" y="974035"/>
            <a:ext cx="2622858" cy="2444989"/>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
            <p14:nvContentPartPr>
              <p14:cNvPr id="6" name="Ink 5"/>
              <p14:cNvContentPartPr/>
              <p14:nvPr/>
            </p14:nvContentPartPr>
            <p14:xfrm>
              <a:off x="8002440" y="2727360"/>
              <a:ext cx="236880" cy="317520"/>
            </p14:xfrm>
          </p:contentPart>
        </mc:Choice>
        <mc:Fallback xmlns="">
          <p:pic>
            <p:nvPicPr>
              <p:cNvPr id="6" name="Ink 5"/>
              <p:cNvPicPr/>
              <p:nvPr/>
            </p:nvPicPr>
            <p:blipFill>
              <a:blip r:embed="rId12"/>
              <a:stretch>
                <a:fillRect/>
              </a:stretch>
            </p:blipFill>
            <p:spPr>
              <a:xfrm>
                <a:off x="7993080" y="2718000"/>
                <a:ext cx="255600" cy="336240"/>
              </a:xfrm>
              <a:prstGeom prst="rect">
                <a:avLst/>
              </a:prstGeom>
            </p:spPr>
          </p:pic>
        </mc:Fallback>
      </mc:AlternateContent>
    </p:spTree>
    <p:extLst>
      <p:ext uri="{BB962C8B-B14F-4D97-AF65-F5344CB8AC3E}">
        <p14:creationId xmlns:p14="http://schemas.microsoft.com/office/powerpoint/2010/main" val="3310722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1" name="Rectangle 50"/>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539784"/>
            <a:ext cx="7674464" cy="4365201"/>
            <a:chOff x="1957400" y="2234256"/>
            <a:chExt cx="4848561" cy="194587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71</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73</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1999307" y="3919459"/>
              <a:ext cx="4806654" cy="260676"/>
            </a:xfrm>
            <a:prstGeom prst="rect">
              <a:avLst/>
            </a:prstGeom>
          </p:spPr>
          <p:txBody>
            <a:bodyPr wrap="square">
              <a:spAutoFit/>
            </a:bodyPr>
            <a:lstStyle/>
            <a:p>
              <a:pPr algn="ctr"/>
              <a:r>
                <a:rPr lang="en-GB" sz="3200" dirty="0"/>
                <a:t>Find the length of CD and AE</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p:cNvSpPr txBox="1"/>
          <p:nvPr/>
        </p:nvSpPr>
        <p:spPr>
          <a:xfrm>
            <a:off x="2881003" y="3463473"/>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9cm</a:t>
            </a:r>
          </a:p>
        </p:txBody>
      </p:sp>
      <p:sp>
        <p:nvSpPr>
          <p:cNvPr id="53" name="TextBox 52"/>
          <p:cNvSpPr txBox="1"/>
          <p:nvPr/>
        </p:nvSpPr>
        <p:spPr>
          <a:xfrm rot="17011883">
            <a:off x="769713" y="2066128"/>
            <a:ext cx="87075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10cm</a:t>
            </a:r>
          </a:p>
        </p:txBody>
      </p:sp>
      <p:sp>
        <p:nvSpPr>
          <p:cNvPr id="54" name="TextBox 53"/>
          <p:cNvSpPr txBox="1"/>
          <p:nvPr/>
        </p:nvSpPr>
        <p:spPr>
          <a:xfrm rot="16736173">
            <a:off x="1882241" y="2445145"/>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6cm</a:t>
            </a:r>
          </a:p>
        </p:txBody>
      </p:sp>
      <p:cxnSp>
        <p:nvCxnSpPr>
          <p:cNvPr id="16" name="Straight Arrow Connector 15"/>
          <p:cNvCxnSpPr/>
          <p:nvPr/>
        </p:nvCxnSpPr>
        <p:spPr>
          <a:xfrm>
            <a:off x="2439610" y="3554789"/>
            <a:ext cx="198022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94750" y="1894343"/>
            <a:ext cx="376679" cy="1601975"/>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081844" y="940782"/>
            <a:ext cx="614267" cy="2534081"/>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50170" y="355118"/>
            <a:ext cx="27566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Diagram not drawn to scale</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256480" y="1863720"/>
              <a:ext cx="430200" cy="1628640"/>
            </p14:xfrm>
          </p:contentPart>
        </mc:Choice>
        <mc:Fallback xmlns="">
          <p:pic>
            <p:nvPicPr>
              <p:cNvPr id="3" name="Ink 2"/>
              <p:cNvPicPr/>
              <p:nvPr/>
            </p:nvPicPr>
            <p:blipFill>
              <a:blip r:embed="rId6"/>
              <a:stretch>
                <a:fillRect/>
              </a:stretch>
            </p:blipFill>
            <p:spPr>
              <a:xfrm>
                <a:off x="2240640" y="1800000"/>
                <a:ext cx="462240" cy="1756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p14:cNvContentPartPr/>
              <p14:nvPr/>
            </p14:nvContentPartPr>
            <p14:xfrm>
              <a:off x="1114560" y="1028160"/>
              <a:ext cx="728640" cy="2498760"/>
            </p14:xfrm>
          </p:contentPart>
        </mc:Choice>
        <mc:Fallback xmlns="">
          <p:pic>
            <p:nvPicPr>
              <p:cNvPr id="4" name="Ink 3"/>
              <p:cNvPicPr/>
              <p:nvPr/>
            </p:nvPicPr>
            <p:blipFill>
              <a:blip r:embed="rId8"/>
              <a:stretch>
                <a:fillRect/>
              </a:stretch>
            </p:blipFill>
            <p:spPr>
              <a:xfrm>
                <a:off x="1098720" y="964440"/>
                <a:ext cx="760320" cy="2626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p14:cNvContentPartPr/>
              <p14:nvPr/>
            </p14:nvContentPartPr>
            <p14:xfrm>
              <a:off x="5354280" y="1830600"/>
              <a:ext cx="3292920" cy="1669320"/>
            </p14:xfrm>
          </p:contentPart>
        </mc:Choice>
        <mc:Fallback xmlns="">
          <p:pic>
            <p:nvPicPr>
              <p:cNvPr id="5" name="Ink 4"/>
              <p:cNvPicPr/>
              <p:nvPr/>
            </p:nvPicPr>
            <p:blipFill>
              <a:blip r:embed="rId10"/>
              <a:stretch>
                <a:fillRect/>
              </a:stretch>
            </p:blipFill>
            <p:spPr>
              <a:xfrm>
                <a:off x="5344920" y="1821240"/>
                <a:ext cx="3311640" cy="1688040"/>
              </a:xfrm>
              <a:prstGeom prst="rect">
                <a:avLst/>
              </a:prstGeom>
            </p:spPr>
          </p:pic>
        </mc:Fallback>
      </mc:AlternateContent>
      <p:sp>
        <p:nvSpPr>
          <p:cNvPr id="31" name="TextBox 30"/>
          <p:cNvSpPr txBox="1"/>
          <p:nvPr/>
        </p:nvSpPr>
        <p:spPr>
          <a:xfrm>
            <a:off x="3153188" y="1863856"/>
            <a:ext cx="870751" cy="461665"/>
          </a:xfrm>
          <a:prstGeom prst="rect">
            <a:avLst/>
          </a:prstGeom>
          <a:noFill/>
        </p:spPr>
        <p:txBody>
          <a:bodyPr wrap="none" rtlCol="0">
            <a:spAutoFit/>
          </a:bodyPr>
          <a:lstStyle/>
          <a:p>
            <a:r>
              <a:rPr lang="en-GB" sz="2400" dirty="0">
                <a:solidFill>
                  <a:srgbClr val="FF0000"/>
                </a:solidFill>
              </a:rPr>
              <a:t>16cm</a:t>
            </a:r>
          </a:p>
        </p:txBody>
      </p:sp>
      <p:cxnSp>
        <p:nvCxnSpPr>
          <p:cNvPr id="32" name="Straight Arrow Connector 31"/>
          <p:cNvCxnSpPr/>
          <p:nvPr/>
        </p:nvCxnSpPr>
        <p:spPr>
          <a:xfrm>
            <a:off x="1857851" y="974035"/>
            <a:ext cx="2622858" cy="2444989"/>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
            <p14:nvContentPartPr>
              <p14:cNvPr id="6" name="Ink 5"/>
              <p14:cNvContentPartPr/>
              <p14:nvPr/>
            </p14:nvContentPartPr>
            <p14:xfrm>
              <a:off x="5520960" y="2462040"/>
              <a:ext cx="2021040" cy="1938600"/>
            </p14:xfrm>
          </p:contentPart>
        </mc:Choice>
        <mc:Fallback xmlns="">
          <p:pic>
            <p:nvPicPr>
              <p:cNvPr id="6" name="Ink 5"/>
              <p:cNvPicPr/>
              <p:nvPr/>
            </p:nvPicPr>
            <p:blipFill>
              <a:blip r:embed="rId12"/>
              <a:stretch>
                <a:fillRect/>
              </a:stretch>
            </p:blipFill>
            <p:spPr>
              <a:xfrm>
                <a:off x="5511600" y="2452680"/>
                <a:ext cx="2039760" cy="1957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Ink 6"/>
              <p14:cNvContentPartPr/>
              <p14:nvPr/>
            </p14:nvContentPartPr>
            <p14:xfrm>
              <a:off x="7984800" y="2712600"/>
              <a:ext cx="234720" cy="345960"/>
            </p14:xfrm>
          </p:contentPart>
        </mc:Choice>
        <mc:Fallback xmlns="">
          <p:pic>
            <p:nvPicPr>
              <p:cNvPr id="7" name="Ink 6"/>
              <p:cNvPicPr/>
              <p:nvPr/>
            </p:nvPicPr>
            <p:blipFill>
              <a:blip r:embed="rId14"/>
              <a:stretch>
                <a:fillRect/>
              </a:stretch>
            </p:blipFill>
            <p:spPr>
              <a:xfrm>
                <a:off x="7975440" y="2703240"/>
                <a:ext cx="253440" cy="364680"/>
              </a:xfrm>
              <a:prstGeom prst="rect">
                <a:avLst/>
              </a:prstGeom>
            </p:spPr>
          </p:pic>
        </mc:Fallback>
      </mc:AlternateContent>
    </p:spTree>
    <p:extLst>
      <p:ext uri="{BB962C8B-B14F-4D97-AF65-F5344CB8AC3E}">
        <p14:creationId xmlns:p14="http://schemas.microsoft.com/office/powerpoint/2010/main" val="3355840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1" name="Rectangle 50"/>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539784"/>
            <a:ext cx="7674464" cy="4365201"/>
            <a:chOff x="1957400" y="2234256"/>
            <a:chExt cx="4848561" cy="194587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71</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73</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1999307" y="3919459"/>
              <a:ext cx="4806654" cy="260676"/>
            </a:xfrm>
            <a:prstGeom prst="rect">
              <a:avLst/>
            </a:prstGeom>
          </p:spPr>
          <p:txBody>
            <a:bodyPr wrap="square">
              <a:spAutoFit/>
            </a:bodyPr>
            <a:lstStyle/>
            <a:p>
              <a:pPr algn="ctr"/>
              <a:r>
                <a:rPr lang="en-GB" sz="3200" dirty="0"/>
                <a:t>Find the length of CD and AE</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p:cNvSpPr txBox="1"/>
          <p:nvPr/>
        </p:nvSpPr>
        <p:spPr>
          <a:xfrm>
            <a:off x="2881003" y="3463473"/>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9cm</a:t>
            </a:r>
          </a:p>
        </p:txBody>
      </p:sp>
      <p:sp>
        <p:nvSpPr>
          <p:cNvPr id="53" name="TextBox 52"/>
          <p:cNvSpPr txBox="1"/>
          <p:nvPr/>
        </p:nvSpPr>
        <p:spPr>
          <a:xfrm rot="17011883">
            <a:off x="769713" y="2066128"/>
            <a:ext cx="87075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10cm</a:t>
            </a:r>
          </a:p>
        </p:txBody>
      </p:sp>
      <p:sp>
        <p:nvSpPr>
          <p:cNvPr id="54" name="TextBox 53"/>
          <p:cNvSpPr txBox="1"/>
          <p:nvPr/>
        </p:nvSpPr>
        <p:spPr>
          <a:xfrm rot="16736173">
            <a:off x="1882241" y="2445145"/>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6cm</a:t>
            </a:r>
          </a:p>
        </p:txBody>
      </p:sp>
      <p:cxnSp>
        <p:nvCxnSpPr>
          <p:cNvPr id="16" name="Straight Arrow Connector 15"/>
          <p:cNvCxnSpPr/>
          <p:nvPr/>
        </p:nvCxnSpPr>
        <p:spPr>
          <a:xfrm>
            <a:off x="2439610" y="3554789"/>
            <a:ext cx="198022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94750" y="1894343"/>
            <a:ext cx="376679" cy="1601975"/>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081844" y="940782"/>
            <a:ext cx="614267" cy="2534081"/>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50170" y="355118"/>
            <a:ext cx="27566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Diagram not drawn to scale</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256480" y="1863720"/>
              <a:ext cx="430200" cy="1628640"/>
            </p14:xfrm>
          </p:contentPart>
        </mc:Choice>
        <mc:Fallback xmlns="">
          <p:pic>
            <p:nvPicPr>
              <p:cNvPr id="3" name="Ink 2"/>
              <p:cNvPicPr/>
              <p:nvPr/>
            </p:nvPicPr>
            <p:blipFill>
              <a:blip r:embed="rId6"/>
              <a:stretch>
                <a:fillRect/>
              </a:stretch>
            </p:blipFill>
            <p:spPr>
              <a:xfrm>
                <a:off x="2240640" y="1800000"/>
                <a:ext cx="462240" cy="1756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p14:cNvContentPartPr/>
              <p14:nvPr/>
            </p14:nvContentPartPr>
            <p14:xfrm>
              <a:off x="1114560" y="1028160"/>
              <a:ext cx="728640" cy="2498760"/>
            </p14:xfrm>
          </p:contentPart>
        </mc:Choice>
        <mc:Fallback xmlns="">
          <p:pic>
            <p:nvPicPr>
              <p:cNvPr id="4" name="Ink 3"/>
              <p:cNvPicPr/>
              <p:nvPr/>
            </p:nvPicPr>
            <p:blipFill>
              <a:blip r:embed="rId8"/>
              <a:stretch>
                <a:fillRect/>
              </a:stretch>
            </p:blipFill>
            <p:spPr>
              <a:xfrm>
                <a:off x="1098720" y="964440"/>
                <a:ext cx="760320" cy="2626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p14:cNvContentPartPr/>
              <p14:nvPr/>
            </p14:nvContentPartPr>
            <p14:xfrm>
              <a:off x="5354280" y="1830600"/>
              <a:ext cx="3292920" cy="1669320"/>
            </p14:xfrm>
          </p:contentPart>
        </mc:Choice>
        <mc:Fallback xmlns="">
          <p:pic>
            <p:nvPicPr>
              <p:cNvPr id="5" name="Ink 4"/>
              <p:cNvPicPr/>
              <p:nvPr/>
            </p:nvPicPr>
            <p:blipFill>
              <a:blip r:embed="rId10"/>
              <a:stretch>
                <a:fillRect/>
              </a:stretch>
            </p:blipFill>
            <p:spPr>
              <a:xfrm>
                <a:off x="5344920" y="1821240"/>
                <a:ext cx="3311640" cy="1688040"/>
              </a:xfrm>
              <a:prstGeom prst="rect">
                <a:avLst/>
              </a:prstGeom>
            </p:spPr>
          </p:pic>
        </mc:Fallback>
      </mc:AlternateContent>
      <p:sp>
        <p:nvSpPr>
          <p:cNvPr id="31" name="TextBox 30"/>
          <p:cNvSpPr txBox="1"/>
          <p:nvPr/>
        </p:nvSpPr>
        <p:spPr>
          <a:xfrm>
            <a:off x="3153188" y="1863856"/>
            <a:ext cx="870751" cy="461665"/>
          </a:xfrm>
          <a:prstGeom prst="rect">
            <a:avLst/>
          </a:prstGeom>
          <a:noFill/>
        </p:spPr>
        <p:txBody>
          <a:bodyPr wrap="none" rtlCol="0">
            <a:spAutoFit/>
          </a:bodyPr>
          <a:lstStyle/>
          <a:p>
            <a:r>
              <a:rPr lang="en-GB" sz="2400" dirty="0">
                <a:solidFill>
                  <a:srgbClr val="FF0000"/>
                </a:solidFill>
              </a:rPr>
              <a:t>16cm</a:t>
            </a:r>
          </a:p>
        </p:txBody>
      </p:sp>
      <p:cxnSp>
        <p:nvCxnSpPr>
          <p:cNvPr id="32" name="Straight Arrow Connector 31"/>
          <p:cNvCxnSpPr/>
          <p:nvPr/>
        </p:nvCxnSpPr>
        <p:spPr>
          <a:xfrm>
            <a:off x="1857851" y="974035"/>
            <a:ext cx="2622858" cy="2444989"/>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
            <p14:nvContentPartPr>
              <p14:cNvPr id="6" name="Ink 5"/>
              <p14:cNvContentPartPr/>
              <p14:nvPr/>
            </p14:nvContentPartPr>
            <p14:xfrm>
              <a:off x="5520960" y="2462040"/>
              <a:ext cx="2021040" cy="1938600"/>
            </p14:xfrm>
          </p:contentPart>
        </mc:Choice>
        <mc:Fallback xmlns="">
          <p:pic>
            <p:nvPicPr>
              <p:cNvPr id="6" name="Ink 5"/>
              <p:cNvPicPr/>
              <p:nvPr/>
            </p:nvPicPr>
            <p:blipFill>
              <a:blip r:embed="rId12"/>
              <a:stretch>
                <a:fillRect/>
              </a:stretch>
            </p:blipFill>
            <p:spPr>
              <a:xfrm>
                <a:off x="5511600" y="2452680"/>
                <a:ext cx="2039760" cy="1957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Ink 6"/>
              <p14:cNvContentPartPr/>
              <p14:nvPr/>
            </p14:nvContentPartPr>
            <p14:xfrm>
              <a:off x="3832920" y="2501640"/>
              <a:ext cx="4786560" cy="4077000"/>
            </p14:xfrm>
          </p:contentPart>
        </mc:Choice>
        <mc:Fallback xmlns="">
          <p:pic>
            <p:nvPicPr>
              <p:cNvPr id="7" name="Ink 6"/>
              <p:cNvPicPr/>
              <p:nvPr/>
            </p:nvPicPr>
            <p:blipFill>
              <a:blip r:embed="rId14"/>
              <a:stretch>
                <a:fillRect/>
              </a:stretch>
            </p:blipFill>
            <p:spPr>
              <a:xfrm>
                <a:off x="3823560" y="2492280"/>
                <a:ext cx="4805280" cy="4095720"/>
              </a:xfrm>
              <a:prstGeom prst="rect">
                <a:avLst/>
              </a:prstGeom>
            </p:spPr>
          </p:pic>
        </mc:Fallback>
      </mc:AlternateContent>
    </p:spTree>
    <p:extLst>
      <p:ext uri="{BB962C8B-B14F-4D97-AF65-F5344CB8AC3E}">
        <p14:creationId xmlns:p14="http://schemas.microsoft.com/office/powerpoint/2010/main" val="3742154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1" name="Rectangle 50"/>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1C386A4-FF99-4D4F-AAB1-73936C40AF4C}"/>
              </a:ext>
            </a:extLst>
          </p:cNvPr>
          <p:cNvGrpSpPr/>
          <p:nvPr/>
        </p:nvGrpSpPr>
        <p:grpSpPr>
          <a:xfrm>
            <a:off x="766151" y="539784"/>
            <a:ext cx="7674464" cy="4365201"/>
            <a:chOff x="1957400" y="2234256"/>
            <a:chExt cx="4848561" cy="194587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71</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73</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1999307" y="3919459"/>
              <a:ext cx="4806654" cy="260676"/>
            </a:xfrm>
            <a:prstGeom prst="rect">
              <a:avLst/>
            </a:prstGeom>
          </p:spPr>
          <p:txBody>
            <a:bodyPr wrap="square">
              <a:spAutoFit/>
            </a:bodyPr>
            <a:lstStyle/>
            <a:p>
              <a:pPr algn="ctr"/>
              <a:r>
                <a:rPr lang="en-GB" sz="3200" dirty="0"/>
                <a:t>Find the length of CD and AE</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p:cNvSpPr txBox="1"/>
          <p:nvPr/>
        </p:nvSpPr>
        <p:spPr>
          <a:xfrm>
            <a:off x="2881003" y="3463473"/>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9cm</a:t>
            </a:r>
          </a:p>
        </p:txBody>
      </p:sp>
      <p:sp>
        <p:nvSpPr>
          <p:cNvPr id="53" name="TextBox 52"/>
          <p:cNvSpPr txBox="1"/>
          <p:nvPr/>
        </p:nvSpPr>
        <p:spPr>
          <a:xfrm rot="17011883">
            <a:off x="769713" y="2066128"/>
            <a:ext cx="87075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10cm</a:t>
            </a:r>
          </a:p>
        </p:txBody>
      </p:sp>
      <p:sp>
        <p:nvSpPr>
          <p:cNvPr id="54" name="TextBox 53"/>
          <p:cNvSpPr txBox="1"/>
          <p:nvPr/>
        </p:nvSpPr>
        <p:spPr>
          <a:xfrm rot="16736173">
            <a:off x="1882241" y="2445145"/>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6cm</a:t>
            </a:r>
          </a:p>
        </p:txBody>
      </p:sp>
      <p:cxnSp>
        <p:nvCxnSpPr>
          <p:cNvPr id="16" name="Straight Arrow Connector 15"/>
          <p:cNvCxnSpPr/>
          <p:nvPr/>
        </p:nvCxnSpPr>
        <p:spPr>
          <a:xfrm>
            <a:off x="2439610" y="3554789"/>
            <a:ext cx="1980224"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94750" y="1894343"/>
            <a:ext cx="376679" cy="1601975"/>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081844" y="940782"/>
            <a:ext cx="614267" cy="2534081"/>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50170" y="355118"/>
            <a:ext cx="27566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Diagram not drawn to scale</a:t>
            </a:r>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256480" y="1863720"/>
              <a:ext cx="430200" cy="1628640"/>
            </p14:xfrm>
          </p:contentPart>
        </mc:Choice>
        <mc:Fallback xmlns="">
          <p:pic>
            <p:nvPicPr>
              <p:cNvPr id="3" name="Ink 2"/>
              <p:cNvPicPr/>
              <p:nvPr/>
            </p:nvPicPr>
            <p:blipFill>
              <a:blip r:embed="rId6"/>
              <a:stretch>
                <a:fillRect/>
              </a:stretch>
            </p:blipFill>
            <p:spPr>
              <a:xfrm>
                <a:off x="2240640" y="1800000"/>
                <a:ext cx="462240" cy="1756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p14:cNvContentPartPr/>
              <p14:nvPr/>
            </p14:nvContentPartPr>
            <p14:xfrm>
              <a:off x="1114560" y="1028160"/>
              <a:ext cx="728640" cy="2498760"/>
            </p14:xfrm>
          </p:contentPart>
        </mc:Choice>
        <mc:Fallback xmlns="">
          <p:pic>
            <p:nvPicPr>
              <p:cNvPr id="4" name="Ink 3"/>
              <p:cNvPicPr/>
              <p:nvPr/>
            </p:nvPicPr>
            <p:blipFill>
              <a:blip r:embed="rId8"/>
              <a:stretch>
                <a:fillRect/>
              </a:stretch>
            </p:blipFill>
            <p:spPr>
              <a:xfrm>
                <a:off x="1098720" y="964440"/>
                <a:ext cx="760320" cy="2626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p14:cNvContentPartPr/>
              <p14:nvPr/>
            </p14:nvContentPartPr>
            <p14:xfrm>
              <a:off x="5354280" y="1830600"/>
              <a:ext cx="3292920" cy="1669320"/>
            </p14:xfrm>
          </p:contentPart>
        </mc:Choice>
        <mc:Fallback xmlns="">
          <p:pic>
            <p:nvPicPr>
              <p:cNvPr id="5" name="Ink 4"/>
              <p:cNvPicPr/>
              <p:nvPr/>
            </p:nvPicPr>
            <p:blipFill>
              <a:blip r:embed="rId10"/>
              <a:stretch>
                <a:fillRect/>
              </a:stretch>
            </p:blipFill>
            <p:spPr>
              <a:xfrm>
                <a:off x="5344920" y="1821240"/>
                <a:ext cx="3311640" cy="1688040"/>
              </a:xfrm>
              <a:prstGeom prst="rect">
                <a:avLst/>
              </a:prstGeom>
            </p:spPr>
          </p:pic>
        </mc:Fallback>
      </mc:AlternateContent>
      <p:sp>
        <p:nvSpPr>
          <p:cNvPr id="31" name="TextBox 30"/>
          <p:cNvSpPr txBox="1"/>
          <p:nvPr/>
        </p:nvSpPr>
        <p:spPr>
          <a:xfrm>
            <a:off x="3153188" y="1863856"/>
            <a:ext cx="870751" cy="461665"/>
          </a:xfrm>
          <a:prstGeom prst="rect">
            <a:avLst/>
          </a:prstGeom>
          <a:noFill/>
        </p:spPr>
        <p:txBody>
          <a:bodyPr wrap="none" rtlCol="0">
            <a:spAutoFit/>
          </a:bodyPr>
          <a:lstStyle/>
          <a:p>
            <a:r>
              <a:rPr lang="en-GB" sz="2400" dirty="0">
                <a:solidFill>
                  <a:srgbClr val="FF0000"/>
                </a:solidFill>
              </a:rPr>
              <a:t>16cm</a:t>
            </a:r>
          </a:p>
        </p:txBody>
      </p:sp>
      <p:cxnSp>
        <p:nvCxnSpPr>
          <p:cNvPr id="32" name="Straight Arrow Connector 31"/>
          <p:cNvCxnSpPr/>
          <p:nvPr/>
        </p:nvCxnSpPr>
        <p:spPr>
          <a:xfrm>
            <a:off x="1857851" y="974035"/>
            <a:ext cx="2622858" cy="2444989"/>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
            <p14:nvContentPartPr>
              <p14:cNvPr id="6" name="Ink 5"/>
              <p14:cNvContentPartPr/>
              <p14:nvPr/>
            </p14:nvContentPartPr>
            <p14:xfrm>
              <a:off x="5520960" y="2462040"/>
              <a:ext cx="2021040" cy="1938600"/>
            </p14:xfrm>
          </p:contentPart>
        </mc:Choice>
        <mc:Fallback xmlns="">
          <p:pic>
            <p:nvPicPr>
              <p:cNvPr id="6" name="Ink 5"/>
              <p:cNvPicPr/>
              <p:nvPr/>
            </p:nvPicPr>
            <p:blipFill>
              <a:blip r:embed="rId12"/>
              <a:stretch>
                <a:fillRect/>
              </a:stretch>
            </p:blipFill>
            <p:spPr>
              <a:xfrm>
                <a:off x="5511600" y="2452680"/>
                <a:ext cx="2039760" cy="1957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Ink 6"/>
              <p14:cNvContentPartPr/>
              <p14:nvPr/>
            </p14:nvContentPartPr>
            <p14:xfrm>
              <a:off x="3832920" y="2501640"/>
              <a:ext cx="4786560" cy="4077000"/>
            </p14:xfrm>
          </p:contentPart>
        </mc:Choice>
        <mc:Fallback xmlns="">
          <p:pic>
            <p:nvPicPr>
              <p:cNvPr id="7" name="Ink 6"/>
              <p:cNvPicPr/>
              <p:nvPr/>
            </p:nvPicPr>
            <p:blipFill>
              <a:blip r:embed="rId14"/>
              <a:stretch>
                <a:fillRect/>
              </a:stretch>
            </p:blipFill>
            <p:spPr>
              <a:xfrm>
                <a:off x="3823560" y="2492280"/>
                <a:ext cx="4805280" cy="4095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 name="Ink 7"/>
              <p14:cNvContentPartPr/>
              <p14:nvPr/>
            </p14:nvContentPartPr>
            <p14:xfrm>
              <a:off x="5397480" y="3143160"/>
              <a:ext cx="736920" cy="57600"/>
            </p14:xfrm>
          </p:contentPart>
        </mc:Choice>
        <mc:Fallback xmlns="">
          <p:pic>
            <p:nvPicPr>
              <p:cNvPr id="8" name="Ink 7"/>
              <p:cNvPicPr/>
              <p:nvPr/>
            </p:nvPicPr>
            <p:blipFill>
              <a:blip r:embed="rId16"/>
              <a:stretch>
                <a:fillRect/>
              </a:stretch>
            </p:blipFill>
            <p:spPr>
              <a:xfrm>
                <a:off x="5381640" y="3079800"/>
                <a:ext cx="768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Ink 8"/>
              <p14:cNvContentPartPr/>
              <p14:nvPr/>
            </p14:nvContentPartPr>
            <p14:xfrm>
              <a:off x="6813720" y="3390840"/>
              <a:ext cx="1225800" cy="6840"/>
            </p14:xfrm>
          </p:contentPart>
        </mc:Choice>
        <mc:Fallback xmlns="">
          <p:pic>
            <p:nvPicPr>
              <p:cNvPr id="9" name="Ink 8"/>
              <p:cNvPicPr/>
              <p:nvPr/>
            </p:nvPicPr>
            <p:blipFill>
              <a:blip r:embed="rId18"/>
              <a:stretch>
                <a:fillRect/>
              </a:stretch>
            </p:blipFill>
            <p:spPr>
              <a:xfrm>
                <a:off x="6797520" y="3327480"/>
                <a:ext cx="12578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 name="Ink 9"/>
              <p14:cNvContentPartPr/>
              <p14:nvPr/>
            </p14:nvContentPartPr>
            <p14:xfrm>
              <a:off x="339840" y="4939560"/>
              <a:ext cx="3498120" cy="1500120"/>
            </p14:xfrm>
          </p:contentPart>
        </mc:Choice>
        <mc:Fallback xmlns="">
          <p:pic>
            <p:nvPicPr>
              <p:cNvPr id="10" name="Ink 9"/>
              <p:cNvPicPr/>
              <p:nvPr/>
            </p:nvPicPr>
            <p:blipFill>
              <a:blip r:embed="rId20"/>
              <a:stretch>
                <a:fillRect/>
              </a:stretch>
            </p:blipFill>
            <p:spPr>
              <a:xfrm>
                <a:off x="330480" y="4930200"/>
                <a:ext cx="3516840" cy="1518840"/>
              </a:xfrm>
              <a:prstGeom prst="rect">
                <a:avLst/>
              </a:prstGeom>
            </p:spPr>
          </p:pic>
        </mc:Fallback>
      </mc:AlternateContent>
    </p:spTree>
    <p:extLst>
      <p:ext uri="{BB962C8B-B14F-4D97-AF65-F5344CB8AC3E}">
        <p14:creationId xmlns:p14="http://schemas.microsoft.com/office/powerpoint/2010/main" val="3644914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9" name="Rectangle 3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1C386A4-FF99-4D4F-AAB1-73936C40AF4C}"/>
              </a:ext>
            </a:extLst>
          </p:cNvPr>
          <p:cNvGrpSpPr/>
          <p:nvPr/>
        </p:nvGrpSpPr>
        <p:grpSpPr>
          <a:xfrm>
            <a:off x="5078607" y="464699"/>
            <a:ext cx="3291065" cy="3511655"/>
            <a:chOff x="4681917" y="2200785"/>
            <a:chExt cx="2079224" cy="1565393"/>
          </a:xfrm>
        </p:grpSpPr>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 name="Rectangle 236">
              <a:extLst>
                <a:ext uri="{FF2B5EF4-FFF2-40B4-BE49-F238E27FC236}">
                  <a16:creationId xmlns:a16="http://schemas.microsoft.com/office/drawing/2014/main" id="{6B1B8498-0433-BC4A-8D90-40B8A52561C1}"/>
                </a:ext>
              </a:extLst>
            </p:cNvPr>
            <p:cNvSpPr/>
            <p:nvPr/>
          </p:nvSpPr>
          <p:spPr>
            <a:xfrm>
              <a:off x="6125210" y="2262287"/>
              <a:ext cx="27668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44</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48</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8" name="Triangle 37">
            <a:extLst>
              <a:ext uri="{FF2B5EF4-FFF2-40B4-BE49-F238E27FC236}">
                <a16:creationId xmlns:a16="http://schemas.microsoft.com/office/drawing/2014/main" id="{1896C16F-E579-6D42-87CE-9FDC0D6CE77B}"/>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193523" y="233335"/>
            <a:ext cx="27566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Diagram not drawn to scale</a:t>
            </a:r>
          </a:p>
        </p:txBody>
      </p:sp>
      <p:sp>
        <p:nvSpPr>
          <p:cNvPr id="41" name="Rectangle 40">
            <a:extLst>
              <a:ext uri="{FF2B5EF4-FFF2-40B4-BE49-F238E27FC236}">
                <a16:creationId xmlns:a16="http://schemas.microsoft.com/office/drawing/2014/main" id="{830A8B45-EEFB-E745-995A-D14BD54FE17A}"/>
              </a:ext>
            </a:extLst>
          </p:cNvPr>
          <p:cNvSpPr/>
          <p:nvPr/>
        </p:nvSpPr>
        <p:spPr>
          <a:xfrm>
            <a:off x="644874" y="1466270"/>
            <a:ext cx="4052668" cy="584775"/>
          </a:xfrm>
          <a:prstGeom prst="rect">
            <a:avLst/>
          </a:prstGeom>
        </p:spPr>
        <p:txBody>
          <a:bodyPr wrap="square">
            <a:spAutoFit/>
          </a:bodyPr>
          <a:lstStyle/>
          <a:p>
            <a:pPr algn="ctr"/>
            <a:r>
              <a:rPr lang="en-GB" sz="3200" dirty="0"/>
              <a:t>Find the length of AC</a:t>
            </a:r>
            <a:endParaRPr lang="en-US" sz="3200" dirty="0"/>
          </a:p>
        </p:txBody>
      </p:sp>
      <p:sp>
        <p:nvSpPr>
          <p:cNvPr id="42" name="Rounded Rectangle 41">
            <a:extLst>
              <a:ext uri="{FF2B5EF4-FFF2-40B4-BE49-F238E27FC236}">
                <a16:creationId xmlns:a16="http://schemas.microsoft.com/office/drawing/2014/main" id="{2DED99A6-7964-9144-A8D3-955F40897FA4}"/>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2.5</a:t>
            </a:r>
            <a:endParaRPr lang="en-US" sz="3600" dirty="0">
              <a:solidFill>
                <a:schemeClr val="tx1"/>
              </a:solidFill>
            </a:endParaRPr>
          </a:p>
        </p:txBody>
      </p:sp>
      <p:sp>
        <p:nvSpPr>
          <p:cNvPr id="43" name="Rounded Rectangle 42">
            <a:extLst>
              <a:ext uri="{FF2B5EF4-FFF2-40B4-BE49-F238E27FC236}">
                <a16:creationId xmlns:a16="http://schemas.microsoft.com/office/drawing/2014/main" id="{2BB379A0-97E3-1F4E-BECC-3EE8B1E0EE70}"/>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8</a:t>
            </a:r>
            <a:endParaRPr lang="en-US" sz="3600" dirty="0">
              <a:solidFill>
                <a:schemeClr val="tx1"/>
              </a:solidFill>
            </a:endParaRPr>
          </a:p>
        </p:txBody>
      </p:sp>
      <p:sp>
        <p:nvSpPr>
          <p:cNvPr id="44" name="Rounded Rectangle 43">
            <a:extLst>
              <a:ext uri="{FF2B5EF4-FFF2-40B4-BE49-F238E27FC236}">
                <a16:creationId xmlns:a16="http://schemas.microsoft.com/office/drawing/2014/main" id="{A4162753-A691-5344-B070-58AFBBABE613}"/>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9</a:t>
            </a:r>
            <a:endParaRPr lang="en-US" sz="3600" dirty="0">
              <a:solidFill>
                <a:schemeClr val="tx1"/>
              </a:solidFill>
            </a:endParaRPr>
          </a:p>
        </p:txBody>
      </p:sp>
      <p:sp>
        <p:nvSpPr>
          <p:cNvPr id="45" name="Rounded Rectangle 44">
            <a:extLst>
              <a:ext uri="{FF2B5EF4-FFF2-40B4-BE49-F238E27FC236}">
                <a16:creationId xmlns:a16="http://schemas.microsoft.com/office/drawing/2014/main" id="{33912112-D19A-F14A-8656-C426DC58193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7.5</a:t>
            </a:r>
            <a:endParaRPr lang="en-US" sz="3600" dirty="0">
              <a:solidFill>
                <a:schemeClr val="tx1"/>
              </a:solidFill>
            </a:endParaRPr>
          </a:p>
        </p:txBody>
      </p:sp>
      <p:sp>
        <p:nvSpPr>
          <p:cNvPr id="46" name="TextBox 45">
            <a:extLst>
              <a:ext uri="{FF2B5EF4-FFF2-40B4-BE49-F238E27FC236}">
                <a16:creationId xmlns:a16="http://schemas.microsoft.com/office/drawing/2014/main" id="{789BA290-87BA-2348-83FC-8ED9BEC270AB}"/>
              </a:ext>
            </a:extLst>
          </p:cNvPr>
          <p:cNvSpPr txBox="1"/>
          <p:nvPr/>
        </p:nvSpPr>
        <p:spPr>
          <a:xfrm>
            <a:off x="6334578" y="3501742"/>
            <a:ext cx="87075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400" dirty="0">
                <a:solidFill>
                  <a:srgbClr val="FF0000"/>
                </a:solidFill>
                <a:latin typeface="Calibri" panose="020F0502020204030204"/>
              </a:rPr>
              <a:t>10</a:t>
            </a: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cm</a:t>
            </a:r>
          </a:p>
        </p:txBody>
      </p:sp>
      <p:cxnSp>
        <p:nvCxnSpPr>
          <p:cNvPr id="47" name="Straight Arrow Connector 46">
            <a:extLst>
              <a:ext uri="{FF2B5EF4-FFF2-40B4-BE49-F238E27FC236}">
                <a16:creationId xmlns:a16="http://schemas.microsoft.com/office/drawing/2014/main" id="{9038627E-2F57-294F-8F9A-22A0836D8F76}"/>
              </a:ext>
            </a:extLst>
          </p:cNvPr>
          <p:cNvCxnSpPr>
            <a:cxnSpLocks/>
          </p:cNvCxnSpPr>
          <p:nvPr/>
        </p:nvCxnSpPr>
        <p:spPr>
          <a:xfrm>
            <a:off x="5392609" y="3580390"/>
            <a:ext cx="2582919"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3652DB4-9C18-4D46-A175-B788F7099E12}"/>
              </a:ext>
            </a:extLst>
          </p:cNvPr>
          <p:cNvSpPr txBox="1"/>
          <p:nvPr/>
        </p:nvSpPr>
        <p:spPr>
          <a:xfrm>
            <a:off x="6530532" y="473637"/>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400" dirty="0">
                <a:solidFill>
                  <a:srgbClr val="FF0000"/>
                </a:solidFill>
                <a:latin typeface="Calibri" panose="020F0502020204030204"/>
              </a:rPr>
              <a:t>4</a:t>
            </a: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cm</a:t>
            </a:r>
          </a:p>
        </p:txBody>
      </p:sp>
      <p:cxnSp>
        <p:nvCxnSpPr>
          <p:cNvPr id="50" name="Straight Arrow Connector 49">
            <a:extLst>
              <a:ext uri="{FF2B5EF4-FFF2-40B4-BE49-F238E27FC236}">
                <a16:creationId xmlns:a16="http://schemas.microsoft.com/office/drawing/2014/main" id="{7D09330F-98C6-DC47-95D2-258F9E1011F0}"/>
              </a:ext>
            </a:extLst>
          </p:cNvPr>
          <p:cNvCxnSpPr>
            <a:cxnSpLocks/>
          </p:cNvCxnSpPr>
          <p:nvPr/>
        </p:nvCxnSpPr>
        <p:spPr>
          <a:xfrm>
            <a:off x="6274008" y="858086"/>
            <a:ext cx="1151309" cy="1266"/>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1DD4506-FEC4-044A-A209-84BF8ED502A3}"/>
              </a:ext>
            </a:extLst>
          </p:cNvPr>
          <p:cNvSpPr txBox="1"/>
          <p:nvPr/>
        </p:nvSpPr>
        <p:spPr>
          <a:xfrm>
            <a:off x="7172703" y="1227917"/>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400" dirty="0">
                <a:solidFill>
                  <a:srgbClr val="FF0000"/>
                </a:solidFill>
                <a:latin typeface="Calibri" panose="020F0502020204030204"/>
              </a:rPr>
              <a:t>3</a:t>
            </a: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cm</a:t>
            </a:r>
          </a:p>
        </p:txBody>
      </p:sp>
      <p:cxnSp>
        <p:nvCxnSpPr>
          <p:cNvPr id="53" name="Straight Arrow Connector 52">
            <a:extLst>
              <a:ext uri="{FF2B5EF4-FFF2-40B4-BE49-F238E27FC236}">
                <a16:creationId xmlns:a16="http://schemas.microsoft.com/office/drawing/2014/main" id="{9DB4630C-26FB-B24E-A22D-9153445DF2A4}"/>
              </a:ext>
            </a:extLst>
          </p:cNvPr>
          <p:cNvCxnSpPr>
            <a:cxnSpLocks/>
          </p:cNvCxnSpPr>
          <p:nvPr/>
        </p:nvCxnSpPr>
        <p:spPr>
          <a:xfrm flipV="1">
            <a:off x="6849662" y="1019436"/>
            <a:ext cx="617852" cy="76856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837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9" name="Rectangle 3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1C386A4-FF99-4D4F-AAB1-73936C40AF4C}"/>
              </a:ext>
            </a:extLst>
          </p:cNvPr>
          <p:cNvGrpSpPr/>
          <p:nvPr/>
        </p:nvGrpSpPr>
        <p:grpSpPr>
          <a:xfrm>
            <a:off x="5078607" y="464699"/>
            <a:ext cx="3291065" cy="3511655"/>
            <a:chOff x="4681917" y="2200785"/>
            <a:chExt cx="2079224" cy="1565393"/>
          </a:xfrm>
        </p:grpSpPr>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 name="Rectangle 236">
              <a:extLst>
                <a:ext uri="{FF2B5EF4-FFF2-40B4-BE49-F238E27FC236}">
                  <a16:creationId xmlns:a16="http://schemas.microsoft.com/office/drawing/2014/main" id="{6B1B8498-0433-BC4A-8D90-40B8A52561C1}"/>
                </a:ext>
              </a:extLst>
            </p:cNvPr>
            <p:cNvSpPr/>
            <p:nvPr/>
          </p:nvSpPr>
          <p:spPr>
            <a:xfrm>
              <a:off x="6125210" y="2262287"/>
              <a:ext cx="27668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44</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48</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8" name="Triangle 37">
            <a:extLst>
              <a:ext uri="{FF2B5EF4-FFF2-40B4-BE49-F238E27FC236}">
                <a16:creationId xmlns:a16="http://schemas.microsoft.com/office/drawing/2014/main" id="{1896C16F-E579-6D42-87CE-9FDC0D6CE77B}"/>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193523" y="233335"/>
            <a:ext cx="27566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Diagram not drawn to scale</a:t>
            </a:r>
          </a:p>
        </p:txBody>
      </p:sp>
      <p:sp>
        <p:nvSpPr>
          <p:cNvPr id="41" name="Rectangle 40">
            <a:extLst>
              <a:ext uri="{FF2B5EF4-FFF2-40B4-BE49-F238E27FC236}">
                <a16:creationId xmlns:a16="http://schemas.microsoft.com/office/drawing/2014/main" id="{830A8B45-EEFB-E745-995A-D14BD54FE17A}"/>
              </a:ext>
            </a:extLst>
          </p:cNvPr>
          <p:cNvSpPr/>
          <p:nvPr/>
        </p:nvSpPr>
        <p:spPr>
          <a:xfrm>
            <a:off x="644874" y="1466270"/>
            <a:ext cx="4052668"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Find the length of AC</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789BA290-87BA-2348-83FC-8ED9BEC270AB}"/>
              </a:ext>
            </a:extLst>
          </p:cNvPr>
          <p:cNvSpPr txBox="1"/>
          <p:nvPr/>
        </p:nvSpPr>
        <p:spPr>
          <a:xfrm>
            <a:off x="6334578" y="3501742"/>
            <a:ext cx="87075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10cm</a:t>
            </a:r>
          </a:p>
        </p:txBody>
      </p:sp>
      <p:cxnSp>
        <p:nvCxnSpPr>
          <p:cNvPr id="47" name="Straight Arrow Connector 46">
            <a:extLst>
              <a:ext uri="{FF2B5EF4-FFF2-40B4-BE49-F238E27FC236}">
                <a16:creationId xmlns:a16="http://schemas.microsoft.com/office/drawing/2014/main" id="{9038627E-2F57-294F-8F9A-22A0836D8F76}"/>
              </a:ext>
            </a:extLst>
          </p:cNvPr>
          <p:cNvCxnSpPr>
            <a:cxnSpLocks/>
          </p:cNvCxnSpPr>
          <p:nvPr/>
        </p:nvCxnSpPr>
        <p:spPr>
          <a:xfrm>
            <a:off x="5392609" y="3580390"/>
            <a:ext cx="2582919"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3652DB4-9C18-4D46-A175-B788F7099E12}"/>
              </a:ext>
            </a:extLst>
          </p:cNvPr>
          <p:cNvSpPr txBox="1"/>
          <p:nvPr/>
        </p:nvSpPr>
        <p:spPr>
          <a:xfrm>
            <a:off x="6530532" y="473637"/>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4cm</a:t>
            </a:r>
          </a:p>
        </p:txBody>
      </p:sp>
      <p:cxnSp>
        <p:nvCxnSpPr>
          <p:cNvPr id="50" name="Straight Arrow Connector 49">
            <a:extLst>
              <a:ext uri="{FF2B5EF4-FFF2-40B4-BE49-F238E27FC236}">
                <a16:creationId xmlns:a16="http://schemas.microsoft.com/office/drawing/2014/main" id="{7D09330F-98C6-DC47-95D2-258F9E1011F0}"/>
              </a:ext>
            </a:extLst>
          </p:cNvPr>
          <p:cNvCxnSpPr>
            <a:cxnSpLocks/>
          </p:cNvCxnSpPr>
          <p:nvPr/>
        </p:nvCxnSpPr>
        <p:spPr>
          <a:xfrm>
            <a:off x="6274008" y="858086"/>
            <a:ext cx="1151309" cy="1266"/>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1DD4506-FEC4-044A-A209-84BF8ED502A3}"/>
              </a:ext>
            </a:extLst>
          </p:cNvPr>
          <p:cNvSpPr txBox="1"/>
          <p:nvPr/>
        </p:nvSpPr>
        <p:spPr>
          <a:xfrm>
            <a:off x="7172703" y="1227917"/>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3cm</a:t>
            </a:r>
          </a:p>
        </p:txBody>
      </p:sp>
      <p:cxnSp>
        <p:nvCxnSpPr>
          <p:cNvPr id="53" name="Straight Arrow Connector 52">
            <a:extLst>
              <a:ext uri="{FF2B5EF4-FFF2-40B4-BE49-F238E27FC236}">
                <a16:creationId xmlns:a16="http://schemas.microsoft.com/office/drawing/2014/main" id="{9DB4630C-26FB-B24E-A22D-9153445DF2A4}"/>
              </a:ext>
            </a:extLst>
          </p:cNvPr>
          <p:cNvCxnSpPr>
            <a:cxnSpLocks/>
          </p:cNvCxnSpPr>
          <p:nvPr/>
        </p:nvCxnSpPr>
        <p:spPr>
          <a:xfrm flipV="1">
            <a:off x="6849662" y="1019436"/>
            <a:ext cx="617852" cy="76856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A7E43BB7-E65A-0441-B6AA-27893200C3A2}"/>
                  </a:ext>
                </a:extLst>
              </p14:cNvPr>
              <p14:cNvContentPartPr/>
              <p14:nvPr/>
            </p14:nvContentPartPr>
            <p14:xfrm>
              <a:off x="5480280" y="3461040"/>
              <a:ext cx="2478600" cy="66960"/>
            </p14:xfrm>
          </p:contentPart>
        </mc:Choice>
        <mc:Fallback xmlns="">
          <p:pic>
            <p:nvPicPr>
              <p:cNvPr id="3" name="Ink 2">
                <a:extLst>
                  <a:ext uri="{FF2B5EF4-FFF2-40B4-BE49-F238E27FC236}">
                    <a16:creationId xmlns:a16="http://schemas.microsoft.com/office/drawing/2014/main" id="{A7E43BB7-E65A-0441-B6AA-27893200C3A2}"/>
                  </a:ext>
                </a:extLst>
              </p:cNvPr>
              <p:cNvPicPr/>
              <p:nvPr/>
            </p:nvPicPr>
            <p:blipFill>
              <a:blip r:embed="rId8"/>
              <a:stretch>
                <a:fillRect/>
              </a:stretch>
            </p:blipFill>
            <p:spPr>
              <a:xfrm>
                <a:off x="5464440" y="3397680"/>
                <a:ext cx="250992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F4423B36-E370-9846-904F-16398C75D89C}"/>
                  </a:ext>
                </a:extLst>
              </p14:cNvPr>
              <p14:cNvContentPartPr/>
              <p14:nvPr/>
            </p14:nvContentPartPr>
            <p14:xfrm>
              <a:off x="6226200" y="884880"/>
              <a:ext cx="1165680" cy="56520"/>
            </p14:xfrm>
          </p:contentPart>
        </mc:Choice>
        <mc:Fallback xmlns="">
          <p:pic>
            <p:nvPicPr>
              <p:cNvPr id="4" name="Ink 3">
                <a:extLst>
                  <a:ext uri="{FF2B5EF4-FFF2-40B4-BE49-F238E27FC236}">
                    <a16:creationId xmlns:a16="http://schemas.microsoft.com/office/drawing/2014/main" id="{F4423B36-E370-9846-904F-16398C75D89C}"/>
                  </a:ext>
                </a:extLst>
              </p:cNvPr>
              <p:cNvPicPr/>
              <p:nvPr/>
            </p:nvPicPr>
            <p:blipFill>
              <a:blip r:embed="rId10"/>
              <a:stretch>
                <a:fillRect/>
              </a:stretch>
            </p:blipFill>
            <p:spPr>
              <a:xfrm>
                <a:off x="6210360" y="821520"/>
                <a:ext cx="11970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F522DB72-B7EE-054F-909B-6048C93FB605}"/>
                  </a:ext>
                </a:extLst>
              </p14:cNvPr>
              <p14:cNvContentPartPr/>
              <p14:nvPr/>
            </p14:nvContentPartPr>
            <p14:xfrm>
              <a:off x="592560" y="753120"/>
              <a:ext cx="3551400" cy="2275560"/>
            </p14:xfrm>
          </p:contentPart>
        </mc:Choice>
        <mc:Fallback xmlns="">
          <p:pic>
            <p:nvPicPr>
              <p:cNvPr id="5" name="Ink 4">
                <a:extLst>
                  <a:ext uri="{FF2B5EF4-FFF2-40B4-BE49-F238E27FC236}">
                    <a16:creationId xmlns:a16="http://schemas.microsoft.com/office/drawing/2014/main" id="{F522DB72-B7EE-054F-909B-6048C93FB605}"/>
                  </a:ext>
                </a:extLst>
              </p:cNvPr>
              <p:cNvPicPr/>
              <p:nvPr/>
            </p:nvPicPr>
            <p:blipFill>
              <a:blip r:embed="rId12"/>
              <a:stretch>
                <a:fillRect/>
              </a:stretch>
            </p:blipFill>
            <p:spPr>
              <a:xfrm>
                <a:off x="583200" y="743760"/>
                <a:ext cx="3570120" cy="2294280"/>
              </a:xfrm>
              <a:prstGeom prst="rect">
                <a:avLst/>
              </a:prstGeom>
            </p:spPr>
          </p:pic>
        </mc:Fallback>
      </mc:AlternateContent>
      <p:sp>
        <p:nvSpPr>
          <p:cNvPr id="35" name="Rounded Rectangle 34">
            <a:extLst>
              <a:ext uri="{FF2B5EF4-FFF2-40B4-BE49-F238E27FC236}">
                <a16:creationId xmlns:a16="http://schemas.microsoft.com/office/drawing/2014/main" id="{876535CF-5C47-254A-9270-6AE3B31D1FFD}"/>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2.5</a:t>
            </a:r>
            <a:endParaRPr lang="en-US" sz="3600" dirty="0">
              <a:solidFill>
                <a:schemeClr val="tx1"/>
              </a:solidFill>
            </a:endParaRPr>
          </a:p>
        </p:txBody>
      </p:sp>
      <p:sp>
        <p:nvSpPr>
          <p:cNvPr id="36" name="Rounded Rectangle 35">
            <a:extLst>
              <a:ext uri="{FF2B5EF4-FFF2-40B4-BE49-F238E27FC236}">
                <a16:creationId xmlns:a16="http://schemas.microsoft.com/office/drawing/2014/main" id="{DF7FA374-631A-3040-81B8-9ED3BCEDE443}"/>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8</a:t>
            </a:r>
            <a:endParaRPr lang="en-US" sz="3600" dirty="0">
              <a:solidFill>
                <a:schemeClr val="tx1"/>
              </a:solidFill>
            </a:endParaRPr>
          </a:p>
        </p:txBody>
      </p:sp>
      <p:sp>
        <p:nvSpPr>
          <p:cNvPr id="37" name="Rounded Rectangle 36">
            <a:extLst>
              <a:ext uri="{FF2B5EF4-FFF2-40B4-BE49-F238E27FC236}">
                <a16:creationId xmlns:a16="http://schemas.microsoft.com/office/drawing/2014/main" id="{5EC2FDB9-4BA1-C944-A4DA-E32DCDA4DB43}"/>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9</a:t>
            </a:r>
            <a:endParaRPr lang="en-US" sz="3600" dirty="0">
              <a:solidFill>
                <a:schemeClr val="tx1"/>
              </a:solidFill>
            </a:endParaRPr>
          </a:p>
        </p:txBody>
      </p:sp>
      <p:sp>
        <p:nvSpPr>
          <p:cNvPr id="48" name="Rounded Rectangle 47">
            <a:extLst>
              <a:ext uri="{FF2B5EF4-FFF2-40B4-BE49-F238E27FC236}">
                <a16:creationId xmlns:a16="http://schemas.microsoft.com/office/drawing/2014/main" id="{720A0846-049E-BB40-BBD1-F76C436D9BCD}"/>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7.5</a:t>
            </a:r>
            <a:endParaRPr lang="en-US" sz="3600" dirty="0">
              <a:solidFill>
                <a:schemeClr val="tx1"/>
              </a:solidFill>
            </a:endParaRPr>
          </a:p>
        </p:txBody>
      </p:sp>
    </p:spTree>
    <p:extLst>
      <p:ext uri="{BB962C8B-B14F-4D97-AF65-F5344CB8AC3E}">
        <p14:creationId xmlns:p14="http://schemas.microsoft.com/office/powerpoint/2010/main" val="1732947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9" name="Rectangle 3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1C386A4-FF99-4D4F-AAB1-73936C40AF4C}"/>
              </a:ext>
            </a:extLst>
          </p:cNvPr>
          <p:cNvGrpSpPr/>
          <p:nvPr/>
        </p:nvGrpSpPr>
        <p:grpSpPr>
          <a:xfrm>
            <a:off x="5078607" y="464699"/>
            <a:ext cx="3291065" cy="3511655"/>
            <a:chOff x="4681917" y="2200785"/>
            <a:chExt cx="2079224" cy="1565393"/>
          </a:xfrm>
        </p:grpSpPr>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 name="Rectangle 236">
              <a:extLst>
                <a:ext uri="{FF2B5EF4-FFF2-40B4-BE49-F238E27FC236}">
                  <a16:creationId xmlns:a16="http://schemas.microsoft.com/office/drawing/2014/main" id="{6B1B8498-0433-BC4A-8D90-40B8A52561C1}"/>
                </a:ext>
              </a:extLst>
            </p:cNvPr>
            <p:cNvSpPr/>
            <p:nvPr/>
          </p:nvSpPr>
          <p:spPr>
            <a:xfrm>
              <a:off x="6125210" y="2262287"/>
              <a:ext cx="27668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44</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48</m:t>
                        </m:r>
                        <m:r>
                          <a:rPr kumimoji="0" lang="en-GB" sz="28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𝑜</m:t>
                        </m:r>
                      </m:oMath>
                    </m:oMathPara>
                  </a14:m>
                  <a:endPar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mc:Choice>
          <mc:Fallback xmlns="">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8" name="Triangle 37">
            <a:extLst>
              <a:ext uri="{FF2B5EF4-FFF2-40B4-BE49-F238E27FC236}">
                <a16:creationId xmlns:a16="http://schemas.microsoft.com/office/drawing/2014/main" id="{1896C16F-E579-6D42-87CE-9FDC0D6CE77B}"/>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193523" y="233335"/>
            <a:ext cx="27566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Diagram not drawn to scale</a:t>
            </a:r>
          </a:p>
        </p:txBody>
      </p:sp>
      <p:sp>
        <p:nvSpPr>
          <p:cNvPr id="41" name="Rectangle 40">
            <a:extLst>
              <a:ext uri="{FF2B5EF4-FFF2-40B4-BE49-F238E27FC236}">
                <a16:creationId xmlns:a16="http://schemas.microsoft.com/office/drawing/2014/main" id="{830A8B45-EEFB-E745-995A-D14BD54FE17A}"/>
              </a:ext>
            </a:extLst>
          </p:cNvPr>
          <p:cNvSpPr/>
          <p:nvPr/>
        </p:nvSpPr>
        <p:spPr>
          <a:xfrm>
            <a:off x="644874" y="1466270"/>
            <a:ext cx="4052668"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Find the length of AC</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789BA290-87BA-2348-83FC-8ED9BEC270AB}"/>
              </a:ext>
            </a:extLst>
          </p:cNvPr>
          <p:cNvSpPr txBox="1"/>
          <p:nvPr/>
        </p:nvSpPr>
        <p:spPr>
          <a:xfrm>
            <a:off x="6334578" y="3501742"/>
            <a:ext cx="87075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10cm</a:t>
            </a:r>
          </a:p>
        </p:txBody>
      </p:sp>
      <p:cxnSp>
        <p:nvCxnSpPr>
          <p:cNvPr id="47" name="Straight Arrow Connector 46">
            <a:extLst>
              <a:ext uri="{FF2B5EF4-FFF2-40B4-BE49-F238E27FC236}">
                <a16:creationId xmlns:a16="http://schemas.microsoft.com/office/drawing/2014/main" id="{9038627E-2F57-294F-8F9A-22A0836D8F76}"/>
              </a:ext>
            </a:extLst>
          </p:cNvPr>
          <p:cNvCxnSpPr>
            <a:cxnSpLocks/>
          </p:cNvCxnSpPr>
          <p:nvPr/>
        </p:nvCxnSpPr>
        <p:spPr>
          <a:xfrm>
            <a:off x="5392609" y="3580390"/>
            <a:ext cx="2582919"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3652DB4-9C18-4D46-A175-B788F7099E12}"/>
              </a:ext>
            </a:extLst>
          </p:cNvPr>
          <p:cNvSpPr txBox="1"/>
          <p:nvPr/>
        </p:nvSpPr>
        <p:spPr>
          <a:xfrm>
            <a:off x="6530532" y="473637"/>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4cm</a:t>
            </a:r>
          </a:p>
        </p:txBody>
      </p:sp>
      <p:cxnSp>
        <p:nvCxnSpPr>
          <p:cNvPr id="50" name="Straight Arrow Connector 49">
            <a:extLst>
              <a:ext uri="{FF2B5EF4-FFF2-40B4-BE49-F238E27FC236}">
                <a16:creationId xmlns:a16="http://schemas.microsoft.com/office/drawing/2014/main" id="{7D09330F-98C6-DC47-95D2-258F9E1011F0}"/>
              </a:ext>
            </a:extLst>
          </p:cNvPr>
          <p:cNvCxnSpPr>
            <a:cxnSpLocks/>
          </p:cNvCxnSpPr>
          <p:nvPr/>
        </p:nvCxnSpPr>
        <p:spPr>
          <a:xfrm>
            <a:off x="6274008" y="858086"/>
            <a:ext cx="1151309" cy="1266"/>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1DD4506-FEC4-044A-A209-84BF8ED502A3}"/>
              </a:ext>
            </a:extLst>
          </p:cNvPr>
          <p:cNvSpPr txBox="1"/>
          <p:nvPr/>
        </p:nvSpPr>
        <p:spPr>
          <a:xfrm>
            <a:off x="7172703" y="1227917"/>
            <a:ext cx="715260"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3cm</a:t>
            </a:r>
          </a:p>
        </p:txBody>
      </p:sp>
      <p:cxnSp>
        <p:nvCxnSpPr>
          <p:cNvPr id="53" name="Straight Arrow Connector 52">
            <a:extLst>
              <a:ext uri="{FF2B5EF4-FFF2-40B4-BE49-F238E27FC236}">
                <a16:creationId xmlns:a16="http://schemas.microsoft.com/office/drawing/2014/main" id="{9DB4630C-26FB-B24E-A22D-9153445DF2A4}"/>
              </a:ext>
            </a:extLst>
          </p:cNvPr>
          <p:cNvCxnSpPr>
            <a:cxnSpLocks/>
          </p:cNvCxnSpPr>
          <p:nvPr/>
        </p:nvCxnSpPr>
        <p:spPr>
          <a:xfrm flipV="1">
            <a:off x="6849662" y="1019436"/>
            <a:ext cx="617852" cy="76856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A7E43BB7-E65A-0441-B6AA-27893200C3A2}"/>
                  </a:ext>
                </a:extLst>
              </p14:cNvPr>
              <p14:cNvContentPartPr/>
              <p14:nvPr/>
            </p14:nvContentPartPr>
            <p14:xfrm>
              <a:off x="5480280" y="3461040"/>
              <a:ext cx="2478600" cy="66960"/>
            </p14:xfrm>
          </p:contentPart>
        </mc:Choice>
        <mc:Fallback xmlns="">
          <p:pic>
            <p:nvPicPr>
              <p:cNvPr id="3" name="Ink 2">
                <a:extLst>
                  <a:ext uri="{FF2B5EF4-FFF2-40B4-BE49-F238E27FC236}">
                    <a16:creationId xmlns:a16="http://schemas.microsoft.com/office/drawing/2014/main" id="{A7E43BB7-E65A-0441-B6AA-27893200C3A2}"/>
                  </a:ext>
                </a:extLst>
              </p:cNvPr>
              <p:cNvPicPr/>
              <p:nvPr/>
            </p:nvPicPr>
            <p:blipFill>
              <a:blip r:embed="rId8"/>
              <a:stretch>
                <a:fillRect/>
              </a:stretch>
            </p:blipFill>
            <p:spPr>
              <a:xfrm>
                <a:off x="5464440" y="3397680"/>
                <a:ext cx="250992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F4423B36-E370-9846-904F-16398C75D89C}"/>
                  </a:ext>
                </a:extLst>
              </p14:cNvPr>
              <p14:cNvContentPartPr/>
              <p14:nvPr/>
            </p14:nvContentPartPr>
            <p14:xfrm>
              <a:off x="6226200" y="884880"/>
              <a:ext cx="1165680" cy="56520"/>
            </p14:xfrm>
          </p:contentPart>
        </mc:Choice>
        <mc:Fallback xmlns="">
          <p:pic>
            <p:nvPicPr>
              <p:cNvPr id="4" name="Ink 3">
                <a:extLst>
                  <a:ext uri="{FF2B5EF4-FFF2-40B4-BE49-F238E27FC236}">
                    <a16:creationId xmlns:a16="http://schemas.microsoft.com/office/drawing/2014/main" id="{F4423B36-E370-9846-904F-16398C75D89C}"/>
                  </a:ext>
                </a:extLst>
              </p:cNvPr>
              <p:cNvPicPr/>
              <p:nvPr/>
            </p:nvPicPr>
            <p:blipFill>
              <a:blip r:embed="rId10"/>
              <a:stretch>
                <a:fillRect/>
              </a:stretch>
            </p:blipFill>
            <p:spPr>
              <a:xfrm>
                <a:off x="6210360" y="821520"/>
                <a:ext cx="11970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F522DB72-B7EE-054F-909B-6048C93FB605}"/>
                  </a:ext>
                </a:extLst>
              </p14:cNvPr>
              <p14:cNvContentPartPr/>
              <p14:nvPr/>
            </p14:nvContentPartPr>
            <p14:xfrm>
              <a:off x="592560" y="753120"/>
              <a:ext cx="3551400" cy="2275560"/>
            </p14:xfrm>
          </p:contentPart>
        </mc:Choice>
        <mc:Fallback xmlns="">
          <p:pic>
            <p:nvPicPr>
              <p:cNvPr id="5" name="Ink 4">
                <a:extLst>
                  <a:ext uri="{FF2B5EF4-FFF2-40B4-BE49-F238E27FC236}">
                    <a16:creationId xmlns:a16="http://schemas.microsoft.com/office/drawing/2014/main" id="{F522DB72-B7EE-054F-909B-6048C93FB605}"/>
                  </a:ext>
                </a:extLst>
              </p:cNvPr>
              <p:cNvPicPr/>
              <p:nvPr/>
            </p:nvPicPr>
            <p:blipFill>
              <a:blip r:embed="rId12"/>
              <a:stretch>
                <a:fillRect/>
              </a:stretch>
            </p:blipFill>
            <p:spPr>
              <a:xfrm>
                <a:off x="583200" y="743760"/>
                <a:ext cx="3570120" cy="2294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C09B6C9A-5D79-954D-846C-B837D9AE6E88}"/>
                  </a:ext>
                </a:extLst>
              </p14:cNvPr>
              <p14:cNvContentPartPr/>
              <p14:nvPr/>
            </p14:nvContentPartPr>
            <p14:xfrm>
              <a:off x="1523160" y="529200"/>
              <a:ext cx="1951560" cy="3403800"/>
            </p14:xfrm>
          </p:contentPart>
        </mc:Choice>
        <mc:Fallback xmlns="">
          <p:pic>
            <p:nvPicPr>
              <p:cNvPr id="6" name="Ink 5">
                <a:extLst>
                  <a:ext uri="{FF2B5EF4-FFF2-40B4-BE49-F238E27FC236}">
                    <a16:creationId xmlns:a16="http://schemas.microsoft.com/office/drawing/2014/main" id="{C09B6C9A-5D79-954D-846C-B837D9AE6E88}"/>
                  </a:ext>
                </a:extLst>
              </p:cNvPr>
              <p:cNvPicPr/>
              <p:nvPr/>
            </p:nvPicPr>
            <p:blipFill>
              <a:blip r:embed="rId14"/>
              <a:stretch>
                <a:fillRect/>
              </a:stretch>
            </p:blipFill>
            <p:spPr>
              <a:xfrm>
                <a:off x="1513800" y="519840"/>
                <a:ext cx="1970280" cy="3422520"/>
              </a:xfrm>
              <a:prstGeom prst="rect">
                <a:avLst/>
              </a:prstGeom>
            </p:spPr>
          </p:pic>
        </mc:Fallback>
      </mc:AlternateContent>
      <p:sp>
        <p:nvSpPr>
          <p:cNvPr id="36" name="Rounded Rectangle 35">
            <a:extLst>
              <a:ext uri="{FF2B5EF4-FFF2-40B4-BE49-F238E27FC236}">
                <a16:creationId xmlns:a16="http://schemas.microsoft.com/office/drawing/2014/main" id="{54599BC5-E9F8-764F-B74A-953BD5EB384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2.5</a:t>
            </a:r>
            <a:endParaRPr lang="en-US" sz="3600" dirty="0">
              <a:solidFill>
                <a:schemeClr val="tx1"/>
              </a:solidFill>
            </a:endParaRPr>
          </a:p>
        </p:txBody>
      </p:sp>
      <p:sp>
        <p:nvSpPr>
          <p:cNvPr id="37" name="Rounded Rectangle 36">
            <a:extLst>
              <a:ext uri="{FF2B5EF4-FFF2-40B4-BE49-F238E27FC236}">
                <a16:creationId xmlns:a16="http://schemas.microsoft.com/office/drawing/2014/main" id="{1B15E66F-42AE-D14D-A80F-82CA468717B4}"/>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8</a:t>
            </a:r>
            <a:endParaRPr lang="en-US" sz="3600" dirty="0">
              <a:solidFill>
                <a:schemeClr val="tx1"/>
              </a:solidFill>
            </a:endParaRPr>
          </a:p>
        </p:txBody>
      </p:sp>
      <p:sp>
        <p:nvSpPr>
          <p:cNvPr id="48" name="Rounded Rectangle 47">
            <a:extLst>
              <a:ext uri="{FF2B5EF4-FFF2-40B4-BE49-F238E27FC236}">
                <a16:creationId xmlns:a16="http://schemas.microsoft.com/office/drawing/2014/main" id="{CACF2CB2-DBF5-8146-A85A-8254F4B62A30}"/>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9</a:t>
            </a:r>
            <a:endParaRPr lang="en-US" sz="3600" dirty="0">
              <a:solidFill>
                <a:schemeClr val="tx1"/>
              </a:solidFill>
            </a:endParaRPr>
          </a:p>
        </p:txBody>
      </p:sp>
      <p:sp>
        <p:nvSpPr>
          <p:cNvPr id="51" name="Rounded Rectangle 50">
            <a:extLst>
              <a:ext uri="{FF2B5EF4-FFF2-40B4-BE49-F238E27FC236}">
                <a16:creationId xmlns:a16="http://schemas.microsoft.com/office/drawing/2014/main" id="{E42877AA-D91C-CD49-A1F8-3439CFD7AD0E}"/>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7.5</a:t>
            </a:r>
            <a:endParaRPr lang="en-US" sz="3600" dirty="0">
              <a:solidFill>
                <a:schemeClr val="tx1"/>
              </a:solidFill>
            </a:endParaRPr>
          </a:p>
        </p:txBody>
      </p:sp>
    </p:spTree>
    <p:extLst>
      <p:ext uri="{BB962C8B-B14F-4D97-AF65-F5344CB8AC3E}">
        <p14:creationId xmlns:p14="http://schemas.microsoft.com/office/powerpoint/2010/main" val="16069354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5" name="Rectangle 4"/>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25F5B3-3E77-3744-8A29-657C4E177C7B}"/>
              </a:ext>
            </a:extLst>
          </p:cNvPr>
          <p:cNvSpPr>
            <a:spLocks noGrp="1"/>
          </p:cNvSpPr>
          <p:nvPr>
            <p:ph type="title"/>
          </p:nvPr>
        </p:nvSpPr>
        <p:spPr/>
        <p:txBody>
          <a:bodyPr/>
          <a:lstStyle/>
          <a:p>
            <a:pPr algn="ctr"/>
            <a:r>
              <a:rPr lang="en-US" dirty="0"/>
              <a:t>Chapter 4</a:t>
            </a:r>
          </a:p>
        </p:txBody>
      </p:sp>
      <p:sp>
        <p:nvSpPr>
          <p:cNvPr id="3" name="Content Placeholder 2">
            <a:extLst>
              <a:ext uri="{FF2B5EF4-FFF2-40B4-BE49-F238E27FC236}">
                <a16:creationId xmlns:a16="http://schemas.microsoft.com/office/drawing/2014/main" id="{E181C567-D48D-E545-AAD1-68D48EA8D0D0}"/>
              </a:ext>
            </a:extLst>
          </p:cNvPr>
          <p:cNvSpPr>
            <a:spLocks noGrp="1"/>
          </p:cNvSpPr>
          <p:nvPr>
            <p:ph idx="1"/>
          </p:nvPr>
        </p:nvSpPr>
        <p:spPr/>
        <p:txBody>
          <a:bodyPr/>
          <a:lstStyle/>
          <a:p>
            <a:pPr algn="ctr"/>
            <a:r>
              <a:rPr lang="en-US" dirty="0"/>
              <a:t>Representing Data</a:t>
            </a:r>
          </a:p>
          <a:p>
            <a:pPr algn="ctr"/>
            <a:r>
              <a:rPr lang="en-US" dirty="0"/>
              <a:t>Averages and Spread</a:t>
            </a:r>
          </a:p>
          <a:p>
            <a:pPr algn="ctr"/>
            <a:r>
              <a:rPr lang="en-US" dirty="0"/>
              <a:t>Frequency diagrams</a:t>
            </a:r>
          </a:p>
        </p:txBody>
      </p:sp>
    </p:spTree>
    <p:extLst>
      <p:ext uri="{BB962C8B-B14F-4D97-AF65-F5344CB8AC3E}">
        <p14:creationId xmlns:p14="http://schemas.microsoft.com/office/powerpoint/2010/main" val="4016086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2926503">
                  <a:extLst>
                    <a:ext uri="{9D8B030D-6E8A-4147-A177-3AD203B41FA5}">
                      <a16:colId xmlns:a16="http://schemas.microsoft.com/office/drawing/2014/main" val="3329463703"/>
                    </a:ext>
                  </a:extLst>
                </a:gridCol>
                <a:gridCol w="2926502">
                  <a:extLst>
                    <a:ext uri="{9D8B030D-6E8A-4147-A177-3AD203B41FA5}">
                      <a16:colId xmlns:a16="http://schemas.microsoft.com/office/drawing/2014/main" val="90813847"/>
                    </a:ext>
                  </a:extLst>
                </a:gridCol>
                <a:gridCol w="2926503">
                  <a:extLst>
                    <a:ext uri="{9D8B030D-6E8A-4147-A177-3AD203B41FA5}">
                      <a16:colId xmlns:a16="http://schemas.microsoft.com/office/drawing/2014/main" val="2267968486"/>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2817959" cy="646331"/>
          </a:xfrm>
          <a:prstGeom prst="rect">
            <a:avLst/>
          </a:prstGeom>
          <a:noFill/>
        </p:spPr>
        <p:txBody>
          <a:bodyPr wrap="square" rtlCol="0">
            <a:spAutoFit/>
          </a:bodyPr>
          <a:lstStyle/>
          <a:p>
            <a:pPr algn="ctr"/>
            <a:r>
              <a:rPr lang="en-US" dirty="0"/>
              <a:t>10 students recorded how many pets they owned</a:t>
            </a:r>
          </a:p>
        </p:txBody>
      </p:sp>
    </p:spTree>
    <p:extLst>
      <p:ext uri="{BB962C8B-B14F-4D97-AF65-F5344CB8AC3E}">
        <p14:creationId xmlns:p14="http://schemas.microsoft.com/office/powerpoint/2010/main" val="2162699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454369710"/>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2926503">
                  <a:extLst>
                    <a:ext uri="{9D8B030D-6E8A-4147-A177-3AD203B41FA5}">
                      <a16:colId xmlns:a16="http://schemas.microsoft.com/office/drawing/2014/main" val="3329463703"/>
                    </a:ext>
                  </a:extLst>
                </a:gridCol>
                <a:gridCol w="2926502">
                  <a:extLst>
                    <a:ext uri="{9D8B030D-6E8A-4147-A177-3AD203B41FA5}">
                      <a16:colId xmlns:a16="http://schemas.microsoft.com/office/drawing/2014/main" val="90813847"/>
                    </a:ext>
                  </a:extLst>
                </a:gridCol>
                <a:gridCol w="2926503">
                  <a:extLst>
                    <a:ext uri="{9D8B030D-6E8A-4147-A177-3AD203B41FA5}">
                      <a16:colId xmlns:a16="http://schemas.microsoft.com/office/drawing/2014/main" val="2267968486"/>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2817959" cy="646331"/>
          </a:xfrm>
          <a:prstGeom prst="rect">
            <a:avLst/>
          </a:prstGeom>
          <a:noFill/>
        </p:spPr>
        <p:txBody>
          <a:bodyPr wrap="square" rtlCol="0">
            <a:spAutoFit/>
          </a:bodyPr>
          <a:lstStyle/>
          <a:p>
            <a:pPr algn="ctr"/>
            <a:r>
              <a:rPr lang="en-US" dirty="0"/>
              <a:t>10 students recorded how many pets they owned</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36C6B2FD-C340-9847-AA65-003E54C74A89}"/>
                  </a:ext>
                </a:extLst>
              </p14:cNvPr>
              <p14:cNvContentPartPr/>
              <p14:nvPr/>
            </p14:nvContentPartPr>
            <p14:xfrm>
              <a:off x="348840" y="3958560"/>
              <a:ext cx="2734200" cy="1690560"/>
            </p14:xfrm>
          </p:contentPart>
        </mc:Choice>
        <mc:Fallback xmlns="">
          <p:pic>
            <p:nvPicPr>
              <p:cNvPr id="7" name="Ink 6">
                <a:extLst>
                  <a:ext uri="{FF2B5EF4-FFF2-40B4-BE49-F238E27FC236}">
                    <a16:creationId xmlns:a16="http://schemas.microsoft.com/office/drawing/2014/main" id="{36C6B2FD-C340-9847-AA65-003E54C74A89}"/>
                  </a:ext>
                </a:extLst>
              </p:cNvPr>
              <p:cNvPicPr/>
              <p:nvPr/>
            </p:nvPicPr>
            <p:blipFill>
              <a:blip r:embed="rId3"/>
              <a:stretch>
                <a:fillRect/>
              </a:stretch>
            </p:blipFill>
            <p:spPr>
              <a:xfrm>
                <a:off x="339480" y="3949200"/>
                <a:ext cx="2752920" cy="1709280"/>
              </a:xfrm>
              <a:prstGeom prst="rect">
                <a:avLst/>
              </a:prstGeom>
            </p:spPr>
          </p:pic>
        </mc:Fallback>
      </mc:AlternateContent>
    </p:spTree>
    <p:extLst>
      <p:ext uri="{BB962C8B-B14F-4D97-AF65-F5344CB8AC3E}">
        <p14:creationId xmlns:p14="http://schemas.microsoft.com/office/powerpoint/2010/main" val="2142928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2926503">
                  <a:extLst>
                    <a:ext uri="{9D8B030D-6E8A-4147-A177-3AD203B41FA5}">
                      <a16:colId xmlns:a16="http://schemas.microsoft.com/office/drawing/2014/main" val="3329463703"/>
                    </a:ext>
                  </a:extLst>
                </a:gridCol>
                <a:gridCol w="2926502">
                  <a:extLst>
                    <a:ext uri="{9D8B030D-6E8A-4147-A177-3AD203B41FA5}">
                      <a16:colId xmlns:a16="http://schemas.microsoft.com/office/drawing/2014/main" val="90813847"/>
                    </a:ext>
                  </a:extLst>
                </a:gridCol>
                <a:gridCol w="2926503">
                  <a:extLst>
                    <a:ext uri="{9D8B030D-6E8A-4147-A177-3AD203B41FA5}">
                      <a16:colId xmlns:a16="http://schemas.microsoft.com/office/drawing/2014/main" val="2267968486"/>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3509707" y="763953"/>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2817959" cy="646331"/>
          </a:xfrm>
          <a:prstGeom prst="rect">
            <a:avLst/>
          </a:prstGeom>
          <a:noFill/>
        </p:spPr>
        <p:txBody>
          <a:bodyPr wrap="square" rtlCol="0">
            <a:spAutoFit/>
          </a:bodyPr>
          <a:lstStyle/>
          <a:p>
            <a:pPr algn="ctr"/>
            <a:r>
              <a:rPr lang="en-US" dirty="0"/>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3163020" y="141068"/>
            <a:ext cx="2817959" cy="646331"/>
          </a:xfrm>
          <a:prstGeom prst="rect">
            <a:avLst/>
          </a:prstGeom>
          <a:noFill/>
        </p:spPr>
        <p:txBody>
          <a:bodyPr wrap="square" rtlCol="0">
            <a:spAutoFit/>
          </a:bodyPr>
          <a:lstStyle/>
          <a:p>
            <a:pPr algn="ctr"/>
            <a:r>
              <a:rPr lang="en-US" dirty="0"/>
              <a:t>10 students recorded how many pets they owned</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F92B2F51-B64B-FF42-94D6-14D8DB1DEEBE}"/>
                  </a:ext>
                </a:extLst>
              </p14:cNvPr>
              <p14:cNvContentPartPr/>
              <p14:nvPr/>
            </p14:nvContentPartPr>
            <p14:xfrm>
              <a:off x="255056" y="3958560"/>
              <a:ext cx="2734200" cy="1690560"/>
            </p14:xfrm>
          </p:contentPart>
        </mc:Choice>
        <mc:Fallback xmlns="">
          <p:pic>
            <p:nvPicPr>
              <p:cNvPr id="8" name="Ink 7">
                <a:extLst>
                  <a:ext uri="{FF2B5EF4-FFF2-40B4-BE49-F238E27FC236}">
                    <a16:creationId xmlns:a16="http://schemas.microsoft.com/office/drawing/2014/main" id="{F92B2F51-B64B-FF42-94D6-14D8DB1DEEBE}"/>
                  </a:ext>
                </a:extLst>
              </p:cNvPr>
              <p:cNvPicPr/>
              <p:nvPr/>
            </p:nvPicPr>
            <p:blipFill>
              <a:blip r:embed="rId3"/>
              <a:stretch>
                <a:fillRect/>
              </a:stretch>
            </p:blipFill>
            <p:spPr>
              <a:xfrm>
                <a:off x="245696" y="3949200"/>
                <a:ext cx="2752920" cy="1709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B212215-4DBF-984D-A132-BBCCDBABFA0E}"/>
                  </a:ext>
                </a:extLst>
              </p14:cNvPr>
              <p14:cNvContentPartPr/>
              <p14:nvPr/>
            </p14:nvContentPartPr>
            <p14:xfrm>
              <a:off x="4867920" y="1388520"/>
              <a:ext cx="180720" cy="1783440"/>
            </p14:xfrm>
          </p:contentPart>
        </mc:Choice>
        <mc:Fallback xmlns="">
          <p:pic>
            <p:nvPicPr>
              <p:cNvPr id="2" name="Ink 1">
                <a:extLst>
                  <a:ext uri="{FF2B5EF4-FFF2-40B4-BE49-F238E27FC236}">
                    <a16:creationId xmlns:a16="http://schemas.microsoft.com/office/drawing/2014/main" id="{AB212215-4DBF-984D-A132-BBCCDBABFA0E}"/>
                  </a:ext>
                </a:extLst>
              </p:cNvPr>
              <p:cNvPicPr/>
              <p:nvPr/>
            </p:nvPicPr>
            <p:blipFill>
              <a:blip r:embed="rId5"/>
              <a:stretch>
                <a:fillRect/>
              </a:stretch>
            </p:blipFill>
            <p:spPr>
              <a:xfrm>
                <a:off x="4858560" y="1379160"/>
                <a:ext cx="199440" cy="1802160"/>
              </a:xfrm>
              <a:prstGeom prst="rect">
                <a:avLst/>
              </a:prstGeom>
            </p:spPr>
          </p:pic>
        </mc:Fallback>
      </mc:AlternateContent>
    </p:spTree>
    <p:extLst>
      <p:ext uri="{BB962C8B-B14F-4D97-AF65-F5344CB8AC3E}">
        <p14:creationId xmlns:p14="http://schemas.microsoft.com/office/powerpoint/2010/main" val="28249028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2926503">
                  <a:extLst>
                    <a:ext uri="{9D8B030D-6E8A-4147-A177-3AD203B41FA5}">
                      <a16:colId xmlns:a16="http://schemas.microsoft.com/office/drawing/2014/main" val="3329463703"/>
                    </a:ext>
                  </a:extLst>
                </a:gridCol>
                <a:gridCol w="2926502">
                  <a:extLst>
                    <a:ext uri="{9D8B030D-6E8A-4147-A177-3AD203B41FA5}">
                      <a16:colId xmlns:a16="http://schemas.microsoft.com/office/drawing/2014/main" val="90813847"/>
                    </a:ext>
                  </a:extLst>
                </a:gridCol>
                <a:gridCol w="2926503">
                  <a:extLst>
                    <a:ext uri="{9D8B030D-6E8A-4147-A177-3AD203B41FA5}">
                      <a16:colId xmlns:a16="http://schemas.microsoft.com/office/drawing/2014/main" val="2267968486"/>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3509707" y="763953"/>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2817959" cy="646331"/>
          </a:xfrm>
          <a:prstGeom prst="rect">
            <a:avLst/>
          </a:prstGeom>
          <a:noFill/>
        </p:spPr>
        <p:txBody>
          <a:bodyPr wrap="square" rtlCol="0">
            <a:spAutoFit/>
          </a:bodyPr>
          <a:lstStyle/>
          <a:p>
            <a:pPr algn="ctr"/>
            <a:r>
              <a:rPr lang="en-US" dirty="0"/>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3163020" y="141068"/>
            <a:ext cx="2817959" cy="646331"/>
          </a:xfrm>
          <a:prstGeom prst="rect">
            <a:avLst/>
          </a:prstGeom>
          <a:noFill/>
        </p:spPr>
        <p:txBody>
          <a:bodyPr wrap="square" rtlCol="0">
            <a:spAutoFit/>
          </a:bodyPr>
          <a:lstStyle/>
          <a:p>
            <a:pPr algn="ctr"/>
            <a:r>
              <a:rPr lang="en-US" dirty="0"/>
              <a:t>10 students recorded how many pets they owned</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F92B2F51-B64B-FF42-94D6-14D8DB1DEEBE}"/>
                  </a:ext>
                </a:extLst>
              </p14:cNvPr>
              <p14:cNvContentPartPr/>
              <p14:nvPr/>
            </p14:nvContentPartPr>
            <p14:xfrm>
              <a:off x="255056" y="3958560"/>
              <a:ext cx="2734200" cy="1690560"/>
            </p14:xfrm>
          </p:contentPart>
        </mc:Choice>
        <mc:Fallback xmlns="">
          <p:pic>
            <p:nvPicPr>
              <p:cNvPr id="8" name="Ink 7">
                <a:extLst>
                  <a:ext uri="{FF2B5EF4-FFF2-40B4-BE49-F238E27FC236}">
                    <a16:creationId xmlns:a16="http://schemas.microsoft.com/office/drawing/2014/main" id="{F92B2F51-B64B-FF42-94D6-14D8DB1DEEBE}"/>
                  </a:ext>
                </a:extLst>
              </p:cNvPr>
              <p:cNvPicPr/>
              <p:nvPr/>
            </p:nvPicPr>
            <p:blipFill>
              <a:blip r:embed="rId3"/>
              <a:stretch>
                <a:fillRect/>
              </a:stretch>
            </p:blipFill>
            <p:spPr>
              <a:xfrm>
                <a:off x="245696" y="3949200"/>
                <a:ext cx="2752920" cy="1709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B212215-4DBF-984D-A132-BBCCDBABFA0E}"/>
                  </a:ext>
                </a:extLst>
              </p14:cNvPr>
              <p14:cNvContentPartPr/>
              <p14:nvPr/>
            </p14:nvContentPartPr>
            <p14:xfrm>
              <a:off x="4867920" y="1388520"/>
              <a:ext cx="180720" cy="1783440"/>
            </p14:xfrm>
          </p:contentPart>
        </mc:Choice>
        <mc:Fallback xmlns="">
          <p:pic>
            <p:nvPicPr>
              <p:cNvPr id="2" name="Ink 1">
                <a:extLst>
                  <a:ext uri="{FF2B5EF4-FFF2-40B4-BE49-F238E27FC236}">
                    <a16:creationId xmlns:a16="http://schemas.microsoft.com/office/drawing/2014/main" id="{AB212215-4DBF-984D-A132-BBCCDBABFA0E}"/>
                  </a:ext>
                </a:extLst>
              </p:cNvPr>
              <p:cNvPicPr/>
              <p:nvPr/>
            </p:nvPicPr>
            <p:blipFill>
              <a:blip r:embed="rId5"/>
              <a:stretch>
                <a:fillRect/>
              </a:stretch>
            </p:blipFill>
            <p:spPr>
              <a:xfrm>
                <a:off x="4858560" y="1379160"/>
                <a:ext cx="199440" cy="1802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842506B4-FF3A-4F42-8FF0-301E94F8A1DC}"/>
                  </a:ext>
                </a:extLst>
              </p14:cNvPr>
              <p14:cNvContentPartPr/>
              <p14:nvPr/>
            </p14:nvContentPartPr>
            <p14:xfrm>
              <a:off x="3323160" y="1390680"/>
              <a:ext cx="2117520" cy="4321440"/>
            </p14:xfrm>
          </p:contentPart>
        </mc:Choice>
        <mc:Fallback xmlns="">
          <p:pic>
            <p:nvPicPr>
              <p:cNvPr id="4" name="Ink 3">
                <a:extLst>
                  <a:ext uri="{FF2B5EF4-FFF2-40B4-BE49-F238E27FC236}">
                    <a16:creationId xmlns:a16="http://schemas.microsoft.com/office/drawing/2014/main" id="{842506B4-FF3A-4F42-8FF0-301E94F8A1DC}"/>
                  </a:ext>
                </a:extLst>
              </p:cNvPr>
              <p:cNvPicPr/>
              <p:nvPr/>
            </p:nvPicPr>
            <p:blipFill>
              <a:blip r:embed="rId7"/>
              <a:stretch>
                <a:fillRect/>
              </a:stretch>
            </p:blipFill>
            <p:spPr>
              <a:xfrm>
                <a:off x="3313800" y="1381320"/>
                <a:ext cx="2136240" cy="4340160"/>
              </a:xfrm>
              <a:prstGeom prst="rect">
                <a:avLst/>
              </a:prstGeom>
            </p:spPr>
          </p:pic>
        </mc:Fallback>
      </mc:AlternateContent>
    </p:spTree>
    <p:extLst>
      <p:ext uri="{BB962C8B-B14F-4D97-AF65-F5344CB8AC3E}">
        <p14:creationId xmlns:p14="http://schemas.microsoft.com/office/powerpoint/2010/main" val="2492786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2926503">
                  <a:extLst>
                    <a:ext uri="{9D8B030D-6E8A-4147-A177-3AD203B41FA5}">
                      <a16:colId xmlns:a16="http://schemas.microsoft.com/office/drawing/2014/main" val="3329463703"/>
                    </a:ext>
                  </a:extLst>
                </a:gridCol>
                <a:gridCol w="2926502">
                  <a:extLst>
                    <a:ext uri="{9D8B030D-6E8A-4147-A177-3AD203B41FA5}">
                      <a16:colId xmlns:a16="http://schemas.microsoft.com/office/drawing/2014/main" val="90813847"/>
                    </a:ext>
                  </a:extLst>
                </a:gridCol>
                <a:gridCol w="2926503">
                  <a:extLst>
                    <a:ext uri="{9D8B030D-6E8A-4147-A177-3AD203B41FA5}">
                      <a16:colId xmlns:a16="http://schemas.microsoft.com/office/drawing/2014/main" val="2267968486"/>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3509707" y="763953"/>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2817959" cy="646331"/>
          </a:xfrm>
          <a:prstGeom prst="rect">
            <a:avLst/>
          </a:prstGeom>
          <a:noFill/>
        </p:spPr>
        <p:txBody>
          <a:bodyPr wrap="square" rtlCol="0">
            <a:spAutoFit/>
          </a:bodyPr>
          <a:lstStyle/>
          <a:p>
            <a:pPr algn="ctr"/>
            <a:r>
              <a:rPr lang="en-US" dirty="0"/>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3163020" y="141068"/>
            <a:ext cx="2817959" cy="646331"/>
          </a:xfrm>
          <a:prstGeom prst="rect">
            <a:avLst/>
          </a:prstGeom>
          <a:noFill/>
        </p:spPr>
        <p:txBody>
          <a:bodyPr wrap="square" rtlCol="0">
            <a:spAutoFit/>
          </a:bodyPr>
          <a:lstStyle/>
          <a:p>
            <a:pPr algn="ctr"/>
            <a:r>
              <a:rPr lang="en-US" dirty="0"/>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F92B2F51-B64B-FF42-94D6-14D8DB1DEEBE}"/>
                  </a:ext>
                </a:extLst>
              </p14:cNvPr>
              <p14:cNvContentPartPr/>
              <p14:nvPr/>
            </p14:nvContentPartPr>
            <p14:xfrm>
              <a:off x="255056" y="3958560"/>
              <a:ext cx="2734200" cy="1690560"/>
            </p14:xfrm>
          </p:contentPart>
        </mc:Choice>
        <mc:Fallback xmlns="">
          <p:pic>
            <p:nvPicPr>
              <p:cNvPr id="8" name="Ink 7">
                <a:extLst>
                  <a:ext uri="{FF2B5EF4-FFF2-40B4-BE49-F238E27FC236}">
                    <a16:creationId xmlns:a16="http://schemas.microsoft.com/office/drawing/2014/main" id="{F92B2F51-B64B-FF42-94D6-14D8DB1DEEBE}"/>
                  </a:ext>
                </a:extLst>
              </p:cNvPr>
              <p:cNvPicPr/>
              <p:nvPr/>
            </p:nvPicPr>
            <p:blipFill>
              <a:blip r:embed="rId4"/>
              <a:stretch>
                <a:fillRect/>
              </a:stretch>
            </p:blipFill>
            <p:spPr>
              <a:xfrm>
                <a:off x="245696" y="3949200"/>
                <a:ext cx="2752920" cy="1709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AB212215-4DBF-984D-A132-BBCCDBABFA0E}"/>
                  </a:ext>
                </a:extLst>
              </p14:cNvPr>
              <p14:cNvContentPartPr/>
              <p14:nvPr/>
            </p14:nvContentPartPr>
            <p14:xfrm>
              <a:off x="4867920" y="1388520"/>
              <a:ext cx="180720" cy="1783440"/>
            </p14:xfrm>
          </p:contentPart>
        </mc:Choice>
        <mc:Fallback xmlns="">
          <p:pic>
            <p:nvPicPr>
              <p:cNvPr id="2" name="Ink 1">
                <a:extLst>
                  <a:ext uri="{FF2B5EF4-FFF2-40B4-BE49-F238E27FC236}">
                    <a16:creationId xmlns:a16="http://schemas.microsoft.com/office/drawing/2014/main" id="{AB212215-4DBF-984D-A132-BBCCDBABFA0E}"/>
                  </a:ext>
                </a:extLst>
              </p:cNvPr>
              <p:cNvPicPr/>
              <p:nvPr/>
            </p:nvPicPr>
            <p:blipFill>
              <a:blip r:embed="rId6"/>
              <a:stretch>
                <a:fillRect/>
              </a:stretch>
            </p:blipFill>
            <p:spPr>
              <a:xfrm>
                <a:off x="4858560" y="1379160"/>
                <a:ext cx="199440" cy="1802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842506B4-FF3A-4F42-8FF0-301E94F8A1DC}"/>
                  </a:ext>
                </a:extLst>
              </p14:cNvPr>
              <p14:cNvContentPartPr/>
              <p14:nvPr/>
            </p14:nvContentPartPr>
            <p14:xfrm>
              <a:off x="3323160" y="1390680"/>
              <a:ext cx="2117520" cy="4321440"/>
            </p14:xfrm>
          </p:contentPart>
        </mc:Choice>
        <mc:Fallback xmlns="">
          <p:pic>
            <p:nvPicPr>
              <p:cNvPr id="4" name="Ink 3">
                <a:extLst>
                  <a:ext uri="{FF2B5EF4-FFF2-40B4-BE49-F238E27FC236}">
                    <a16:creationId xmlns:a16="http://schemas.microsoft.com/office/drawing/2014/main" id="{842506B4-FF3A-4F42-8FF0-301E94F8A1DC}"/>
                  </a:ext>
                </a:extLst>
              </p:cNvPr>
              <p:cNvPicPr/>
              <p:nvPr/>
            </p:nvPicPr>
            <p:blipFill>
              <a:blip r:embed="rId8"/>
              <a:stretch>
                <a:fillRect/>
              </a:stretch>
            </p:blipFill>
            <p:spPr>
              <a:xfrm>
                <a:off x="3313800" y="1381320"/>
                <a:ext cx="2136240" cy="4340160"/>
              </a:xfrm>
              <a:prstGeom prst="rect">
                <a:avLst/>
              </a:prstGeom>
            </p:spPr>
          </p:pic>
        </mc:Fallback>
      </mc:AlternateContent>
      <mc:AlternateContent xmlns:mc="http://schemas.openxmlformats.org/markup-compatibility/2006" xmlns:a14="http://schemas.microsoft.com/office/drawing/2010/main">
        <mc:Choice Requires="a14">
          <p:graphicFrame>
            <p:nvGraphicFramePr>
              <p:cNvPr id="9" name="Table 5">
                <a:extLst>
                  <a:ext uri="{FF2B5EF4-FFF2-40B4-BE49-F238E27FC236}">
                    <a16:creationId xmlns:a16="http://schemas.microsoft.com/office/drawing/2014/main" id="{F0FE8376-3BBB-4D4B-95BB-25FCB4A281FA}"/>
                  </a:ext>
                </a:extLst>
              </p:cNvPr>
              <p:cNvGraphicFramePr>
                <a:graphicFrameLocks noGrp="1"/>
              </p:cNvGraphicFramePr>
              <p:nvPr/>
            </p:nvGraphicFramePr>
            <p:xfrm>
              <a:off x="6136536" y="789954"/>
              <a:ext cx="2099334" cy="2510690"/>
            </p:xfrm>
            <a:graphic>
              <a:graphicData uri="http://schemas.openxmlformats.org/drawingml/2006/table">
                <a:tbl>
                  <a:tblPr firstRow="1" bandRow="1">
                    <a:tableStyleId>{5C22544A-7EE6-4342-B048-85BDC9FD1C3A}</a:tableStyleId>
                  </a:tblPr>
                  <a:tblGrid>
                    <a:gridCol w="1366234">
                      <a:extLst>
                        <a:ext uri="{9D8B030D-6E8A-4147-A177-3AD203B41FA5}">
                          <a16:colId xmlns:a16="http://schemas.microsoft.com/office/drawing/2014/main" val="612084920"/>
                        </a:ext>
                      </a:extLst>
                    </a:gridCol>
                    <a:gridCol w="73310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14:m>
                            <m:oMathPara xmlns:m="http://schemas.openxmlformats.org/officeDocument/2006/math">
                              <m:oMathParaPr>
                                <m:jc m:val="centerGroup"/>
                              </m:oMathParaPr>
                              <m:oMath xmlns:m="http://schemas.openxmlformats.org/officeDocument/2006/math">
                                <m:r>
                                  <a:rPr lang="en-GB" sz="2000" b="1" i="1" dirty="0" smtClean="0">
                                    <a:latin typeface="Cambria Math" panose="02040503050406030204" pitchFamily="18" charset="0"/>
                                    <a:ea typeface="Cambria Math" panose="02040503050406030204" pitchFamily="18" charset="0"/>
                                  </a:rPr>
                                  <m:t>𝟎</m:t>
                                </m:r>
                                <m:r>
                                  <a:rPr lang="en-GB" sz="2000" b="1" i="1" dirty="0" smtClean="0">
                                    <a:latin typeface="Cambria Math" panose="02040503050406030204" pitchFamily="18" charset="0"/>
                                    <a:ea typeface="Cambria Math" panose="02040503050406030204" pitchFamily="18" charset="0"/>
                                  </a:rPr>
                                  <m:t>&lt;</m:t>
                                </m:r>
                                <m:r>
                                  <a:rPr lang="en-GB" sz="2000" b="1" i="1" dirty="0" smtClean="0">
                                    <a:latin typeface="Cambria Math" panose="02040503050406030204" pitchFamily="18" charset="0"/>
                                    <a:ea typeface="Cambria Math" panose="02040503050406030204" pitchFamily="18" charset="0"/>
                                  </a:rPr>
                                  <m:t>𝒙</m:t>
                                </m:r>
                                <m:r>
                                  <a:rPr lang="en-US" sz="2000" b="1" i="1" dirty="0" smtClean="0">
                                    <a:latin typeface="Cambria Math" panose="02040503050406030204" pitchFamily="18" charset="0"/>
                                    <a:ea typeface="Cambria Math" panose="02040503050406030204" pitchFamily="18" charset="0"/>
                                  </a:rPr>
                                  <m:t>≤</m:t>
                                </m:r>
                                <m:r>
                                  <a:rPr lang="en-GB" sz="2000" b="1" i="1" dirty="0" smtClean="0">
                                    <a:latin typeface="Cambria Math" panose="02040503050406030204" pitchFamily="18" charset="0"/>
                                    <a:ea typeface="Cambria Math" panose="02040503050406030204" pitchFamily="18" charset="0"/>
                                  </a:rPr>
                                  <m:t>𝟏</m:t>
                                </m:r>
                              </m:oMath>
                            </m:oMathPara>
                          </a14:m>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u="none" strike="noStrike" kern="1200" cap="none" spc="0" normalizeH="0" baseline="0" noProof="0" dirty="0">
                              <a:ln>
                                <a:noFill/>
                              </a:ln>
                              <a:solidFill>
                                <a:prstClr val="black"/>
                              </a:solidFill>
                              <a:effectLst/>
                              <a:uLnTx/>
                              <a:uFillTx/>
                              <a:ea typeface="Cambria Math" panose="02040503050406030204" pitchFamily="18" charset="0"/>
                              <a:cs typeface="+mn-cs"/>
                            </a:rPr>
                            <a:t>1</a:t>
                          </a:r>
                          <a14:m>
                            <m:oMath xmlns:m="http://schemas.openxmlformats.org/officeDocument/2006/math">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𝟐</m:t>
                              </m:r>
                            </m:oMath>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𝟐</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𝟑</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𝟑</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𝟒</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Choice>
        <mc:Fallback xmlns="">
          <p:graphicFrame>
            <p:nvGraphicFramePr>
              <p:cNvPr id="9" name="Table 5">
                <a:extLst>
                  <a:ext uri="{FF2B5EF4-FFF2-40B4-BE49-F238E27FC236}">
                    <a16:creationId xmlns:a16="http://schemas.microsoft.com/office/drawing/2014/main" id="{F0FE8376-3BBB-4D4B-95BB-25FCB4A281FA}"/>
                  </a:ext>
                </a:extLst>
              </p:cNvPr>
              <p:cNvGraphicFramePr>
                <a:graphicFrameLocks noGrp="1"/>
              </p:cNvGraphicFramePr>
              <p:nvPr/>
            </p:nvGraphicFramePr>
            <p:xfrm>
              <a:off x="6136536" y="789954"/>
              <a:ext cx="2099334" cy="2510690"/>
            </p:xfrm>
            <a:graphic>
              <a:graphicData uri="http://schemas.openxmlformats.org/drawingml/2006/table">
                <a:tbl>
                  <a:tblPr firstRow="1" bandRow="1">
                    <a:tableStyleId>{5C22544A-7EE6-4342-B048-85BDC9FD1C3A}</a:tableStyleId>
                  </a:tblPr>
                  <a:tblGrid>
                    <a:gridCol w="1366234">
                      <a:extLst>
                        <a:ext uri="{9D8B030D-6E8A-4147-A177-3AD203B41FA5}">
                          <a16:colId xmlns:a16="http://schemas.microsoft.com/office/drawing/2014/main" val="612084920"/>
                        </a:ext>
                      </a:extLst>
                    </a:gridCol>
                    <a:gridCol w="73310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105128" r="-54630" b="-317949"/>
                          </a:stretch>
                        </a:blip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200000" r="-54630" b="-210000"/>
                          </a:stretch>
                        </a:blip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307692" r="-54630" b="-115385"/>
                          </a:stretch>
                        </a:blip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397500" r="-54630" b="-12500"/>
                          </a:stretch>
                        </a:blip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Fallback>
      </mc:AlternateContent>
      <p:sp>
        <p:nvSpPr>
          <p:cNvPr id="12" name="TextBox 11">
            <a:extLst>
              <a:ext uri="{FF2B5EF4-FFF2-40B4-BE49-F238E27FC236}">
                <a16:creationId xmlns:a16="http://schemas.microsoft.com/office/drawing/2014/main" id="{AFB3D9E6-8E7D-6640-BE34-4215B746E754}"/>
              </a:ext>
            </a:extLst>
          </p:cNvPr>
          <p:cNvSpPr txBox="1"/>
          <p:nvPr/>
        </p:nvSpPr>
        <p:spPr>
          <a:xfrm>
            <a:off x="5930525" y="167069"/>
            <a:ext cx="3053772" cy="369332"/>
          </a:xfrm>
          <a:prstGeom prst="rect">
            <a:avLst/>
          </a:prstGeom>
          <a:noFill/>
        </p:spPr>
        <p:txBody>
          <a:bodyPr wrap="square" rtlCol="0">
            <a:spAutoFit/>
          </a:bodyPr>
          <a:lstStyle/>
          <a:p>
            <a:pPr algn="ctr"/>
            <a:r>
              <a:rPr lang="en-US" dirty="0"/>
              <a:t>Weight of 10 dogs</a:t>
            </a:r>
          </a:p>
        </p:txBody>
      </p:sp>
    </p:spTree>
    <p:extLst>
      <p:ext uri="{BB962C8B-B14F-4D97-AF65-F5344CB8AC3E}">
        <p14:creationId xmlns:p14="http://schemas.microsoft.com/office/powerpoint/2010/main" val="5634192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nvGraphicFramePr>
        <p:xfrm>
          <a:off x="169620" y="167069"/>
          <a:ext cx="8779508" cy="6488564"/>
        </p:xfrm>
        <a:graphic>
          <a:graphicData uri="http://schemas.openxmlformats.org/drawingml/2006/table">
            <a:tbl>
              <a:tblPr firstRow="1" bandRow="1">
                <a:tableStyleId>{5C22544A-7EE6-4342-B048-85BDC9FD1C3A}</a:tableStyleId>
              </a:tblPr>
              <a:tblGrid>
                <a:gridCol w="2926503">
                  <a:extLst>
                    <a:ext uri="{9D8B030D-6E8A-4147-A177-3AD203B41FA5}">
                      <a16:colId xmlns:a16="http://schemas.microsoft.com/office/drawing/2014/main" val="3329463703"/>
                    </a:ext>
                  </a:extLst>
                </a:gridCol>
                <a:gridCol w="2926502">
                  <a:extLst>
                    <a:ext uri="{9D8B030D-6E8A-4147-A177-3AD203B41FA5}">
                      <a16:colId xmlns:a16="http://schemas.microsoft.com/office/drawing/2014/main" val="90813847"/>
                    </a:ext>
                  </a:extLst>
                </a:gridCol>
                <a:gridCol w="2926503">
                  <a:extLst>
                    <a:ext uri="{9D8B030D-6E8A-4147-A177-3AD203B41FA5}">
                      <a16:colId xmlns:a16="http://schemas.microsoft.com/office/drawing/2014/main" val="2267968486"/>
                    </a:ext>
                  </a:extLst>
                </a:gridCol>
              </a:tblGrid>
              <a:tr h="3244282">
                <a:tc>
                  <a:txBody>
                    <a:bodyPr/>
                    <a:lstStyle/>
                    <a:p>
                      <a:pPr algn="ctr"/>
                      <a:endParaRPr lang="en-US" sz="3200" dirty="0">
                        <a:solidFill>
                          <a:schemeClr val="tx1"/>
                        </a:solidFill>
                      </a:endParaRPr>
                    </a:p>
                    <a:p>
                      <a:pPr algn="ctr"/>
                      <a:r>
                        <a:rPr lang="en-US" sz="3200" dirty="0">
                          <a:solidFill>
                            <a:schemeClr val="tx1"/>
                          </a:solidFill>
                        </a:rPr>
                        <a:t>1, 1, 1</a:t>
                      </a:r>
                    </a:p>
                    <a:p>
                      <a:pPr algn="ctr"/>
                      <a:r>
                        <a:rPr lang="en-US" sz="3200" dirty="0">
                          <a:solidFill>
                            <a:schemeClr val="tx1"/>
                          </a:solidFill>
                        </a:rPr>
                        <a:t>2, 2</a:t>
                      </a:r>
                    </a:p>
                    <a:p>
                      <a:pPr algn="ctr"/>
                      <a:r>
                        <a:rPr lang="en-US" sz="3200" dirty="0">
                          <a:solidFill>
                            <a:schemeClr val="tx1"/>
                          </a:solidFill>
                        </a:rPr>
                        <a:t>3, 3, 3, 3, 3</a:t>
                      </a:r>
                    </a:p>
                    <a:p>
                      <a:pPr algn="ctr"/>
                      <a:r>
                        <a:rPr lang="en-US" sz="320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1495233"/>
                  </a:ext>
                </a:extLst>
              </a:tr>
            </a:tbl>
          </a:graphicData>
        </a:graphic>
      </p:graphicFrame>
      <p:graphicFrame>
        <p:nvGraphicFramePr>
          <p:cNvPr id="3" name="Table 5">
            <a:extLst>
              <a:ext uri="{FF2B5EF4-FFF2-40B4-BE49-F238E27FC236}">
                <a16:creationId xmlns:a16="http://schemas.microsoft.com/office/drawing/2014/main" id="{D3888B98-34AD-FA48-84FD-EB3AA8EDFA37}"/>
              </a:ext>
            </a:extLst>
          </p:cNvPr>
          <p:cNvGraphicFramePr>
            <a:graphicFrameLocks noGrp="1"/>
          </p:cNvGraphicFramePr>
          <p:nvPr/>
        </p:nvGraphicFramePr>
        <p:xfrm>
          <a:off x="3509707" y="763953"/>
          <a:ext cx="2099334" cy="2510690"/>
        </p:xfrm>
        <a:graphic>
          <a:graphicData uri="http://schemas.openxmlformats.org/drawingml/2006/table">
            <a:tbl>
              <a:tblPr firstRow="1" bandRow="1">
                <a:tableStyleId>{5C22544A-7EE6-4342-B048-85BDC9FD1C3A}</a:tableStyleId>
              </a:tblPr>
              <a:tblGrid>
                <a:gridCol w="1049667">
                  <a:extLst>
                    <a:ext uri="{9D8B030D-6E8A-4147-A177-3AD203B41FA5}">
                      <a16:colId xmlns:a16="http://schemas.microsoft.com/office/drawing/2014/main" val="612084920"/>
                    </a:ext>
                  </a:extLst>
                </a:gridCol>
                <a:gridCol w="1049667">
                  <a:extLst>
                    <a:ext uri="{9D8B030D-6E8A-4147-A177-3AD203B41FA5}">
                      <a16:colId xmlns:a16="http://schemas.microsoft.com/office/drawing/2014/main" val="4015458220"/>
                    </a:ext>
                  </a:extLst>
                </a:gridCol>
              </a:tblGrid>
              <a:tr h="502138">
                <a:tc>
                  <a:txBody>
                    <a:bodyPr/>
                    <a:lstStyle/>
                    <a:p>
                      <a:pPr algn="ctr"/>
                      <a:r>
                        <a:rPr lang="en-US" sz="24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r>
                        <a:rPr lang="en-US" sz="24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algn="ctr"/>
                      <a:r>
                        <a:rPr lang="en-US" sz="24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algn="ctr"/>
                      <a:r>
                        <a:rPr lang="en-US" sz="24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algn="ctr"/>
                      <a:r>
                        <a:rPr lang="en-US" sz="2400" b="1"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p:sp>
        <p:nvSpPr>
          <p:cNvPr id="6" name="TextBox 5">
            <a:extLst>
              <a:ext uri="{FF2B5EF4-FFF2-40B4-BE49-F238E27FC236}">
                <a16:creationId xmlns:a16="http://schemas.microsoft.com/office/drawing/2014/main" id="{50852F78-8028-2D40-B253-66A1409012AE}"/>
              </a:ext>
            </a:extLst>
          </p:cNvPr>
          <p:cNvSpPr txBox="1"/>
          <p:nvPr/>
        </p:nvSpPr>
        <p:spPr>
          <a:xfrm>
            <a:off x="194872" y="228742"/>
            <a:ext cx="2817959" cy="646331"/>
          </a:xfrm>
          <a:prstGeom prst="rect">
            <a:avLst/>
          </a:prstGeom>
          <a:noFill/>
        </p:spPr>
        <p:txBody>
          <a:bodyPr wrap="square" rtlCol="0">
            <a:spAutoFit/>
          </a:bodyPr>
          <a:lstStyle/>
          <a:p>
            <a:pPr algn="ctr"/>
            <a:r>
              <a:rPr lang="en-US" dirty="0"/>
              <a:t>10 students recorded how many pets they owned</a:t>
            </a:r>
          </a:p>
        </p:txBody>
      </p:sp>
      <p:sp>
        <p:nvSpPr>
          <p:cNvPr id="77" name="TextBox 76">
            <a:extLst>
              <a:ext uri="{FF2B5EF4-FFF2-40B4-BE49-F238E27FC236}">
                <a16:creationId xmlns:a16="http://schemas.microsoft.com/office/drawing/2014/main" id="{06700669-A6EE-D84B-9758-8F9F23ED9F76}"/>
              </a:ext>
            </a:extLst>
          </p:cNvPr>
          <p:cNvSpPr txBox="1"/>
          <p:nvPr/>
        </p:nvSpPr>
        <p:spPr>
          <a:xfrm>
            <a:off x="3163020" y="141068"/>
            <a:ext cx="2817959" cy="646331"/>
          </a:xfrm>
          <a:prstGeom prst="rect">
            <a:avLst/>
          </a:prstGeom>
          <a:noFill/>
        </p:spPr>
        <p:txBody>
          <a:bodyPr wrap="square" rtlCol="0">
            <a:spAutoFit/>
          </a:bodyPr>
          <a:lstStyle/>
          <a:p>
            <a:pPr algn="ctr"/>
            <a:r>
              <a:rPr lang="en-US" dirty="0"/>
              <a:t>10 students recorded how many pets they owned</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F92B2F51-B64B-FF42-94D6-14D8DB1DEEBE}"/>
                  </a:ext>
                </a:extLst>
              </p14:cNvPr>
              <p14:cNvContentPartPr/>
              <p14:nvPr/>
            </p14:nvContentPartPr>
            <p14:xfrm>
              <a:off x="255056" y="3958560"/>
              <a:ext cx="2734200" cy="1690560"/>
            </p14:xfrm>
          </p:contentPart>
        </mc:Choice>
        <mc:Fallback xmlns="">
          <p:pic>
            <p:nvPicPr>
              <p:cNvPr id="8" name="Ink 7">
                <a:extLst>
                  <a:ext uri="{FF2B5EF4-FFF2-40B4-BE49-F238E27FC236}">
                    <a16:creationId xmlns:a16="http://schemas.microsoft.com/office/drawing/2014/main" id="{F92B2F51-B64B-FF42-94D6-14D8DB1DEEBE}"/>
                  </a:ext>
                </a:extLst>
              </p:cNvPr>
              <p:cNvPicPr/>
              <p:nvPr/>
            </p:nvPicPr>
            <p:blipFill>
              <a:blip r:embed="rId4"/>
              <a:stretch>
                <a:fillRect/>
              </a:stretch>
            </p:blipFill>
            <p:spPr>
              <a:xfrm>
                <a:off x="245696" y="3949200"/>
                <a:ext cx="2752920" cy="1709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AB212215-4DBF-984D-A132-BBCCDBABFA0E}"/>
                  </a:ext>
                </a:extLst>
              </p14:cNvPr>
              <p14:cNvContentPartPr/>
              <p14:nvPr/>
            </p14:nvContentPartPr>
            <p14:xfrm>
              <a:off x="4867920" y="1388520"/>
              <a:ext cx="180720" cy="1783440"/>
            </p14:xfrm>
          </p:contentPart>
        </mc:Choice>
        <mc:Fallback xmlns="">
          <p:pic>
            <p:nvPicPr>
              <p:cNvPr id="2" name="Ink 1">
                <a:extLst>
                  <a:ext uri="{FF2B5EF4-FFF2-40B4-BE49-F238E27FC236}">
                    <a16:creationId xmlns:a16="http://schemas.microsoft.com/office/drawing/2014/main" id="{AB212215-4DBF-984D-A132-BBCCDBABFA0E}"/>
                  </a:ext>
                </a:extLst>
              </p:cNvPr>
              <p:cNvPicPr/>
              <p:nvPr/>
            </p:nvPicPr>
            <p:blipFill>
              <a:blip r:embed="rId6"/>
              <a:stretch>
                <a:fillRect/>
              </a:stretch>
            </p:blipFill>
            <p:spPr>
              <a:xfrm>
                <a:off x="4858560" y="1379160"/>
                <a:ext cx="199440" cy="1802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842506B4-FF3A-4F42-8FF0-301E94F8A1DC}"/>
                  </a:ext>
                </a:extLst>
              </p14:cNvPr>
              <p14:cNvContentPartPr/>
              <p14:nvPr/>
            </p14:nvContentPartPr>
            <p14:xfrm>
              <a:off x="3323160" y="1390680"/>
              <a:ext cx="2117520" cy="4321440"/>
            </p14:xfrm>
          </p:contentPart>
        </mc:Choice>
        <mc:Fallback xmlns="">
          <p:pic>
            <p:nvPicPr>
              <p:cNvPr id="4" name="Ink 3">
                <a:extLst>
                  <a:ext uri="{FF2B5EF4-FFF2-40B4-BE49-F238E27FC236}">
                    <a16:creationId xmlns:a16="http://schemas.microsoft.com/office/drawing/2014/main" id="{842506B4-FF3A-4F42-8FF0-301E94F8A1DC}"/>
                  </a:ext>
                </a:extLst>
              </p:cNvPr>
              <p:cNvPicPr/>
              <p:nvPr/>
            </p:nvPicPr>
            <p:blipFill>
              <a:blip r:embed="rId8"/>
              <a:stretch>
                <a:fillRect/>
              </a:stretch>
            </p:blipFill>
            <p:spPr>
              <a:xfrm>
                <a:off x="3313800" y="1381320"/>
                <a:ext cx="2136240" cy="4340160"/>
              </a:xfrm>
              <a:prstGeom prst="rect">
                <a:avLst/>
              </a:prstGeom>
            </p:spPr>
          </p:pic>
        </mc:Fallback>
      </mc:AlternateContent>
      <mc:AlternateContent xmlns:mc="http://schemas.openxmlformats.org/markup-compatibility/2006" xmlns:a14="http://schemas.microsoft.com/office/drawing/2010/main">
        <mc:Choice Requires="a14">
          <p:graphicFrame>
            <p:nvGraphicFramePr>
              <p:cNvPr id="9" name="Table 5">
                <a:extLst>
                  <a:ext uri="{FF2B5EF4-FFF2-40B4-BE49-F238E27FC236}">
                    <a16:creationId xmlns:a16="http://schemas.microsoft.com/office/drawing/2014/main" id="{F0FE8376-3BBB-4D4B-95BB-25FCB4A281FA}"/>
                  </a:ext>
                </a:extLst>
              </p:cNvPr>
              <p:cNvGraphicFramePr>
                <a:graphicFrameLocks noGrp="1"/>
              </p:cNvGraphicFramePr>
              <p:nvPr>
                <p:extLst>
                  <p:ext uri="{D42A27DB-BD31-4B8C-83A1-F6EECF244321}">
                    <p14:modId xmlns:p14="http://schemas.microsoft.com/office/powerpoint/2010/main" val="1026730285"/>
                  </p:ext>
                </p:extLst>
              </p:nvPr>
            </p:nvGraphicFramePr>
            <p:xfrm>
              <a:off x="6136536" y="789954"/>
              <a:ext cx="2099334" cy="2510690"/>
            </p:xfrm>
            <a:graphic>
              <a:graphicData uri="http://schemas.openxmlformats.org/drawingml/2006/table">
                <a:tbl>
                  <a:tblPr firstRow="1" bandRow="1">
                    <a:tableStyleId>{5C22544A-7EE6-4342-B048-85BDC9FD1C3A}</a:tableStyleId>
                  </a:tblPr>
                  <a:tblGrid>
                    <a:gridCol w="1366234">
                      <a:extLst>
                        <a:ext uri="{9D8B030D-6E8A-4147-A177-3AD203B41FA5}">
                          <a16:colId xmlns:a16="http://schemas.microsoft.com/office/drawing/2014/main" val="612084920"/>
                        </a:ext>
                      </a:extLst>
                    </a:gridCol>
                    <a:gridCol w="73310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14:m>
                            <m:oMathPara xmlns:m="http://schemas.openxmlformats.org/officeDocument/2006/math">
                              <m:oMathParaPr>
                                <m:jc m:val="centerGroup"/>
                              </m:oMathParaPr>
                              <m:oMath xmlns:m="http://schemas.openxmlformats.org/officeDocument/2006/math">
                                <m:r>
                                  <a:rPr lang="en-GB" sz="2000" b="1" i="1" dirty="0" smtClean="0">
                                    <a:latin typeface="Cambria Math" panose="02040503050406030204" pitchFamily="18" charset="0"/>
                                    <a:ea typeface="Cambria Math" panose="02040503050406030204" pitchFamily="18" charset="0"/>
                                  </a:rPr>
                                  <m:t>𝟎</m:t>
                                </m:r>
                                <m:r>
                                  <a:rPr lang="en-GB" sz="2000" b="1" i="1" dirty="0" smtClean="0">
                                    <a:latin typeface="Cambria Math" panose="02040503050406030204" pitchFamily="18" charset="0"/>
                                    <a:ea typeface="Cambria Math" panose="02040503050406030204" pitchFamily="18" charset="0"/>
                                  </a:rPr>
                                  <m:t>&lt;</m:t>
                                </m:r>
                                <m:r>
                                  <a:rPr lang="en-GB" sz="2000" b="1" i="1" dirty="0" smtClean="0">
                                    <a:latin typeface="Cambria Math" panose="02040503050406030204" pitchFamily="18" charset="0"/>
                                    <a:ea typeface="Cambria Math" panose="02040503050406030204" pitchFamily="18" charset="0"/>
                                  </a:rPr>
                                  <m:t>𝒙</m:t>
                                </m:r>
                                <m:r>
                                  <a:rPr lang="en-US" sz="2000" b="1" i="1" dirty="0" smtClean="0">
                                    <a:latin typeface="Cambria Math" panose="02040503050406030204" pitchFamily="18" charset="0"/>
                                    <a:ea typeface="Cambria Math" panose="02040503050406030204" pitchFamily="18" charset="0"/>
                                  </a:rPr>
                                  <m:t>≤</m:t>
                                </m:r>
                                <m:r>
                                  <a:rPr lang="en-GB" sz="2000" b="1" i="1" dirty="0" smtClean="0">
                                    <a:latin typeface="Cambria Math" panose="02040503050406030204" pitchFamily="18" charset="0"/>
                                    <a:ea typeface="Cambria Math" panose="02040503050406030204" pitchFamily="18" charset="0"/>
                                  </a:rPr>
                                  <m:t>𝟏</m:t>
                                </m:r>
                              </m:oMath>
                            </m:oMathPara>
                          </a14:m>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u="none" strike="noStrike" kern="1200" cap="none" spc="0" normalizeH="0" baseline="0" noProof="0" dirty="0">
                              <a:ln>
                                <a:noFill/>
                              </a:ln>
                              <a:solidFill>
                                <a:prstClr val="black"/>
                              </a:solidFill>
                              <a:effectLst/>
                              <a:uLnTx/>
                              <a:uFillTx/>
                              <a:ea typeface="Cambria Math" panose="02040503050406030204" pitchFamily="18" charset="0"/>
                              <a:cs typeface="+mn-cs"/>
                            </a:rPr>
                            <a:t>1</a:t>
                          </a:r>
                          <a14:m>
                            <m:oMath xmlns:m="http://schemas.openxmlformats.org/officeDocument/2006/math">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𝟐</m:t>
                              </m:r>
                            </m:oMath>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𝟐</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𝟑</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𝟑</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𝟒</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Choice>
        <mc:Fallback xmlns="">
          <p:graphicFrame>
            <p:nvGraphicFramePr>
              <p:cNvPr id="9" name="Table 5">
                <a:extLst>
                  <a:ext uri="{FF2B5EF4-FFF2-40B4-BE49-F238E27FC236}">
                    <a16:creationId xmlns:a16="http://schemas.microsoft.com/office/drawing/2014/main" id="{F0FE8376-3BBB-4D4B-95BB-25FCB4A281FA}"/>
                  </a:ext>
                </a:extLst>
              </p:cNvPr>
              <p:cNvGraphicFramePr>
                <a:graphicFrameLocks noGrp="1"/>
              </p:cNvGraphicFramePr>
              <p:nvPr>
                <p:extLst>
                  <p:ext uri="{D42A27DB-BD31-4B8C-83A1-F6EECF244321}">
                    <p14:modId xmlns:p14="http://schemas.microsoft.com/office/powerpoint/2010/main" val="1026730285"/>
                  </p:ext>
                </p:extLst>
              </p:nvPr>
            </p:nvGraphicFramePr>
            <p:xfrm>
              <a:off x="6136536" y="789954"/>
              <a:ext cx="2099334" cy="2510690"/>
            </p:xfrm>
            <a:graphic>
              <a:graphicData uri="http://schemas.openxmlformats.org/drawingml/2006/table">
                <a:tbl>
                  <a:tblPr firstRow="1" bandRow="1">
                    <a:tableStyleId>{5C22544A-7EE6-4342-B048-85BDC9FD1C3A}</a:tableStyleId>
                  </a:tblPr>
                  <a:tblGrid>
                    <a:gridCol w="1366234">
                      <a:extLst>
                        <a:ext uri="{9D8B030D-6E8A-4147-A177-3AD203B41FA5}">
                          <a16:colId xmlns:a16="http://schemas.microsoft.com/office/drawing/2014/main" val="612084920"/>
                        </a:ext>
                      </a:extLst>
                    </a:gridCol>
                    <a:gridCol w="73310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105128" r="-54630" b="-317949"/>
                          </a:stretch>
                        </a:blip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200000" r="-54630" b="-210000"/>
                          </a:stretch>
                        </a:blip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307692" r="-54630" b="-115385"/>
                          </a:stretch>
                        </a:blip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926" t="-397500" r="-54630" b="-12500"/>
                          </a:stretch>
                        </a:blip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Fallback>
      </mc:AlternateContent>
      <p:sp>
        <p:nvSpPr>
          <p:cNvPr id="10" name="TextBox 9">
            <a:extLst>
              <a:ext uri="{FF2B5EF4-FFF2-40B4-BE49-F238E27FC236}">
                <a16:creationId xmlns:a16="http://schemas.microsoft.com/office/drawing/2014/main" id="{AEB26D86-4D56-324B-8E7F-4DA520002785}"/>
              </a:ext>
            </a:extLst>
          </p:cNvPr>
          <p:cNvSpPr txBox="1"/>
          <p:nvPr/>
        </p:nvSpPr>
        <p:spPr>
          <a:xfrm>
            <a:off x="5930525" y="167069"/>
            <a:ext cx="3053772" cy="369332"/>
          </a:xfrm>
          <a:prstGeom prst="rect">
            <a:avLst/>
          </a:prstGeom>
          <a:noFill/>
        </p:spPr>
        <p:txBody>
          <a:bodyPr wrap="square" rtlCol="0">
            <a:spAutoFit/>
          </a:bodyPr>
          <a:lstStyle/>
          <a:p>
            <a:pPr algn="ctr"/>
            <a:r>
              <a:rPr lang="en-US" dirty="0"/>
              <a:t>Weight of 10 dogs</a:t>
            </a:r>
          </a:p>
        </p:txBody>
      </p:sp>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91F13A3C-3DD3-CF40-B934-2DC9A542AE13}"/>
                  </a:ext>
                </a:extLst>
              </p14:cNvPr>
              <p14:cNvContentPartPr/>
              <p14:nvPr/>
            </p14:nvContentPartPr>
            <p14:xfrm>
              <a:off x="6193440" y="988560"/>
              <a:ext cx="2572200" cy="4872960"/>
            </p14:xfrm>
          </p:contentPart>
        </mc:Choice>
        <mc:Fallback xmlns="">
          <p:pic>
            <p:nvPicPr>
              <p:cNvPr id="5" name="Ink 4">
                <a:extLst>
                  <a:ext uri="{FF2B5EF4-FFF2-40B4-BE49-F238E27FC236}">
                    <a16:creationId xmlns:a16="http://schemas.microsoft.com/office/drawing/2014/main" id="{91F13A3C-3DD3-CF40-B934-2DC9A542AE13}"/>
                  </a:ext>
                </a:extLst>
              </p:cNvPr>
              <p:cNvPicPr/>
              <p:nvPr/>
            </p:nvPicPr>
            <p:blipFill>
              <a:blip r:embed="rId11"/>
              <a:stretch>
                <a:fillRect/>
              </a:stretch>
            </p:blipFill>
            <p:spPr>
              <a:xfrm>
                <a:off x="6184080" y="979200"/>
                <a:ext cx="2590920" cy="4891680"/>
              </a:xfrm>
              <a:prstGeom prst="rect">
                <a:avLst/>
              </a:prstGeom>
            </p:spPr>
          </p:pic>
        </mc:Fallback>
      </mc:AlternateContent>
    </p:spTree>
    <p:extLst>
      <p:ext uri="{BB962C8B-B14F-4D97-AF65-F5344CB8AC3E}">
        <p14:creationId xmlns:p14="http://schemas.microsoft.com/office/powerpoint/2010/main" val="3844929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9" name="Rectangle 3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ounded Rectangle 41">
            <a:extLst>
              <a:ext uri="{FF2B5EF4-FFF2-40B4-BE49-F238E27FC236}">
                <a16:creationId xmlns:a16="http://schemas.microsoft.com/office/drawing/2014/main" id="{2DED99A6-7964-9144-A8D3-955F40897FA4}"/>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60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ounded Rectangle 42">
            <a:extLst>
              <a:ext uri="{FF2B5EF4-FFF2-40B4-BE49-F238E27FC236}">
                <a16:creationId xmlns:a16="http://schemas.microsoft.com/office/drawing/2014/main" id="{2BB379A0-97E3-1F4E-BECC-3EE8B1E0EE70}"/>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52</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a:extLst>
              <a:ext uri="{FF2B5EF4-FFF2-40B4-BE49-F238E27FC236}">
                <a16:creationId xmlns:a16="http://schemas.microsoft.com/office/drawing/2014/main" id="{A4162753-A691-5344-B070-58AFBBABE613}"/>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Rounded Rectangle 44">
            <a:extLst>
              <a:ext uri="{FF2B5EF4-FFF2-40B4-BE49-F238E27FC236}">
                <a16:creationId xmlns:a16="http://schemas.microsoft.com/office/drawing/2014/main" id="{33912112-D19A-F14A-8656-C426DC58193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520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graphicFrame>
            <p:nvGraphicFramePr>
              <p:cNvPr id="32" name="Table 5">
                <a:extLst>
                  <a:ext uri="{FF2B5EF4-FFF2-40B4-BE49-F238E27FC236}">
                    <a16:creationId xmlns:a16="http://schemas.microsoft.com/office/drawing/2014/main" id="{D3195215-4847-B84E-A0F6-38768699B9DA}"/>
                  </a:ext>
                </a:extLst>
              </p:cNvPr>
              <p:cNvGraphicFramePr>
                <a:graphicFrameLocks noGrp="1"/>
              </p:cNvGraphicFramePr>
              <p:nvPr>
                <p:extLst>
                  <p:ext uri="{D42A27DB-BD31-4B8C-83A1-F6EECF244321}">
                    <p14:modId xmlns:p14="http://schemas.microsoft.com/office/powerpoint/2010/main" val="1483900649"/>
                  </p:ext>
                </p:extLst>
              </p:nvPr>
            </p:nvGraphicFramePr>
            <p:xfrm>
              <a:off x="1048720" y="1221697"/>
              <a:ext cx="3523279" cy="2510690"/>
            </p:xfrm>
            <a:graphic>
              <a:graphicData uri="http://schemas.openxmlformats.org/drawingml/2006/table">
                <a:tbl>
                  <a:tblPr firstRow="1" bandRow="1">
                    <a:tableStyleId>{5C22544A-7EE6-4342-B048-85BDC9FD1C3A}</a:tableStyleId>
                  </a:tblPr>
                  <a:tblGrid>
                    <a:gridCol w="2292929">
                      <a:extLst>
                        <a:ext uri="{9D8B030D-6E8A-4147-A177-3AD203B41FA5}">
                          <a16:colId xmlns:a16="http://schemas.microsoft.com/office/drawing/2014/main" val="612084920"/>
                        </a:ext>
                      </a:extLst>
                    </a:gridCol>
                    <a:gridCol w="123035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14:m>
                            <m:oMathPara xmlns:m="http://schemas.openxmlformats.org/officeDocument/2006/math">
                              <m:oMathParaPr>
                                <m:jc m:val="centerGroup"/>
                              </m:oMathParaPr>
                              <m:oMath xmlns:m="http://schemas.openxmlformats.org/officeDocument/2006/math">
                                <m:r>
                                  <a:rPr lang="en-GB" sz="2000" b="1" i="1" dirty="0" smtClean="0">
                                    <a:latin typeface="Cambria Math" panose="02040503050406030204" pitchFamily="18" charset="0"/>
                                    <a:ea typeface="Cambria Math" panose="02040503050406030204" pitchFamily="18" charset="0"/>
                                  </a:rPr>
                                  <m:t>𝟏𝟎</m:t>
                                </m:r>
                                <m:r>
                                  <a:rPr lang="en-GB" sz="2000" b="1" i="1" dirty="0" smtClean="0">
                                    <a:latin typeface="Cambria Math" panose="02040503050406030204" pitchFamily="18" charset="0"/>
                                    <a:ea typeface="Cambria Math" panose="02040503050406030204" pitchFamily="18" charset="0"/>
                                  </a:rPr>
                                  <m:t>&lt;</m:t>
                                </m:r>
                                <m:r>
                                  <a:rPr lang="en-GB" sz="2000" b="1" i="1" dirty="0" smtClean="0">
                                    <a:latin typeface="Cambria Math" panose="02040503050406030204" pitchFamily="18" charset="0"/>
                                    <a:ea typeface="Cambria Math" panose="02040503050406030204" pitchFamily="18" charset="0"/>
                                  </a:rPr>
                                  <m:t>𝒙</m:t>
                                </m:r>
                                <m:r>
                                  <a:rPr lang="en-US" sz="2000" b="1" i="1" dirty="0" smtClean="0">
                                    <a:latin typeface="Cambria Math" panose="02040503050406030204" pitchFamily="18" charset="0"/>
                                    <a:ea typeface="Cambria Math" panose="02040503050406030204" pitchFamily="18" charset="0"/>
                                  </a:rPr>
                                  <m:t>≤</m:t>
                                </m:r>
                                <m:r>
                                  <a:rPr lang="en-GB" sz="2000" b="1" i="1" dirty="0" smtClean="0">
                                    <a:latin typeface="Cambria Math" panose="02040503050406030204" pitchFamily="18" charset="0"/>
                                    <a:ea typeface="Cambria Math" panose="02040503050406030204" pitchFamily="18" charset="0"/>
                                  </a:rPr>
                                  <m:t>𝟑𝟎</m:t>
                                </m:r>
                              </m:oMath>
                            </m:oMathPara>
                          </a14:m>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𝟑𝟎</m:t>
                                </m:r>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𝟓𝟎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𝟓𝟎</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𝟕𝟎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𝟕𝟎</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𝟗𝟎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Choice>
        <mc:Fallback xmlns="">
          <p:graphicFrame>
            <p:nvGraphicFramePr>
              <p:cNvPr id="32" name="Table 5">
                <a:extLst>
                  <a:ext uri="{FF2B5EF4-FFF2-40B4-BE49-F238E27FC236}">
                    <a16:creationId xmlns:a16="http://schemas.microsoft.com/office/drawing/2014/main" id="{D3195215-4847-B84E-A0F6-38768699B9DA}"/>
                  </a:ext>
                </a:extLst>
              </p:cNvPr>
              <p:cNvGraphicFramePr>
                <a:graphicFrameLocks noGrp="1"/>
              </p:cNvGraphicFramePr>
              <p:nvPr>
                <p:extLst>
                  <p:ext uri="{D42A27DB-BD31-4B8C-83A1-F6EECF244321}">
                    <p14:modId xmlns:p14="http://schemas.microsoft.com/office/powerpoint/2010/main" val="1483900649"/>
                  </p:ext>
                </p:extLst>
              </p:nvPr>
            </p:nvGraphicFramePr>
            <p:xfrm>
              <a:off x="1048720" y="1221697"/>
              <a:ext cx="3523279" cy="2510690"/>
            </p:xfrm>
            <a:graphic>
              <a:graphicData uri="http://schemas.openxmlformats.org/drawingml/2006/table">
                <a:tbl>
                  <a:tblPr firstRow="1" bandRow="1">
                    <a:tableStyleId>{5C22544A-7EE6-4342-B048-85BDC9FD1C3A}</a:tableStyleId>
                  </a:tblPr>
                  <a:tblGrid>
                    <a:gridCol w="2292929">
                      <a:extLst>
                        <a:ext uri="{9D8B030D-6E8A-4147-A177-3AD203B41FA5}">
                          <a16:colId xmlns:a16="http://schemas.microsoft.com/office/drawing/2014/main" val="612084920"/>
                        </a:ext>
                      </a:extLst>
                    </a:gridCol>
                    <a:gridCol w="123035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105128" r="-54696" b="-317949"/>
                          </a:stretch>
                        </a:blip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200000" r="-54696" b="-210000"/>
                          </a:stretch>
                        </a:blip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307692" r="-54696" b="-115385"/>
                          </a:stretch>
                        </a:blip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397500" r="-54696" b="-12500"/>
                          </a:stretch>
                        </a:blip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Fallback>
      </mc:AlternateContent>
      <p:sp>
        <p:nvSpPr>
          <p:cNvPr id="33" name="TextBox 32">
            <a:extLst>
              <a:ext uri="{FF2B5EF4-FFF2-40B4-BE49-F238E27FC236}">
                <a16:creationId xmlns:a16="http://schemas.microsoft.com/office/drawing/2014/main" id="{F92ECE51-4168-784A-9DE6-10ED48BC9941}"/>
              </a:ext>
            </a:extLst>
          </p:cNvPr>
          <p:cNvSpPr txBox="1"/>
          <p:nvPr/>
        </p:nvSpPr>
        <p:spPr>
          <a:xfrm>
            <a:off x="1148186" y="585541"/>
            <a:ext cx="6824182" cy="461665"/>
          </a:xfrm>
          <a:prstGeom prst="rect">
            <a:avLst/>
          </a:prstGeom>
          <a:noFill/>
        </p:spPr>
        <p:txBody>
          <a:bodyPr wrap="square" rtlCol="0">
            <a:spAutoFit/>
          </a:bodyPr>
          <a:lstStyle/>
          <a:p>
            <a:pPr algn="ctr"/>
            <a:r>
              <a:rPr lang="en-US" sz="2400" dirty="0"/>
              <a:t>Height of 10 plants</a:t>
            </a:r>
          </a:p>
        </p:txBody>
      </p:sp>
    </p:spTree>
    <p:extLst>
      <p:ext uri="{BB962C8B-B14F-4D97-AF65-F5344CB8AC3E}">
        <p14:creationId xmlns:p14="http://schemas.microsoft.com/office/powerpoint/2010/main" val="21252468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9" name="Rectangle 3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graphicFrame>
            <p:nvGraphicFramePr>
              <p:cNvPr id="32" name="Table 5">
                <a:extLst>
                  <a:ext uri="{FF2B5EF4-FFF2-40B4-BE49-F238E27FC236}">
                    <a16:creationId xmlns:a16="http://schemas.microsoft.com/office/drawing/2014/main" id="{D3195215-4847-B84E-A0F6-38768699B9DA}"/>
                  </a:ext>
                </a:extLst>
              </p:cNvPr>
              <p:cNvGraphicFramePr>
                <a:graphicFrameLocks noGrp="1"/>
              </p:cNvGraphicFramePr>
              <p:nvPr/>
            </p:nvGraphicFramePr>
            <p:xfrm>
              <a:off x="1048720" y="1221697"/>
              <a:ext cx="3523279" cy="2510690"/>
            </p:xfrm>
            <a:graphic>
              <a:graphicData uri="http://schemas.openxmlformats.org/drawingml/2006/table">
                <a:tbl>
                  <a:tblPr firstRow="1" bandRow="1">
                    <a:tableStyleId>{5C22544A-7EE6-4342-B048-85BDC9FD1C3A}</a:tableStyleId>
                  </a:tblPr>
                  <a:tblGrid>
                    <a:gridCol w="2292929">
                      <a:extLst>
                        <a:ext uri="{9D8B030D-6E8A-4147-A177-3AD203B41FA5}">
                          <a16:colId xmlns:a16="http://schemas.microsoft.com/office/drawing/2014/main" val="612084920"/>
                        </a:ext>
                      </a:extLst>
                    </a:gridCol>
                    <a:gridCol w="123035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14:m>
                            <m:oMathPara xmlns:m="http://schemas.openxmlformats.org/officeDocument/2006/math">
                              <m:oMathParaPr>
                                <m:jc m:val="centerGroup"/>
                              </m:oMathParaPr>
                              <m:oMath xmlns:m="http://schemas.openxmlformats.org/officeDocument/2006/math">
                                <m:r>
                                  <a:rPr lang="en-GB" sz="2000" b="1" i="1" dirty="0" smtClean="0">
                                    <a:latin typeface="Cambria Math" panose="02040503050406030204" pitchFamily="18" charset="0"/>
                                    <a:ea typeface="Cambria Math" panose="02040503050406030204" pitchFamily="18" charset="0"/>
                                  </a:rPr>
                                  <m:t>𝟏𝟎</m:t>
                                </m:r>
                                <m:r>
                                  <a:rPr lang="en-GB" sz="2000" b="1" i="1" dirty="0" smtClean="0">
                                    <a:latin typeface="Cambria Math" panose="02040503050406030204" pitchFamily="18" charset="0"/>
                                    <a:ea typeface="Cambria Math" panose="02040503050406030204" pitchFamily="18" charset="0"/>
                                  </a:rPr>
                                  <m:t>&lt;</m:t>
                                </m:r>
                                <m:r>
                                  <a:rPr lang="en-GB" sz="2000" b="1" i="1" dirty="0" smtClean="0">
                                    <a:latin typeface="Cambria Math" panose="02040503050406030204" pitchFamily="18" charset="0"/>
                                    <a:ea typeface="Cambria Math" panose="02040503050406030204" pitchFamily="18" charset="0"/>
                                  </a:rPr>
                                  <m:t>𝒙</m:t>
                                </m:r>
                                <m:r>
                                  <a:rPr lang="en-US" sz="2000" b="1" i="1" dirty="0" smtClean="0">
                                    <a:latin typeface="Cambria Math" panose="02040503050406030204" pitchFamily="18" charset="0"/>
                                    <a:ea typeface="Cambria Math" panose="02040503050406030204" pitchFamily="18" charset="0"/>
                                  </a:rPr>
                                  <m:t>≤</m:t>
                                </m:r>
                                <m:r>
                                  <a:rPr lang="en-GB" sz="2000" b="1" i="1" dirty="0" smtClean="0">
                                    <a:latin typeface="Cambria Math" panose="02040503050406030204" pitchFamily="18" charset="0"/>
                                    <a:ea typeface="Cambria Math" panose="02040503050406030204" pitchFamily="18" charset="0"/>
                                  </a:rPr>
                                  <m:t>𝟑𝟎</m:t>
                                </m:r>
                              </m:oMath>
                            </m:oMathPara>
                          </a14:m>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𝟑𝟎</m:t>
                                </m:r>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𝟓𝟎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𝟓𝟎</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𝟕𝟎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𝟕𝟎</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𝟗𝟎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Choice>
        <mc:Fallback xmlns="">
          <p:graphicFrame>
            <p:nvGraphicFramePr>
              <p:cNvPr id="32" name="Table 5">
                <a:extLst>
                  <a:ext uri="{FF2B5EF4-FFF2-40B4-BE49-F238E27FC236}">
                    <a16:creationId xmlns:a16="http://schemas.microsoft.com/office/drawing/2014/main" id="{D3195215-4847-B84E-A0F6-38768699B9DA}"/>
                  </a:ext>
                </a:extLst>
              </p:cNvPr>
              <p:cNvGraphicFramePr>
                <a:graphicFrameLocks noGrp="1"/>
              </p:cNvGraphicFramePr>
              <p:nvPr/>
            </p:nvGraphicFramePr>
            <p:xfrm>
              <a:off x="1048720" y="1221697"/>
              <a:ext cx="3523279" cy="2510690"/>
            </p:xfrm>
            <a:graphic>
              <a:graphicData uri="http://schemas.openxmlformats.org/drawingml/2006/table">
                <a:tbl>
                  <a:tblPr firstRow="1" bandRow="1">
                    <a:tableStyleId>{5C22544A-7EE6-4342-B048-85BDC9FD1C3A}</a:tableStyleId>
                  </a:tblPr>
                  <a:tblGrid>
                    <a:gridCol w="2292929">
                      <a:extLst>
                        <a:ext uri="{9D8B030D-6E8A-4147-A177-3AD203B41FA5}">
                          <a16:colId xmlns:a16="http://schemas.microsoft.com/office/drawing/2014/main" val="612084920"/>
                        </a:ext>
                      </a:extLst>
                    </a:gridCol>
                    <a:gridCol w="123035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105128" r="-54696" b="-317949"/>
                          </a:stretch>
                        </a:blip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200000" r="-54696" b="-210000"/>
                          </a:stretch>
                        </a:blip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307692" r="-54696" b="-115385"/>
                          </a:stretch>
                        </a:blip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397500" r="-54696" b="-12500"/>
                          </a:stretch>
                        </a:blip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Fallback>
      </mc:AlternateContent>
      <p:sp>
        <p:nvSpPr>
          <p:cNvPr id="33" name="TextBox 32">
            <a:extLst>
              <a:ext uri="{FF2B5EF4-FFF2-40B4-BE49-F238E27FC236}">
                <a16:creationId xmlns:a16="http://schemas.microsoft.com/office/drawing/2014/main" id="{F92ECE51-4168-784A-9DE6-10ED48BC9941}"/>
              </a:ext>
            </a:extLst>
          </p:cNvPr>
          <p:cNvSpPr txBox="1"/>
          <p:nvPr/>
        </p:nvSpPr>
        <p:spPr>
          <a:xfrm>
            <a:off x="1148186" y="585541"/>
            <a:ext cx="6824182" cy="461665"/>
          </a:xfrm>
          <a:prstGeom prst="rect">
            <a:avLst/>
          </a:prstGeom>
          <a:noFill/>
        </p:spPr>
        <p:txBody>
          <a:bodyPr wrap="square" rtlCol="0">
            <a:spAutoFit/>
          </a:bodyPr>
          <a:lstStyle/>
          <a:p>
            <a:pPr algn="ctr"/>
            <a:r>
              <a:rPr lang="en-US" sz="2400" dirty="0"/>
              <a:t>Height of 10 plants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92E797F-6E51-6E44-9E8D-8F0196E67718}"/>
                  </a:ext>
                </a:extLst>
              </p14:cNvPr>
              <p14:cNvContentPartPr/>
              <p14:nvPr/>
            </p14:nvContentPartPr>
            <p14:xfrm>
              <a:off x="4443480" y="1344240"/>
              <a:ext cx="1737360" cy="2243880"/>
            </p14:xfrm>
          </p:contentPart>
        </mc:Choice>
        <mc:Fallback xmlns="">
          <p:pic>
            <p:nvPicPr>
              <p:cNvPr id="2" name="Ink 1">
                <a:extLst>
                  <a:ext uri="{FF2B5EF4-FFF2-40B4-BE49-F238E27FC236}">
                    <a16:creationId xmlns:a16="http://schemas.microsoft.com/office/drawing/2014/main" id="{992E797F-6E51-6E44-9E8D-8F0196E67718}"/>
                  </a:ext>
                </a:extLst>
              </p:cNvPr>
              <p:cNvPicPr/>
              <p:nvPr/>
            </p:nvPicPr>
            <p:blipFill>
              <a:blip r:embed="rId5"/>
              <a:stretch>
                <a:fillRect/>
              </a:stretch>
            </p:blipFill>
            <p:spPr>
              <a:xfrm>
                <a:off x="4434120" y="1334880"/>
                <a:ext cx="1756080" cy="2262600"/>
              </a:xfrm>
              <a:prstGeom prst="rect">
                <a:avLst/>
              </a:prstGeom>
            </p:spPr>
          </p:pic>
        </mc:Fallback>
      </mc:AlternateContent>
      <p:sp>
        <p:nvSpPr>
          <p:cNvPr id="10" name="Rounded Rectangle 9">
            <a:extLst>
              <a:ext uri="{FF2B5EF4-FFF2-40B4-BE49-F238E27FC236}">
                <a16:creationId xmlns:a16="http://schemas.microsoft.com/office/drawing/2014/main" id="{E501AD14-37F3-704C-800C-96819492DB24}"/>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60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ounded Rectangle 10">
            <a:extLst>
              <a:ext uri="{FF2B5EF4-FFF2-40B4-BE49-F238E27FC236}">
                <a16:creationId xmlns:a16="http://schemas.microsoft.com/office/drawing/2014/main" id="{8D3CA402-AC75-084F-8C43-D1317125201D}"/>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52</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2ECA8117-3D2A-8641-A1AB-EDC7D6BF112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0DB99993-7D23-4643-8B54-6F96370F0775}"/>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520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4093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9" name="Rectangle 38"/>
          <p:cNvSpPr/>
          <p:nvPr/>
        </p:nvSpPr>
        <p:spPr>
          <a:xfrm>
            <a:off x="167054" y="149469"/>
            <a:ext cx="8809892" cy="65766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graphicFrame>
            <p:nvGraphicFramePr>
              <p:cNvPr id="32" name="Table 5">
                <a:extLst>
                  <a:ext uri="{FF2B5EF4-FFF2-40B4-BE49-F238E27FC236}">
                    <a16:creationId xmlns:a16="http://schemas.microsoft.com/office/drawing/2014/main" id="{D3195215-4847-B84E-A0F6-38768699B9DA}"/>
                  </a:ext>
                </a:extLst>
              </p:cNvPr>
              <p:cNvGraphicFramePr>
                <a:graphicFrameLocks noGrp="1"/>
              </p:cNvGraphicFramePr>
              <p:nvPr/>
            </p:nvGraphicFramePr>
            <p:xfrm>
              <a:off x="1048720" y="1221697"/>
              <a:ext cx="3523279" cy="2510690"/>
            </p:xfrm>
            <a:graphic>
              <a:graphicData uri="http://schemas.openxmlformats.org/drawingml/2006/table">
                <a:tbl>
                  <a:tblPr firstRow="1" bandRow="1">
                    <a:tableStyleId>{5C22544A-7EE6-4342-B048-85BDC9FD1C3A}</a:tableStyleId>
                  </a:tblPr>
                  <a:tblGrid>
                    <a:gridCol w="2292929">
                      <a:extLst>
                        <a:ext uri="{9D8B030D-6E8A-4147-A177-3AD203B41FA5}">
                          <a16:colId xmlns:a16="http://schemas.microsoft.com/office/drawing/2014/main" val="612084920"/>
                        </a:ext>
                      </a:extLst>
                    </a:gridCol>
                    <a:gridCol w="123035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pPr algn="ctr"/>
                          <a14:m>
                            <m:oMathPara xmlns:m="http://schemas.openxmlformats.org/officeDocument/2006/math">
                              <m:oMathParaPr>
                                <m:jc m:val="centerGroup"/>
                              </m:oMathParaPr>
                              <m:oMath xmlns:m="http://schemas.openxmlformats.org/officeDocument/2006/math">
                                <m:r>
                                  <a:rPr lang="en-GB" sz="2000" b="1" i="1" dirty="0" smtClean="0">
                                    <a:latin typeface="Cambria Math" panose="02040503050406030204" pitchFamily="18" charset="0"/>
                                    <a:ea typeface="Cambria Math" panose="02040503050406030204" pitchFamily="18" charset="0"/>
                                  </a:rPr>
                                  <m:t>𝟏𝟎</m:t>
                                </m:r>
                                <m:r>
                                  <a:rPr lang="en-GB" sz="2000" b="1" i="1" dirty="0" smtClean="0">
                                    <a:latin typeface="Cambria Math" panose="02040503050406030204" pitchFamily="18" charset="0"/>
                                    <a:ea typeface="Cambria Math" panose="02040503050406030204" pitchFamily="18" charset="0"/>
                                  </a:rPr>
                                  <m:t>&lt;</m:t>
                                </m:r>
                                <m:r>
                                  <a:rPr lang="en-GB" sz="2000" b="1" i="1" dirty="0" smtClean="0">
                                    <a:latin typeface="Cambria Math" panose="02040503050406030204" pitchFamily="18" charset="0"/>
                                    <a:ea typeface="Cambria Math" panose="02040503050406030204" pitchFamily="18" charset="0"/>
                                  </a:rPr>
                                  <m:t>𝒙</m:t>
                                </m:r>
                                <m:r>
                                  <a:rPr lang="en-US" sz="2000" b="1" i="1" dirty="0" smtClean="0">
                                    <a:latin typeface="Cambria Math" panose="02040503050406030204" pitchFamily="18" charset="0"/>
                                    <a:ea typeface="Cambria Math" panose="02040503050406030204" pitchFamily="18" charset="0"/>
                                  </a:rPr>
                                  <m:t>≤</m:t>
                                </m:r>
                                <m:r>
                                  <a:rPr lang="en-GB" sz="2000" b="1" i="1" dirty="0" smtClean="0">
                                    <a:latin typeface="Cambria Math" panose="02040503050406030204" pitchFamily="18" charset="0"/>
                                    <a:ea typeface="Cambria Math" panose="02040503050406030204" pitchFamily="18" charset="0"/>
                                  </a:rPr>
                                  <m:t>𝟑𝟎</m:t>
                                </m:r>
                              </m:oMath>
                            </m:oMathPara>
                          </a14:m>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𝟑𝟎</m:t>
                                </m:r>
                                <m:r>
                                  <a:rPr kumimoji="0" lang="en-GB" sz="2000" b="1" i="0"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𝟓𝟎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𝟓𝟎</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𝟕𝟎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𝟕𝟎</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GB" sz="20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𝟗𝟎</m:t>
                                </m:r>
                              </m:oMath>
                            </m:oMathPara>
                          </a14:m>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Choice>
        <mc:Fallback xmlns="">
          <p:graphicFrame>
            <p:nvGraphicFramePr>
              <p:cNvPr id="32" name="Table 5">
                <a:extLst>
                  <a:ext uri="{FF2B5EF4-FFF2-40B4-BE49-F238E27FC236}">
                    <a16:creationId xmlns:a16="http://schemas.microsoft.com/office/drawing/2014/main" id="{D3195215-4847-B84E-A0F6-38768699B9DA}"/>
                  </a:ext>
                </a:extLst>
              </p:cNvPr>
              <p:cNvGraphicFramePr>
                <a:graphicFrameLocks noGrp="1"/>
              </p:cNvGraphicFramePr>
              <p:nvPr/>
            </p:nvGraphicFramePr>
            <p:xfrm>
              <a:off x="1048720" y="1221697"/>
              <a:ext cx="3523279" cy="2510690"/>
            </p:xfrm>
            <a:graphic>
              <a:graphicData uri="http://schemas.openxmlformats.org/drawingml/2006/table">
                <a:tbl>
                  <a:tblPr firstRow="1" bandRow="1">
                    <a:tableStyleId>{5C22544A-7EE6-4342-B048-85BDC9FD1C3A}</a:tableStyleId>
                  </a:tblPr>
                  <a:tblGrid>
                    <a:gridCol w="2292929">
                      <a:extLst>
                        <a:ext uri="{9D8B030D-6E8A-4147-A177-3AD203B41FA5}">
                          <a16:colId xmlns:a16="http://schemas.microsoft.com/office/drawing/2014/main" val="612084920"/>
                        </a:ext>
                      </a:extLst>
                    </a:gridCol>
                    <a:gridCol w="1230350">
                      <a:extLst>
                        <a:ext uri="{9D8B030D-6E8A-4147-A177-3AD203B41FA5}">
                          <a16:colId xmlns:a16="http://schemas.microsoft.com/office/drawing/2014/main" val="4015458220"/>
                        </a:ext>
                      </a:extLst>
                    </a:gridCol>
                  </a:tblGrid>
                  <a:tr h="502138">
                    <a:tc>
                      <a:txBody>
                        <a:bodyPr/>
                        <a:lstStyle/>
                        <a:p>
                          <a:pPr algn="ctr"/>
                          <a:r>
                            <a:rPr lang="en-US" sz="2000" b="1" dirty="0">
                              <a:solidFill>
                                <a:schemeClr val="tx1"/>
                              </a:solidFill>
                            </a:rPr>
                            <a:t>Pets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tx1"/>
                              </a:solidFill>
                            </a:rPr>
                            <a:t>Freq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25286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105128" r="-54696" b="-317949"/>
                          </a:stretch>
                        </a:blipFill>
                      </a:tcPr>
                    </a:tc>
                    <a:tc>
                      <a:txBody>
                        <a:bodyPr/>
                        <a:lstStyle/>
                        <a:p>
                          <a:pPr algn="ctr"/>
                          <a:r>
                            <a:rPr lang="en-US" sz="2000" b="1"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4902715"/>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200000" r="-54696" b="-210000"/>
                          </a:stretch>
                        </a:blipFill>
                      </a:tcPr>
                    </a:tc>
                    <a:tc>
                      <a:txBody>
                        <a:bodyPr/>
                        <a:lstStyle/>
                        <a:p>
                          <a:pPr algn="ctr"/>
                          <a:r>
                            <a:rPr lang="en-US" sz="2000" b="1"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0919051"/>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307692" r="-54696" b="-115385"/>
                          </a:stretch>
                        </a:blipFill>
                      </a:tcPr>
                    </a:tc>
                    <a:tc>
                      <a:txBody>
                        <a:bodyPr/>
                        <a:lstStyle/>
                        <a:p>
                          <a:pPr algn="ctr"/>
                          <a:r>
                            <a:rPr lang="en-US" sz="20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234037"/>
                      </a:ext>
                    </a:extLst>
                  </a:tr>
                  <a:tr h="50213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52" t="-397500" r="-54696" b="-12500"/>
                          </a:stretch>
                        </a:blipFill>
                      </a:tcPr>
                    </a:tc>
                    <a:tc>
                      <a:txBody>
                        <a:bodyPr/>
                        <a:lstStyle/>
                        <a:p>
                          <a:pPr algn="ctr"/>
                          <a:r>
                            <a:rPr lang="en-US" sz="2000" b="1"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6437688"/>
                      </a:ext>
                    </a:extLst>
                  </a:tr>
                </a:tbl>
              </a:graphicData>
            </a:graphic>
          </p:graphicFrame>
        </mc:Fallback>
      </mc:AlternateContent>
      <p:sp>
        <p:nvSpPr>
          <p:cNvPr id="33" name="TextBox 32">
            <a:extLst>
              <a:ext uri="{FF2B5EF4-FFF2-40B4-BE49-F238E27FC236}">
                <a16:creationId xmlns:a16="http://schemas.microsoft.com/office/drawing/2014/main" id="{F92ECE51-4168-784A-9DE6-10ED48BC9941}"/>
              </a:ext>
            </a:extLst>
          </p:cNvPr>
          <p:cNvSpPr txBox="1"/>
          <p:nvPr/>
        </p:nvSpPr>
        <p:spPr>
          <a:xfrm>
            <a:off x="1148186" y="585541"/>
            <a:ext cx="6824182" cy="461665"/>
          </a:xfrm>
          <a:prstGeom prst="rect">
            <a:avLst/>
          </a:prstGeom>
          <a:noFill/>
        </p:spPr>
        <p:txBody>
          <a:bodyPr wrap="square" rtlCol="0">
            <a:spAutoFit/>
          </a:bodyPr>
          <a:lstStyle/>
          <a:p>
            <a:pPr algn="ctr"/>
            <a:r>
              <a:rPr lang="en-US" sz="2400" dirty="0"/>
              <a:t>Height of 10 plants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92E797F-6E51-6E44-9E8D-8F0196E67718}"/>
                  </a:ext>
                </a:extLst>
              </p14:cNvPr>
              <p14:cNvContentPartPr/>
              <p14:nvPr/>
            </p14:nvContentPartPr>
            <p14:xfrm>
              <a:off x="4443480" y="1344240"/>
              <a:ext cx="1737360" cy="2243880"/>
            </p14:xfrm>
          </p:contentPart>
        </mc:Choice>
        <mc:Fallback xmlns="">
          <p:pic>
            <p:nvPicPr>
              <p:cNvPr id="2" name="Ink 1">
                <a:extLst>
                  <a:ext uri="{FF2B5EF4-FFF2-40B4-BE49-F238E27FC236}">
                    <a16:creationId xmlns:a16="http://schemas.microsoft.com/office/drawing/2014/main" id="{992E797F-6E51-6E44-9E8D-8F0196E67718}"/>
                  </a:ext>
                </a:extLst>
              </p:cNvPr>
              <p:cNvPicPr/>
              <p:nvPr/>
            </p:nvPicPr>
            <p:blipFill>
              <a:blip r:embed="rId5"/>
              <a:stretch>
                <a:fillRect/>
              </a:stretch>
            </p:blipFill>
            <p:spPr>
              <a:xfrm>
                <a:off x="4434120" y="1334880"/>
                <a:ext cx="1756080" cy="226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8BEF35DB-6353-5C4A-8B4D-31B544F77DD8}"/>
                  </a:ext>
                </a:extLst>
              </p14:cNvPr>
              <p14:cNvContentPartPr/>
              <p14:nvPr/>
            </p14:nvContentPartPr>
            <p14:xfrm>
              <a:off x="5374440" y="3641760"/>
              <a:ext cx="1568880" cy="542520"/>
            </p14:xfrm>
          </p:contentPart>
        </mc:Choice>
        <mc:Fallback xmlns="">
          <p:pic>
            <p:nvPicPr>
              <p:cNvPr id="3" name="Ink 2">
                <a:extLst>
                  <a:ext uri="{FF2B5EF4-FFF2-40B4-BE49-F238E27FC236}">
                    <a16:creationId xmlns:a16="http://schemas.microsoft.com/office/drawing/2014/main" id="{8BEF35DB-6353-5C4A-8B4D-31B544F77DD8}"/>
                  </a:ext>
                </a:extLst>
              </p:cNvPr>
              <p:cNvPicPr/>
              <p:nvPr/>
            </p:nvPicPr>
            <p:blipFill>
              <a:blip r:embed="rId7"/>
              <a:stretch>
                <a:fillRect/>
              </a:stretch>
            </p:blipFill>
            <p:spPr>
              <a:xfrm>
                <a:off x="5365080" y="3632400"/>
                <a:ext cx="1587600" cy="561240"/>
              </a:xfrm>
              <a:prstGeom prst="rect">
                <a:avLst/>
              </a:prstGeom>
            </p:spPr>
          </p:pic>
        </mc:Fallback>
      </mc:AlternateContent>
      <p:sp>
        <p:nvSpPr>
          <p:cNvPr id="11" name="Rounded Rectangle 10">
            <a:extLst>
              <a:ext uri="{FF2B5EF4-FFF2-40B4-BE49-F238E27FC236}">
                <a16:creationId xmlns:a16="http://schemas.microsoft.com/office/drawing/2014/main" id="{C1747395-DC88-F44C-ABCC-DF2DBFF55AED}"/>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60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A0815BE2-F6C0-9F40-8FD8-B52FE9704BA5}"/>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B: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52</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E8C7003F-A5FF-B94A-9FA9-356E047D1E55}"/>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ounded Rectangle 13">
            <a:extLst>
              <a:ext uri="{FF2B5EF4-FFF2-40B4-BE49-F238E27FC236}">
                <a16:creationId xmlns:a16="http://schemas.microsoft.com/office/drawing/2014/main" id="{81910726-02DC-C543-9C9F-1AE10DC4BB65}"/>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D: </a:t>
            </a:r>
            <a:r>
              <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rPr>
              <a:t>520</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51162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D25DC4684597469283AF7CE95107EC" ma:contentTypeVersion="13" ma:contentTypeDescription="Create a new document." ma:contentTypeScope="" ma:versionID="a3f19efe11da6786b2ab79042a380811">
  <xsd:schema xmlns:xsd="http://www.w3.org/2001/XMLSchema" xmlns:xs="http://www.w3.org/2001/XMLSchema" xmlns:p="http://schemas.microsoft.com/office/2006/metadata/properties" xmlns:ns3="c81e9e3d-467c-4f61-82b9-682188d4a895" xmlns:ns4="98eff340-d4c8-42ef-ae25-89e39a86986e" targetNamespace="http://schemas.microsoft.com/office/2006/metadata/properties" ma:root="true" ma:fieldsID="fdd4d18bf765334d50170757056672a9" ns3:_="" ns4:_="">
    <xsd:import namespace="c81e9e3d-467c-4f61-82b9-682188d4a895"/>
    <xsd:import namespace="98eff340-d4c8-42ef-ae25-89e39a86986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1e9e3d-467c-4f61-82b9-682188d4a89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eff340-d4c8-42ef-ae25-89e39a86986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0A1A22-CC53-45D1-8E03-2FE7A6A56133}">
  <ds:schemaRefs>
    <ds:schemaRef ds:uri="c81e9e3d-467c-4f61-82b9-682188d4a895"/>
    <ds:schemaRef ds:uri="http://purl.org/dc/terms/"/>
    <ds:schemaRef ds:uri="http://schemas.microsoft.com/office/2006/metadata/properties"/>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98eff340-d4c8-42ef-ae25-89e39a86986e"/>
    <ds:schemaRef ds:uri="http://purl.org/dc/dcmitype/"/>
  </ds:schemaRefs>
</ds:datastoreItem>
</file>

<file path=customXml/itemProps2.xml><?xml version="1.0" encoding="utf-8"?>
<ds:datastoreItem xmlns:ds="http://schemas.openxmlformats.org/officeDocument/2006/customXml" ds:itemID="{5D642AA4-B907-4DD7-A2DF-1BA8970CC5CA}">
  <ds:schemaRefs>
    <ds:schemaRef ds:uri="http://schemas.microsoft.com/sharepoint/v3/contenttype/forms"/>
  </ds:schemaRefs>
</ds:datastoreItem>
</file>

<file path=customXml/itemProps3.xml><?xml version="1.0" encoding="utf-8"?>
<ds:datastoreItem xmlns:ds="http://schemas.openxmlformats.org/officeDocument/2006/customXml" ds:itemID="{1C2DBCB0-051F-4F6D-9A5E-763E7E9036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1e9e3d-467c-4f61-82b9-682188d4a895"/>
    <ds:schemaRef ds:uri="98eff340-d4c8-42ef-ae25-89e39a8698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3779</TotalTime>
  <Words>2057</Words>
  <Application>Microsoft Macintosh PowerPoint</Application>
  <PresentationFormat>On-screen Show (4:3)</PresentationFormat>
  <Paragraphs>608</Paragraphs>
  <Slides>54</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Calibri Light</vt:lpstr>
      <vt:lpstr>Cambria Math</vt:lpstr>
      <vt:lpstr>Office Theme</vt:lpstr>
      <vt:lpstr>Year 10: Revision Rules for todays lesson  Chat is ONLY for Maths discussion  It is to be used for asking or answering questions only Students incorrectly using the chat function will be removed from the lesson, reported and contact will be made with your parent/guardian</vt:lpstr>
      <vt:lpstr>Chapter 1</vt:lpstr>
      <vt:lpstr>Work out the answer and then type your answer in the chat.  Estimate the following (by rounding to 1sf):  (28× 635)/0.49 </vt:lpstr>
      <vt:lpstr>Work out the answer and then type your answer in the chat.  Estimate the following (by rounding to 1sf):  (28× 635)/0.49 </vt:lpstr>
      <vt:lpstr>Work out the answer and then type your answer in the chat.  Evaluate:   〖16 × 0.5〗^2-1+3 </vt:lpstr>
      <vt:lpstr>Work out the answer and then type your answer in the chat.  Evaluate:  〖16 × 0.5〗^2-1+3 </vt:lpstr>
      <vt:lpstr>Chapter 2</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Write the following a single fraction in its simplest form  7/(x+5)+x/(x+4) </vt:lpstr>
      <vt:lpstr>Work out the answer and then type your answer in the chat.  Write the following a single fraction in its simplest form  7/(x+5)+x/(x+4)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vt:lpstr>
      <vt:lpstr>Work out the answer and then type your answer in the chat.  Simplify the following fraction:  ( 3x+12)/(〖5x〗^2+20x) </vt:lpstr>
      <vt:lpstr>Work out the answer and then type your answer in the chat.  Simplify the following fraction:  ( 3x+12)/(〖5x〗^2+20x) </vt:lpstr>
      <vt:lpstr>Chapter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Konstantine H</dc:creator>
  <cp:lastModifiedBy>Konstantine H</cp:lastModifiedBy>
  <cp:revision>44</cp:revision>
  <dcterms:created xsi:type="dcterms:W3CDTF">2020-11-09T10:57:34Z</dcterms:created>
  <dcterms:modified xsi:type="dcterms:W3CDTF">2020-12-01T12:16:41Z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0x010100F2D25DC4684597469283AF7CE95107EC</vt:lpwstr>
  </property>
</Properties>
</file>