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D84D06-D4CD-0F47-ACCA-89EE3AC3F706}" v="491" dt="2021-01-12T00:56:47.672"/>
    <p1510:client id="{FDC0365D-C5BD-9140-A35E-724C6485F70C}" v="2" dt="2021-01-12T00:55:22.3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8"/>
  </p:normalViewPr>
  <p:slideViewPr>
    <p:cSldViewPr snapToGrid="0" snapToObjects="1">
      <p:cViewPr varScale="1">
        <p:scale>
          <a:sx n="109" d="100"/>
          <a:sy n="109" d="100"/>
        </p:scale>
        <p:origin x="17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2T00:55:23.595"/>
    </inkml:context>
    <inkml:brush xml:id="br0">
      <inkml:brushProperty name="height" value="0.053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3165BB"/>
    </inkml:brush>
    <inkml:brush xml:id="br3">
      <inkml:brushProperty name="width" value="0.05292" units="cm"/>
      <inkml:brushProperty name="height" value="0.05292" units="cm"/>
      <inkml:brushProperty name="color" value="#57D200"/>
    </inkml:brush>
    <inkml:brush xml:id="br4">
      <inkml:brushProperty name="width" value="0.05292" units="cm"/>
      <inkml:brushProperty name="height" value="0.05292" units="cm"/>
      <inkml:brushProperty name="color" value="#FF8000"/>
    </inkml:brush>
  </inkml:definitions>
  <inkml:trace contextRef="#ctx0" brushRef="#br0">3163 4856 10274,'9'1'438,"-4"4"-219,-3 6 1,3 3 0,0 1 9,-1 1 0,-3 8 1,1 5 134,3 6-292,-3 8 0,7 1 0,-6 8 1,2-2-3,-1-2 1,3-3-1,-1-2 1,1-3-16,0-2 0,0-4 0,-3-6 0,1-4-165,-2-2 1,1-6-139,1-6 167,-3-6 0,4 1 103,-6-10 1,0-4-148,0-6 0,-5-1-81,0 1 65,-7-1 1,9 1-4,-8-1 1,1 1 0,-6 1 0,1 2 57,-1 1 0,1 3 0,-2-4 0,-2 1 35,-2-1 1,-7 0-1,3 0 1,-5 2 48,-1-2 0,-5 0 1,0 0-1,1 3 46,3 2 1,2-3 0,3 5 0,1 1 64,-2 2 0,6 2 0,1 0-48,4 0 1,3 2-53,4 3-7,3-3 16,7 5 1,0-5-210,0 3-164,0-3 0,2 4-733,3-6 1088,-3 0 0,12 7 0,-6 2 0</inkml:trace>
  <inkml:trace contextRef="#ctx0" brushRef="#br0" timeOffset="1">5722 2699 8569,'-10'-5'-619,"-1"0"0,8-2 541,-2 2 0,1 3 601,-1-3-198,3 3-50,-5 2-120,7 0 150,0 0-69,7 0 1,-3 0-66,6 0 1,-6 7-1,1 3-19,-4 4 1,1 2 0,2-1-1,1 1-102,-2-1 1,6 8 0,-1 3 0,3 3-71,-1 2 1,0-5 0,4 0-1,-2 3-16,-1 5 1,-1-6-1,6 3 1,-3-3 41,-2-4 1,2 5 0,-2-5-46,3 0 33,-6-1 1,1-10 0,-6 0 0,2-3-33,-1 2 0,-1-5-43,2-2 70,-3-3 1,3-7-1,-8-2 5,-2-2 0,0 4 0,3-4 12,-3 2 0,3 0 0,-5 4-13,0-2 1,4 0-1,-8 3-7,-1-3 1,-3 3 0,-4-5 19,-2 0-1,1 6 0,-5-12 0,-4 7 0,-7-1 24,-4 0 1,-1-4 0,-6 5 108,1-3-105,-8 6 1,6-4-1,-3 7 1,2 0 14,3 0 1,6 1 0,4 5 0,5 2-134,5 1 0,5 5 0,9-6 0,4 2-1240,1 1 1325,2-8 0,5 4 0,0-7 0</inkml:trace>
  <inkml:trace contextRef="#ctx0" brushRef="#br1" timeOffset="2">3939 1706 7120,'-9'-6'575,"2"4"1,9-5-602,3 7 173,4 0 1,1 0 144,0 0-44,-6 0 182,3 0-108,0 0-31,-6 0-221,6 0 1,-7 2-2,0 3-72,0-3 0,0 6 22,0-3 0,-7-1 18,-3 6 0,1-1 0,-1 3 0,-2-2-5,-2 2 0,4 0 0,0 0 0,-3-1-5,0 1 1,-3 2 0,1 1-110,-1 1 88,1-1 0,-1 1 0,1-1 1,-1 1 23,1-1 0,-1 1 0,1-3 0,1-1-13,3-1 0,-2-1-29,2 6 0,4-6-41,2 0-2,-3-6 0,4 3 17,-6-7 1,5 0 13,-6 0 0,6 0 10,-5 0 0,6-2 0,-2-1-3,-1-3 0,5-1 4,-3 2 0,-4-3-8,-1-8 1,3 6 0,0 1-1,2 1-36,0-1 0,-2 0 0,2-3 0,-4 2 17,0-2 0,-4-2 1,4-1-1,-1-1 19,-1 1 1,3-6 0,-4 0 0,1 2 27,-1 2 1,0 1 0,0 1 0,2-1 38,-2 1 0,0-1 0,0 3 0,3 1 53,2 1 1,0 8-38,2-2-101,3 3 0,-5 4-231,7 3 0,6-2 0,-1 8 270,-2 1 0,6 1 0,-1 3 0</inkml:trace>
  <inkml:trace contextRef="#ctx0" brushRef="#br1" timeOffset="3">1830 3397 8561,'-9'-7'-754,"-3"4"0,5-6 480,-1 2 0,4 1 0,-3 2 218,0-1 1,4 0-1,-6 3 141,2-3 1,1 3 202,0-3 83,5 3-257,-13 2 185,12 0-49,-5 0-43,7 0 0,2 0-23,3 0 1,-1 2-86,6 3 1,0 2-1,6 5-24,-1-2 1,-4-1 0,-1 3 0,0-1-28,-1 1 0,5 1 0,-4 3 0,4-1-57,1 1 1,1-1-1,-1 3 1,3 1 18,2 1 0,-3 6 0,4-5 0,-4-2-35,-1-2 1,1 0-1,2 2 1,0 2 0,-5-2 0,1-7 0,-6-2-26,0 2 47,4-5 0,-9 5 0,4-5 1,-1 2 1,-2-4 1,-5 5 49,0-6 0,-1 3-4,-4-7 1,1 0-25,-6 0 0,5 0 109,-6 0 1,1 0-32,-6 0 0,6 0 1,0 1 32,-2 5 0,-2 2 37,-2 8-128,1-8 0,-1 6 0,3-4 0,1 4 34,1 2 0,1-1 1,-4 1-1,2-1-11,2 1 1,1-1 0,-3 1 0,3-1 3,2 1 1,-3-1 0,3 1 1,-1-1 0,-1 1 1,-3-2-97,2-4-190,6 4 1,-3-11-1183,7 8 1398,0-8 0,0 4 0,0-7 0</inkml:trace>
  <inkml:trace contextRef="#ctx0" brushRef="#br1" timeOffset="4">822 3537 9324,'0'10'324,"2"1"-233,3 1 0,-4 2 0,5 3 0,-3 2-4,2 1 1,-3 8 0,5-2-1,-2 3 3,0 2 1,6 2 0,-5 1-1,1 3-20,0-3 0,4-1 0,-5-2 0,1 0-47,0 0 1,0-7 0,-3-3-1,1-2 16,-2 1 1,-1-6 0,-2 5 33,0 0 0,0-5-41,0-4-66,0-6-65,0 3 108,0-7-61,0 0 1,-2-6-79,-3 1 1,3-7 84,-3 2 0,3 1 1,2-1-2,0-2 0,0-2 0,0-2-9,0 1 1,0 5 0,0-1 0,0-1-45,0-2 0,0-1-116,0-1 188,-6 1 0,4-1 0,-3 1 0,3-1-21,2 1 0,0-6 0,0 0 0,0 2 27,0 2 0,0 2 0,0-3 0,0 0 36,0-3 1,0 0 0,0 6 0,0-1 10,0 1 1,5-1 0,0 1 0,-1-1-11,-3 1 0,5-1 0,0 1-4,3-1 0,-4 1 31,6-1 1,-1 0 19,5 1 0,-1 5 0,-2 1-75,-1 2 30,-8 2 1,11 5-53,-4 0 35,4-7 0,-4 5-48,1-3 0,-1 3 15,5 2 0,-4 0 18,-1 0 1,-6 2 0,2 2 71,1 1 1,-3 7 23,6-2 0,-6 4 0,1 1 0,-3 1-26,-2 0 1,0 4-1,1 3 273,4 1-285,-3 2 0,5 5 0,-7 1 0,0 5 119,0 4 1,0 2-1,2 0 1,1-3-112,2-2 1,1 0 0,-5-4 0,3 1-68,1-6 1,0 0 0,-3-8 0,1-2-7,2-2-225,1-1-94,-6-1 171,0-6 0,0-9-222,0-11 1,-6-2-37,1-3 1,-5 1 114,5-1 1,0 0 95,5 1 47,0-1 0,-6 1 56,1-1 155,0 1 0,5 5 0,0-1 67,0-1 0,0-2 64,0-1 1,0-1-81,0 1 1,-2 6-48,-3 4 0,3 2 0,-4-1 80,-1-1 1,-2 0 145,-7 5-237,8 0 0,-6 0 223,4 0-207,-4 0 0,-2 0 0,1 0 0,-1 0 0,1 0 0,-1 2-112,1 3 1,5-2-621,-1 8 1,8-6-296,-2 5 976,3 0 0,9 6 0,1-1 0</inkml:trace>
  <inkml:trace contextRef="#ctx0" brushRef="#br1" timeOffset="5">3644 6205 8074,'0'9'142,"0"5"0,0-11 0,0 7 90,0 2 0,0 4 0,0 3 0,0 3 22,0 2 0,0 4 0,0 8 1,0 4-126,0 0 0,0 4 1,0-4-1,2 1-200,3 1 0,-3-8 0,3 2 1,-2-3 21,2-2 1,-3-7 0,5-5-55,0-7-74,-5 2 188,5-12 0,-2-2-51,0-10 16,0-4 1,-5-4 0,0 0 0,0-3-59,0 2 0,0 0 0,0 0 1,0-2-39,0 2 1,-5-3 0,0 0 0,1-1-11,3 1 0,-5-6 1,1 4-1,2-2 6,1 0 1,-3 0 0,0-3 0,0 2 118,-2 1 0,5 7 0,-5-4 0,2 3 48,0-1 0,-6 0 1,5 6 8,-3-1 1,4 2 132,-6 4-165,8 3 0,-4 9 32,7 3 1,0 4 69,0 6 1,0-4-86,0-1 1,7 0 0,3 6-62,4-1 1,0-4 0,-2-3-1,-2 1-35,2-1 0,7-2 0,2 4 0,0 0 10,1-1 1,-3 3-1,5-5 1,0 2 41,0 3 0,2 1 1,5 3-1,-2-1 78,-3 1 1,2-1 0,-6 1 0,1 1 30,-1 4 1,-1-4 0,-7 6 0,-2-3 109,-2 1 1,-7 1 0,1-1-95,-8 5 1,-4-9 0,-8-1 0,1-4-27,-1-4 0,-1 4 0,-4-5 1,-3 0 8,0 0 1,-5 3-1,5-4 1,-2-3-71,0-1 0,5 3 0,-3 0 1,0-2-38,0-1 1,3-2-1,-3 0-175,2 0 109,1 0 1,0-5 0,1-2-452,1-1 319,8 4 0,-2-10 1,2 6-1,-1-3 204,2 1 0,-4 7 0,6-4 0</inkml:trace>
  <inkml:trace contextRef="#ctx0" brushRef="#br1" timeOffset="6">3241 745 8196,'-9'0'-420,"2"0"1095,7 0-449,0 0 1,2 7 0,2 3-39,1 4 0,2 1 0,-4 2 1,2 4-73,-1 5 0,-1-2 0,1 2 0,1 3-79,-2 6 0,1-8 0,-1 4 0,2-1-91,-1-1 0,-3-3 0,-1-2 0,2-2-32,3-3 0,-3-1-149,3-3 220,-3-6 0,0-2-160,3-7 126,-3 0 15,4-7 0,-6 3 0,0-6 0,0-2-32,0-2 0,0-2 0,0 1 0,0-2 6,0-4 1,0 2 0,0-5 0,0 0 14,0 0 0,0 3 1,0-3-1,0 0 23,0 0 1,0 3 0,0-3 0,0 1 30,0 4 1,0-3 0,0 1 0,0 1 25,0-3 0,0 6 1,0-4-1,2 4 2,3 2 0,-1-1 1,6 1-28,2-1 1,2 7 0,1 4-18,1 4 10,6 1 1,-4 0-1,2 1 1,-1 4-5,2 6 0,-4 3 1,4 1-1,-4 1 32,-1-1 0,-6 6 0,-2-1 0,-1-1 55,-3-1 1,-4 2-1,-5 1 1,-6-2-15,-2-2 1,-8-1 0,-2-1 0,-1 1-7,-3-1 0,3 1 0,-2-2 0,0-4-5,2-5 0,0 2 1,5-2-1,-2-1-17,2-3 0,7-1-172,2 0 163,-1 0 1,3-1-41,3-5 0,5 0 0,5-7-107,5 3 1,9 5-1,2-4 1,-1 2-10,3 4 0,-4 1 0,7 2 0,-1 0 87,0 0 1,4 5 0,-5 2 0,2 2 95,0 3 1,-2 4 0,3 2 0,-2 5 104,-3 1 1,-1 2-1,-8 5 1,-2 0 83,-6 0 1,-3-2 0,-2-1 373,0-2-555,-14-7 1,3 1 0,-11-8 0,0-3 14,-4-2 1,-9-2 0,-1-5-1,0 0-287,-2 0 0,5-2 1,-5-3-1,2-3-187,0-1 0,0-5 389,5 4 0,-7-4 0,-2-1 0</inkml:trace>
  <inkml:trace contextRef="#ctx0" brushRef="#br1" timeOffset="7">7955 4282 7312,'0'8'-20,"0"-1"23,0-7 48,0 0 1,-2-5 0,-1-2 214,-2-2-214,-1 6 1,1-6 0,-2 6-1,-1-4 59,-4-2 0,3 4 0,-1-3-47,-2 1 0,-2 2 1,-2 5-1,1 0 26,-1 0 0,1 0 1,-1 1-1,1 4 11,-1 6 1,1 3 0,-2 3 0,-2 3-15,-2 6 1,0 4-1,6 1 1,1 0-86,4 0 0,-2 1 0,6 3 1,3 1-22,1-1 0,9-3 1,4-2-1,2-4 16,3-6 1,6-3-1,4-1-113,3-1 110,2 1 0,-3-6 1,-1-1 272,1-2-253,12-2 0,-14-7 0,10-3 0,-4-4-85,-1 1 0,-1-6 0,-3 4 1,-3-4-600,-1-2 0,-2 1 670,-6-1 0,-6 1 0,-2-1 0</inkml:trace>
  <inkml:trace contextRef="#ctx0" brushRef="#br1" timeOffset="8">2791 4685 8082,'16'-5'0,"-3"-2"0,0 0-129,-3 0 1,0-3 68,6 5 98,-1-7 1,-4 10-1,-3-5 207,-1 0 0,0 5 96,-2-3-166,-3 3 1,-2 4 0,-10 3 20,-4 6 1,-3 2 0,-2 3 0,-4-1 1,-1 1 1,-2 6 0,-3 2 0,1 2-16,3 0 0,-7-5 0,-4 3-132,2-2 54,-6 6 1,7-9 0,-3 5-43,4-2-50,1 6 0,-4-11 0,4 4 0,7-4-37,5-1 0,9-2 1,1-2-13,2-2 0,4-1-174,8 1 1,4-1-1,6-6-414,1 2 624,-8 0 0,6-5 0,-5 0 0</inkml:trace>
  <inkml:trace contextRef="#ctx0" brushRef="#br1" timeOffset="9">5303 5150 8192,'0'-15'0,"2"1"72,3 4 1,-1 3-1,6 7 165,2 0 1,-3 7 0,1 5-6,2 7-92,2 5 0,3 9 0,2 1 0,2 4 22,-2 2 0,0 1 0,0 7 0,3 2-12,2 2 1,-5 0 0,2-6-1,-4-1-73,-2-4 1,1-3-1,-1-7 1,1-1-116,-1-5 0,-4-4-658,-1-10-55,-6-5 1,1-11 0,-10-2 750,-6-1 0,-3-3 0,-1-4 0</inkml:trace>
  <inkml:trace contextRef="#ctx0" brushRef="#br2" timeOffset="10">17647 869 8282,'15'0'670,"-1"-2"-441,-4-3 0,-1 3 72,-4-3 1,-3 5-1,3 5-6,-3 5 0,-2 4 0,0 3 0,0 4-125,0 5 1,0-2 0,0 2 0,0 2-89,0 1 1,0 2 0,0 0 0,0 0-120,0 0 0,0-7 1,0-3-1,0-4-171,0-1 0,0-1 83,0 1 280,0-8 1,0-8-194,0-10 1,0-4-1,0-1-22,0-1 1,0 1 0,0-1 0,0 1-32,0-1 0,0 0 0,0 1 0,0-1-22,0 1 1,0-6-1,0 1 1,1-1 49,5-2 0,-5 5 0,4-7 0,-3 1 33,-2 0 0,0 3 0,2-3 0,1 0 12,3 0 0,0 3 1,-2-3 148,1 2-150,0 1 1,0 6 0,2-1 114,2 1-94,1-1 1,1 2-1,-3 2 1,1 4 10,-1 1 1,3-4-10,4 6 1,1 0-1,-1 5 1,-1 2-8,-4 3 0,4 2 0,-4 5 0,3-2 2,-3 2 0,4 2 0,-4 2 1,2-1 86,-2 1 0,2-1 0,-5 1 0,0 1 88,0 4 1,3-2-1,-4 5 1,-1 0-18,2 0 1,-6 2-1,5 7 1,-5 1 48,-1 2 1,0 0 0,0-3 0,0 0-200,0-2 0,5 2 0,1-13 1,-3-1-181,-1-1-175,-2-3 252,0-6 0,0-9 1,0-11-1,0-2 19,0-3 1,0-1 0,0-2 0,0-2-218,0 2 0,-5 2 0,-1 0 0,1-2 67,-2-2 0,4 0 0,-6 6 230,2-1-2,-5 8 1,6-6-1,-7 4 1,3-2 15,-2 1 0,-2-1 1,-1 7-1,-1 2 84,1 1 0,-2 2 0,-2 0 0,-2 0 96,2 0 1,2 2 0,1 3-34,1 5 1,4-1 0,1 1-10,-2 2 0,3 2 0,1 1-281,1 1 0,2-6-1634,5 1-569,0-8 2329,7 11 0,1-12 0,8 4 0</inkml:trace>
  <inkml:trace contextRef="#ctx0" brushRef="#br2" timeOffset="11">19042 5368 7927,'-1'-14'54,"-5"3"0,5 3-42,-5 3 1,3 1 728,-2-6 11,3 6-228,-5-3-265,7 7 0,0 2-47,0 3 1,0-1 0,0 6 216,0 2-338,7 2 0,-5 3 0,3 2 0,-3 4 23,-2 1 0,5-4 0,0 6 0,-1 0-82,-3-2 0,-1 4 0,2-6 0,1 1-73,3-1 1,-1-1 0,-5-6 0,0 1-49,0-1 0,0 1-123,0-1 193,0-6 15,0-2 1,0-9-111,0-3 99,0 3 0,0-12 1,-2 6-1,-1-3-68,-3 1 0,1 0 0,5-6-4,0 1 0,-5-1 1,0 1-1,1-1 22,3 1 1,-1-1-1,-1 1 1,-3-3 12,3-2 1,1 3 0,2-6 0,0 2 32,0 1 0,0-3 1,0 4-1,0-3 29,0-2 1,2 5-1,1-4 1,3 3 16,-3-1 1,4 0 0,-2 6-1,0-1-24,2 1 1,-3 1 0,4 2-1,1 2-19,-1-2 1,-2 3 0,4 0-85,2 2 0,2 2 46,1 5 69,1 0 1,-1 7 0,-1 4 0,-4 2 67,-4 3 1,0 5 0,0-1 0,-3 1 91,-1 1 0,-2-3 0,0 5 0,0 1-52,0-1 1,-7-5 0,-2 1 0,-1-2-42,0-3 0,-1 1 0,-4-1 0,-1 1-76,1-1 1,-1-5-1,1-1 1,-1-2-7,1-4 1,4 4-1,1-2 20,-2-1 0,-2-2-4,-1-2 0,6-2-111,4-3-66,3 3 1,2-7-70,0 4 0,2 2 1,3-6 106,5 2 0,4-3 0,2 5 0,-1 0 43,1-2 1,-1 5-1,1-3 1,-1 3 52,1 2 0,-1 0 0,1 0 1,-1 0 136,1 0 1,-1 2 0,1 1 0,1 4 110,4 2 0,-9 1 0,3 6 184,-1-1-278,0 1 1,0 4 0,-2 1 0,-4 0 34,-1 1 0,-2-5 1,-5 4-1,0-4-35,0-1 0,-1-1 1,-5 1-1,-4-2 5,-4-4 1,-1-1-1,-1-6 1,1 2-42,-1-1 0,-4-3 1,-1-1-1,0 0-130,-1 0 0,5 0 0,-4-1 0,4-3-136,1-1 0,1-5 0,-1 3 0,1 0-494,-1 0 1,6-3 0,1 3-2214,2-2 842,2 6 2040,5-4 0,7 0 0,2-2 0</inkml:trace>
  <inkml:trace contextRef="#ctx0" brushRef="#br2" timeOffset="12">16825 7276 7018,'10'-6'-63,"0"1"1,-4 0 0,2 3 924,-1-3-505,-2 3 1,-5-6-160,0 3 1,-5 1 0,-2-4-72,-1 1 1,-3 0 0,-4 3 0,-1-1-44,1 2 1,-1-1-1,1 1 1,-1-2 21,1 1 0,-6 3 1,-1 2-1,-2 3 30,-4 1 0,0 12 0,1-1 0,1 3 21,-2 3 0,6 2 1,1 7-1,6 0-71,5 0 1,3 4 0,8-3 0,5-2-98,4-1 1,11-1-1,4-3 1,5-6 35,1-7 1,1 1 0,3-7 0,1 1-97,-1 0 0,-3-2 1,-2-6-34,-5-4 25,5 3 0,-11-12 0,5 5 1,-2-1-357,-3 0 1,-3-1 0,-3-2 0,-1 1-1521,1 1 1955,4 8 0,-9-11 0,8 5 0</inkml:trace>
  <inkml:trace contextRef="#ctx0" brushRef="#br2" timeOffset="13">14406 589 8125,'0'-15'-240,"0"-1"358,0 1 1,0 5 394,0-1-283,0 8 1,0 8 0,0 12 27,0 6 0,0 2 1,0 7-1,0-1-28,0 0 1,1 0-1,3 0-87,1 0-124,0 0 0,-5-5 0,0-2 0,0-2-74,0-3 0,2 3 0,1-1-5,3-2 0,-1-7 1,-4-3-54,5-2 0,-5-4 0,5-8 49,-5-5 0,4-4 1,1-2-1,-3 1-12,-1-1 0,-2 1 1,0-1-1,0-1-12,0-4 1,0 2 0,-2-5 0,-1 0-83,-3 0 1,0 3-1,2-5-34,-1-1 163,-7 4 0,5-6 0,-5 5 0,3-2 47,2 0 0,-5 7 1,2-1-1,-2 2 92,2 3 0,-2-1 0,5 3 348,-2 2-296,-1-3 0,1 20 0,4-1-63,3 7 1,9 3 0,3-1-1,4-2-72,2-1 1,4-1 0,3 5 0,1-1-51,3-3 1,3 1 0,3-5 0,1 1 40,2 4 1,2-3-1,-3 1 1,1 2 49,-2 2 0,-1 3 0,-2 2 257,0 2-200,0 6 0,-9-4 1,-4 4-1,-8-2 71,-3-3 1,-2 0 0,-5-3-1,-2 2-65,-3-2 0,-4-7 1,-8-3-1,-2-1-27,-1 1 0,-8-6 0,0 3 1,-4-5-80,-4-1 0,-8 0 0,5-1 1,-1-3-109,4-1 0,3 0 0,2 5 0,0-2-877,0-3 0,12 3-1407,4-3 2379,10 3 0,5 9 0,8 2 0</inkml:trace>
  <inkml:trace contextRef="#ctx0" brushRef="#br2" timeOffset="14">16189 1086 8255,'0'-16'-1136,"0"1"1502,0-1 1,0 9-1,0 7 1,0 9 44,0 5 1,0 7 0,0 1-1,0 2 5,0 4 1,-5 1 0,0 2 0,1 0-224,3 0 1,1 0 0,0-2 0,0-1-365,0-2 1,0-5-1,1 3 1,3-2-180,1-3 1,2-2 0,-4-1 349,2-1 0,7 1 0,-3-1 0</inkml:trace>
  <inkml:trace contextRef="#ctx0" brushRef="#br2" timeOffset="15">18655 3273 8181,'15'-5'-238,"1"-2"335,-1-1 1,1 4 0,-3-3 653,-2 0-557,3 6 1,-14-6-1,0 8 49,-9 5 0,-5-3 0,-3 6 1,-2-1 13,-2 1 1,-6-4 0,1 4 0,-3-1-114,-2 1 1,0-4 0,0 4-1,-1-1-232,1 1 0,6-4 0,1 4 0,1-2 88,4-4 0,-5 6 0,0-1 0</inkml:trace>
  <inkml:trace contextRef="#ctx0" brushRef="#br2" timeOffset="16">17399 5895 7993,'-9'-7'5,"-3"-2"182,7-6 0,0 5 0,3 1 553,-3 2-500,3 2 0,-3 7 0,8 3 1,4 5 97,2 4 1,1 3 0,6 4 0,1 5-73,3 3 0,-1 7 1,7 2-1,2 0-160,1 0 1,2 5 0,2-3 0,1 1-110,2 0 0,1-6 0,-5 1 0,3-5-147,1-5 0,-7-4 0,-6-8 0,-4-2-701,-4-1 0,2-10 1,-11-1-581,-3-8 1431,-1-6 0,-16-9 0,-3-1 0</inkml:trace>
  <inkml:trace contextRef="#ctx0" brushRef="#br2" timeOffset="17">18825 4545 6831,'-8'-7'1148,"1"6"-874,7-6 1,-2 7 15,-3 0-8,3 0-27,-5 0-137,0 0 1,4-2 0,-8-1 31,-1-3 0,-1 1 0,-3 5 0,1 0 2,-1 0 0,-1 0 0,-4 0 0,-3 0-18,0 0 0,-5 0 0,3 0 0,-3 0-32,-2 0 0,-1 7 0,1 4 0,0 2 9,0 3 0,0 6 0,0 4 1,2 3 7,3 2 0,2 7 0,5 4 0,-1 3-28,1 1 0,7 1 1,3-3-1,2 0-94,4-3 1,1-7-1,4 3 1,1-6-70,2-6 0,6 0 0,-5-8 1,3 2-29,3 0 1,-3-12 0,-1 5 18,-1-4 1,4-4 0,-5 4-6,3-1 1,-4 4 0,6-5-50,1 3 1,-5-4-1,-1 6-58,1 1 0,0 1 1,5 3-412,-1 0 1,-6-3 0,3-1 603,-1-1 0,5-1 0,-3 6 0</inkml:trace>
  <inkml:trace contextRef="#ctx0" brushRef="#br2" timeOffset="18">17274 4204 8128,'0'-9'416,"0"3"137,0-1 85,0 5-335,0-5 0,2 9 1,2 3-31,1 5 1,0 9 0,-5 4 0,0 1-194,0 3 1,0 1 0,2-1-1,1-1-177,2 2 1,0 1 0,-3 1 0,2-3-101,1-1 1,0-2-1,-3 2 1,1-5-286,2-4 0,1-7 0,-5-1 0,3-1-1492,1 1 1974,0-5 0,-5-4 0,0-9 0</inkml:trace>
  <inkml:trace contextRef="#ctx0" brushRef="#br2" timeOffset="19">17476 4173 7542,'9'-7'939,"-2"5"1,-7-3-563,0 10 0,0 4 0,0 7 1,0 1-46,0 3 0,0-1 1,1 6-147,4-3-103,-3 6 1,5-4-1,-7 7-121,0 0 37,0-7 0,5 5 1,0-3-1,-1 2-112,-2-3 1,-2 3 0,0-7 0,1-2-322,4-2 0,-3-2 1,3 1-593,-3-1 0,0-6 1026,3-4 0,-3 4 0,5-1 0</inkml:trace>
  <inkml:trace contextRef="#ctx0" brushRef="#br2" timeOffset="20">17771 4173 8384,'-2'-14'280,"-3"4"1,1-2 9,-6 7 0,5-1 0,-4 8-42,2 3 1,0 4 0,4 6 0,-2 1 1,1 0 0,3 4 0,1 3-82,0 1-91,0 2 0,0 3 0,0-2-45,0-1-83,0 0 0,1 5 1,5 0-213,4 0 195,4-7 1,1 6 0,1-6 0,1 0-93,4-3 0,-2-9 1,6-4-1,1-1 93,-2-3 0,0-3 0,-5-1 0,4 0 53,1 0 0,-5-6 0,2-5 0,-4-3 30,-2-1 1,-1-2 0,-2-2 0,-1-4-47,1-1 0,-6 3 0,0-4-147,-5-3 169,6 6 0,-5-8 0,3 4 1,-3-1-10,-2 1 0,-7-2 0,-3 6 0,-4 0 45,-2-1 0,-1 3 1,-4 4-1,-3 0 25,0 1 1,-5 1 0,5 2-1,-2 4-12,0 1 0,2 1 1,-4 6-1,4 0-62,2 0 1,1 7 0,6 5 0,1 6-171,4 2 0,-2 6 0,6-3 0,3 1-504,1 3 1,7 1 694,1-2 0,12 3 0,0-5 0</inkml:trace>
  <inkml:trace contextRef="#ctx0" brushRef="#br2" timeOffset="21">18189 3909 7153,'-15'0'0,"1"-1"116,4-5 0,-4 5 337,4-5 0,1 6 0,0 6-452,3 4 1,0 4-1,6 1 1,2 1-56,3-1 1,-1 1 0,6-2-72,2-4 107,2 4 0,7-7 0,-1 5 0,1-4 89,1-1 0,-4-2 0,4-5 0,-1 0 11,-1 0 0,1 0 1,-6-1-1,1-3-16,-1-1 1,-1-7 0,-2 0 0,-3-5-45,-2-4 1,-2 0-1,-5 6 1,-2-1-28,-3 1 0,-4-1 0,-6 2 0,-1 4-74,1 5 1,-6-2 0,-1 2-1,-2 1-502,-4 3 1,4 9 580,-2 8 0,0-1 0,-5 8 0</inkml:trace>
  <inkml:trace contextRef="#ctx0" brushRef="#br2" timeOffset="22">18298 2606 6907,'0'-10'103,"0"0"1,0 4 47,0-4 1,0 5 128,0-6-137,0 8 21,0-4 72,0 7 22,0 0 50,7 0-241,1 0 0,3 2 1,-1 1-1,2 4-11,2 2 0,3 6 0,2 8 1,4 1-33,1 3 0,1 3 0,8-1 0,2-1-27,1-3 0,0 1 0,-3 5 0,1 0 18,2 0 1,-1-6 0,-8-5 0,-2-3 30,-3-1 0,-1 0 0,-6-3 56,1-2-59,-8-4 1,-1-14 0,-9-2-1,-1-1-62,-2-1 1,-5 1-1,3-6 1,-2-1-88,-3-3 1,-2 2 0,-1-2-1,-1 2 45,1 3 1,-6-6-1,0 1 1,1 1-22,-3 1 1,4-2 0,-5-3 0,0 1 29,0-1 1,3 3-1,-5 2 1,1 0 39,0-3 1,-2 0 0,6 6 0,2-1 35,2 1 0,1 1 185,1 3 44,6 5 52,2 6-200,7 6 1,0 5 0,0 10 0,0 4 123,0 5 1,-1 1-1,-3 0 1,-1 1 39,2 5 0,-4-5 0,0 6 0,0-1-104,0-1 1,-5 0-1,3-5 1,-1 0-181,0 0 1,1-2 0,-3-1 0,2-4-117,-2-2 1,3-4 0,0-5 0,1 3-171,-1-4 1,4 2 0,-5-9-1532,-2-2 1832,5 6 0,-7-7 0,5 5 0</inkml:trace>
  <inkml:trace contextRef="#ctx0" brushRef="#br2" timeOffset="23">15181 3708 7537,'-9'0'34,"3"0"0,6 1 1,1 3 114,4 1 0,2 2 1,5-2-1,-1 5 3,1 4 0,7 2 0,1 1 0,1 4-14,2 4 1,1 0-1,7 0-73,0 3-58,0 1 0,0 4 1,0 0-30,0-2 4,0 3 0,0-10 1,-2 6-1,-1-6 26,-3-9 1,-11-1-1,2-7 82,-2 2-46,-8-6 1,1 2-44,-7-10 0,-7-2 1,-1-5-1,-3 4-52,1 1 1,0-5-1,-6 1 1,1-3-23,-1-1 0,1-1 1,-1 1-1,-1-1 22,-4 1 1,4-6-1,-5 1 1,-1-1-47,-3-2 1,2 4 0,-1-6 40,-3-3 26,6-1 0,-8-1 1,6 3-1,-2 3 22,0 1 0,7-3 1,-1 6-1,3 1 30,1 2 1,1 8 242,-1 4-173,7 3 1,3 9 0,6 3 0,0 4 68,0 2 1,0 6 0,0 6 0,0 6 107,0 7 0,-6 4 0,1 2 0,2-1-101,1 1 0,-3 5 0,0 1 0,0-1-90,-2-4 1,5 0-1,-3-12 1,3-1-147,2-2 0,-5-4 0,0-3-707,1-5-1031,3-11 1806,1-3 0,-7-7 0,-2 0 0</inkml:trace>
  <inkml:trace contextRef="#ctx0" brushRef="#br3" timeOffset="24">7474 13233 7756,'9'-7'-1211,"-2"3"1457,-7-6 1,1 6 0,3-2 230,1-1-30,0 5-190,-5-5 1,0 9-24,0 3 0,-1 4 0,-3 8 0,-3 2 29,-1 1 1,4 8-1,-3-2 1,2 3-25,0 2 1,-5-1-1,4-3-124,3-1-130,-6 0 0,8 5 0,-5-2 0,5-1-27,1-2 0,0-7 0,0 1-361,0-3 447,0-1 1,0-9-66,0-7 1,0-7 0,0-9-72,0 1 0,0-1 0,0 1 1,0-2-41,0-4 1,0 4-1,0-4-180,0 4 264,0-6 0,0 6 1,0-5-1,0 1-64,0 0 0,0-4 0,0 2 0,0-1 24,0-4 0,5 6 0,0 0 32,-1-1 50,-3 6 0,-1-5 1,0 6-1,0 1 48,0-1 1,0 1 0,0-1-15,0 1 0,-1 6 1,-3 2 29,-1 0-71,0 5 5,5-5 1,0 9 169,0 3 1,0-1 135,0 6-19,0-6-270,0 3 49,0-7 0,7 1-31,3 4-33,4-3 0,6 5 1,3-5-1,3 1-3,6 2 1,1 7 0,7-1 0,-1 3 92,1 1 0,-4 2 0,4 2 0,-2 4 54,-4 1 0,-3 2 0,-5 5 0,-5-2-9,-4-3 1,-8 3-1,-4-5 1,-5 0-28,-5-3 1,-6-4 0,-8-3 16,-1-4-80,-8 4 1,4-12 0,-9 3 0,-1-3-3,-2-2 1,-2 2 0,3 1-7,-1 2-2,0 0 1,5-5-1,0 0 1,0 0 63,0 0 0,7 0 1,3 0 36,4 0 0,6 0 142,1 0-197,7 0 1,-3 0 0,10-1-128,1-5 46,0 5-653,2-6-887,-5 7-210,5 0 1756,-7 0 0,0 0 0,0 0 0</inkml:trace>
  <inkml:trace contextRef="#ctx0" brushRef="#br3" timeOffset="25">6001 16118 8219,'-5'-10'-1760,"0"-1"1786,1-1 1,3 4 345,1-3 0,0 6-59,0-5 1,0 5 183,0-6 220,0 8-528,0-4 1,0 9 0,0 3 0,0 5-293,0 4 1,0 7-1,0 1 1,0 2 157,0 4 0,0 3 1,1 3-1,3 2 373,1-1 1,0-2 0,-5-2-1,0 0-389,0 0 0,0-2 0,0-1 0,0-4 5,0-2 1,0-1 0,0-6-137,0 1-27,0-1 1,0-4-23,0-1 172,0-6 1,0 1 0,0-10-45,0-6 1,0-3 0,0-1-10,0-1 1,0 1 0,0-1-1,0 1-33,0-1 1,0 1-1,0-1 1,0 1-24,0-1 1,-2 1 0,-1-1-1,-2-1-38,1-4 0,3 4 0,1-5 36,0-1 44,0 6 0,0-7 1,0 3-43,0-5 49,0 4 1,0-7 0,0 5-44,0-1 71,6-4 1,-2 10-1,5-5 1,-1 2 28,1 3 0,-4 1 0,5 5 13,2 2 0,2-1 1,2 7-31,-1 2 1,1 3 0,-1 3 0,1 4-6,-1 2 1,-4 3-1,-1 7 1,0 3 112,-1 2 1,5 2 0,-6 5-1,1 2 137,-4 3 0,2-3 0,-2 3 238,-2-3-400,-1-2 0,-2 1 0,0 1 1,0 0-44,0-4 1,0-8 0,0 0 0,0-4-26,0-2-328,0 1 200,0-8 0,0-8 0,0-10-23,0-4 0,5-1 0,1-1 1,-3 1-80,-1-1 0,-2 1 0,0-1 0,0 1 66,0-1 1,0 1 0,0-1 113,0 1 0,-7 6 0,-2 2 0,-3 2 95,-3 0 0,3 0 0,-9 5 0,2 0 13,-2 0 1,2 0 0,-5 0 0,0 0-162,0 0 0,5 1 0,-2 3 0,4 3-545,2 1 622,6-4 0,-5 10 0,6-6 0</inkml:trace>
  <inkml:trace contextRef="#ctx0" brushRef="#br3" timeOffset="26">9552 9634 8445,'9'-16'19,"-4"1"0,-3 4 245,-2 1 1,0 8-154,0 2 0,0 7 0,0 9 86,0-1 1,0 2 0,0 4 0,0 5-44,0 3 0,0 2 1,0 2-1,0 1-41,0 3 1,0-1 0,0-5-1,0 0-53,0 0 0,0-2 1,0-1-1,0-4-57,0-2 1,0 4 0,0-5-91,0-2 0,0-7 133,0-2 0,0-8 119,0-2 0,0-7-217,0-8 0,0-6 0,0 0 0,0 2-59,0 2 0,0-4 0,1-1-72,5-2 95,-5-2 1,6-5 0,-7 0-197,0 0 254,0 0 0,5-5 1,0-2-1,-1 0 17,-2 0 1,-2-4 0,0 6 0,0 2 24,0 1 1,0 2-1,0 2 1,0 1 44,0 2 0,0 6 0,1-3 0,3 4 9,1 5 1,2 2-1,-2-1 1,5 1-77,4 1 1,3 8-1,2-2 1,4 3-44,1 2 0,0 0 0,4 2 0,-3 3 22,3 5 0,-4 4 0,0 3 21,-1 4 30,-3-4 0,-11 11 1,-4-6-1,-3 2 95,-2 4 1,-2 1-1,-3 2 1,-5-2 73,-4-3 1,-9-2 0,-2-5 0,-5 2-99,-1-2 0,5-2 0,1-1 0,-3-3-18,-1-2 1,-2 1 0,1-7 0,5-2 10,4-1 0,4-2 0,1 0 2,1 0 0,6-2-138,4-3 1,12-3-391,8-8 320,1 8 0,8 1 1,-3 5-167,4-3 179,5 3 0,1-5 0,-2 7-242,-3 0 318,3 0 1,-5 2-1,7 1 1,-1 6 114,-5 5 1,5-2 0,-6 10 0,0-1 132,-3 0 0,-6 6 0,-5-1 0,-4 3 27,-5 2 1,-1-1 0,-1-3-1,-5-3-6,-4-1 1,-9-4 0,-3-7 0,-2-4-115,-4-1 1,-1 4-1,-2-6 1,0-2-240,0-1 1,-5-2-1,-2-2-1607,-2-3 1151,6 3 1,-6-10 572,4 7 0,-4-7 0,-6 3 0</inkml:trace>
  <inkml:trace contextRef="#ctx0" brushRef="#br3" timeOffset="27">12080 17328 8031,'0'-15'-411,"0"-1"1,-7 1-1,-2-1 603,1 0 0,-6 6 0,3 2 0,-4 1 22,-6 3 1,2 2-1,-6 2 1,-3 2 67,-1 3 1,3 6 0,0 9 0,-2 6 42,-1 4 1,5 1 0,5 0 0,7 0-115,7 0 0,3 5 1,2-2-1,2-3-78,3-3 1,5-9 0,11 3 0,5-3-153,3-3 1,4 1 0,1-10-1,4 0-30,2 0 0,-4-2 1,4-5-1,-1-2 12,1-3 1,-6-4 0,3-6 0,-5-2-146,-1-4 1,-7 4-1,-3-4 1,-5 4-638,-6 1 0,-3 1 819,-7-1 0,0 1 0,0-1 0</inkml:trace>
  <inkml:trace contextRef="#ctx0" brushRef="#br3" timeOffset="28">11196 13760 7836,'-2'9'-302,"-3"-4"242,3-3 186,-5-2 1,7-2 18,0-3 1,2 3 117,3-3 0,-1 3-6,6 2 1,-5 0 243,6 0-270,-8 0 1,9 7 0,-7 3-17,-1 4 1,-3 2 0,-2 1 0,-3 4 33,-1 4 1,-5 5 0,3 1 0,-2 1 13,-3 5 1,4-3 0,-3 6 0,1-2-150,1-4 0,1-1 0,4-2-62,-1 0-42,0-7 1,5 0 0,2-5-148,3 2 89,-4 0 1,13-11 0,-3-1-470,2-3 361,10 0 1,-4-5 0,7 3 0,1 1-124,2-2 0,2-1 1,0-4-1,0-1-112,0-2 0,-5-7 0,-2 1 1,-1-1-217,-4 2 1,-7-4 0,-4 4 606,-1-4 0,-8-8 0,-8-3 0</inkml:trace>
  <inkml:trace contextRef="#ctx0" brushRef="#br3" timeOffset="29">11134 14086 8320,'0'-16'684,"0"6"-392,0 0 1,7 1 0,3-1-269,4 5 1,1 3 0,3 2 0,1 0-30,1 0 1,3 0 0,-4 0-1,1 0-216,-1 0 1,4 2-1,-3 1 1,-1 2-1286,-2-1 1506,-1-3 0,-1-1 0,1 0 0</inkml:trace>
  <inkml:trace contextRef="#ctx0" brushRef="#br3" timeOffset="30">11165 13745 8499,'10'-16'0,"1"2"0,1 4-292,1 5 1,8-2 0,1 2 0,3 1 1060,2 2 1,8 2 0,1 2 0,-2 2-870,-1 1 1,3 0-1,-1-5 100,-6 0 0,-5 7 0,-8 2 0</inkml:trace>
  <inkml:trace contextRef="#ctx0" brushRef="#br3" timeOffset="31">6916 16009 7856,'-9'0'222,"1"0"1,4-1 308,-1-4-245,0 3-107,5-5 1,0 5 39,0-3 0,0 2 278,0-8-322,0 8 0,7-4 0,3 7-96,4 0 0,3 0 0,2 0 1,4 2-50,1 3 1,0 3-1,5 8 1,0-1-30,4 1 0,7 6 0,-2 4 0,0 4 125,-1 1 1,5 8 0,-6 6 136,-2 5-217,-1 2 0,-3-4 0,-5 2 380,-4 2-263,-11-1 0,-3-6 1,-8-3 394,-5-6-357,-2-3 0,-8-2 0,1-2 0,-1-3-16,1-6 0,-1-4 0,1-4 0,-1-2-293,1 2 0,-1-3-1166,1 1 441,6-6 833,2 3 0,7-14 0,0-2 0</inkml:trace>
  <inkml:trace contextRef="#ctx0" brushRef="#br3" timeOffset="32">7800 15792 8555,'-16'0'-799,"8"2"343,3 3 386,-4-3 953,7 5-28,-5-7-285,7 0-452,0 7 1,2-4-1,3 6-34,6-2 1,2 0 0,3-4 0,-1 2-129,1-1 0,6-1 0,4 0 0,3 3 59,2-3 1,0-1 0,0-2 0,0 0 53,0 0 0,1 0 1,-1 0-1,-2 0-32,-3 0 0,-4 0 0,-6 0 23,-1 0 0,-1 2 0,-4 3 0,-5 7 134,-3 7 1,-9 5-1,-3 7 1,-4 2 95,-1 3 0,-1 2 0,-1 5 256,-4-2-348,4-6 0,-5 8 0,6-7 0,2-2-14,4-1 1,-2-3 0,7-3 0,1-3-224,2-1 0,2-3 0,0-4-347,0-1 0,7 1 1,4-2-1165,3-4 1,-4-3 589,0-7 1,-6-2 0,1-3 959,-3-5 0,-2-4 0,0-2 0</inkml:trace>
  <inkml:trace contextRef="#ctx0" brushRef="#br3" timeOffset="33">8188 16242 8061,'13'-10'0,"-1"1"139,-1 2 592,-8 2 1,2 3-462,-10-3 0,-3 3 0,-10-3 0,-1 4-93,-1 1 0,-3 0 0,3-2 1,-4-2-138,-1-1 1,-4 0 0,5 3 0,-2-1-464,0-2 0,2 0 1,-2 3-1,6-2 423,2-1 0,3 0 0,-1 5 0</inkml:trace>
  <inkml:trace contextRef="#ctx0" brushRef="#br3" timeOffset="34">8451 16087 6939,'-14'-16'0,"2"1"192,2-1 1,7 6-1,-4 2 690,0 1 1,-2 1-624,-6 6 0,4 9 1,3 7-1,-1 8 10,0 5 1,1 2 0,-3 2 0,5 1-13,-1 2 1,5 6 0,-3-6-319,3-2 27,2-1 0,2-2 0,5 0 0,6-1-67,6-5 1,4-2 0,-4-8 0,3 1 22,2-1 1,2-6 0,3-4 0,-1-3-9,-2-2 0,-2-2 0,4-3 0,-3-5 101,3-4 1,-4-9-1,0-1 1,-1-2-37,-4 1 0,-4-1 0,-5-5 0,-3 0-39,0 0 0,-7 0 0,0 0 0,-8 0 10,-6 0 1,-9 5 0,-2 0-1,-5 0 38,-1 2 0,-5-4 0,-2 8 202,-1 1-205,4 1 0,-3 3 0,7 1-2,0 4-41,7 3 0,2 7 1,8 3-1,3 6-415,6 6 1,4 11-1,1 2 1,1 5 472,4 3 0,4 7 0,7-3 0</inkml:trace>
  <inkml:trace contextRef="#ctx0" brushRef="#br3" timeOffset="35">8963 15761 8381,'8'-1'-746,"-2"-5"1,-5 3 1617,-1-7-457,0 6 0,-5-1-365,0 10 0,0-1 0,5 6 0,0 2 93,0 2 1,0 1-76,0 1-15,7-1 1,1-1 0,8-2 0,-1-2 2,1 3 0,-1-7 0,1 0 0,1-3 39,4 2 1,-4-3 0,4 1-1,-4-4-10,-2-4 1,1-8 0,-1 3 0,-1-4-70,-3-1 0,-5-1 0,-6 1 1,0-1 1,0 1 1,-1 1 0,-4 2-1,-6 3-6,-3 2 1,-1 2 0,-2 5 0,-2 0-77,-2 0 0,-1 0 1,3 2-1,-2 1-1114,2 3 1178,-5 6 0,7-4 0,-6 8 0</inkml:trace>
  <inkml:trace contextRef="#ctx0" brushRef="#br3" timeOffset="36">9056 13326 12377,'-9'-7'-185,"2"-2"1,7 2 231,0 7 1,0 7-1,2 9 1,3-1 171,6 1 0,-3 4 1,4 3-1,4 1-74,3 4 0,3 1 1,1 2-1,6 0-66,5 0 0,9 0 0,-1 0 1,4 0-35,6 0 0,-4-5 0,4-2 0,-6-2 89,-4-3 0,-1-8 0,-8-4 1,-6-2 130,-2 0-135,-5 0 1,-13-3 158,-7 3-300,-7-3 0,-3 12 1,0-6-1,-4 2 129,-5 1 1,2-3-1,-4 5 1,2-3 21,-2 2 1,2 0 0,-5 0-1,0-2-14,0 2 0,3 1 0,-3-1 0,0-2 13,0 2 1,0 2 0,-4 1 0,4 3-195,2 2 0,1-3 0,6 4 0,-1-4-424,1-1 0,1-1 0,2-1 0,3-2-1485,2-1 1958,-5-1 1,3 5 0,-6 1 0</inkml:trace>
  <inkml:trace contextRef="#ctx0" brushRef="#br3" timeOffset="37">9242 16909 8298,'-9'-7'-908,"-3"4"0,5-6 1203,-1 2 1,3-3 533,-6 5-637,8 0 0,-4 3 33,7-3 8,0 3 1,-2-5 237,-3 7 1,3 2-153,-3 3 1,9-2-1,3 8-113,1 1 1,2 2 0,4 1-1,0 1-117,2-1 1,-4 1 0,10-1 0,-1 2-153,-1 4 0,8-4 0,-2 6 0,3-2-87,2-1 1,5 1 0,0-6 0,-1 3 128,-2 2 1,-4-4 0,-3 1 0,-6-5 81,-2 0 0,-3-3 1,-1 1 58,-4 2 1,-3-3 29,-7 1-69,-7 1 1,2-1 0,-9 0-1,-5 2 101,-3 2 1,1 2 0,-5-1 0,-3 1 2,-5-1 1,1 6-1,-3-1 1,1-1-2,-1-1 0,3 2 0,-3 1 0,4-2-42,1-2 1,5-1 0,0-1 0,0 1-169,2-1 0,7-4 1,6-1-578,-1 2 0,5 2-485,2 1 1,5-4 1087,5-1 0,4-7 0,6 4 0</inkml:trace>
  <inkml:trace contextRef="#ctx0" brushRef="#br3" timeOffset="38">7149 14893 8206,'-14'-11'-12,"3"1"1,3 6 0,4-3 310,-1 1-136,0 4-87,5-5 1,0 9 187,0 3-149,7-3 1,2 11-1,6-2 1,2 4 18,4 6 1,-2-4 0,5 6-1,0-3-2,0 1 0,2 7 1,3-4-1,-1 0 9,-2-4 1,-2 3-1,4-1 1,-4 1-37,-2-1 0,-1-1 0,-6-7 0,1-2 123,-1-2-175,1 0-27,-8-1 1,-2-4 0,-12-10-214,-4-5 105,-4-4 0,2-2 0,-2 1-163,-3-1 145,-2 1 1,2-1 0,-2-1-105,-2-4 113,1 4 1,-1-5 0,0 6-1,1 1 9,-3-1 0,4 1 1,-5-1-1,2 1 79,3-1 0,2 6 0,1 1 158,1 2 1,6 4-1,4 8 1,10 9 0,7 8 0,5 1 72,4-1 1,7 4-1,-3-4 1,5 1-166,1-1 0,-5 4 0,-1-5 0,3-1-135,1 3 0,-5-8 0,-3 2-1029,-4-5 714,-1-8 1,-6 3 386,0-7 0,-6 0 0,3 0 0</inkml:trace>
  <inkml:trace contextRef="#ctx0" brushRef="#br3" timeOffset="39">8606 12162 8311,'-10'-5'-83,"0"0"0,6-7 0,-3 3 0,2-1 114,0 0 0,0 4 564,5-4-428,0 7 1,1-4 0,5 8 32,4 5 0,4 2 0,1 9 0,1 2-13,-1 2 0,1 1 1,1-3-152,4 2 58,-4 0 1,7-4-1,-5 2 1,3 2-41,2-2 1,-5-2 0,4-2 0,-2 1 8,-1-1 0,6 1 0,-5-2 1,-4-2-7,-5-2 0,2-6-43,-4 1 0,-5-5 0,-5-5-82,-8-6 1,-8-3-1,-3-1 1,-3-2-75,-2-4 0,-2 4 0,-5-4 0,0 2 24,0-2 0,5 4 1,2-3-1,0 2 61,0 3 1,5-1-1,-2 2 197,4 4 116,8-4-43,-5 13 1,20 1 0,0 12 0,10 5 48,5 4 0,6 4 0,-1-2 0,3-1-79,2 1 0,0-3 0,0-2 0,-1 1-105,-5 1 1,5 1-1,-6-6 1,0 1-711,-3-1 1,1-4 631,-1-1 0,-1-6 0,-4 2 0</inkml:trace>
  <inkml:trace contextRef="#ctx0" brushRef="#br3" timeOffset="40">10622 12302 8553,'10'0'-2017,"1"0"2244,1 0 1,-4 0 0,1-2 207,-2-3 1,0 3-159,-2-3 0,-3 2-149,3-3 1,-10 5-1,-6-4 1,-4 3 12,-6 2 0,-3 0 0,-7 0 0,0 2 29,0 3 0,-5 2 1,0 5-1,0-4 15,-2-1 0,0 5 1,-4-1-1,6 2-39,3 3 0,4-2 1,3-2-1,6-2-164,2 2 0,8 0 1,1 0-85,3-1 0,0-6 1,8 3-8,3-1 0,4-2 1,6-5-278,1 0 246,6 0 0,-3 0 0,7-1 0,2-4 2,1-6 1,2 3-1,0-1 1,0 0 89,0 1 1,0-3 0,2-4-1,1 1 42,2 4 1,1-4-1,-6 4 1,0-4 111,0-2 0,0 1 0,-2 1 441,-3 4-400,-4-4 1,-15 12 0,-7-1-63,-9 6 1,-6 1 0,-6 4-404,-5-1 227,-3 5 0,-4-5 1,-3 5 90,-5-1 0,-4 6 0,-1 7 0</inkml:trace>
  <inkml:trace contextRef="#ctx0" brushRef="#br3" timeOffset="41">11320 15823 8231,'15'0'-688,"-1"-1"662,-3-5 1,2 5 870,-2-4-598,-4-4 0,-2 7 127,-10-3-286,3 3 1,-12 2-1,4 0 1,-6 0 98,-4 0 1,1 2 0,-7 1 0,-2 4 30,-1 2 0,-2 1 0,0 6 0,-2-2-75,-3-4 0,3 4 0,-5-4 1,2 4-91,0 1 0,5 1 0,7-1 0,1 1-209,4-1 1,2-4-41,2-1 1,8-1 0,7 1-5,8-5 0,8-3 0,5-4-381,4-3 444,-2 3 0,11-11 0,-3 2 0,2-3 19,0-1 1,-2-1 0,2 1 83,3-1 23,-4 1 1,6 1-1,-7 2 1,0 2-72,0-2 1,-1 0-1,-4-1 1,-6 5 124,-3 1 1,-6 2 25,-1 5 0,-8 0 0,-2 1 1,-11 5 16,-7 4 1,-7-1 0,-7 1 0,-4 2 261,-6 2 0,-3 0 0,-3-2 1,-2-2-657,-2 2 308,-6-5 0,3 7 0,-7-6 0</inkml:trace>
  <inkml:trace contextRef="#ctx0" brushRef="#br4" timeOffset="42">21926 11061 6187,'0'-9'2261,"0"2"-1969,0 0 0,0 4 182,0-7-379,0 6-4,0-3 0,-1 7 0,-4 0 18,-6 0 0,3 0-50,-3 0 0,3 7 1,-3 3-65,6 4 1,3-3 0,2-1 0,0 2-55,0 2 0,2 0 0,2-2 0,3-2 96,1 2 1,2-5 0,4 0 0,-2-2 101,-1 0 1,-1 0 0,6-5 140,-1 0-194,1 0 0,-1-1-24,1-5 0,-3-2 0,-2-8-85,-6 1 0,-3-1 0,-2 1 0,0-1 1,0 1 0,-2 4 1,-3 3 69,-6 1 0,-2-3 0,-3 4 0,1 3 46,-1 1 0,6 2 0,-1 2 0,-1 1 105,-2 3 1,1 6 0,1-2-158,1 4 1,8 1-205,-2 1 205,3-1 1,2 1-1,2-1-135,3 1 58,3-8 0,6 6 0,-2-5 0,-1 0 84,1-4 0,3-2 0,4 1 0,2 1 27,-2-2 0,-2-3 0,-1-3 1,-1-4-42,1-2 1,-1-1 0,-1-6 0,-2 1-28,-2-1 1,-5 1-1,4-1-32,-2 1 0,-2-1 1,-5 1-1,-2 1 1,-3 4 0,2-2 0,-8 6 0,-1 1-33,-1-2 0,-5 6 0,-1-5 0,-1 5 148,1 1 1,2 5-1,1 2 1,1 1 95,-1 4 0,1 2 0,1 2 0,3-1-140,6 1 0,3-1 1,2 3-1,0 1-129,0 1 0,0 1 0,2-6 0,3 1-11,6-1 1,3 1 0,3-1-1,2-1 39,1-3 1,1-5 0,-4-6 0,2 0 76,2 0 0,0 0 0,-6-1 0,1-4-2,-1-6 0,-1-4 1,-4-4-1,-5-2-79,-3 2 1,-2 0 0,0 0 0,0-1-60,0 1 0,-7 1 0,-5 3 0,-5-1 76,-4 1 0,-1 4 0,3 3 266,-2 1-143,-6 2 0,4 6 0,-3 3 539,6 1-440,-4 7 0,6-3 1,-1 8-1,6 2 9,2 2 1,8 1 0,-2-3-1,3 2-171,2-2 1,7-2-1,3-2 1,4 1-109,1-1 1,1-1 0,1-3-1,2-6-15,2-4 1,0-1 0,-6 0 0,1 0 78,-1 0 0,1-1 0,-1-4 0,1-6-26,-1-3 1,-6-6-1,-2-1 1,-2 0-154,0-1 0,0 3 1,-5-5-266,0 2 445,-7 1 0,0 5 1,-5 1-1,0 1 37,-5 4 0,1-2 0,-4 6 0,3 3 37,1 1 1,-5 2 0,1 0-1,1 2 161,2 3 1,1 4 0,0 6 0,3 1 15,2-1 0,-1 1 0,7-1 1,2 1-49,1-1 1,2 1 0,0-1 0,2 1-324,3-1 1,-2-1 0,8-3-1,1-5-13,1 1 0,3-5 0,0 3 126,-1-3 0,1-4 1,-1-1-1,1-4-19,-1-2 1,1-1 0,-3-6 0,-1-1-95,-1-4 1,-3 4-1,3-3 1,-6 2-35,-3 3 1,-2-1-1,0 1 1,-2 1 92,-3 4 1,-4-2 0,-6 6 0,-3 3 39,-2 1 1,2 2 0,-4 0-1,1 2 245,1 3 0,1 4 0,7 6 1,3 1-5,2-1 0,-3 1 1,5-1-138,1 1 1,4-1 0,5 1-176,6-1 145,2-6 0,3 3 1,0-7-1,-1-1-15,1-3 0,-1-1 0,1 0 0,1 0-16,3 0 1,-7-1-1,2-3 1,-3-3-138,-3-1 0,-2-3 0,-7-4 0,-2-1-909,-3 1 1046,-4 6 0,-13-11 0,-2 2 0</inkml:trace>
  <inkml:trace contextRef="#ctx0" brushRef="#br4" timeOffset="43">22004 11247 8291,'0'-9'-404,"0"-4"0,0 9 716,0-6-174,0 6 0,0-4 84,0 3-338,0 3 24,0-5 0,0 9 0,2 1 58,3 2 1,-2 0 0,6-3 0,0 2 54,-1 1 1,-3 0 0,6-5 54,1 0 1,-4 0 162,3 0-126,-8-7 1,4 4 0,-9-6 76,-3 2 1,2 2 93,-8 5-29,1 0-205,1 0 0,-4 0-201,2 0 1,3-5 0,-3-2-1142,-1-2 1292,-1-1 0,-3-6 0,1 1 0</inkml:trace>
  <inkml:trace contextRef="#ctx0" brushRef="#br4" timeOffset="44">21570 10456 8136,'0'-11'-331,"0"1"1838,0 0-811,0-6-534,0 8 0,0 2 0,0 12 0,2 4-32,3 4 0,-4 8 0,5 4 0,-5 3-85,-1 2 0,6 0 0,-1 0 0,-2 0-39,-1 0 1,0 0 0,1-1-1,2-3 29,-1-1 0,-3-7 0,1 0 0,2-5 58,1-4 66,0 1 0,-5-4-58,0-7 0,0-7 0,0-11-105,0-2 1,0 2 0,-2-2 0,-1 1-13,-2-2 1,-1 2-1,6-5 1,0 0-6,0 0 1,-5 0-1,0-4 1,2 2-10,1-1 1,0-3-1,-1-1 22,-2 0 8,-1 7 0,6-5 0,-1 3 0,-3-3 0,-1-2 0,0 5 0,5 2 0,0 1 0,0-4 0,0 8 0,2-4 0,1 4-4,2 6 1,7 2 0,-1-1 1,2 2 1,3 6 0,-1-1 0,1 3-2,-1 2 0,1 7 1,-1 4-1,-1 4 32,-3 6 1,1-2-1,-7 5 1,-2 0 53,-1 0 0,-2-5 0,-2 4 0,-3-3 75,-5 1 1,-4 0 0,-2-6 162,1 1-268,6-1 0,-6-1 0,1-2 1,-5-2 46,0 2 0,7-5 0,2 0 0,-2-2 6,-2 1 0,4-1-191,-1-5 10,1 0 0,1-2 1,6-1-141,6-3 0,6-4 1,8 5-1,2 1-48,2 3 1,1 1 0,-3 0-1,3 0 229,3 0 1,-5 0 0,4 0 0,-1 0 1,-4 0 1,3 7 0,-1 3 488,-2 4-296,-2 1 1,-3 6 0,-4 1 508,-5 3-462,-3-7 1,-2 10 0,-2-7 0,-3-1 50,-5 3 1,-9-6-1,-4 2 1,-1-7-151,-3-7 0,-8-3 0,-3-2 0,-1 0 19,-4 0 1,3-7-1,-1-2-128,-2 1 0,-2-13 0,-2 4 0</inkml:trace>
  <inkml:trace contextRef="#ctx0" brushRef="#br4" timeOffset="45">18887 10813 8135,'0'-16'-651,"0"1"951,0-1 0,0 6 104,0-1-247,0 8 1,0-2 304,0 10-373,0 4 1,0 6 0,2 2-1,1 4 81,3 5 1,-1 3 0,-5 2 0,0 0-73,0 0 0,0 0 1,1 0-1,3 0-63,1 0 1,0 0-1,-5 0 1,0-1-59,0-4 1,0-2 0,2-7-1,1 0-136,3-3 260,-1-2-18,-5-3 1,0-9 0,0-11-68,0-3 1,0-1 0,0-1-31,0 1 1,0-1 0,0 1 0,0-1-13,0 1 0,0-1 1,0 1-1,0-1 4,0 1 1,0-1 0,0 1 0,0-2 12,0-4 1,0 4 0,0-4-1,0 4-3,0 1 1,0-4 0,-2-1 0,-1 2 6,-3 2 1,1-4 0,5 0-1,0 2 6,0 2 1,0 2 0,0-1 0,0 1 56,0-1 1,0 1-1,0-1-46,0 0 1,5 6 0,2 2 7,2 1 1,1 1-156,6 6 64,-1 0 1,1 0 0,-1 0 0,1 0-1,-1 0 0,-4 7 1,-1 2-1,2 1 62,2 1 1,1-1-1,-1 6 39,-4-1 0,2 2 0,-6 2 0,-1 4 130,2 1 0,-6-4 1,5 6-1,-5 2 97,-1 1 1,0 2-1,0 0-122,0 0-59,0 0 0,0 2 0,0 0-71,0-2-15,0-4 1,0-6-1,0 0-170,0-2 38,0-2 9,0-8 0,0-9 1,2-11-1,1-3-46,3-1 0,-1-1 1,-5 1-1,0-2 15,0-4 1,0 4 0,0-6 0,0 3 56,0-1 1,0 0 0,0 6 0,0-1 97,0 1 0,0-1 250,0 1-157,-7-1 1,3 6 216,-6 0-211,0 6 1,-1-3 0,1 7 198,-2 0-219,-2 0 1,-1 2 0,-1 1 0,1 4-82,-1 2 0,1-4 1,-1 4-1,1-1-80,-1 1 1,6-4 90,0 5 0,-1-6 0,-4 3 0</inkml:trace>
  <inkml:trace contextRef="#ctx0" brushRef="#br4" timeOffset="46">20577 10952 8240,'0'-15'-201,"0"4"0,-1 1 345,-4-2 1,3 3 0,-3-1 217,3-2 1,2 3 50,0-1-170,0 7 1,0 8-1,0 12-114,0 5 1,0-1 0,0 5-1,0 3-122,0 6 0,0-3 0,2 5 0,1-5-67,2-1 1,0-1-1,-5-3 1,0-3 51,0-1 0,6-3 0,-1-4 217,-2-1-134,-1-6 1,-2-11 0,0-11-65,0-6 1,0-2-1,0 4 1,0-2-44,0-2 1,2-7 0,1 4 0,2-1-23,-1-1 1,-3 5 0,-1-3-61,0 1 109,0 3 0,0 4 0,0 1 64,0-1 1,0 9 136,0 7 1,0 9-1,0 12 1,0 3 79,0 0 1,-5 7 0,0-2 0,2 6-154,1-1 0,2 1 0,0-1 0,0 1-305,0-6 1,0 2 0,0-7 0,0 0-943,0-3 1,0-4 1123,0-1 0,0-1 0,0 1 0</inkml:trace>
  <inkml:trace contextRef="#ctx0" brushRef="#br4" timeOffset="47">21539 12286 7691,'14'2'0,"-2"1"-824,-2 3 0,-5-1 824,6-5 0,-6 0 103,5 0 0,-5 0 535,6 0 290,-8 0-203,4 0-285,-7 0 302,0 0-638,0-7 0,-7 3 0,-3-4 0,-4-1 22,-2 1 1,1-1 0,-2-3 0,-2 3-20,-2 2 0,-1-3 0,3 3 0,-2 0-85,2 0 0,2-3 0,1 5 0,1 1-350,-1 3-257,1-6 156,-1 5 284,15 2 1,2 4 0,16 4 0,2 1 1,2-1 0,7-2 0,-4 2 0,2 1 176,-1-1 1,-4-2 0,3 2-1,-1 1 48,-4-1 0,3-4 0,-1 3 0,-2-2 93,-2 0 0,-3 2 0,-2-4 300,-2 3-380,-6-1 0,-4-5 1,-11 0-1,-3-2-30,-1-3 0,-8 1 0,-1-6 0,-1-2 21,-1-2 1,2 4 0,-4 0-1,4-1 27,1 3 0,3-4 0,4 5-74,1-2 34,-1 6 1,1-9-249,-1 6 253,8 1-289,1 5 0,19 0 0,3 0 71,3 0 0,6 2 0,0 1 0,2 4 116,-1 2 1,0-4 0,2 4 0,-3-1 71,-1 1 0,-3 0 0,-4 3 0,-1-4 127,1-1 1,-2 0-752,-4-2 1,-5-3 576,-10 3 0,-11-10 0,-8-4 0</inkml:trace>
  <inkml:trace contextRef="#ctx0" brushRef="#br4" timeOffset="48">22485 9882 8381,'15'0'-686,"1"7"645,-1-6 1,1 6 392,-1-7 99,-6 0-280,-2 0 1,-24 0-78,-4 0 1,-8-7-1,6-1 1,-1-3 24,-4 1 1,4 5 0,-1-5-1,-1-1 13,2 3 0,-4-4 0,7 5 0,2 0-26,2 0 1,3 0 0,2 4-60,2-3-35,7 1-124,-11 5 65,12 0 0,-3 0 0,10 0-223,5 0 154,4 7 0,7 0 1,1 5-1,2-2 40,4 2 1,-4-3 0,0 1-1,0 1 72,0-3 0,-3 6 0,3-5 0,0 1 97,0 0 0,-5-6 1,2 3-1,-4-2 544,-1 0-419,-1 0-238,-6-5 0,-11 0 1,-12-1-1,-5-3 18,0-1 0,-5-2 0,0 4 1,-2-3-12,1 3 1,4-4 0,-3 0 0,1 0 127,4 0 1,2 1 0,2 2 83,-1-1 1,2-2-161,4 2 1,5 5-1,10-2-131,5 6 0,6 8 0,5-4 0,3 3-215,0-1 1,3 0 0,-6 6 0,-2-1 306,-2 1 0,-1-1 0,-1 1 0</inkml:trace>
  <inkml:trace contextRef="#ctx0" brushRef="#br4" timeOffset="49">20857 13822 6963,'0'9'906,"0"-2"-899,-7-7 1,-2 0 0,-6 0 100,-1 0 1,6 0 0,-1 0 0,-1 0 18,-2 0 0,-1 0 1,-1 0-1,1 1 63,-1 5 0,1-3 1,-1 7-1,1 4 137,-1 5 0,-4 0 0,-1 7 0,2 0 17,2-2 0,7 5 0,-1-3 331,-1 3-530,5 2 1,0-1 0,7-3-2,0-1-9,0 0 1,2 0 0,3-2 0,6-2-5,2-3 1,5-1-1,1-5 1,3-2-110,2-6 0,0-3 1,4-2-1,-2-2-204,1-3 0,8-6 0,1-9 0,0-4-467,2-1 1,-7-2-1,2 4 1,-7 1 648,-4 0 0,-1 1 0,-6 5 0</inkml:trace>
  <inkml:trace contextRef="#ctx0" brushRef="#br4" timeOffset="50">22872 8175 8436,'6'-15'-43,"-1"-1"0,0 6 1,-3 1 357,3 2 0,-3 4-104,3 8 0,-4 9 0,-1 8 0,0 1-31,0-1 1,0 6 0,0-4 0,-1 2-5,-4 0 1,3-2-1,-5 3 1,2-3-115,0-1 1,-2 3 0,3-6 0,-1-1 68,2-1 1,-4-3-178,2 1-165,-8-1 263,12-6 0,-6-4-11,7-10 0,0 0 0,0-9 1,0-3-89,0-1 0,0-1 1,0 0-1,0-3-20,0-2 0,0 0 0,2-4 0,1 2-50,2-1 0,2 3 1,-3-1-1,1 3 56,-2 3 0,-1-3 0,-2 1 193,0 2-165,0 2 0,0 1 171,0 1 86,0 6 43,0-5-242,0 13 1,0-5-1,0 12-62,0 4 0,7 4 0,3 1 1,4 1-7,1-1 0,6 1 0,1-1 0,3 3 15,2 2 1,-3-2-1,2 2 1,2-1 165,1 2 1,0 1 0,-1 6 0,-4-2 119,-2 1 0,-1 3 0,-5 1 182,-1 0-382,1-7 1,-8 3-1,-4-6 1,-8-2 38,-6-2 0,-11-6 1,-5-3-1,-5-1-37,-5-3 1,-3-4 0,-6-6 0,2-2-41,1-1 0,3-5 1,-3 4-1,6-4-39,3-1 0,8 1 1,0 2-1,3 3-1045,3 2-1449,2-5 2513,8 11 0,9 1 0,9 8 0</inkml:trace>
  <inkml:trace contextRef="#ctx0" brushRef="#br4" timeOffset="51">24159 8873 8256,'11'-5'0,"-1"-2"-654,2-1 0,0 3 1009,-1-6 201,2 8-131,-11-4-257,5 7 0,-9 0 1,-3 0-43,-5 0 1,-4 0 0,-3 0 0,-4 0 9,-5 0 1,2 0 0,-2 0 0,0 0 14,2 0 1,-3 0 0,6 0 0,2 0 8,2 0 1,-4 0-1,1 0 4,1 0 1,7 0-64,1 0 1,8 2-3,-2 3 1,3 3 0,2 8 191,0-1-237,0 1 1,0-1-1,0 1 93,0 0-80,7 6 0,-6-3 0,5 5-39,-5-2-2,-1 6 0,0-9 1,2 5-1,2-2 21,1-3 1,0 4 0,-5-2 0,0-2 25,0-2 0,2-2 0,1 1 0,2-1 29,-1 1 1,-3-6 0,1 0 38,3 3 1,-1-1-79,6-2 1,-5-3 0,6-7-1,1 0-94,1 0 1,5 0 0,1 0 0,5 0 22,5 0 1,-5-2 0,11-1 0,-1-2 22,-1 1 0,-1 2 0,0 2-593,-1 0 304,-7 0 0,-2 0 0,-6 0 0,-1 0-2597,1 0 771,-8 0 2100,-22 0 0,-5-7 0,-18-1 0</inkml:trace>
  <inkml:trace contextRef="#ctx0" brushRef="#br4" timeOffset="52">23803 9075 8682,'2'-14'1487,"3"4"-1079,5 5 0,-1 3 1,1 2-1,4 0-208,5 0 1,5 0 0,7 0 0,2 0-248,3 0 0,-3 5 1,3 0-1,-5 1 47,-5 1 0,3-6 0,-5 6 0</inkml:trace>
  <inkml:trace contextRef="#ctx0" brushRef="#br4" timeOffset="53">22128 10673 6637,'9'0'787,"-2"0"-586,-7 0 0,0 0-7,6 0-56,-4 0 0,5-2 60,-7-3 1,-2 3-81,-3-3 1,2 3-1,-6 1-27,2-4 1,-5 3 0,2-3-37,-4 3 0,-1 2 1,-1 0-1,1 0 11,-1 0 0,1 0 0,-1 0 0,1 0-1,-1 0 1,-1 0 0,-2 0 0,-2 2-7,2 3 1,-3 2 0,-1 5 0,1-2-6,0 2 1,-1 2-1,4 2 1,-1-1 73,1 1 0,1-1 1,3 1-1,-1-1-62,1 1 1,-1-1 0,3 2-1,1 2 8,1 2 1,6 0 0,-4-6 0,3 2-7,2 4 1,2-4 0,2 6 0,0-3-9,0 1 1,0 0 0,0-6-1,2 1 17,3-1 1,-3-4-1,3-1-127,-3 2-188,5 2-125,-6-6-53,6 6 0,-8-12 416,-5 3 0,-2-17 0,-8-5 0</inkml:trace>
  <inkml:trace contextRef="#ctx0" brushRef="#br4" timeOffset="54">20810 9572 8376,'9'-7'293,"-1"5"-16,-3-3 1,-3 5 0,3 5 0,-3 5 68,-2 4 1,0 3 0,0 2-1,0 4-46,0 1 1,0 2 0,0 6-1,0 3-151,0 1 0,2 0 1,1-6-1,2-3-185,-1-1 0,-2-2 0,-2 2-654,0-5 1,0-4-1582,0-2 1048,0-6 1,0-9 1222,0-10 0,6-4 0,-4-2 0,3 1 0,4-8 0,0-1 0</inkml:trace>
  <inkml:trace contextRef="#ctx0" brushRef="#br4" timeOffset="55">21012 9665 8376,'8'-16'-38,"1"2"1,-6 2 775,2 2-321,1 6 1,-6-1-196,0 10 1,0 6 0,0 8 0,0 3-62,0 2 1,0-3 0,0 3-173,0-1-11,0 4 1,0-8 0,0 5 0,0-1 10,0-4 1,7-2 0,3-2 0,4 1 140,1-1 0,-3-4 1,2-3-1,3-1 5,0-3 0,1-3 0,-1-2 0,2-5-50,2-4 1,-1-4 0,-4-1-1,-1-2-79,1-4 0,-2 4 0,-2-6 0,-4 3-21,-1-1 0,-2-2 0,-5 5 1,0-3-60,0 2 0,0 2 1,-1 1-1,-5 1-32,-4-1 0,-4 6 1,-1 1 87,-1 2-15,-6-5 1,5 10-1,-4-3 1,2 4-76,-2 1 1,4 0 0,-4 0 0,4 0-310,2 0 1,-1 6 0,1 5-308,-1 3 1,8 1 0,2 1-883,5-1 1606,1-6 0,0 5 0,0-6 0</inkml:trace>
  <inkml:trace contextRef="#ctx0" brushRef="#br4" timeOffset="56">21446 9447 8284,'2'-13'334,"3"2"0,-5 6 53,0 10 0,-2 4 1,-7 6-1,1-1-330,-1-3 0,6 2 0,-4-2-5,0 2 1,5 3 0,-3 0-176,3-1 0,2-5 0,2 1 19,3 1 0,-1-4 1,6 1-1,2 0 117,2-1 0,1-3 0,1 4 77,-1-2 1,1 3 0,-1-3 23,1 2 0,-2 1 0,-2 6 0,-4-1 94,-1 1 1,-2-6 0,-5 0-1,0 2-35,0 2 1,0-3-1,-1-1-131,-5 2 0,0-3 0,-6-1 0,1-1-125,-1-3 1,-2-3 0,-1-1 0,-1-1-276,1-5 0,-6 3 0,-1-7 0,-1-1-342,1 3 0,-4-6 0,5 5 1,2-1 699,2 0 0,-5-8 0,-2-6 0</inkml:trace>
  <inkml:trace contextRef="#ctx0" brushRef="#br4" timeOffset="57">21306 9478 8150,'16'-6'-190,"-1"-3"329,1 0 0,-1 2 0,1 7 0,-1 0 308,1 0 1,-1-1-1,3-3 1,0-1-442,3 2 1,5 1 0,-4 2-1,1-2-333,-1-3 0,4 3 0,-5-3 0,-2 3-1313,-2 2 1640,-2-6 0,1 4 0,-1-5 0</inkml:trace>
  <inkml:trace contextRef="#ctx0" brushRef="#br4" timeOffset="58">21756 9308 8909,'-9'10'568,"4"1"0,3 1-412,2 1 0,0-2 1,0-1 109,0 2-157,0-5 0,6 7 0,0-6 0,3 1 181,3-4 1,2 2-249,1-2 15,1 0 0,-1-5 1,1 0-48,-1 0 0,-1-6 1,-3-5-1,-5-1-89,1 2 1,-5-4 0,2 4 0,-6-4-207,-3-2 1,-9 1-1,0 1 1,-7 2-486,-3 2 0,-2 6 770,-5-1 0,-6 10 0,-3 4 0</inkml:trace>
  <inkml:trace contextRef="#ctx0" brushRef="#br4" timeOffset="59">22051 11961 7899,'6'8'-529,"-4"1"926,3-4-10,4-3-71,-7 5 155,5-7-334,-7 0 1,0-7 0,0-4-53,0-2 0,-6 2 1,0 1-1,-3-2-4,-3-2 1,3 4 0,-1-1 0,-2 1 39,-2 1 0,-1-4 0,-1 4-11,1 0 0,-3 2 1,-1 7 75,-1 0-124,-1 0 0,5 0 0,1 0-131,-1 0 63,8 0 0,-11 0 1,3 0-1059,-1 0 1064,0 0 0,1 7 0,1 2 0</inkml:trace>
  <inkml:trace contextRef="#ctx0" brushRef="#br4" timeOffset="60">22268 12007 7167,'7'-9'1043,"-4"1"-646,7 3 0,-6 5 1,1 0-112,-3 8 0,-2 11 0,0 4 0,0-1-9,0 0 1,0 6-1,0 0-18,0 6-190,0-1 0,0 5 0,1-7 1,3-2-115,1-3 1,0 3-1,-5-5 1,0 1-272,0-5 1,0-3-1612,0-1 1045,0-7 0,0-4 1,0-10 881,0-6 0,0-3 0,0-1 0,0-1 0</inkml:trace>
  <inkml:trace contextRef="#ctx0" brushRef="#br4" timeOffset="61">22531 12038 8055,'0'-15'20,"0"-1"0,0 6 0,2 1 433,3 2-232,-3 2 0,5 7 1,-7 3 309,0 5-328,0 4 1,-5 2 205,-1-1-289,1 1 1,5-1 0,0 1-1,0-1-110,0 1 1,0-6 0,0 0 0,0 2-76,0 2 0,2-3 1,3-1-1,5 2-64,4 2 0,2 0 0,-1-2 0,1-2 107,-1 2 0,6 2 0,1 1 0,1 1 101,-1-1 0,-1-4 1,-6-1-1,1 2 140,-1 2 1,-1 3 0,-4 2-1,-4 2-1,-5-2 0,-2-2 0,-5-2-166,-4 1 0,-5-7 1,-6-4-1,-3-3-169,0-2 0,-6 0 0,5-2 0,-5-3-211,-1-6 0,5-3 0,2-1 0,0-1-340,0 1 1,5-1-1,-2 1 1,4-1 667,2 1 0,-1-8 0,1-1 0</inkml:trace>
  <inkml:trace contextRef="#ctx0" brushRef="#br4" timeOffset="62">22500 12023 8006,'2'-16'39,"3"1"1,4 1-1,5 2 603,-4 1 0,2 6 0,-5-3-332,1 1 1,-2-4 0,2 4 0,1 1-203,-1-1 1,-2 0 0,4 3 0,0-3-428,-1-1 0,5 3 1,-4-4-498,4 2 0,-4-3 0,0 5 816,3 1 0,0-4 0,3-1 0</inkml:trace>
  <inkml:trace contextRef="#ctx0" brushRef="#br4" timeOffset="63">22872 11743 8130,'0'-15'675,"0"-1"-405,0 8 1,-1 3 0,-3 10-112,-1 5 1,0 4 0,5 1-212,0 1 76,0-1 0,0 6 1,0 0 53,0-2-62,0-2 0,5-2 0,2-1 0,0-2 232,0-1 1,5-3-135,-2 3 1,4-4 0,1-7-79,1 0 1,-2-7 0,-2-4 0,-4-3-52,-1-1 0,4-1 0,-6 1 1,-2-1-110,-1 1 0,-2-6 0,-2 1 0,-3 2-41,-5 6 1,-4-2 0,-2 6-875,1-1 504,-7-5 535,4 13 0,-11-13 0,5 5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79D81-6665-1B40-8652-83BD588FFECA}" type="datetimeFigureOut">
              <a:rPr lang="en-US" smtClean="0"/>
              <a:t>1/12/21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4FC1-FD47-2744-BFB2-B26ABEA51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29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79D81-6665-1B40-8652-83BD588FFECA}" type="datetimeFigureOut">
              <a:rPr lang="en-US" smtClean="0"/>
              <a:t>1/12/21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4FC1-FD47-2744-BFB2-B26ABEA51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021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79D81-6665-1B40-8652-83BD588FFECA}" type="datetimeFigureOut">
              <a:rPr lang="en-US" smtClean="0"/>
              <a:t>1/12/21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4FC1-FD47-2744-BFB2-B26ABEA51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359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79D81-6665-1B40-8652-83BD588FFECA}" type="datetimeFigureOut">
              <a:rPr lang="en-US" smtClean="0"/>
              <a:t>1/12/21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4FC1-FD47-2744-BFB2-B26ABEA51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034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79D81-6665-1B40-8652-83BD588FFECA}" type="datetimeFigureOut">
              <a:rPr lang="en-US" smtClean="0"/>
              <a:t>1/12/21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4FC1-FD47-2744-BFB2-B26ABEA51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026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79D81-6665-1B40-8652-83BD588FFECA}" type="datetimeFigureOut">
              <a:rPr lang="en-US" smtClean="0"/>
              <a:t>1/12/21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4FC1-FD47-2744-BFB2-B26ABEA51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098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79D81-6665-1B40-8652-83BD588FFECA}" type="datetimeFigureOut">
              <a:rPr lang="en-US" smtClean="0"/>
              <a:t>1/12/21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4FC1-FD47-2744-BFB2-B26ABEA51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331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79D81-6665-1B40-8652-83BD588FFECA}" type="datetimeFigureOut">
              <a:rPr lang="en-US" smtClean="0"/>
              <a:t>1/12/21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4FC1-FD47-2744-BFB2-B26ABEA51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173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79D81-6665-1B40-8652-83BD588FFECA}" type="datetimeFigureOut">
              <a:rPr lang="en-US" smtClean="0"/>
              <a:t>1/12/21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4FC1-FD47-2744-BFB2-B26ABEA51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763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79D81-6665-1B40-8652-83BD588FFECA}" type="datetimeFigureOut">
              <a:rPr lang="en-US" smtClean="0"/>
              <a:t>1/12/21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4FC1-FD47-2744-BFB2-B26ABEA51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543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79D81-6665-1B40-8652-83BD588FFECA}" type="datetimeFigureOut">
              <a:rPr lang="en-US" smtClean="0"/>
              <a:t>1/12/21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84FC1-FD47-2744-BFB2-B26ABEA51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380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79D81-6665-1B40-8652-83BD588FFECA}" type="datetimeFigureOut">
              <a:rPr lang="en-US" smtClean="0"/>
              <a:t>1/12/21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84FC1-FD47-2744-BFB2-B26ABEA51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256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ECB18968-2E13-304B-A28F-E1BFC2D1AB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637232"/>
              </p:ext>
            </p:extLst>
          </p:nvPr>
        </p:nvGraphicFramePr>
        <p:xfrm>
          <a:off x="135789" y="2966927"/>
          <a:ext cx="4585479" cy="3733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5479">
                  <a:extLst>
                    <a:ext uri="{9D8B030D-6E8A-4147-A177-3AD203B41FA5}">
                      <a16:colId xmlns:a16="http://schemas.microsoft.com/office/drawing/2014/main" val="3615894829"/>
                    </a:ext>
                  </a:extLst>
                </a:gridCol>
              </a:tblGrid>
              <a:tr h="373375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8881276"/>
                  </a:ext>
                </a:extLst>
              </a:tr>
            </a:tbl>
          </a:graphicData>
        </a:graphic>
      </p:graphicFrame>
      <p:graphicFrame>
        <p:nvGraphicFramePr>
          <p:cNvPr id="20" name="Table 17">
            <a:extLst>
              <a:ext uri="{FF2B5EF4-FFF2-40B4-BE49-F238E27FC236}">
                <a16:creationId xmlns:a16="http://schemas.microsoft.com/office/drawing/2014/main" id="{7D6097DF-391F-2141-8C78-1BE446249EEF}"/>
              </a:ext>
            </a:extLst>
          </p:cNvPr>
          <p:cNvGraphicFramePr>
            <a:graphicFrameLocks noGrp="1"/>
          </p:cNvGraphicFramePr>
          <p:nvPr/>
        </p:nvGraphicFramePr>
        <p:xfrm>
          <a:off x="4901186" y="2966927"/>
          <a:ext cx="4052859" cy="3741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2859">
                  <a:extLst>
                    <a:ext uri="{9D8B030D-6E8A-4147-A177-3AD203B41FA5}">
                      <a16:colId xmlns:a16="http://schemas.microsoft.com/office/drawing/2014/main" val="3615894829"/>
                    </a:ext>
                  </a:extLst>
                </a:gridCol>
              </a:tblGrid>
              <a:tr h="374138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8881276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2F2B3A7F-E0F1-5342-A850-31F5700F7900}"/>
              </a:ext>
            </a:extLst>
          </p:cNvPr>
          <p:cNvGraphicFramePr>
            <a:graphicFrameLocks noGrp="1"/>
          </p:cNvGraphicFramePr>
          <p:nvPr/>
        </p:nvGraphicFramePr>
        <p:xfrm>
          <a:off x="177619" y="149692"/>
          <a:ext cx="4668014" cy="2667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8014">
                  <a:extLst>
                    <a:ext uri="{9D8B030D-6E8A-4147-A177-3AD203B41FA5}">
                      <a16:colId xmlns:a16="http://schemas.microsoft.com/office/drawing/2014/main" val="3615894829"/>
                    </a:ext>
                  </a:extLst>
                </a:gridCol>
              </a:tblGrid>
              <a:tr h="266753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8881276"/>
                  </a:ext>
                </a:extLst>
              </a:tr>
            </a:tbl>
          </a:graphicData>
        </a:graphic>
      </p:graphicFrame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96DBBE96-8E32-904F-8579-F7B76BF9A60E}"/>
              </a:ext>
            </a:extLst>
          </p:cNvPr>
          <p:cNvGraphicFramePr>
            <a:graphicFrameLocks noGrp="1"/>
          </p:cNvGraphicFramePr>
          <p:nvPr/>
        </p:nvGraphicFramePr>
        <p:xfrm>
          <a:off x="5027755" y="149693"/>
          <a:ext cx="3938626" cy="2667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8626">
                  <a:extLst>
                    <a:ext uri="{9D8B030D-6E8A-4147-A177-3AD203B41FA5}">
                      <a16:colId xmlns:a16="http://schemas.microsoft.com/office/drawing/2014/main" val="3615894829"/>
                    </a:ext>
                  </a:extLst>
                </a:gridCol>
              </a:tblGrid>
              <a:tr h="2667539">
                <a:tc>
                  <a:txBody>
                    <a:bodyPr/>
                    <a:lstStyle/>
                    <a:p>
                      <a:endParaRPr lang="en-US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8881276"/>
                  </a:ext>
                </a:extLst>
              </a:tr>
            </a:tbl>
          </a:graphicData>
        </a:graphic>
      </p:graphicFrame>
      <p:sp>
        <p:nvSpPr>
          <p:cNvPr id="6" name="Trapezium 5">
            <a:extLst>
              <a:ext uri="{FF2B5EF4-FFF2-40B4-BE49-F238E27FC236}">
                <a16:creationId xmlns:a16="http://schemas.microsoft.com/office/drawing/2014/main" id="{85B82661-2721-2C41-8778-F4EAC9BA10AC}"/>
              </a:ext>
            </a:extLst>
          </p:cNvPr>
          <p:cNvSpPr/>
          <p:nvPr/>
        </p:nvSpPr>
        <p:spPr>
          <a:xfrm rot="4450463">
            <a:off x="4890214" y="725692"/>
            <a:ext cx="2376552" cy="1216152"/>
          </a:xfrm>
          <a:prstGeom prst="trapezoid">
            <a:avLst>
              <a:gd name="adj" fmla="val 4402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EBBF6F4-4F98-9646-BFB3-E7ADD0921E13}"/>
                  </a:ext>
                </a:extLst>
              </p:cNvPr>
              <p:cNvSpPr txBox="1"/>
              <p:nvPr/>
            </p:nvSpPr>
            <p:spPr>
              <a:xfrm>
                <a:off x="6599105" y="205130"/>
                <a:ext cx="2359749" cy="20387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𝐼𝑛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𝑡h𝑒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𝑠h𝑎𝑝𝑒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𝐴𝐵𝐶𝐷</m:t>
                    </m:r>
                  </m:oMath>
                </a14:m>
                <a:r>
                  <a:rPr lang="en-US"/>
                  <a:t>:</a:t>
                </a:r>
              </a:p>
              <a:p>
                <a:endParaRPr lang="en-US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𝐴𝐵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𝑝𝑎𝑟𝑎𝑙𝑙𝑒𝑙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𝐶𝐷</m:t>
                      </m:r>
                    </m:oMath>
                  </m:oMathPara>
                </a14:m>
                <a:endParaRPr lang="en-US"/>
              </a:p>
              <a:p>
                <a:endParaRPr lang="en-US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𝐴𝐵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𝐵𝐶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𝐶𝐷</m:t>
                      </m:r>
                    </m:oMath>
                  </m:oMathPara>
                </a14:m>
                <a:endParaRPr lang="en-US"/>
              </a:p>
              <a:p>
                <a:endParaRPr lang="en-US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𝐴</m:t>
                      </m:r>
                      <m:acc>
                        <m:accPr>
                          <m:chr m:val="̂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110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EBBF6F4-4F98-9646-BFB3-E7ADD0921E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9105" y="205130"/>
                <a:ext cx="2359749" cy="2038763"/>
              </a:xfrm>
              <a:prstGeom prst="rect">
                <a:avLst/>
              </a:prstGeom>
              <a:blipFill>
                <a:blip r:embed="rId2"/>
                <a:stretch>
                  <a:fillRect t="-18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4ECF5FC-1315-0A4C-8604-8774CA0E9A37}"/>
                  </a:ext>
                </a:extLst>
              </p:cNvPr>
              <p:cNvSpPr txBox="1"/>
              <p:nvPr/>
            </p:nvSpPr>
            <p:spPr>
              <a:xfrm>
                <a:off x="2360821" y="624986"/>
                <a:ext cx="2391360" cy="25947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𝐼𝑛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𝑠h𝑎𝑝𝑒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𝐴𝐵𝐶𝐷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US"/>
              </a:p>
              <a:p>
                <a:endParaRPr lang="en-GB" b="0" i="1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𝐴𝐷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𝐶𝐷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b="0"/>
              </a:p>
              <a:p>
                <a:endParaRPr lang="en-US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𝐴𝐷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𝑝𝑎𝑟𝑎𝑙𝑙𝑒𝑙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𝐵𝐶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/>
              </a:p>
              <a:p>
                <a:endParaRPr lang="en-US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𝐷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GB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𝐴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GB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90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GB"/>
              </a:p>
              <a:p>
                <a:endParaRPr lang="en-US"/>
              </a:p>
              <a:p>
                <a:endParaRPr lang="en-US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4ECF5FC-1315-0A4C-8604-8774CA0E9A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0821" y="624986"/>
                <a:ext cx="2391360" cy="259474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Freeform 15">
            <a:extLst>
              <a:ext uri="{FF2B5EF4-FFF2-40B4-BE49-F238E27FC236}">
                <a16:creationId xmlns:a16="http://schemas.microsoft.com/office/drawing/2014/main" id="{E7793478-3D51-C843-9EB2-C0D6D83CC7F4}"/>
              </a:ext>
            </a:extLst>
          </p:cNvPr>
          <p:cNvSpPr/>
          <p:nvPr/>
        </p:nvSpPr>
        <p:spPr>
          <a:xfrm rot="9380952">
            <a:off x="533343" y="470230"/>
            <a:ext cx="1861851" cy="1630497"/>
          </a:xfrm>
          <a:custGeom>
            <a:avLst/>
            <a:gdLst>
              <a:gd name="connsiteX0" fmla="*/ 0 w 1861851"/>
              <a:gd name="connsiteY0" fmla="*/ 11017 h 1630497"/>
              <a:gd name="connsiteX1" fmla="*/ 1322025 w 1861851"/>
              <a:gd name="connsiteY1" fmla="*/ 0 h 1630497"/>
              <a:gd name="connsiteX2" fmla="*/ 1861851 w 1861851"/>
              <a:gd name="connsiteY2" fmla="*/ 1178805 h 1630497"/>
              <a:gd name="connsiteX3" fmla="*/ 760164 w 1861851"/>
              <a:gd name="connsiteY3" fmla="*/ 1630497 h 1630497"/>
              <a:gd name="connsiteX4" fmla="*/ 0 w 1861851"/>
              <a:gd name="connsiteY4" fmla="*/ 11017 h 1630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1851" h="1630497">
                <a:moveTo>
                  <a:pt x="0" y="11017"/>
                </a:moveTo>
                <a:lnTo>
                  <a:pt x="1322025" y="0"/>
                </a:lnTo>
                <a:lnTo>
                  <a:pt x="1861851" y="1178805"/>
                </a:lnTo>
                <a:lnTo>
                  <a:pt x="760164" y="1630497"/>
                </a:lnTo>
                <a:lnTo>
                  <a:pt x="0" y="11017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2EF8820-A519-3D43-B45A-76672A4F84B3}"/>
              </a:ext>
            </a:extLst>
          </p:cNvPr>
          <p:cNvSpPr/>
          <p:nvPr/>
        </p:nvSpPr>
        <p:spPr>
          <a:xfrm>
            <a:off x="6977852" y="3076514"/>
            <a:ext cx="1861851" cy="185083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908793-C0D4-0E45-BFE5-20E7D0582A61}"/>
              </a:ext>
            </a:extLst>
          </p:cNvPr>
          <p:cNvCxnSpPr>
            <a:cxnSpLocks/>
          </p:cNvCxnSpPr>
          <p:nvPr/>
        </p:nvCxnSpPr>
        <p:spPr>
          <a:xfrm flipV="1">
            <a:off x="7601639" y="3131599"/>
            <a:ext cx="649995" cy="17626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FF30807-C87C-8E48-B727-7FFF665487A5}"/>
              </a:ext>
            </a:extLst>
          </p:cNvPr>
          <p:cNvCxnSpPr>
            <a:endCxn id="19" idx="2"/>
          </p:cNvCxnSpPr>
          <p:nvPr/>
        </p:nvCxnSpPr>
        <p:spPr>
          <a:xfrm flipH="1">
            <a:off x="6977852" y="4001931"/>
            <a:ext cx="9487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8E687F0-D378-3240-8DC8-CD5EBB9996D7}"/>
              </a:ext>
            </a:extLst>
          </p:cNvPr>
          <p:cNvCxnSpPr>
            <a:cxnSpLocks/>
            <a:stCxn id="19" idx="7"/>
          </p:cNvCxnSpPr>
          <p:nvPr/>
        </p:nvCxnSpPr>
        <p:spPr>
          <a:xfrm flipH="1">
            <a:off x="7601639" y="3347562"/>
            <a:ext cx="965402" cy="15448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4FDF546-CE9D-5C4F-8725-D879D0946925}"/>
                  </a:ext>
                </a:extLst>
              </p:cNvPr>
              <p:cNvSpPr txBox="1"/>
              <p:nvPr/>
            </p:nvSpPr>
            <p:spPr>
              <a:xfrm>
                <a:off x="5036675" y="3174455"/>
                <a:ext cx="3153043" cy="37027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𝐼𝑛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𝑐𝑖𝑟𝑐𝑙𝑒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b="0" i="1">
                  <a:latin typeface="Cambria Math" panose="02040503050406030204" pitchFamily="18" charset="0"/>
                </a:endParaRPr>
              </a:p>
              <a:p>
                <a:endParaRPr lang="en-GB" b="0" i="1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𝐴𝐵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𝑟𝑎𝑑𝑖𝑢𝑠</m:t>
                      </m:r>
                    </m:oMath>
                  </m:oMathPara>
                </a14:m>
                <a:endParaRPr lang="en-GB" b="0"/>
              </a:p>
              <a:p>
                <a:endParaRPr lang="en-US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𝐶𝐷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𝑑𝑖𝑎𝑚𝑒𝑡𝑒𝑟</m:t>
                      </m:r>
                    </m:oMath>
                  </m:oMathPara>
                </a14:m>
                <a:endParaRPr lang="en-GB" b="0"/>
              </a:p>
              <a:p>
                <a:endParaRPr lang="en-US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𝑐h𝑜𝑟𝑑</m:t>
                      </m:r>
                    </m:oMath>
                  </m:oMathPara>
                </a14:m>
                <a:endParaRPr lang="en-US"/>
              </a:p>
              <a:p>
                <a:endParaRPr lang="en-GB" b="0" i="1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𝑐𝑒𝑛𝑡𝑟𝑒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𝑐𝑖𝑟𝑐𝑙𝑒</m:t>
                      </m:r>
                    </m:oMath>
                  </m:oMathPara>
                </a14:m>
                <a:endParaRPr lang="en-GB" b="0" i="1">
                  <a:latin typeface="Cambria Math" panose="02040503050406030204" pitchFamily="18" charset="0"/>
                </a:endParaRPr>
              </a:p>
              <a:p>
                <a:endParaRPr lang="en-GB" i="1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𝐴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105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𝐷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ac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GB"/>
              </a:p>
              <a:p>
                <a:endParaRPr lang="en-US"/>
              </a:p>
              <a:p>
                <a:endParaRPr lang="en-US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4FDF546-CE9D-5C4F-8725-D879D09469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6675" y="3174455"/>
                <a:ext cx="3153043" cy="37027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>
            <a:extLst>
              <a:ext uri="{FF2B5EF4-FFF2-40B4-BE49-F238E27FC236}">
                <a16:creationId xmlns:a16="http://schemas.microsoft.com/office/drawing/2014/main" id="{5F548938-7E70-1140-BCF3-B29039A731EA}"/>
              </a:ext>
            </a:extLst>
          </p:cNvPr>
          <p:cNvSpPr/>
          <p:nvPr/>
        </p:nvSpPr>
        <p:spPr>
          <a:xfrm>
            <a:off x="5036675" y="149692"/>
            <a:ext cx="3917370" cy="2667539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1058E8C-C1C4-5045-B180-48A69FE937B3}"/>
              </a:ext>
            </a:extLst>
          </p:cNvPr>
          <p:cNvSpPr/>
          <p:nvPr/>
        </p:nvSpPr>
        <p:spPr>
          <a:xfrm>
            <a:off x="4892266" y="2965003"/>
            <a:ext cx="4052859" cy="3741379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A22DC78-4C89-F643-A502-333746FB4C04}"/>
              </a:ext>
            </a:extLst>
          </p:cNvPr>
          <p:cNvSpPr/>
          <p:nvPr/>
        </p:nvSpPr>
        <p:spPr>
          <a:xfrm>
            <a:off x="152269" y="149692"/>
            <a:ext cx="4693364" cy="2667539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567A8A3-C120-C54F-B3F0-BD400DFA90EF}"/>
              </a:ext>
            </a:extLst>
          </p:cNvPr>
          <p:cNvSpPr/>
          <p:nvPr/>
        </p:nvSpPr>
        <p:spPr>
          <a:xfrm>
            <a:off x="163393" y="2962090"/>
            <a:ext cx="4557875" cy="373858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A3A2DE5-48B8-694B-B688-E64BCC9A6DA9}"/>
                  </a:ext>
                </a:extLst>
              </p:cNvPr>
              <p:cNvSpPr txBox="1"/>
              <p:nvPr/>
            </p:nvSpPr>
            <p:spPr>
              <a:xfrm>
                <a:off x="210706" y="3021429"/>
                <a:ext cx="2701252" cy="31467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𝐼𝑛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𝑠h𝑎𝑝𝑒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𝐴𝐵𝐶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b="0" i="0" dirty="0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GB" b="0" i="0">
                  <a:latin typeface="Cambria Math" panose="02040503050406030204" pitchFamily="18" charset="0"/>
                </a:endParaRPr>
              </a:p>
              <a:p>
                <a:endParaRPr lang="en-GB" b="0" i="1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𝐴𝐵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𝐵𝐶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b="0"/>
              </a:p>
              <a:p>
                <a:endParaRPr lang="en-US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𝑚𝑖𝑑𝑝𝑜𝑖𝑛𝑡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𝐴𝐵</m:t>
                      </m:r>
                    </m:oMath>
                  </m:oMathPara>
                </a14:m>
                <a:endParaRPr lang="en-GB" b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𝑚𝑖𝑑𝑝𝑜𝑖𝑛𝑡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𝐵𝐶</m:t>
                      </m:r>
                    </m:oMath>
                  </m:oMathPara>
                </a14:m>
                <a:endParaRPr lang="en-GB" b="0"/>
              </a:p>
              <a:p>
                <a:endParaRPr lang="en-US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𝑝𝑎𝑟𝑎𝑙𝑙𝑒𝑙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𝐴𝐶</m:t>
                      </m:r>
                    </m:oMath>
                  </m:oMathPara>
                </a14:m>
                <a:endParaRPr lang="en-GB" b="0"/>
              </a:p>
              <a:p>
                <a:endParaRPr lang="en-US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𝐷</m:t>
                      </m:r>
                      <m:acc>
                        <m:accPr>
                          <m:chr m:val="̂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70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/>
              </a:p>
              <a:p>
                <a:endParaRPr lang="en-US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A3A2DE5-48B8-694B-B688-E64BCC9A6D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6" y="3021429"/>
                <a:ext cx="2701252" cy="314675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Group 38">
            <a:extLst>
              <a:ext uri="{FF2B5EF4-FFF2-40B4-BE49-F238E27FC236}">
                <a16:creationId xmlns:a16="http://schemas.microsoft.com/office/drawing/2014/main" id="{EDA1CF97-7ADB-294A-9C27-5196617534F0}"/>
              </a:ext>
            </a:extLst>
          </p:cNvPr>
          <p:cNvGrpSpPr/>
          <p:nvPr/>
        </p:nvGrpSpPr>
        <p:grpSpPr>
          <a:xfrm>
            <a:off x="1969811" y="3679468"/>
            <a:ext cx="2478795" cy="2778466"/>
            <a:chOff x="1972020" y="3219735"/>
            <a:chExt cx="2478795" cy="2778466"/>
          </a:xfrm>
        </p:grpSpPr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F6763F0A-932B-7341-86C4-FFC1BDF91E3C}"/>
                </a:ext>
              </a:extLst>
            </p:cNvPr>
            <p:cNvSpPr/>
            <p:nvPr/>
          </p:nvSpPr>
          <p:spPr>
            <a:xfrm>
              <a:off x="2316979" y="3229726"/>
              <a:ext cx="1828800" cy="2710150"/>
            </a:xfrm>
            <a:custGeom>
              <a:avLst/>
              <a:gdLst>
                <a:gd name="connsiteX0" fmla="*/ 0 w 1828800"/>
                <a:gd name="connsiteY0" fmla="*/ 2357610 h 2710150"/>
                <a:gd name="connsiteX1" fmla="*/ 1288974 w 1828800"/>
                <a:gd name="connsiteY1" fmla="*/ 0 h 2710150"/>
                <a:gd name="connsiteX2" fmla="*/ 1828800 w 1828800"/>
                <a:gd name="connsiteY2" fmla="*/ 2710150 h 2710150"/>
                <a:gd name="connsiteX3" fmla="*/ 0 w 1828800"/>
                <a:gd name="connsiteY3" fmla="*/ 2357610 h 271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2710150">
                  <a:moveTo>
                    <a:pt x="0" y="2357610"/>
                  </a:moveTo>
                  <a:lnTo>
                    <a:pt x="1288974" y="0"/>
                  </a:lnTo>
                  <a:lnTo>
                    <a:pt x="1828800" y="2710150"/>
                  </a:lnTo>
                  <a:lnTo>
                    <a:pt x="0" y="235761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4A4224B-0788-B541-B0CA-3DD0246B328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972020" y="5527078"/>
              <a:ext cx="2478795" cy="47112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1E19CFF-55F9-994C-9C03-96CB72214D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31956" y="3219735"/>
              <a:ext cx="1257596" cy="235141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687BA2D-FA32-634B-874D-46AF36A7C1E2}"/>
                </a:ext>
              </a:extLst>
            </p:cNvPr>
            <p:cNvCxnSpPr>
              <a:cxnSpLocks/>
            </p:cNvCxnSpPr>
            <p:nvPr/>
          </p:nvCxnSpPr>
          <p:spPr>
            <a:xfrm>
              <a:off x="3594958" y="3219735"/>
              <a:ext cx="560585" cy="2712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8412BD4B-7589-0A4D-A83F-8B1A83326D2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53119" y="4467532"/>
              <a:ext cx="1068558" cy="18034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3857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ECB18968-2E13-304B-A28F-E1BFC2D1ABEC}"/>
              </a:ext>
            </a:extLst>
          </p:cNvPr>
          <p:cNvGraphicFramePr>
            <a:graphicFrameLocks noGrp="1"/>
          </p:cNvGraphicFramePr>
          <p:nvPr/>
        </p:nvGraphicFramePr>
        <p:xfrm>
          <a:off x="135789" y="2966927"/>
          <a:ext cx="4585479" cy="3733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5479">
                  <a:extLst>
                    <a:ext uri="{9D8B030D-6E8A-4147-A177-3AD203B41FA5}">
                      <a16:colId xmlns:a16="http://schemas.microsoft.com/office/drawing/2014/main" val="3615894829"/>
                    </a:ext>
                  </a:extLst>
                </a:gridCol>
              </a:tblGrid>
              <a:tr h="373375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8881276"/>
                  </a:ext>
                </a:extLst>
              </a:tr>
            </a:tbl>
          </a:graphicData>
        </a:graphic>
      </p:graphicFrame>
      <p:graphicFrame>
        <p:nvGraphicFramePr>
          <p:cNvPr id="20" name="Table 17">
            <a:extLst>
              <a:ext uri="{FF2B5EF4-FFF2-40B4-BE49-F238E27FC236}">
                <a16:creationId xmlns:a16="http://schemas.microsoft.com/office/drawing/2014/main" id="{7D6097DF-391F-2141-8C78-1BE446249EEF}"/>
              </a:ext>
            </a:extLst>
          </p:cNvPr>
          <p:cNvGraphicFramePr>
            <a:graphicFrameLocks noGrp="1"/>
          </p:cNvGraphicFramePr>
          <p:nvPr/>
        </p:nvGraphicFramePr>
        <p:xfrm>
          <a:off x="4901186" y="2966927"/>
          <a:ext cx="4052859" cy="3741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2859">
                  <a:extLst>
                    <a:ext uri="{9D8B030D-6E8A-4147-A177-3AD203B41FA5}">
                      <a16:colId xmlns:a16="http://schemas.microsoft.com/office/drawing/2014/main" val="3615894829"/>
                    </a:ext>
                  </a:extLst>
                </a:gridCol>
              </a:tblGrid>
              <a:tr h="374138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8881276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2F2B3A7F-E0F1-5342-A850-31F5700F7900}"/>
              </a:ext>
            </a:extLst>
          </p:cNvPr>
          <p:cNvGraphicFramePr>
            <a:graphicFrameLocks noGrp="1"/>
          </p:cNvGraphicFramePr>
          <p:nvPr/>
        </p:nvGraphicFramePr>
        <p:xfrm>
          <a:off x="177619" y="149692"/>
          <a:ext cx="4668014" cy="2667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8014">
                  <a:extLst>
                    <a:ext uri="{9D8B030D-6E8A-4147-A177-3AD203B41FA5}">
                      <a16:colId xmlns:a16="http://schemas.microsoft.com/office/drawing/2014/main" val="3615894829"/>
                    </a:ext>
                  </a:extLst>
                </a:gridCol>
              </a:tblGrid>
              <a:tr h="266753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8881276"/>
                  </a:ext>
                </a:extLst>
              </a:tr>
            </a:tbl>
          </a:graphicData>
        </a:graphic>
      </p:graphicFrame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96DBBE96-8E32-904F-8579-F7B76BF9A60E}"/>
              </a:ext>
            </a:extLst>
          </p:cNvPr>
          <p:cNvGraphicFramePr>
            <a:graphicFrameLocks noGrp="1"/>
          </p:cNvGraphicFramePr>
          <p:nvPr/>
        </p:nvGraphicFramePr>
        <p:xfrm>
          <a:off x="5027755" y="149693"/>
          <a:ext cx="3938626" cy="2667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8626">
                  <a:extLst>
                    <a:ext uri="{9D8B030D-6E8A-4147-A177-3AD203B41FA5}">
                      <a16:colId xmlns:a16="http://schemas.microsoft.com/office/drawing/2014/main" val="3615894829"/>
                    </a:ext>
                  </a:extLst>
                </a:gridCol>
              </a:tblGrid>
              <a:tr h="2667539">
                <a:tc>
                  <a:txBody>
                    <a:bodyPr/>
                    <a:lstStyle/>
                    <a:p>
                      <a:endParaRPr lang="en-US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8881276"/>
                  </a:ext>
                </a:extLst>
              </a:tr>
            </a:tbl>
          </a:graphicData>
        </a:graphic>
      </p:graphicFrame>
      <p:sp>
        <p:nvSpPr>
          <p:cNvPr id="6" name="Trapezium 5">
            <a:extLst>
              <a:ext uri="{FF2B5EF4-FFF2-40B4-BE49-F238E27FC236}">
                <a16:creationId xmlns:a16="http://schemas.microsoft.com/office/drawing/2014/main" id="{85B82661-2721-2C41-8778-F4EAC9BA10AC}"/>
              </a:ext>
            </a:extLst>
          </p:cNvPr>
          <p:cNvSpPr/>
          <p:nvPr/>
        </p:nvSpPr>
        <p:spPr>
          <a:xfrm rot="4450463">
            <a:off x="4890214" y="725692"/>
            <a:ext cx="2376552" cy="1216152"/>
          </a:xfrm>
          <a:prstGeom prst="trapezoid">
            <a:avLst>
              <a:gd name="adj" fmla="val 4402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EBBF6F4-4F98-9646-BFB3-E7ADD0921E13}"/>
                  </a:ext>
                </a:extLst>
              </p:cNvPr>
              <p:cNvSpPr txBox="1"/>
              <p:nvPr/>
            </p:nvSpPr>
            <p:spPr>
              <a:xfrm>
                <a:off x="6599105" y="205130"/>
                <a:ext cx="2359749" cy="20387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𝐼𝑛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𝑡h𝑒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𝑠h𝑎𝑝𝑒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𝐴𝐵𝐶𝐷</m:t>
                    </m:r>
                  </m:oMath>
                </a14:m>
                <a:r>
                  <a:rPr lang="en-US"/>
                  <a:t>:</a:t>
                </a:r>
              </a:p>
              <a:p>
                <a:endParaRPr lang="en-US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𝐴𝐵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𝑝𝑎𝑟𝑎𝑙𝑙𝑒𝑙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𝐶𝐷</m:t>
                      </m:r>
                    </m:oMath>
                  </m:oMathPara>
                </a14:m>
                <a:endParaRPr lang="en-US"/>
              </a:p>
              <a:p>
                <a:endParaRPr lang="en-US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𝐴𝐵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𝐵𝐶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𝐶𝐷</m:t>
                      </m:r>
                    </m:oMath>
                  </m:oMathPara>
                </a14:m>
                <a:endParaRPr lang="en-US"/>
              </a:p>
              <a:p>
                <a:endParaRPr lang="en-US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𝐴</m:t>
                      </m:r>
                      <m:acc>
                        <m:accPr>
                          <m:chr m:val="̂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110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EBBF6F4-4F98-9646-BFB3-E7ADD0921E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9105" y="205130"/>
                <a:ext cx="2359749" cy="2038763"/>
              </a:xfrm>
              <a:prstGeom prst="rect">
                <a:avLst/>
              </a:prstGeom>
              <a:blipFill>
                <a:blip r:embed="rId2"/>
                <a:stretch>
                  <a:fillRect t="-18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4ECF5FC-1315-0A4C-8604-8774CA0E9A37}"/>
                  </a:ext>
                </a:extLst>
              </p:cNvPr>
              <p:cNvSpPr txBox="1"/>
              <p:nvPr/>
            </p:nvSpPr>
            <p:spPr>
              <a:xfrm>
                <a:off x="2360821" y="624986"/>
                <a:ext cx="2391360" cy="25947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𝐼𝑛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𝑠h𝑎𝑝𝑒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𝐴𝐵𝐶𝐷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US"/>
              </a:p>
              <a:p>
                <a:endParaRPr lang="en-GB" b="0" i="1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𝐴𝐷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𝐶𝐷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b="0"/>
              </a:p>
              <a:p>
                <a:endParaRPr lang="en-US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𝐴𝐷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𝑝𝑎𝑟𝑎𝑙𝑙𝑒𝑙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𝐵𝐶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/>
              </a:p>
              <a:p>
                <a:endParaRPr lang="en-US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𝐷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GB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𝐴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GB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90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GB"/>
              </a:p>
              <a:p>
                <a:endParaRPr lang="en-US"/>
              </a:p>
              <a:p>
                <a:endParaRPr lang="en-US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4ECF5FC-1315-0A4C-8604-8774CA0E9A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0821" y="624986"/>
                <a:ext cx="2391360" cy="259474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Freeform 15">
            <a:extLst>
              <a:ext uri="{FF2B5EF4-FFF2-40B4-BE49-F238E27FC236}">
                <a16:creationId xmlns:a16="http://schemas.microsoft.com/office/drawing/2014/main" id="{E7793478-3D51-C843-9EB2-C0D6D83CC7F4}"/>
              </a:ext>
            </a:extLst>
          </p:cNvPr>
          <p:cNvSpPr/>
          <p:nvPr/>
        </p:nvSpPr>
        <p:spPr>
          <a:xfrm rot="9380952">
            <a:off x="533343" y="470230"/>
            <a:ext cx="1861851" cy="1630497"/>
          </a:xfrm>
          <a:custGeom>
            <a:avLst/>
            <a:gdLst>
              <a:gd name="connsiteX0" fmla="*/ 0 w 1861851"/>
              <a:gd name="connsiteY0" fmla="*/ 11017 h 1630497"/>
              <a:gd name="connsiteX1" fmla="*/ 1322025 w 1861851"/>
              <a:gd name="connsiteY1" fmla="*/ 0 h 1630497"/>
              <a:gd name="connsiteX2" fmla="*/ 1861851 w 1861851"/>
              <a:gd name="connsiteY2" fmla="*/ 1178805 h 1630497"/>
              <a:gd name="connsiteX3" fmla="*/ 760164 w 1861851"/>
              <a:gd name="connsiteY3" fmla="*/ 1630497 h 1630497"/>
              <a:gd name="connsiteX4" fmla="*/ 0 w 1861851"/>
              <a:gd name="connsiteY4" fmla="*/ 11017 h 1630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1851" h="1630497">
                <a:moveTo>
                  <a:pt x="0" y="11017"/>
                </a:moveTo>
                <a:lnTo>
                  <a:pt x="1322025" y="0"/>
                </a:lnTo>
                <a:lnTo>
                  <a:pt x="1861851" y="1178805"/>
                </a:lnTo>
                <a:lnTo>
                  <a:pt x="760164" y="1630497"/>
                </a:lnTo>
                <a:lnTo>
                  <a:pt x="0" y="11017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2EF8820-A519-3D43-B45A-76672A4F84B3}"/>
              </a:ext>
            </a:extLst>
          </p:cNvPr>
          <p:cNvSpPr/>
          <p:nvPr/>
        </p:nvSpPr>
        <p:spPr>
          <a:xfrm>
            <a:off x="6977852" y="3076514"/>
            <a:ext cx="1861851" cy="185083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908793-C0D4-0E45-BFE5-20E7D0582A61}"/>
              </a:ext>
            </a:extLst>
          </p:cNvPr>
          <p:cNvCxnSpPr>
            <a:cxnSpLocks/>
          </p:cNvCxnSpPr>
          <p:nvPr/>
        </p:nvCxnSpPr>
        <p:spPr>
          <a:xfrm flipV="1">
            <a:off x="7601639" y="3131599"/>
            <a:ext cx="649995" cy="17626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FF30807-C87C-8E48-B727-7FFF665487A5}"/>
              </a:ext>
            </a:extLst>
          </p:cNvPr>
          <p:cNvCxnSpPr>
            <a:endCxn id="19" idx="2"/>
          </p:cNvCxnSpPr>
          <p:nvPr/>
        </p:nvCxnSpPr>
        <p:spPr>
          <a:xfrm flipH="1">
            <a:off x="6977852" y="4001931"/>
            <a:ext cx="9487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8E687F0-D378-3240-8DC8-CD5EBB9996D7}"/>
              </a:ext>
            </a:extLst>
          </p:cNvPr>
          <p:cNvCxnSpPr>
            <a:cxnSpLocks/>
            <a:stCxn id="19" idx="7"/>
          </p:cNvCxnSpPr>
          <p:nvPr/>
        </p:nvCxnSpPr>
        <p:spPr>
          <a:xfrm flipH="1">
            <a:off x="7601639" y="3347562"/>
            <a:ext cx="965402" cy="15448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4FDF546-CE9D-5C4F-8725-D879D0946925}"/>
                  </a:ext>
                </a:extLst>
              </p:cNvPr>
              <p:cNvSpPr txBox="1"/>
              <p:nvPr/>
            </p:nvSpPr>
            <p:spPr>
              <a:xfrm>
                <a:off x="5036675" y="3174455"/>
                <a:ext cx="3153043" cy="37027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𝐼𝑛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𝑐𝑖𝑟𝑐𝑙𝑒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b="0" i="1">
                  <a:latin typeface="Cambria Math" panose="02040503050406030204" pitchFamily="18" charset="0"/>
                </a:endParaRPr>
              </a:p>
              <a:p>
                <a:endParaRPr lang="en-GB" b="0" i="1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𝐴𝐵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𝑟𝑎𝑑𝑖𝑢𝑠</m:t>
                      </m:r>
                    </m:oMath>
                  </m:oMathPara>
                </a14:m>
                <a:endParaRPr lang="en-GB" b="0"/>
              </a:p>
              <a:p>
                <a:endParaRPr lang="en-US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𝐶𝐷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𝑑𝑖𝑎𝑚𝑒𝑡𝑒𝑟</m:t>
                      </m:r>
                    </m:oMath>
                  </m:oMathPara>
                </a14:m>
                <a:endParaRPr lang="en-GB" b="0"/>
              </a:p>
              <a:p>
                <a:endParaRPr lang="en-US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𝑐h𝑜𝑟𝑑</m:t>
                      </m:r>
                    </m:oMath>
                  </m:oMathPara>
                </a14:m>
                <a:endParaRPr lang="en-US"/>
              </a:p>
              <a:p>
                <a:endParaRPr lang="en-GB" b="0" i="1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𝑐𝑒𝑛𝑡𝑟𝑒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𝑐𝑖𝑟𝑐𝑙𝑒</m:t>
                      </m:r>
                    </m:oMath>
                  </m:oMathPara>
                </a14:m>
                <a:endParaRPr lang="en-GB" b="0" i="1">
                  <a:latin typeface="Cambria Math" panose="02040503050406030204" pitchFamily="18" charset="0"/>
                </a:endParaRPr>
              </a:p>
              <a:p>
                <a:endParaRPr lang="en-GB" i="1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𝐴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105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𝐷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ac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GB"/>
              </a:p>
              <a:p>
                <a:endParaRPr lang="en-US"/>
              </a:p>
              <a:p>
                <a:endParaRPr lang="en-US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4FDF546-CE9D-5C4F-8725-D879D09469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6675" y="3174455"/>
                <a:ext cx="3153043" cy="37027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>
            <a:extLst>
              <a:ext uri="{FF2B5EF4-FFF2-40B4-BE49-F238E27FC236}">
                <a16:creationId xmlns:a16="http://schemas.microsoft.com/office/drawing/2014/main" id="{5F548938-7E70-1140-BCF3-B29039A731EA}"/>
              </a:ext>
            </a:extLst>
          </p:cNvPr>
          <p:cNvSpPr/>
          <p:nvPr/>
        </p:nvSpPr>
        <p:spPr>
          <a:xfrm>
            <a:off x="5036675" y="149692"/>
            <a:ext cx="3917370" cy="2667539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1058E8C-C1C4-5045-B180-48A69FE937B3}"/>
              </a:ext>
            </a:extLst>
          </p:cNvPr>
          <p:cNvSpPr/>
          <p:nvPr/>
        </p:nvSpPr>
        <p:spPr>
          <a:xfrm>
            <a:off x="4892266" y="2965003"/>
            <a:ext cx="4052859" cy="3741379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A22DC78-4C89-F643-A502-333746FB4C04}"/>
              </a:ext>
            </a:extLst>
          </p:cNvPr>
          <p:cNvSpPr/>
          <p:nvPr/>
        </p:nvSpPr>
        <p:spPr>
          <a:xfrm>
            <a:off x="152269" y="149692"/>
            <a:ext cx="4693364" cy="2667539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567A8A3-C120-C54F-B3F0-BD400DFA90EF}"/>
              </a:ext>
            </a:extLst>
          </p:cNvPr>
          <p:cNvSpPr/>
          <p:nvPr/>
        </p:nvSpPr>
        <p:spPr>
          <a:xfrm>
            <a:off x="163393" y="2962090"/>
            <a:ext cx="4557875" cy="373858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A3A2DE5-48B8-694B-B688-E64BCC9A6DA9}"/>
                  </a:ext>
                </a:extLst>
              </p:cNvPr>
              <p:cNvSpPr txBox="1"/>
              <p:nvPr/>
            </p:nvSpPr>
            <p:spPr>
              <a:xfrm>
                <a:off x="210706" y="3021429"/>
                <a:ext cx="2701252" cy="31467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𝐼𝑛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𝑠h𝑎𝑝𝑒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𝐴𝐵𝐶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b="0" i="0" dirty="0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GB" b="0" i="0">
                  <a:latin typeface="Cambria Math" panose="02040503050406030204" pitchFamily="18" charset="0"/>
                </a:endParaRPr>
              </a:p>
              <a:p>
                <a:endParaRPr lang="en-GB" b="0" i="1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𝐴𝐵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𝐵𝐶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b="0"/>
              </a:p>
              <a:p>
                <a:endParaRPr lang="en-US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𝑚𝑖𝑑𝑝𝑜𝑖𝑛𝑡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𝐴𝐵</m:t>
                      </m:r>
                    </m:oMath>
                  </m:oMathPara>
                </a14:m>
                <a:endParaRPr lang="en-GB" b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𝑚𝑖𝑑𝑝𝑜𝑖𝑛𝑡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𝐵𝐶</m:t>
                      </m:r>
                    </m:oMath>
                  </m:oMathPara>
                </a14:m>
                <a:endParaRPr lang="en-GB" b="0"/>
              </a:p>
              <a:p>
                <a:endParaRPr lang="en-US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𝑝𝑎𝑟𝑎𝑙𝑙𝑒𝑙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𝐴𝐶</m:t>
                      </m:r>
                    </m:oMath>
                  </m:oMathPara>
                </a14:m>
                <a:endParaRPr lang="en-GB" b="0"/>
              </a:p>
              <a:p>
                <a:endParaRPr lang="en-US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𝐷</m:t>
                      </m:r>
                      <m:acc>
                        <m:accPr>
                          <m:chr m:val="̂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70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/>
              </a:p>
              <a:p>
                <a:endParaRPr lang="en-US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A3A2DE5-48B8-694B-B688-E64BCC9A6D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6" y="3021429"/>
                <a:ext cx="2701252" cy="314675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Group 38">
            <a:extLst>
              <a:ext uri="{FF2B5EF4-FFF2-40B4-BE49-F238E27FC236}">
                <a16:creationId xmlns:a16="http://schemas.microsoft.com/office/drawing/2014/main" id="{EDA1CF97-7ADB-294A-9C27-5196617534F0}"/>
              </a:ext>
            </a:extLst>
          </p:cNvPr>
          <p:cNvGrpSpPr/>
          <p:nvPr/>
        </p:nvGrpSpPr>
        <p:grpSpPr>
          <a:xfrm>
            <a:off x="1969811" y="3679468"/>
            <a:ext cx="2478795" cy="2778466"/>
            <a:chOff x="1972020" y="3219735"/>
            <a:chExt cx="2478795" cy="2778466"/>
          </a:xfrm>
        </p:grpSpPr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F6763F0A-932B-7341-86C4-FFC1BDF91E3C}"/>
                </a:ext>
              </a:extLst>
            </p:cNvPr>
            <p:cNvSpPr/>
            <p:nvPr/>
          </p:nvSpPr>
          <p:spPr>
            <a:xfrm>
              <a:off x="2316979" y="3229726"/>
              <a:ext cx="1828800" cy="2710150"/>
            </a:xfrm>
            <a:custGeom>
              <a:avLst/>
              <a:gdLst>
                <a:gd name="connsiteX0" fmla="*/ 0 w 1828800"/>
                <a:gd name="connsiteY0" fmla="*/ 2357610 h 2710150"/>
                <a:gd name="connsiteX1" fmla="*/ 1288974 w 1828800"/>
                <a:gd name="connsiteY1" fmla="*/ 0 h 2710150"/>
                <a:gd name="connsiteX2" fmla="*/ 1828800 w 1828800"/>
                <a:gd name="connsiteY2" fmla="*/ 2710150 h 2710150"/>
                <a:gd name="connsiteX3" fmla="*/ 0 w 1828800"/>
                <a:gd name="connsiteY3" fmla="*/ 2357610 h 271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2710150">
                  <a:moveTo>
                    <a:pt x="0" y="2357610"/>
                  </a:moveTo>
                  <a:lnTo>
                    <a:pt x="1288974" y="0"/>
                  </a:lnTo>
                  <a:lnTo>
                    <a:pt x="1828800" y="2710150"/>
                  </a:lnTo>
                  <a:lnTo>
                    <a:pt x="0" y="235761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4A4224B-0788-B541-B0CA-3DD0246B328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972020" y="5527078"/>
              <a:ext cx="2478795" cy="47112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1E19CFF-55F9-994C-9C03-96CB72214D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31956" y="3219735"/>
              <a:ext cx="1257596" cy="235141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687BA2D-FA32-634B-874D-46AF36A7C1E2}"/>
                </a:ext>
              </a:extLst>
            </p:cNvPr>
            <p:cNvCxnSpPr>
              <a:cxnSpLocks/>
            </p:cNvCxnSpPr>
            <p:nvPr/>
          </p:nvCxnSpPr>
          <p:spPr>
            <a:xfrm>
              <a:off x="3594958" y="3219735"/>
              <a:ext cx="560585" cy="2712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8412BD4B-7589-0A4D-A83F-8B1A83326D2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53119" y="4467532"/>
              <a:ext cx="1068558" cy="18034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60198BE-A5BA-BD46-869A-B0F36EE62160}"/>
                  </a:ext>
                </a:extLst>
              </p14:cNvPr>
              <p14:cNvContentPartPr/>
              <p14:nvPr/>
            </p14:nvContentPartPr>
            <p14:xfrm>
              <a:off x="295920" y="153720"/>
              <a:ext cx="8483040" cy="62186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60198BE-A5BA-BD46-869A-B0F36EE6216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6560" y="144360"/>
                <a:ext cx="8501760" cy="6237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02636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264</Words>
  <Application>Microsoft Macintosh PowerPoint</Application>
  <PresentationFormat>On-screen Show (4:3)</PresentationFormat>
  <Paragraphs>70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</cp:revision>
  <dcterms:created xsi:type="dcterms:W3CDTF">2021-01-11T22:30:56Z</dcterms:created>
  <dcterms:modified xsi:type="dcterms:W3CDTF">2021-01-12T00:56:48Z</dcterms:modified>
</cp:coreProperties>
</file>