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9"/>
  </p:notesMasterIdLst>
  <p:sldIdLst>
    <p:sldId id="262" r:id="rId3"/>
    <p:sldId id="257" r:id="rId4"/>
    <p:sldId id="260" r:id="rId5"/>
    <p:sldId id="263" r:id="rId6"/>
    <p:sldId id="256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292"/>
    <a:srgbClr val="009051"/>
    <a:srgbClr val="FF9300"/>
    <a:srgbClr val="FFD579"/>
    <a:srgbClr val="FF2600"/>
    <a:srgbClr val="9437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901131-72FD-E444-A1E0-A7540D77091E}" v="566" dt="2021-01-30T01:31:34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4"/>
    <p:restoredTop sz="94673"/>
  </p:normalViewPr>
  <p:slideViewPr>
    <p:cSldViewPr snapToGrid="0" snapToObjects="1">
      <p:cViewPr varScale="1">
        <p:scale>
          <a:sx n="107" d="100"/>
          <a:sy n="107" d="100"/>
        </p:scale>
        <p:origin x="8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C194C-D404-5E4F-B44A-89FF548B30DD}" type="datetimeFigureOut">
              <a:rPr lang="en-US" smtClean="0"/>
              <a:t>1/29/21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D34CD-61CC-4948-BB60-9E2EA98F9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89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D34CD-61CC-4948-BB60-9E2EA98F90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2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0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47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4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2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0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0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34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1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9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4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35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22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04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51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2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2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84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39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1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15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68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6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C248B-6069-5948-AFD3-B30AED8C9F87}" type="datetimeFigureOut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B2BC6-7C88-E347-822F-97418E7AD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3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0880-1715-564A-AC8E-CE79F94F0E9D}" type="datetimeFigureOut">
              <a:rPr lang="en-US" smtClean="0"/>
              <a:t>1/30/21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ACA6A-2747-5347-B781-5861226E1E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1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EB181-13F3-FB40-BC80-DCA6E0871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266B2F-FFEC-4341-A27E-2FBB17696BAE}"/>
              </a:ext>
            </a:extLst>
          </p:cNvPr>
          <p:cNvSpPr txBox="1">
            <a:spLocks/>
          </p:cNvSpPr>
          <p:nvPr/>
        </p:nvSpPr>
        <p:spPr>
          <a:xfrm>
            <a:off x="78826" y="78209"/>
            <a:ext cx="8986348" cy="667885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Graphs: Distance/</a:t>
            </a:r>
            <a:r>
              <a:rPr lang="en-US" sz="4400" u="sng" dirty="0">
                <a:solidFill>
                  <a:prstClr val="black"/>
                </a:solidFill>
                <a:latin typeface="Calibri Light" panose="020F0302020204030204"/>
              </a:rPr>
              <a:t>T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ime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Graphs</a:t>
            </a:r>
            <a:b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22AD1-E209-2B4D-9EAF-DE3BEF4139BD}"/>
              </a:ext>
            </a:extLst>
          </p:cNvPr>
          <p:cNvSpPr txBox="1"/>
          <p:nvPr/>
        </p:nvSpPr>
        <p:spPr>
          <a:xfrm>
            <a:off x="1412346" y="624845"/>
            <a:ext cx="6665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 the following out on paper/in your books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WRITE ANYTHING IN THE CHAT BOX YET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1462F9-990F-0B49-B50E-F0697643C0E4}"/>
              </a:ext>
            </a:extLst>
          </p:cNvPr>
          <p:cNvSpPr txBox="1"/>
          <p:nvPr/>
        </p:nvSpPr>
        <p:spPr>
          <a:xfrm>
            <a:off x="3745491" y="1608277"/>
            <a:ext cx="1653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48mph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B80E49D1-40D8-8249-9C1A-E7E0ABC7ABBB}"/>
              </a:ext>
            </a:extLst>
          </p:cNvPr>
          <p:cNvSpPr/>
          <p:nvPr/>
        </p:nvSpPr>
        <p:spPr>
          <a:xfrm>
            <a:off x="6176511" y="1480401"/>
            <a:ext cx="2584617" cy="1044153"/>
          </a:xfrm>
          <a:prstGeom prst="wedgeRoundRectCallout">
            <a:avLst>
              <a:gd name="adj1" fmla="val 61500"/>
              <a:gd name="adj2" fmla="val -1070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far do I travel in an hour?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0647B3FE-A0E9-DA4A-80BE-914E25961F54}"/>
              </a:ext>
            </a:extLst>
          </p:cNvPr>
          <p:cNvSpPr/>
          <p:nvPr/>
        </p:nvSpPr>
        <p:spPr>
          <a:xfrm>
            <a:off x="6176510" y="2786759"/>
            <a:ext cx="2584617" cy="1044153"/>
          </a:xfrm>
          <a:prstGeom prst="wedgeRoundRectCallout">
            <a:avLst>
              <a:gd name="adj1" fmla="val 61500"/>
              <a:gd name="adj2" fmla="val -1070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far do I travel in half an hour?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EE5CB71D-37C9-8E43-9653-CB110D0CBEAA}"/>
              </a:ext>
            </a:extLst>
          </p:cNvPr>
          <p:cNvSpPr/>
          <p:nvPr/>
        </p:nvSpPr>
        <p:spPr>
          <a:xfrm>
            <a:off x="6177627" y="4093117"/>
            <a:ext cx="2584617" cy="1044153"/>
          </a:xfrm>
          <a:prstGeom prst="wedgeRoundRectCallout">
            <a:avLst>
              <a:gd name="adj1" fmla="val 61500"/>
              <a:gd name="adj2" fmla="val -1070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far do I travel in 20 minutes?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03290592-417E-CC4E-8180-95194E73E3D5}"/>
              </a:ext>
            </a:extLst>
          </p:cNvPr>
          <p:cNvSpPr/>
          <p:nvPr/>
        </p:nvSpPr>
        <p:spPr>
          <a:xfrm>
            <a:off x="6176509" y="5399475"/>
            <a:ext cx="2584617" cy="1044153"/>
          </a:xfrm>
          <a:prstGeom prst="wedgeRoundRectCallout">
            <a:avLst>
              <a:gd name="adj1" fmla="val 61500"/>
              <a:gd name="adj2" fmla="val -1070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far do I travel in 15 minutes?</a:t>
            </a:r>
          </a:p>
        </p:txBody>
      </p:sp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663B559F-FB41-2A4E-B190-3DC058FD5C50}"/>
              </a:ext>
            </a:extLst>
          </p:cNvPr>
          <p:cNvSpPr/>
          <p:nvPr/>
        </p:nvSpPr>
        <p:spPr>
          <a:xfrm>
            <a:off x="381757" y="1480401"/>
            <a:ext cx="3059688" cy="1044153"/>
          </a:xfrm>
          <a:prstGeom prst="wedgeRoundRectCallout">
            <a:avLst>
              <a:gd name="adj1" fmla="val -63014"/>
              <a:gd name="adj2" fmla="val 862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long does it take to travel 96miles?</a:t>
            </a:r>
          </a:p>
        </p:txBody>
      </p:sp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B133D460-C6E5-0943-8A7D-7E1B68AD54D2}"/>
              </a:ext>
            </a:extLst>
          </p:cNvPr>
          <p:cNvSpPr/>
          <p:nvPr/>
        </p:nvSpPr>
        <p:spPr>
          <a:xfrm>
            <a:off x="381756" y="2786759"/>
            <a:ext cx="3059688" cy="1044153"/>
          </a:xfrm>
          <a:prstGeom prst="wedgeRoundRectCallout">
            <a:avLst>
              <a:gd name="adj1" fmla="val -63014"/>
              <a:gd name="adj2" fmla="val 521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long does it take to travel 480miles?</a:t>
            </a:r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02CD97AE-8603-194C-B1F2-581C352DD31F}"/>
              </a:ext>
            </a:extLst>
          </p:cNvPr>
          <p:cNvSpPr/>
          <p:nvPr/>
        </p:nvSpPr>
        <p:spPr>
          <a:xfrm>
            <a:off x="382873" y="4093117"/>
            <a:ext cx="3058571" cy="1044153"/>
          </a:xfrm>
          <a:prstGeom prst="wedgeRoundRectCallout">
            <a:avLst>
              <a:gd name="adj1" fmla="val -63014"/>
              <a:gd name="adj2" fmla="val 40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long does it take to travel 72miles?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0E42E52A-3EAD-AA44-9D4E-D6AFDB59504C}"/>
              </a:ext>
            </a:extLst>
          </p:cNvPr>
          <p:cNvSpPr/>
          <p:nvPr/>
        </p:nvSpPr>
        <p:spPr>
          <a:xfrm>
            <a:off x="381755" y="5399475"/>
            <a:ext cx="3058571" cy="1044153"/>
          </a:xfrm>
          <a:prstGeom prst="wedgeRoundRectCallout">
            <a:avLst>
              <a:gd name="adj1" fmla="val -62555"/>
              <a:gd name="adj2" fmla="val 521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long does it take to travel 60miles?</a:t>
            </a:r>
          </a:p>
        </p:txBody>
      </p:sp>
    </p:spTree>
    <p:extLst>
      <p:ext uri="{BB962C8B-B14F-4D97-AF65-F5344CB8AC3E}">
        <p14:creationId xmlns:p14="http://schemas.microsoft.com/office/powerpoint/2010/main" val="411506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CF30574-203E-EC4B-93B1-84C7524F0EF7}"/>
              </a:ext>
            </a:extLst>
          </p:cNvPr>
          <p:cNvSpPr/>
          <p:nvPr/>
        </p:nvSpPr>
        <p:spPr>
          <a:xfrm>
            <a:off x="122711" y="173843"/>
            <a:ext cx="8831285" cy="65000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5A5F918-F0BE-EB40-BC2D-C8C10942D0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5065077"/>
                  </p:ext>
                </p:extLst>
              </p:nvPr>
            </p:nvGraphicFramePr>
            <p:xfrm>
              <a:off x="122710" y="2753040"/>
              <a:ext cx="4365087" cy="39260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5029">
                      <a:extLst>
                        <a:ext uri="{9D8B030D-6E8A-4147-A177-3AD203B41FA5}">
                          <a16:colId xmlns:a16="http://schemas.microsoft.com/office/drawing/2014/main" val="2558148622"/>
                        </a:ext>
                      </a:extLst>
                    </a:gridCol>
                    <a:gridCol w="1455029">
                      <a:extLst>
                        <a:ext uri="{9D8B030D-6E8A-4147-A177-3AD203B41FA5}">
                          <a16:colId xmlns:a16="http://schemas.microsoft.com/office/drawing/2014/main" val="822284824"/>
                        </a:ext>
                      </a:extLst>
                    </a:gridCol>
                    <a:gridCol w="1455029">
                      <a:extLst>
                        <a:ext uri="{9D8B030D-6E8A-4147-A177-3AD203B41FA5}">
                          <a16:colId xmlns:a16="http://schemas.microsoft.com/office/drawing/2014/main" val="1592795868"/>
                        </a:ext>
                      </a:extLst>
                    </a:gridCol>
                  </a:tblGrid>
                  <a:tr h="78520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𝑭𝒊𝒍𝒍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𝒕𝒂𝒃𝒍𝒆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432FF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437FF">
                            <a:alpha val="50196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1957557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2600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7575846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9292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1107091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9051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2647939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9300">
                            <a:alpha val="5019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847123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5A5F918-F0BE-EB40-BC2D-C8C10942D0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5065077"/>
                  </p:ext>
                </p:extLst>
              </p:nvPr>
            </p:nvGraphicFramePr>
            <p:xfrm>
              <a:off x="122710" y="2753040"/>
              <a:ext cx="4365087" cy="39260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5029">
                      <a:extLst>
                        <a:ext uri="{9D8B030D-6E8A-4147-A177-3AD203B41FA5}">
                          <a16:colId xmlns:a16="http://schemas.microsoft.com/office/drawing/2014/main" val="2558148622"/>
                        </a:ext>
                      </a:extLst>
                    </a:gridCol>
                    <a:gridCol w="1455029">
                      <a:extLst>
                        <a:ext uri="{9D8B030D-6E8A-4147-A177-3AD203B41FA5}">
                          <a16:colId xmlns:a16="http://schemas.microsoft.com/office/drawing/2014/main" val="822284824"/>
                        </a:ext>
                      </a:extLst>
                    </a:gridCol>
                    <a:gridCol w="1455029">
                      <a:extLst>
                        <a:ext uri="{9D8B030D-6E8A-4147-A177-3AD203B41FA5}">
                          <a16:colId xmlns:a16="http://schemas.microsoft.com/office/drawing/2014/main" val="1592795868"/>
                        </a:ext>
                      </a:extLst>
                    </a:gridCol>
                  </a:tblGrid>
                  <a:tr h="7852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r="-200870" b="-4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r="-100870" b="-4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r="-870" b="-4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91957557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000" r="-200870" b="-3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7575846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0000" r="-200870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1107091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00000" r="-200870" b="-1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2647939"/>
                      </a:ext>
                    </a:extLst>
                  </a:tr>
                  <a:tr h="7852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00000" r="-200870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847123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ED82E331-33C2-8B46-8223-D5785030A04D}"/>
              </a:ext>
            </a:extLst>
          </p:cNvPr>
          <p:cNvSpPr/>
          <p:nvPr/>
        </p:nvSpPr>
        <p:spPr>
          <a:xfrm>
            <a:off x="237507" y="273133"/>
            <a:ext cx="4120737" cy="23513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4C593-B1C5-AE4A-8CD5-0010C62F798C}"/>
              </a:ext>
            </a:extLst>
          </p:cNvPr>
          <p:cNvSpPr txBox="1"/>
          <p:nvPr/>
        </p:nvSpPr>
        <p:spPr>
          <a:xfrm>
            <a:off x="489733" y="1989468"/>
            <a:ext cx="73417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(-2, 7)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5C415B-FC40-EF45-825C-11C1E8D1D738}"/>
              </a:ext>
            </a:extLst>
          </p:cNvPr>
          <p:cNvSpPr txBox="1"/>
          <p:nvPr/>
        </p:nvSpPr>
        <p:spPr>
          <a:xfrm>
            <a:off x="1817936" y="1971055"/>
            <a:ext cx="8896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(-5, 10)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22943-820C-184A-85F8-59E2C4DA43B6}"/>
              </a:ext>
            </a:extLst>
          </p:cNvPr>
          <p:cNvSpPr txBox="1"/>
          <p:nvPr/>
        </p:nvSpPr>
        <p:spPr>
          <a:xfrm>
            <a:off x="3301632" y="1971055"/>
            <a:ext cx="63959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(0, 5)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BAE26-FAA9-9544-A520-85A9739AEE1B}"/>
              </a:ext>
            </a:extLst>
          </p:cNvPr>
          <p:cNvSpPr txBox="1"/>
          <p:nvPr/>
        </p:nvSpPr>
        <p:spPr>
          <a:xfrm>
            <a:off x="499028" y="481508"/>
            <a:ext cx="79508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(4, 13)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BFE3A2-3BB8-CE42-B0EF-07166563E0A9}"/>
              </a:ext>
            </a:extLst>
          </p:cNvPr>
          <p:cNvSpPr txBox="1"/>
          <p:nvPr/>
        </p:nvSpPr>
        <p:spPr>
          <a:xfrm>
            <a:off x="1010531" y="1226281"/>
            <a:ext cx="9842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(-2, -11)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4E36F6-EA33-FE43-8B69-B89E3D261520}"/>
                  </a:ext>
                </a:extLst>
              </p:cNvPr>
              <p:cNvSpPr txBox="1"/>
              <p:nvPr/>
            </p:nvSpPr>
            <p:spPr>
              <a:xfrm>
                <a:off x="2767799" y="1140491"/>
                <a:ext cx="763029" cy="531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i="0" dirty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400" b="1" i="0" dirty="0">
                    <a:latin typeface="+mj-lt"/>
                  </a:rPr>
                  <a:t>, -1)</a:t>
                </a:r>
                <a:endParaRPr lang="en-US" sz="24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4E36F6-EA33-FE43-8B69-B89E3D261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799" y="1140491"/>
                <a:ext cx="763029" cy="531749"/>
              </a:xfrm>
              <a:prstGeom prst="rect">
                <a:avLst/>
              </a:prstGeom>
              <a:blipFill>
                <a:blip r:embed="rId3"/>
                <a:stretch>
                  <a:fillRect l="-22951" r="-24590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B2E6DA9-9EAB-354A-A9E0-1EA9E3D94CAA}"/>
              </a:ext>
            </a:extLst>
          </p:cNvPr>
          <p:cNvSpPr txBox="1"/>
          <p:nvPr/>
        </p:nvSpPr>
        <p:spPr>
          <a:xfrm>
            <a:off x="3301632" y="472344"/>
            <a:ext cx="63959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(4, 1)</a:t>
            </a:r>
            <a:endParaRPr lang="en-US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84C916-9F50-4F4F-9ECC-933EA45EC91A}"/>
              </a:ext>
            </a:extLst>
          </p:cNvPr>
          <p:cNvSpPr txBox="1"/>
          <p:nvPr/>
        </p:nvSpPr>
        <p:spPr>
          <a:xfrm>
            <a:off x="1900330" y="481508"/>
            <a:ext cx="79508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i="0" dirty="0">
                <a:latin typeface="+mj-lt"/>
              </a:rPr>
              <a:t>(8, 29)</a:t>
            </a:r>
            <a:endParaRPr lang="en-US" sz="2400" b="1" dirty="0"/>
          </a:p>
        </p:txBody>
      </p:sp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BCA5BA5D-BC48-474D-91FC-4877C8660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797" y="1045793"/>
            <a:ext cx="4466199" cy="56383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E921AAE-52C5-354B-80AA-A66D1A8262A6}"/>
              </a:ext>
            </a:extLst>
          </p:cNvPr>
          <p:cNvSpPr txBox="1"/>
          <p:nvPr/>
        </p:nvSpPr>
        <p:spPr>
          <a:xfrm>
            <a:off x="4430069" y="338402"/>
            <a:ext cx="4452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Place the co-ordinates in the table</a:t>
            </a:r>
          </a:p>
        </p:txBody>
      </p:sp>
    </p:spTree>
    <p:extLst>
      <p:ext uri="{BB962C8B-B14F-4D97-AF65-F5344CB8AC3E}">
        <p14:creationId xmlns:p14="http://schemas.microsoft.com/office/powerpoint/2010/main" val="32526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93426617-E4A4-E543-B9B6-169A60CA3884}"/>
              </a:ext>
            </a:extLst>
          </p:cNvPr>
          <p:cNvSpPr/>
          <p:nvPr/>
        </p:nvSpPr>
        <p:spPr>
          <a:xfrm>
            <a:off x="118754" y="1866366"/>
            <a:ext cx="8927282" cy="48728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451214-8108-7242-971B-86BCC2F26782}"/>
              </a:ext>
            </a:extLst>
          </p:cNvPr>
          <p:cNvSpPr/>
          <p:nvPr/>
        </p:nvSpPr>
        <p:spPr>
          <a:xfrm>
            <a:off x="121715" y="118754"/>
            <a:ext cx="8927282" cy="1662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8104E-E683-F540-99D5-EF25E071E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90" y="365126"/>
            <a:ext cx="818209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Which car is travelling at the fastest speed?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A46C307B-DB20-E440-971C-67D949B4A9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712219"/>
              </p:ext>
            </p:extLst>
          </p:nvPr>
        </p:nvGraphicFramePr>
        <p:xfrm>
          <a:off x="1496291" y="3088127"/>
          <a:ext cx="74695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32">
                  <a:extLst>
                    <a:ext uri="{9D8B030D-6E8A-4147-A177-3AD203B41FA5}">
                      <a16:colId xmlns:a16="http://schemas.microsoft.com/office/drawing/2014/main" val="333075233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09756220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8199515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014812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912513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00402698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77643194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940360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61449373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4606046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74248899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56800282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823732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18649248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5730844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2620862091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9034401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77220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526233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321139899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78913158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869311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18363841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3265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85992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64225F4-EDC3-914D-B86C-D107508A74C7}"/>
              </a:ext>
            </a:extLst>
          </p:cNvPr>
          <p:cNvSpPr/>
          <p:nvPr/>
        </p:nvSpPr>
        <p:spPr>
          <a:xfrm>
            <a:off x="1484418" y="3067847"/>
            <a:ext cx="7469579" cy="2315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Car outline">
            <a:extLst>
              <a:ext uri="{FF2B5EF4-FFF2-40B4-BE49-F238E27FC236}">
                <a16:creationId xmlns:a16="http://schemas.microsoft.com/office/drawing/2014/main" id="{626419BA-EE14-5849-85F0-397EBFC1E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715" y="1983456"/>
            <a:ext cx="1469571" cy="1469571"/>
          </a:xfrm>
          <a:prstGeom prst="rect">
            <a:avLst/>
          </a:prstGeom>
        </p:spPr>
      </p:pic>
      <p:pic>
        <p:nvPicPr>
          <p:cNvPr id="6" name="Graphic 5" descr="Car outline">
            <a:extLst>
              <a:ext uri="{FF2B5EF4-FFF2-40B4-BE49-F238E27FC236}">
                <a16:creationId xmlns:a16="http://schemas.microsoft.com/office/drawing/2014/main" id="{224377C2-CE34-5943-B2BB-37F40632B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4282" y="3183192"/>
            <a:ext cx="1469571" cy="1469571"/>
          </a:xfrm>
          <a:prstGeom prst="rect">
            <a:avLst/>
          </a:prstGeom>
        </p:spPr>
      </p:pic>
      <p:pic>
        <p:nvPicPr>
          <p:cNvPr id="7" name="Graphic 6" descr="Car outline">
            <a:extLst>
              <a:ext uri="{FF2B5EF4-FFF2-40B4-BE49-F238E27FC236}">
                <a16:creationId xmlns:a16="http://schemas.microsoft.com/office/drawing/2014/main" id="{8D854B80-0846-5941-BE84-72C0E8DE1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9555" y="4371573"/>
            <a:ext cx="1469571" cy="1469571"/>
          </a:xfrm>
          <a:prstGeom prst="rect">
            <a:avLst/>
          </a:prstGeom>
        </p:spPr>
      </p:pic>
      <p:graphicFrame>
        <p:nvGraphicFramePr>
          <p:cNvPr id="24" name="Table 11">
            <a:extLst>
              <a:ext uri="{FF2B5EF4-FFF2-40B4-BE49-F238E27FC236}">
                <a16:creationId xmlns:a16="http://schemas.microsoft.com/office/drawing/2014/main" id="{268A63E1-CEEE-4547-87AF-19D636193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779331"/>
              </p:ext>
            </p:extLst>
          </p:nvPr>
        </p:nvGraphicFramePr>
        <p:xfrm>
          <a:off x="1466613" y="4286507"/>
          <a:ext cx="74695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32">
                  <a:extLst>
                    <a:ext uri="{9D8B030D-6E8A-4147-A177-3AD203B41FA5}">
                      <a16:colId xmlns:a16="http://schemas.microsoft.com/office/drawing/2014/main" val="333075233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09756220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8199515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014812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912513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00402698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77643194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940360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61449373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4606046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74248899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56800282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823732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18649248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5730844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2620862091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9034401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77220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526233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321139899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78913158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869311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18363841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3265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85992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6669D598-8B9A-9B47-BA5D-9ED70B86B36B}"/>
              </a:ext>
            </a:extLst>
          </p:cNvPr>
          <p:cNvSpPr/>
          <p:nvPr/>
        </p:nvSpPr>
        <p:spPr>
          <a:xfrm>
            <a:off x="1454740" y="4266227"/>
            <a:ext cx="7469579" cy="2315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Table 11">
            <a:extLst>
              <a:ext uri="{FF2B5EF4-FFF2-40B4-BE49-F238E27FC236}">
                <a16:creationId xmlns:a16="http://schemas.microsoft.com/office/drawing/2014/main" id="{93901944-2537-AD4C-B0D2-6B1172194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47864"/>
              </p:ext>
            </p:extLst>
          </p:nvPr>
        </p:nvGraphicFramePr>
        <p:xfrm>
          <a:off x="1454740" y="5484887"/>
          <a:ext cx="74695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32">
                  <a:extLst>
                    <a:ext uri="{9D8B030D-6E8A-4147-A177-3AD203B41FA5}">
                      <a16:colId xmlns:a16="http://schemas.microsoft.com/office/drawing/2014/main" val="333075233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09756220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8199515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014812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912513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00402698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77643194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940360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61449373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4606046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74248899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56800282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823732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18649248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5730844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2620862091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9034401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77220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526233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321139899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78913158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869311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18363841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3265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85992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EE14CB94-0A74-7641-A13B-EEFFB8BE6770}"/>
              </a:ext>
            </a:extLst>
          </p:cNvPr>
          <p:cNvSpPr/>
          <p:nvPr/>
        </p:nvSpPr>
        <p:spPr>
          <a:xfrm>
            <a:off x="1442867" y="5464607"/>
            <a:ext cx="7469579" cy="2315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3B1D52B-FBA3-B94F-92C2-8CF0BD17AC9F}"/>
              </a:ext>
            </a:extLst>
          </p:cNvPr>
          <p:cNvCxnSpPr>
            <a:cxnSpLocks/>
          </p:cNvCxnSpPr>
          <p:nvPr/>
        </p:nvCxnSpPr>
        <p:spPr>
          <a:xfrm flipV="1">
            <a:off x="4583873" y="2555021"/>
            <a:ext cx="0" cy="3286123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7415F87B-7D51-3D42-8909-5F2E0CAE04A6}"/>
              </a:ext>
            </a:extLst>
          </p:cNvPr>
          <p:cNvSpPr/>
          <p:nvPr/>
        </p:nvSpPr>
        <p:spPr>
          <a:xfrm>
            <a:off x="4126673" y="1943591"/>
            <a:ext cx="914400" cy="9144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miles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5A99B26-457B-654B-86F5-72115825820D}"/>
              </a:ext>
            </a:extLst>
          </p:cNvPr>
          <p:cNvCxnSpPr>
            <a:cxnSpLocks/>
          </p:cNvCxnSpPr>
          <p:nvPr/>
        </p:nvCxnSpPr>
        <p:spPr>
          <a:xfrm flipV="1">
            <a:off x="7701131" y="2566988"/>
            <a:ext cx="0" cy="3286123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A25ABEAF-6ED8-A740-B27F-D4EFF0A5EDFF}"/>
              </a:ext>
            </a:extLst>
          </p:cNvPr>
          <p:cNvSpPr/>
          <p:nvPr/>
        </p:nvSpPr>
        <p:spPr>
          <a:xfrm>
            <a:off x="7243931" y="1955558"/>
            <a:ext cx="914400" cy="9144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20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miles</a:t>
            </a:r>
          </a:p>
        </p:txBody>
      </p:sp>
    </p:spTree>
    <p:extLst>
      <p:ext uri="{BB962C8B-B14F-4D97-AF65-F5344CB8AC3E}">
        <p14:creationId xmlns:p14="http://schemas.microsoft.com/office/powerpoint/2010/main" val="395655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0.00277 L 0.81423 0.0027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5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54531 0.00347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-1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41 0.00533 L 0.68351 0.0004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97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93426617-E4A4-E543-B9B6-169A60CA3884}"/>
              </a:ext>
            </a:extLst>
          </p:cNvPr>
          <p:cNvSpPr/>
          <p:nvPr/>
        </p:nvSpPr>
        <p:spPr>
          <a:xfrm>
            <a:off x="118754" y="1866366"/>
            <a:ext cx="8927282" cy="48728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451214-8108-7242-971B-86BCC2F26782}"/>
              </a:ext>
            </a:extLst>
          </p:cNvPr>
          <p:cNvSpPr/>
          <p:nvPr/>
        </p:nvSpPr>
        <p:spPr>
          <a:xfrm>
            <a:off x="121715" y="118754"/>
            <a:ext cx="8927282" cy="1662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8104E-E683-F540-99D5-EF25E071E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90" y="365126"/>
            <a:ext cx="818209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Which car is travelling at the fastest speed?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A46C307B-DB20-E440-971C-67D949B4A984}"/>
              </a:ext>
            </a:extLst>
          </p:cNvPr>
          <p:cNvGraphicFramePr>
            <a:graphicFrameLocks noGrp="1"/>
          </p:cNvGraphicFramePr>
          <p:nvPr/>
        </p:nvGraphicFramePr>
        <p:xfrm>
          <a:off x="1496291" y="3088127"/>
          <a:ext cx="74695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32">
                  <a:extLst>
                    <a:ext uri="{9D8B030D-6E8A-4147-A177-3AD203B41FA5}">
                      <a16:colId xmlns:a16="http://schemas.microsoft.com/office/drawing/2014/main" val="333075233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09756220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8199515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014812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912513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00402698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77643194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940360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61449373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4606046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74248899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56800282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823732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18649248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5730844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2620862091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9034401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77220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526233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321139899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78913158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869311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18363841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3265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85992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64225F4-EDC3-914D-B86C-D107508A74C7}"/>
              </a:ext>
            </a:extLst>
          </p:cNvPr>
          <p:cNvSpPr/>
          <p:nvPr/>
        </p:nvSpPr>
        <p:spPr>
          <a:xfrm>
            <a:off x="1484418" y="3067847"/>
            <a:ext cx="7469579" cy="2315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Car outline">
            <a:extLst>
              <a:ext uri="{FF2B5EF4-FFF2-40B4-BE49-F238E27FC236}">
                <a16:creationId xmlns:a16="http://schemas.microsoft.com/office/drawing/2014/main" id="{626419BA-EE14-5849-85F0-397EBFC1E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715" y="1983456"/>
            <a:ext cx="1469571" cy="1469571"/>
          </a:xfrm>
          <a:prstGeom prst="rect">
            <a:avLst/>
          </a:prstGeom>
        </p:spPr>
      </p:pic>
      <p:pic>
        <p:nvPicPr>
          <p:cNvPr id="6" name="Graphic 5" descr="Car outline">
            <a:extLst>
              <a:ext uri="{FF2B5EF4-FFF2-40B4-BE49-F238E27FC236}">
                <a16:creationId xmlns:a16="http://schemas.microsoft.com/office/drawing/2014/main" id="{224377C2-CE34-5943-B2BB-37F40632B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4282" y="3183192"/>
            <a:ext cx="1469571" cy="1469571"/>
          </a:xfrm>
          <a:prstGeom prst="rect">
            <a:avLst/>
          </a:prstGeom>
        </p:spPr>
      </p:pic>
      <p:pic>
        <p:nvPicPr>
          <p:cNvPr id="7" name="Graphic 6" descr="Car outline">
            <a:extLst>
              <a:ext uri="{FF2B5EF4-FFF2-40B4-BE49-F238E27FC236}">
                <a16:creationId xmlns:a16="http://schemas.microsoft.com/office/drawing/2014/main" id="{8D854B80-0846-5941-BE84-72C0E8DE1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9555" y="4371573"/>
            <a:ext cx="1469571" cy="1469571"/>
          </a:xfrm>
          <a:prstGeom prst="rect">
            <a:avLst/>
          </a:prstGeom>
        </p:spPr>
      </p:pic>
      <p:graphicFrame>
        <p:nvGraphicFramePr>
          <p:cNvPr id="24" name="Table 11">
            <a:extLst>
              <a:ext uri="{FF2B5EF4-FFF2-40B4-BE49-F238E27FC236}">
                <a16:creationId xmlns:a16="http://schemas.microsoft.com/office/drawing/2014/main" id="{268A63E1-CEEE-4547-87AF-19D636193D37}"/>
              </a:ext>
            </a:extLst>
          </p:cNvPr>
          <p:cNvGraphicFramePr>
            <a:graphicFrameLocks noGrp="1"/>
          </p:cNvGraphicFramePr>
          <p:nvPr/>
        </p:nvGraphicFramePr>
        <p:xfrm>
          <a:off x="1466613" y="4286507"/>
          <a:ext cx="74695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32">
                  <a:extLst>
                    <a:ext uri="{9D8B030D-6E8A-4147-A177-3AD203B41FA5}">
                      <a16:colId xmlns:a16="http://schemas.microsoft.com/office/drawing/2014/main" val="333075233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09756220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8199515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014812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912513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00402698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77643194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940360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61449373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4606046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74248899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56800282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823732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18649248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5730844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2620862091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9034401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77220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526233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321139899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78913158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869311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18363841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3265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85992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6669D598-8B9A-9B47-BA5D-9ED70B86B36B}"/>
              </a:ext>
            </a:extLst>
          </p:cNvPr>
          <p:cNvSpPr/>
          <p:nvPr/>
        </p:nvSpPr>
        <p:spPr>
          <a:xfrm>
            <a:off x="1454740" y="4266227"/>
            <a:ext cx="7469579" cy="2315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Table 11">
            <a:extLst>
              <a:ext uri="{FF2B5EF4-FFF2-40B4-BE49-F238E27FC236}">
                <a16:creationId xmlns:a16="http://schemas.microsoft.com/office/drawing/2014/main" id="{93901944-2537-AD4C-B0D2-6B117219445A}"/>
              </a:ext>
            </a:extLst>
          </p:cNvPr>
          <p:cNvGraphicFramePr>
            <a:graphicFrameLocks noGrp="1"/>
          </p:cNvGraphicFramePr>
          <p:nvPr/>
        </p:nvGraphicFramePr>
        <p:xfrm>
          <a:off x="1454740" y="5484887"/>
          <a:ext cx="74695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32">
                  <a:extLst>
                    <a:ext uri="{9D8B030D-6E8A-4147-A177-3AD203B41FA5}">
                      <a16:colId xmlns:a16="http://schemas.microsoft.com/office/drawing/2014/main" val="333075233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09756220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8199515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014812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912513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00402698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277643194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940360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61449373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46060465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74248899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56800282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823732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18649248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25730844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2620862091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90344010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772209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35262336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321139899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789131587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4186931163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1183638412"/>
                    </a:ext>
                  </a:extLst>
                </a:gridCol>
                <a:gridCol w="311232">
                  <a:extLst>
                    <a:ext uri="{9D8B030D-6E8A-4147-A177-3AD203B41FA5}">
                      <a16:colId xmlns:a16="http://schemas.microsoft.com/office/drawing/2014/main" val="353265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85992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EE14CB94-0A74-7641-A13B-EEFFB8BE6770}"/>
              </a:ext>
            </a:extLst>
          </p:cNvPr>
          <p:cNvSpPr/>
          <p:nvPr/>
        </p:nvSpPr>
        <p:spPr>
          <a:xfrm>
            <a:off x="1442867" y="5464607"/>
            <a:ext cx="7469579" cy="23150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3B1D52B-FBA3-B94F-92C2-8CF0BD17AC9F}"/>
              </a:ext>
            </a:extLst>
          </p:cNvPr>
          <p:cNvCxnSpPr>
            <a:cxnSpLocks/>
          </p:cNvCxnSpPr>
          <p:nvPr/>
        </p:nvCxnSpPr>
        <p:spPr>
          <a:xfrm flipV="1">
            <a:off x="4583873" y="2555021"/>
            <a:ext cx="0" cy="3286123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7415F87B-7D51-3D42-8909-5F2E0CAE04A6}"/>
              </a:ext>
            </a:extLst>
          </p:cNvPr>
          <p:cNvSpPr/>
          <p:nvPr/>
        </p:nvSpPr>
        <p:spPr>
          <a:xfrm>
            <a:off x="4126673" y="1943591"/>
            <a:ext cx="914400" cy="9144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10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miles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5A99B26-457B-654B-86F5-72115825820D}"/>
              </a:ext>
            </a:extLst>
          </p:cNvPr>
          <p:cNvCxnSpPr>
            <a:cxnSpLocks/>
          </p:cNvCxnSpPr>
          <p:nvPr/>
        </p:nvCxnSpPr>
        <p:spPr>
          <a:xfrm flipV="1">
            <a:off x="7701131" y="2566988"/>
            <a:ext cx="0" cy="3286123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A25ABEAF-6ED8-A740-B27F-D4EFF0A5EDFF}"/>
              </a:ext>
            </a:extLst>
          </p:cNvPr>
          <p:cNvSpPr/>
          <p:nvPr/>
        </p:nvSpPr>
        <p:spPr>
          <a:xfrm>
            <a:off x="7243931" y="1955558"/>
            <a:ext cx="914400" cy="9144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20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miles</a:t>
            </a:r>
          </a:p>
        </p:txBody>
      </p:sp>
    </p:spTree>
    <p:extLst>
      <p:ext uri="{BB962C8B-B14F-4D97-AF65-F5344CB8AC3E}">
        <p14:creationId xmlns:p14="http://schemas.microsoft.com/office/powerpoint/2010/main" val="249556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0.00277 L 0.81423 0.00277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5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54531 0.00347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-1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41 0.00533 L 0.68351 0.00047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97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F99D4793-56CB-3048-87CD-09E3176DB302}"/>
              </a:ext>
            </a:extLst>
          </p:cNvPr>
          <p:cNvSpPr/>
          <p:nvPr/>
        </p:nvSpPr>
        <p:spPr>
          <a:xfrm>
            <a:off x="173300" y="162965"/>
            <a:ext cx="8797399" cy="65320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 descr="Chart, line chart&#10;&#10;Description automatically generated">
            <a:extLst>
              <a:ext uri="{FF2B5EF4-FFF2-40B4-BE49-F238E27FC236}">
                <a16:creationId xmlns:a16="http://schemas.microsoft.com/office/drawing/2014/main" id="{A535F22F-932C-3848-AE8A-663C6B3EC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505" y="5235380"/>
            <a:ext cx="3372853" cy="1049037"/>
          </a:xfrm>
          <a:prstGeom prst="rect">
            <a:avLst/>
          </a:prstGeom>
        </p:spPr>
      </p:pic>
      <p:pic>
        <p:nvPicPr>
          <p:cNvPr id="23" name="Picture 22" descr="Chart, line chart&#10;&#10;Description automatically generated">
            <a:extLst>
              <a:ext uri="{FF2B5EF4-FFF2-40B4-BE49-F238E27FC236}">
                <a16:creationId xmlns:a16="http://schemas.microsoft.com/office/drawing/2014/main" id="{5B4257F5-2BFF-2B4B-A8DF-F1E9A6D41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810" y="4096014"/>
            <a:ext cx="1817859" cy="2268569"/>
          </a:xfrm>
          <a:prstGeom prst="rect">
            <a:avLst/>
          </a:prstGeom>
        </p:spPr>
      </p:pic>
      <p:pic>
        <p:nvPicPr>
          <p:cNvPr id="27" name="Picture 26" descr="Chart, line chart&#10;&#10;Description automatically generated">
            <a:extLst>
              <a:ext uri="{FF2B5EF4-FFF2-40B4-BE49-F238E27FC236}">
                <a16:creationId xmlns:a16="http://schemas.microsoft.com/office/drawing/2014/main" id="{5CA03590-3E55-E045-8998-AD9580641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912" y="338353"/>
            <a:ext cx="1719578" cy="2699084"/>
          </a:xfrm>
          <a:prstGeom prst="rect">
            <a:avLst/>
          </a:prstGeom>
        </p:spPr>
      </p:pic>
      <p:pic>
        <p:nvPicPr>
          <p:cNvPr id="31" name="Picture 30" descr="Chart, line chart&#10;&#10;Description automatically generated">
            <a:extLst>
              <a:ext uri="{FF2B5EF4-FFF2-40B4-BE49-F238E27FC236}">
                <a16:creationId xmlns:a16="http://schemas.microsoft.com/office/drawing/2014/main" id="{A8877A07-9EDF-A143-BF40-5432AAB7FE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786" y="289603"/>
            <a:ext cx="2128821" cy="2107743"/>
          </a:xfrm>
          <a:prstGeom prst="rect">
            <a:avLst/>
          </a:prstGeom>
        </p:spPr>
      </p:pic>
      <p:pic>
        <p:nvPicPr>
          <p:cNvPr id="37" name="Picture 36" descr="Chart, line chart&#10;&#10;Description automatically generated">
            <a:extLst>
              <a:ext uri="{FF2B5EF4-FFF2-40B4-BE49-F238E27FC236}">
                <a16:creationId xmlns:a16="http://schemas.microsoft.com/office/drawing/2014/main" id="{215863A4-067A-2A46-BDE4-BC4D50A6D7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26" y="3359107"/>
            <a:ext cx="1636720" cy="304650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02CACE99-06CA-9B4C-92A7-B0F65361CA74}"/>
              </a:ext>
            </a:extLst>
          </p:cNvPr>
          <p:cNvGrpSpPr/>
          <p:nvPr/>
        </p:nvGrpSpPr>
        <p:grpSpPr>
          <a:xfrm>
            <a:off x="2894031" y="322866"/>
            <a:ext cx="3668867" cy="2074480"/>
            <a:chOff x="153517" y="1207168"/>
            <a:chExt cx="3250509" cy="1771331"/>
          </a:xfrm>
        </p:grpSpPr>
        <p:pic>
          <p:nvPicPr>
            <p:cNvPr id="21" name="Picture 20" descr="Chart, line chart&#10;&#10;Description automatically generated">
              <a:extLst>
                <a:ext uri="{FF2B5EF4-FFF2-40B4-BE49-F238E27FC236}">
                  <a16:creationId xmlns:a16="http://schemas.microsoft.com/office/drawing/2014/main" id="{1A04E77A-E5E4-1E40-869E-131E6F3FD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3517" y="1207168"/>
              <a:ext cx="3250509" cy="161799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4917BEA-725B-4640-9AEF-96C35B560E45}"/>
                </a:ext>
              </a:extLst>
            </p:cNvPr>
            <p:cNvSpPr txBox="1"/>
            <p:nvPr/>
          </p:nvSpPr>
          <p:spPr>
            <a:xfrm>
              <a:off x="1332848" y="2609167"/>
              <a:ext cx="738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Hours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5B650BFA-C36B-4848-A0CD-3B25BC48D817}"/>
              </a:ext>
            </a:extLst>
          </p:cNvPr>
          <p:cNvSpPr txBox="1"/>
          <p:nvPr/>
        </p:nvSpPr>
        <p:spPr>
          <a:xfrm>
            <a:off x="2241812" y="2707599"/>
            <a:ext cx="3877852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Each graph represents a person's journey. What speed is each person traveling at?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Who is travelling at the fastest speed? How do you know?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4218CF-29CC-3F43-AC5F-23751CF9BC8B}"/>
              </a:ext>
            </a:extLst>
          </p:cNvPr>
          <p:cNvSpPr/>
          <p:nvPr/>
        </p:nvSpPr>
        <p:spPr>
          <a:xfrm>
            <a:off x="4179080" y="316874"/>
            <a:ext cx="1406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Alf’s Journey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87FE984-ACF8-584B-995F-8472AC7FD8F1}"/>
              </a:ext>
            </a:extLst>
          </p:cNvPr>
          <p:cNvSpPr/>
          <p:nvPr/>
        </p:nvSpPr>
        <p:spPr>
          <a:xfrm>
            <a:off x="437892" y="3213627"/>
            <a:ext cx="2102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Carla’s Journey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FADDC78-50F9-FB45-8217-E66D086366FB}"/>
              </a:ext>
            </a:extLst>
          </p:cNvPr>
          <p:cNvSpPr/>
          <p:nvPr/>
        </p:nvSpPr>
        <p:spPr>
          <a:xfrm>
            <a:off x="844076" y="238752"/>
            <a:ext cx="1875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Bella’s Journey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0A0CD6-0FFD-BE4F-8404-4A99A37B1EEC}"/>
              </a:ext>
            </a:extLst>
          </p:cNvPr>
          <p:cNvSpPr/>
          <p:nvPr/>
        </p:nvSpPr>
        <p:spPr>
          <a:xfrm>
            <a:off x="6977189" y="247865"/>
            <a:ext cx="2053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Dani’s Journey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C70160-E0B1-574F-AC66-D9D656079518}"/>
              </a:ext>
            </a:extLst>
          </p:cNvPr>
          <p:cNvSpPr/>
          <p:nvPr/>
        </p:nvSpPr>
        <p:spPr>
          <a:xfrm>
            <a:off x="3186647" y="5116829"/>
            <a:ext cx="1650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Emir’s Journey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84942C7-6D7A-F544-80F0-401919EC1755}"/>
              </a:ext>
            </a:extLst>
          </p:cNvPr>
          <p:cNvSpPr/>
          <p:nvPr/>
        </p:nvSpPr>
        <p:spPr>
          <a:xfrm>
            <a:off x="6694893" y="4017945"/>
            <a:ext cx="19798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Farhan’s Journey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E6AFBFF-00F7-6445-9AAB-FB060540C80A}"/>
              </a:ext>
            </a:extLst>
          </p:cNvPr>
          <p:cNvSpPr txBox="1"/>
          <p:nvPr/>
        </p:nvSpPr>
        <p:spPr>
          <a:xfrm>
            <a:off x="1127353" y="2191345"/>
            <a:ext cx="833589" cy="432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269149-57B0-C843-8EEF-00AEC4488868}"/>
              </a:ext>
            </a:extLst>
          </p:cNvPr>
          <p:cNvSpPr txBox="1"/>
          <p:nvPr/>
        </p:nvSpPr>
        <p:spPr>
          <a:xfrm rot="16200000">
            <a:off x="-501797" y="1104654"/>
            <a:ext cx="157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 from home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B3962B4-D982-A440-A6A8-9450A9E87EDE}"/>
              </a:ext>
            </a:extLst>
          </p:cNvPr>
          <p:cNvSpPr txBox="1"/>
          <p:nvPr/>
        </p:nvSpPr>
        <p:spPr>
          <a:xfrm>
            <a:off x="1169460" y="6200193"/>
            <a:ext cx="833589" cy="432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3D66924-8BAF-0042-91C2-DF15B701DBEE}"/>
              </a:ext>
            </a:extLst>
          </p:cNvPr>
          <p:cNvSpPr txBox="1"/>
          <p:nvPr/>
        </p:nvSpPr>
        <p:spPr>
          <a:xfrm>
            <a:off x="6992044" y="6091259"/>
            <a:ext cx="833589" cy="432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FBE351-EC49-3941-B6BC-C1E6BB8CB023}"/>
              </a:ext>
            </a:extLst>
          </p:cNvPr>
          <p:cNvSpPr txBox="1"/>
          <p:nvPr/>
        </p:nvSpPr>
        <p:spPr>
          <a:xfrm>
            <a:off x="7566662" y="2810059"/>
            <a:ext cx="833589" cy="432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7E17FEC-329F-C14D-9543-4CD65DF0F9DB}"/>
              </a:ext>
            </a:extLst>
          </p:cNvPr>
          <p:cNvSpPr txBox="1"/>
          <p:nvPr/>
        </p:nvSpPr>
        <p:spPr>
          <a:xfrm>
            <a:off x="3630226" y="6068147"/>
            <a:ext cx="833589" cy="432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ECE730F-E0C9-6241-80BA-35C2E0717640}"/>
              </a:ext>
            </a:extLst>
          </p:cNvPr>
          <p:cNvSpPr txBox="1"/>
          <p:nvPr/>
        </p:nvSpPr>
        <p:spPr>
          <a:xfrm rot="16200000">
            <a:off x="-399877" y="4621059"/>
            <a:ext cx="157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 from home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FB54D16-3A27-F742-B713-4DCE60D45988}"/>
              </a:ext>
            </a:extLst>
          </p:cNvPr>
          <p:cNvSpPr txBox="1"/>
          <p:nvPr/>
        </p:nvSpPr>
        <p:spPr>
          <a:xfrm rot="16200000">
            <a:off x="1638698" y="5528241"/>
            <a:ext cx="157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 from home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7F5AF68-1E9E-DC47-8123-5E1D1FF2442D}"/>
              </a:ext>
            </a:extLst>
          </p:cNvPr>
          <p:cNvSpPr txBox="1"/>
          <p:nvPr/>
        </p:nvSpPr>
        <p:spPr>
          <a:xfrm rot="16200000">
            <a:off x="5516550" y="5095701"/>
            <a:ext cx="157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 from home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0E5CD8-D48C-A34C-8369-8D182EACD0DD}"/>
              </a:ext>
            </a:extLst>
          </p:cNvPr>
          <p:cNvSpPr txBox="1"/>
          <p:nvPr/>
        </p:nvSpPr>
        <p:spPr>
          <a:xfrm rot="16200000">
            <a:off x="2090043" y="981203"/>
            <a:ext cx="157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 from home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EF78C08-2888-944A-822D-7C561BBC3721}"/>
              </a:ext>
            </a:extLst>
          </p:cNvPr>
          <p:cNvSpPr txBox="1"/>
          <p:nvPr/>
        </p:nvSpPr>
        <p:spPr>
          <a:xfrm rot="16200000">
            <a:off x="6077329" y="1356819"/>
            <a:ext cx="157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km from home</a:t>
            </a:r>
          </a:p>
        </p:txBody>
      </p:sp>
    </p:spTree>
    <p:extLst>
      <p:ext uri="{BB962C8B-B14F-4D97-AF65-F5344CB8AC3E}">
        <p14:creationId xmlns:p14="http://schemas.microsoft.com/office/powerpoint/2010/main" val="393151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4093FB-8069-D141-808A-804DDEC8EDFD}"/>
              </a:ext>
            </a:extLst>
          </p:cNvPr>
          <p:cNvSpPr/>
          <p:nvPr/>
        </p:nvSpPr>
        <p:spPr>
          <a:xfrm>
            <a:off x="125800" y="162965"/>
            <a:ext cx="8797399" cy="65320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DC55EB6B-93E6-8841-A136-353D6CCDDC6A}"/>
              </a:ext>
            </a:extLst>
          </p:cNvPr>
          <p:cNvSpPr/>
          <p:nvPr/>
        </p:nvSpPr>
        <p:spPr>
          <a:xfrm>
            <a:off x="6958661" y="2536256"/>
            <a:ext cx="1884251" cy="775908"/>
          </a:xfrm>
          <a:prstGeom prst="wedgeRoundRectCallout">
            <a:avLst>
              <a:gd name="adj1" fmla="val 62761"/>
              <a:gd name="adj2" fmla="val 3923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12km/h then I stop for an hour</a:t>
            </a:r>
          </a:p>
        </p:txBody>
      </p:sp>
      <p:pic>
        <p:nvPicPr>
          <p:cNvPr id="20" name="Picture 19" descr="Chart, line chart&#10;&#10;Description automatically generated">
            <a:extLst>
              <a:ext uri="{FF2B5EF4-FFF2-40B4-BE49-F238E27FC236}">
                <a16:creationId xmlns:a16="http://schemas.microsoft.com/office/drawing/2014/main" id="{A396A50B-7347-C642-933E-16B5D13B8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413" y="4285858"/>
            <a:ext cx="2193041" cy="2338242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81CC258A-3304-9449-84B6-4E4DD16D6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382" y="180659"/>
            <a:ext cx="2198048" cy="2348256"/>
          </a:xfrm>
          <a:prstGeom prst="rect">
            <a:avLst/>
          </a:prstGeom>
        </p:spPr>
      </p:pic>
      <p:pic>
        <p:nvPicPr>
          <p:cNvPr id="24" name="Picture 23" descr="Chart, line chart&#10;&#10;Description automatically generated">
            <a:extLst>
              <a:ext uri="{FF2B5EF4-FFF2-40B4-BE49-F238E27FC236}">
                <a16:creationId xmlns:a16="http://schemas.microsoft.com/office/drawing/2014/main" id="{5AA61B04-CF30-5F4B-9C26-E918C31ED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493" y="4285858"/>
            <a:ext cx="2283165" cy="2363276"/>
          </a:xfrm>
          <a:prstGeom prst="rect">
            <a:avLst/>
          </a:prstGeom>
        </p:spPr>
      </p:pic>
      <p:pic>
        <p:nvPicPr>
          <p:cNvPr id="26" name="Picture 25" descr="Chart, line chart&#10;&#10;Description automatically generated">
            <a:extLst>
              <a:ext uri="{FF2B5EF4-FFF2-40B4-BE49-F238E27FC236}">
                <a16:creationId xmlns:a16="http://schemas.microsoft.com/office/drawing/2014/main" id="{2B3CECA7-A9AA-9143-A830-BB60A8A6E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257" y="4321744"/>
            <a:ext cx="2223082" cy="2373291"/>
          </a:xfrm>
          <a:prstGeom prst="rect">
            <a:avLst/>
          </a:prstGeom>
        </p:spPr>
      </p:pic>
      <p:pic>
        <p:nvPicPr>
          <p:cNvPr id="28" name="Picture 27" descr="Chart, line chart&#10;&#10;Description automatically generated">
            <a:extLst>
              <a:ext uri="{FF2B5EF4-FFF2-40B4-BE49-F238E27FC236}">
                <a16:creationId xmlns:a16="http://schemas.microsoft.com/office/drawing/2014/main" id="{110F72E2-2EA6-4C4F-AE36-4B8B64F0A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300" y="193007"/>
            <a:ext cx="2223082" cy="2343249"/>
          </a:xfrm>
          <a:prstGeom prst="rect">
            <a:avLst/>
          </a:prstGeom>
        </p:spPr>
      </p:pic>
      <p:pic>
        <p:nvPicPr>
          <p:cNvPr id="30" name="Picture 29" descr="Chart, line chart&#10;&#10;Description automatically generated">
            <a:extLst>
              <a:ext uri="{FF2B5EF4-FFF2-40B4-BE49-F238E27FC236}">
                <a16:creationId xmlns:a16="http://schemas.microsoft.com/office/drawing/2014/main" id="{B56A8CF7-1CC4-9642-BC36-4BE5055576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00" y="4285858"/>
            <a:ext cx="2132957" cy="2358269"/>
          </a:xfrm>
          <a:prstGeom prst="rect">
            <a:avLst/>
          </a:prstGeom>
        </p:spPr>
      </p:pic>
      <p:pic>
        <p:nvPicPr>
          <p:cNvPr id="36" name="Picture 35" descr="Chart, line chart&#10;&#10;Description automatically generated">
            <a:extLst>
              <a:ext uri="{FF2B5EF4-FFF2-40B4-BE49-F238E27FC236}">
                <a16:creationId xmlns:a16="http://schemas.microsoft.com/office/drawing/2014/main" id="{C3DDEFD5-0A8D-6046-A94E-81DF18ACAA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2196" y="201094"/>
            <a:ext cx="2202392" cy="2251553"/>
          </a:xfrm>
          <a:prstGeom prst="rect">
            <a:avLst/>
          </a:prstGeom>
        </p:spPr>
      </p:pic>
      <p:pic>
        <p:nvPicPr>
          <p:cNvPr id="38" name="Picture 37" descr="Chart, line chart&#10;&#10;Description automatically generated">
            <a:extLst>
              <a:ext uri="{FF2B5EF4-FFF2-40B4-BE49-F238E27FC236}">
                <a16:creationId xmlns:a16="http://schemas.microsoft.com/office/drawing/2014/main" id="{12DA27EC-C4DA-A147-AA5D-20A4F41D2C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9339" y="233350"/>
            <a:ext cx="2180617" cy="2219298"/>
          </a:xfrm>
          <a:prstGeom prst="rect">
            <a:avLst/>
          </a:prstGeom>
        </p:spPr>
      </p:pic>
      <p:sp>
        <p:nvSpPr>
          <p:cNvPr id="40" name="Rounded Rectangular Callout 39">
            <a:extLst>
              <a:ext uri="{FF2B5EF4-FFF2-40B4-BE49-F238E27FC236}">
                <a16:creationId xmlns:a16="http://schemas.microsoft.com/office/drawing/2014/main" id="{6DC6A99B-1ECA-E04B-9B9D-804D9FE10553}"/>
              </a:ext>
            </a:extLst>
          </p:cNvPr>
          <p:cNvSpPr/>
          <p:nvPr/>
        </p:nvSpPr>
        <p:spPr>
          <a:xfrm>
            <a:off x="6958661" y="3410316"/>
            <a:ext cx="1884251" cy="805950"/>
          </a:xfrm>
          <a:prstGeom prst="wedgeRoundRectCallout">
            <a:avLst>
              <a:gd name="adj1" fmla="val 61500"/>
              <a:gd name="adj2" fmla="val -1070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8km/h then I stop for an hour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E6C710A0-C79D-2D47-8C7A-2976AE0AD6BB}"/>
              </a:ext>
            </a:extLst>
          </p:cNvPr>
          <p:cNvSpPr/>
          <p:nvPr/>
        </p:nvSpPr>
        <p:spPr>
          <a:xfrm>
            <a:off x="4742499" y="2560628"/>
            <a:ext cx="1884251" cy="775908"/>
          </a:xfrm>
          <a:prstGeom prst="wedgeRoundRectCallout">
            <a:avLst>
              <a:gd name="adj1" fmla="val 58349"/>
              <a:gd name="adj2" fmla="val -6683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12km/h then I stop for 3 hours</a:t>
            </a:r>
          </a:p>
        </p:txBody>
      </p:sp>
      <p:sp>
        <p:nvSpPr>
          <p:cNvPr id="42" name="Rounded Rectangular Callout 41">
            <a:extLst>
              <a:ext uri="{FF2B5EF4-FFF2-40B4-BE49-F238E27FC236}">
                <a16:creationId xmlns:a16="http://schemas.microsoft.com/office/drawing/2014/main" id="{E8CE4577-4AEB-8148-AFEA-F02FECC459D1}"/>
              </a:ext>
            </a:extLst>
          </p:cNvPr>
          <p:cNvSpPr/>
          <p:nvPr/>
        </p:nvSpPr>
        <p:spPr>
          <a:xfrm>
            <a:off x="2645088" y="3429000"/>
            <a:ext cx="1884251" cy="775908"/>
          </a:xfrm>
          <a:prstGeom prst="wedgeRoundRectCallout">
            <a:avLst>
              <a:gd name="adj1" fmla="val -64548"/>
              <a:gd name="adj2" fmla="val 403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6km/h without stopping</a:t>
            </a:r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43AB247C-DE72-4645-A733-D09416392A12}"/>
              </a:ext>
            </a:extLst>
          </p:cNvPr>
          <p:cNvSpPr/>
          <p:nvPr/>
        </p:nvSpPr>
        <p:spPr>
          <a:xfrm>
            <a:off x="2645088" y="2551277"/>
            <a:ext cx="1884251" cy="775908"/>
          </a:xfrm>
          <a:prstGeom prst="wedgeRoundRectCallout">
            <a:avLst>
              <a:gd name="adj1" fmla="val -65178"/>
              <a:gd name="adj2" fmla="val 4229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20km/h then I stop for 3 hours</a:t>
            </a:r>
          </a:p>
        </p:txBody>
      </p:sp>
      <p:sp>
        <p:nvSpPr>
          <p:cNvPr id="44" name="Rounded Rectangular Callout 43">
            <a:extLst>
              <a:ext uri="{FF2B5EF4-FFF2-40B4-BE49-F238E27FC236}">
                <a16:creationId xmlns:a16="http://schemas.microsoft.com/office/drawing/2014/main" id="{2811346D-4610-4A4B-B161-A5CEC9B57D75}"/>
              </a:ext>
            </a:extLst>
          </p:cNvPr>
          <p:cNvSpPr/>
          <p:nvPr/>
        </p:nvSpPr>
        <p:spPr>
          <a:xfrm>
            <a:off x="4754374" y="3423870"/>
            <a:ext cx="1884251" cy="775908"/>
          </a:xfrm>
          <a:prstGeom prst="wedgeRoundRectCallout">
            <a:avLst>
              <a:gd name="adj1" fmla="val 61500"/>
              <a:gd name="adj2" fmla="val -821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6km/h then I stop for 1 hour</a:t>
            </a:r>
          </a:p>
        </p:txBody>
      </p:sp>
      <p:sp>
        <p:nvSpPr>
          <p:cNvPr id="45" name="Rounded Rectangular Callout 44">
            <a:extLst>
              <a:ext uri="{FF2B5EF4-FFF2-40B4-BE49-F238E27FC236}">
                <a16:creationId xmlns:a16="http://schemas.microsoft.com/office/drawing/2014/main" id="{77D2E813-125B-6A4D-BABD-AF61499A86E2}"/>
              </a:ext>
            </a:extLst>
          </p:cNvPr>
          <p:cNvSpPr/>
          <p:nvPr/>
        </p:nvSpPr>
        <p:spPr>
          <a:xfrm>
            <a:off x="342715" y="3459042"/>
            <a:ext cx="1884251" cy="775908"/>
          </a:xfrm>
          <a:prstGeom prst="wedgeRoundRectCallout">
            <a:avLst>
              <a:gd name="adj1" fmla="val -68960"/>
              <a:gd name="adj2" fmla="val -668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8km/h then I stop for 2 hours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66CBAA93-B8C2-5D43-B89A-6F3459DB1014}"/>
              </a:ext>
            </a:extLst>
          </p:cNvPr>
          <p:cNvSpPr/>
          <p:nvPr/>
        </p:nvSpPr>
        <p:spPr>
          <a:xfrm>
            <a:off x="342715" y="2572142"/>
            <a:ext cx="1884251" cy="775908"/>
          </a:xfrm>
          <a:prstGeom prst="wedgeRoundRectCallout">
            <a:avLst>
              <a:gd name="adj1" fmla="val -64548"/>
              <a:gd name="adj2" fmla="val 403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 travel a speed of 24km/h then I stop for 3 hours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297A4CA-43C5-2E48-BABC-066B2B44E8B8}"/>
              </a:ext>
            </a:extLst>
          </p:cNvPr>
          <p:cNvSpPr txBox="1"/>
          <p:nvPr/>
        </p:nvSpPr>
        <p:spPr>
          <a:xfrm>
            <a:off x="616202" y="201094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1.)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6CCA14-34A5-364C-A52F-57428FAFEDD2}"/>
              </a:ext>
            </a:extLst>
          </p:cNvPr>
          <p:cNvSpPr txBox="1"/>
          <p:nvPr/>
        </p:nvSpPr>
        <p:spPr>
          <a:xfrm>
            <a:off x="2847469" y="17331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2.)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09F4D7-0E16-5640-A54B-56D54E6D2808}"/>
              </a:ext>
            </a:extLst>
          </p:cNvPr>
          <p:cNvSpPr txBox="1"/>
          <p:nvPr/>
        </p:nvSpPr>
        <p:spPr>
          <a:xfrm>
            <a:off x="4990829" y="19300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3.)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AEF9CBF-B76C-594A-BEB4-CB43F57AF34B}"/>
              </a:ext>
            </a:extLst>
          </p:cNvPr>
          <p:cNvSpPr txBox="1"/>
          <p:nvPr/>
        </p:nvSpPr>
        <p:spPr>
          <a:xfrm>
            <a:off x="7136811" y="162965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4.)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7DBF95-015B-4946-BC2F-82FCF4344026}"/>
              </a:ext>
            </a:extLst>
          </p:cNvPr>
          <p:cNvSpPr txBox="1"/>
          <p:nvPr/>
        </p:nvSpPr>
        <p:spPr>
          <a:xfrm>
            <a:off x="582731" y="4297446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5.)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5FF4BD-F1A6-DD48-8A11-91AE6B32F2BB}"/>
              </a:ext>
            </a:extLst>
          </p:cNvPr>
          <p:cNvSpPr txBox="1"/>
          <p:nvPr/>
        </p:nvSpPr>
        <p:spPr>
          <a:xfrm>
            <a:off x="2813998" y="426967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6.)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93B3726-0181-344E-9422-416D365DCC4D}"/>
              </a:ext>
            </a:extLst>
          </p:cNvPr>
          <p:cNvSpPr txBox="1"/>
          <p:nvPr/>
        </p:nvSpPr>
        <p:spPr>
          <a:xfrm>
            <a:off x="4957358" y="4289359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7.)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1D97C40-CEB1-8C43-9E91-7FFC3525585C}"/>
              </a:ext>
            </a:extLst>
          </p:cNvPr>
          <p:cNvSpPr txBox="1"/>
          <p:nvPr/>
        </p:nvSpPr>
        <p:spPr>
          <a:xfrm>
            <a:off x="7103340" y="425931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8.)</a:t>
            </a:r>
          </a:p>
        </p:txBody>
      </p:sp>
    </p:spTree>
    <p:extLst>
      <p:ext uri="{BB962C8B-B14F-4D97-AF65-F5344CB8AC3E}">
        <p14:creationId xmlns:p14="http://schemas.microsoft.com/office/powerpoint/2010/main" val="4285227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396</Words>
  <Application>Microsoft Macintosh PowerPoint</Application>
  <PresentationFormat>On-screen Show (4:3)</PresentationFormat>
  <Paragraphs>77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1_Office Theme</vt:lpstr>
      <vt:lpstr>PowerPoint Presentation</vt:lpstr>
      <vt:lpstr>PowerPoint Presentation</vt:lpstr>
      <vt:lpstr>Which car is travelling at the fastest speed?</vt:lpstr>
      <vt:lpstr>Which car is travelling at the fastest speed?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2021-01-28T23:08:28Z</dcterms:created>
  <dcterms:modified xsi:type="dcterms:W3CDTF">2021-01-30T01:48:16Z</dcterms:modified>
</cp:coreProperties>
</file>