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9193"/>
  </p:normalViewPr>
  <p:slideViewPr>
    <p:cSldViewPr snapToGrid="0" snapToObjects="1">
      <p:cViewPr varScale="1">
        <p:scale>
          <a:sx n="101" d="100"/>
          <a:sy n="101" d="100"/>
        </p:scale>
        <p:origin x="7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07T22:04:40.1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5229 5709 24575,'33'-15'0,"-7"9"0,3-4 0,2 2 0,1 7 0,10-7 0,-7 8 0,5 0 0,9 0 0,-3 0 0,4 0 0,0 0 0,0 0 0,6 0 0,-9 0 0,7 0 0,-14 0 0,0 0 0,-7 3 0,-8 1 0,-1 6 0,-4 0 0,0 1 0,-4 1 0,3-2 0,-5 5 0,2-1 0,0 6 0,-2-7 0,6 8 0,-6-1 0,4 2 0,-5 2 0,-2-4 0,-1 4 0,-4 1 0,2 3 0,-4 1 0,-1 0 0,-3 5 0,0-4 0,0 8 0,-11 1 0,-2-6 0,-14 5 0,0-11 0,-9 6 0,-5-5 0,-2 5-596,-6-10 596,2 5 0,-4-11 0,6 3 0,-10-3 0,14-1 0,-14-2-157,15-3 157,-5 1 0,6-4 0,0 4 0,5-2 0,0-1 592,9 1-592,2-3 161,6-1-161,4 0 0,2-2 0,7 0 0,-1-1 0,5 2 0,5-2 0,6-1 0,13-2 0,2 4 0,23-4 0,-7 4-318,-12-4 0,2 0 318,25 0 0,-23 0 0,1 0 0,1 0 0,-1 0 0,25 0 0,-27 0 0,0 0 0,19 0 0,6 0 0,-2 0 0,-11 0 0,-5 0 0,-7 0 0,-8 0 0,-1 0 0,-8 0 0,0 0 636,-7 0-636,-1 0 0,-2 0 0,-1 0 0,-2-5 0,0 4 0,-3-3 0</inkml:trace>
  <inkml:trace contextRef="#ctx0" brushRef="#br0" timeOffset="1">6330 2052 24575,'-18'0'0,"-2"0"0,-9 0 0,-5 0 0,0 0 0,-5 0 0,-11 0 0,17 0 0,-19 0 0,15 0 0,-8 0 0,-4 0 0,8 0 0,-3 0 0,5 0 0,5 0 0,4 0 0,6 0 0,4 0 0,4 0 0,3 0 0,5 0 0,2 0 0,1 0 0,0 0 0,2 2 0,0 1 0,3 2 0,3 1 0,0 6 0,3-2 0,1 9 0,-1 1 0,1 1 0,0 7 0,0 1 0,1 1 0,-1 8 0,-2-8 0,-2 8 0,-3-3 0,0 4 0,0-5 0,0 4 0,0-8 0,0 8 0,0-8 0,0 4 0,0-9 0,-3-1 0,-1-4 0,-2-4 0,-3 0 0,2-4 0,-1-3 0,2-1 0,3-2 0,-2-1 0,2-2 0,-2 0 0,2-6 0,1 0 0,2-5 0,5 2 0,5-3 0,19-2 0,3 7 0,17-8 0,2 11-829,6-6 829,-22 6 0,-1 1 0,20-4 0,-20 3 0,-1 2 0,13-1-168,-15 0 0,0 0 168,16 0 0,2 0 0,-14 0 0,-2 3 0,-8 1 0,-2 6 815,-6-1-815,-2 4 350,-2 2-350,-3 2 0,3 7 0,-5 1 0,2 4 0,-2 4 0,-1 2 0,-2 4 0,-2 0 0,-3 0 0,0 0 0,0 0 0,-3 0 0,-5-4 0,-7 3 0,-8-7 0,-5 3 0,-3-2 0,0-1 0,-5 1 0,-5-3 0,-1-1-412,-7-3 412,4-1 0,-6-6 0,1 2 0,-1-11 0,1 3 0,0-7 0,4-1 0,2-4 0,5 0 0,4 0 0,2 0 0,8 0 0,5 0 0,4 0 412,4-3-412,3 2 0,0-4 0,4 2 0,0 0 0,2-2 0,-2 2 0,4-2 0,-4 0 0,5-1 0,-5 1 0,2-1 0,-3 1 0,3-1 0,-1 1 0,1-1 0,-3 1 0,1 2 0,2-2 0,1 5 0,2-3 0</inkml:trace>
  <inkml:trace contextRef="#ctx0" brushRef="#br0" timeOffset="2">2824 2291 24575,'-23'0'0,"-7"0"0,-1 0 0,-8 0 0,-10 0 0,2 0 0,-9 0-604,21 0 0,1 0 604,-21 0 0,-4 0 0,6 0-8,16 0 8,-18 0 0,19 0 0,-2 0 0,13 0 0,4 0 899,6 0-899,6 0 317,0 0-317,6 2 0,1 1 0,4 2 0,4 1 0,1 6 0,5 2 0,-2 6 0,4-1 0,-1 1 0,1 4 0,-1-3 0,-2 7 0,2-7 0,-6 3 0,3-4 0,-6-4 0,-1 3 0,-3-6 0,0 6 0,0-6 0,0 3 0,0-4 0,0-3 0,0-1 0,-3-2 0,3-1 0,-5 1 0,6-3 0,6 2 0,7-4 0,10 2 0,0-3 0,10 0 0,11 0 0,-12 0 0,20 0 0,-16 0 0,13 0 0,6 0-579,-4 0 579,-21 0 0,-1 0 0,22 0 0,4 0 0,-10 3 0,3 2-113,-9 6 113,0 1 0,-6 7 0,-4 4 0,-4 0 0,-3 2 0,-6 0 0,-6 0 575,-1 4-575,-6 0 117,0 9-117,-4 3 0,-7 4 0,-15 6-951,-10-4 951,9-21 0,-3-2 0,-1 0 0,-2-2 0,-3 0 0,-1-2 0,-3-2 0,-1-2 0,0-1 0,-2-2 0,-3-2 0,0-2 0,4-1 0,-2-2-678,-5-3 0,0-1 678,5 1 0,2-1 0,4-2 0,1 0-207,0 0 1,0 0 206,-19-8 0,-1-1 0,8-7 0,12 1 0,8 4 865,7 3-865,3 0 1390,9 4-1390,0-4 116,4 3 0,2 2 0,0 1 1</inkml:trace>
  <inkml:trace contextRef="#ctx0" brushRef="#br0" timeOffset="3">8523 2203 24575,'4'-8'0,"10"-5"0,6 2 0,9-7 0,-4 7 0,3 0 0,1 1 0,-4 3 0,3 0 0,-4 3 0,1 1 0,3 3 0,-3 0 0,4 0 0,-4 0 0,-1 0 0,-4 3 0,0 3 0,-3 8 0,-1 7 0,-2 4 0,6 13 0,-8-7 0,-3-2 0,-2 2-536,-2 18 536,-3-15 0,0 1 0,-2-3 0,0-1 0,0 4 0,0-1-493,-4 1 0,-1 1 493,-1 2 0,-3 1 0,-4-3 0,-2 0 0,-4 0 0,-1-1 0,-1-3 0,0-2 0,3-5 0,-1-1-244,-2 0 1,0 0 243,-15 14 0,-2 1 0,-3-5 0,13-8 0,-1-7 0,12-3 496,2-3-496,5-4 986,2 0-986,2-1 527,3-2-527,1 3 0,2-4 0,0 0 0,0 1 0,0-1 0,0 1 0,8 0 0,7 0 0,10 1 0,14 5 0,2-3 0,15 3-587,-25-9 1,1-1 586,3 0 0,1 0 0,2-2 0,0 0 0,5 0 0,-2 0 0,-11 0 0,1 0 0,9 0 0,-1 0-245,10-4 245,-18 0 0,0 0 0,14-6 0,-1-1 0,-14 3 0,-1 1 0,-16 4 1158,2 0-1158,-9 3 65,3 0 0,-6 0 0,-1 0 0</inkml:trace>
  <inkml:trace contextRef="#ctx0" brushRef="#br0" timeOffset="4">10208 2093 24575,'-14'0'0,"-1"0"0,-5 0 0,-9 0 0,14 0 0,-16 0 0,12 0 0,-2 0 0,1 0 0,5 0 0,7 2 0,-1 4 0,12 6 0,1 8 0,4 15 0,-4 6 0,0 9 0,-4-4 0,0 3 0,0-4 0,0 5 0,0-4 0,-7-7 0,-1-5 0,-6-9 0,1-5 0,3-7 0,-1-5 0,2-2 0,0 0 0,0 0 0,4-3 0,-1-1 0,1-2 0,4 0 0,8 0 0,7 0 0,10 0 0,10 0 0,7 0 0,0 3 0,12 10 0,-20 0 0,20 12 0,-17-6 0,8 5 0,-12 3 0,-2-3 0,-8 2 0,-7-5 0,-2-1 0,-6-3 0,-1 2 0,-2-3 0,-1 4 0,-3 0 0,-11 8 0,0-9 0,-16 8 0,-4 0 0,-6-2-313,1-1 0,0 0 313,-5-4 0,-3-3-110,0-6 110,4-3 0,-4 0 0,5-3 0,4-2 0,6-3 0,1 0 622,10 0-622,-1 0 114,10 0-114,0 0 0,4 0 0,-1 0 0,3 0 0,1 0 0</inkml:trace>
  <inkml:trace contextRef="#ctx0" brushRef="#br0" timeOffset="5">2397 5851 24575,'0'-8'0,"3"0"0,6 5 0,-2 1 0,11-1 0,-8 2 0,9-1 0,-2 2 0,3 0 0,0 0 0,0 0 0,-1 0 0,1 0 0,0 0 0,0 0 0,0 0 0,0 2 0,-4 5 0,0 0 0,-4 4 0,0-2 0,-2 7 0,-1-3 0,-3 6 0,1 1 0,0 5 0,-3 4 0,-1 4 0,-3 2 0,0 4 0,-7 0 0,-6 5 0,-3-8 0,-7 7 0,3-12 0,-3 3 0,-4-2 0,3-5 0,-2-2 0,6-7 0,-1-4 0,1-1 0,3-6 0,2 2 0,6-5 0,0-2 0,4-2 0,2-2 0,0-1 0,9 1 0,0-1 0,14 3 0,1 0 0,8 0 0,0 0 0,4 0 0,-3 0 0,8 4 0,-8 3 0,3 5 0,-8 2 0,0 3 0,-5-3 0,-5 6 0,0-6 0,-8 5 0,-1-3 0,-3 8 0,-3 6 0,-3-4 0,-14 17 0,1-18 0,-17 15 0,2-12 0,-2 0 0,-8 5 0,6-12 0,-1 2 0,-2-11 0,8-2 0,-8-2 0,8-4 0,-4 0 0,5-4 0,5 0 0,-4 0 0,7 0 0,0-3 0,6-1 0,3-2 0,2 1 0,2 1 0,3-1 0,-1 5 0,3-5 0,1 5 0,2-3 0</inkml:trace>
  <inkml:trace contextRef="#ctx0" brushRef="#br0" timeOffset="6">2292 8272 24575,'3'21'0,"-1"6"0,-2 3 0,0 13 0,0-19 0,0 17 0,0-18 0,0 15 0,0-8 0,0 3 0,0-4 0,0 0 0,0-4 0,0-1 0,0-4 0,0-4 0,0 3 0,0-2 0,0-1 0,0 0 0,0-1 0,0 2 0,0 3 0,0-1 0,0 1 0,3 0 0,1 0 0,0-3 0,-1-2 0,-3-6 0,2 3 0,-1-6 0,2 2 0,-3-2 0,0-1 0,2 0 0,-1 0 0,1 1 0,0-1 0,-1-2 0,1 0 0</inkml:trace>
  <inkml:trace contextRef="#ctx0" brushRef="#br0" timeOffset="7">3194 8372 24575,'-10'0'0,"0"0"0,4 0 0,1 0 0,0 0 0,-1 0 0,-2 0 0,-1 0 0,-3 3 0,-1-2 0,1 1 0,0-2 0,0 0 0,0 0 0,0 0 0,0 0 0,0 0 0,0 0 0,-1 0 0,1 0 0,0 0 0,0 0 0,0 0 0,0 0 0,0 0 0,0 0 0,-4 0 0,3 0 0,-2 0 0,3 0 0,0 0 0,0 0 0,3 0 0,1 0 0,3 0 0,2 3 0,0 0 0,3 2 0,0 3 0,3 5 0,1 3 0,2 4 0,1 4 0,0 1 0,0 4 0,1 0 0,2-1 0,-2 1 0,3 0 0,-4 0 0,3-4 0,-2 3 0,1-7 0,-2 3 0,0-4 0,-1-4 0,0 0 0,-2-7 0,1-1 0,-4-2 0,1-1 0,-2 1 0,-2-6 0,-1 0 0,0-5 0,1-4 0,-1 3 0,3-2 0,-3 2 0,3 1 0,0-1 0,8 3 0,3 1 0,11 2 0,8 0 0,4 0 0,5 0 0,-4 0 0,3 3 0,-8 1 0,-1 7 0,-5-1 0,-4 0 0,-4 2 0,0-2 0,-7 2 0,0 0 0,-3 0 0,0 0 0,0 1 0,-3 2 0,0-2 0,-3 6 0,0-2 0,0 2 0,-3 1 0,-3-3 0,-4 2 0,-6-6 0,-1 3 0,-7-2 0,4-3 0,-8-1 0,7-3 0,-7-3 0,-2-1 0,0-3 0,-3 0 0,4 0 0,0 0 0,4 0 0,1 0 0,4 0 0,0 0 0,1 0 0,2 0 0,2 0 0,2-3 0,4 2 0,-2-1 0,5 2 0,-3 0 0,4 0 0,2 0 0,0 0 0</inkml:trace>
  <inkml:trace contextRef="#ctx0" brushRef="#br0" timeOffset="8">9707 5288 24575,'-22'0'0,"3"0"0,-5 0 0,6 0 0,-11 11 0,16-3 0,-13 9 0,14 0 0,-10 5 0,1-3 0,2 9 0,2-6 0,-1 8 0,3-1 0,-8 2 0,7 3 0,-6 1 0,5 9 0,-6-3 0,9 8 0,-5-4 0,10 0 0,1-1 0,1-9 0,7-2 0,-4-4 0,4-4 0,0-1 0,0-8 0,0 0 0,3-4 0,7-2 0,0 1 0,9-4 0,-3 2 0,4-5 0,0-1 0,4-3 0,1 0 0,4 0 0,0 0 0,-4 0 0,3-3 0,-4-1 0,1-3 0,3-4 0,-7 4 0,3-3 0,-4 3 0,0 1 0,0-1 0,-4-2 0,-3 2 0,-5-1 0,-2 2 0,-1 1 0,-2-4 0,0 3 0,-3-2 0,0 3 0,0-1 0,0 1 0,0-1 0,-3-2 0,0-1 0,-10-4 0,3 1 0,-9-1 0,3 0 0,-1 0 0,-2 0 0,6 3 0,-2 1 0,3 3 0,-1 0 0,1 3 0,3 0 0,-2 0 0,2 3 0,-3-3 0,-1 3 0,1 0 0,0 0 0,0 0 0,3 0 0,-2-3 0,2 3 0,-1-3 0,2 3 0,3 0 0,-1 0 0,1 0 0,-1 0 0,1 0 0,-1 0 0,1 0 0,0 0 0,0 0 0,0 0 0,0-2 0,-1 1 0,1-1 0,0 2 0,-1 0 0,1 0 0,-1 0 0,1 0 0,0 0 0,-4 0 0,3 0 0,-3 0 0,1-3 0,2 2 0,-3-1 0,4 2 0,0 0 0,2-3 0,1 0 0,2-2 0,-3 0 0,3 2 0,-3 0 0</inkml:trace>
  <inkml:trace contextRef="#ctx0" brushRef="#br0" timeOffset="9">15262 5385 24575,'0'18'0,"0"1"0,0 5 0,0-3 0,0 11 0,0-10 0,0 15 0,0-11 0,0 12 0,0-4 0,0 1 0,0 8 0,0-12 0,0 17 0,0-12 0,0 8 0,0 0 0,0-3 0,0-2 0,0-1 0,0-3 0,0-1 0,3 0 0,-2-5 0,2-4 0,-3-2 0,0-3 0,0 0 0,0-3 0,0-2 0,0-3 0,0-2 0,0 1 0,0-5 0,0 5 0,0-4 0,0 1 0,0-3 0,0 1 0,0-1 0,0 1 0,0-1 0,0 0 0,0 1 0,0-4 0,0 1 0</inkml:trace>
  <inkml:trace contextRef="#ctx0" brushRef="#br0" timeOffset="10">15689 5555 24575,'0'10'0,"0"2"0,0 3 0,0-5 0,0 8 0,0-8 0,0 9 0,0-6 0,0 3 0,0-4 0,0 0 0,0 0 0,0 4 0,0-3 0,0 2 0,0-2 0,0 2 0,0 2 0,0 2 0,0 1 0,0 0 0,0 4 0,0-3 0,0 3 0,0 0 0,0-3 0,0 3 0,0-4 0,0-1 0,0-2 0,0-2 0,0 1 0,0-3 0,0 0 0,-2-2 0,1-2 0,-2 0 0,3 3 0,0-6 0,0 5 0,0-5 0,0 6 0,0-3 0,0 0 0,0 2 0,0-1 0,0 2 0,0 0 0,0 0 0,0 0 0,0 0 0,0 0 0,0-3 0,0 3 0,0-3 0,0 0 0,0 2 0,0-4 0,-2 1 0,1 0 0,-1-1 0,2 1 0,0-3 0,0 1 0,0-1 0,0 1 0,0-1 0,0 1 0,0-1 0,0 0 0,0 0 0,0 1 0,0-1 0,0 0 0,-2-2 0,-1 0 0,-2-3 0,-1 0 0,3 0 0,1 0 0</inkml:trace>
  <inkml:trace contextRef="#ctx0" brushRef="#br0" timeOffset="11">15267 2346 24575,'11'0'0,"3"0"0,3 0 0,3 0 0,-1 0 0,1 0 0,4 0 0,-3 0 0,3 0 0,-4-3 0,0 2 0,0-2 0,0 3 0,0 0 0,0 0 0,-1 0 0,1 0 0,0 0 0,0 0 0,-3 0 0,2 3 0,-6 0 0,6 7 0,-6-1 0,3 7 0,-4-3 0,1 3 0,-4-7 0,-1 2 0,-2-1 0,0-1 0,-3 2 0,0-5 0,-3 3 0,0-4 0,0 1 0,0-1 0,0 4 0,-6-3 0,-8 6 0,-3-4 0,-16 9 0,7-8 0,-12 13 0,4-10 0,-5 11 0,0-3 0,-1 3 0,1 1 0,5-5 0,-1 4 0,10-8 0,0 2 0,9-6 0,0-2 0,7-3 0,1-1 0,5 1 0,-2-3 0,6-1 0,3-2 0,5 0 0,3 0 0,3 0 0,2 0 0,7 0 0,-3 3 0,7 1 0,-7 3 0,6 0 0,-6 0 0,3 3 0,-4 0 0,0 3 0,0-3 0,-4 2 0,3-1 0,-6 1 0,3 0 0,-4 0 0,0 1 0,-3-1 0,3 0 0,-3 0 0,1 0 0,-2 0 0,-2 0 0,0 0 0,0 0 0,0 0 0,1 0 0,-4 1 0,2-1 0,-4 0 0,4-3 0,-4 2 0,1-2 0,-2 4 0,0-4 0,0 2 0,0-5 0,0 6 0,0-6 0,0 2 0,0-2 0,0-1 0,0 4 0,-5-3 0,-5 3 0,-7-3 0,-7 1 0,-1 0 0,-4 4 0,1-3 0,-6 2 0,0-2 0,-5 0 0,0-1 0,0 1 0,0-3 0,0-2 0,4 0 0,-3-2 0,8 2 0,1-3 0,1 0 0,7 0 0,-3 0 0,4 0 0,4 0 0,0 0 0,4 0 0,0 0 0,3 0 0,0 0 0,4 0 0,0 0 0,2 0 0,1 0 0</inkml:trace>
  <inkml:trace contextRef="#ctx0" brushRef="#br0" timeOffset="12">18316 2359 24575,'11'3'0,"2"0"0,21-3 0,-11 0 0,19 0 0,-6 0 0,4 0 0,15 0 0,-8 0 0,4 0 0,-2 0 0,-9 0 0,0 3 0,-7 1 0,-4 3 0,-4 0 0,-5 0 0,-4-1 0,-4 3 0,0-3 0,-3 6 0,0-3 0,-3 3 0,0 0 0,1 4 0,-4-3 0,0 6 0,-3 1 0,0 5 0,0 4 0,-10 5 0,-3-3 0,-11 3 0,-3-2 0,3-1 0,-10-3 0,5 2 0,-5-6 0,-1 0 0,-1-2 0,1-2 0,-3 0 0,2 0 0,-3-1 0,4-3 0,-3 3 0,8-5 0,1 1 0,5-2 0,4 1 0,4-2 0,0-2 0,7-1 0,1-3 0,2-1 0,3 0 0,-2 1 0,5-1 0,-3 1 0,3-1 0,0 0 0,0 1 0,0-1 0,0 0 0,3 1 0,6 0 0,9 0 0,2 1 0,13 0 0,-7 0 0,12 1 0,-4 0 0,5-1 0,5 1 0,-3-3 0,8-1 0,-9-1 0,9-2 0,-13 2 0,7-3 0,-13 0 0,3 0 0,-8 0 0,-4 0 0,-6 0 0,-3 0 0,-3 3 0,0-3 0,-4 3 0,1-3 0,-3 0 0,-1 0 0</inkml:trace>
  <inkml:trace contextRef="#ctx0" brushRef="#br0" timeOffset="13">18296 5630 24575,'14'-3'0,"6"1"0,9 2 0,11 0 0,0 0 0,-4 0 0,6 0 0,-6 0 0,10 0 0,-7 0 0,-1 0 0,-3 0 0,-1 0 0,-4 0 0,-6 0 0,-8 0 0,3 0 0,-9 0 0,5 2 0,-6 2 0,3 2 0,-3-1 0,3 1 0,-6 3 0,6 0 0,-6 3 0,6 1 0,-5-1 0,1 0 0,-1 3 0,-4 2 0,0-1 0,-3 3 0,0 2 0,0 0 0,-6 6 0,-6-5 0,-7 7 0,-7-5 0,-2 6 0,-7-5 0,-2 6 0,-2-6 0,-1 2 0,1-3 0,0-1 0,0-3 0,3 3 0,2-7 0,12-1 0,-1-2 0,10-7 0,0 3 0,5-3 0,5 0 0,0-1 0,3 0 0,0 1 0,0-1 0,0 0 0,5 1 0,5 0 0,6 0 0,8 1 0,1-4 0,8 4 0,2-3 0,9 1 0,-4 2 0,5-3 0,-1 0 0,-8 3 0,7-6 0,-13 5 0,3-2 0,-8 0 0,-5 2 0,-4-5 0,-4 4 0,-3-4 0,-1 4 0,-2-4 0,-1 1 0,1-2 0,-3 0 0,-1 0 0</inkml:trace>
  <inkml:trace contextRef="#ctx0" brushRef="#br0" timeOffset="14">14863 8602 24575,'16'0'0,"8"0"0,-5 0 0,10 0 0,-5 0 0,0 0 0,-4 0 0,4 0 0,-6 0 0,5 0 0,-10 0 0,2 0 0,-3 0 0,-3 0 0,6 0 0,-5 0 0,6 2 0,-4 4 0,0 4 0,0 2 0,0 0 0,-2 0 0,1 0 0,-1 4 0,-1-3 0,4 6 0,-6-6 0,2 2 0,-3-3 0,0 1 0,0-4 0,0 2 0,-3-5 0,0 3 0,-3-4 0,0 1 0,0-1 0,-5 1 0,-2-1 0,-8 1 0,-5 1 0,-1 0 0,-3-3 0,4 2 0,-4-3 0,7 1 0,-6 2 0,10-5 0,-3 2 0,7-3 0,1 0 0,2 0 0,5 2 0,8 2 0,7 2 0,9 1 0,12 4 0,-4-3 0,12 7 0,-8-3 0,4 7 0,0-2 0,0 2 0,-5-4 0,-4-1 0,-6 0 0,-8-1 0,0-3 0,-7-2 0,-1-2 0,-2-1 0,-3 4 0,-1-3 0,-2 2 0,0 1 0,0-3 0,-9 6 0,-2-2 0,-13 0 0,-1 3 0,-8-1 0,-1 0 0,-6 3 0,1-7 0,0 4 0,0-5 0,5 1 0,0-1 0,5 1 0,4-4 0,2-1 0,6-3 0,4 0 0,2 0 0,5 0 0,-2 0 0,2 0 0,1 0 0,-1 0 0,3 0 0,1 0 0</inkml:trace>
  <inkml:trace contextRef="#ctx0" brushRef="#br0" timeOffset="15">15547 8688 24575,'25'0'0,"-2"0"0,3 0 0,-1 0 0,4 0 0,-5 0 0,0 0 0,0 0 0,-3 0 0,0 0 0,-2 0 0,-3 0 0,-2 0 0,0 0 0,-4 0 0,2 3 0,-3 0 0,-1 2 0,-2 1 0,-1-1 0,1 4 0,-3 0 0,0 3 0,-3 3 0,0 2 0,0 3 0,-7 4 0,0-7 0,-10 7 0,-1-7 0,-2 1 0,-1-1 0,1-6 0,0-2 0,0-2 0,4-1 0,0 1 0,7-2 0,-2-1 0,5-2 0,0 0 0,3 1 0,9 3 0,4 0 0,6 0 0,4 1 0,4 0 0,-3-1 0,7 1 0,-7 0 0,3 3 0,-4-3 0,0 3 0,-4-4 0,0 1 0,-7-2 0,-1 1 0,-2 0 0,-1-1 0,0-2 0,-1 2 0,-2-2 0,-2 3 0,0 2 0,0 5 0,0 0 0,-3 6 0,-4-3 0,-6 1 0,-1 2 0,-5-5 0,2 2 0,-3-5 0,0 1 0,0-4 0,4 1 0,-3-3 0,6 1 0,-3-1 0,4 0 0,0 0 0,-3 0 0,2 3 0,-3-2 0,4 5 0,0-6 0,0 3 0,0-3 0,-1 0 0,4 0 0,-2 0 0,2-3 0,-3 0 0,5-3 0,2 0 0</inkml:trace>
  <inkml:trace contextRef="#ctx0" brushRef="#br0" timeOffset="16">19611 9052 24575,'-14'0'0,"-7"0"0,0 0 0,-13 0 0,-5 0 0,-2 0 0,-13 0 0,7 0-353,17 0 0,-2 0 353,-25 0 0,23 0 0,-1 0 0,3 0 0,-1 0 0,-2 0 0,1 0 0,-13 0 0,-12 0 0,11 0 0,-10 0 0,27 0 0,1 0 0,-12 0-51,-12 0 51,18 0 0,-8 0 0,10 0 0,1 0 0,4 0 703,4 0-703,1 3 54,4 1-54,4-1 0,0 0 0,7 0 0,1-3 0,2 3 0,3-6 0,1 0 0,2-8 0,0 1 0,3-13 0,4 5 0,4-10 0,7-1 0,-3-1 0,8-4 0,-4 3 0,5 0 0,-5 1 0,3-1 0,-3 5 0,0-3 0,3 3 0,-4 0 0,5-4 0,-4 4 0,3-1 0,-8 3 0,3 3 0,-6 1 0,1 0 0,-5 4 0,3 0 0,-4 7 0,-1 1 0,1 2 0,-1 1 0,-2 0 0,2 2 0,-2 0 0,2 6 0,0 3 0,1 6 0,1 8 0,0 5 0,0 8 0,1 7 0,0 0 0,3 4 0,-1 6 0,1-4-484,2 10 484,-4-5 0,3 5 0,-3-4 0,-1 3 0,1-5 0,-1 0 0,-3-4 0,2-2 0,-6-5 0,6-5 0,-7 0 0,7-9 0,-7-1 0,3-8 484,-3 0-484,3-4 0,-2-3 0,1-1 0,-2-2 0,0-1 0,0 1 0,0-1 0,0 0 0,3 0 0,-3 1 0,2-1 0,-2 0 0,0 1 0,0-1 0,0 1 0,0-1 0,0 1 0,0-1 0,0 0 0,0-6 0,0-2 0</inkml:trace>
  <inkml:trace contextRef="#ctx0" brushRef="#br0" timeOffset="17">21220 5603 24575,'8'-3'0,"1"1"0,10 2 0,3 0 0,-1 0 0,6 0 0,-5 0 0,2 0 0,0 0 0,-4 0 0,-4 0 0,0 0 0,-4 0 0,0 0 0,-3 0 0,0 2 0,-4 1 0,1 2 0,-3 4 0,-1 0 0,-2 3 0,0 4 0,0 0 0,0 8 0,0 1 0,-3 4 0,-5 4 0,-7-2 0,-1 3 0,-6-7 0,3 2 0,1-7 0,-4 3 0,8-4 0,-2-4 0,3 2 0,0-6 0,0 6 0,1-6 0,-1 2 0,1 1 0,2 0 0,-2 1 0,5 2 0,-2-3 0,2 1 0,1-2 0,3-3 0,-2-3 0,4 0 0,-1-4 0,2 1 0,0-1 0,2 0 0,7-2 0,5 0 0,5 0 0,5 1 0,1-1 0,4 4 0,0-3 0,0 3 0,0 0 0,0 0 0,-4-3 0,-1 3 0,-5-4 0,-2 1 0,-2-1 0,-5-3 0,-2 0 0,-3 2 0,1-1 0,-1 1 0,-2-2 0,0 0 0</inkml:trace>
  <inkml:trace contextRef="#ctx0" brushRef="#br0" timeOffset="18">21923 5615 24575,'18'0'0,"-3"0"0,4 0 0,1 0 0,-2 0 0,5 0 0,-7 0 0,4 0 0,-4 0 0,0 0 0,-7 0 0,3 0 0,-6 0 0,2 0 0,-2 0 0,-1 2 0,1 1 0,-1 6 0,-2 0 0,0 6 0,-3 6 0,0 4 0,0 8 0,-13 14 0,-1-4 0,-8 4 0,-1-12 0,8-10 0,-3 0 0,6-9 0,2 0 0,-2-7 0,6 0 0,0-4 0,1 1 0,4-1 0,-3-2 0,3 2 0,-2-2 0,3 2 0,0 1 0,0-1 0,0 0 0,0 1 0,0-1 0,3 0 0,3 1 0,7 0 0,3 1 0,4-1 0,0 1 0,0 0 0,0-1 0,0-2 0,-1-1 0,1-3 0,0 3 0,-3-3 0,-2 3 0,-3-3 0,0 0 0,1 0 0,-1 3 0,-3-2 0,2 1 0,-5-2 0,3 3 0,-4-3 0,1 3 0,-1-3 0,1 0 0,-3 0 0,-1 0 0</inkml:trace>
  <inkml:trace contextRef="#ctx0" brushRef="#br0" timeOffset="19">22248 1892 24575,'-8'-3'0,"-1"1"0,-12 13 0,7-3 0,-15 17 0,11-6 0,-1 2 0,-12 14 0,13-1 0,-8 1 0,11-8 0,1-1 0,-3 5 0,2-4 0,-1 2 0,-8 11 0,3 10 0,2-10 0,-1 4-521,3 6 521,-4 2 0,4 5 0,6-26 0,0 0 0,-3 21 0,3-21 0,1-1 0,-3 22 0,-1-1 0,2-2 0,4-8 0,1-2 0,2-5 0,-1-6 0,5-3 0,-2-4 0,3-2 521,0-6-521,0 2 0,0-6 0,0 3 0,5-6 0,2 6 0,5-6 0,4 3 0,0-2 0,4-1 0,0 1 0,4-3 0,-3-1 0,3-3 0,0 0 0,-4 0 0,1 0 0,-2-6 0,-2-5 0,0-6 0,3-1 0,-6-1 0,3 2 0,0-4 0,-3 1 0,3-1 0,-4 1 0,0 0 0,1 1 0,-4-1 0,2 3 0,-5-2 0,2 6 0,-3-6 0,0 9 0,1-5 0,-4 6 0,-1-3 0,-2 0 0,0 0 0,0 0 0,0 0 0,0 0 0,0-4 0,-5 3 0,-2-6 0,-5 6 0,-5-7 0,4 7 0,-4-3 0,2 3 0,-2 3 0,1 1 0,-3-1 0,6 6 0,-6-5 0,2 9 0,1-3 0,-3 3 0,6-3 0,-6 2 0,2-1 0,-3 2 0,0 0 0,1 0 0,-1 0 0,3 0 0,2 0 0,3 0 0,-1 0 0,4 0 0,1 0 0,2 0 0,1 0 0,2 0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07T22:12:34.3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1680 14029 24575,'17'-16'0,"-4"3"0,11 1 0,-1 0 0,-6 7 0,7-5 0,-4 4 0,0-1 0,-4 3 0,3-2 0,-6 6 0,3-3 0,-7 3 0,2 0 0,-5 0 0,3 0 0,-4 0 0,1 0 0,-3 2 0,-1 1 0,-2 5 0,0 1 0,0 7 0,0 0 0,-3 8 0,-4 1 0,-4 0 0,-3 3 0,0-3 0,-5 5 0,4-1 0,-4 1 0,2-4 0,1 2 0,-1-7 0,3 3 0,2-7 0,-1 2 0,3-9 0,1 5 0,3-9 0,3 2 0,-2-2 0,9-3 0,4-1 0,7-2 0,14 0 0,-3 0 0,12 0 0,-4 0 0,5 0 0,-4 0 0,3 0 0,-8 0 0,3 0 0,-8 0 0,-4 0 0,-6 0 0,-3-3 0,-3 3 0,0-3 0,-4 3 0,1 0 0,-1 0 0,-2 0 0,-1 0 0</inkml:trace>
  <inkml:trace contextRef="#ctx0" brushRef="#br0" timeOffset="1679">2873 13769 24575,'-14'0'0,"1"0"0,0 0 0,4 0 0,-2 0 0,2 0 0,-3 0 0,3 0 0,-3 0 0,6 0 0,-2 0 0,2 0 0,1 0 0,-1 0 0,1 0 0,2 2 0,0 1 0,3 2 0,0 0 0,0 1 0,0-1 0,0 0 0,0 7 0,0-5 0,0 12 0,0-9 0,0 5 0,0-3 0,0 0 0,0 0 0,0-3 0,0 3 0,0-6 0,0 2 0,0 1 0,0-3 0,0 2 0,0-2 0,0-1 0,0 0 0,0 1 0,3-4 0,0 1 0,2-3 0,4 0 0,0 0 0,6 0 0,-2 0 0,6 0 0,-2 0 0,-1 0 0,3 0 0,-3 0 0,1 0 0,2 0 0,-6 0 0,6 0 0,-6 0 0,2 2 0,-6 1 0,0 3 0,-4-3 0,1 2 0,-1-2 0,0 3 0,1-1 0,-3 0 0,2 1 0,-5 2 0,3 1 0,-3 4 0,0-1 0,0 0 0,0 0 0,0 3 0,0-2 0,0 6 0,-3-6 0,-3 3 0,-3-4 0,-3 0 0,0-2 0,-1 1 0,-2-4 0,2 2 0,-3-3 0,4 0 0,0-3 0,3 3 0,1-6 0,2 3 0,1-3 0,-1 0 0,3 0 0,1 0 0</inkml:trace>
  <inkml:trace contextRef="#ctx0" brushRef="#br0" timeOffset="2923">3541 13748 24575,'10'0'0,"5"0"0,-2 0 0,6 0 0,-6 0 0,6 0 0,-6 0 0,2 0 0,-2 0 0,-4 0 0,-1 0 0,-2 0 0,-1 0 0,1 0 0,-1 0 0,-2 2 0,-1 4 0,-2 3 0,0 3 0,0 4 0,0 0 0,-3 8 0,-4 1 0,-2 8 0,-4-3 0,4 8 0,-5-3 0,5 4 0,-2-5 0,0 4 0,3-8 0,-3 4 0,4-5 0,-1-1 0,1 1 0,0-4 0,3-1 0,-2-4 0,3-4 0,-1 0 0,2-4 0,-1 0 0,2 0 0,-1-3 0,2 0 0,-3-6 0,3-1 0,-3-2 0</inkml:trace>
  <inkml:trace contextRef="#ctx0" brushRef="#br0" timeOffset="3683">3200 14253 24575,'0'15'0,"0"-4"0,0 0 0,0-2 0,0 0 0,0 0 0,0-6 0,0-1 0</inkml:trace>
  <inkml:trace contextRef="#ctx0" brushRef="#br0" timeOffset="5241">2399 14236 24575,'0'6'0,"0"-1"0,0 1 0,0-1 0,0 0 0,0 0 0,0 0 0,0 0 0,0 0 0,0 1 0,0-1 0,0 1 0,0-1 0,3 4 0,-2-3 0,1 2 0,-2-2 0,0-1 0,3 1 0,-3-1 0,3 1 0,-3-6 0,0-3 0,0-2 0,0-6 0,0 2 0,0-4 0,0 1 0,0 0 0,3-3 0,-3 2 0,6-6 0,-2 2 0,2 1 0,1-3 0,-1 2 0,1-3 0,3 1 0,-1 2 0,5-2 0,-5 3 0,3-1 0,-2 2 0,-1 2 0,0 1 0,-3 3 0,0 1 0,-1 2 0,-2 1 0,2 2 0,-4 0 0,1 3 0</inkml:trace>
  <inkml:trace contextRef="#ctx0" brushRef="#br0" timeOffset="6187">2289 14033 24575,'0'15'0,"3"1"0,0 0 0,10 4 0,-2-7 0,5 3 0,0-3 0,0-3 0,1 2 0,-2-5 0,-3 4 0,0-4 0,0 4 0,-2-4 0,1 1 0,-5-2 0,3 0 0,-4-1 0,0 1 0,1-3 0,-1 1 0,1-1 0,2 3 0,-2 0 0,3-3 0,-4 2 0,4-2 0,-3 0 0,2 2 0,-2-4 0,-3 1 0,-1-2 0</inkml:trace>
  <inkml:trace contextRef="#ctx0" brushRef="#br0" timeOffset="7381">3140 14288 24575,'3'-14'0,"1"-1"0,2-5 0,8-5 0,-2 0 0,6-1 0,-3-2 0,2 6 0,-2-6 0,7 1 0,-7 2 0,2 0 0,-3 5 0,-1 0 0,0 4 0,-3-3 0,-1 6 0,-3 0 0,0 2 0,-1 5 0,1-6 0,0 6 0,-3-2 0,0 2 0,-1 3 0,-1-1 0,1 0 0,-2-1 0,2 2 0,-1 1 0,1 2 0</inkml:trace>
  <inkml:trace contextRef="#ctx0" brushRef="#br0" timeOffset="8643">3224 13826 24575,'0'12'0,"0"1"0,0-6 0,0 4 0,-2-5 0,1 3 0,-1-4 0,2 0 0,2 1 0,-1-1 0,4 4 0,-2-3 0,3 5 0,-3-4 0,2 1 0,-2 0 0,1-1 0,1 1 0,-2-3 0,0 4 0,2 0 0,-2 0 0,0 3 0,2-6 0,-4 5 0,4-2 0,-4 0 0,4 3 0,-4-6 0,4 5 0,-4-5 0,1 3 0,1-1 0,-2-2 0,1 3 0,-2-1 0,3-2 0,-3 3 0,3-4 0,-1 4 0,-1-3 0,4 2 0,-4-2 0,1-1 0,1 1 0,-3-1 0,5 1 0,-4-1 0,4 0 0,-5 1 0,5-1 0,-4 0 0,3-2 0,-3-1 0,1-2 0</inkml:trace>
  <inkml:trace contextRef="#ctx0" brushRef="#br0" timeOffset="10968">20448 12636 24575,'0'17'0,"0"5"0,0-1 0,0 6 0,0-2 0,0 4 0,0 0 0,0 0 0,0-1 0,0-3 0,0 3 0,0-7 0,0 0 0,0-6 0,0-3 0,0 0 0,0-3 0,0 0 0,0-4 0,0 1 0,0-3 0,0-1 0</inkml:trace>
  <inkml:trace contextRef="#ctx0" brushRef="#br0" timeOffset="11977">20701 12659 24575,'0'18'0,"0"1"0,0-3 0,0 7 0,0-5 0,0 6 0,0-8 0,0 3 0,0-6 0,0 6 0,0-6 0,0 0 0,0-2 0,0 2 0,0-3 0,0 4 0,0-7 0,0 1 0,0 1 0,0-3 0,0 2 0,0-2 0,0-1 0,0 0 0,0 1 0,0-1 0,0 1 0,0-1 0,0 1 0,0-1 0,0-2 0,0 0 0</inkml:trace>
  <inkml:trace contextRef="#ctx0" brushRef="#br0" timeOffset="13132">21375 12726 24575,'-2'5'0,"0"0"0,-7 4 0,4 0 0,-4 3 0,2 0 0,-8-2 0,8-1 0,-5-3 0,7-3 0,-4 2 0,3-2 0,0 3 0,-2-1 0,4-2 0,-4 3 0,3-3 0,-1 2 0,1 1 0,-1-1 0,1 0 0,-1 1 0,1-1 0,0-2 0,0 0 0,2-1 0,-2 1 0,2 2 0,-5 0 0,2 4 0,-3 0 0,0 3 0,0 4 0,-1-3 0,-2-1 0,5 0 0,-1-6 0,2 3 0,3-4 0,-2-2 0,5 0 0,-3-3 0</inkml:trace>
  <inkml:trace contextRef="#ctx0" brushRef="#br0" timeOffset="14360">21187 12749 24575,'0'6'0,"0"-1"0,0 1 0,0-1 0,0 0 0,0 0 0,0 0 0,2 4 0,1-5 0,6 6 0,-2-3 0,1 2 0,1 3 0,-3-3 0,3 3 0,-3 0 0,0-3 0,2 2 0,-1-4 0,1 4 0,-2-5 0,0 3 0,-1-4 0,1 3 0,-1-1 0,1 1 0,-1-3 0,1 4 0,0-3 0,-1 3 0,1-4 0,-1 0 0,1 1 0,-1-1 0,1 1 0,-1-1 0,1-2 0,-3 2 0,1-4 0,-3 3 0,4-3 0,-5 1 0,2-2 0</inkml:trace>
  <inkml:trace contextRef="#ctx0" brushRef="#br0" timeOffset="15878">21869 12550 24575,'15'0'0,"-4"0"0,5 0 0,0 0 0,0 0 0,1 0 0,-2 0 0,-6 0 0,3 0 0,-6 0 0,2 0 0,-2 0 0,2 0 0,-2 0 0,3 0 0,-4 2 0,1 2 0,-1 1 0,1 0 0,-1 1 0,0-1 0,-1 1 0,1 2 0,-5-2 0,3 3 0,-3-1 0,0 1 0,0 1 0,0 1 0,0-2 0,0 0 0,0 0 0,0-4 0,0 1 0,-2-1 0,-1 0 0,-3 1 0,-2-3 0,1-1 0,-4-2 0,5 0 0,-5 0 0,4 0 0,-1 3 0,2-3 0,1 3 0,0-3 0,1 2 0,6-1 0,5 1 0,8 1 0,1-2 0,8 5 0,-3-2 0,3 3 0,-4-1 0,-1 1 0,-2-1 0,-2 1 0,-5-1 0,-2-1 0,-2-2 0,-1 2 0,-2-2 0,-1 3 0,-2-1 0,0 0 0,0 1 0,-5 2 0,-2-1 0,-9 8 0,-1-4 0,-3 6 0,0-3 0,0-4 0,0 2 0,0-1 0,4-1 0,-3-1 0,9-3 0,-5 0 0,9 0 0,-6 0 0,6-1 0,-2 1 0,2-3 0,3 2 0,-1-5 0,1 3 0,0-3 0,1 0 0</inkml:trace>
  <inkml:trace contextRef="#ctx0" brushRef="#br0" timeOffset="17057">22726 12740 24575,'0'8'0,"0"-1"0,0-1 0,0-1 0,-2 0 0,-4-2 0,-3 3 0,-1-3 0,-1 5 0,2-1 0,-1 4 0,-1-4 0,2 2 0,-3-1 0,-1-1 0,1 5 0,0-3 0,0 0 0,0 3 0,3-3 0,-3 1 0,3 1 0,0-5 0,-3 6 0,6-3 0,-5 0 0,4 0 0,-2 0 0,4-3 0,-1 2 0,1-2 0,-1-1 0,1 0 0,0 1 0,2-1 0,-2-2 0,2 2 0,-2-2 0,-1 0 0,1-1 0,0-2 0,-4 0 0,6 0 0,-3 0 0</inkml:trace>
  <inkml:trace contextRef="#ctx0" brushRef="#br0" timeOffset="18318">22516 12786 24575,'9'0'0,"-2"2"0,-1 1 0,-1 3 0,1-1 0,2 1 0,-2-1 0,3 4 0,-4-3 0,1 3 0,0-4 0,-1 1 0,0-1 0,1 1 0,-1-1 0,1 0 0,-1 1 0,1-1 0,-1 1 0,1-1 0,-1 1 0,1-1 0,2 1 0,-1 2 0,1-1 0,-2 1 0,-1-2 0,1-1 0,-1 1 0,1-1 0,-1 4 0,1-3 0,0 2 0,-1-2 0,1 2 0,-1-2 0,-1 3 0,0-4 0,-3 0 0,4 1 0,-5-1 0,5 1 0,-4-1 0,3 0 0,-3 1 0,4-4 0,-5 3 0,3-11 0,-3 7 0,0-8 0</inkml:trace>
  <inkml:trace contextRef="#ctx0" brushRef="#br0" timeOffset="19965">23327 12624 24575,'-15'0'0,"4"0"0,-1 0 0,3 0 0,-6 0 0,2 0 0,-6 0 0,6 0 0,-3 0 0,1 0 0,5 0 0,-9 0 0,9 0 0,-9 0 0,9 0 0,-5 0 0,6 0 0,-3 0 0,3 0 0,-2 0 0,4 0 0,-4 0 0,5 0 0,-3 0 0,4 0 0,-1 0 0,1 0 0,2 2 0,1 1 0,2 2 0,0 1 0,0-1 0,2 0 0,1 1 0,0-1 0,2 1 0,-2-1 0,3 4 0,-3 0 0,2 3 0,-1 0 0,-1 4 0,3-3 0,-6 6 0,6-3 0,-5 1 0,4 2 0,-4-6 0,5 6 0,-5-9 0,2 2 0,-3-4 0,0-2 0,0 3 0,0-4 0,2-2 0,1-1 0,2-4 0,0-1 0,4 0 0,3-2 0,5 4 0,7-5 0,5 5 0,1-2 0,8 3 0,-3 0 0,4 0 0,-5 0 0,0 0 0,-9 3 0,-1 0 0,-5 7 0,-2-3 0,-2 5 0,-5-6 0,-2 6 0,-2-6 0,0 5 0,-3-4 0,0 4 0,-3-2 0,0 3 0,0 4 0,0-3 0,0 6 0,0-3 0,-3 0 0,-7 4 0,-4-6 0,-8 7 0,2-7 0,-5 3 0,0-3 0,-4 1 0,5-4 0,-4 2 0,3-5 0,-4 3 0,4-4 0,-3 0 0,11-1 0,-6 1 0,10-1 0,0-2 0,5-2 0,2-2 0,1 0 0,-1 0 0,1 0 0,2 0 0,1 0 0</inkml:trace>
  <inkml:trace contextRef="#ctx0" brushRef="#br0" timeOffset="22244">7982 12245 24575,'-20'0'0,"4"0"0,-17 0 0,14 0 0,-19 0 0,9 0 0,3 0 0,-7 0 0,4 0 0,-1 0 0,-4 0 0,6 0 0,6 0 0,-1 0 0,7 0 0,2 0 0,-1 0 0,9 0 0,-2 0 0,0 0 0,4 2 0,-1 1 0,8 2 0,0 1 0,2 2 0,1 1 0,0 7 0,1 4 0,0 5 0,0 4 0,0 0 0,4 0 0,-3 0 0,3 4 0,-4-3 0,0 3 0,1 1 0,-1-4 0,1 8 0,-4-8 0,-1-1 0,-3-5 0,0-4 0,0-4 0,0-3 0,0-5 0,0-2 0,0-1 0,0-4 0,0-4 0,0-3 0,0-3 0,0 1 0,0 2 0,0-3 0,0 4 0,0 0 0,6 2 0,4 0 0,6 3 0,8 0 0,1 0 0,4 0 0,0 0 0,0 4 0,0 3 0,0 4 0,-4 7 0,-1-4 0,-6 3 0,-2-1 0,-4-3 0,-2 6 0,-1-6 0,-2 6 0,-1-3 0,-2 4 0,-1 4 0,-3-3 0,0 7 0,0-3 0,0 0 0,-3-1 0,-4-4 0,-3 0 0,-4 0 0,-2-3 0,-1-1 0,-3-3 0,0-3 0,-3 0 0,-2-3 0,-4 0 0,-15-3 0,2 0 0,-9-4 0,2 0 0,4 0 0,-5 0 0,-1 0 0,11 0 0,-3 0 0,16 0 0,-1 0 0,12 0 0,3 0 0,5 0 0,2 0 0,3-3 0,1 0 0,2 1 0,0-1 0</inkml:trace>
  <inkml:trace contextRef="#ctx0" brushRef="#br0" timeOffset="53755">10573 9254 24575,'0'24'0,"0"-1"0,0 10 0,0 1 0,0 0 0,0-3 0,0 6 0,0-7 0,0 9 0,0 0 0,0 1 0,0-10 0,0 2 0,0-2 0,0-4 0,0 2 0,0-14 0,0 1 0,0-6 0,0 0 0,0-1 0,0-2 0,0-1 0,0-2 0,0 0 0</inkml:trace>
  <inkml:trace contextRef="#ctx0" brushRef="#br0" timeOffset="55146">11008 9003 24575,'14'-3'0,"1"1"0,9 2 0,-3 0 0,12 0 0,-12 0 0,12 0 0,-8 0 0,8 0 0,-7 0 0,2 0 0,-4 7 0,-3 0 0,0 10 0,-5 0 0,-2 3 0,-1 0 0,-3 0 0,0 0 0,-6-1 0,-2 5 0,-2 1 0,0 4 0,0-4 0,-3 3 0,-4-3 0,-7 1 0,-1-2 0,-2-7 0,5-2 0,0-5 0,0-1 0,2-4 0,2-1 0,7-2 0,5-2 0,8 0 0,5 3 0,3 1 0,4 6 0,0 1 0,1 3 0,-1 0 0,-3 3 0,-1-3 0,-3 2 0,-1 0 0,-3-3 0,-3 3 0,-2-4 0,-4 0 0,-2 4 0,-2-3 0,0 6 0,-2-6 0,-9 7 0,-3-3 0,-12 5 0,0-3 0,-5 3 0,1-2 0,0-1 0,0 0 0,1-5 0,4-3 0,-3-1 0,7-3 0,-3 0 0,8-1 0,0 1 0,4-4 0,0 0 0,3-3 0,0 0 0,4 0 0,0 0 0,-1 0 0,3 0 0,1 0 0</inkml:trace>
  <inkml:trace contextRef="#ctx0" brushRef="#br0" timeOffset="56452">13786 9018 24575,'-3'5'0,"1"7"0,2 12 0,0-3 0,0 6 0,0-6 0,0 4 0,0 3 0,0-7 0,0 2 0,0-3 0,0 0 0,0 0 0,0 0 0,0 0 0,0 0 0,0-4 0,0 3 0,0-6 0,0 3 0,0-1 0,0 2 0,0-1 0,0 0 0,0-4 0,0-3 0,0 0 0,0-4 0,0 1 0,0-1 0,0 3 0,0 1 0,0 10 0,0 3 0,0 11 0,7 2 0,1-1 0,4 0 0,-2-6 0,-3-3 0,0-4 0,-1-6 0,-2-5 0,-2-2 0,-2-5 0,0-1 0</inkml:trace>
  <inkml:trace contextRef="#ctx0" brushRef="#br0" timeOffset="57809">14180 9271 24575,'3'-3'0,"7"1"0,7 2 0,32 0 0,-27 0 0,13 0 0,1 0 0,-10 0 0,27 0 0,-17 0 0,9 0 0,1 0 0,-2 0 0,-10 0 0,0 0 0,-5 0 0,-8 0 0,2 0 0,-13 0 0,5-3 0,-9 2 0,2-1 0,-2 2 0,-1-3 0,-2 5 0,-1 2 0,-2 12 0,0 5 0,0 18 0,-3 2 0,-6 9-753,-4 6 753,-5 2 0,9-24 0,0 1 0,-5 18 0,3-20 0,1 1 0,-1 17 0,1-20 0,-1 1 0,4 0 0,0-1 0,-6 21-245,0 3 245,3-19 0,1 2 0,2-17 0,1 3 0,2-12 743,1 1-743,0-4 255,3-4-255,-3-2 0,1-1 0,-4-2 0,3 0 0,1 0 0</inkml:trace>
  <inkml:trace contextRef="#ctx0" brushRef="#br0" timeOffset="72918">7518 9282 24575,'0'-17'0,"0"-1"0,6-2 0,6-5 0,-1 7 0,9-3 0,-6 5 0,12-3 0,-5 1 0,8-1 0,-8 9 0,3 3 0,-7 4 0,2 3 0,-6 0 0,6 0 0,-6 0 0,6 0 0,-6 5 0,3 5 0,-7 7 0,4 7 0,-2 0 0,4 5 0,-4 0 0,-1 0 0,-2 4 0,-1-2 0,1 2 0,-4 0 0,-1 2 0,-3 4 0,0 0 0,0 0 0,0 0 0,0 0 0,0-4 0,-4 3 0,-3-8 0,-4 3 0,-3-8 0,0-1 0,1-4 0,0-4 0,0 0 0,1 0 0,-1-6 0,1 5 0,2-6 0,2 0 0,2 3 0,0-6 0,3 2 0,1-2 0,2-1 0,0 1 0,0-1 0,0 1 0,0-1 0,0 0 0,9 1 0,6 1 0,10 0 0,3 0 0,6 0 0,5 1 0,2 0 0,3 0 0,0-3 0,-4 2 0,4-7 0,-9 7 0,-2-6 0,-11 2 0,1-3 0,-13 3 0,2-3 0,-7 3 0,1-3 0,-3 2 0,-1-2 0,-2 3 0</inkml:trace>
  <inkml:trace contextRef="#ctx0" brushRef="#br0" timeOffset="75033">7435 6072 24575,'11'-3'0,"6"1"0,4 2 0,0 0 0,17 0 0,-20 0 0,28 0 0,-19 0 0,8 0 0,3 0 0,-8 0 0,8 0 0,-4 0 0,6 0 0,-6 0 0,-5 0 0,-5 0 0,0 0 0,-6 0 0,5-6 0,-10 4 0,2-4 0,-6 6 0,0-2 0,-4 1 0,1-1 0,-3 6 0,-1 3 0,-2 4 0,0 9 0,-3 1 0,-5 18 0,-4-4 0,-9 15-914,-1 0 914,10-21 0,-2 0 0,-2 3 0,0 1 0,2 1 0,-1 1 0,-3-1 0,-1 0 0,2 2 0,0 0 0,1-9 0,0 0-217,0 2 0,1-1 217,-9 17 0,-6 7 0,4-6 0,1 0 0,2-11 0,7-1 0,-2-8 0,8-3 0,-2-6 0,5-2 893,-2-5-893,6 1 455,-2-5-455,4 3 0,-1-4 0,0-2 0,1 2 0,-1-7 0,2 2 0</inkml:trace>
  <inkml:trace contextRef="#ctx0" brushRef="#br0" timeOffset="76656">10518 5927 24575,'33'0'0,"6"0"0,-8 0 0,13 0 0,1 0 0,6 0-837,5 0 837,1 0 0,-9 0 0,5 0 0,-6 0 0,0 0 0,7 0 206,-18 0-206,7 0 0,-17 0 0,3 0 0,-13 0 0,0 0 631,-7 0-631,-1 0 0,-2 0 0,-1 0 0,1 0 0,-3 2 0,-1 1 0,-2 2 0,0 1 0,-5 2 0,-2 1 0,-9 8 0,-2 4 0,-4 2 0,-5 7 0,4 0 0,-8 2 0,7 7 0,-3-4 0,-1 6-333,13-16 1,-1 1 332,-14 23 0,14-21 0,1 2 0,-1-1 0,1-1 0,-7 15 0,7-15 0,0 0 0,-11 24 0,0-7 0,10-15 0,1 0 0,-10 12-138,4 3 138,-2-4 0,7-7 0,-2-9 0,4-1 0,7-10 0,-4 1 661,7-9-661,-4 2 142,5-2-142,-2-3 0,2-1 0,-3-2 0,-2 0 0,-1-3 0,2 3 0,2-3 0</inkml:trace>
  <inkml:trace contextRef="#ctx0" brushRef="#br0" timeOffset="78232">13674 6085 24575,'15'0'0,"0"0"0,13 0 0,-2 0 0,17 0 0,-2 0 0,15 0 0,-4 0 0,-5 0 0,-4 0 0,-4 0 0,7 0 0,-1 0 0,-1 0 0,-13 0 0,-3 0 0,-8 0 0,-4 0 0,-3 0 0,-5 0 0,-2 0 0,-1 0 0,-2 2 0,0 1 0,-3 3 0,0 2 0,0 5 0,-11 8 0,-2 9 0,-10 5 0,-2 10-529,11-20 1,-2 2 528,0 2 0,0 2 0,-3 7 0,-2 2-825,-1-2 1,0 0 824,2 7 0,-2 0 0,-3 0 0,-1 0-1071,5 4 1,-1 1 1070,-5 0 0,2-2 0,8-10 0,2 0-609,-8 7 1,2-2 608,8-12 0,2 0-18,-6 7 0,0 1 18,5-4 0,1-1 0,-2-5 0,0-1 0,4 3 0,0 0 1254,-8 15-1254,1 4 0,4-11 2141,0-4-2141,1-6 1501,4-1-1501,4-11 1101,-3 3-1101,5-8 103,-4-3-103,4 0 0,-1-4 0,0-2 0,-1-1 0,-3-10 0,3 5 0,0-5 0</inkml:trace>
  <inkml:trace contextRef="#ctx0" brushRef="#br0" timeOffset="94960">10729 12413 24575,'0'19'0,"0"7"0,0 5 0,0 4 0,0 1 0,0-4 0,0 3 0,0 1 0,0 8 0,0-10 0,0 9 0,0-15 0,0 9 0,0-12 0,0 0 0,0-1 0,0-4 0,3-4 0,-3 0 0,3-4 0,0 0 0,-3-3 0,3-1 0,-3-2 0,3-1 0,-3 1 0,3-1 0,-3 1 0,0-1 0,0-2 0,0-1 0</inkml:trace>
  <inkml:trace contextRef="#ctx0" brushRef="#br0" timeOffset="96108">11154 12283 24575,'0'32'0,"0"-9"0,0 0 0,0 2 0,0-3 0,0 15 0,0-11 0,0 12 0,0-8 0,0 3 0,0 1 0,0 0 0,0 1 0,0 3 0,0-8 0,0 3 0,0 1 0,0-4 0,0 3 0,0-4 0,0 0 0,0-4 0,0 3 0,0-11 0,0 6 0,0-10 0,0 3 0,0-7 0,0 2 0,0-5 0,0 3 0,0-1 0,3-2 0,-3 3 0,6-1 0,-6-2 0,3 3 0,-3-1 0,0-2 0,0 3 0,2-4 0,-1 1 0,1-1 0,-2 1 0,0-6 0,0 2 0,0-4 0</inkml:trace>
  <inkml:trace contextRef="#ctx0" brushRef="#br0" timeOffset="98201">13857 12409 24575,'5'0'0,"-1"0"0,17 0 0,-1 0 0,1 0 0,3 0 0,0 0 0,1 0 0,4 0 0,0 0 0,-5 0 0,4 0 0,-7 0 0,3 0 0,-8 0 0,3 0 0,-6 2 0,0 4 0,-2 4 0,-4 2 0,2 0 0,-3 0 0,0 4 0,1 0 0,-1 0 0,-2 3 0,-2-6 0,-2 6 0,0-6 0,0 7 0,0-8 0,-2 4 0,-4-4 0,-4 0 0,-5 1 0,2-4 0,-6 1 0,6-4 0,-3 0 0,4 0 0,3 0 0,0-2 0,4-2 0,-1-2 0,8 2 0,2 1 0,10 3 0,7 4 0,4 1 0,4 3 0,1 5 0,3 0 0,-2 1 0,4 2 0,-10-7 0,0 3 0,-5-5 0,-4 0 0,-3-3 0,-5-2 0,-2-2 0,-1-1 0,1 0 0,-3 1 0,-1-1 0,-2 1 0,0-1 0,0 1 0,0 2 0,-2-2 0,-5 9 0,-5-4 0,-9 6 0,0-4 0,-7 1 0,3 0 0,-9 1 0,4 0 0,-4 4 0,5-7 0,-1 6 0,1-7 0,4 0 0,1-1 0,8-1 0,0-2 0,4 2 0,0-3 0,0 0 0,3 0 0,0-1 0,4 1 0,-1-3 0,1 2 0,-1-2 0,1 0 0,0-1 0,1 1 0,0-3 0,1 3 0,0-1 0,0-2 0,3 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9B5B3-E887-804E-BF8D-BAD9BC8D64E5}" type="datetimeFigureOut">
              <a:rPr lang="en-US" smtClean="0"/>
              <a:t>2/7/21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7A07F-480E-6344-A2BB-5F8B0D7B1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10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7x7x7</a:t>
            </a:r>
          </a:p>
          <a:p>
            <a:r>
              <a:rPr lang="en-US" dirty="0"/>
              <a:t>2x13x17</a:t>
            </a:r>
          </a:p>
          <a:p>
            <a:r>
              <a:rPr lang="en-US" dirty="0"/>
              <a:t>5x11x3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07A07F-480E-6344-A2BB-5F8B0D7B1A4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14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7x7x7</a:t>
            </a:r>
          </a:p>
          <a:p>
            <a:r>
              <a:rPr lang="en-US" dirty="0"/>
              <a:t>2x13x17</a:t>
            </a:r>
          </a:p>
          <a:p>
            <a:r>
              <a:rPr lang="en-US" dirty="0"/>
              <a:t>5x11x3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7A07F-480E-6344-A2BB-5F8B0D7B1A4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08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0495-C524-7A4E-8C74-5FD733FFF3A9}" type="datetimeFigureOut">
              <a:rPr lang="en-US" smtClean="0"/>
              <a:t>2/7/21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DAAB-091F-E945-B8F0-DF04F07D8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064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0495-C524-7A4E-8C74-5FD733FFF3A9}" type="datetimeFigureOut">
              <a:rPr lang="en-US" smtClean="0"/>
              <a:t>2/7/21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DAAB-091F-E945-B8F0-DF04F07D8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80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0495-C524-7A4E-8C74-5FD733FFF3A9}" type="datetimeFigureOut">
              <a:rPr lang="en-US" smtClean="0"/>
              <a:t>2/7/21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DAAB-091F-E945-B8F0-DF04F07D8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03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0495-C524-7A4E-8C74-5FD733FFF3A9}" type="datetimeFigureOut">
              <a:rPr lang="en-US" smtClean="0"/>
              <a:t>2/7/21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DAAB-091F-E945-B8F0-DF04F07D8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00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0495-C524-7A4E-8C74-5FD733FFF3A9}" type="datetimeFigureOut">
              <a:rPr lang="en-US" smtClean="0"/>
              <a:t>2/7/21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DAAB-091F-E945-B8F0-DF04F07D8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67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0495-C524-7A4E-8C74-5FD733FFF3A9}" type="datetimeFigureOut">
              <a:rPr lang="en-US" smtClean="0"/>
              <a:t>2/7/21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DAAB-091F-E945-B8F0-DF04F07D8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20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0495-C524-7A4E-8C74-5FD733FFF3A9}" type="datetimeFigureOut">
              <a:rPr lang="en-US" smtClean="0"/>
              <a:t>2/7/21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DAAB-091F-E945-B8F0-DF04F07D8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89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0495-C524-7A4E-8C74-5FD733FFF3A9}" type="datetimeFigureOut">
              <a:rPr lang="en-US" smtClean="0"/>
              <a:t>2/7/21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DAAB-091F-E945-B8F0-DF04F07D8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1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0495-C524-7A4E-8C74-5FD733FFF3A9}" type="datetimeFigureOut">
              <a:rPr lang="en-US" smtClean="0"/>
              <a:t>2/7/21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DAAB-091F-E945-B8F0-DF04F07D8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397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0495-C524-7A4E-8C74-5FD733FFF3A9}" type="datetimeFigureOut">
              <a:rPr lang="en-US" smtClean="0"/>
              <a:t>2/7/21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DAAB-091F-E945-B8F0-DF04F07D8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331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0495-C524-7A4E-8C74-5FD733FFF3A9}" type="datetimeFigureOut">
              <a:rPr lang="en-US" smtClean="0"/>
              <a:t>2/7/21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DAAB-091F-E945-B8F0-DF04F07D8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262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30495-C524-7A4E-8C74-5FD733FFF3A9}" type="datetimeFigureOut">
              <a:rPr lang="en-US" smtClean="0"/>
              <a:t>2/7/21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ADAAB-091F-E945-B8F0-DF04F07D8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4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1.xml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1.png"/><Relationship Id="rId10" Type="http://schemas.openxmlformats.org/officeDocument/2006/relationships/image" Target="../media/image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customXml" Target="../ink/ink2.xml"/><Relationship Id="rId3" Type="http://schemas.openxmlformats.org/officeDocument/2006/relationships/image" Target="../media/image19.png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Relationship Id="rId1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1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1CCD918B-09EB-FF48-9819-CAC8CC2CDBA1}"/>
              </a:ext>
            </a:extLst>
          </p:cNvPr>
          <p:cNvSpPr/>
          <p:nvPr/>
        </p:nvSpPr>
        <p:spPr>
          <a:xfrm>
            <a:off x="154379" y="154379"/>
            <a:ext cx="8823366" cy="6567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3E1F079-6102-AF40-96A1-1008CAC098ED}"/>
              </a:ext>
            </a:extLst>
          </p:cNvPr>
          <p:cNvSpPr/>
          <p:nvPr/>
        </p:nvSpPr>
        <p:spPr>
          <a:xfrm>
            <a:off x="534390" y="2422566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9DFB13B-C460-694F-9DB3-CA17F6411DEE}"/>
              </a:ext>
            </a:extLst>
          </p:cNvPr>
          <p:cNvSpPr/>
          <p:nvPr/>
        </p:nvSpPr>
        <p:spPr>
          <a:xfrm>
            <a:off x="1672441" y="2422566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A870060-54B1-644F-9B4D-A505E6C4C861}"/>
              </a:ext>
            </a:extLst>
          </p:cNvPr>
          <p:cNvSpPr/>
          <p:nvPr/>
        </p:nvSpPr>
        <p:spPr>
          <a:xfrm>
            <a:off x="534390" y="3560617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F9977D7-6E06-604D-8A3A-C79499659FD5}"/>
              </a:ext>
            </a:extLst>
          </p:cNvPr>
          <p:cNvSpPr/>
          <p:nvPr/>
        </p:nvSpPr>
        <p:spPr>
          <a:xfrm>
            <a:off x="1672441" y="3560617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7B36C4-1734-9C4B-A736-FDD392D998A6}"/>
                  </a:ext>
                </a:extLst>
              </p:cNvPr>
              <p:cNvSpPr txBox="1"/>
              <p:nvPr/>
            </p:nvSpPr>
            <p:spPr>
              <a:xfrm>
                <a:off x="1301390" y="2631120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7B36C4-1734-9C4B-A736-FDD392D99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390" y="2631120"/>
                <a:ext cx="482824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D9AAC24-B628-7548-AC20-0586260EB468}"/>
                  </a:ext>
                </a:extLst>
              </p:cNvPr>
              <p:cNvSpPr txBox="1"/>
              <p:nvPr/>
            </p:nvSpPr>
            <p:spPr>
              <a:xfrm>
                <a:off x="1301390" y="3769171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D9AAC24-B628-7548-AC20-0586260EB4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390" y="3769171"/>
                <a:ext cx="48282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539DEA-C49B-224E-A655-818EFB2DF036}"/>
                  </a:ext>
                </a:extLst>
              </p:cNvPr>
              <p:cNvSpPr txBox="1"/>
              <p:nvPr/>
            </p:nvSpPr>
            <p:spPr>
              <a:xfrm>
                <a:off x="732365" y="3200146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539DEA-C49B-224E-A655-818EFB2DF0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65" y="3200146"/>
                <a:ext cx="48282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2546D3-6AA4-5F42-85E2-0645B0486C11}"/>
                  </a:ext>
                </a:extLst>
              </p:cNvPr>
              <p:cNvSpPr txBox="1"/>
              <p:nvPr/>
            </p:nvSpPr>
            <p:spPr>
              <a:xfrm>
                <a:off x="1870416" y="3180606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2546D3-6AA4-5F42-85E2-0645B0486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0416" y="3180606"/>
                <a:ext cx="482824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2194D95-6D37-6D48-A543-DBEB4E9CF92C}"/>
                  </a:ext>
                </a:extLst>
              </p:cNvPr>
              <p:cNvSpPr txBox="1"/>
              <p:nvPr/>
            </p:nvSpPr>
            <p:spPr>
              <a:xfrm>
                <a:off x="2464183" y="2631119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2194D95-6D37-6D48-A543-DBEB4E9CF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183" y="2631119"/>
                <a:ext cx="48282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3A9BD97-48C4-6C4D-8FE3-CB065B7ED377}"/>
              </a:ext>
            </a:extLst>
          </p:cNvPr>
          <p:cNvSpPr/>
          <p:nvPr/>
        </p:nvSpPr>
        <p:spPr>
          <a:xfrm>
            <a:off x="2859974" y="2422566"/>
            <a:ext cx="1241889" cy="8787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E60A6B6-C536-6A47-82E9-CCE5B9E145B3}"/>
              </a:ext>
            </a:extLst>
          </p:cNvPr>
          <p:cNvSpPr/>
          <p:nvPr/>
        </p:nvSpPr>
        <p:spPr>
          <a:xfrm>
            <a:off x="2859975" y="3560617"/>
            <a:ext cx="1241888" cy="8787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5DF1F95-8121-154B-86C7-3757F847627F}"/>
                  </a:ext>
                </a:extLst>
              </p:cNvPr>
              <p:cNvSpPr txBox="1"/>
              <p:nvPr/>
            </p:nvSpPr>
            <p:spPr>
              <a:xfrm>
                <a:off x="2464183" y="3769171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5DF1F95-8121-154B-86C7-3757F8476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183" y="3769171"/>
                <a:ext cx="48282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04E26F1-FA7D-1F46-8B1C-7EA986019ACA}"/>
              </a:ext>
            </a:extLst>
          </p:cNvPr>
          <p:cNvSpPr/>
          <p:nvPr/>
        </p:nvSpPr>
        <p:spPr>
          <a:xfrm>
            <a:off x="534390" y="4698666"/>
            <a:ext cx="878774" cy="12271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4A6FE1C-8021-FD40-A20C-151BECDC3A84}"/>
              </a:ext>
            </a:extLst>
          </p:cNvPr>
          <p:cNvSpPr/>
          <p:nvPr/>
        </p:nvSpPr>
        <p:spPr>
          <a:xfrm>
            <a:off x="1672441" y="4698667"/>
            <a:ext cx="878774" cy="12070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10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863948C-4D95-2340-B950-05B564DD6469}"/>
                  </a:ext>
                </a:extLst>
              </p:cNvPr>
              <p:cNvSpPr txBox="1"/>
              <p:nvPr/>
            </p:nvSpPr>
            <p:spPr>
              <a:xfrm>
                <a:off x="732365" y="4338197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863948C-4D95-2340-B950-05B564DD6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65" y="4338197"/>
                <a:ext cx="48282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9FBFFE-A150-5249-894D-74078181A982}"/>
                  </a:ext>
                </a:extLst>
              </p:cNvPr>
              <p:cNvSpPr txBox="1"/>
              <p:nvPr/>
            </p:nvSpPr>
            <p:spPr>
              <a:xfrm>
                <a:off x="1870416" y="4338196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9FBFFE-A150-5249-894D-74078181A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0416" y="4338196"/>
                <a:ext cx="48282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1B9B2D6-683E-DC45-A7C7-9E1B598C7477}"/>
              </a:ext>
            </a:extLst>
          </p:cNvPr>
          <p:cNvSpPr txBox="1"/>
          <p:nvPr/>
        </p:nvSpPr>
        <p:spPr>
          <a:xfrm>
            <a:off x="591777" y="2351105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58B38E-17AE-254B-836D-8F133E6F1B6D}"/>
              </a:ext>
            </a:extLst>
          </p:cNvPr>
          <p:cNvSpPr txBox="1"/>
          <p:nvPr/>
        </p:nvSpPr>
        <p:spPr>
          <a:xfrm>
            <a:off x="1742175" y="2351105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31B85F-930E-864E-9BA6-54F87FD89EE4}"/>
              </a:ext>
            </a:extLst>
          </p:cNvPr>
          <p:cNvSpPr txBox="1"/>
          <p:nvPr/>
        </p:nvSpPr>
        <p:spPr>
          <a:xfrm>
            <a:off x="591288" y="3477145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ED87B1-8195-8F4D-A1C6-1C35D15514AA}"/>
              </a:ext>
            </a:extLst>
          </p:cNvPr>
          <p:cNvSpPr txBox="1"/>
          <p:nvPr/>
        </p:nvSpPr>
        <p:spPr>
          <a:xfrm>
            <a:off x="1742175" y="3477145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87569C6-80D1-9145-A5EB-B8FB60EC31F4}"/>
              </a:ext>
            </a:extLst>
          </p:cNvPr>
          <p:cNvSpPr txBox="1"/>
          <p:nvPr/>
        </p:nvSpPr>
        <p:spPr>
          <a:xfrm rot="5400000">
            <a:off x="3561471" y="2677285"/>
            <a:ext cx="837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Square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CC20847-0C0A-004A-9ADA-C1720CDB7346}"/>
              </a:ext>
            </a:extLst>
          </p:cNvPr>
          <p:cNvSpPr txBox="1"/>
          <p:nvPr/>
        </p:nvSpPr>
        <p:spPr>
          <a:xfrm>
            <a:off x="511701" y="5320968"/>
            <a:ext cx="924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multiple of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B94E1F-326E-A44A-9749-B099BDDB649C}"/>
              </a:ext>
            </a:extLst>
          </p:cNvPr>
          <p:cNvSpPr txBox="1"/>
          <p:nvPr/>
        </p:nvSpPr>
        <p:spPr>
          <a:xfrm rot="5400000">
            <a:off x="3513410" y="3802692"/>
            <a:ext cx="924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Even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9F72E90-C653-0943-A434-4D1988122928}"/>
              </a:ext>
            </a:extLst>
          </p:cNvPr>
          <p:cNvSpPr/>
          <p:nvPr/>
        </p:nvSpPr>
        <p:spPr>
          <a:xfrm>
            <a:off x="5117259" y="2422566"/>
            <a:ext cx="878774" cy="8787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59AE366-F939-324E-AB32-5EF0415EB268}"/>
              </a:ext>
            </a:extLst>
          </p:cNvPr>
          <p:cNvSpPr/>
          <p:nvPr/>
        </p:nvSpPr>
        <p:spPr>
          <a:xfrm>
            <a:off x="6255310" y="2422566"/>
            <a:ext cx="878774" cy="8787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7D0FE18E-A5D3-DE4E-A5C2-A0B84EA9FE35}"/>
              </a:ext>
            </a:extLst>
          </p:cNvPr>
          <p:cNvSpPr/>
          <p:nvPr/>
        </p:nvSpPr>
        <p:spPr>
          <a:xfrm>
            <a:off x="5117259" y="3560617"/>
            <a:ext cx="878774" cy="8787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69F07C42-8567-B243-8A0B-FF430D562B8E}"/>
              </a:ext>
            </a:extLst>
          </p:cNvPr>
          <p:cNvSpPr/>
          <p:nvPr/>
        </p:nvSpPr>
        <p:spPr>
          <a:xfrm>
            <a:off x="6255310" y="3560617"/>
            <a:ext cx="878774" cy="8787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5C29C1-70B6-714C-8FF9-08C2E1CFA5A4}"/>
                  </a:ext>
                </a:extLst>
              </p:cNvPr>
              <p:cNvSpPr txBox="1"/>
              <p:nvPr/>
            </p:nvSpPr>
            <p:spPr>
              <a:xfrm>
                <a:off x="5884259" y="2631120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5C29C1-70B6-714C-8FF9-08C2E1CFA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4259" y="2631120"/>
                <a:ext cx="482824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4C8CFE5-CD94-7B4F-9D74-10A39BC9A1FD}"/>
                  </a:ext>
                </a:extLst>
              </p:cNvPr>
              <p:cNvSpPr txBox="1"/>
              <p:nvPr/>
            </p:nvSpPr>
            <p:spPr>
              <a:xfrm>
                <a:off x="5884259" y="3769171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4C8CFE5-CD94-7B4F-9D74-10A39BC9A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4259" y="3769171"/>
                <a:ext cx="48282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425BE2E-6988-8045-8742-D4A03231D805}"/>
                  </a:ext>
                </a:extLst>
              </p:cNvPr>
              <p:cNvSpPr txBox="1"/>
              <p:nvPr/>
            </p:nvSpPr>
            <p:spPr>
              <a:xfrm>
                <a:off x="5315234" y="3200146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425BE2E-6988-8045-8742-D4A03231D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5234" y="3200146"/>
                <a:ext cx="48282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F2C0B93-AC38-6945-9F30-DD3388C7AA16}"/>
                  </a:ext>
                </a:extLst>
              </p:cNvPr>
              <p:cNvSpPr txBox="1"/>
              <p:nvPr/>
            </p:nvSpPr>
            <p:spPr>
              <a:xfrm>
                <a:off x="6453285" y="3180606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F2C0B93-AC38-6945-9F30-DD3388C7AA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285" y="3180606"/>
                <a:ext cx="48282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34BBA31-E388-C64D-A536-8AB61B056B45}"/>
                  </a:ext>
                </a:extLst>
              </p:cNvPr>
              <p:cNvSpPr txBox="1"/>
              <p:nvPr/>
            </p:nvSpPr>
            <p:spPr>
              <a:xfrm>
                <a:off x="7047052" y="2631119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34BBA31-E388-C64D-A536-8AB61B056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7052" y="2631119"/>
                <a:ext cx="48282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8DACBC2F-E239-D143-9124-4FDA7188A89F}"/>
              </a:ext>
            </a:extLst>
          </p:cNvPr>
          <p:cNvSpPr/>
          <p:nvPr/>
        </p:nvSpPr>
        <p:spPr>
          <a:xfrm>
            <a:off x="7442843" y="2422566"/>
            <a:ext cx="1241887" cy="8787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C8069046-2BA3-7346-82C7-8F88B7A8F4E3}"/>
              </a:ext>
            </a:extLst>
          </p:cNvPr>
          <p:cNvSpPr/>
          <p:nvPr/>
        </p:nvSpPr>
        <p:spPr>
          <a:xfrm>
            <a:off x="7442844" y="3532582"/>
            <a:ext cx="1241888" cy="8787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278145E-A17B-A94F-9090-ECF7E1466DE4}"/>
                  </a:ext>
                </a:extLst>
              </p:cNvPr>
              <p:cNvSpPr txBox="1"/>
              <p:nvPr/>
            </p:nvSpPr>
            <p:spPr>
              <a:xfrm>
                <a:off x="7047052" y="3769171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278145E-A17B-A94F-9090-ECF7E1466D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7052" y="3769171"/>
                <a:ext cx="482824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676702E5-0223-B34A-8DDC-978448FCBC69}"/>
              </a:ext>
            </a:extLst>
          </p:cNvPr>
          <p:cNvSpPr/>
          <p:nvPr/>
        </p:nvSpPr>
        <p:spPr>
          <a:xfrm>
            <a:off x="5117259" y="4698666"/>
            <a:ext cx="878774" cy="12070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C4D91EF9-C64D-834D-BA79-CE70DDAC9140}"/>
              </a:ext>
            </a:extLst>
          </p:cNvPr>
          <p:cNvSpPr/>
          <p:nvPr/>
        </p:nvSpPr>
        <p:spPr>
          <a:xfrm>
            <a:off x="6255310" y="4698667"/>
            <a:ext cx="878774" cy="12070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AC6A172-D23A-BD41-92C9-BD076FCC5FA7}"/>
                  </a:ext>
                </a:extLst>
              </p:cNvPr>
              <p:cNvSpPr txBox="1"/>
              <p:nvPr/>
            </p:nvSpPr>
            <p:spPr>
              <a:xfrm>
                <a:off x="5315234" y="4338197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AC6A172-D23A-BD41-92C9-BD076FCC5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5234" y="4338197"/>
                <a:ext cx="48282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DA6FBAF-47B8-3147-9592-8A9F30C55C19}"/>
                  </a:ext>
                </a:extLst>
              </p:cNvPr>
              <p:cNvSpPr txBox="1"/>
              <p:nvPr/>
            </p:nvSpPr>
            <p:spPr>
              <a:xfrm>
                <a:off x="6453285" y="4338196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DA6FBAF-47B8-3147-9592-8A9F30C55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285" y="4338196"/>
                <a:ext cx="48282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20F7B7D0-CED7-B543-BBBD-D054460FD901}"/>
              </a:ext>
            </a:extLst>
          </p:cNvPr>
          <p:cNvSpPr txBox="1"/>
          <p:nvPr/>
        </p:nvSpPr>
        <p:spPr>
          <a:xfrm>
            <a:off x="5174646" y="2351105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3E8E5EF-4038-1B40-8378-29BD80BE035A}"/>
              </a:ext>
            </a:extLst>
          </p:cNvPr>
          <p:cNvSpPr txBox="1"/>
          <p:nvPr/>
        </p:nvSpPr>
        <p:spPr>
          <a:xfrm>
            <a:off x="6325044" y="2351105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B07939-0959-B04D-A2EE-DF165FE9868E}"/>
              </a:ext>
            </a:extLst>
          </p:cNvPr>
          <p:cNvSpPr txBox="1"/>
          <p:nvPr/>
        </p:nvSpPr>
        <p:spPr>
          <a:xfrm>
            <a:off x="5174157" y="3477145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13BAE89-B756-BE49-9ACD-98CA0F7C8012}"/>
              </a:ext>
            </a:extLst>
          </p:cNvPr>
          <p:cNvSpPr txBox="1"/>
          <p:nvPr/>
        </p:nvSpPr>
        <p:spPr>
          <a:xfrm>
            <a:off x="6325044" y="3477145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71CE6A2-80E6-ED41-BBE6-3966BE6B89B1}"/>
              </a:ext>
            </a:extLst>
          </p:cNvPr>
          <p:cNvSpPr txBox="1"/>
          <p:nvPr/>
        </p:nvSpPr>
        <p:spPr>
          <a:xfrm rot="5400000">
            <a:off x="8231936" y="2675396"/>
            <a:ext cx="63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Even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C631928-4DA3-A542-8A75-03351177F308}"/>
              </a:ext>
            </a:extLst>
          </p:cNvPr>
          <p:cNvSpPr txBox="1"/>
          <p:nvPr/>
        </p:nvSpPr>
        <p:spPr>
          <a:xfrm rot="5400000">
            <a:off x="8009123" y="3670628"/>
            <a:ext cx="860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Factor of 154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F36C016-7F2E-F347-A612-D04477A5C012}"/>
              </a:ext>
            </a:extLst>
          </p:cNvPr>
          <p:cNvSpPr txBox="1"/>
          <p:nvPr/>
        </p:nvSpPr>
        <p:spPr>
          <a:xfrm>
            <a:off x="5151181" y="5352802"/>
            <a:ext cx="81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Factor of 99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9E4A20C-FF84-2847-9A34-5E1BE6E9D316}"/>
              </a:ext>
            </a:extLst>
          </p:cNvPr>
          <p:cNvSpPr txBox="1"/>
          <p:nvPr/>
        </p:nvSpPr>
        <p:spPr>
          <a:xfrm>
            <a:off x="6303727" y="5535470"/>
            <a:ext cx="821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square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924CB7-208F-0A48-8C14-49D487E50DCA}"/>
              </a:ext>
            </a:extLst>
          </p:cNvPr>
          <p:cNvSpPr/>
          <p:nvPr/>
        </p:nvSpPr>
        <p:spPr>
          <a:xfrm>
            <a:off x="326571" y="436904"/>
            <a:ext cx="8490857" cy="12271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Fill in the boxes below with values that match the comment in each box.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(The calculations vertically and horizontally must also be true)</a:t>
            </a:r>
          </a:p>
        </p:txBody>
      </p:sp>
    </p:spTree>
    <p:extLst>
      <p:ext uri="{BB962C8B-B14F-4D97-AF65-F5344CB8AC3E}">
        <p14:creationId xmlns:p14="http://schemas.microsoft.com/office/powerpoint/2010/main" val="2157970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1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1CCD918B-09EB-FF48-9819-CAC8CC2CDBA1}"/>
              </a:ext>
            </a:extLst>
          </p:cNvPr>
          <p:cNvSpPr/>
          <p:nvPr/>
        </p:nvSpPr>
        <p:spPr>
          <a:xfrm>
            <a:off x="154379" y="154379"/>
            <a:ext cx="8823366" cy="6567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924CB7-208F-0A48-8C14-49D487E50DCA}"/>
              </a:ext>
            </a:extLst>
          </p:cNvPr>
          <p:cNvSpPr/>
          <p:nvPr/>
        </p:nvSpPr>
        <p:spPr>
          <a:xfrm>
            <a:off x="326571" y="436904"/>
            <a:ext cx="8490857" cy="12271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Fill in the boxes below with values that match the comment in each box.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(The calculations vertically and horizontally must also be true)</a:t>
            </a:r>
          </a:p>
        </p:txBody>
      </p:sp>
      <p:sp>
        <p:nvSpPr>
          <p:cNvPr id="102" name="Rounded Rectangle 101">
            <a:extLst>
              <a:ext uri="{FF2B5EF4-FFF2-40B4-BE49-F238E27FC236}">
                <a16:creationId xmlns:a16="http://schemas.microsoft.com/office/drawing/2014/main" id="{F22283A0-AC7D-1B4A-A7ED-5069813718EC}"/>
              </a:ext>
            </a:extLst>
          </p:cNvPr>
          <p:cNvSpPr/>
          <p:nvPr/>
        </p:nvSpPr>
        <p:spPr>
          <a:xfrm>
            <a:off x="522514" y="2470954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31A4A2E0-7CDA-464B-8AFF-2CF1660D567A}"/>
              </a:ext>
            </a:extLst>
          </p:cNvPr>
          <p:cNvSpPr/>
          <p:nvPr/>
        </p:nvSpPr>
        <p:spPr>
          <a:xfrm>
            <a:off x="1660565" y="2470954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C1D209FC-8051-7B4A-88C7-2D82BF7BCDF7}"/>
              </a:ext>
            </a:extLst>
          </p:cNvPr>
          <p:cNvSpPr/>
          <p:nvPr/>
        </p:nvSpPr>
        <p:spPr>
          <a:xfrm>
            <a:off x="522514" y="3609005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B95D14D4-1C29-EA4C-BE3F-D4E0130DA66A}"/>
              </a:ext>
            </a:extLst>
          </p:cNvPr>
          <p:cNvSpPr/>
          <p:nvPr/>
        </p:nvSpPr>
        <p:spPr>
          <a:xfrm>
            <a:off x="1660565" y="3609005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CA211013-ADE3-B643-BE1B-DF47B5FAFA7D}"/>
                  </a:ext>
                </a:extLst>
              </p:cNvPr>
              <p:cNvSpPr txBox="1"/>
              <p:nvPr/>
            </p:nvSpPr>
            <p:spPr>
              <a:xfrm>
                <a:off x="1289514" y="2679508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CA211013-ADE3-B643-BE1B-DF47B5FAF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514" y="2679508"/>
                <a:ext cx="482824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4968954E-9AA4-0741-A625-210BFA74CDEE}"/>
                  </a:ext>
                </a:extLst>
              </p:cNvPr>
              <p:cNvSpPr txBox="1"/>
              <p:nvPr/>
            </p:nvSpPr>
            <p:spPr>
              <a:xfrm>
                <a:off x="1289514" y="3817559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4968954E-9AA4-0741-A625-210BFA74CD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514" y="3817559"/>
                <a:ext cx="48282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0CE08EA8-EEB5-2141-A198-7E547D6543A1}"/>
                  </a:ext>
                </a:extLst>
              </p:cNvPr>
              <p:cNvSpPr txBox="1"/>
              <p:nvPr/>
            </p:nvSpPr>
            <p:spPr>
              <a:xfrm>
                <a:off x="720489" y="3248534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0CE08EA8-EEB5-2141-A198-7E547D654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89" y="3248534"/>
                <a:ext cx="48282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510D8DD-7B57-D24B-B3C1-2321C41934CE}"/>
                  </a:ext>
                </a:extLst>
              </p:cNvPr>
              <p:cNvSpPr txBox="1"/>
              <p:nvPr/>
            </p:nvSpPr>
            <p:spPr>
              <a:xfrm>
                <a:off x="1858540" y="3228994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510D8DD-7B57-D24B-B3C1-2321C4193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8540" y="3228994"/>
                <a:ext cx="48282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5DB7A39E-30D2-DD42-AB6F-6C0F73F2B489}"/>
                  </a:ext>
                </a:extLst>
              </p:cNvPr>
              <p:cNvSpPr txBox="1"/>
              <p:nvPr/>
            </p:nvSpPr>
            <p:spPr>
              <a:xfrm>
                <a:off x="2452307" y="2679507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5DB7A39E-30D2-DD42-AB6F-6C0F73F2B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2307" y="2679507"/>
                <a:ext cx="48282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A412A7B2-76D7-5E45-B770-C9E658228BC6}"/>
              </a:ext>
            </a:extLst>
          </p:cNvPr>
          <p:cNvSpPr/>
          <p:nvPr/>
        </p:nvSpPr>
        <p:spPr>
          <a:xfrm>
            <a:off x="2848098" y="2470954"/>
            <a:ext cx="1241889" cy="8787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8FDF35EC-25B6-9A44-985B-D03C7F98F149}"/>
              </a:ext>
            </a:extLst>
          </p:cNvPr>
          <p:cNvSpPr/>
          <p:nvPr/>
        </p:nvSpPr>
        <p:spPr>
          <a:xfrm>
            <a:off x="2848099" y="3609005"/>
            <a:ext cx="1241888" cy="8787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990EE832-81F9-6B49-9AA6-3F29DBB63C96}"/>
                  </a:ext>
                </a:extLst>
              </p:cNvPr>
              <p:cNvSpPr txBox="1"/>
              <p:nvPr/>
            </p:nvSpPr>
            <p:spPr>
              <a:xfrm>
                <a:off x="2452307" y="3817559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990EE832-81F9-6B49-9AA6-3F29DBB63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2307" y="3817559"/>
                <a:ext cx="48282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Rounded Rectangle 113">
            <a:extLst>
              <a:ext uri="{FF2B5EF4-FFF2-40B4-BE49-F238E27FC236}">
                <a16:creationId xmlns:a16="http://schemas.microsoft.com/office/drawing/2014/main" id="{1901D098-A771-A247-B41D-491F34E8E70C}"/>
              </a:ext>
            </a:extLst>
          </p:cNvPr>
          <p:cNvSpPr/>
          <p:nvPr/>
        </p:nvSpPr>
        <p:spPr>
          <a:xfrm>
            <a:off x="522514" y="4747054"/>
            <a:ext cx="878774" cy="12271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3C96DCEC-F904-CA4C-A633-A09BAC01E0AC}"/>
              </a:ext>
            </a:extLst>
          </p:cNvPr>
          <p:cNvSpPr/>
          <p:nvPr/>
        </p:nvSpPr>
        <p:spPr>
          <a:xfrm>
            <a:off x="1660565" y="4747055"/>
            <a:ext cx="878774" cy="12070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10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F087EB2-7815-8343-89CA-E8D406FA90E3}"/>
                  </a:ext>
                </a:extLst>
              </p:cNvPr>
              <p:cNvSpPr txBox="1"/>
              <p:nvPr/>
            </p:nvSpPr>
            <p:spPr>
              <a:xfrm>
                <a:off x="720489" y="4386585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F087EB2-7815-8343-89CA-E8D406FA9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89" y="4386585"/>
                <a:ext cx="48282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C705CEF6-2744-3C43-930D-E54B34AFB31C}"/>
                  </a:ext>
                </a:extLst>
              </p:cNvPr>
              <p:cNvSpPr txBox="1"/>
              <p:nvPr/>
            </p:nvSpPr>
            <p:spPr>
              <a:xfrm>
                <a:off x="1858540" y="4386584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C705CEF6-2744-3C43-930D-E54B34AFB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8540" y="4386584"/>
                <a:ext cx="48282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8" name="TextBox 117">
            <a:extLst>
              <a:ext uri="{FF2B5EF4-FFF2-40B4-BE49-F238E27FC236}">
                <a16:creationId xmlns:a16="http://schemas.microsoft.com/office/drawing/2014/main" id="{E281E4B0-FA31-694F-9BFF-8BFA19C47888}"/>
              </a:ext>
            </a:extLst>
          </p:cNvPr>
          <p:cNvSpPr txBox="1"/>
          <p:nvPr/>
        </p:nvSpPr>
        <p:spPr>
          <a:xfrm>
            <a:off x="579901" y="2399493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5B8BAC8-85AF-CC48-8057-7100A33F3135}"/>
              </a:ext>
            </a:extLst>
          </p:cNvPr>
          <p:cNvSpPr txBox="1"/>
          <p:nvPr/>
        </p:nvSpPr>
        <p:spPr>
          <a:xfrm>
            <a:off x="1730299" y="2399493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7D1D209-E885-C34E-8EC3-6C3BAD478443}"/>
              </a:ext>
            </a:extLst>
          </p:cNvPr>
          <p:cNvSpPr txBox="1"/>
          <p:nvPr/>
        </p:nvSpPr>
        <p:spPr>
          <a:xfrm>
            <a:off x="579412" y="3525533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A4C96A5-CBFC-B142-AE37-7C172D94E94C}"/>
              </a:ext>
            </a:extLst>
          </p:cNvPr>
          <p:cNvSpPr txBox="1"/>
          <p:nvPr/>
        </p:nvSpPr>
        <p:spPr>
          <a:xfrm>
            <a:off x="1730299" y="3525533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8131716-C3AB-4441-88FD-764CDD46DA6E}"/>
              </a:ext>
            </a:extLst>
          </p:cNvPr>
          <p:cNvSpPr txBox="1"/>
          <p:nvPr/>
        </p:nvSpPr>
        <p:spPr>
          <a:xfrm rot="5400000">
            <a:off x="3549595" y="2725673"/>
            <a:ext cx="837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Square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207141C-8A24-BF47-B007-108E04DF76B0}"/>
              </a:ext>
            </a:extLst>
          </p:cNvPr>
          <p:cNvSpPr txBox="1"/>
          <p:nvPr/>
        </p:nvSpPr>
        <p:spPr>
          <a:xfrm>
            <a:off x="499825" y="5369356"/>
            <a:ext cx="924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multiple of 3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BB6783C-F910-FC47-B44B-C38D8DCBAA13}"/>
              </a:ext>
            </a:extLst>
          </p:cNvPr>
          <p:cNvSpPr txBox="1"/>
          <p:nvPr/>
        </p:nvSpPr>
        <p:spPr>
          <a:xfrm rot="5400000">
            <a:off x="3501534" y="3851080"/>
            <a:ext cx="924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Even</a:t>
            </a:r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0CD582A8-7595-4146-B291-92322064FF3F}"/>
              </a:ext>
            </a:extLst>
          </p:cNvPr>
          <p:cNvSpPr/>
          <p:nvPr/>
        </p:nvSpPr>
        <p:spPr>
          <a:xfrm>
            <a:off x="5105383" y="2470954"/>
            <a:ext cx="878774" cy="8787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ounded Rectangle 125">
            <a:extLst>
              <a:ext uri="{FF2B5EF4-FFF2-40B4-BE49-F238E27FC236}">
                <a16:creationId xmlns:a16="http://schemas.microsoft.com/office/drawing/2014/main" id="{01B50B74-D70F-E34A-A18F-97F35F47A9C9}"/>
              </a:ext>
            </a:extLst>
          </p:cNvPr>
          <p:cNvSpPr/>
          <p:nvPr/>
        </p:nvSpPr>
        <p:spPr>
          <a:xfrm>
            <a:off x="6243434" y="2470954"/>
            <a:ext cx="878774" cy="8787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C965B371-B8EE-214A-9BA0-DE4FE8FF5A07}"/>
              </a:ext>
            </a:extLst>
          </p:cNvPr>
          <p:cNvSpPr/>
          <p:nvPr/>
        </p:nvSpPr>
        <p:spPr>
          <a:xfrm>
            <a:off x="5105383" y="3609005"/>
            <a:ext cx="878774" cy="8787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ounded Rectangle 127">
            <a:extLst>
              <a:ext uri="{FF2B5EF4-FFF2-40B4-BE49-F238E27FC236}">
                <a16:creationId xmlns:a16="http://schemas.microsoft.com/office/drawing/2014/main" id="{156989EB-0F9E-484C-AC8A-68D9DA22C088}"/>
              </a:ext>
            </a:extLst>
          </p:cNvPr>
          <p:cNvSpPr/>
          <p:nvPr/>
        </p:nvSpPr>
        <p:spPr>
          <a:xfrm>
            <a:off x="6243434" y="3609005"/>
            <a:ext cx="878774" cy="8787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1C3D379A-A525-154D-AC62-9FE84CA97698}"/>
                  </a:ext>
                </a:extLst>
              </p:cNvPr>
              <p:cNvSpPr txBox="1"/>
              <p:nvPr/>
            </p:nvSpPr>
            <p:spPr>
              <a:xfrm>
                <a:off x="5872383" y="2679508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1C3D379A-A525-154D-AC62-9FE84CA97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2383" y="2679508"/>
                <a:ext cx="482824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3EFE42B9-E7E0-B54A-BFD3-DA99094BE212}"/>
                  </a:ext>
                </a:extLst>
              </p:cNvPr>
              <p:cNvSpPr txBox="1"/>
              <p:nvPr/>
            </p:nvSpPr>
            <p:spPr>
              <a:xfrm>
                <a:off x="5872383" y="3817559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3EFE42B9-E7E0-B54A-BFD3-DA99094BE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2383" y="3817559"/>
                <a:ext cx="48282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23D8CBDC-98DF-6F4E-936C-1549594DAA4F}"/>
                  </a:ext>
                </a:extLst>
              </p:cNvPr>
              <p:cNvSpPr txBox="1"/>
              <p:nvPr/>
            </p:nvSpPr>
            <p:spPr>
              <a:xfrm>
                <a:off x="5303358" y="3248534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23D8CBDC-98DF-6F4E-936C-1549594DA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358" y="3248534"/>
                <a:ext cx="48282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94C4DA0-2C84-4045-B019-D61019270A8A}"/>
                  </a:ext>
                </a:extLst>
              </p:cNvPr>
              <p:cNvSpPr txBox="1"/>
              <p:nvPr/>
            </p:nvSpPr>
            <p:spPr>
              <a:xfrm>
                <a:off x="6441409" y="3228994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94C4DA0-2C84-4045-B019-D61019270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409" y="3228994"/>
                <a:ext cx="48282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4E35531-3DBA-9E4B-9629-9ACF4C714C66}"/>
                  </a:ext>
                </a:extLst>
              </p:cNvPr>
              <p:cNvSpPr txBox="1"/>
              <p:nvPr/>
            </p:nvSpPr>
            <p:spPr>
              <a:xfrm>
                <a:off x="7035176" y="2679507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4E35531-3DBA-9E4B-9629-9ACF4C714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5176" y="2679507"/>
                <a:ext cx="48282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Rounded Rectangle 133">
            <a:extLst>
              <a:ext uri="{FF2B5EF4-FFF2-40B4-BE49-F238E27FC236}">
                <a16:creationId xmlns:a16="http://schemas.microsoft.com/office/drawing/2014/main" id="{075C77A5-3B21-AB4C-B79B-EB57293B3965}"/>
              </a:ext>
            </a:extLst>
          </p:cNvPr>
          <p:cNvSpPr/>
          <p:nvPr/>
        </p:nvSpPr>
        <p:spPr>
          <a:xfrm>
            <a:off x="7430967" y="2470954"/>
            <a:ext cx="1241887" cy="8787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1BEF1F27-0699-7E43-B241-D7F8A38BC4D3}"/>
              </a:ext>
            </a:extLst>
          </p:cNvPr>
          <p:cNvSpPr/>
          <p:nvPr/>
        </p:nvSpPr>
        <p:spPr>
          <a:xfrm>
            <a:off x="7430968" y="3580970"/>
            <a:ext cx="1241888" cy="8787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961C8532-9EBA-1B4A-9532-20A664AA6422}"/>
                  </a:ext>
                </a:extLst>
              </p:cNvPr>
              <p:cNvSpPr txBox="1"/>
              <p:nvPr/>
            </p:nvSpPr>
            <p:spPr>
              <a:xfrm>
                <a:off x="7035176" y="3817559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961C8532-9EBA-1B4A-9532-20A664AA6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5176" y="3817559"/>
                <a:ext cx="482824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" name="Rounded Rectangle 136">
            <a:extLst>
              <a:ext uri="{FF2B5EF4-FFF2-40B4-BE49-F238E27FC236}">
                <a16:creationId xmlns:a16="http://schemas.microsoft.com/office/drawing/2014/main" id="{D997C19B-4F63-2F4C-83ED-1C44DE3C5B71}"/>
              </a:ext>
            </a:extLst>
          </p:cNvPr>
          <p:cNvSpPr/>
          <p:nvPr/>
        </p:nvSpPr>
        <p:spPr>
          <a:xfrm>
            <a:off x="5105383" y="4747054"/>
            <a:ext cx="878774" cy="12070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ounded Rectangle 137">
            <a:extLst>
              <a:ext uri="{FF2B5EF4-FFF2-40B4-BE49-F238E27FC236}">
                <a16:creationId xmlns:a16="http://schemas.microsoft.com/office/drawing/2014/main" id="{10ED66D0-A8E4-2441-8ED5-0DEDF6448AC4}"/>
              </a:ext>
            </a:extLst>
          </p:cNvPr>
          <p:cNvSpPr/>
          <p:nvPr/>
        </p:nvSpPr>
        <p:spPr>
          <a:xfrm>
            <a:off x="6243434" y="4747055"/>
            <a:ext cx="878774" cy="12070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0BD2DA27-FCF7-1B41-8ECB-41C3BE6CF047}"/>
                  </a:ext>
                </a:extLst>
              </p:cNvPr>
              <p:cNvSpPr txBox="1"/>
              <p:nvPr/>
            </p:nvSpPr>
            <p:spPr>
              <a:xfrm>
                <a:off x="5303358" y="4386585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0BD2DA27-FCF7-1B41-8ECB-41C3BE6CF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358" y="4386585"/>
                <a:ext cx="48282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B6F6C99-49EB-FF46-879C-9129FC2D6E10}"/>
                  </a:ext>
                </a:extLst>
              </p:cNvPr>
              <p:cNvSpPr txBox="1"/>
              <p:nvPr/>
            </p:nvSpPr>
            <p:spPr>
              <a:xfrm>
                <a:off x="6441409" y="4386584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B6F6C99-49EB-FF46-879C-9129FC2D6E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409" y="4386584"/>
                <a:ext cx="48282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TextBox 140">
            <a:extLst>
              <a:ext uri="{FF2B5EF4-FFF2-40B4-BE49-F238E27FC236}">
                <a16:creationId xmlns:a16="http://schemas.microsoft.com/office/drawing/2014/main" id="{4974DBC1-1AA0-894A-8A7A-C8B67FA11582}"/>
              </a:ext>
            </a:extLst>
          </p:cNvPr>
          <p:cNvSpPr txBox="1"/>
          <p:nvPr/>
        </p:nvSpPr>
        <p:spPr>
          <a:xfrm>
            <a:off x="5162770" y="2399493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A303832-BF43-2448-947B-F29D7A518E80}"/>
              </a:ext>
            </a:extLst>
          </p:cNvPr>
          <p:cNvSpPr txBox="1"/>
          <p:nvPr/>
        </p:nvSpPr>
        <p:spPr>
          <a:xfrm>
            <a:off x="6313168" y="2399493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E2EC399F-9B8E-0748-8F08-995C564D9FCA}"/>
              </a:ext>
            </a:extLst>
          </p:cNvPr>
          <p:cNvSpPr txBox="1"/>
          <p:nvPr/>
        </p:nvSpPr>
        <p:spPr>
          <a:xfrm>
            <a:off x="5162281" y="3525533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3A70CF2-8B02-0247-9392-4F2F4D6B7547}"/>
              </a:ext>
            </a:extLst>
          </p:cNvPr>
          <p:cNvSpPr txBox="1"/>
          <p:nvPr/>
        </p:nvSpPr>
        <p:spPr>
          <a:xfrm>
            <a:off x="6313168" y="3525533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prime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0B6B5B8D-DD06-E045-B5AB-709DDC1389FF}"/>
              </a:ext>
            </a:extLst>
          </p:cNvPr>
          <p:cNvSpPr txBox="1"/>
          <p:nvPr/>
        </p:nvSpPr>
        <p:spPr>
          <a:xfrm rot="5400000">
            <a:off x="8220060" y="2723784"/>
            <a:ext cx="63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Even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D0EC8BB-2DDA-3642-87E8-22D3277E360E}"/>
              </a:ext>
            </a:extLst>
          </p:cNvPr>
          <p:cNvSpPr txBox="1"/>
          <p:nvPr/>
        </p:nvSpPr>
        <p:spPr>
          <a:xfrm rot="5400000">
            <a:off x="7997247" y="3719016"/>
            <a:ext cx="860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Factor of 154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967FDDD-3BAB-0E48-9349-99ABF75E3624}"/>
              </a:ext>
            </a:extLst>
          </p:cNvPr>
          <p:cNvSpPr txBox="1"/>
          <p:nvPr/>
        </p:nvSpPr>
        <p:spPr>
          <a:xfrm>
            <a:off x="5139305" y="5401190"/>
            <a:ext cx="81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Factor of 99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3FA1E27-862F-C341-A70E-75CD60505C32}"/>
              </a:ext>
            </a:extLst>
          </p:cNvPr>
          <p:cNvSpPr txBox="1"/>
          <p:nvPr/>
        </p:nvSpPr>
        <p:spPr>
          <a:xfrm>
            <a:off x="6291851" y="5583858"/>
            <a:ext cx="821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square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6A8B7813-1B7F-7545-A526-E34B704A07C4}"/>
                  </a:ext>
                </a:extLst>
              </p14:cNvPr>
              <p14:cNvContentPartPr/>
              <p14:nvPr/>
            </p14:nvContentPartPr>
            <p14:xfrm>
              <a:off x="730440" y="2651510"/>
              <a:ext cx="7313040" cy="2739240"/>
            </p14:xfrm>
          </p:contentPart>
        </mc:Choice>
        <mc:Fallback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6A8B7813-1B7F-7545-A526-E34B704A07C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1080" y="2642150"/>
                <a:ext cx="7331760" cy="275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0860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1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1CCD918B-09EB-FF48-9819-CAC8CC2CDBA1}"/>
              </a:ext>
            </a:extLst>
          </p:cNvPr>
          <p:cNvSpPr/>
          <p:nvPr/>
        </p:nvSpPr>
        <p:spPr>
          <a:xfrm>
            <a:off x="154379" y="154379"/>
            <a:ext cx="8823366" cy="6567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3E1F079-6102-AF40-96A1-1008CAC098ED}"/>
              </a:ext>
            </a:extLst>
          </p:cNvPr>
          <p:cNvSpPr/>
          <p:nvPr/>
        </p:nvSpPr>
        <p:spPr>
          <a:xfrm>
            <a:off x="3538843" y="2917877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9DFB13B-C460-694F-9DB3-CA17F6411DEE}"/>
              </a:ext>
            </a:extLst>
          </p:cNvPr>
          <p:cNvSpPr/>
          <p:nvPr/>
        </p:nvSpPr>
        <p:spPr>
          <a:xfrm>
            <a:off x="4676894" y="2917877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A870060-54B1-644F-9B4D-A505E6C4C861}"/>
              </a:ext>
            </a:extLst>
          </p:cNvPr>
          <p:cNvSpPr/>
          <p:nvPr/>
        </p:nvSpPr>
        <p:spPr>
          <a:xfrm>
            <a:off x="3538843" y="4055928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F9977D7-6E06-604D-8A3A-C79499659FD5}"/>
              </a:ext>
            </a:extLst>
          </p:cNvPr>
          <p:cNvSpPr/>
          <p:nvPr/>
        </p:nvSpPr>
        <p:spPr>
          <a:xfrm>
            <a:off x="4676894" y="4055928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7B36C4-1734-9C4B-A736-FDD392D998A6}"/>
                  </a:ext>
                </a:extLst>
              </p:cNvPr>
              <p:cNvSpPr txBox="1"/>
              <p:nvPr/>
            </p:nvSpPr>
            <p:spPr>
              <a:xfrm>
                <a:off x="4305843" y="3126431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7B36C4-1734-9C4B-A736-FDD392D99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843" y="3126431"/>
                <a:ext cx="48282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D9AAC24-B628-7548-AC20-0586260EB468}"/>
                  </a:ext>
                </a:extLst>
              </p:cNvPr>
              <p:cNvSpPr txBox="1"/>
              <p:nvPr/>
            </p:nvSpPr>
            <p:spPr>
              <a:xfrm>
                <a:off x="4305843" y="4264482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D9AAC24-B628-7548-AC20-0586260EB4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843" y="4264482"/>
                <a:ext cx="48282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539DEA-C49B-224E-A655-818EFB2DF036}"/>
                  </a:ext>
                </a:extLst>
              </p:cNvPr>
              <p:cNvSpPr txBox="1"/>
              <p:nvPr/>
            </p:nvSpPr>
            <p:spPr>
              <a:xfrm>
                <a:off x="3736818" y="3695457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539DEA-C49B-224E-A655-818EFB2DF0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818" y="3695457"/>
                <a:ext cx="48282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2546D3-6AA4-5F42-85E2-0645B0486C11}"/>
                  </a:ext>
                </a:extLst>
              </p:cNvPr>
              <p:cNvSpPr txBox="1"/>
              <p:nvPr/>
            </p:nvSpPr>
            <p:spPr>
              <a:xfrm>
                <a:off x="4874869" y="3675917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2546D3-6AA4-5F42-85E2-0645B0486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869" y="3675917"/>
                <a:ext cx="48282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2194D95-6D37-6D48-A543-DBEB4E9CF92C}"/>
                  </a:ext>
                </a:extLst>
              </p:cNvPr>
              <p:cNvSpPr txBox="1"/>
              <p:nvPr/>
            </p:nvSpPr>
            <p:spPr>
              <a:xfrm>
                <a:off x="5468636" y="3126430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2194D95-6D37-6D48-A543-DBEB4E9CF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636" y="3126430"/>
                <a:ext cx="48282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3A9BD97-48C4-6C4D-8FE3-CB065B7ED377}"/>
              </a:ext>
            </a:extLst>
          </p:cNvPr>
          <p:cNvSpPr/>
          <p:nvPr/>
        </p:nvSpPr>
        <p:spPr>
          <a:xfrm>
            <a:off x="5864427" y="2917877"/>
            <a:ext cx="1241889" cy="8787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E60A6B6-C536-6A47-82E9-CCE5B9E145B3}"/>
              </a:ext>
            </a:extLst>
          </p:cNvPr>
          <p:cNvSpPr/>
          <p:nvPr/>
        </p:nvSpPr>
        <p:spPr>
          <a:xfrm>
            <a:off x="5864428" y="4055928"/>
            <a:ext cx="1241888" cy="8787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</a:rPr>
              <a:t>165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5DF1F95-8121-154B-86C7-3757F847627F}"/>
                  </a:ext>
                </a:extLst>
              </p:cNvPr>
              <p:cNvSpPr txBox="1"/>
              <p:nvPr/>
            </p:nvSpPr>
            <p:spPr>
              <a:xfrm>
                <a:off x="5468636" y="4264482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5DF1F95-8121-154B-86C7-3757F8476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636" y="4264482"/>
                <a:ext cx="48282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04E26F1-FA7D-1F46-8B1C-7EA986019ACA}"/>
              </a:ext>
            </a:extLst>
          </p:cNvPr>
          <p:cNvSpPr/>
          <p:nvPr/>
        </p:nvSpPr>
        <p:spPr>
          <a:xfrm>
            <a:off x="3538843" y="5193977"/>
            <a:ext cx="878774" cy="12271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4A6FE1C-8021-FD40-A20C-151BECDC3A84}"/>
              </a:ext>
            </a:extLst>
          </p:cNvPr>
          <p:cNvSpPr/>
          <p:nvPr/>
        </p:nvSpPr>
        <p:spPr>
          <a:xfrm>
            <a:off x="4676894" y="5193978"/>
            <a:ext cx="878774" cy="12070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863948C-4D95-2340-B950-05B564DD6469}"/>
                  </a:ext>
                </a:extLst>
              </p:cNvPr>
              <p:cNvSpPr txBox="1"/>
              <p:nvPr/>
            </p:nvSpPr>
            <p:spPr>
              <a:xfrm>
                <a:off x="3736818" y="4833508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863948C-4D95-2340-B950-05B564DD6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818" y="4833508"/>
                <a:ext cx="48282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9FBFFE-A150-5249-894D-74078181A982}"/>
                  </a:ext>
                </a:extLst>
              </p:cNvPr>
              <p:cNvSpPr txBox="1"/>
              <p:nvPr/>
            </p:nvSpPr>
            <p:spPr>
              <a:xfrm>
                <a:off x="4874869" y="4833507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9FBFFE-A150-5249-894D-74078181A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869" y="4833507"/>
                <a:ext cx="48282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1B9B2D6-683E-DC45-A7C7-9E1B598C7477}"/>
              </a:ext>
            </a:extLst>
          </p:cNvPr>
          <p:cNvSpPr txBox="1"/>
          <p:nvPr/>
        </p:nvSpPr>
        <p:spPr>
          <a:xfrm>
            <a:off x="3596230" y="2846416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58B38E-17AE-254B-836D-8F133E6F1B6D}"/>
              </a:ext>
            </a:extLst>
          </p:cNvPr>
          <p:cNvSpPr txBox="1"/>
          <p:nvPr/>
        </p:nvSpPr>
        <p:spPr>
          <a:xfrm>
            <a:off x="4746628" y="2846416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31B85F-930E-864E-9BA6-54F87FD89EE4}"/>
              </a:ext>
            </a:extLst>
          </p:cNvPr>
          <p:cNvSpPr txBox="1"/>
          <p:nvPr/>
        </p:nvSpPr>
        <p:spPr>
          <a:xfrm>
            <a:off x="3595741" y="3972456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ED87B1-8195-8F4D-A1C6-1C35D15514AA}"/>
              </a:ext>
            </a:extLst>
          </p:cNvPr>
          <p:cNvSpPr txBox="1"/>
          <p:nvPr/>
        </p:nvSpPr>
        <p:spPr>
          <a:xfrm>
            <a:off x="4746628" y="3972456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87569C6-80D1-9145-A5EB-B8FB60EC31F4}"/>
              </a:ext>
            </a:extLst>
          </p:cNvPr>
          <p:cNvSpPr txBox="1"/>
          <p:nvPr/>
        </p:nvSpPr>
        <p:spPr>
          <a:xfrm rot="5400000">
            <a:off x="6669222" y="3172596"/>
            <a:ext cx="63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CC20847-0C0A-004A-9ADA-C1720CDB7346}"/>
              </a:ext>
            </a:extLst>
          </p:cNvPr>
          <p:cNvSpPr txBox="1"/>
          <p:nvPr/>
        </p:nvSpPr>
        <p:spPr>
          <a:xfrm>
            <a:off x="3516154" y="5816279"/>
            <a:ext cx="924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multiple of 13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B94E1F-326E-A44A-9749-B099BDDB649C}"/>
              </a:ext>
            </a:extLst>
          </p:cNvPr>
          <p:cNvSpPr txBox="1"/>
          <p:nvPr/>
        </p:nvSpPr>
        <p:spPr>
          <a:xfrm rot="5400000">
            <a:off x="6517863" y="4298003"/>
            <a:ext cx="924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924CB7-208F-0A48-8C14-49D487E50DCA}"/>
              </a:ext>
            </a:extLst>
          </p:cNvPr>
          <p:cNvSpPr/>
          <p:nvPr/>
        </p:nvSpPr>
        <p:spPr>
          <a:xfrm>
            <a:off x="326571" y="307634"/>
            <a:ext cx="8490857" cy="12271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Fill in the boxes below with values that match the comment in each box.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(The calculations vertically and horizontally must also be true)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7187D5AF-5300-5742-AC4D-0560F036983D}"/>
              </a:ext>
            </a:extLst>
          </p:cNvPr>
          <p:cNvSpPr/>
          <p:nvPr/>
        </p:nvSpPr>
        <p:spPr>
          <a:xfrm>
            <a:off x="3538843" y="1774160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6A1DA4F3-0A68-1B4F-903F-2E6C345E1B1F}"/>
              </a:ext>
            </a:extLst>
          </p:cNvPr>
          <p:cNvSpPr/>
          <p:nvPr/>
        </p:nvSpPr>
        <p:spPr>
          <a:xfrm>
            <a:off x="4676894" y="1774160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F9D0407-81FA-FE4A-A861-0E0E4D568218}"/>
                  </a:ext>
                </a:extLst>
              </p:cNvPr>
              <p:cNvSpPr txBox="1"/>
              <p:nvPr/>
            </p:nvSpPr>
            <p:spPr>
              <a:xfrm>
                <a:off x="4305843" y="1982714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F9D0407-81FA-FE4A-A861-0E0E4D568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843" y="1982714"/>
                <a:ext cx="48282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7A74818-9694-B24A-9981-EAE13324A953}"/>
                  </a:ext>
                </a:extLst>
              </p:cNvPr>
              <p:cNvSpPr txBox="1"/>
              <p:nvPr/>
            </p:nvSpPr>
            <p:spPr>
              <a:xfrm>
                <a:off x="3736818" y="2551740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7A74818-9694-B24A-9981-EAE13324A9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818" y="2551740"/>
                <a:ext cx="48282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3051E6F-9C95-7D47-B129-5A82A8233B6A}"/>
                  </a:ext>
                </a:extLst>
              </p:cNvPr>
              <p:cNvSpPr txBox="1"/>
              <p:nvPr/>
            </p:nvSpPr>
            <p:spPr>
              <a:xfrm>
                <a:off x="4874869" y="2532200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3051E6F-9C95-7D47-B129-5A82A8233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869" y="2532200"/>
                <a:ext cx="48282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CA489D2-9CF0-FC49-B6A2-F4967761CEBC}"/>
                  </a:ext>
                </a:extLst>
              </p:cNvPr>
              <p:cNvSpPr txBox="1"/>
              <p:nvPr/>
            </p:nvSpPr>
            <p:spPr>
              <a:xfrm>
                <a:off x="5468636" y="1982713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CA489D2-9CF0-FC49-B6A2-F4967761CE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636" y="1982713"/>
                <a:ext cx="48282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F54EB177-8098-3248-9B3A-8A41ABDC4897}"/>
              </a:ext>
            </a:extLst>
          </p:cNvPr>
          <p:cNvSpPr/>
          <p:nvPr/>
        </p:nvSpPr>
        <p:spPr>
          <a:xfrm>
            <a:off x="5864427" y="1774160"/>
            <a:ext cx="1241889" cy="8787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5FC605A-AE56-3042-B9C7-4DFEA91AAAC6}"/>
              </a:ext>
            </a:extLst>
          </p:cNvPr>
          <p:cNvSpPr txBox="1"/>
          <p:nvPr/>
        </p:nvSpPr>
        <p:spPr>
          <a:xfrm>
            <a:off x="3596230" y="1702699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5F912F2-F5CA-C345-B1CD-C0E3F649B775}"/>
              </a:ext>
            </a:extLst>
          </p:cNvPr>
          <p:cNvSpPr txBox="1"/>
          <p:nvPr/>
        </p:nvSpPr>
        <p:spPr>
          <a:xfrm>
            <a:off x="4746628" y="1702699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F17F728-2241-D647-9BD5-E8FD0870325D}"/>
              </a:ext>
            </a:extLst>
          </p:cNvPr>
          <p:cNvSpPr txBox="1"/>
          <p:nvPr/>
        </p:nvSpPr>
        <p:spPr>
          <a:xfrm rot="5400000">
            <a:off x="6650979" y="2028879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Cube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A44299FB-5A8B-C645-BBE8-8893B259DC60}"/>
              </a:ext>
            </a:extLst>
          </p:cNvPr>
          <p:cNvSpPr/>
          <p:nvPr/>
        </p:nvSpPr>
        <p:spPr>
          <a:xfrm>
            <a:off x="2388386" y="2915938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4BB6D8A6-6BE1-B240-9A9A-2A1D2C764569}"/>
              </a:ext>
            </a:extLst>
          </p:cNvPr>
          <p:cNvSpPr/>
          <p:nvPr/>
        </p:nvSpPr>
        <p:spPr>
          <a:xfrm>
            <a:off x="2388386" y="4053989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E72A9D4-CD4F-664F-8020-CF35FD364F3C}"/>
                  </a:ext>
                </a:extLst>
              </p:cNvPr>
              <p:cNvSpPr txBox="1"/>
              <p:nvPr/>
            </p:nvSpPr>
            <p:spPr>
              <a:xfrm>
                <a:off x="3155386" y="3124492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E72A9D4-CD4F-664F-8020-CF35FD364F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386" y="3124492"/>
                <a:ext cx="48282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CE3D73E-6C55-E54B-A6B8-6B8B9485BC7B}"/>
                  </a:ext>
                </a:extLst>
              </p:cNvPr>
              <p:cNvSpPr txBox="1"/>
              <p:nvPr/>
            </p:nvSpPr>
            <p:spPr>
              <a:xfrm>
                <a:off x="3155386" y="4262543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CE3D73E-6C55-E54B-A6B8-6B8B9485B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386" y="4262543"/>
                <a:ext cx="482824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0304F2F-7126-D845-AD30-5A30742C29EF}"/>
                  </a:ext>
                </a:extLst>
              </p:cNvPr>
              <p:cNvSpPr txBox="1"/>
              <p:nvPr/>
            </p:nvSpPr>
            <p:spPr>
              <a:xfrm>
                <a:off x="2586361" y="3693518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0304F2F-7126-D845-AD30-5A30742C2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361" y="3693518"/>
                <a:ext cx="48282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1C9E43BE-1A43-7048-8995-221B70259ADE}"/>
              </a:ext>
            </a:extLst>
          </p:cNvPr>
          <p:cNvSpPr/>
          <p:nvPr/>
        </p:nvSpPr>
        <p:spPr>
          <a:xfrm>
            <a:off x="2388386" y="5192038"/>
            <a:ext cx="878774" cy="12271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218A8D4-C9C3-3740-BF84-BAFCA2EE72A5}"/>
                  </a:ext>
                </a:extLst>
              </p:cNvPr>
              <p:cNvSpPr txBox="1"/>
              <p:nvPr/>
            </p:nvSpPr>
            <p:spPr>
              <a:xfrm>
                <a:off x="2586361" y="4831569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218A8D4-C9C3-3740-BF84-BAFCA2EE7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361" y="4831569"/>
                <a:ext cx="48282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7EB7EC20-72EA-7945-AEE1-6C9F55702BFF}"/>
              </a:ext>
            </a:extLst>
          </p:cNvPr>
          <p:cNvSpPr txBox="1"/>
          <p:nvPr/>
        </p:nvSpPr>
        <p:spPr>
          <a:xfrm>
            <a:off x="2445773" y="2844477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E306D7C-D613-F645-ADC7-5A8BDE4FF96E}"/>
              </a:ext>
            </a:extLst>
          </p:cNvPr>
          <p:cNvSpPr txBox="1"/>
          <p:nvPr/>
        </p:nvSpPr>
        <p:spPr>
          <a:xfrm>
            <a:off x="2445284" y="3970517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1AB74571-7F11-C94C-8062-856CE5B2487C}"/>
              </a:ext>
            </a:extLst>
          </p:cNvPr>
          <p:cNvSpPr/>
          <p:nvPr/>
        </p:nvSpPr>
        <p:spPr>
          <a:xfrm>
            <a:off x="2388386" y="1772221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215BEFE-3EBB-0A4E-A3D3-136ACBFF7652}"/>
                  </a:ext>
                </a:extLst>
              </p:cNvPr>
              <p:cNvSpPr txBox="1"/>
              <p:nvPr/>
            </p:nvSpPr>
            <p:spPr>
              <a:xfrm>
                <a:off x="3155386" y="1980775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215BEFE-3EBB-0A4E-A3D3-136ACBFF7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386" y="1980775"/>
                <a:ext cx="48282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CAD5914-36FD-DB46-9CC6-A2AE37274406}"/>
                  </a:ext>
                </a:extLst>
              </p:cNvPr>
              <p:cNvSpPr txBox="1"/>
              <p:nvPr/>
            </p:nvSpPr>
            <p:spPr>
              <a:xfrm>
                <a:off x="2586361" y="2549801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CAD5914-36FD-DB46-9CC6-A2AE37274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361" y="2549801"/>
                <a:ext cx="48282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TextBox 76">
            <a:extLst>
              <a:ext uri="{FF2B5EF4-FFF2-40B4-BE49-F238E27FC236}">
                <a16:creationId xmlns:a16="http://schemas.microsoft.com/office/drawing/2014/main" id="{B1BA5846-9BB6-9E48-837D-147A91E81EA6}"/>
              </a:ext>
            </a:extLst>
          </p:cNvPr>
          <p:cNvSpPr txBox="1"/>
          <p:nvPr/>
        </p:nvSpPr>
        <p:spPr>
          <a:xfrm>
            <a:off x="2445773" y="1700760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3BF342F-53A9-7040-8482-35B8806FF557}"/>
              </a:ext>
            </a:extLst>
          </p:cNvPr>
          <p:cNvSpPr txBox="1"/>
          <p:nvPr/>
        </p:nvSpPr>
        <p:spPr>
          <a:xfrm>
            <a:off x="4654204" y="5827339"/>
            <a:ext cx="924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multiple of 51</a:t>
            </a:r>
          </a:p>
        </p:txBody>
      </p:sp>
    </p:spTree>
    <p:extLst>
      <p:ext uri="{BB962C8B-B14F-4D97-AF65-F5344CB8AC3E}">
        <p14:creationId xmlns:p14="http://schemas.microsoft.com/office/powerpoint/2010/main" val="4170046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1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1CCD918B-09EB-FF48-9819-CAC8CC2CDBA1}"/>
              </a:ext>
            </a:extLst>
          </p:cNvPr>
          <p:cNvSpPr/>
          <p:nvPr/>
        </p:nvSpPr>
        <p:spPr>
          <a:xfrm>
            <a:off x="154379" y="154379"/>
            <a:ext cx="8823366" cy="6567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3E1F079-6102-AF40-96A1-1008CAC098ED}"/>
              </a:ext>
            </a:extLst>
          </p:cNvPr>
          <p:cNvSpPr/>
          <p:nvPr/>
        </p:nvSpPr>
        <p:spPr>
          <a:xfrm>
            <a:off x="3538843" y="2917877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9DFB13B-C460-694F-9DB3-CA17F6411DEE}"/>
              </a:ext>
            </a:extLst>
          </p:cNvPr>
          <p:cNvSpPr/>
          <p:nvPr/>
        </p:nvSpPr>
        <p:spPr>
          <a:xfrm>
            <a:off x="4676894" y="2917877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A870060-54B1-644F-9B4D-A505E6C4C861}"/>
              </a:ext>
            </a:extLst>
          </p:cNvPr>
          <p:cNvSpPr/>
          <p:nvPr/>
        </p:nvSpPr>
        <p:spPr>
          <a:xfrm>
            <a:off x="3538843" y="4055928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F9977D7-6E06-604D-8A3A-C79499659FD5}"/>
              </a:ext>
            </a:extLst>
          </p:cNvPr>
          <p:cNvSpPr/>
          <p:nvPr/>
        </p:nvSpPr>
        <p:spPr>
          <a:xfrm>
            <a:off x="4676894" y="4055928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7B36C4-1734-9C4B-A736-FDD392D998A6}"/>
                  </a:ext>
                </a:extLst>
              </p:cNvPr>
              <p:cNvSpPr txBox="1"/>
              <p:nvPr/>
            </p:nvSpPr>
            <p:spPr>
              <a:xfrm>
                <a:off x="4305843" y="3126431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7B36C4-1734-9C4B-A736-FDD392D99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843" y="3126431"/>
                <a:ext cx="48282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D9AAC24-B628-7548-AC20-0586260EB468}"/>
                  </a:ext>
                </a:extLst>
              </p:cNvPr>
              <p:cNvSpPr txBox="1"/>
              <p:nvPr/>
            </p:nvSpPr>
            <p:spPr>
              <a:xfrm>
                <a:off x="4305843" y="4264482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D9AAC24-B628-7548-AC20-0586260EB4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843" y="4264482"/>
                <a:ext cx="48282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539DEA-C49B-224E-A655-818EFB2DF036}"/>
                  </a:ext>
                </a:extLst>
              </p:cNvPr>
              <p:cNvSpPr txBox="1"/>
              <p:nvPr/>
            </p:nvSpPr>
            <p:spPr>
              <a:xfrm>
                <a:off x="3736818" y="3695457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539DEA-C49B-224E-A655-818EFB2DF0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818" y="3695457"/>
                <a:ext cx="48282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2546D3-6AA4-5F42-85E2-0645B0486C11}"/>
                  </a:ext>
                </a:extLst>
              </p:cNvPr>
              <p:cNvSpPr txBox="1"/>
              <p:nvPr/>
            </p:nvSpPr>
            <p:spPr>
              <a:xfrm>
                <a:off x="4874869" y="3675917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2546D3-6AA4-5F42-85E2-0645B0486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869" y="3675917"/>
                <a:ext cx="48282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2194D95-6D37-6D48-A543-DBEB4E9CF92C}"/>
                  </a:ext>
                </a:extLst>
              </p:cNvPr>
              <p:cNvSpPr txBox="1"/>
              <p:nvPr/>
            </p:nvSpPr>
            <p:spPr>
              <a:xfrm>
                <a:off x="5468636" y="3126430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2194D95-6D37-6D48-A543-DBEB4E9CF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636" y="3126430"/>
                <a:ext cx="48282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3A9BD97-48C4-6C4D-8FE3-CB065B7ED377}"/>
              </a:ext>
            </a:extLst>
          </p:cNvPr>
          <p:cNvSpPr/>
          <p:nvPr/>
        </p:nvSpPr>
        <p:spPr>
          <a:xfrm>
            <a:off x="5864427" y="2917877"/>
            <a:ext cx="1241889" cy="8787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E60A6B6-C536-6A47-82E9-CCE5B9E145B3}"/>
              </a:ext>
            </a:extLst>
          </p:cNvPr>
          <p:cNvSpPr/>
          <p:nvPr/>
        </p:nvSpPr>
        <p:spPr>
          <a:xfrm>
            <a:off x="5864428" y="4055928"/>
            <a:ext cx="1241888" cy="8787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5DF1F95-8121-154B-86C7-3757F847627F}"/>
                  </a:ext>
                </a:extLst>
              </p:cNvPr>
              <p:cNvSpPr txBox="1"/>
              <p:nvPr/>
            </p:nvSpPr>
            <p:spPr>
              <a:xfrm>
                <a:off x="5468636" y="4264482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5DF1F95-8121-154B-86C7-3757F8476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636" y="4264482"/>
                <a:ext cx="48282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04E26F1-FA7D-1F46-8B1C-7EA986019ACA}"/>
              </a:ext>
            </a:extLst>
          </p:cNvPr>
          <p:cNvSpPr/>
          <p:nvPr/>
        </p:nvSpPr>
        <p:spPr>
          <a:xfrm>
            <a:off x="3538843" y="5193977"/>
            <a:ext cx="878774" cy="12271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4A6FE1C-8021-FD40-A20C-151BECDC3A84}"/>
              </a:ext>
            </a:extLst>
          </p:cNvPr>
          <p:cNvSpPr/>
          <p:nvPr/>
        </p:nvSpPr>
        <p:spPr>
          <a:xfrm>
            <a:off x="4676894" y="5193978"/>
            <a:ext cx="878774" cy="12070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863948C-4D95-2340-B950-05B564DD6469}"/>
                  </a:ext>
                </a:extLst>
              </p:cNvPr>
              <p:cNvSpPr txBox="1"/>
              <p:nvPr/>
            </p:nvSpPr>
            <p:spPr>
              <a:xfrm>
                <a:off x="3736818" y="4833508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863948C-4D95-2340-B950-05B564DD6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818" y="4833508"/>
                <a:ext cx="48282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9FBFFE-A150-5249-894D-74078181A982}"/>
                  </a:ext>
                </a:extLst>
              </p:cNvPr>
              <p:cNvSpPr txBox="1"/>
              <p:nvPr/>
            </p:nvSpPr>
            <p:spPr>
              <a:xfrm>
                <a:off x="4874869" y="4833507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9FBFFE-A150-5249-894D-74078181A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869" y="4833507"/>
                <a:ext cx="482824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1B9B2D6-683E-DC45-A7C7-9E1B598C7477}"/>
              </a:ext>
            </a:extLst>
          </p:cNvPr>
          <p:cNvSpPr txBox="1"/>
          <p:nvPr/>
        </p:nvSpPr>
        <p:spPr>
          <a:xfrm>
            <a:off x="3596230" y="2846416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58B38E-17AE-254B-836D-8F133E6F1B6D}"/>
              </a:ext>
            </a:extLst>
          </p:cNvPr>
          <p:cNvSpPr txBox="1"/>
          <p:nvPr/>
        </p:nvSpPr>
        <p:spPr>
          <a:xfrm>
            <a:off x="4746628" y="2846416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31B85F-930E-864E-9BA6-54F87FD89EE4}"/>
              </a:ext>
            </a:extLst>
          </p:cNvPr>
          <p:cNvSpPr txBox="1"/>
          <p:nvPr/>
        </p:nvSpPr>
        <p:spPr>
          <a:xfrm>
            <a:off x="3595741" y="3972456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ED87B1-8195-8F4D-A1C6-1C35D15514AA}"/>
              </a:ext>
            </a:extLst>
          </p:cNvPr>
          <p:cNvSpPr txBox="1"/>
          <p:nvPr/>
        </p:nvSpPr>
        <p:spPr>
          <a:xfrm>
            <a:off x="4746628" y="3972456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87569C6-80D1-9145-A5EB-B8FB60EC31F4}"/>
              </a:ext>
            </a:extLst>
          </p:cNvPr>
          <p:cNvSpPr txBox="1"/>
          <p:nvPr/>
        </p:nvSpPr>
        <p:spPr>
          <a:xfrm rot="5400000">
            <a:off x="6669222" y="3172596"/>
            <a:ext cx="63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CC20847-0C0A-004A-9ADA-C1720CDB7346}"/>
              </a:ext>
            </a:extLst>
          </p:cNvPr>
          <p:cNvSpPr txBox="1"/>
          <p:nvPr/>
        </p:nvSpPr>
        <p:spPr>
          <a:xfrm>
            <a:off x="3516154" y="5816279"/>
            <a:ext cx="924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multiple of 13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B94E1F-326E-A44A-9749-B099BDDB649C}"/>
              </a:ext>
            </a:extLst>
          </p:cNvPr>
          <p:cNvSpPr txBox="1"/>
          <p:nvPr/>
        </p:nvSpPr>
        <p:spPr>
          <a:xfrm rot="5400000">
            <a:off x="6517863" y="4298003"/>
            <a:ext cx="924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924CB7-208F-0A48-8C14-49D487E50DCA}"/>
              </a:ext>
            </a:extLst>
          </p:cNvPr>
          <p:cNvSpPr/>
          <p:nvPr/>
        </p:nvSpPr>
        <p:spPr>
          <a:xfrm>
            <a:off x="326571" y="307634"/>
            <a:ext cx="8490857" cy="12271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the boxes below with values that match the comment in each box.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(The calculations vertically and horizontally must also be true)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7187D5AF-5300-5742-AC4D-0560F036983D}"/>
              </a:ext>
            </a:extLst>
          </p:cNvPr>
          <p:cNvSpPr/>
          <p:nvPr/>
        </p:nvSpPr>
        <p:spPr>
          <a:xfrm>
            <a:off x="3538843" y="1774160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6A1DA4F3-0A68-1B4F-903F-2E6C345E1B1F}"/>
              </a:ext>
            </a:extLst>
          </p:cNvPr>
          <p:cNvSpPr/>
          <p:nvPr/>
        </p:nvSpPr>
        <p:spPr>
          <a:xfrm>
            <a:off x="4676894" y="1774160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F9D0407-81FA-FE4A-A861-0E0E4D568218}"/>
                  </a:ext>
                </a:extLst>
              </p:cNvPr>
              <p:cNvSpPr txBox="1"/>
              <p:nvPr/>
            </p:nvSpPr>
            <p:spPr>
              <a:xfrm>
                <a:off x="4305843" y="1982714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F9D0407-81FA-FE4A-A861-0E0E4D568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843" y="1982714"/>
                <a:ext cx="48282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7A74818-9694-B24A-9981-EAE13324A953}"/>
                  </a:ext>
                </a:extLst>
              </p:cNvPr>
              <p:cNvSpPr txBox="1"/>
              <p:nvPr/>
            </p:nvSpPr>
            <p:spPr>
              <a:xfrm>
                <a:off x="3736818" y="2551740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7A74818-9694-B24A-9981-EAE13324A9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818" y="2551740"/>
                <a:ext cx="48282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3051E6F-9C95-7D47-B129-5A82A8233B6A}"/>
                  </a:ext>
                </a:extLst>
              </p:cNvPr>
              <p:cNvSpPr txBox="1"/>
              <p:nvPr/>
            </p:nvSpPr>
            <p:spPr>
              <a:xfrm>
                <a:off x="4874869" y="2532200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3051E6F-9C95-7D47-B129-5A82A8233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869" y="2532200"/>
                <a:ext cx="48282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CA489D2-9CF0-FC49-B6A2-F4967761CEBC}"/>
                  </a:ext>
                </a:extLst>
              </p:cNvPr>
              <p:cNvSpPr txBox="1"/>
              <p:nvPr/>
            </p:nvSpPr>
            <p:spPr>
              <a:xfrm>
                <a:off x="5468636" y="1982713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CA489D2-9CF0-FC49-B6A2-F4967761CE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636" y="1982713"/>
                <a:ext cx="48282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F54EB177-8098-3248-9B3A-8A41ABDC4897}"/>
              </a:ext>
            </a:extLst>
          </p:cNvPr>
          <p:cNvSpPr/>
          <p:nvPr/>
        </p:nvSpPr>
        <p:spPr>
          <a:xfrm>
            <a:off x="5864427" y="1774160"/>
            <a:ext cx="1241889" cy="8787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5FC605A-AE56-3042-B9C7-4DFEA91AAAC6}"/>
              </a:ext>
            </a:extLst>
          </p:cNvPr>
          <p:cNvSpPr txBox="1"/>
          <p:nvPr/>
        </p:nvSpPr>
        <p:spPr>
          <a:xfrm>
            <a:off x="3596230" y="1702699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5F912F2-F5CA-C345-B1CD-C0E3F649B775}"/>
              </a:ext>
            </a:extLst>
          </p:cNvPr>
          <p:cNvSpPr txBox="1"/>
          <p:nvPr/>
        </p:nvSpPr>
        <p:spPr>
          <a:xfrm>
            <a:off x="4746628" y="1702699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F17F728-2241-D647-9BD5-E8FD0870325D}"/>
              </a:ext>
            </a:extLst>
          </p:cNvPr>
          <p:cNvSpPr txBox="1"/>
          <p:nvPr/>
        </p:nvSpPr>
        <p:spPr>
          <a:xfrm rot="5400000">
            <a:off x="6650979" y="2028879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Cube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A44299FB-5A8B-C645-BBE8-8893B259DC60}"/>
              </a:ext>
            </a:extLst>
          </p:cNvPr>
          <p:cNvSpPr/>
          <p:nvPr/>
        </p:nvSpPr>
        <p:spPr>
          <a:xfrm>
            <a:off x="2388386" y="2915938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4BB6D8A6-6BE1-B240-9A9A-2A1D2C764569}"/>
              </a:ext>
            </a:extLst>
          </p:cNvPr>
          <p:cNvSpPr/>
          <p:nvPr/>
        </p:nvSpPr>
        <p:spPr>
          <a:xfrm>
            <a:off x="2388386" y="4053989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E72A9D4-CD4F-664F-8020-CF35FD364F3C}"/>
                  </a:ext>
                </a:extLst>
              </p:cNvPr>
              <p:cNvSpPr txBox="1"/>
              <p:nvPr/>
            </p:nvSpPr>
            <p:spPr>
              <a:xfrm>
                <a:off x="3155386" y="3124492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E72A9D4-CD4F-664F-8020-CF35FD364F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386" y="3124492"/>
                <a:ext cx="48282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CE3D73E-6C55-E54B-A6B8-6B8B9485BC7B}"/>
                  </a:ext>
                </a:extLst>
              </p:cNvPr>
              <p:cNvSpPr txBox="1"/>
              <p:nvPr/>
            </p:nvSpPr>
            <p:spPr>
              <a:xfrm>
                <a:off x="3155386" y="4262543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CE3D73E-6C55-E54B-A6B8-6B8B9485B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386" y="4262543"/>
                <a:ext cx="482824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0304F2F-7126-D845-AD30-5A30742C29EF}"/>
                  </a:ext>
                </a:extLst>
              </p:cNvPr>
              <p:cNvSpPr txBox="1"/>
              <p:nvPr/>
            </p:nvSpPr>
            <p:spPr>
              <a:xfrm>
                <a:off x="2586361" y="3693518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0304F2F-7126-D845-AD30-5A30742C2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361" y="3693518"/>
                <a:ext cx="48282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1C9E43BE-1A43-7048-8995-221B70259ADE}"/>
              </a:ext>
            </a:extLst>
          </p:cNvPr>
          <p:cNvSpPr/>
          <p:nvPr/>
        </p:nvSpPr>
        <p:spPr>
          <a:xfrm>
            <a:off x="2388386" y="5192038"/>
            <a:ext cx="878774" cy="12271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218A8D4-C9C3-3740-BF84-BAFCA2EE72A5}"/>
                  </a:ext>
                </a:extLst>
              </p:cNvPr>
              <p:cNvSpPr txBox="1"/>
              <p:nvPr/>
            </p:nvSpPr>
            <p:spPr>
              <a:xfrm>
                <a:off x="2586361" y="4831569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218A8D4-C9C3-3740-BF84-BAFCA2EE7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361" y="4831569"/>
                <a:ext cx="48282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7EB7EC20-72EA-7945-AEE1-6C9F55702BFF}"/>
              </a:ext>
            </a:extLst>
          </p:cNvPr>
          <p:cNvSpPr txBox="1"/>
          <p:nvPr/>
        </p:nvSpPr>
        <p:spPr>
          <a:xfrm>
            <a:off x="2445773" y="2844477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E306D7C-D613-F645-ADC7-5A8BDE4FF96E}"/>
              </a:ext>
            </a:extLst>
          </p:cNvPr>
          <p:cNvSpPr txBox="1"/>
          <p:nvPr/>
        </p:nvSpPr>
        <p:spPr>
          <a:xfrm>
            <a:off x="2445284" y="3970517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1AB74571-7F11-C94C-8062-856CE5B2487C}"/>
              </a:ext>
            </a:extLst>
          </p:cNvPr>
          <p:cNvSpPr/>
          <p:nvPr/>
        </p:nvSpPr>
        <p:spPr>
          <a:xfrm>
            <a:off x="2388386" y="1772221"/>
            <a:ext cx="878774" cy="8787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215BEFE-3EBB-0A4E-A3D3-136ACBFF7652}"/>
                  </a:ext>
                </a:extLst>
              </p:cNvPr>
              <p:cNvSpPr txBox="1"/>
              <p:nvPr/>
            </p:nvSpPr>
            <p:spPr>
              <a:xfrm>
                <a:off x="3155386" y="1980775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215BEFE-3EBB-0A4E-A3D3-136ACBFF7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386" y="1980775"/>
                <a:ext cx="48282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CAD5914-36FD-DB46-9CC6-A2AE37274406}"/>
                  </a:ext>
                </a:extLst>
              </p:cNvPr>
              <p:cNvSpPr txBox="1"/>
              <p:nvPr/>
            </p:nvSpPr>
            <p:spPr>
              <a:xfrm>
                <a:off x="2586361" y="2549801"/>
                <a:ext cx="48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CAD5914-36FD-DB46-9CC6-A2AE37274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361" y="2549801"/>
                <a:ext cx="48282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TextBox 76">
            <a:extLst>
              <a:ext uri="{FF2B5EF4-FFF2-40B4-BE49-F238E27FC236}">
                <a16:creationId xmlns:a16="http://schemas.microsoft.com/office/drawing/2014/main" id="{B1BA5846-9BB6-9E48-837D-147A91E81EA6}"/>
              </a:ext>
            </a:extLst>
          </p:cNvPr>
          <p:cNvSpPr txBox="1"/>
          <p:nvPr/>
        </p:nvSpPr>
        <p:spPr>
          <a:xfrm>
            <a:off x="2445773" y="1700760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3BF342F-53A9-7040-8482-35B8806FF557}"/>
              </a:ext>
            </a:extLst>
          </p:cNvPr>
          <p:cNvSpPr txBox="1"/>
          <p:nvPr/>
        </p:nvSpPr>
        <p:spPr>
          <a:xfrm>
            <a:off x="4654204" y="5827339"/>
            <a:ext cx="924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multiple of 51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0CC1376-09D4-DD4F-93B8-ABF738A9BCC5}"/>
                  </a:ext>
                </a:extLst>
              </p14:cNvPr>
              <p14:cNvContentPartPr/>
              <p14:nvPr/>
            </p14:nvContentPartPr>
            <p14:xfrm>
              <a:off x="604800" y="2133720"/>
              <a:ext cx="7866000" cy="3056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0CC1376-09D4-DD4F-93B8-ABF738A9BCC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5440" y="2124360"/>
                <a:ext cx="7884720" cy="307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8058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264</Words>
  <Application>Microsoft Macintosh PowerPoint</Application>
  <PresentationFormat>On-screen Show (4:3)</PresentationFormat>
  <Paragraphs>148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5</cp:revision>
  <dcterms:created xsi:type="dcterms:W3CDTF">2021-02-07T21:04:18Z</dcterms:created>
  <dcterms:modified xsi:type="dcterms:W3CDTF">2021-02-07T22:15:27Z</dcterms:modified>
</cp:coreProperties>
</file>