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FEFF"/>
    <a:srgbClr val="FF8AD8"/>
    <a:srgbClr val="E2F0D9"/>
    <a:srgbClr val="DEEBF7"/>
    <a:srgbClr val="FBE5D6"/>
    <a:srgbClr val="FF7E79"/>
    <a:srgbClr val="FFFFFF"/>
    <a:srgbClr val="FFF2CC"/>
    <a:srgbClr val="521B93"/>
    <a:srgbClr val="943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48E5AF-0AE4-7F43-8241-00917E84D3F6}" v="358" dt="2021-02-25T14:25:50.6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9"/>
  </p:normalViewPr>
  <p:slideViewPr>
    <p:cSldViewPr snapToGrid="0" snapToObjects="1">
      <p:cViewPr varScale="1">
        <p:scale>
          <a:sx n="108" d="100"/>
          <a:sy n="108" d="100"/>
        </p:scale>
        <p:origin x="17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60D2EA-CE5B-D448-BA32-10366229DAD7}" type="datetimeFigureOut">
              <a:rPr lang="en-US" smtClean="0"/>
              <a:t>2/25/21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81E75-EA6A-B642-9444-95712F3F0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479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3,4,5</a:t>
            </a:r>
          </a:p>
          <a:p>
            <a:r>
              <a:rPr lang="en-US"/>
              <a:t>6,8,10</a:t>
            </a:r>
          </a:p>
          <a:p>
            <a:r>
              <a:rPr lang="en-US"/>
              <a:t>9,12,15</a:t>
            </a:r>
          </a:p>
          <a:p>
            <a:r>
              <a:rPr lang="en-US"/>
              <a:t>12,16,20</a:t>
            </a:r>
          </a:p>
          <a:p>
            <a:r>
              <a:rPr lang="en-US"/>
              <a:t>15,20,25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81E75-EA6A-B642-9444-95712F3F07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951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3,4,5</a:t>
            </a:r>
          </a:p>
          <a:p>
            <a:r>
              <a:rPr lang="en-US"/>
              <a:t>6,8,10</a:t>
            </a:r>
          </a:p>
          <a:p>
            <a:r>
              <a:rPr lang="en-US"/>
              <a:t>9,12,15</a:t>
            </a:r>
          </a:p>
          <a:p>
            <a:r>
              <a:rPr lang="en-US"/>
              <a:t>12,16,20</a:t>
            </a:r>
          </a:p>
          <a:p>
            <a:r>
              <a:rPr lang="en-US"/>
              <a:t>15,20,25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81E75-EA6A-B642-9444-95712F3F07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4587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7B05-7316-7248-AC0D-A84A72C131C5}" type="datetimeFigureOut">
              <a:rPr lang="en-US" smtClean="0"/>
              <a:t>2/25/21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861-1815-D34A-9173-EA5305BA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8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7B05-7316-7248-AC0D-A84A72C131C5}" type="datetimeFigureOut">
              <a:rPr lang="en-US" smtClean="0"/>
              <a:t>2/25/21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861-1815-D34A-9173-EA5305BA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057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7B05-7316-7248-AC0D-A84A72C131C5}" type="datetimeFigureOut">
              <a:rPr lang="en-US" smtClean="0"/>
              <a:t>2/25/21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861-1815-D34A-9173-EA5305BA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685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7B05-7316-7248-AC0D-A84A72C131C5}" type="datetimeFigureOut">
              <a:rPr lang="en-US" smtClean="0"/>
              <a:t>2/25/21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861-1815-D34A-9173-EA5305BA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58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7B05-7316-7248-AC0D-A84A72C131C5}" type="datetimeFigureOut">
              <a:rPr lang="en-US" smtClean="0"/>
              <a:t>2/25/21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861-1815-D34A-9173-EA5305BA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578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7B05-7316-7248-AC0D-A84A72C131C5}" type="datetimeFigureOut">
              <a:rPr lang="en-US" smtClean="0"/>
              <a:t>2/25/21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861-1815-D34A-9173-EA5305BA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60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7B05-7316-7248-AC0D-A84A72C131C5}" type="datetimeFigureOut">
              <a:rPr lang="en-US" smtClean="0"/>
              <a:t>2/25/21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861-1815-D34A-9173-EA5305BA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05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7B05-7316-7248-AC0D-A84A72C131C5}" type="datetimeFigureOut">
              <a:rPr lang="en-US" smtClean="0"/>
              <a:t>2/25/21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861-1815-D34A-9173-EA5305BA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114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7B05-7316-7248-AC0D-A84A72C131C5}" type="datetimeFigureOut">
              <a:rPr lang="en-US" smtClean="0"/>
              <a:t>2/25/21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861-1815-D34A-9173-EA5305BA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861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7B05-7316-7248-AC0D-A84A72C131C5}" type="datetimeFigureOut">
              <a:rPr lang="en-US" smtClean="0"/>
              <a:t>2/25/21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861-1815-D34A-9173-EA5305BA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088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7B05-7316-7248-AC0D-A84A72C131C5}" type="datetimeFigureOut">
              <a:rPr lang="en-US" smtClean="0"/>
              <a:t>2/25/21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6861-1815-D34A-9173-EA5305BA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668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87B05-7316-7248-AC0D-A84A72C131C5}" type="datetimeFigureOut">
              <a:rPr lang="en-US" smtClean="0"/>
              <a:t>2/25/21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E6861-1815-D34A-9173-EA5305BA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972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2" name="Table 252">
            <a:extLst>
              <a:ext uri="{FF2B5EF4-FFF2-40B4-BE49-F238E27FC236}">
                <a16:creationId xmlns:a16="http://schemas.microsoft.com/office/drawing/2014/main" id="{2339BA82-EF41-AA4E-8CEA-12F5FE791F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261242"/>
              </p:ext>
            </p:extLst>
          </p:nvPr>
        </p:nvGraphicFramePr>
        <p:xfrm>
          <a:off x="71246" y="82048"/>
          <a:ext cx="8989916" cy="6713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79">
                  <a:extLst>
                    <a:ext uri="{9D8B030D-6E8A-4147-A177-3AD203B41FA5}">
                      <a16:colId xmlns:a16="http://schemas.microsoft.com/office/drawing/2014/main" val="2592029355"/>
                    </a:ext>
                  </a:extLst>
                </a:gridCol>
                <a:gridCol w="2247479">
                  <a:extLst>
                    <a:ext uri="{9D8B030D-6E8A-4147-A177-3AD203B41FA5}">
                      <a16:colId xmlns:a16="http://schemas.microsoft.com/office/drawing/2014/main" val="1071533804"/>
                    </a:ext>
                  </a:extLst>
                </a:gridCol>
                <a:gridCol w="2247479">
                  <a:extLst>
                    <a:ext uri="{9D8B030D-6E8A-4147-A177-3AD203B41FA5}">
                      <a16:colId xmlns:a16="http://schemas.microsoft.com/office/drawing/2014/main" val="1121988966"/>
                    </a:ext>
                  </a:extLst>
                </a:gridCol>
                <a:gridCol w="2247479">
                  <a:extLst>
                    <a:ext uri="{9D8B030D-6E8A-4147-A177-3AD203B41FA5}">
                      <a16:colId xmlns:a16="http://schemas.microsoft.com/office/drawing/2014/main" val="2751745262"/>
                    </a:ext>
                  </a:extLst>
                </a:gridCol>
              </a:tblGrid>
              <a:tr h="16784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2879923"/>
                  </a:ext>
                </a:extLst>
              </a:tr>
              <a:tr h="16784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223949"/>
                  </a:ext>
                </a:extLst>
              </a:tr>
              <a:tr h="16784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987533"/>
                  </a:ext>
                </a:extLst>
              </a:tr>
              <a:tr h="16784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830067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C91509A1-6279-584D-87E1-559FEC5D7EAE}"/>
              </a:ext>
            </a:extLst>
          </p:cNvPr>
          <p:cNvGrpSpPr/>
          <p:nvPr/>
        </p:nvGrpSpPr>
        <p:grpSpPr>
          <a:xfrm>
            <a:off x="4666834" y="5568122"/>
            <a:ext cx="1782063" cy="842923"/>
            <a:chOff x="3291140" y="5029262"/>
            <a:chExt cx="1929995" cy="63669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35A673C-E9FB-864C-BC94-28E220362F49}"/>
                </a:ext>
              </a:extLst>
            </p:cNvPr>
            <p:cNvSpPr/>
            <p:nvPr/>
          </p:nvSpPr>
          <p:spPr>
            <a:xfrm>
              <a:off x="3291140" y="5210983"/>
              <a:ext cx="492993" cy="283787"/>
            </a:xfrm>
            <a:prstGeom prst="rect">
              <a:avLst/>
            </a:prstGeom>
            <a:solidFill>
              <a:srgbClr val="521B93">
                <a:alpha val="14902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7324A6F-4A5E-4A41-B891-B7AED5FF3D24}"/>
                </a:ext>
              </a:extLst>
            </p:cNvPr>
            <p:cNvSpPr/>
            <p:nvPr/>
          </p:nvSpPr>
          <p:spPr>
            <a:xfrm>
              <a:off x="3794114" y="5216829"/>
              <a:ext cx="798276" cy="277941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2328A7-B251-C646-A48D-D366B98619CB}"/>
                </a:ext>
              </a:extLst>
            </p:cNvPr>
            <p:cNvSpPr/>
            <p:nvPr/>
          </p:nvSpPr>
          <p:spPr>
            <a:xfrm>
              <a:off x="4598200" y="5210983"/>
              <a:ext cx="622935" cy="283787"/>
            </a:xfrm>
            <a:prstGeom prst="rect">
              <a:avLst/>
            </a:prstGeom>
            <a:solidFill>
              <a:srgbClr val="E2F0D9">
                <a:alpha val="50196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8E1A9997-D75C-3140-B1EA-3CF1CABEA2B2}"/>
                </a:ext>
              </a:extLst>
            </p:cNvPr>
            <p:cNvSpPr/>
            <p:nvPr/>
          </p:nvSpPr>
          <p:spPr>
            <a:xfrm rot="8448674">
              <a:off x="3864012" y="5029262"/>
              <a:ext cx="644059" cy="369461"/>
            </a:xfrm>
            <a:prstGeom prst="rt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455F1F32-28CA-3C47-8259-D79ABDDA8830}"/>
                </a:ext>
              </a:extLst>
            </p:cNvPr>
            <p:cNvSpPr/>
            <p:nvPr/>
          </p:nvSpPr>
          <p:spPr>
            <a:xfrm rot="2386736" flipH="1">
              <a:off x="3890767" y="5323041"/>
              <a:ext cx="600267" cy="342919"/>
            </a:xfrm>
            <a:prstGeom prst="rt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9C143B38-66D0-8F4F-AA2B-506B979E59B1}"/>
              </a:ext>
            </a:extLst>
          </p:cNvPr>
          <p:cNvGrpSpPr/>
          <p:nvPr/>
        </p:nvGrpSpPr>
        <p:grpSpPr>
          <a:xfrm>
            <a:off x="7097343" y="733861"/>
            <a:ext cx="1544911" cy="399739"/>
            <a:chOff x="7275472" y="873638"/>
            <a:chExt cx="1544911" cy="16519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DBE0D19-621C-DD42-8F86-1BCF71464C6B}"/>
                </a:ext>
              </a:extLst>
            </p:cNvPr>
            <p:cNvSpPr/>
            <p:nvPr/>
          </p:nvSpPr>
          <p:spPr>
            <a:xfrm rot="10800000">
              <a:off x="7275472" y="873638"/>
              <a:ext cx="468871" cy="165195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509DEF9-327A-AC45-B527-E318FD502AF7}"/>
                </a:ext>
              </a:extLst>
            </p:cNvPr>
            <p:cNvSpPr/>
            <p:nvPr/>
          </p:nvSpPr>
          <p:spPr>
            <a:xfrm rot="10800000">
              <a:off x="8079560" y="878535"/>
              <a:ext cx="740823" cy="160298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0FD4209-E235-BD4E-A502-0F9807D0E328}"/>
                </a:ext>
              </a:extLst>
            </p:cNvPr>
            <p:cNvSpPr/>
            <p:nvPr/>
          </p:nvSpPr>
          <p:spPr>
            <a:xfrm rot="10800000">
              <a:off x="7744343" y="878534"/>
              <a:ext cx="335214" cy="158365"/>
            </a:xfrm>
            <a:prstGeom prst="rect">
              <a:avLst/>
            </a:prstGeom>
            <a:solidFill>
              <a:srgbClr val="521B93">
                <a:alpha val="2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B2EAB6A6-BF45-C44E-97E3-85F47DBBCDEF}"/>
              </a:ext>
            </a:extLst>
          </p:cNvPr>
          <p:cNvSpPr/>
          <p:nvPr/>
        </p:nvSpPr>
        <p:spPr>
          <a:xfrm rot="5400000">
            <a:off x="7474330" y="1226119"/>
            <a:ext cx="518981" cy="335216"/>
          </a:xfrm>
          <a:prstGeom prst="rt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1350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E4A3F81D-DC26-3442-A843-068F9EACA9AE}"/>
              </a:ext>
            </a:extLst>
          </p:cNvPr>
          <p:cNvSpPr/>
          <p:nvPr/>
        </p:nvSpPr>
        <p:spPr>
          <a:xfrm rot="5400000" flipH="1">
            <a:off x="7471510" y="311635"/>
            <a:ext cx="524622" cy="335215"/>
          </a:xfrm>
          <a:prstGeom prst="rt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135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B7DB516-96E7-9F40-BB30-295DBF864260}"/>
              </a:ext>
            </a:extLst>
          </p:cNvPr>
          <p:cNvGrpSpPr/>
          <p:nvPr/>
        </p:nvGrpSpPr>
        <p:grpSpPr>
          <a:xfrm>
            <a:off x="4630569" y="193955"/>
            <a:ext cx="2032401" cy="1408875"/>
            <a:chOff x="2571155" y="1253761"/>
            <a:chExt cx="3233727" cy="122131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B66BCF7-2F5A-D749-B129-564EC53F21A9}"/>
                </a:ext>
              </a:extLst>
            </p:cNvPr>
            <p:cNvSpPr/>
            <p:nvPr/>
          </p:nvSpPr>
          <p:spPr>
            <a:xfrm>
              <a:off x="2571155" y="1752863"/>
              <a:ext cx="1018588" cy="22612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73A9853-1BB8-214A-B2D8-5A09252C711E}"/>
                </a:ext>
              </a:extLst>
            </p:cNvPr>
            <p:cNvSpPr/>
            <p:nvPr/>
          </p:nvSpPr>
          <p:spPr>
            <a:xfrm>
              <a:off x="3599999" y="1752863"/>
              <a:ext cx="1222323" cy="251702"/>
            </a:xfrm>
            <a:prstGeom prst="rect">
              <a:avLst/>
            </a:prstGeom>
            <a:solidFill>
              <a:srgbClr val="521B93">
                <a:alpha val="2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8FB48D7-8271-8D4C-AF5D-EAFE52BB7505}"/>
                </a:ext>
              </a:extLst>
            </p:cNvPr>
            <p:cNvSpPr/>
            <p:nvPr/>
          </p:nvSpPr>
          <p:spPr>
            <a:xfrm>
              <a:off x="4816190" y="1756544"/>
              <a:ext cx="988692" cy="21824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596BBA6D-23D6-C545-A63C-120D6A0409AE}"/>
                </a:ext>
              </a:extLst>
            </p:cNvPr>
            <p:cNvSpPr/>
            <p:nvPr/>
          </p:nvSpPr>
          <p:spPr>
            <a:xfrm>
              <a:off x="3606125" y="1253761"/>
              <a:ext cx="1216520" cy="496086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riangle 26">
              <a:extLst>
                <a:ext uri="{FF2B5EF4-FFF2-40B4-BE49-F238E27FC236}">
                  <a16:creationId xmlns:a16="http://schemas.microsoft.com/office/drawing/2014/main" id="{17B68E72-261B-D246-9C2E-8A712C5528EC}"/>
                </a:ext>
              </a:extLst>
            </p:cNvPr>
            <p:cNvSpPr/>
            <p:nvPr/>
          </p:nvSpPr>
          <p:spPr>
            <a:xfrm rot="10800000">
              <a:off x="3597773" y="1978991"/>
              <a:ext cx="1216520" cy="496085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7F618C9-DBA6-5B49-A385-BF303EE0A69A}"/>
              </a:ext>
            </a:extLst>
          </p:cNvPr>
          <p:cNvGrpSpPr/>
          <p:nvPr/>
        </p:nvGrpSpPr>
        <p:grpSpPr>
          <a:xfrm>
            <a:off x="5057870" y="3549258"/>
            <a:ext cx="1322795" cy="1453296"/>
            <a:chOff x="2458897" y="1061258"/>
            <a:chExt cx="3514939" cy="1647373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AF2640A-4719-364A-9556-347B13A624DA}"/>
                </a:ext>
              </a:extLst>
            </p:cNvPr>
            <p:cNvSpPr/>
            <p:nvPr/>
          </p:nvSpPr>
          <p:spPr>
            <a:xfrm>
              <a:off x="2458897" y="1557566"/>
              <a:ext cx="1130846" cy="65445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598DE98-A2BB-A349-A872-42794D38A2B7}"/>
                </a:ext>
              </a:extLst>
            </p:cNvPr>
            <p:cNvSpPr/>
            <p:nvPr/>
          </p:nvSpPr>
          <p:spPr>
            <a:xfrm>
              <a:off x="3599997" y="1557345"/>
              <a:ext cx="1222323" cy="655201"/>
            </a:xfrm>
            <a:prstGeom prst="rect">
              <a:avLst/>
            </a:prstGeom>
            <a:solidFill>
              <a:srgbClr val="521B93">
                <a:alpha val="2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BE47203-021B-7144-8330-57052BAE088A}"/>
                </a:ext>
              </a:extLst>
            </p:cNvPr>
            <p:cNvSpPr/>
            <p:nvPr/>
          </p:nvSpPr>
          <p:spPr>
            <a:xfrm>
              <a:off x="4816190" y="1557565"/>
              <a:ext cx="1157646" cy="65445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riangle 37">
              <a:extLst>
                <a:ext uri="{FF2B5EF4-FFF2-40B4-BE49-F238E27FC236}">
                  <a16:creationId xmlns:a16="http://schemas.microsoft.com/office/drawing/2014/main" id="{25DF77DE-D0D6-574B-BD55-C4FF2EC6FFE1}"/>
                </a:ext>
              </a:extLst>
            </p:cNvPr>
            <p:cNvSpPr/>
            <p:nvPr/>
          </p:nvSpPr>
          <p:spPr>
            <a:xfrm>
              <a:off x="3577647" y="1061258"/>
              <a:ext cx="1216519" cy="496086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riangle 38">
              <a:extLst>
                <a:ext uri="{FF2B5EF4-FFF2-40B4-BE49-F238E27FC236}">
                  <a16:creationId xmlns:a16="http://schemas.microsoft.com/office/drawing/2014/main" id="{049B36DF-754D-3447-8BEE-5A1DD5F2A599}"/>
                </a:ext>
              </a:extLst>
            </p:cNvPr>
            <p:cNvSpPr/>
            <p:nvPr/>
          </p:nvSpPr>
          <p:spPr>
            <a:xfrm rot="10800000">
              <a:off x="3599670" y="2212546"/>
              <a:ext cx="1216519" cy="496085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808B199-3801-F143-8762-7047C12D58B9}"/>
              </a:ext>
            </a:extLst>
          </p:cNvPr>
          <p:cNvGrpSpPr/>
          <p:nvPr/>
        </p:nvGrpSpPr>
        <p:grpSpPr>
          <a:xfrm>
            <a:off x="6910896" y="2088706"/>
            <a:ext cx="1815475" cy="1177988"/>
            <a:chOff x="2792534" y="1339831"/>
            <a:chExt cx="2943430" cy="1242748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105D562-89C1-6045-9200-9433E026E66B}"/>
                </a:ext>
              </a:extLst>
            </p:cNvPr>
            <p:cNvSpPr/>
            <p:nvPr/>
          </p:nvSpPr>
          <p:spPr>
            <a:xfrm>
              <a:off x="2792534" y="1752863"/>
              <a:ext cx="883218" cy="45648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E594627-95A1-BB4B-8100-7FB73CBE988C}"/>
                </a:ext>
              </a:extLst>
            </p:cNvPr>
            <p:cNvSpPr/>
            <p:nvPr/>
          </p:nvSpPr>
          <p:spPr>
            <a:xfrm>
              <a:off x="3687861" y="1752862"/>
              <a:ext cx="1128328" cy="454478"/>
            </a:xfrm>
            <a:prstGeom prst="rect">
              <a:avLst/>
            </a:prstGeom>
            <a:solidFill>
              <a:srgbClr val="521B93">
                <a:alpha val="2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B07D602-3EDC-4347-94EC-B4D34A9C21B3}"/>
                </a:ext>
              </a:extLst>
            </p:cNvPr>
            <p:cNvSpPr/>
            <p:nvPr/>
          </p:nvSpPr>
          <p:spPr>
            <a:xfrm>
              <a:off x="4816191" y="1752862"/>
              <a:ext cx="919773" cy="4544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riangle 43">
              <a:extLst>
                <a:ext uri="{FF2B5EF4-FFF2-40B4-BE49-F238E27FC236}">
                  <a16:creationId xmlns:a16="http://schemas.microsoft.com/office/drawing/2014/main" id="{48922737-24A8-E14A-8E01-F532D6D3B0E0}"/>
                </a:ext>
              </a:extLst>
            </p:cNvPr>
            <p:cNvSpPr/>
            <p:nvPr/>
          </p:nvSpPr>
          <p:spPr>
            <a:xfrm>
              <a:off x="3675752" y="1339831"/>
              <a:ext cx="1146893" cy="410015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riangle 44">
              <a:extLst>
                <a:ext uri="{FF2B5EF4-FFF2-40B4-BE49-F238E27FC236}">
                  <a16:creationId xmlns:a16="http://schemas.microsoft.com/office/drawing/2014/main" id="{5E0188C9-763E-C743-AC1D-48CD23D60B9C}"/>
                </a:ext>
              </a:extLst>
            </p:cNvPr>
            <p:cNvSpPr/>
            <p:nvPr/>
          </p:nvSpPr>
          <p:spPr>
            <a:xfrm rot="10800000">
              <a:off x="3700642" y="2199814"/>
              <a:ext cx="1115547" cy="382765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8CDFCB38-2618-8641-88E9-B9F8DC74EA02}"/>
              </a:ext>
            </a:extLst>
          </p:cNvPr>
          <p:cNvGrpSpPr/>
          <p:nvPr/>
        </p:nvGrpSpPr>
        <p:grpSpPr>
          <a:xfrm>
            <a:off x="2266386" y="5621745"/>
            <a:ext cx="2131432" cy="1141126"/>
            <a:chOff x="-79186" y="2996619"/>
            <a:chExt cx="2131432" cy="1141126"/>
          </a:xfrm>
        </p:grpSpPr>
        <p:sp>
          <p:nvSpPr>
            <p:cNvPr id="47" name="Parallelogram 46">
              <a:extLst>
                <a:ext uri="{FF2B5EF4-FFF2-40B4-BE49-F238E27FC236}">
                  <a16:creationId xmlns:a16="http://schemas.microsoft.com/office/drawing/2014/main" id="{3ABE11CC-2547-6F4E-9CBD-C2546C7EE4E6}"/>
                </a:ext>
              </a:extLst>
            </p:cNvPr>
            <p:cNvSpPr/>
            <p:nvPr/>
          </p:nvSpPr>
          <p:spPr>
            <a:xfrm rot="2396684">
              <a:off x="858833" y="3180501"/>
              <a:ext cx="904541" cy="475023"/>
            </a:xfrm>
            <a:prstGeom prst="parallelogram">
              <a:avLst>
                <a:gd name="adj" fmla="val 3036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E8710226-1B62-7543-A164-867AA05F2825}"/>
                </a:ext>
              </a:extLst>
            </p:cNvPr>
            <p:cNvCxnSpPr>
              <a:cxnSpLocks/>
            </p:cNvCxnSpPr>
            <p:nvPr/>
          </p:nvCxnSpPr>
          <p:spPr>
            <a:xfrm>
              <a:off x="199206" y="3859768"/>
              <a:ext cx="1201545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370C6D9-2AA4-7F4B-809E-CF2865303289}"/>
                </a:ext>
              </a:extLst>
            </p:cNvPr>
            <p:cNvSpPr txBox="1"/>
            <p:nvPr/>
          </p:nvSpPr>
          <p:spPr>
            <a:xfrm>
              <a:off x="502770" y="3768413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15cm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FD50BF38-2508-FA4E-8B7A-22010D1B7BF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295959" y="3001778"/>
              <a:ext cx="583084" cy="486947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1B610D4-C4B3-0947-B9DB-F8B48BD58D23}"/>
                </a:ext>
              </a:extLst>
            </p:cNvPr>
            <p:cNvSpPr txBox="1"/>
            <p:nvPr/>
          </p:nvSpPr>
          <p:spPr>
            <a:xfrm rot="19391837">
              <a:off x="1351413" y="3603789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10cm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B47EAED-79DD-2B43-8FBD-8498E7DD2458}"/>
                </a:ext>
              </a:extLst>
            </p:cNvPr>
            <p:cNvSpPr txBox="1"/>
            <p:nvPr/>
          </p:nvSpPr>
          <p:spPr>
            <a:xfrm rot="2483092">
              <a:off x="1341513" y="2996619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12cm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DC022E1D-08B9-2443-AE11-D871C424B3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33275" y="3547395"/>
              <a:ext cx="446323" cy="301592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riangle 53">
              <a:extLst>
                <a:ext uri="{FF2B5EF4-FFF2-40B4-BE49-F238E27FC236}">
                  <a16:creationId xmlns:a16="http://schemas.microsoft.com/office/drawing/2014/main" id="{D17A8461-7EE0-4444-8766-64CE16F79B54}"/>
                </a:ext>
              </a:extLst>
            </p:cNvPr>
            <p:cNvSpPr/>
            <p:nvPr/>
          </p:nvSpPr>
          <p:spPr>
            <a:xfrm>
              <a:off x="184231" y="3299353"/>
              <a:ext cx="1216520" cy="496085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54948540-E6B9-E04C-BCFD-977DAAFDCA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152" y="3277887"/>
              <a:ext cx="643617" cy="501579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A1D27DF-60EE-634E-89A3-F07B34E7FCC5}"/>
                </a:ext>
              </a:extLst>
            </p:cNvPr>
            <p:cNvSpPr txBox="1"/>
            <p:nvPr/>
          </p:nvSpPr>
          <p:spPr>
            <a:xfrm rot="19134961">
              <a:off x="-79186" y="3241085"/>
              <a:ext cx="583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9cm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6ECAB2E-7457-7D48-842E-BDEAD601D86E}"/>
              </a:ext>
            </a:extLst>
          </p:cNvPr>
          <p:cNvGrpSpPr/>
          <p:nvPr/>
        </p:nvGrpSpPr>
        <p:grpSpPr>
          <a:xfrm>
            <a:off x="2691835" y="1922589"/>
            <a:ext cx="1645850" cy="1520115"/>
            <a:chOff x="-1885449" y="2996476"/>
            <a:chExt cx="1645850" cy="1520115"/>
          </a:xfrm>
        </p:grpSpPr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010F6C0A-C645-5646-BBA1-8D7729AB1E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850391" y="3105007"/>
              <a:ext cx="440121" cy="1042914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AFD44572-5E29-D24D-B87F-5CE970E2CFE9}"/>
                </a:ext>
              </a:extLst>
            </p:cNvPr>
            <p:cNvCxnSpPr>
              <a:cxnSpLocks/>
            </p:cNvCxnSpPr>
            <p:nvPr/>
          </p:nvCxnSpPr>
          <p:spPr>
            <a:xfrm>
              <a:off x="-1793600" y="4241381"/>
              <a:ext cx="924484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99FDBAB-9E2B-E243-9AAC-8C22281E97F1}"/>
                </a:ext>
              </a:extLst>
            </p:cNvPr>
            <p:cNvSpPr txBox="1"/>
            <p:nvPr/>
          </p:nvSpPr>
          <p:spPr>
            <a:xfrm rot="17693881">
              <a:off x="-2160225" y="3271252"/>
              <a:ext cx="918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13cm</a:t>
              </a: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F135443-ABE3-3F43-BE51-007B9F0742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821969" y="3977511"/>
              <a:ext cx="310554" cy="234801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04782FC-B332-6849-810C-DEE73434B9BA}"/>
                </a:ext>
              </a:extLst>
            </p:cNvPr>
            <p:cNvSpPr txBox="1"/>
            <p:nvPr/>
          </p:nvSpPr>
          <p:spPr>
            <a:xfrm rot="19400714">
              <a:off x="-944479" y="3964946"/>
              <a:ext cx="704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5cm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0BBB658-6791-C44A-A3DF-D38469DA9D5C}"/>
                </a:ext>
              </a:extLst>
            </p:cNvPr>
            <p:cNvSpPr txBox="1"/>
            <p:nvPr/>
          </p:nvSpPr>
          <p:spPr>
            <a:xfrm>
              <a:off x="-1655281" y="4147259"/>
              <a:ext cx="1031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10cm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74CB41A5-54B7-4945-A9B2-EDD3808DCC92}"/>
                </a:ext>
              </a:extLst>
            </p:cNvPr>
            <p:cNvGrpSpPr/>
            <p:nvPr/>
          </p:nvGrpSpPr>
          <p:grpSpPr>
            <a:xfrm>
              <a:off x="-1735792" y="3006628"/>
              <a:ext cx="1076055" cy="1141293"/>
              <a:chOff x="2921815" y="2803302"/>
              <a:chExt cx="1076055" cy="1141293"/>
            </a:xfrm>
          </p:grpSpPr>
          <p:sp>
            <p:nvSpPr>
              <p:cNvPr id="66" name="Parallelogram 65">
                <a:extLst>
                  <a:ext uri="{FF2B5EF4-FFF2-40B4-BE49-F238E27FC236}">
                    <a16:creationId xmlns:a16="http://schemas.microsoft.com/office/drawing/2014/main" id="{69770B4F-7051-B946-8527-322FA5925419}"/>
                  </a:ext>
                </a:extLst>
              </p:cNvPr>
              <p:cNvSpPr/>
              <p:nvPr/>
            </p:nvSpPr>
            <p:spPr>
              <a:xfrm rot="8665596">
                <a:off x="3427257" y="2803302"/>
                <a:ext cx="570613" cy="1081702"/>
              </a:xfrm>
              <a:prstGeom prst="parallelogram">
                <a:avLst>
                  <a:gd name="adj" fmla="val 38984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7" name="Triangle 66">
                <a:extLst>
                  <a:ext uri="{FF2B5EF4-FFF2-40B4-BE49-F238E27FC236}">
                    <a16:creationId xmlns:a16="http://schemas.microsoft.com/office/drawing/2014/main" id="{8DED616B-72FC-B349-A5C0-5F8F106FFDD6}"/>
                  </a:ext>
                </a:extLst>
              </p:cNvPr>
              <p:cNvSpPr/>
              <p:nvPr/>
            </p:nvSpPr>
            <p:spPr>
              <a:xfrm>
                <a:off x="2921815" y="2922268"/>
                <a:ext cx="866676" cy="1022327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2AD44334-1DB8-EB40-9CDF-1F553FC4E658}"/>
                </a:ext>
              </a:extLst>
            </p:cNvPr>
            <p:cNvCxnSpPr>
              <a:cxnSpLocks/>
            </p:cNvCxnSpPr>
            <p:nvPr/>
          </p:nvCxnSpPr>
          <p:spPr>
            <a:xfrm>
              <a:off x="-1312446" y="3113485"/>
              <a:ext cx="9992" cy="1055023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98ACFFE-BECF-CA49-A93F-A2CC953AEB60}"/>
                </a:ext>
              </a:extLst>
            </p:cNvPr>
            <p:cNvSpPr txBox="1"/>
            <p:nvPr/>
          </p:nvSpPr>
          <p:spPr>
            <a:xfrm rot="5400000">
              <a:off x="-1523874" y="3633671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12cm</a:t>
              </a: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56C650D3-EF57-4543-9ADA-E5081C594750}"/>
                </a:ext>
              </a:extLst>
            </p:cNvPr>
            <p:cNvCxnSpPr>
              <a:cxnSpLocks/>
            </p:cNvCxnSpPr>
            <p:nvPr/>
          </p:nvCxnSpPr>
          <p:spPr>
            <a:xfrm>
              <a:off x="-1622193" y="3621591"/>
              <a:ext cx="136677" cy="16467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F4A6AC96-7E89-7840-B14A-A93227F134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082613" y="3621591"/>
              <a:ext cx="154629" cy="16467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90111BE5-39C9-A549-ABA8-A7904983CD0E}"/>
              </a:ext>
            </a:extLst>
          </p:cNvPr>
          <p:cNvGrpSpPr/>
          <p:nvPr/>
        </p:nvGrpSpPr>
        <p:grpSpPr>
          <a:xfrm>
            <a:off x="444059" y="325733"/>
            <a:ext cx="1725799" cy="1376292"/>
            <a:chOff x="-1843748" y="5196845"/>
            <a:chExt cx="1725799" cy="1376292"/>
          </a:xfrm>
        </p:grpSpPr>
        <p:sp>
          <p:nvSpPr>
            <p:cNvPr id="46" name="Parallelogram 45">
              <a:extLst>
                <a:ext uri="{FF2B5EF4-FFF2-40B4-BE49-F238E27FC236}">
                  <a16:creationId xmlns:a16="http://schemas.microsoft.com/office/drawing/2014/main" id="{1CF7D691-8DE4-A143-8756-F1F46A70501F}"/>
                </a:ext>
              </a:extLst>
            </p:cNvPr>
            <p:cNvSpPr/>
            <p:nvPr/>
          </p:nvSpPr>
          <p:spPr>
            <a:xfrm rot="8665596">
              <a:off x="-1142965" y="5250626"/>
              <a:ext cx="570613" cy="870930"/>
            </a:xfrm>
            <a:prstGeom prst="parallelogram">
              <a:avLst>
                <a:gd name="adj" fmla="val 13706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DF999B65-5C7A-C643-ADFE-6B13874260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830367" y="5437867"/>
              <a:ext cx="463522" cy="76660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8E124F5B-E613-2B49-B19B-AC8B11A681E1}"/>
                </a:ext>
              </a:extLst>
            </p:cNvPr>
            <p:cNvCxnSpPr>
              <a:cxnSpLocks/>
            </p:cNvCxnSpPr>
            <p:nvPr/>
          </p:nvCxnSpPr>
          <p:spPr>
            <a:xfrm>
              <a:off x="-1773577" y="6297927"/>
              <a:ext cx="924484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532B439-CCAA-074B-810E-347CA7FE885B}"/>
                </a:ext>
              </a:extLst>
            </p:cNvPr>
            <p:cNvSpPr txBox="1"/>
            <p:nvPr/>
          </p:nvSpPr>
          <p:spPr>
            <a:xfrm rot="18150324">
              <a:off x="-2118524" y="5471621"/>
              <a:ext cx="918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10cm</a:t>
              </a:r>
            </a:p>
          </p:txBody>
        </p: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E5CFD17F-61BD-F74F-BC35-07AB530321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801946" y="5936209"/>
              <a:ext cx="446502" cy="355243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27CE73B-1F16-E740-AE94-243DA317C7CB}"/>
                </a:ext>
              </a:extLst>
            </p:cNvPr>
            <p:cNvSpPr txBox="1"/>
            <p:nvPr/>
          </p:nvSpPr>
          <p:spPr>
            <a:xfrm rot="19400714">
              <a:off x="-822829" y="5981111"/>
              <a:ext cx="704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9cm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426C168-093E-DF4F-8AF4-42CDA645DDEF}"/>
                </a:ext>
              </a:extLst>
            </p:cNvPr>
            <p:cNvSpPr txBox="1"/>
            <p:nvPr/>
          </p:nvSpPr>
          <p:spPr>
            <a:xfrm>
              <a:off x="-1635258" y="6203805"/>
              <a:ext cx="1031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12cm</a:t>
              </a:r>
            </a:p>
          </p:txBody>
        </p:sp>
        <p:sp>
          <p:nvSpPr>
            <p:cNvPr id="76" name="Triangle 75">
              <a:extLst>
                <a:ext uri="{FF2B5EF4-FFF2-40B4-BE49-F238E27FC236}">
                  <a16:creationId xmlns:a16="http://schemas.microsoft.com/office/drawing/2014/main" id="{1FCB8740-A0DD-2944-98FE-4FB9DBB9C100}"/>
                </a:ext>
              </a:extLst>
            </p:cNvPr>
            <p:cNvSpPr/>
            <p:nvPr/>
          </p:nvSpPr>
          <p:spPr>
            <a:xfrm>
              <a:off x="-1715769" y="5445477"/>
              <a:ext cx="866676" cy="758990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8DA00354-BE72-1B4B-A76E-DCA967B12F45}"/>
                </a:ext>
              </a:extLst>
            </p:cNvPr>
            <p:cNvCxnSpPr>
              <a:cxnSpLocks/>
            </p:cNvCxnSpPr>
            <p:nvPr/>
          </p:nvCxnSpPr>
          <p:spPr>
            <a:xfrm>
              <a:off x="-1282431" y="5389398"/>
              <a:ext cx="0" cy="835656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23219D7-4527-144C-AD11-9F6CDD186B8E}"/>
                </a:ext>
              </a:extLst>
            </p:cNvPr>
            <p:cNvSpPr txBox="1"/>
            <p:nvPr/>
          </p:nvSpPr>
          <p:spPr>
            <a:xfrm rot="5400000">
              <a:off x="-1508204" y="5733354"/>
              <a:ext cx="5838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8cm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AF1BC63E-91E7-E146-86A5-C61B25F2FAF9}"/>
                </a:ext>
              </a:extLst>
            </p:cNvPr>
            <p:cNvCxnSpPr>
              <a:cxnSpLocks/>
            </p:cNvCxnSpPr>
            <p:nvPr/>
          </p:nvCxnSpPr>
          <p:spPr>
            <a:xfrm>
              <a:off x="-1584392" y="5735771"/>
              <a:ext cx="136677" cy="16467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B10B4DA-7445-0D4F-8D11-CAD62514C9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121012" y="5746657"/>
              <a:ext cx="154629" cy="16467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EBC9230-454F-FB4B-9634-1891A729CA5E}"/>
              </a:ext>
            </a:extLst>
          </p:cNvPr>
          <p:cNvGrpSpPr/>
          <p:nvPr/>
        </p:nvGrpSpPr>
        <p:grpSpPr>
          <a:xfrm>
            <a:off x="2632309" y="3332414"/>
            <a:ext cx="1407596" cy="1831241"/>
            <a:chOff x="2579046" y="4745814"/>
            <a:chExt cx="1407596" cy="183124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AF0144A5-CB5E-7F4B-A770-9868502EBD30}"/>
                </a:ext>
              </a:extLst>
            </p:cNvPr>
            <p:cNvGrpSpPr/>
            <p:nvPr/>
          </p:nvGrpSpPr>
          <p:grpSpPr>
            <a:xfrm rot="5400000">
              <a:off x="2901900" y="5147144"/>
              <a:ext cx="985870" cy="1157329"/>
              <a:chOff x="-1468129" y="3646142"/>
              <a:chExt cx="921569" cy="660819"/>
            </a:xfrm>
            <a:solidFill>
              <a:srgbClr val="FF0000"/>
            </a:solidFill>
          </p:grpSpPr>
          <p:sp>
            <p:nvSpPr>
              <p:cNvPr id="106" name="Right Triangle 105">
                <a:extLst>
                  <a:ext uri="{FF2B5EF4-FFF2-40B4-BE49-F238E27FC236}">
                    <a16:creationId xmlns:a16="http://schemas.microsoft.com/office/drawing/2014/main" id="{4FA2AE51-F698-C243-93A2-63D896F4502D}"/>
                  </a:ext>
                </a:extLst>
              </p:cNvPr>
              <p:cNvSpPr/>
              <p:nvPr/>
            </p:nvSpPr>
            <p:spPr>
              <a:xfrm rot="16200000">
                <a:off x="-1225906" y="3551301"/>
                <a:ext cx="437123" cy="921569"/>
              </a:xfrm>
              <a:prstGeom prst="rt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7" name="Parallelogram 106">
                <a:extLst>
                  <a:ext uri="{FF2B5EF4-FFF2-40B4-BE49-F238E27FC236}">
                    <a16:creationId xmlns:a16="http://schemas.microsoft.com/office/drawing/2014/main" id="{AD73E3F2-EB50-EB46-A734-9B53D3F14201}"/>
                  </a:ext>
                </a:extLst>
              </p:cNvPr>
              <p:cNvSpPr/>
              <p:nvPr/>
            </p:nvSpPr>
            <p:spPr>
              <a:xfrm rot="1894344">
                <a:off x="-1390359" y="3646142"/>
                <a:ext cx="608950" cy="660819"/>
              </a:xfrm>
              <a:prstGeom prst="parallelogram">
                <a:avLst>
                  <a:gd name="adj" fmla="val 6787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350"/>
              </a:p>
            </p:txBody>
          </p:sp>
        </p:grp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39882BAB-E8C8-ED4F-9893-13A351351089}"/>
                </a:ext>
              </a:extLst>
            </p:cNvPr>
            <p:cNvCxnSpPr/>
            <p:nvPr/>
          </p:nvCxnSpPr>
          <p:spPr>
            <a:xfrm rot="5400000">
              <a:off x="2402991" y="5746657"/>
              <a:ext cx="924954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24FA8B0-C002-AD45-AA86-24BD02453A59}"/>
                </a:ext>
              </a:extLst>
            </p:cNvPr>
            <p:cNvSpPr txBox="1"/>
            <p:nvPr/>
          </p:nvSpPr>
          <p:spPr>
            <a:xfrm rot="16200000">
              <a:off x="2471805" y="5612484"/>
              <a:ext cx="583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9cm</a:t>
              </a:r>
            </a:p>
          </p:txBody>
        </p: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2E016BDD-DB46-FA4F-A268-703142636085}"/>
                </a:ext>
              </a:extLst>
            </p:cNvPr>
            <p:cNvCxnSpPr>
              <a:cxnSpLocks/>
            </p:cNvCxnSpPr>
            <p:nvPr/>
          </p:nvCxnSpPr>
          <p:spPr>
            <a:xfrm>
              <a:off x="2940888" y="6274937"/>
              <a:ext cx="811967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3F3CCF0-B17D-8B41-980D-2ECFF1DC7234}"/>
                </a:ext>
              </a:extLst>
            </p:cNvPr>
            <p:cNvSpPr txBox="1"/>
            <p:nvPr/>
          </p:nvSpPr>
          <p:spPr>
            <a:xfrm>
              <a:off x="3041560" y="6207723"/>
              <a:ext cx="776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12cm</a:t>
              </a:r>
            </a:p>
          </p:txBody>
        </p: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E34E1812-ED6B-D94A-82CF-1C4BDDEC68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26196" y="4968860"/>
              <a:ext cx="233133" cy="283334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447F334-5758-9D4A-BF19-C6C9ED45710A}"/>
                </a:ext>
              </a:extLst>
            </p:cNvPr>
            <p:cNvSpPr txBox="1"/>
            <p:nvPr/>
          </p:nvSpPr>
          <p:spPr>
            <a:xfrm rot="18581779">
              <a:off x="2435411" y="4916537"/>
              <a:ext cx="7107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10cm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37C3D0B-56F0-DD40-84E7-2D0E094AFAD1}"/>
                </a:ext>
              </a:extLst>
            </p:cNvPr>
            <p:cNvSpPr txBox="1"/>
            <p:nvPr/>
          </p:nvSpPr>
          <p:spPr>
            <a:xfrm rot="3145101">
              <a:off x="3212919" y="5468353"/>
              <a:ext cx="1178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15cm</a:t>
              </a:r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0852919F-30E9-A245-BBF9-BDAA4F1A082B}"/>
                </a:ext>
              </a:extLst>
            </p:cNvPr>
            <p:cNvCxnSpPr>
              <a:cxnSpLocks/>
            </p:cNvCxnSpPr>
            <p:nvPr/>
          </p:nvCxnSpPr>
          <p:spPr>
            <a:xfrm>
              <a:off x="3151901" y="5007058"/>
              <a:ext cx="767823" cy="1008682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254213A9-D77E-354F-BFF3-EB737A0897CA}"/>
              </a:ext>
            </a:extLst>
          </p:cNvPr>
          <p:cNvGrpSpPr/>
          <p:nvPr/>
        </p:nvGrpSpPr>
        <p:grpSpPr>
          <a:xfrm rot="5400000">
            <a:off x="146697" y="3619617"/>
            <a:ext cx="1848336" cy="1279937"/>
            <a:chOff x="1862723" y="4657204"/>
            <a:chExt cx="1326861" cy="806266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3B44B252-3DFF-4F49-8BFE-6381D83049A5}"/>
                </a:ext>
              </a:extLst>
            </p:cNvPr>
            <p:cNvGrpSpPr/>
            <p:nvPr/>
          </p:nvGrpSpPr>
          <p:grpSpPr>
            <a:xfrm>
              <a:off x="1862723" y="4691396"/>
              <a:ext cx="1326861" cy="772074"/>
              <a:chOff x="611153" y="701685"/>
              <a:chExt cx="1576540" cy="973173"/>
            </a:xfrm>
          </p:grpSpPr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09978C56-B538-0B44-9DAC-4A7DB8710B40}"/>
                  </a:ext>
                </a:extLst>
              </p:cNvPr>
              <p:cNvGrpSpPr/>
              <p:nvPr/>
            </p:nvGrpSpPr>
            <p:grpSpPr>
              <a:xfrm>
                <a:off x="1057220" y="701685"/>
                <a:ext cx="840899" cy="777022"/>
                <a:chOff x="-1468129" y="3523374"/>
                <a:chExt cx="921569" cy="859006"/>
              </a:xfrm>
              <a:solidFill>
                <a:srgbClr val="FF0000"/>
              </a:solidFill>
            </p:grpSpPr>
            <p:sp>
              <p:nvSpPr>
                <p:cNvPr id="137" name="Right Triangle 136">
                  <a:extLst>
                    <a:ext uri="{FF2B5EF4-FFF2-40B4-BE49-F238E27FC236}">
                      <a16:creationId xmlns:a16="http://schemas.microsoft.com/office/drawing/2014/main" id="{8BB1A9C0-05D9-B24C-8A7C-C6AEF41B683F}"/>
                    </a:ext>
                  </a:extLst>
                </p:cNvPr>
                <p:cNvSpPr/>
                <p:nvPr/>
              </p:nvSpPr>
              <p:spPr>
                <a:xfrm rot="16200000">
                  <a:off x="-1225906" y="3551301"/>
                  <a:ext cx="437123" cy="921569"/>
                </a:xfrm>
                <a:prstGeom prst="rtTriangl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68580" tIns="34290" rIns="68580" bIns="34290"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8" name="Parallelogram 137">
                  <a:extLst>
                    <a:ext uri="{FF2B5EF4-FFF2-40B4-BE49-F238E27FC236}">
                      <a16:creationId xmlns:a16="http://schemas.microsoft.com/office/drawing/2014/main" id="{463CA422-D1DB-9A4B-9CB3-ABB08E59A7B0}"/>
                    </a:ext>
                  </a:extLst>
                </p:cNvPr>
                <p:cNvSpPr/>
                <p:nvPr/>
              </p:nvSpPr>
              <p:spPr>
                <a:xfrm rot="2212954">
                  <a:off x="-1459241" y="3523374"/>
                  <a:ext cx="703454" cy="859006"/>
                </a:xfrm>
                <a:prstGeom prst="parallelogram">
                  <a:avLst>
                    <a:gd name="adj" fmla="val 67871"/>
                  </a:avLst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68580" tIns="34290" rIns="68580" bIns="34290" rtlCol="0" anchor="ctr"/>
                <a:lstStyle/>
                <a:p>
                  <a:pPr algn="ctr"/>
                  <a:endParaRPr lang="en-US" sz="1350"/>
                </a:p>
              </p:txBody>
            </p:sp>
          </p:grpSp>
          <p:cxnSp>
            <p:nvCxnSpPr>
              <p:cNvPr id="131" name="Straight Arrow Connector 130">
                <a:extLst>
                  <a:ext uri="{FF2B5EF4-FFF2-40B4-BE49-F238E27FC236}">
                    <a16:creationId xmlns:a16="http://schemas.microsoft.com/office/drawing/2014/main" id="{74829310-9B0E-3A45-A6B9-632FDCA5369B}"/>
                  </a:ext>
                </a:extLst>
              </p:cNvPr>
              <p:cNvCxnSpPr/>
              <p:nvPr/>
            </p:nvCxnSpPr>
            <p:spPr>
              <a:xfrm>
                <a:off x="1091351" y="1418927"/>
                <a:ext cx="788941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93812AB-981A-544D-996F-D9AF2FE79318}"/>
                  </a:ext>
                </a:extLst>
              </p:cNvPr>
              <p:cNvSpPr txBox="1"/>
              <p:nvPr/>
            </p:nvSpPr>
            <p:spPr>
              <a:xfrm rot="10800000">
                <a:off x="998238" y="1209329"/>
                <a:ext cx="832711" cy="4655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12cm</a:t>
                </a:r>
              </a:p>
            </p:txBody>
          </p:sp>
          <p:cxnSp>
            <p:nvCxnSpPr>
              <p:cNvPr id="133" name="Straight Arrow Connector 132">
                <a:extLst>
                  <a:ext uri="{FF2B5EF4-FFF2-40B4-BE49-F238E27FC236}">
                    <a16:creationId xmlns:a16="http://schemas.microsoft.com/office/drawing/2014/main" id="{83964A14-D97D-D64B-9E14-78C6C05F328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706199" y="1188070"/>
                <a:ext cx="484036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CDFF0C1E-5D8B-A444-87A0-46E9B51CF4DC}"/>
                  </a:ext>
                </a:extLst>
              </p:cNvPr>
              <p:cNvSpPr txBox="1"/>
              <p:nvPr/>
            </p:nvSpPr>
            <p:spPr>
              <a:xfrm rot="16200000">
                <a:off x="1800313" y="1001498"/>
                <a:ext cx="459737" cy="3150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5cm</a:t>
                </a:r>
              </a:p>
            </p:txBody>
          </p:sp>
          <p:cxnSp>
            <p:nvCxnSpPr>
              <p:cNvPr id="135" name="Straight Arrow Connector 134">
                <a:extLst>
                  <a:ext uri="{FF2B5EF4-FFF2-40B4-BE49-F238E27FC236}">
                    <a16:creationId xmlns:a16="http://schemas.microsoft.com/office/drawing/2014/main" id="{CABFD26C-8176-D54A-854A-C2A8692162A7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V="1">
                <a:off x="859336" y="1224824"/>
                <a:ext cx="185108" cy="24167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C8745289-4A1C-5642-B89A-E2472EE01430}"/>
                  </a:ext>
                </a:extLst>
              </p:cNvPr>
              <p:cNvSpPr txBox="1"/>
              <p:nvPr/>
            </p:nvSpPr>
            <p:spPr>
              <a:xfrm rot="13181779">
                <a:off x="611153" y="1309609"/>
                <a:ext cx="606258" cy="2932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10cm</a:t>
                </a:r>
              </a:p>
            </p:txBody>
          </p:sp>
        </p:grp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68FCC741-5322-8945-93FA-8D2567FDA746}"/>
                </a:ext>
              </a:extLst>
            </p:cNvPr>
            <p:cNvSpPr txBox="1"/>
            <p:nvPr/>
          </p:nvSpPr>
          <p:spPr>
            <a:xfrm rot="19853093">
              <a:off x="2176481" y="4657204"/>
              <a:ext cx="740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13cm</a:t>
              </a:r>
            </a:p>
          </p:txBody>
        </p: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0C75C702-1436-8747-8E98-584A5C44683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276563" y="4532979"/>
              <a:ext cx="312501" cy="74807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D32DDE74-5BB0-A744-8D75-5BFE2BE3F390}"/>
              </a:ext>
            </a:extLst>
          </p:cNvPr>
          <p:cNvGrpSpPr/>
          <p:nvPr/>
        </p:nvGrpSpPr>
        <p:grpSpPr>
          <a:xfrm>
            <a:off x="373406" y="5284180"/>
            <a:ext cx="1645850" cy="1520115"/>
            <a:chOff x="-1885449" y="2996476"/>
            <a:chExt cx="1645850" cy="1520115"/>
          </a:xfrm>
        </p:grpSpPr>
        <p:cxnSp>
          <p:nvCxnSpPr>
            <p:cNvPr id="196" name="Straight Arrow Connector 195">
              <a:extLst>
                <a:ext uri="{FF2B5EF4-FFF2-40B4-BE49-F238E27FC236}">
                  <a16:creationId xmlns:a16="http://schemas.microsoft.com/office/drawing/2014/main" id="{58E0CE8B-7F9E-FA40-AA50-55D1A1435F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850391" y="3105007"/>
              <a:ext cx="440121" cy="1042914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Arrow Connector 196">
              <a:extLst>
                <a:ext uri="{FF2B5EF4-FFF2-40B4-BE49-F238E27FC236}">
                  <a16:creationId xmlns:a16="http://schemas.microsoft.com/office/drawing/2014/main" id="{E89D1123-0BF8-3946-BE09-918DE9909F47}"/>
                </a:ext>
              </a:extLst>
            </p:cNvPr>
            <p:cNvCxnSpPr>
              <a:cxnSpLocks/>
            </p:cNvCxnSpPr>
            <p:nvPr/>
          </p:nvCxnSpPr>
          <p:spPr>
            <a:xfrm>
              <a:off x="-1793600" y="4241381"/>
              <a:ext cx="924484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BEAD037B-5019-534E-8FD3-813FA3D06EA9}"/>
                </a:ext>
              </a:extLst>
            </p:cNvPr>
            <p:cNvSpPr txBox="1"/>
            <p:nvPr/>
          </p:nvSpPr>
          <p:spPr>
            <a:xfrm rot="17693881">
              <a:off x="-2160225" y="3271252"/>
              <a:ext cx="918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13cm</a:t>
              </a:r>
            </a:p>
          </p:txBody>
        </p:sp>
        <p:cxnSp>
          <p:nvCxnSpPr>
            <p:cNvPr id="199" name="Straight Arrow Connector 198">
              <a:extLst>
                <a:ext uri="{FF2B5EF4-FFF2-40B4-BE49-F238E27FC236}">
                  <a16:creationId xmlns:a16="http://schemas.microsoft.com/office/drawing/2014/main" id="{3E764E88-CD0E-3B4A-8D1E-42DAD8B44C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821969" y="3977511"/>
              <a:ext cx="310554" cy="234801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C38764B6-AED1-A141-B8AF-8FAC7ACBB17F}"/>
                </a:ext>
              </a:extLst>
            </p:cNvPr>
            <p:cNvSpPr txBox="1"/>
            <p:nvPr/>
          </p:nvSpPr>
          <p:spPr>
            <a:xfrm rot="19400714">
              <a:off x="-944479" y="3964946"/>
              <a:ext cx="704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14cm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1069FFC1-6154-9345-B6D8-63054B6DBA3F}"/>
                </a:ext>
              </a:extLst>
            </p:cNvPr>
            <p:cNvSpPr txBox="1"/>
            <p:nvPr/>
          </p:nvSpPr>
          <p:spPr>
            <a:xfrm>
              <a:off x="-1655281" y="4147259"/>
              <a:ext cx="1031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10cm</a:t>
              </a:r>
            </a:p>
          </p:txBody>
        </p: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BD516CC1-58B2-2F40-9627-AB4A9BCEC652}"/>
                </a:ext>
              </a:extLst>
            </p:cNvPr>
            <p:cNvGrpSpPr/>
            <p:nvPr/>
          </p:nvGrpSpPr>
          <p:grpSpPr>
            <a:xfrm>
              <a:off x="-1735792" y="3006628"/>
              <a:ext cx="1076055" cy="1141293"/>
              <a:chOff x="2921815" y="2803302"/>
              <a:chExt cx="1076055" cy="1141293"/>
            </a:xfrm>
          </p:grpSpPr>
          <p:sp>
            <p:nvSpPr>
              <p:cNvPr id="207" name="Parallelogram 206">
                <a:extLst>
                  <a:ext uri="{FF2B5EF4-FFF2-40B4-BE49-F238E27FC236}">
                    <a16:creationId xmlns:a16="http://schemas.microsoft.com/office/drawing/2014/main" id="{14101913-4168-B349-B7AB-4FFE3E694A3A}"/>
                  </a:ext>
                </a:extLst>
              </p:cNvPr>
              <p:cNvSpPr/>
              <p:nvPr/>
            </p:nvSpPr>
            <p:spPr>
              <a:xfrm rot="8665596">
                <a:off x="3427257" y="2803302"/>
                <a:ext cx="570613" cy="1081702"/>
              </a:xfrm>
              <a:prstGeom prst="parallelogram">
                <a:avLst>
                  <a:gd name="adj" fmla="val 38984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8" name="Triangle 207">
                <a:extLst>
                  <a:ext uri="{FF2B5EF4-FFF2-40B4-BE49-F238E27FC236}">
                    <a16:creationId xmlns:a16="http://schemas.microsoft.com/office/drawing/2014/main" id="{A31941C5-5ADA-8A47-9D5B-1C4AAC94A358}"/>
                  </a:ext>
                </a:extLst>
              </p:cNvPr>
              <p:cNvSpPr/>
              <p:nvPr/>
            </p:nvSpPr>
            <p:spPr>
              <a:xfrm>
                <a:off x="2921815" y="2922268"/>
                <a:ext cx="866676" cy="1022327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03" name="Straight Arrow Connector 202">
              <a:extLst>
                <a:ext uri="{FF2B5EF4-FFF2-40B4-BE49-F238E27FC236}">
                  <a16:creationId xmlns:a16="http://schemas.microsoft.com/office/drawing/2014/main" id="{11DD7D2B-590D-3641-B138-53534756C326}"/>
                </a:ext>
              </a:extLst>
            </p:cNvPr>
            <p:cNvCxnSpPr>
              <a:cxnSpLocks/>
            </p:cNvCxnSpPr>
            <p:nvPr/>
          </p:nvCxnSpPr>
          <p:spPr>
            <a:xfrm>
              <a:off x="-1312446" y="3113485"/>
              <a:ext cx="9992" cy="1055023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559AA10E-C057-0643-8105-F11AF97B47EF}"/>
                </a:ext>
              </a:extLst>
            </p:cNvPr>
            <p:cNvSpPr txBox="1"/>
            <p:nvPr/>
          </p:nvSpPr>
          <p:spPr>
            <a:xfrm rot="5400000">
              <a:off x="-1523874" y="3633671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12cm</a:t>
              </a:r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584867AD-382D-9646-AC93-CA2B7391B65C}"/>
                </a:ext>
              </a:extLst>
            </p:cNvPr>
            <p:cNvCxnSpPr>
              <a:cxnSpLocks/>
            </p:cNvCxnSpPr>
            <p:nvPr/>
          </p:nvCxnSpPr>
          <p:spPr>
            <a:xfrm>
              <a:off x="-1622193" y="3621591"/>
              <a:ext cx="136677" cy="16467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5872AF05-333C-E143-A7BC-54E9EA331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082613" y="3621591"/>
              <a:ext cx="154629" cy="16467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A2389107-4FD0-2447-ACC5-C35EF18C65FA}"/>
              </a:ext>
            </a:extLst>
          </p:cNvPr>
          <p:cNvGrpSpPr/>
          <p:nvPr/>
        </p:nvGrpSpPr>
        <p:grpSpPr>
          <a:xfrm>
            <a:off x="199099" y="1872806"/>
            <a:ext cx="1971058" cy="1469191"/>
            <a:chOff x="172363" y="1372879"/>
            <a:chExt cx="1971058" cy="1469191"/>
          </a:xfrm>
        </p:grpSpPr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E5B8CDBE-B2D4-FD47-81CC-B9FB3EA20D87}"/>
                </a:ext>
              </a:extLst>
            </p:cNvPr>
            <p:cNvGrpSpPr/>
            <p:nvPr/>
          </p:nvGrpSpPr>
          <p:grpSpPr>
            <a:xfrm>
              <a:off x="172363" y="1372879"/>
              <a:ext cx="1971058" cy="1469191"/>
              <a:chOff x="172363" y="1372879"/>
              <a:chExt cx="1971058" cy="1469191"/>
            </a:xfrm>
          </p:grpSpPr>
          <p:sp>
            <p:nvSpPr>
              <p:cNvPr id="182" name="Parallelogram 181">
                <a:extLst>
                  <a:ext uri="{FF2B5EF4-FFF2-40B4-BE49-F238E27FC236}">
                    <a16:creationId xmlns:a16="http://schemas.microsoft.com/office/drawing/2014/main" id="{DCFC5B66-9C1A-3D43-8AAD-7FC6F3D019A1}"/>
                  </a:ext>
                </a:extLst>
              </p:cNvPr>
              <p:cNvSpPr/>
              <p:nvPr/>
            </p:nvSpPr>
            <p:spPr>
              <a:xfrm rot="2905292">
                <a:off x="736907" y="1761584"/>
                <a:ext cx="1252433" cy="475023"/>
              </a:xfrm>
              <a:prstGeom prst="parallelogram">
                <a:avLst>
                  <a:gd name="adj" fmla="val 40175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350"/>
              </a:p>
            </p:txBody>
          </p:sp>
          <p:cxnSp>
            <p:nvCxnSpPr>
              <p:cNvPr id="183" name="Straight Arrow Connector 182">
                <a:extLst>
                  <a:ext uri="{FF2B5EF4-FFF2-40B4-BE49-F238E27FC236}">
                    <a16:creationId xmlns:a16="http://schemas.microsoft.com/office/drawing/2014/main" id="{D7A18F36-430F-3941-A1AC-EC9D6C9AA9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5102" y="2547781"/>
                <a:ext cx="1201545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13FA4DB3-3D23-9141-8B32-2B717AAAFC0D}"/>
                  </a:ext>
                </a:extLst>
              </p:cNvPr>
              <p:cNvSpPr txBox="1"/>
              <p:nvPr/>
            </p:nvSpPr>
            <p:spPr>
              <a:xfrm>
                <a:off x="548304" y="2472738"/>
                <a:ext cx="700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14cm</a:t>
                </a: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A768D2F0-C4A0-E646-9D73-1AF1966EA1B7}"/>
                  </a:ext>
                </a:extLst>
              </p:cNvPr>
              <p:cNvSpPr txBox="1"/>
              <p:nvPr/>
            </p:nvSpPr>
            <p:spPr>
              <a:xfrm rot="20263341">
                <a:off x="1442588" y="2337624"/>
                <a:ext cx="700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10cm</a:t>
                </a:r>
              </a:p>
            </p:txBody>
          </p:sp>
          <p:cxnSp>
            <p:nvCxnSpPr>
              <p:cNvPr id="188" name="Straight Arrow Connector 187">
                <a:extLst>
                  <a:ext uri="{FF2B5EF4-FFF2-40B4-BE49-F238E27FC236}">
                    <a16:creationId xmlns:a16="http://schemas.microsoft.com/office/drawing/2014/main" id="{D7E9D2A4-ADA2-8F4C-90C3-CAEB4227DE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83161" y="2354699"/>
                <a:ext cx="529407" cy="179253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9" name="Triangle 188">
                <a:extLst>
                  <a:ext uri="{FF2B5EF4-FFF2-40B4-BE49-F238E27FC236}">
                    <a16:creationId xmlns:a16="http://schemas.microsoft.com/office/drawing/2014/main" id="{8CAC4427-4AE4-E04A-8D97-80B58604ABBF}"/>
                  </a:ext>
                </a:extLst>
              </p:cNvPr>
              <p:cNvSpPr/>
              <p:nvPr/>
            </p:nvSpPr>
            <p:spPr>
              <a:xfrm>
                <a:off x="265101" y="1680653"/>
                <a:ext cx="1201545" cy="802799"/>
              </a:xfrm>
              <a:prstGeom prst="triangle">
                <a:avLst>
                  <a:gd name="adj" fmla="val 41052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0" name="Straight Arrow Connector 189">
                <a:extLst>
                  <a:ext uri="{FF2B5EF4-FFF2-40B4-BE49-F238E27FC236}">
                    <a16:creationId xmlns:a16="http://schemas.microsoft.com/office/drawing/2014/main" id="{0657F52F-B56F-894F-9B83-B0C99C7D0B27}"/>
                  </a:ext>
                </a:extLst>
              </p:cNvPr>
              <p:cNvCxnSpPr>
                <a:cxnSpLocks/>
                <a:stCxn id="189" idx="3"/>
                <a:endCxn id="189" idx="0"/>
              </p:cNvCxnSpPr>
              <p:nvPr/>
            </p:nvCxnSpPr>
            <p:spPr>
              <a:xfrm flipV="1">
                <a:off x="758359" y="1680653"/>
                <a:ext cx="0" cy="802799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F9C52EF9-4D1E-E648-833A-E957504A0984}"/>
                  </a:ext>
                </a:extLst>
              </p:cNvPr>
              <p:cNvSpPr txBox="1"/>
              <p:nvPr/>
            </p:nvSpPr>
            <p:spPr>
              <a:xfrm rot="16200000">
                <a:off x="492113" y="1980483"/>
                <a:ext cx="700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12cm</a:t>
                </a:r>
              </a:p>
            </p:txBody>
          </p: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8B97FD5D-B6A2-C947-8A14-F24395EF6C3B}"/>
                  </a:ext>
                </a:extLst>
              </p:cNvPr>
              <p:cNvSpPr txBox="1"/>
              <p:nvPr/>
            </p:nvSpPr>
            <p:spPr>
              <a:xfrm rot="18172939">
                <a:off x="6612" y="1759160"/>
                <a:ext cx="700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13cm</a:t>
                </a:r>
              </a:p>
            </p:txBody>
          </p:sp>
          <p:cxnSp>
            <p:nvCxnSpPr>
              <p:cNvPr id="193" name="Straight Arrow Connector 192">
                <a:extLst>
                  <a:ext uri="{FF2B5EF4-FFF2-40B4-BE49-F238E27FC236}">
                    <a16:creationId xmlns:a16="http://schemas.microsoft.com/office/drawing/2014/main" id="{82949806-7482-1240-8D2C-ABC0FE3B6A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2573" y="1669473"/>
                <a:ext cx="503913" cy="800248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9" name="Straight Arrow Connector 208">
              <a:extLst>
                <a:ext uri="{FF2B5EF4-FFF2-40B4-BE49-F238E27FC236}">
                  <a16:creationId xmlns:a16="http://schemas.microsoft.com/office/drawing/2014/main" id="{AF1B7693-00AF-4941-895D-DF8E21D509F4}"/>
                </a:ext>
              </a:extLst>
            </p:cNvPr>
            <p:cNvCxnSpPr>
              <a:cxnSpLocks/>
            </p:cNvCxnSpPr>
            <p:nvPr/>
          </p:nvCxnSpPr>
          <p:spPr>
            <a:xfrm>
              <a:off x="1368629" y="1468583"/>
              <a:ext cx="672251" cy="77794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CD74288A-F669-284C-A397-C4267A2A648E}"/>
                </a:ext>
              </a:extLst>
            </p:cNvPr>
            <p:cNvSpPr txBox="1"/>
            <p:nvPr/>
          </p:nvSpPr>
          <p:spPr>
            <a:xfrm rot="3110170">
              <a:off x="1469923" y="1605128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15cm</a:t>
              </a: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F8FE329A-8A7E-494D-A1BC-BC2927A73EEF}"/>
              </a:ext>
            </a:extLst>
          </p:cNvPr>
          <p:cNvGrpSpPr/>
          <p:nvPr/>
        </p:nvGrpSpPr>
        <p:grpSpPr>
          <a:xfrm>
            <a:off x="2460535" y="170313"/>
            <a:ext cx="1969662" cy="1712995"/>
            <a:chOff x="-2980856" y="3156722"/>
            <a:chExt cx="1969662" cy="1712995"/>
          </a:xfrm>
        </p:grpSpPr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351C614A-EF65-D340-80B0-281667527A69}"/>
                </a:ext>
              </a:extLst>
            </p:cNvPr>
            <p:cNvSpPr txBox="1"/>
            <p:nvPr/>
          </p:nvSpPr>
          <p:spPr>
            <a:xfrm rot="3163975">
              <a:off x="-1782686" y="3238373"/>
              <a:ext cx="700833" cy="537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10cm</a:t>
              </a:r>
            </a:p>
          </p:txBody>
        </p: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4DCE9DC8-92BF-4842-89B1-53FF531D4A94}"/>
                </a:ext>
              </a:extLst>
            </p:cNvPr>
            <p:cNvGrpSpPr/>
            <p:nvPr/>
          </p:nvGrpSpPr>
          <p:grpSpPr>
            <a:xfrm>
              <a:off x="-2980856" y="3216414"/>
              <a:ext cx="1969662" cy="1653303"/>
              <a:chOff x="-2954256" y="3245881"/>
              <a:chExt cx="1969662" cy="1653303"/>
            </a:xfrm>
          </p:grpSpPr>
          <p:sp>
            <p:nvSpPr>
              <p:cNvPr id="223" name="Parallelogram 222">
                <a:extLst>
                  <a:ext uri="{FF2B5EF4-FFF2-40B4-BE49-F238E27FC236}">
                    <a16:creationId xmlns:a16="http://schemas.microsoft.com/office/drawing/2014/main" id="{E6FA5361-ED46-B546-965C-B3D049A0929F}"/>
                  </a:ext>
                </a:extLst>
              </p:cNvPr>
              <p:cNvSpPr/>
              <p:nvPr/>
            </p:nvSpPr>
            <p:spPr>
              <a:xfrm rot="3104539">
                <a:off x="-2279654" y="3505998"/>
                <a:ext cx="904541" cy="691355"/>
              </a:xfrm>
              <a:prstGeom prst="parallelogram">
                <a:avLst>
                  <a:gd name="adj" fmla="val 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350"/>
              </a:p>
            </p:txBody>
          </p:sp>
          <p:cxnSp>
            <p:nvCxnSpPr>
              <p:cNvPr id="224" name="Straight Arrow Connector 223">
                <a:extLst>
                  <a:ext uri="{FF2B5EF4-FFF2-40B4-BE49-F238E27FC236}">
                    <a16:creationId xmlns:a16="http://schemas.microsoft.com/office/drawing/2014/main" id="{7C58CD60-04C7-6B49-894E-BEA0D4649A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39281" y="4494612"/>
                <a:ext cx="1201545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5" name="TextBox 224">
                <a:extLst>
                  <a:ext uri="{FF2B5EF4-FFF2-40B4-BE49-F238E27FC236}">
                    <a16:creationId xmlns:a16="http://schemas.microsoft.com/office/drawing/2014/main" id="{8AE80E29-7D1A-5B4A-A206-E4C9C2C86CA6}"/>
                  </a:ext>
                </a:extLst>
              </p:cNvPr>
              <p:cNvSpPr txBox="1"/>
              <p:nvPr/>
            </p:nvSpPr>
            <p:spPr>
              <a:xfrm>
                <a:off x="-2635717" y="4361653"/>
                <a:ext cx="700833" cy="5375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12cm</a:t>
                </a:r>
              </a:p>
            </p:txBody>
          </p:sp>
          <p:cxnSp>
            <p:nvCxnSpPr>
              <p:cNvPr id="226" name="Straight Arrow Connector 225">
                <a:extLst>
                  <a:ext uri="{FF2B5EF4-FFF2-40B4-BE49-F238E27FC236}">
                    <a16:creationId xmlns:a16="http://schemas.microsoft.com/office/drawing/2014/main" id="{A961CE4C-68D2-5F45-A7CE-B74B3013A0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-1742513" y="3245881"/>
                <a:ext cx="583084" cy="70871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7" name="TextBox 226">
                <a:extLst>
                  <a:ext uri="{FF2B5EF4-FFF2-40B4-BE49-F238E27FC236}">
                    <a16:creationId xmlns:a16="http://schemas.microsoft.com/office/drawing/2014/main" id="{45039F55-EA39-C349-946B-22DC56881058}"/>
                  </a:ext>
                </a:extLst>
              </p:cNvPr>
              <p:cNvSpPr txBox="1"/>
              <p:nvPr/>
            </p:nvSpPr>
            <p:spPr>
              <a:xfrm rot="19391837">
                <a:off x="-1685427" y="4236190"/>
                <a:ext cx="700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13cm</a:t>
                </a:r>
              </a:p>
            </p:txBody>
          </p:sp>
          <p:cxnSp>
            <p:nvCxnSpPr>
              <p:cNvPr id="229" name="Straight Arrow Connector 228">
                <a:extLst>
                  <a:ext uri="{FF2B5EF4-FFF2-40B4-BE49-F238E27FC236}">
                    <a16:creationId xmlns:a16="http://schemas.microsoft.com/office/drawing/2014/main" id="{792B4AE0-56C2-7B40-88EE-E4DF0D1FC7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1705212" y="4021176"/>
                <a:ext cx="565443" cy="457746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0" name="Triangle 229">
                <a:extLst>
                  <a:ext uri="{FF2B5EF4-FFF2-40B4-BE49-F238E27FC236}">
                    <a16:creationId xmlns:a16="http://schemas.microsoft.com/office/drawing/2014/main" id="{F1CF8023-74EA-8C42-BBFA-A894ADBEDA29}"/>
                  </a:ext>
                </a:extLst>
              </p:cNvPr>
              <p:cNvSpPr/>
              <p:nvPr/>
            </p:nvSpPr>
            <p:spPr>
              <a:xfrm>
                <a:off x="-2954256" y="3678976"/>
                <a:ext cx="1216520" cy="722009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1" name="Straight Arrow Connector 230">
                <a:extLst>
                  <a:ext uri="{FF2B5EF4-FFF2-40B4-BE49-F238E27FC236}">
                    <a16:creationId xmlns:a16="http://schemas.microsoft.com/office/drawing/2014/main" id="{A9448A4B-9161-6443-A2A7-7A443FEA38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2360284" y="3749737"/>
                <a:ext cx="7487" cy="630453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2" name="TextBox 231">
                <a:extLst>
                  <a:ext uri="{FF2B5EF4-FFF2-40B4-BE49-F238E27FC236}">
                    <a16:creationId xmlns:a16="http://schemas.microsoft.com/office/drawing/2014/main" id="{BD96DDA5-5AE4-CE48-825F-8625508BEFF5}"/>
                  </a:ext>
                </a:extLst>
              </p:cNvPr>
              <p:cNvSpPr txBox="1"/>
              <p:nvPr/>
            </p:nvSpPr>
            <p:spPr>
              <a:xfrm rot="16200000">
                <a:off x="-2940169" y="3785302"/>
                <a:ext cx="9119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8cm</a:t>
                </a:r>
              </a:p>
            </p:txBody>
          </p:sp>
        </p:grp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666F7EEA-B55B-E047-B651-B3E6C4AA5FE6}"/>
              </a:ext>
            </a:extLst>
          </p:cNvPr>
          <p:cNvGrpSpPr/>
          <p:nvPr/>
        </p:nvGrpSpPr>
        <p:grpSpPr>
          <a:xfrm>
            <a:off x="5053211" y="2063047"/>
            <a:ext cx="1196829" cy="1081719"/>
            <a:chOff x="2792536" y="1402926"/>
            <a:chExt cx="2831649" cy="1014877"/>
          </a:xfrm>
        </p:grpSpPr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F52B4B53-989C-424E-BBCE-12E1B2C2F4D4}"/>
                </a:ext>
              </a:extLst>
            </p:cNvPr>
            <p:cNvSpPr/>
            <p:nvPr/>
          </p:nvSpPr>
          <p:spPr>
            <a:xfrm>
              <a:off x="2792536" y="1752863"/>
              <a:ext cx="797206" cy="34011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837F4B83-9A3A-6E41-95C2-ED5E932962ED}"/>
                </a:ext>
              </a:extLst>
            </p:cNvPr>
            <p:cNvSpPr/>
            <p:nvPr/>
          </p:nvSpPr>
          <p:spPr>
            <a:xfrm>
              <a:off x="3599998" y="1752863"/>
              <a:ext cx="1222322" cy="342995"/>
            </a:xfrm>
            <a:prstGeom prst="rect">
              <a:avLst/>
            </a:prstGeom>
            <a:solidFill>
              <a:srgbClr val="521B93">
                <a:alpha val="2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47A98333-228B-BA43-B9DF-4BA6F9CF9FF9}"/>
                </a:ext>
              </a:extLst>
            </p:cNvPr>
            <p:cNvSpPr/>
            <p:nvPr/>
          </p:nvSpPr>
          <p:spPr>
            <a:xfrm>
              <a:off x="4816190" y="1752862"/>
              <a:ext cx="807995" cy="34299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Triangle 249">
              <a:extLst>
                <a:ext uri="{FF2B5EF4-FFF2-40B4-BE49-F238E27FC236}">
                  <a16:creationId xmlns:a16="http://schemas.microsoft.com/office/drawing/2014/main" id="{2EEE9433-BEF8-C74F-9E0E-29A3000348DE}"/>
                </a:ext>
              </a:extLst>
            </p:cNvPr>
            <p:cNvSpPr/>
            <p:nvPr/>
          </p:nvSpPr>
          <p:spPr>
            <a:xfrm>
              <a:off x="3606126" y="1402926"/>
              <a:ext cx="1198202" cy="346921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Triangle 250">
              <a:extLst>
                <a:ext uri="{FF2B5EF4-FFF2-40B4-BE49-F238E27FC236}">
                  <a16:creationId xmlns:a16="http://schemas.microsoft.com/office/drawing/2014/main" id="{91C6BCB0-A3B3-7244-B748-D47DCE0EA73C}"/>
                </a:ext>
              </a:extLst>
            </p:cNvPr>
            <p:cNvSpPr/>
            <p:nvPr/>
          </p:nvSpPr>
          <p:spPr>
            <a:xfrm rot="10800000">
              <a:off x="3601604" y="2101434"/>
              <a:ext cx="1196915" cy="316369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3" name="TextBox 252">
            <a:extLst>
              <a:ext uri="{FF2B5EF4-FFF2-40B4-BE49-F238E27FC236}">
                <a16:creationId xmlns:a16="http://schemas.microsoft.com/office/drawing/2014/main" id="{7D8BE59B-91F6-9A4D-A479-0280E25645B8}"/>
              </a:ext>
            </a:extLst>
          </p:cNvPr>
          <p:cNvSpPr txBox="1"/>
          <p:nvPr/>
        </p:nvSpPr>
        <p:spPr>
          <a:xfrm>
            <a:off x="4701869" y="392647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13cm</a:t>
            </a:r>
          </a:p>
        </p:txBody>
      </p: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0AC83968-AB66-A24A-982A-35CF277BBB8B}"/>
              </a:ext>
            </a:extLst>
          </p:cNvPr>
          <p:cNvCxnSpPr>
            <a:cxnSpLocks/>
          </p:cNvCxnSpPr>
          <p:nvPr/>
        </p:nvCxnSpPr>
        <p:spPr>
          <a:xfrm flipH="1">
            <a:off x="4753258" y="709223"/>
            <a:ext cx="556641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Straight Arrow Connector 256">
            <a:extLst>
              <a:ext uri="{FF2B5EF4-FFF2-40B4-BE49-F238E27FC236}">
                <a16:creationId xmlns:a16="http://schemas.microsoft.com/office/drawing/2014/main" id="{5186A707-1A31-9A4F-B754-FF6E2094EFE1}"/>
              </a:ext>
            </a:extLst>
          </p:cNvPr>
          <p:cNvCxnSpPr>
            <a:cxnSpLocks/>
          </p:cNvCxnSpPr>
          <p:nvPr/>
        </p:nvCxnSpPr>
        <p:spPr>
          <a:xfrm flipV="1">
            <a:off x="5701555" y="1071193"/>
            <a:ext cx="378341" cy="565518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8" name="TextBox 257">
            <a:extLst>
              <a:ext uri="{FF2B5EF4-FFF2-40B4-BE49-F238E27FC236}">
                <a16:creationId xmlns:a16="http://schemas.microsoft.com/office/drawing/2014/main" id="{C89D0261-6FBA-054A-8FDA-D7E53DA915F5}"/>
              </a:ext>
            </a:extLst>
          </p:cNvPr>
          <p:cNvSpPr txBox="1"/>
          <p:nvPr/>
        </p:nvSpPr>
        <p:spPr>
          <a:xfrm rot="7505831">
            <a:off x="5477431" y="1300414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13cm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5B1D55AA-FA77-154F-BF78-35D2E134A2CA}"/>
              </a:ext>
            </a:extLst>
          </p:cNvPr>
          <p:cNvSpPr txBox="1"/>
          <p:nvPr/>
        </p:nvSpPr>
        <p:spPr>
          <a:xfrm>
            <a:off x="7972561" y="1093445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13cm</a:t>
            </a:r>
          </a:p>
        </p:txBody>
      </p: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A5F57030-92FD-A941-91A3-948D2A99C91C}"/>
              </a:ext>
            </a:extLst>
          </p:cNvPr>
          <p:cNvCxnSpPr>
            <a:cxnSpLocks/>
          </p:cNvCxnSpPr>
          <p:nvPr/>
        </p:nvCxnSpPr>
        <p:spPr>
          <a:xfrm flipH="1">
            <a:off x="7896013" y="1181788"/>
            <a:ext cx="746241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Arrow Connector 271">
            <a:extLst>
              <a:ext uri="{FF2B5EF4-FFF2-40B4-BE49-F238E27FC236}">
                <a16:creationId xmlns:a16="http://schemas.microsoft.com/office/drawing/2014/main" id="{8C579077-C0B7-8B43-8E5C-A1B7EA2DC7C0}"/>
              </a:ext>
            </a:extLst>
          </p:cNvPr>
          <p:cNvCxnSpPr>
            <a:cxnSpLocks/>
          </p:cNvCxnSpPr>
          <p:nvPr/>
        </p:nvCxnSpPr>
        <p:spPr>
          <a:xfrm flipH="1" flipV="1">
            <a:off x="8694815" y="733862"/>
            <a:ext cx="9743" cy="447926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5" name="TextBox 274">
            <a:extLst>
              <a:ext uri="{FF2B5EF4-FFF2-40B4-BE49-F238E27FC236}">
                <a16:creationId xmlns:a16="http://schemas.microsoft.com/office/drawing/2014/main" id="{D35F2782-8985-284F-99BA-618016C5E911}"/>
              </a:ext>
            </a:extLst>
          </p:cNvPr>
          <p:cNvSpPr txBox="1"/>
          <p:nvPr/>
        </p:nvSpPr>
        <p:spPr>
          <a:xfrm rot="5400000">
            <a:off x="8372260" y="862242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10cm</a:t>
            </a:r>
          </a:p>
        </p:txBody>
      </p: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6C61B368-F135-DA4C-83D2-ED76904A5852}"/>
              </a:ext>
            </a:extLst>
          </p:cNvPr>
          <p:cNvCxnSpPr>
            <a:cxnSpLocks/>
          </p:cNvCxnSpPr>
          <p:nvPr/>
        </p:nvCxnSpPr>
        <p:spPr>
          <a:xfrm flipH="1" flipV="1">
            <a:off x="8785287" y="2433404"/>
            <a:ext cx="9743" cy="447926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7" name="TextBox 276">
            <a:extLst>
              <a:ext uri="{FF2B5EF4-FFF2-40B4-BE49-F238E27FC236}">
                <a16:creationId xmlns:a16="http://schemas.microsoft.com/office/drawing/2014/main" id="{0276196B-686A-8345-B758-E33AB5919078}"/>
              </a:ext>
            </a:extLst>
          </p:cNvPr>
          <p:cNvSpPr txBox="1"/>
          <p:nvPr/>
        </p:nvSpPr>
        <p:spPr>
          <a:xfrm rot="5400000">
            <a:off x="8462732" y="2561784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10cm</a:t>
            </a:r>
          </a:p>
        </p:txBody>
      </p:sp>
      <p:cxnSp>
        <p:nvCxnSpPr>
          <p:cNvPr id="278" name="Straight Arrow Connector 277">
            <a:extLst>
              <a:ext uri="{FF2B5EF4-FFF2-40B4-BE49-F238E27FC236}">
                <a16:creationId xmlns:a16="http://schemas.microsoft.com/office/drawing/2014/main" id="{01BC8B5F-197F-BB4A-9D43-47827C6664A0}"/>
              </a:ext>
            </a:extLst>
          </p:cNvPr>
          <p:cNvCxnSpPr>
            <a:cxnSpLocks/>
          </p:cNvCxnSpPr>
          <p:nvPr/>
        </p:nvCxnSpPr>
        <p:spPr>
          <a:xfrm rot="19563728" flipH="1" flipV="1">
            <a:off x="5836277" y="1966807"/>
            <a:ext cx="9743" cy="447926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9" name="TextBox 278">
            <a:extLst>
              <a:ext uri="{FF2B5EF4-FFF2-40B4-BE49-F238E27FC236}">
                <a16:creationId xmlns:a16="http://schemas.microsoft.com/office/drawing/2014/main" id="{0B36D5D5-DA04-0642-AEA4-7EEE27A1D66B}"/>
              </a:ext>
            </a:extLst>
          </p:cNvPr>
          <p:cNvSpPr txBox="1"/>
          <p:nvPr/>
        </p:nvSpPr>
        <p:spPr>
          <a:xfrm rot="3363728">
            <a:off x="5577802" y="2047155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10cm</a:t>
            </a: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5D9D5F15-25EF-5642-AADE-980E888489A4}"/>
              </a:ext>
            </a:extLst>
          </p:cNvPr>
          <p:cNvSpPr/>
          <p:nvPr/>
        </p:nvSpPr>
        <p:spPr>
          <a:xfrm>
            <a:off x="842114" y="4683700"/>
            <a:ext cx="154379" cy="1651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1AA2BCC7-3997-574D-9FA4-602BED9BF025}"/>
              </a:ext>
            </a:extLst>
          </p:cNvPr>
          <p:cNvSpPr/>
          <p:nvPr/>
        </p:nvSpPr>
        <p:spPr>
          <a:xfrm>
            <a:off x="3012635" y="4632351"/>
            <a:ext cx="154379" cy="1651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89528A1A-F9B1-8C4E-8B8A-AAB7E9AB126C}"/>
              </a:ext>
            </a:extLst>
          </p:cNvPr>
          <p:cNvSpPr/>
          <p:nvPr/>
        </p:nvSpPr>
        <p:spPr>
          <a:xfrm>
            <a:off x="7568183" y="621790"/>
            <a:ext cx="129159" cy="11249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716F9DDB-7114-7643-B417-BBE6021C4B52}"/>
              </a:ext>
            </a:extLst>
          </p:cNvPr>
          <p:cNvGrpSpPr/>
          <p:nvPr/>
        </p:nvGrpSpPr>
        <p:grpSpPr>
          <a:xfrm>
            <a:off x="7223812" y="5267197"/>
            <a:ext cx="1678612" cy="1407542"/>
            <a:chOff x="7390706" y="5446693"/>
            <a:chExt cx="1227797" cy="1043956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9344CD0E-105B-1040-81D9-4720107C559B}"/>
                </a:ext>
              </a:extLst>
            </p:cNvPr>
            <p:cNvGrpSpPr/>
            <p:nvPr/>
          </p:nvGrpSpPr>
          <p:grpSpPr>
            <a:xfrm rot="10800000">
              <a:off x="7390706" y="5446693"/>
              <a:ext cx="1227797" cy="1043956"/>
              <a:chOff x="454161" y="345526"/>
              <a:chExt cx="1805685" cy="1321356"/>
            </a:xfrm>
          </p:grpSpPr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E3DF7596-2EE7-0548-A377-DFA2C775BEDD}"/>
                  </a:ext>
                </a:extLst>
              </p:cNvPr>
              <p:cNvSpPr/>
              <p:nvPr/>
            </p:nvSpPr>
            <p:spPr>
              <a:xfrm>
                <a:off x="454161" y="841611"/>
                <a:ext cx="707721" cy="312829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01E35530-1474-9246-9477-CBD7B7B4B68C}"/>
                  </a:ext>
                </a:extLst>
              </p:cNvPr>
              <p:cNvSpPr/>
              <p:nvPr/>
            </p:nvSpPr>
            <p:spPr>
              <a:xfrm>
                <a:off x="1160120" y="841611"/>
                <a:ext cx="606736" cy="312026"/>
              </a:xfrm>
              <a:prstGeom prst="rect">
                <a:avLst/>
              </a:prstGeom>
              <a:solidFill>
                <a:srgbClr val="521B93">
                  <a:alpha val="20000"/>
                </a:srgb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E91FF8E4-8EFF-AD42-A403-C3E8BBE4F412}"/>
                  </a:ext>
                </a:extLst>
              </p:cNvPr>
              <p:cNvSpPr/>
              <p:nvPr/>
            </p:nvSpPr>
            <p:spPr>
              <a:xfrm>
                <a:off x="1766856" y="841612"/>
                <a:ext cx="492990" cy="312026"/>
              </a:xfrm>
              <a:prstGeom prst="rect">
                <a:avLst/>
              </a:prstGeom>
              <a:solidFill>
                <a:srgbClr val="E2F0D9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ight Triangle 121">
                <a:extLst>
                  <a:ext uri="{FF2B5EF4-FFF2-40B4-BE49-F238E27FC236}">
                    <a16:creationId xmlns:a16="http://schemas.microsoft.com/office/drawing/2014/main" id="{E058C8B8-3710-DD4D-AFB6-E73C723AB5E2}"/>
                  </a:ext>
                </a:extLst>
              </p:cNvPr>
              <p:cNvSpPr/>
              <p:nvPr/>
            </p:nvSpPr>
            <p:spPr>
              <a:xfrm rot="16200000">
                <a:off x="1212770" y="287520"/>
                <a:ext cx="496084" cy="612096"/>
              </a:xfrm>
              <a:prstGeom prst="rt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3" name="Right Triangle 122">
                <a:extLst>
                  <a:ext uri="{FF2B5EF4-FFF2-40B4-BE49-F238E27FC236}">
                    <a16:creationId xmlns:a16="http://schemas.microsoft.com/office/drawing/2014/main" id="{C1006444-5301-A147-9173-1EFC53765BE8}"/>
                  </a:ext>
                </a:extLst>
              </p:cNvPr>
              <p:cNvSpPr/>
              <p:nvPr/>
            </p:nvSpPr>
            <p:spPr>
              <a:xfrm rot="16200000" flipH="1">
                <a:off x="1204590" y="1104616"/>
                <a:ext cx="512440" cy="612092"/>
              </a:xfrm>
              <a:prstGeom prst="rt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D1288885-55A5-AD47-853E-8E72822CAF61}"/>
                </a:ext>
              </a:extLst>
            </p:cNvPr>
            <p:cNvSpPr/>
            <p:nvPr/>
          </p:nvSpPr>
          <p:spPr>
            <a:xfrm>
              <a:off x="7716124" y="5724533"/>
              <a:ext cx="129159" cy="1124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85" name="Straight Arrow Connector 284">
            <a:extLst>
              <a:ext uri="{FF2B5EF4-FFF2-40B4-BE49-F238E27FC236}">
                <a16:creationId xmlns:a16="http://schemas.microsoft.com/office/drawing/2014/main" id="{134A02CA-9C0F-4B49-9027-FE56376CED30}"/>
              </a:ext>
            </a:extLst>
          </p:cNvPr>
          <p:cNvCxnSpPr>
            <a:cxnSpLocks/>
          </p:cNvCxnSpPr>
          <p:nvPr/>
        </p:nvCxnSpPr>
        <p:spPr>
          <a:xfrm>
            <a:off x="4979582" y="3963718"/>
            <a:ext cx="4872" cy="600732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" name="TextBox 285">
            <a:extLst>
              <a:ext uri="{FF2B5EF4-FFF2-40B4-BE49-F238E27FC236}">
                <a16:creationId xmlns:a16="http://schemas.microsoft.com/office/drawing/2014/main" id="{1862B5DB-B804-0348-A134-89CBECED419A}"/>
              </a:ext>
            </a:extLst>
          </p:cNvPr>
          <p:cNvSpPr txBox="1"/>
          <p:nvPr/>
        </p:nvSpPr>
        <p:spPr>
          <a:xfrm rot="16200000">
            <a:off x="4408665" y="4006490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14cm</a:t>
            </a:r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22414771-9700-FE49-A05B-501C96B1CE5F}"/>
              </a:ext>
            </a:extLst>
          </p:cNvPr>
          <p:cNvGrpSpPr/>
          <p:nvPr/>
        </p:nvGrpSpPr>
        <p:grpSpPr>
          <a:xfrm>
            <a:off x="7352129" y="3624439"/>
            <a:ext cx="1322795" cy="1354550"/>
            <a:chOff x="2458897" y="1061258"/>
            <a:chExt cx="3514939" cy="1647373"/>
          </a:xfrm>
        </p:grpSpPr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8BF822F4-24DF-5F48-BB4D-532AE216C617}"/>
                </a:ext>
              </a:extLst>
            </p:cNvPr>
            <p:cNvSpPr/>
            <p:nvPr/>
          </p:nvSpPr>
          <p:spPr>
            <a:xfrm>
              <a:off x="2458897" y="1557566"/>
              <a:ext cx="1130846" cy="65445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D7E7F42F-5677-E74D-ADAA-F8C4416EA21E}"/>
                </a:ext>
              </a:extLst>
            </p:cNvPr>
            <p:cNvSpPr/>
            <p:nvPr/>
          </p:nvSpPr>
          <p:spPr>
            <a:xfrm>
              <a:off x="3599997" y="1557345"/>
              <a:ext cx="1222323" cy="655201"/>
            </a:xfrm>
            <a:prstGeom prst="rect">
              <a:avLst/>
            </a:prstGeom>
            <a:solidFill>
              <a:srgbClr val="521B93">
                <a:alpha val="2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FF154583-8B80-C64F-AC9C-906AB8CE2DF2}"/>
                </a:ext>
              </a:extLst>
            </p:cNvPr>
            <p:cNvSpPr/>
            <p:nvPr/>
          </p:nvSpPr>
          <p:spPr>
            <a:xfrm>
              <a:off x="4816190" y="1557565"/>
              <a:ext cx="1157646" cy="65445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Triangle 292">
              <a:extLst>
                <a:ext uri="{FF2B5EF4-FFF2-40B4-BE49-F238E27FC236}">
                  <a16:creationId xmlns:a16="http://schemas.microsoft.com/office/drawing/2014/main" id="{A4A20DDD-2DB5-2B4D-AF0E-F64AE45057CC}"/>
                </a:ext>
              </a:extLst>
            </p:cNvPr>
            <p:cNvSpPr/>
            <p:nvPr/>
          </p:nvSpPr>
          <p:spPr>
            <a:xfrm>
              <a:off x="3577647" y="1061258"/>
              <a:ext cx="1216519" cy="496086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" name="Triangle 293">
              <a:extLst>
                <a:ext uri="{FF2B5EF4-FFF2-40B4-BE49-F238E27FC236}">
                  <a16:creationId xmlns:a16="http://schemas.microsoft.com/office/drawing/2014/main" id="{8011C5B2-9272-6140-BE72-ED054EEB3166}"/>
                </a:ext>
              </a:extLst>
            </p:cNvPr>
            <p:cNvSpPr/>
            <p:nvPr/>
          </p:nvSpPr>
          <p:spPr>
            <a:xfrm rot="10800000">
              <a:off x="3599670" y="2212546"/>
              <a:ext cx="1216519" cy="496085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96" name="Straight Arrow Connector 295">
            <a:extLst>
              <a:ext uri="{FF2B5EF4-FFF2-40B4-BE49-F238E27FC236}">
                <a16:creationId xmlns:a16="http://schemas.microsoft.com/office/drawing/2014/main" id="{727B39FB-5228-4343-B2CD-07B358DA8077}"/>
              </a:ext>
            </a:extLst>
          </p:cNvPr>
          <p:cNvCxnSpPr>
            <a:cxnSpLocks/>
          </p:cNvCxnSpPr>
          <p:nvPr/>
        </p:nvCxnSpPr>
        <p:spPr>
          <a:xfrm flipH="1" flipV="1">
            <a:off x="7329204" y="3954378"/>
            <a:ext cx="478730" cy="3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" name="TextBox 296">
            <a:extLst>
              <a:ext uri="{FF2B5EF4-FFF2-40B4-BE49-F238E27FC236}">
                <a16:creationId xmlns:a16="http://schemas.microsoft.com/office/drawing/2014/main" id="{325D9BA7-7835-C24F-B5D8-1893D7629F30}"/>
              </a:ext>
            </a:extLst>
          </p:cNvPr>
          <p:cNvSpPr txBox="1"/>
          <p:nvPr/>
        </p:nvSpPr>
        <p:spPr>
          <a:xfrm>
            <a:off x="7221206" y="3650850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10cm</a:t>
            </a:r>
          </a:p>
        </p:txBody>
      </p:sp>
      <p:cxnSp>
        <p:nvCxnSpPr>
          <p:cNvPr id="301" name="Straight Arrow Connector 300">
            <a:extLst>
              <a:ext uri="{FF2B5EF4-FFF2-40B4-BE49-F238E27FC236}">
                <a16:creationId xmlns:a16="http://schemas.microsoft.com/office/drawing/2014/main" id="{887D4E97-31B7-2E43-9068-22EB00C0673C}"/>
              </a:ext>
            </a:extLst>
          </p:cNvPr>
          <p:cNvCxnSpPr>
            <a:cxnSpLocks/>
          </p:cNvCxnSpPr>
          <p:nvPr/>
        </p:nvCxnSpPr>
        <p:spPr>
          <a:xfrm>
            <a:off x="7247394" y="3996820"/>
            <a:ext cx="4872" cy="600732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2" name="TextBox 301">
            <a:extLst>
              <a:ext uri="{FF2B5EF4-FFF2-40B4-BE49-F238E27FC236}">
                <a16:creationId xmlns:a16="http://schemas.microsoft.com/office/drawing/2014/main" id="{C3FECEED-0DA5-5844-82BC-A9A8E90B9142}"/>
              </a:ext>
            </a:extLst>
          </p:cNvPr>
          <p:cNvSpPr txBox="1"/>
          <p:nvPr/>
        </p:nvSpPr>
        <p:spPr>
          <a:xfrm rot="16200000">
            <a:off x="6676477" y="4039592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13cm</a:t>
            </a:r>
          </a:p>
        </p:txBody>
      </p:sp>
      <p:cxnSp>
        <p:nvCxnSpPr>
          <p:cNvPr id="304" name="Straight Arrow Connector 303">
            <a:extLst>
              <a:ext uri="{FF2B5EF4-FFF2-40B4-BE49-F238E27FC236}">
                <a16:creationId xmlns:a16="http://schemas.microsoft.com/office/drawing/2014/main" id="{E4F1EF2A-D06D-6C47-8B55-FF91545443F0}"/>
              </a:ext>
            </a:extLst>
          </p:cNvPr>
          <p:cNvCxnSpPr>
            <a:cxnSpLocks/>
          </p:cNvCxnSpPr>
          <p:nvPr/>
        </p:nvCxnSpPr>
        <p:spPr>
          <a:xfrm>
            <a:off x="7166672" y="5777704"/>
            <a:ext cx="4872" cy="394817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5" name="TextBox 304">
            <a:extLst>
              <a:ext uri="{FF2B5EF4-FFF2-40B4-BE49-F238E27FC236}">
                <a16:creationId xmlns:a16="http://schemas.microsoft.com/office/drawing/2014/main" id="{9D4AFA5C-C521-4A41-9E84-039730A7B1BC}"/>
              </a:ext>
            </a:extLst>
          </p:cNvPr>
          <p:cNvSpPr txBox="1"/>
          <p:nvPr/>
        </p:nvSpPr>
        <p:spPr>
          <a:xfrm rot="16200000">
            <a:off x="6558638" y="5679209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10cm</a:t>
            </a:r>
          </a:p>
        </p:txBody>
      </p:sp>
      <p:cxnSp>
        <p:nvCxnSpPr>
          <p:cNvPr id="307" name="Straight Arrow Connector 306">
            <a:extLst>
              <a:ext uri="{FF2B5EF4-FFF2-40B4-BE49-F238E27FC236}">
                <a16:creationId xmlns:a16="http://schemas.microsoft.com/office/drawing/2014/main" id="{5F60FC4B-7340-D04C-95C8-F37FC3394A1F}"/>
              </a:ext>
            </a:extLst>
          </p:cNvPr>
          <p:cNvCxnSpPr>
            <a:cxnSpLocks/>
          </p:cNvCxnSpPr>
          <p:nvPr/>
        </p:nvCxnSpPr>
        <p:spPr>
          <a:xfrm flipH="1" flipV="1">
            <a:off x="6502333" y="5792918"/>
            <a:ext cx="9743" cy="447926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" name="TextBox 307">
            <a:extLst>
              <a:ext uri="{FF2B5EF4-FFF2-40B4-BE49-F238E27FC236}">
                <a16:creationId xmlns:a16="http://schemas.microsoft.com/office/drawing/2014/main" id="{27512046-5E5F-7F49-B3EA-A3E1509583A3}"/>
              </a:ext>
            </a:extLst>
          </p:cNvPr>
          <p:cNvSpPr txBox="1"/>
          <p:nvPr/>
        </p:nvSpPr>
        <p:spPr>
          <a:xfrm rot="5400000">
            <a:off x="6179778" y="5921298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10cm</a:t>
            </a:r>
          </a:p>
        </p:txBody>
      </p: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539A8952-0DF5-834B-B3CB-52B79C5B6B05}"/>
              </a:ext>
            </a:extLst>
          </p:cNvPr>
          <p:cNvCxnSpPr>
            <a:cxnSpLocks/>
          </p:cNvCxnSpPr>
          <p:nvPr/>
        </p:nvCxnSpPr>
        <p:spPr>
          <a:xfrm flipH="1">
            <a:off x="8157648" y="2976163"/>
            <a:ext cx="603945" cy="1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2" name="TextBox 311">
            <a:extLst>
              <a:ext uri="{FF2B5EF4-FFF2-40B4-BE49-F238E27FC236}">
                <a16:creationId xmlns:a16="http://schemas.microsoft.com/office/drawing/2014/main" id="{BC57E8B4-729A-1246-B3A3-4C99466D85BB}"/>
              </a:ext>
            </a:extLst>
          </p:cNvPr>
          <p:cNvSpPr txBox="1"/>
          <p:nvPr/>
        </p:nvSpPr>
        <p:spPr>
          <a:xfrm>
            <a:off x="8073536" y="2921263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15cm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79B0D35A-5A45-6049-A1BD-D925C71B873A}"/>
              </a:ext>
            </a:extLst>
          </p:cNvPr>
          <p:cNvSpPr txBox="1"/>
          <p:nvPr/>
        </p:nvSpPr>
        <p:spPr>
          <a:xfrm>
            <a:off x="36794" y="5989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5AFBF7FF-B99B-8F4B-BBA7-F1ED0423424A}"/>
              </a:ext>
            </a:extLst>
          </p:cNvPr>
          <p:cNvSpPr txBox="1"/>
          <p:nvPr/>
        </p:nvSpPr>
        <p:spPr>
          <a:xfrm>
            <a:off x="2279330" y="3226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F9D0439F-CD5D-D749-9FA6-C18D68AF07A3}"/>
              </a:ext>
            </a:extLst>
          </p:cNvPr>
          <p:cNvSpPr txBox="1"/>
          <p:nvPr/>
        </p:nvSpPr>
        <p:spPr>
          <a:xfrm>
            <a:off x="35956" y="172070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55A1DD2B-9A3B-7A4D-B0BA-DF369D5357B2}"/>
              </a:ext>
            </a:extLst>
          </p:cNvPr>
          <p:cNvSpPr txBox="1"/>
          <p:nvPr/>
        </p:nvSpPr>
        <p:spPr>
          <a:xfrm>
            <a:off x="2278492" y="169307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B9F67C38-245A-AA4F-99DC-693FFC359BA1}"/>
              </a:ext>
            </a:extLst>
          </p:cNvPr>
          <p:cNvSpPr txBox="1"/>
          <p:nvPr/>
        </p:nvSpPr>
        <p:spPr>
          <a:xfrm>
            <a:off x="35956" y="3396773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F1365366-5E7D-8441-B65A-8657B9BD524D}"/>
              </a:ext>
            </a:extLst>
          </p:cNvPr>
          <p:cNvSpPr txBox="1"/>
          <p:nvPr/>
        </p:nvSpPr>
        <p:spPr>
          <a:xfrm>
            <a:off x="2278492" y="336914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64C9744C-5D6D-4246-AF3F-C7A81A3C594C}"/>
              </a:ext>
            </a:extLst>
          </p:cNvPr>
          <p:cNvSpPr txBox="1"/>
          <p:nvPr/>
        </p:nvSpPr>
        <p:spPr>
          <a:xfrm>
            <a:off x="35956" y="5069445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9A024543-BBFA-DC49-9FAF-984B6D99EE1E}"/>
              </a:ext>
            </a:extLst>
          </p:cNvPr>
          <p:cNvSpPr txBox="1"/>
          <p:nvPr/>
        </p:nvSpPr>
        <p:spPr>
          <a:xfrm>
            <a:off x="2278492" y="504181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810A12D4-5019-4A44-B70A-4194A8C6C47E}"/>
              </a:ext>
            </a:extLst>
          </p:cNvPr>
          <p:cNvSpPr txBox="1"/>
          <p:nvPr/>
        </p:nvSpPr>
        <p:spPr>
          <a:xfrm>
            <a:off x="4538123" y="34344"/>
            <a:ext cx="293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70C0"/>
                </a:solidFill>
              </a:rPr>
              <a:t>S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E6E3F848-DF50-564C-80D6-6C4204C1E15E}"/>
              </a:ext>
            </a:extLst>
          </p:cNvPr>
          <p:cNvSpPr txBox="1"/>
          <p:nvPr/>
        </p:nvSpPr>
        <p:spPr>
          <a:xfrm>
            <a:off x="6780659" y="6717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70C0"/>
                </a:solidFill>
              </a:rPr>
              <a:t>T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19080E26-5A88-154A-9C2E-6C1C780BCEFC}"/>
              </a:ext>
            </a:extLst>
          </p:cNvPr>
          <p:cNvSpPr txBox="1"/>
          <p:nvPr/>
        </p:nvSpPr>
        <p:spPr>
          <a:xfrm>
            <a:off x="4538123" y="1732533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70C0"/>
                </a:solidFill>
              </a:rPr>
              <a:t>U</a:t>
            </a: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719B8A94-76CC-434D-9331-A48E994BD0FD}"/>
              </a:ext>
            </a:extLst>
          </p:cNvPr>
          <p:cNvSpPr txBox="1"/>
          <p:nvPr/>
        </p:nvSpPr>
        <p:spPr>
          <a:xfrm>
            <a:off x="6780659" y="1704906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70C0"/>
                </a:solidFill>
              </a:rPr>
              <a:t>V</a:t>
            </a: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E7769665-6A30-FA4D-B005-D558467C7D94}"/>
              </a:ext>
            </a:extLst>
          </p:cNvPr>
          <p:cNvSpPr txBox="1"/>
          <p:nvPr/>
        </p:nvSpPr>
        <p:spPr>
          <a:xfrm>
            <a:off x="4538034" y="3396773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70C0"/>
                </a:solidFill>
              </a:rPr>
              <a:t>W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563D4CB7-DD87-7E48-A5DD-EE32604F76C6}"/>
              </a:ext>
            </a:extLst>
          </p:cNvPr>
          <p:cNvSpPr txBox="1"/>
          <p:nvPr/>
        </p:nvSpPr>
        <p:spPr>
          <a:xfrm>
            <a:off x="6780570" y="3369146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70C0"/>
                </a:solidFill>
              </a:rPr>
              <a:t>X</a:t>
            </a: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E654677B-FDF4-A149-A45F-1A9EC5B09FD5}"/>
              </a:ext>
            </a:extLst>
          </p:cNvPr>
          <p:cNvSpPr txBox="1"/>
          <p:nvPr/>
        </p:nvSpPr>
        <p:spPr>
          <a:xfrm>
            <a:off x="4546653" y="5065686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70C0"/>
                </a:solidFill>
              </a:rPr>
              <a:t>Y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EA370CBD-10A8-C845-8800-4D8BBB93FF92}"/>
              </a:ext>
            </a:extLst>
          </p:cNvPr>
          <p:cNvSpPr txBox="1"/>
          <p:nvPr/>
        </p:nvSpPr>
        <p:spPr>
          <a:xfrm>
            <a:off x="6789189" y="5038059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70C0"/>
                </a:solidFill>
              </a:rPr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1801445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B956F0C-B882-EA4D-80D0-2524BF2F9DB6}"/>
              </a:ext>
            </a:extLst>
          </p:cNvPr>
          <p:cNvSpPr/>
          <p:nvPr/>
        </p:nvSpPr>
        <p:spPr>
          <a:xfrm>
            <a:off x="71246" y="82048"/>
            <a:ext cx="8989916" cy="67138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2" name="Table 252">
            <a:extLst>
              <a:ext uri="{FF2B5EF4-FFF2-40B4-BE49-F238E27FC236}">
                <a16:creationId xmlns:a16="http://schemas.microsoft.com/office/drawing/2014/main" id="{2339BA82-EF41-AA4E-8CEA-12F5FE791F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736023"/>
              </p:ext>
            </p:extLst>
          </p:nvPr>
        </p:nvGraphicFramePr>
        <p:xfrm>
          <a:off x="71246" y="82048"/>
          <a:ext cx="8989916" cy="6713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479">
                  <a:extLst>
                    <a:ext uri="{9D8B030D-6E8A-4147-A177-3AD203B41FA5}">
                      <a16:colId xmlns:a16="http://schemas.microsoft.com/office/drawing/2014/main" val="2592029355"/>
                    </a:ext>
                  </a:extLst>
                </a:gridCol>
                <a:gridCol w="2247479">
                  <a:extLst>
                    <a:ext uri="{9D8B030D-6E8A-4147-A177-3AD203B41FA5}">
                      <a16:colId xmlns:a16="http://schemas.microsoft.com/office/drawing/2014/main" val="1071533804"/>
                    </a:ext>
                  </a:extLst>
                </a:gridCol>
                <a:gridCol w="2247479">
                  <a:extLst>
                    <a:ext uri="{9D8B030D-6E8A-4147-A177-3AD203B41FA5}">
                      <a16:colId xmlns:a16="http://schemas.microsoft.com/office/drawing/2014/main" val="1121988966"/>
                    </a:ext>
                  </a:extLst>
                </a:gridCol>
                <a:gridCol w="2247479">
                  <a:extLst>
                    <a:ext uri="{9D8B030D-6E8A-4147-A177-3AD203B41FA5}">
                      <a16:colId xmlns:a16="http://schemas.microsoft.com/office/drawing/2014/main" val="2751745262"/>
                    </a:ext>
                  </a:extLst>
                </a:gridCol>
              </a:tblGrid>
              <a:tr h="16784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2879923"/>
                  </a:ext>
                </a:extLst>
              </a:tr>
              <a:tr h="16784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0D9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FE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0D9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223949"/>
                  </a:ext>
                </a:extLst>
              </a:tr>
              <a:tr h="16784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5D6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987533"/>
                  </a:ext>
                </a:extLst>
              </a:tr>
              <a:tr h="16784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5D6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830067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C91509A1-6279-584D-87E1-559FEC5D7EAE}"/>
              </a:ext>
            </a:extLst>
          </p:cNvPr>
          <p:cNvGrpSpPr/>
          <p:nvPr/>
        </p:nvGrpSpPr>
        <p:grpSpPr>
          <a:xfrm>
            <a:off x="4666834" y="5568122"/>
            <a:ext cx="1782063" cy="842923"/>
            <a:chOff x="3291140" y="5029262"/>
            <a:chExt cx="1929995" cy="63669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35A673C-E9FB-864C-BC94-28E220362F49}"/>
                </a:ext>
              </a:extLst>
            </p:cNvPr>
            <p:cNvSpPr/>
            <p:nvPr/>
          </p:nvSpPr>
          <p:spPr>
            <a:xfrm>
              <a:off x="3291140" y="5210983"/>
              <a:ext cx="492993" cy="283787"/>
            </a:xfrm>
            <a:prstGeom prst="rect">
              <a:avLst/>
            </a:prstGeom>
            <a:solidFill>
              <a:srgbClr val="521B93">
                <a:alpha val="14902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7324A6F-4A5E-4A41-B891-B7AED5FF3D24}"/>
                </a:ext>
              </a:extLst>
            </p:cNvPr>
            <p:cNvSpPr/>
            <p:nvPr/>
          </p:nvSpPr>
          <p:spPr>
            <a:xfrm>
              <a:off x="3794114" y="5216829"/>
              <a:ext cx="798276" cy="277941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2328A7-B251-C646-A48D-D366B98619CB}"/>
                </a:ext>
              </a:extLst>
            </p:cNvPr>
            <p:cNvSpPr/>
            <p:nvPr/>
          </p:nvSpPr>
          <p:spPr>
            <a:xfrm>
              <a:off x="4598200" y="5210983"/>
              <a:ext cx="622935" cy="283787"/>
            </a:xfrm>
            <a:prstGeom prst="rect">
              <a:avLst/>
            </a:prstGeom>
            <a:solidFill>
              <a:srgbClr val="E2F0D9">
                <a:alpha val="50196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8E1A9997-D75C-3140-B1EA-3CF1CABEA2B2}"/>
                </a:ext>
              </a:extLst>
            </p:cNvPr>
            <p:cNvSpPr/>
            <p:nvPr/>
          </p:nvSpPr>
          <p:spPr>
            <a:xfrm rot="8448674">
              <a:off x="3864012" y="5029262"/>
              <a:ext cx="644059" cy="369461"/>
            </a:xfrm>
            <a:prstGeom prst="rt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455F1F32-28CA-3C47-8259-D79ABDDA8830}"/>
                </a:ext>
              </a:extLst>
            </p:cNvPr>
            <p:cNvSpPr/>
            <p:nvPr/>
          </p:nvSpPr>
          <p:spPr>
            <a:xfrm rot="2386736" flipH="1">
              <a:off x="3890767" y="5323041"/>
              <a:ext cx="600267" cy="342919"/>
            </a:xfrm>
            <a:prstGeom prst="rt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9C143B38-66D0-8F4F-AA2B-506B979E59B1}"/>
              </a:ext>
            </a:extLst>
          </p:cNvPr>
          <p:cNvGrpSpPr/>
          <p:nvPr/>
        </p:nvGrpSpPr>
        <p:grpSpPr>
          <a:xfrm>
            <a:off x="7097343" y="733861"/>
            <a:ext cx="1544911" cy="399739"/>
            <a:chOff x="7275472" y="873638"/>
            <a:chExt cx="1544911" cy="16519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DBE0D19-621C-DD42-8F86-1BCF71464C6B}"/>
                </a:ext>
              </a:extLst>
            </p:cNvPr>
            <p:cNvSpPr/>
            <p:nvPr/>
          </p:nvSpPr>
          <p:spPr>
            <a:xfrm rot="10800000">
              <a:off x="7275472" y="873638"/>
              <a:ext cx="468871" cy="165195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509DEF9-327A-AC45-B527-E318FD502AF7}"/>
                </a:ext>
              </a:extLst>
            </p:cNvPr>
            <p:cNvSpPr/>
            <p:nvPr/>
          </p:nvSpPr>
          <p:spPr>
            <a:xfrm rot="10800000">
              <a:off x="8079560" y="878535"/>
              <a:ext cx="740823" cy="160298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0FD4209-E235-BD4E-A502-0F9807D0E328}"/>
                </a:ext>
              </a:extLst>
            </p:cNvPr>
            <p:cNvSpPr/>
            <p:nvPr/>
          </p:nvSpPr>
          <p:spPr>
            <a:xfrm rot="10800000">
              <a:off x="7744343" y="878534"/>
              <a:ext cx="335214" cy="158365"/>
            </a:xfrm>
            <a:prstGeom prst="rect">
              <a:avLst/>
            </a:prstGeom>
            <a:solidFill>
              <a:srgbClr val="521B93">
                <a:alpha val="2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B2EAB6A6-BF45-C44E-97E3-85F47DBBCDEF}"/>
              </a:ext>
            </a:extLst>
          </p:cNvPr>
          <p:cNvSpPr/>
          <p:nvPr/>
        </p:nvSpPr>
        <p:spPr>
          <a:xfrm rot="5400000">
            <a:off x="7474330" y="1226119"/>
            <a:ext cx="518981" cy="335216"/>
          </a:xfrm>
          <a:prstGeom prst="rt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E4A3F81D-DC26-3442-A843-068F9EACA9AE}"/>
              </a:ext>
            </a:extLst>
          </p:cNvPr>
          <p:cNvSpPr/>
          <p:nvPr/>
        </p:nvSpPr>
        <p:spPr>
          <a:xfrm rot="5400000" flipH="1">
            <a:off x="7471510" y="311635"/>
            <a:ext cx="524622" cy="335215"/>
          </a:xfrm>
          <a:prstGeom prst="rt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B7DB516-96E7-9F40-BB30-295DBF864260}"/>
              </a:ext>
            </a:extLst>
          </p:cNvPr>
          <p:cNvGrpSpPr/>
          <p:nvPr/>
        </p:nvGrpSpPr>
        <p:grpSpPr>
          <a:xfrm>
            <a:off x="4630569" y="193955"/>
            <a:ext cx="2032401" cy="1408875"/>
            <a:chOff x="2571155" y="1253761"/>
            <a:chExt cx="3233727" cy="122131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B66BCF7-2F5A-D749-B129-564EC53F21A9}"/>
                </a:ext>
              </a:extLst>
            </p:cNvPr>
            <p:cNvSpPr/>
            <p:nvPr/>
          </p:nvSpPr>
          <p:spPr>
            <a:xfrm>
              <a:off x="2571155" y="1752863"/>
              <a:ext cx="1018588" cy="22612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73A9853-1BB8-214A-B2D8-5A09252C711E}"/>
                </a:ext>
              </a:extLst>
            </p:cNvPr>
            <p:cNvSpPr/>
            <p:nvPr/>
          </p:nvSpPr>
          <p:spPr>
            <a:xfrm>
              <a:off x="3599999" y="1752863"/>
              <a:ext cx="1222323" cy="251702"/>
            </a:xfrm>
            <a:prstGeom prst="rect">
              <a:avLst/>
            </a:prstGeom>
            <a:solidFill>
              <a:srgbClr val="521B93">
                <a:alpha val="2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8FB48D7-8271-8D4C-AF5D-EAFE52BB7505}"/>
                </a:ext>
              </a:extLst>
            </p:cNvPr>
            <p:cNvSpPr/>
            <p:nvPr/>
          </p:nvSpPr>
          <p:spPr>
            <a:xfrm>
              <a:off x="4816190" y="1756544"/>
              <a:ext cx="988692" cy="21824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596BBA6D-23D6-C545-A63C-120D6A0409AE}"/>
                </a:ext>
              </a:extLst>
            </p:cNvPr>
            <p:cNvSpPr/>
            <p:nvPr/>
          </p:nvSpPr>
          <p:spPr>
            <a:xfrm>
              <a:off x="3606125" y="1253761"/>
              <a:ext cx="1216520" cy="496086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riangle 26">
              <a:extLst>
                <a:ext uri="{FF2B5EF4-FFF2-40B4-BE49-F238E27FC236}">
                  <a16:creationId xmlns:a16="http://schemas.microsoft.com/office/drawing/2014/main" id="{17B68E72-261B-D246-9C2E-8A712C5528EC}"/>
                </a:ext>
              </a:extLst>
            </p:cNvPr>
            <p:cNvSpPr/>
            <p:nvPr/>
          </p:nvSpPr>
          <p:spPr>
            <a:xfrm rot="10800000">
              <a:off x="3597773" y="1978991"/>
              <a:ext cx="1216520" cy="496085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7F618C9-DBA6-5B49-A385-BF303EE0A69A}"/>
              </a:ext>
            </a:extLst>
          </p:cNvPr>
          <p:cNvGrpSpPr/>
          <p:nvPr/>
        </p:nvGrpSpPr>
        <p:grpSpPr>
          <a:xfrm>
            <a:off x="5057870" y="3549258"/>
            <a:ext cx="1322795" cy="1453296"/>
            <a:chOff x="2458897" y="1061258"/>
            <a:chExt cx="3514939" cy="1647373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AF2640A-4719-364A-9556-347B13A624DA}"/>
                </a:ext>
              </a:extLst>
            </p:cNvPr>
            <p:cNvSpPr/>
            <p:nvPr/>
          </p:nvSpPr>
          <p:spPr>
            <a:xfrm>
              <a:off x="2458897" y="1557566"/>
              <a:ext cx="1130846" cy="65445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598DE98-A2BB-A349-A872-42794D38A2B7}"/>
                </a:ext>
              </a:extLst>
            </p:cNvPr>
            <p:cNvSpPr/>
            <p:nvPr/>
          </p:nvSpPr>
          <p:spPr>
            <a:xfrm>
              <a:off x="3599997" y="1557345"/>
              <a:ext cx="1222323" cy="655201"/>
            </a:xfrm>
            <a:prstGeom prst="rect">
              <a:avLst/>
            </a:prstGeom>
            <a:solidFill>
              <a:srgbClr val="521B93">
                <a:alpha val="2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BE47203-021B-7144-8330-57052BAE088A}"/>
                </a:ext>
              </a:extLst>
            </p:cNvPr>
            <p:cNvSpPr/>
            <p:nvPr/>
          </p:nvSpPr>
          <p:spPr>
            <a:xfrm>
              <a:off x="4816190" y="1557565"/>
              <a:ext cx="1157646" cy="65445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Triangle 37">
              <a:extLst>
                <a:ext uri="{FF2B5EF4-FFF2-40B4-BE49-F238E27FC236}">
                  <a16:creationId xmlns:a16="http://schemas.microsoft.com/office/drawing/2014/main" id="{25DF77DE-D0D6-574B-BD55-C4FF2EC6FFE1}"/>
                </a:ext>
              </a:extLst>
            </p:cNvPr>
            <p:cNvSpPr/>
            <p:nvPr/>
          </p:nvSpPr>
          <p:spPr>
            <a:xfrm>
              <a:off x="3577647" y="1061258"/>
              <a:ext cx="1216519" cy="496086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Triangle 38">
              <a:extLst>
                <a:ext uri="{FF2B5EF4-FFF2-40B4-BE49-F238E27FC236}">
                  <a16:creationId xmlns:a16="http://schemas.microsoft.com/office/drawing/2014/main" id="{049B36DF-754D-3447-8BEE-5A1DD5F2A599}"/>
                </a:ext>
              </a:extLst>
            </p:cNvPr>
            <p:cNvSpPr/>
            <p:nvPr/>
          </p:nvSpPr>
          <p:spPr>
            <a:xfrm rot="10800000">
              <a:off x="3599670" y="2212546"/>
              <a:ext cx="1216519" cy="496085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808B199-3801-F143-8762-7047C12D58B9}"/>
              </a:ext>
            </a:extLst>
          </p:cNvPr>
          <p:cNvGrpSpPr/>
          <p:nvPr/>
        </p:nvGrpSpPr>
        <p:grpSpPr>
          <a:xfrm>
            <a:off x="6910896" y="2088706"/>
            <a:ext cx="1815475" cy="1177988"/>
            <a:chOff x="2792534" y="1339831"/>
            <a:chExt cx="2943430" cy="1242748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105D562-89C1-6045-9200-9433E026E66B}"/>
                </a:ext>
              </a:extLst>
            </p:cNvPr>
            <p:cNvSpPr/>
            <p:nvPr/>
          </p:nvSpPr>
          <p:spPr>
            <a:xfrm>
              <a:off x="2792534" y="1752863"/>
              <a:ext cx="883218" cy="45648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E594627-95A1-BB4B-8100-7FB73CBE988C}"/>
                </a:ext>
              </a:extLst>
            </p:cNvPr>
            <p:cNvSpPr/>
            <p:nvPr/>
          </p:nvSpPr>
          <p:spPr>
            <a:xfrm>
              <a:off x="3687861" y="1752862"/>
              <a:ext cx="1128328" cy="454478"/>
            </a:xfrm>
            <a:prstGeom prst="rect">
              <a:avLst/>
            </a:prstGeom>
            <a:solidFill>
              <a:srgbClr val="521B93">
                <a:alpha val="2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B07D602-3EDC-4347-94EC-B4D34A9C21B3}"/>
                </a:ext>
              </a:extLst>
            </p:cNvPr>
            <p:cNvSpPr/>
            <p:nvPr/>
          </p:nvSpPr>
          <p:spPr>
            <a:xfrm>
              <a:off x="4816191" y="1752862"/>
              <a:ext cx="919773" cy="4544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Triangle 43">
              <a:extLst>
                <a:ext uri="{FF2B5EF4-FFF2-40B4-BE49-F238E27FC236}">
                  <a16:creationId xmlns:a16="http://schemas.microsoft.com/office/drawing/2014/main" id="{48922737-24A8-E14A-8E01-F532D6D3B0E0}"/>
                </a:ext>
              </a:extLst>
            </p:cNvPr>
            <p:cNvSpPr/>
            <p:nvPr/>
          </p:nvSpPr>
          <p:spPr>
            <a:xfrm>
              <a:off x="3675752" y="1339831"/>
              <a:ext cx="1146893" cy="410015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Triangle 44">
              <a:extLst>
                <a:ext uri="{FF2B5EF4-FFF2-40B4-BE49-F238E27FC236}">
                  <a16:creationId xmlns:a16="http://schemas.microsoft.com/office/drawing/2014/main" id="{5E0188C9-763E-C743-AC1D-48CD23D60B9C}"/>
                </a:ext>
              </a:extLst>
            </p:cNvPr>
            <p:cNvSpPr/>
            <p:nvPr/>
          </p:nvSpPr>
          <p:spPr>
            <a:xfrm rot="10800000">
              <a:off x="3700642" y="2199814"/>
              <a:ext cx="1115547" cy="382765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8CDFCB38-2618-8641-88E9-B9F8DC74EA02}"/>
              </a:ext>
            </a:extLst>
          </p:cNvPr>
          <p:cNvGrpSpPr/>
          <p:nvPr/>
        </p:nvGrpSpPr>
        <p:grpSpPr>
          <a:xfrm>
            <a:off x="2266386" y="5621745"/>
            <a:ext cx="2131432" cy="1141126"/>
            <a:chOff x="-79186" y="2996619"/>
            <a:chExt cx="2131432" cy="1141126"/>
          </a:xfrm>
        </p:grpSpPr>
        <p:sp>
          <p:nvSpPr>
            <p:cNvPr id="47" name="Parallelogram 46">
              <a:extLst>
                <a:ext uri="{FF2B5EF4-FFF2-40B4-BE49-F238E27FC236}">
                  <a16:creationId xmlns:a16="http://schemas.microsoft.com/office/drawing/2014/main" id="{3ABE11CC-2547-6F4E-9CBD-C2546C7EE4E6}"/>
                </a:ext>
              </a:extLst>
            </p:cNvPr>
            <p:cNvSpPr/>
            <p:nvPr/>
          </p:nvSpPr>
          <p:spPr>
            <a:xfrm rot="2396684">
              <a:off x="858833" y="3180501"/>
              <a:ext cx="904541" cy="475023"/>
            </a:xfrm>
            <a:prstGeom prst="parallelogram">
              <a:avLst>
                <a:gd name="adj" fmla="val 3036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E8710226-1B62-7543-A164-867AA05F2825}"/>
                </a:ext>
              </a:extLst>
            </p:cNvPr>
            <p:cNvCxnSpPr>
              <a:cxnSpLocks/>
            </p:cNvCxnSpPr>
            <p:nvPr/>
          </p:nvCxnSpPr>
          <p:spPr>
            <a:xfrm>
              <a:off x="199206" y="3859768"/>
              <a:ext cx="1201545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370C6D9-2AA4-7F4B-809E-CF2865303289}"/>
                </a:ext>
              </a:extLst>
            </p:cNvPr>
            <p:cNvSpPr txBox="1"/>
            <p:nvPr/>
          </p:nvSpPr>
          <p:spPr>
            <a:xfrm>
              <a:off x="502770" y="3768413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15cm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FD50BF38-2508-FA4E-8B7A-22010D1B7BF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295959" y="3001778"/>
              <a:ext cx="583084" cy="486947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1B610D4-C4B3-0947-B9DB-F8B48BD58D23}"/>
                </a:ext>
              </a:extLst>
            </p:cNvPr>
            <p:cNvSpPr txBox="1"/>
            <p:nvPr/>
          </p:nvSpPr>
          <p:spPr>
            <a:xfrm rot="19391837">
              <a:off x="1351413" y="3603789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10cm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B47EAED-79DD-2B43-8FBD-8498E7DD2458}"/>
                </a:ext>
              </a:extLst>
            </p:cNvPr>
            <p:cNvSpPr txBox="1"/>
            <p:nvPr/>
          </p:nvSpPr>
          <p:spPr>
            <a:xfrm rot="2483092">
              <a:off x="1341513" y="2996619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12cm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DC022E1D-08B9-2443-AE11-D871C424B3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33275" y="3547395"/>
              <a:ext cx="446323" cy="301592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riangle 53">
              <a:extLst>
                <a:ext uri="{FF2B5EF4-FFF2-40B4-BE49-F238E27FC236}">
                  <a16:creationId xmlns:a16="http://schemas.microsoft.com/office/drawing/2014/main" id="{D17A8461-7EE0-4444-8766-64CE16F79B54}"/>
                </a:ext>
              </a:extLst>
            </p:cNvPr>
            <p:cNvSpPr/>
            <p:nvPr/>
          </p:nvSpPr>
          <p:spPr>
            <a:xfrm>
              <a:off x="184231" y="3299353"/>
              <a:ext cx="1216520" cy="496085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54948540-E6B9-E04C-BCFD-977DAAFDCA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152" y="3277887"/>
              <a:ext cx="643617" cy="501579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A1D27DF-60EE-634E-89A3-F07B34E7FCC5}"/>
                </a:ext>
              </a:extLst>
            </p:cNvPr>
            <p:cNvSpPr txBox="1"/>
            <p:nvPr/>
          </p:nvSpPr>
          <p:spPr>
            <a:xfrm rot="19134961">
              <a:off x="-79186" y="3241085"/>
              <a:ext cx="583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9cm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6ECAB2E-7457-7D48-842E-BDEAD601D86E}"/>
              </a:ext>
            </a:extLst>
          </p:cNvPr>
          <p:cNvGrpSpPr/>
          <p:nvPr/>
        </p:nvGrpSpPr>
        <p:grpSpPr>
          <a:xfrm>
            <a:off x="2691835" y="1922589"/>
            <a:ext cx="1645850" cy="1520115"/>
            <a:chOff x="-1885449" y="2996476"/>
            <a:chExt cx="1645850" cy="1520115"/>
          </a:xfrm>
        </p:grpSpPr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010F6C0A-C645-5646-BBA1-8D7729AB1E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850391" y="3105007"/>
              <a:ext cx="440121" cy="1042914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AFD44572-5E29-D24D-B87F-5CE970E2CFE9}"/>
                </a:ext>
              </a:extLst>
            </p:cNvPr>
            <p:cNvCxnSpPr>
              <a:cxnSpLocks/>
            </p:cNvCxnSpPr>
            <p:nvPr/>
          </p:nvCxnSpPr>
          <p:spPr>
            <a:xfrm>
              <a:off x="-1793600" y="4241381"/>
              <a:ext cx="924484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99FDBAB-9E2B-E243-9AAC-8C22281E97F1}"/>
                </a:ext>
              </a:extLst>
            </p:cNvPr>
            <p:cNvSpPr txBox="1"/>
            <p:nvPr/>
          </p:nvSpPr>
          <p:spPr>
            <a:xfrm rot="17693881">
              <a:off x="-2160225" y="3271252"/>
              <a:ext cx="918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13cm</a:t>
              </a: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F135443-ABE3-3F43-BE51-007B9F0742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821969" y="3977511"/>
              <a:ext cx="310554" cy="234801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04782FC-B332-6849-810C-DEE73434B9BA}"/>
                </a:ext>
              </a:extLst>
            </p:cNvPr>
            <p:cNvSpPr txBox="1"/>
            <p:nvPr/>
          </p:nvSpPr>
          <p:spPr>
            <a:xfrm rot="19400714">
              <a:off x="-944479" y="3964946"/>
              <a:ext cx="704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5cm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0BBB658-6791-C44A-A3DF-D38469DA9D5C}"/>
                </a:ext>
              </a:extLst>
            </p:cNvPr>
            <p:cNvSpPr txBox="1"/>
            <p:nvPr/>
          </p:nvSpPr>
          <p:spPr>
            <a:xfrm>
              <a:off x="-1655281" y="4147259"/>
              <a:ext cx="1031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10cm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74CB41A5-54B7-4945-A9B2-EDD3808DCC92}"/>
                </a:ext>
              </a:extLst>
            </p:cNvPr>
            <p:cNvGrpSpPr/>
            <p:nvPr/>
          </p:nvGrpSpPr>
          <p:grpSpPr>
            <a:xfrm>
              <a:off x="-1735792" y="3006628"/>
              <a:ext cx="1076055" cy="1141293"/>
              <a:chOff x="2921815" y="2803302"/>
              <a:chExt cx="1076055" cy="1141293"/>
            </a:xfrm>
          </p:grpSpPr>
          <p:sp>
            <p:nvSpPr>
              <p:cNvPr id="66" name="Parallelogram 65">
                <a:extLst>
                  <a:ext uri="{FF2B5EF4-FFF2-40B4-BE49-F238E27FC236}">
                    <a16:creationId xmlns:a16="http://schemas.microsoft.com/office/drawing/2014/main" id="{69770B4F-7051-B946-8527-322FA5925419}"/>
                  </a:ext>
                </a:extLst>
              </p:cNvPr>
              <p:cNvSpPr/>
              <p:nvPr/>
            </p:nvSpPr>
            <p:spPr>
              <a:xfrm rot="8665596">
                <a:off x="3427257" y="2803302"/>
                <a:ext cx="570613" cy="1081702"/>
              </a:xfrm>
              <a:prstGeom prst="parallelogram">
                <a:avLst>
                  <a:gd name="adj" fmla="val 38984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Triangle 66">
                <a:extLst>
                  <a:ext uri="{FF2B5EF4-FFF2-40B4-BE49-F238E27FC236}">
                    <a16:creationId xmlns:a16="http://schemas.microsoft.com/office/drawing/2014/main" id="{8DED616B-72FC-B349-A5C0-5F8F106FFDD6}"/>
                  </a:ext>
                </a:extLst>
              </p:cNvPr>
              <p:cNvSpPr/>
              <p:nvPr/>
            </p:nvSpPr>
            <p:spPr>
              <a:xfrm>
                <a:off x="2921815" y="2922268"/>
                <a:ext cx="866676" cy="1022327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2AD44334-1DB8-EB40-9CDF-1F553FC4E658}"/>
                </a:ext>
              </a:extLst>
            </p:cNvPr>
            <p:cNvCxnSpPr>
              <a:cxnSpLocks/>
            </p:cNvCxnSpPr>
            <p:nvPr/>
          </p:nvCxnSpPr>
          <p:spPr>
            <a:xfrm>
              <a:off x="-1312446" y="3113485"/>
              <a:ext cx="9992" cy="1055023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98ACFFE-BECF-CA49-A93F-A2CC953AEB60}"/>
                </a:ext>
              </a:extLst>
            </p:cNvPr>
            <p:cNvSpPr txBox="1"/>
            <p:nvPr/>
          </p:nvSpPr>
          <p:spPr>
            <a:xfrm rot="5400000">
              <a:off x="-1523874" y="3633671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12cm</a:t>
              </a: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56C650D3-EF57-4543-9ADA-E5081C594750}"/>
                </a:ext>
              </a:extLst>
            </p:cNvPr>
            <p:cNvCxnSpPr>
              <a:cxnSpLocks/>
            </p:cNvCxnSpPr>
            <p:nvPr/>
          </p:nvCxnSpPr>
          <p:spPr>
            <a:xfrm>
              <a:off x="-1622193" y="3621591"/>
              <a:ext cx="136677" cy="16467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F4A6AC96-7E89-7840-B14A-A93227F134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082613" y="3621591"/>
              <a:ext cx="154629" cy="16467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90111BE5-39C9-A549-ABA8-A7904983CD0E}"/>
              </a:ext>
            </a:extLst>
          </p:cNvPr>
          <p:cNvGrpSpPr/>
          <p:nvPr/>
        </p:nvGrpSpPr>
        <p:grpSpPr>
          <a:xfrm>
            <a:off x="444059" y="325733"/>
            <a:ext cx="1725799" cy="1376292"/>
            <a:chOff x="-1843748" y="5196845"/>
            <a:chExt cx="1725799" cy="1376292"/>
          </a:xfrm>
        </p:grpSpPr>
        <p:sp>
          <p:nvSpPr>
            <p:cNvPr id="46" name="Parallelogram 45">
              <a:extLst>
                <a:ext uri="{FF2B5EF4-FFF2-40B4-BE49-F238E27FC236}">
                  <a16:creationId xmlns:a16="http://schemas.microsoft.com/office/drawing/2014/main" id="{1CF7D691-8DE4-A143-8756-F1F46A70501F}"/>
                </a:ext>
              </a:extLst>
            </p:cNvPr>
            <p:cNvSpPr/>
            <p:nvPr/>
          </p:nvSpPr>
          <p:spPr>
            <a:xfrm rot="8665596">
              <a:off x="-1142965" y="5250626"/>
              <a:ext cx="570613" cy="870930"/>
            </a:xfrm>
            <a:prstGeom prst="parallelogram">
              <a:avLst>
                <a:gd name="adj" fmla="val 13706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DF999B65-5C7A-C643-ADFE-6B13874260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830367" y="5437867"/>
              <a:ext cx="463522" cy="76660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8E124F5B-E613-2B49-B19B-AC8B11A681E1}"/>
                </a:ext>
              </a:extLst>
            </p:cNvPr>
            <p:cNvCxnSpPr>
              <a:cxnSpLocks/>
            </p:cNvCxnSpPr>
            <p:nvPr/>
          </p:nvCxnSpPr>
          <p:spPr>
            <a:xfrm>
              <a:off x="-1773577" y="6297927"/>
              <a:ext cx="924484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532B439-CCAA-074B-810E-347CA7FE885B}"/>
                </a:ext>
              </a:extLst>
            </p:cNvPr>
            <p:cNvSpPr txBox="1"/>
            <p:nvPr/>
          </p:nvSpPr>
          <p:spPr>
            <a:xfrm rot="18150324">
              <a:off x="-2118524" y="5471621"/>
              <a:ext cx="918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10cm</a:t>
              </a:r>
            </a:p>
          </p:txBody>
        </p: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E5CFD17F-61BD-F74F-BC35-07AB530321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801946" y="5936209"/>
              <a:ext cx="446502" cy="355243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27CE73B-1F16-E740-AE94-243DA317C7CB}"/>
                </a:ext>
              </a:extLst>
            </p:cNvPr>
            <p:cNvSpPr txBox="1"/>
            <p:nvPr/>
          </p:nvSpPr>
          <p:spPr>
            <a:xfrm rot="19400714">
              <a:off x="-822829" y="5981111"/>
              <a:ext cx="704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9cm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426C168-093E-DF4F-8AF4-42CDA645DDEF}"/>
                </a:ext>
              </a:extLst>
            </p:cNvPr>
            <p:cNvSpPr txBox="1"/>
            <p:nvPr/>
          </p:nvSpPr>
          <p:spPr>
            <a:xfrm>
              <a:off x="-1635258" y="6203805"/>
              <a:ext cx="1031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12cm</a:t>
              </a:r>
            </a:p>
          </p:txBody>
        </p:sp>
        <p:sp>
          <p:nvSpPr>
            <p:cNvPr id="76" name="Triangle 75">
              <a:extLst>
                <a:ext uri="{FF2B5EF4-FFF2-40B4-BE49-F238E27FC236}">
                  <a16:creationId xmlns:a16="http://schemas.microsoft.com/office/drawing/2014/main" id="{1FCB8740-A0DD-2944-98FE-4FB9DBB9C100}"/>
                </a:ext>
              </a:extLst>
            </p:cNvPr>
            <p:cNvSpPr/>
            <p:nvPr/>
          </p:nvSpPr>
          <p:spPr>
            <a:xfrm>
              <a:off x="-1715769" y="5445477"/>
              <a:ext cx="866676" cy="758990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8DA00354-BE72-1B4B-A76E-DCA967B12F45}"/>
                </a:ext>
              </a:extLst>
            </p:cNvPr>
            <p:cNvCxnSpPr>
              <a:cxnSpLocks/>
            </p:cNvCxnSpPr>
            <p:nvPr/>
          </p:nvCxnSpPr>
          <p:spPr>
            <a:xfrm>
              <a:off x="-1282431" y="5389398"/>
              <a:ext cx="0" cy="835656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23219D7-4527-144C-AD11-9F6CDD186B8E}"/>
                </a:ext>
              </a:extLst>
            </p:cNvPr>
            <p:cNvSpPr txBox="1"/>
            <p:nvPr/>
          </p:nvSpPr>
          <p:spPr>
            <a:xfrm rot="5400000">
              <a:off x="-1508204" y="5733354"/>
              <a:ext cx="5838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8cm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AF1BC63E-91E7-E146-86A5-C61B25F2FAF9}"/>
                </a:ext>
              </a:extLst>
            </p:cNvPr>
            <p:cNvCxnSpPr>
              <a:cxnSpLocks/>
            </p:cNvCxnSpPr>
            <p:nvPr/>
          </p:nvCxnSpPr>
          <p:spPr>
            <a:xfrm>
              <a:off x="-1584392" y="5735771"/>
              <a:ext cx="136677" cy="16467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B10B4DA-7445-0D4F-8D11-CAD62514C9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121012" y="5746657"/>
              <a:ext cx="154629" cy="16467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EBC9230-454F-FB4B-9634-1891A729CA5E}"/>
              </a:ext>
            </a:extLst>
          </p:cNvPr>
          <p:cNvGrpSpPr/>
          <p:nvPr/>
        </p:nvGrpSpPr>
        <p:grpSpPr>
          <a:xfrm>
            <a:off x="2632309" y="3332414"/>
            <a:ext cx="1407596" cy="1831241"/>
            <a:chOff x="2579046" y="4745814"/>
            <a:chExt cx="1407596" cy="183124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AF0144A5-CB5E-7F4B-A770-9868502EBD30}"/>
                </a:ext>
              </a:extLst>
            </p:cNvPr>
            <p:cNvGrpSpPr/>
            <p:nvPr/>
          </p:nvGrpSpPr>
          <p:grpSpPr>
            <a:xfrm rot="5400000">
              <a:off x="2901900" y="5147144"/>
              <a:ext cx="985870" cy="1157329"/>
              <a:chOff x="-1468129" y="3646142"/>
              <a:chExt cx="921569" cy="660819"/>
            </a:xfrm>
            <a:solidFill>
              <a:srgbClr val="FF0000"/>
            </a:solidFill>
          </p:grpSpPr>
          <p:sp>
            <p:nvSpPr>
              <p:cNvPr id="106" name="Right Triangle 105">
                <a:extLst>
                  <a:ext uri="{FF2B5EF4-FFF2-40B4-BE49-F238E27FC236}">
                    <a16:creationId xmlns:a16="http://schemas.microsoft.com/office/drawing/2014/main" id="{4FA2AE51-F698-C243-93A2-63D896F4502D}"/>
                  </a:ext>
                </a:extLst>
              </p:cNvPr>
              <p:cNvSpPr/>
              <p:nvPr/>
            </p:nvSpPr>
            <p:spPr>
              <a:xfrm rot="16200000">
                <a:off x="-1225906" y="3551301"/>
                <a:ext cx="437123" cy="921569"/>
              </a:xfrm>
              <a:prstGeom prst="rt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7" name="Parallelogram 106">
                <a:extLst>
                  <a:ext uri="{FF2B5EF4-FFF2-40B4-BE49-F238E27FC236}">
                    <a16:creationId xmlns:a16="http://schemas.microsoft.com/office/drawing/2014/main" id="{AD73E3F2-EB50-EB46-A734-9B53D3F14201}"/>
                  </a:ext>
                </a:extLst>
              </p:cNvPr>
              <p:cNvSpPr/>
              <p:nvPr/>
            </p:nvSpPr>
            <p:spPr>
              <a:xfrm rot="1894344">
                <a:off x="-1390359" y="3646142"/>
                <a:ext cx="608950" cy="660819"/>
              </a:xfrm>
              <a:prstGeom prst="parallelogram">
                <a:avLst>
                  <a:gd name="adj" fmla="val 6787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39882BAB-E8C8-ED4F-9893-13A351351089}"/>
                </a:ext>
              </a:extLst>
            </p:cNvPr>
            <p:cNvCxnSpPr/>
            <p:nvPr/>
          </p:nvCxnSpPr>
          <p:spPr>
            <a:xfrm rot="5400000">
              <a:off x="2402991" y="5746657"/>
              <a:ext cx="924954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24FA8B0-C002-AD45-AA86-24BD02453A59}"/>
                </a:ext>
              </a:extLst>
            </p:cNvPr>
            <p:cNvSpPr txBox="1"/>
            <p:nvPr/>
          </p:nvSpPr>
          <p:spPr>
            <a:xfrm rot="16200000">
              <a:off x="2471805" y="5612484"/>
              <a:ext cx="583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9cm</a:t>
              </a:r>
            </a:p>
          </p:txBody>
        </p: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2E016BDD-DB46-FA4F-A268-703142636085}"/>
                </a:ext>
              </a:extLst>
            </p:cNvPr>
            <p:cNvCxnSpPr>
              <a:cxnSpLocks/>
            </p:cNvCxnSpPr>
            <p:nvPr/>
          </p:nvCxnSpPr>
          <p:spPr>
            <a:xfrm>
              <a:off x="2940888" y="6274937"/>
              <a:ext cx="811967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3F3CCF0-B17D-8B41-980D-2ECFF1DC7234}"/>
                </a:ext>
              </a:extLst>
            </p:cNvPr>
            <p:cNvSpPr txBox="1"/>
            <p:nvPr/>
          </p:nvSpPr>
          <p:spPr>
            <a:xfrm>
              <a:off x="3041560" y="6207723"/>
              <a:ext cx="776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12cm</a:t>
              </a:r>
            </a:p>
          </p:txBody>
        </p: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E34E1812-ED6B-D94A-82CF-1C4BDDEC68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26196" y="4968860"/>
              <a:ext cx="233133" cy="283334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447F334-5758-9D4A-BF19-C6C9ED45710A}"/>
                </a:ext>
              </a:extLst>
            </p:cNvPr>
            <p:cNvSpPr txBox="1"/>
            <p:nvPr/>
          </p:nvSpPr>
          <p:spPr>
            <a:xfrm rot="18581779">
              <a:off x="2435411" y="4916537"/>
              <a:ext cx="7107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10cm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37C3D0B-56F0-DD40-84E7-2D0E094AFAD1}"/>
                </a:ext>
              </a:extLst>
            </p:cNvPr>
            <p:cNvSpPr txBox="1"/>
            <p:nvPr/>
          </p:nvSpPr>
          <p:spPr>
            <a:xfrm rot="3145101">
              <a:off x="3212919" y="5468353"/>
              <a:ext cx="1178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15cm</a:t>
              </a:r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0852919F-30E9-A245-BBF9-BDAA4F1A082B}"/>
                </a:ext>
              </a:extLst>
            </p:cNvPr>
            <p:cNvCxnSpPr>
              <a:cxnSpLocks/>
            </p:cNvCxnSpPr>
            <p:nvPr/>
          </p:nvCxnSpPr>
          <p:spPr>
            <a:xfrm>
              <a:off x="3151901" y="5007058"/>
              <a:ext cx="767823" cy="1008682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254213A9-D77E-354F-BFF3-EB737A0897CA}"/>
              </a:ext>
            </a:extLst>
          </p:cNvPr>
          <p:cNvGrpSpPr/>
          <p:nvPr/>
        </p:nvGrpSpPr>
        <p:grpSpPr>
          <a:xfrm rot="5400000">
            <a:off x="146697" y="3619617"/>
            <a:ext cx="1848336" cy="1279937"/>
            <a:chOff x="1862723" y="4657204"/>
            <a:chExt cx="1326861" cy="806266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3B44B252-3DFF-4F49-8BFE-6381D83049A5}"/>
                </a:ext>
              </a:extLst>
            </p:cNvPr>
            <p:cNvGrpSpPr/>
            <p:nvPr/>
          </p:nvGrpSpPr>
          <p:grpSpPr>
            <a:xfrm>
              <a:off x="1862723" y="4691396"/>
              <a:ext cx="1326861" cy="772074"/>
              <a:chOff x="611153" y="701685"/>
              <a:chExt cx="1576540" cy="973173"/>
            </a:xfrm>
          </p:grpSpPr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09978C56-B538-0B44-9DAC-4A7DB8710B40}"/>
                  </a:ext>
                </a:extLst>
              </p:cNvPr>
              <p:cNvGrpSpPr/>
              <p:nvPr/>
            </p:nvGrpSpPr>
            <p:grpSpPr>
              <a:xfrm>
                <a:off x="1057220" y="701685"/>
                <a:ext cx="840899" cy="777022"/>
                <a:chOff x="-1468129" y="3523374"/>
                <a:chExt cx="921569" cy="859006"/>
              </a:xfrm>
              <a:solidFill>
                <a:srgbClr val="FF0000"/>
              </a:solidFill>
            </p:grpSpPr>
            <p:sp>
              <p:nvSpPr>
                <p:cNvPr id="137" name="Right Triangle 136">
                  <a:extLst>
                    <a:ext uri="{FF2B5EF4-FFF2-40B4-BE49-F238E27FC236}">
                      <a16:creationId xmlns:a16="http://schemas.microsoft.com/office/drawing/2014/main" id="{8BB1A9C0-05D9-B24C-8A7C-C6AEF41B683F}"/>
                    </a:ext>
                  </a:extLst>
                </p:cNvPr>
                <p:cNvSpPr/>
                <p:nvPr/>
              </p:nvSpPr>
              <p:spPr>
                <a:xfrm rot="16200000">
                  <a:off x="-1225906" y="3551301"/>
                  <a:ext cx="437123" cy="921569"/>
                </a:xfrm>
                <a:prstGeom prst="rtTriangl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68580" tIns="34290" rIns="68580" bIns="3429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Parallelogram 137">
                  <a:extLst>
                    <a:ext uri="{FF2B5EF4-FFF2-40B4-BE49-F238E27FC236}">
                      <a16:creationId xmlns:a16="http://schemas.microsoft.com/office/drawing/2014/main" id="{463CA422-D1DB-9A4B-9CB3-ABB08E59A7B0}"/>
                    </a:ext>
                  </a:extLst>
                </p:cNvPr>
                <p:cNvSpPr/>
                <p:nvPr/>
              </p:nvSpPr>
              <p:spPr>
                <a:xfrm rot="2212954">
                  <a:off x="-1459241" y="3523374"/>
                  <a:ext cx="703454" cy="859006"/>
                </a:xfrm>
                <a:prstGeom prst="parallelogram">
                  <a:avLst>
                    <a:gd name="adj" fmla="val 67871"/>
                  </a:avLst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68580" tIns="34290" rIns="68580" bIns="3429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31" name="Straight Arrow Connector 130">
                <a:extLst>
                  <a:ext uri="{FF2B5EF4-FFF2-40B4-BE49-F238E27FC236}">
                    <a16:creationId xmlns:a16="http://schemas.microsoft.com/office/drawing/2014/main" id="{74829310-9B0E-3A45-A6B9-632FDCA5369B}"/>
                  </a:ext>
                </a:extLst>
              </p:cNvPr>
              <p:cNvCxnSpPr/>
              <p:nvPr/>
            </p:nvCxnSpPr>
            <p:spPr>
              <a:xfrm>
                <a:off x="1091351" y="1418927"/>
                <a:ext cx="788941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93812AB-981A-544D-996F-D9AF2FE79318}"/>
                  </a:ext>
                </a:extLst>
              </p:cNvPr>
              <p:cNvSpPr txBox="1"/>
              <p:nvPr/>
            </p:nvSpPr>
            <p:spPr>
              <a:xfrm rot="10800000">
                <a:off x="998238" y="1209329"/>
                <a:ext cx="832711" cy="4655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12cm</a:t>
                </a:r>
              </a:p>
            </p:txBody>
          </p:sp>
          <p:cxnSp>
            <p:nvCxnSpPr>
              <p:cNvPr id="133" name="Straight Arrow Connector 132">
                <a:extLst>
                  <a:ext uri="{FF2B5EF4-FFF2-40B4-BE49-F238E27FC236}">
                    <a16:creationId xmlns:a16="http://schemas.microsoft.com/office/drawing/2014/main" id="{83964A14-D97D-D64B-9E14-78C6C05F328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706199" y="1188070"/>
                <a:ext cx="484036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CDFF0C1E-5D8B-A444-87A0-46E9B51CF4DC}"/>
                  </a:ext>
                </a:extLst>
              </p:cNvPr>
              <p:cNvSpPr txBox="1"/>
              <p:nvPr/>
            </p:nvSpPr>
            <p:spPr>
              <a:xfrm rot="16200000">
                <a:off x="1800313" y="1001498"/>
                <a:ext cx="459737" cy="3150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5cm</a:t>
                </a:r>
              </a:p>
            </p:txBody>
          </p:sp>
          <p:cxnSp>
            <p:nvCxnSpPr>
              <p:cNvPr id="135" name="Straight Arrow Connector 134">
                <a:extLst>
                  <a:ext uri="{FF2B5EF4-FFF2-40B4-BE49-F238E27FC236}">
                    <a16:creationId xmlns:a16="http://schemas.microsoft.com/office/drawing/2014/main" id="{CABFD26C-8176-D54A-854A-C2A8692162A7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V="1">
                <a:off x="859336" y="1224824"/>
                <a:ext cx="185108" cy="24167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C8745289-4A1C-5642-B89A-E2472EE01430}"/>
                  </a:ext>
                </a:extLst>
              </p:cNvPr>
              <p:cNvSpPr txBox="1"/>
              <p:nvPr/>
            </p:nvSpPr>
            <p:spPr>
              <a:xfrm rot="13181779">
                <a:off x="611153" y="1309609"/>
                <a:ext cx="606258" cy="2932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10cm</a:t>
                </a:r>
              </a:p>
            </p:txBody>
          </p:sp>
        </p:grp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68FCC741-5322-8945-93FA-8D2567FDA746}"/>
                </a:ext>
              </a:extLst>
            </p:cNvPr>
            <p:cNvSpPr txBox="1"/>
            <p:nvPr/>
          </p:nvSpPr>
          <p:spPr>
            <a:xfrm rot="19853093">
              <a:off x="2176481" y="4657204"/>
              <a:ext cx="740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13cm</a:t>
              </a:r>
            </a:p>
          </p:txBody>
        </p: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0C75C702-1436-8747-8E98-584A5C44683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276563" y="4532979"/>
              <a:ext cx="312501" cy="74807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D32DDE74-5BB0-A744-8D75-5BFE2BE3F390}"/>
              </a:ext>
            </a:extLst>
          </p:cNvPr>
          <p:cNvGrpSpPr/>
          <p:nvPr/>
        </p:nvGrpSpPr>
        <p:grpSpPr>
          <a:xfrm>
            <a:off x="373406" y="5284180"/>
            <a:ext cx="1645850" cy="1520115"/>
            <a:chOff x="-1885449" y="2996476"/>
            <a:chExt cx="1645850" cy="1520115"/>
          </a:xfrm>
        </p:grpSpPr>
        <p:cxnSp>
          <p:nvCxnSpPr>
            <p:cNvPr id="196" name="Straight Arrow Connector 195">
              <a:extLst>
                <a:ext uri="{FF2B5EF4-FFF2-40B4-BE49-F238E27FC236}">
                  <a16:creationId xmlns:a16="http://schemas.microsoft.com/office/drawing/2014/main" id="{58E0CE8B-7F9E-FA40-AA50-55D1A1435F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850391" y="3105007"/>
              <a:ext cx="440121" cy="1042914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Arrow Connector 196">
              <a:extLst>
                <a:ext uri="{FF2B5EF4-FFF2-40B4-BE49-F238E27FC236}">
                  <a16:creationId xmlns:a16="http://schemas.microsoft.com/office/drawing/2014/main" id="{E89D1123-0BF8-3946-BE09-918DE9909F47}"/>
                </a:ext>
              </a:extLst>
            </p:cNvPr>
            <p:cNvCxnSpPr>
              <a:cxnSpLocks/>
            </p:cNvCxnSpPr>
            <p:nvPr/>
          </p:nvCxnSpPr>
          <p:spPr>
            <a:xfrm>
              <a:off x="-1793600" y="4241381"/>
              <a:ext cx="924484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BEAD037B-5019-534E-8FD3-813FA3D06EA9}"/>
                </a:ext>
              </a:extLst>
            </p:cNvPr>
            <p:cNvSpPr txBox="1"/>
            <p:nvPr/>
          </p:nvSpPr>
          <p:spPr>
            <a:xfrm rot="17693881">
              <a:off x="-2160225" y="3271252"/>
              <a:ext cx="918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13cm</a:t>
              </a:r>
            </a:p>
          </p:txBody>
        </p:sp>
        <p:cxnSp>
          <p:nvCxnSpPr>
            <p:cNvPr id="199" name="Straight Arrow Connector 198">
              <a:extLst>
                <a:ext uri="{FF2B5EF4-FFF2-40B4-BE49-F238E27FC236}">
                  <a16:creationId xmlns:a16="http://schemas.microsoft.com/office/drawing/2014/main" id="{3E764E88-CD0E-3B4A-8D1E-42DAD8B44C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821969" y="3977511"/>
              <a:ext cx="310554" cy="234801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C38764B6-AED1-A141-B8AF-8FAC7ACBB17F}"/>
                </a:ext>
              </a:extLst>
            </p:cNvPr>
            <p:cNvSpPr txBox="1"/>
            <p:nvPr/>
          </p:nvSpPr>
          <p:spPr>
            <a:xfrm rot="19400714">
              <a:off x="-944479" y="3964946"/>
              <a:ext cx="704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14cm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1069FFC1-6154-9345-B6D8-63054B6DBA3F}"/>
                </a:ext>
              </a:extLst>
            </p:cNvPr>
            <p:cNvSpPr txBox="1"/>
            <p:nvPr/>
          </p:nvSpPr>
          <p:spPr>
            <a:xfrm>
              <a:off x="-1655281" y="4147259"/>
              <a:ext cx="1031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10cm</a:t>
              </a:r>
            </a:p>
          </p:txBody>
        </p: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BD516CC1-58B2-2F40-9627-AB4A9BCEC652}"/>
                </a:ext>
              </a:extLst>
            </p:cNvPr>
            <p:cNvGrpSpPr/>
            <p:nvPr/>
          </p:nvGrpSpPr>
          <p:grpSpPr>
            <a:xfrm>
              <a:off x="-1735792" y="3006628"/>
              <a:ext cx="1076055" cy="1141293"/>
              <a:chOff x="2921815" y="2803302"/>
              <a:chExt cx="1076055" cy="1141293"/>
            </a:xfrm>
          </p:grpSpPr>
          <p:sp>
            <p:nvSpPr>
              <p:cNvPr id="207" name="Parallelogram 206">
                <a:extLst>
                  <a:ext uri="{FF2B5EF4-FFF2-40B4-BE49-F238E27FC236}">
                    <a16:creationId xmlns:a16="http://schemas.microsoft.com/office/drawing/2014/main" id="{14101913-4168-B349-B7AB-4FFE3E694A3A}"/>
                  </a:ext>
                </a:extLst>
              </p:cNvPr>
              <p:cNvSpPr/>
              <p:nvPr/>
            </p:nvSpPr>
            <p:spPr>
              <a:xfrm rot="8665596">
                <a:off x="3427257" y="2803302"/>
                <a:ext cx="570613" cy="1081702"/>
              </a:xfrm>
              <a:prstGeom prst="parallelogram">
                <a:avLst>
                  <a:gd name="adj" fmla="val 38984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8" name="Triangle 207">
                <a:extLst>
                  <a:ext uri="{FF2B5EF4-FFF2-40B4-BE49-F238E27FC236}">
                    <a16:creationId xmlns:a16="http://schemas.microsoft.com/office/drawing/2014/main" id="{A31941C5-5ADA-8A47-9D5B-1C4AAC94A358}"/>
                  </a:ext>
                </a:extLst>
              </p:cNvPr>
              <p:cNvSpPr/>
              <p:nvPr/>
            </p:nvSpPr>
            <p:spPr>
              <a:xfrm>
                <a:off x="2921815" y="2922268"/>
                <a:ext cx="866676" cy="1022327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203" name="Straight Arrow Connector 202">
              <a:extLst>
                <a:ext uri="{FF2B5EF4-FFF2-40B4-BE49-F238E27FC236}">
                  <a16:creationId xmlns:a16="http://schemas.microsoft.com/office/drawing/2014/main" id="{11DD7D2B-590D-3641-B138-53534756C326}"/>
                </a:ext>
              </a:extLst>
            </p:cNvPr>
            <p:cNvCxnSpPr>
              <a:cxnSpLocks/>
            </p:cNvCxnSpPr>
            <p:nvPr/>
          </p:nvCxnSpPr>
          <p:spPr>
            <a:xfrm>
              <a:off x="-1312446" y="3113485"/>
              <a:ext cx="9992" cy="1055023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559AA10E-C057-0643-8105-F11AF97B47EF}"/>
                </a:ext>
              </a:extLst>
            </p:cNvPr>
            <p:cNvSpPr txBox="1"/>
            <p:nvPr/>
          </p:nvSpPr>
          <p:spPr>
            <a:xfrm rot="5400000">
              <a:off x="-1523874" y="3633671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12cm</a:t>
              </a:r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584867AD-382D-9646-AC93-CA2B7391B65C}"/>
                </a:ext>
              </a:extLst>
            </p:cNvPr>
            <p:cNvCxnSpPr>
              <a:cxnSpLocks/>
            </p:cNvCxnSpPr>
            <p:nvPr/>
          </p:nvCxnSpPr>
          <p:spPr>
            <a:xfrm>
              <a:off x="-1622193" y="3621591"/>
              <a:ext cx="136677" cy="16467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5872AF05-333C-E143-A7BC-54E9EA331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082613" y="3621591"/>
              <a:ext cx="154629" cy="16467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A2389107-4FD0-2447-ACC5-C35EF18C65FA}"/>
              </a:ext>
            </a:extLst>
          </p:cNvPr>
          <p:cNvGrpSpPr/>
          <p:nvPr/>
        </p:nvGrpSpPr>
        <p:grpSpPr>
          <a:xfrm>
            <a:off x="199099" y="1872806"/>
            <a:ext cx="1971058" cy="1469191"/>
            <a:chOff x="172363" y="1372879"/>
            <a:chExt cx="1971058" cy="1469191"/>
          </a:xfrm>
        </p:grpSpPr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E5B8CDBE-B2D4-FD47-81CC-B9FB3EA20D87}"/>
                </a:ext>
              </a:extLst>
            </p:cNvPr>
            <p:cNvGrpSpPr/>
            <p:nvPr/>
          </p:nvGrpSpPr>
          <p:grpSpPr>
            <a:xfrm>
              <a:off x="172363" y="1372879"/>
              <a:ext cx="1971058" cy="1469191"/>
              <a:chOff x="172363" y="1372879"/>
              <a:chExt cx="1971058" cy="1469191"/>
            </a:xfrm>
          </p:grpSpPr>
          <p:sp>
            <p:nvSpPr>
              <p:cNvPr id="182" name="Parallelogram 181">
                <a:extLst>
                  <a:ext uri="{FF2B5EF4-FFF2-40B4-BE49-F238E27FC236}">
                    <a16:creationId xmlns:a16="http://schemas.microsoft.com/office/drawing/2014/main" id="{DCFC5B66-9C1A-3D43-8AAD-7FC6F3D019A1}"/>
                  </a:ext>
                </a:extLst>
              </p:cNvPr>
              <p:cNvSpPr/>
              <p:nvPr/>
            </p:nvSpPr>
            <p:spPr>
              <a:xfrm rot="2905292">
                <a:off x="736907" y="1761584"/>
                <a:ext cx="1252433" cy="475023"/>
              </a:xfrm>
              <a:prstGeom prst="parallelogram">
                <a:avLst>
                  <a:gd name="adj" fmla="val 40175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183" name="Straight Arrow Connector 182">
                <a:extLst>
                  <a:ext uri="{FF2B5EF4-FFF2-40B4-BE49-F238E27FC236}">
                    <a16:creationId xmlns:a16="http://schemas.microsoft.com/office/drawing/2014/main" id="{D7A18F36-430F-3941-A1AC-EC9D6C9AA9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5102" y="2547781"/>
                <a:ext cx="1201545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13FA4DB3-3D23-9141-8B32-2B717AAAFC0D}"/>
                  </a:ext>
                </a:extLst>
              </p:cNvPr>
              <p:cNvSpPr txBox="1"/>
              <p:nvPr/>
            </p:nvSpPr>
            <p:spPr>
              <a:xfrm>
                <a:off x="548304" y="2472738"/>
                <a:ext cx="700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14cm</a:t>
                </a: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A768D2F0-C4A0-E646-9D73-1AF1966EA1B7}"/>
                  </a:ext>
                </a:extLst>
              </p:cNvPr>
              <p:cNvSpPr txBox="1"/>
              <p:nvPr/>
            </p:nvSpPr>
            <p:spPr>
              <a:xfrm rot="20263341">
                <a:off x="1442588" y="2337624"/>
                <a:ext cx="700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10cm</a:t>
                </a:r>
              </a:p>
            </p:txBody>
          </p:sp>
          <p:cxnSp>
            <p:nvCxnSpPr>
              <p:cNvPr id="188" name="Straight Arrow Connector 187">
                <a:extLst>
                  <a:ext uri="{FF2B5EF4-FFF2-40B4-BE49-F238E27FC236}">
                    <a16:creationId xmlns:a16="http://schemas.microsoft.com/office/drawing/2014/main" id="{D7E9D2A4-ADA2-8F4C-90C3-CAEB4227DE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83161" y="2354699"/>
                <a:ext cx="529407" cy="179253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9" name="Triangle 188">
                <a:extLst>
                  <a:ext uri="{FF2B5EF4-FFF2-40B4-BE49-F238E27FC236}">
                    <a16:creationId xmlns:a16="http://schemas.microsoft.com/office/drawing/2014/main" id="{8CAC4427-4AE4-E04A-8D97-80B58604ABBF}"/>
                  </a:ext>
                </a:extLst>
              </p:cNvPr>
              <p:cNvSpPr/>
              <p:nvPr/>
            </p:nvSpPr>
            <p:spPr>
              <a:xfrm>
                <a:off x="265101" y="1680653"/>
                <a:ext cx="1201545" cy="802799"/>
              </a:xfrm>
              <a:prstGeom prst="triangle">
                <a:avLst>
                  <a:gd name="adj" fmla="val 41052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190" name="Straight Arrow Connector 189">
                <a:extLst>
                  <a:ext uri="{FF2B5EF4-FFF2-40B4-BE49-F238E27FC236}">
                    <a16:creationId xmlns:a16="http://schemas.microsoft.com/office/drawing/2014/main" id="{0657F52F-B56F-894F-9B83-B0C99C7D0B27}"/>
                  </a:ext>
                </a:extLst>
              </p:cNvPr>
              <p:cNvCxnSpPr>
                <a:cxnSpLocks/>
                <a:stCxn id="189" idx="3"/>
                <a:endCxn id="189" idx="0"/>
              </p:cNvCxnSpPr>
              <p:nvPr/>
            </p:nvCxnSpPr>
            <p:spPr>
              <a:xfrm flipV="1">
                <a:off x="758359" y="1680653"/>
                <a:ext cx="0" cy="802799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F9C52EF9-4D1E-E648-833A-E957504A0984}"/>
                  </a:ext>
                </a:extLst>
              </p:cNvPr>
              <p:cNvSpPr txBox="1"/>
              <p:nvPr/>
            </p:nvSpPr>
            <p:spPr>
              <a:xfrm rot="16200000">
                <a:off x="492113" y="1980483"/>
                <a:ext cx="700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12cm</a:t>
                </a:r>
              </a:p>
            </p:txBody>
          </p: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8B97FD5D-B6A2-C947-8A14-F24395EF6C3B}"/>
                  </a:ext>
                </a:extLst>
              </p:cNvPr>
              <p:cNvSpPr txBox="1"/>
              <p:nvPr/>
            </p:nvSpPr>
            <p:spPr>
              <a:xfrm rot="18172939">
                <a:off x="6612" y="1759160"/>
                <a:ext cx="700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13cm</a:t>
                </a:r>
              </a:p>
            </p:txBody>
          </p:sp>
          <p:cxnSp>
            <p:nvCxnSpPr>
              <p:cNvPr id="193" name="Straight Arrow Connector 192">
                <a:extLst>
                  <a:ext uri="{FF2B5EF4-FFF2-40B4-BE49-F238E27FC236}">
                    <a16:creationId xmlns:a16="http://schemas.microsoft.com/office/drawing/2014/main" id="{82949806-7482-1240-8D2C-ABC0FE3B6A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2573" y="1669473"/>
                <a:ext cx="503913" cy="800248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9" name="Straight Arrow Connector 208">
              <a:extLst>
                <a:ext uri="{FF2B5EF4-FFF2-40B4-BE49-F238E27FC236}">
                  <a16:creationId xmlns:a16="http://schemas.microsoft.com/office/drawing/2014/main" id="{AF1B7693-00AF-4941-895D-DF8E21D509F4}"/>
                </a:ext>
              </a:extLst>
            </p:cNvPr>
            <p:cNvCxnSpPr>
              <a:cxnSpLocks/>
            </p:cNvCxnSpPr>
            <p:nvPr/>
          </p:nvCxnSpPr>
          <p:spPr>
            <a:xfrm>
              <a:off x="1368629" y="1468583"/>
              <a:ext cx="672251" cy="77794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CD74288A-F669-284C-A397-C4267A2A648E}"/>
                </a:ext>
              </a:extLst>
            </p:cNvPr>
            <p:cNvSpPr txBox="1"/>
            <p:nvPr/>
          </p:nvSpPr>
          <p:spPr>
            <a:xfrm rot="3110170">
              <a:off x="1469923" y="1605128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15cm</a:t>
              </a: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F8FE329A-8A7E-494D-A1BC-BC2927A73EEF}"/>
              </a:ext>
            </a:extLst>
          </p:cNvPr>
          <p:cNvGrpSpPr/>
          <p:nvPr/>
        </p:nvGrpSpPr>
        <p:grpSpPr>
          <a:xfrm>
            <a:off x="2460535" y="170313"/>
            <a:ext cx="1969662" cy="1712995"/>
            <a:chOff x="-2980856" y="3156722"/>
            <a:chExt cx="1969662" cy="1712995"/>
          </a:xfrm>
        </p:grpSpPr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351C614A-EF65-D340-80B0-281667527A69}"/>
                </a:ext>
              </a:extLst>
            </p:cNvPr>
            <p:cNvSpPr txBox="1"/>
            <p:nvPr/>
          </p:nvSpPr>
          <p:spPr>
            <a:xfrm rot="3163975">
              <a:off x="-1782686" y="3238373"/>
              <a:ext cx="700833" cy="537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10cm</a:t>
              </a:r>
            </a:p>
          </p:txBody>
        </p: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4DCE9DC8-92BF-4842-89B1-53FF531D4A94}"/>
                </a:ext>
              </a:extLst>
            </p:cNvPr>
            <p:cNvGrpSpPr/>
            <p:nvPr/>
          </p:nvGrpSpPr>
          <p:grpSpPr>
            <a:xfrm>
              <a:off x="-2980856" y="3216414"/>
              <a:ext cx="1969662" cy="1653303"/>
              <a:chOff x="-2954256" y="3245881"/>
              <a:chExt cx="1969662" cy="1653303"/>
            </a:xfrm>
          </p:grpSpPr>
          <p:sp>
            <p:nvSpPr>
              <p:cNvPr id="223" name="Parallelogram 222">
                <a:extLst>
                  <a:ext uri="{FF2B5EF4-FFF2-40B4-BE49-F238E27FC236}">
                    <a16:creationId xmlns:a16="http://schemas.microsoft.com/office/drawing/2014/main" id="{E6FA5361-ED46-B546-965C-B3D049A0929F}"/>
                  </a:ext>
                </a:extLst>
              </p:cNvPr>
              <p:cNvSpPr/>
              <p:nvPr/>
            </p:nvSpPr>
            <p:spPr>
              <a:xfrm rot="3104539">
                <a:off x="-2279654" y="3505998"/>
                <a:ext cx="904541" cy="691355"/>
              </a:xfrm>
              <a:prstGeom prst="parallelogram">
                <a:avLst>
                  <a:gd name="adj" fmla="val 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24" name="Straight Arrow Connector 223">
                <a:extLst>
                  <a:ext uri="{FF2B5EF4-FFF2-40B4-BE49-F238E27FC236}">
                    <a16:creationId xmlns:a16="http://schemas.microsoft.com/office/drawing/2014/main" id="{7C58CD60-04C7-6B49-894E-BEA0D4649A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39281" y="4494612"/>
                <a:ext cx="1201545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5" name="TextBox 224">
                <a:extLst>
                  <a:ext uri="{FF2B5EF4-FFF2-40B4-BE49-F238E27FC236}">
                    <a16:creationId xmlns:a16="http://schemas.microsoft.com/office/drawing/2014/main" id="{8AE80E29-7D1A-5B4A-A206-E4C9C2C86CA6}"/>
                  </a:ext>
                </a:extLst>
              </p:cNvPr>
              <p:cNvSpPr txBox="1"/>
              <p:nvPr/>
            </p:nvSpPr>
            <p:spPr>
              <a:xfrm>
                <a:off x="-2635717" y="4361653"/>
                <a:ext cx="700833" cy="5375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12cm</a:t>
                </a:r>
              </a:p>
            </p:txBody>
          </p:sp>
          <p:cxnSp>
            <p:nvCxnSpPr>
              <p:cNvPr id="226" name="Straight Arrow Connector 225">
                <a:extLst>
                  <a:ext uri="{FF2B5EF4-FFF2-40B4-BE49-F238E27FC236}">
                    <a16:creationId xmlns:a16="http://schemas.microsoft.com/office/drawing/2014/main" id="{A961CE4C-68D2-5F45-A7CE-B74B3013A0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-1742513" y="3245881"/>
                <a:ext cx="583084" cy="70871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7" name="TextBox 226">
                <a:extLst>
                  <a:ext uri="{FF2B5EF4-FFF2-40B4-BE49-F238E27FC236}">
                    <a16:creationId xmlns:a16="http://schemas.microsoft.com/office/drawing/2014/main" id="{45039F55-EA39-C349-946B-22DC56881058}"/>
                  </a:ext>
                </a:extLst>
              </p:cNvPr>
              <p:cNvSpPr txBox="1"/>
              <p:nvPr/>
            </p:nvSpPr>
            <p:spPr>
              <a:xfrm rot="19391837">
                <a:off x="-1685427" y="4236190"/>
                <a:ext cx="7008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13cm</a:t>
                </a:r>
              </a:p>
            </p:txBody>
          </p:sp>
          <p:cxnSp>
            <p:nvCxnSpPr>
              <p:cNvPr id="229" name="Straight Arrow Connector 228">
                <a:extLst>
                  <a:ext uri="{FF2B5EF4-FFF2-40B4-BE49-F238E27FC236}">
                    <a16:creationId xmlns:a16="http://schemas.microsoft.com/office/drawing/2014/main" id="{792B4AE0-56C2-7B40-88EE-E4DF0D1FC7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1705212" y="4021176"/>
                <a:ext cx="565443" cy="457746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0" name="Triangle 229">
                <a:extLst>
                  <a:ext uri="{FF2B5EF4-FFF2-40B4-BE49-F238E27FC236}">
                    <a16:creationId xmlns:a16="http://schemas.microsoft.com/office/drawing/2014/main" id="{F1CF8023-74EA-8C42-BBFA-A894ADBEDA29}"/>
                  </a:ext>
                </a:extLst>
              </p:cNvPr>
              <p:cNvSpPr/>
              <p:nvPr/>
            </p:nvSpPr>
            <p:spPr>
              <a:xfrm>
                <a:off x="-2954256" y="3678976"/>
                <a:ext cx="1216520" cy="722009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31" name="Straight Arrow Connector 230">
                <a:extLst>
                  <a:ext uri="{FF2B5EF4-FFF2-40B4-BE49-F238E27FC236}">
                    <a16:creationId xmlns:a16="http://schemas.microsoft.com/office/drawing/2014/main" id="{A9448A4B-9161-6443-A2A7-7A443FEA38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2360284" y="3749737"/>
                <a:ext cx="7487" cy="630453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2" name="TextBox 231">
                <a:extLst>
                  <a:ext uri="{FF2B5EF4-FFF2-40B4-BE49-F238E27FC236}">
                    <a16:creationId xmlns:a16="http://schemas.microsoft.com/office/drawing/2014/main" id="{BD96DDA5-5AE4-CE48-825F-8625508BEFF5}"/>
                  </a:ext>
                </a:extLst>
              </p:cNvPr>
              <p:cNvSpPr txBox="1"/>
              <p:nvPr/>
            </p:nvSpPr>
            <p:spPr>
              <a:xfrm rot="16200000">
                <a:off x="-2940169" y="3785302"/>
                <a:ext cx="9119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8cm</a:t>
                </a:r>
              </a:p>
            </p:txBody>
          </p:sp>
        </p:grp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666F7EEA-B55B-E047-B651-B3E6C4AA5FE6}"/>
              </a:ext>
            </a:extLst>
          </p:cNvPr>
          <p:cNvGrpSpPr/>
          <p:nvPr/>
        </p:nvGrpSpPr>
        <p:grpSpPr>
          <a:xfrm>
            <a:off x="5053211" y="2063047"/>
            <a:ext cx="1196829" cy="1081719"/>
            <a:chOff x="2792536" y="1402926"/>
            <a:chExt cx="2831649" cy="1014877"/>
          </a:xfrm>
        </p:grpSpPr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F52B4B53-989C-424E-BBCE-12E1B2C2F4D4}"/>
                </a:ext>
              </a:extLst>
            </p:cNvPr>
            <p:cNvSpPr/>
            <p:nvPr/>
          </p:nvSpPr>
          <p:spPr>
            <a:xfrm>
              <a:off x="2792536" y="1752863"/>
              <a:ext cx="797206" cy="34011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837F4B83-9A3A-6E41-95C2-ED5E932962ED}"/>
                </a:ext>
              </a:extLst>
            </p:cNvPr>
            <p:cNvSpPr/>
            <p:nvPr/>
          </p:nvSpPr>
          <p:spPr>
            <a:xfrm>
              <a:off x="3599998" y="1752863"/>
              <a:ext cx="1222322" cy="342995"/>
            </a:xfrm>
            <a:prstGeom prst="rect">
              <a:avLst/>
            </a:prstGeom>
            <a:solidFill>
              <a:srgbClr val="521B93">
                <a:alpha val="2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47A98333-228B-BA43-B9DF-4BA6F9CF9FF9}"/>
                </a:ext>
              </a:extLst>
            </p:cNvPr>
            <p:cNvSpPr/>
            <p:nvPr/>
          </p:nvSpPr>
          <p:spPr>
            <a:xfrm>
              <a:off x="4816190" y="1752862"/>
              <a:ext cx="807995" cy="34299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" name="Triangle 249">
              <a:extLst>
                <a:ext uri="{FF2B5EF4-FFF2-40B4-BE49-F238E27FC236}">
                  <a16:creationId xmlns:a16="http://schemas.microsoft.com/office/drawing/2014/main" id="{2EEE9433-BEF8-C74F-9E0E-29A3000348DE}"/>
                </a:ext>
              </a:extLst>
            </p:cNvPr>
            <p:cNvSpPr/>
            <p:nvPr/>
          </p:nvSpPr>
          <p:spPr>
            <a:xfrm>
              <a:off x="3606126" y="1402926"/>
              <a:ext cx="1198202" cy="346921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" name="Triangle 250">
              <a:extLst>
                <a:ext uri="{FF2B5EF4-FFF2-40B4-BE49-F238E27FC236}">
                  <a16:creationId xmlns:a16="http://schemas.microsoft.com/office/drawing/2014/main" id="{91C6BCB0-A3B3-7244-B748-D47DCE0EA73C}"/>
                </a:ext>
              </a:extLst>
            </p:cNvPr>
            <p:cNvSpPr/>
            <p:nvPr/>
          </p:nvSpPr>
          <p:spPr>
            <a:xfrm rot="10800000">
              <a:off x="3601604" y="2101434"/>
              <a:ext cx="1196915" cy="316369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3" name="TextBox 252">
            <a:extLst>
              <a:ext uri="{FF2B5EF4-FFF2-40B4-BE49-F238E27FC236}">
                <a16:creationId xmlns:a16="http://schemas.microsoft.com/office/drawing/2014/main" id="{7D8BE59B-91F6-9A4D-A479-0280E25645B8}"/>
              </a:ext>
            </a:extLst>
          </p:cNvPr>
          <p:cNvSpPr txBox="1"/>
          <p:nvPr/>
        </p:nvSpPr>
        <p:spPr>
          <a:xfrm>
            <a:off x="4701869" y="392647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13cm</a:t>
            </a:r>
          </a:p>
        </p:txBody>
      </p: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0AC83968-AB66-A24A-982A-35CF277BBB8B}"/>
              </a:ext>
            </a:extLst>
          </p:cNvPr>
          <p:cNvCxnSpPr>
            <a:cxnSpLocks/>
          </p:cNvCxnSpPr>
          <p:nvPr/>
        </p:nvCxnSpPr>
        <p:spPr>
          <a:xfrm flipH="1">
            <a:off x="4753258" y="709223"/>
            <a:ext cx="556641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Straight Arrow Connector 256">
            <a:extLst>
              <a:ext uri="{FF2B5EF4-FFF2-40B4-BE49-F238E27FC236}">
                <a16:creationId xmlns:a16="http://schemas.microsoft.com/office/drawing/2014/main" id="{5186A707-1A31-9A4F-B754-FF6E2094EFE1}"/>
              </a:ext>
            </a:extLst>
          </p:cNvPr>
          <p:cNvCxnSpPr>
            <a:cxnSpLocks/>
          </p:cNvCxnSpPr>
          <p:nvPr/>
        </p:nvCxnSpPr>
        <p:spPr>
          <a:xfrm flipV="1">
            <a:off x="5701555" y="1071193"/>
            <a:ext cx="378341" cy="565518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8" name="TextBox 257">
            <a:extLst>
              <a:ext uri="{FF2B5EF4-FFF2-40B4-BE49-F238E27FC236}">
                <a16:creationId xmlns:a16="http://schemas.microsoft.com/office/drawing/2014/main" id="{C89D0261-6FBA-054A-8FDA-D7E53DA915F5}"/>
              </a:ext>
            </a:extLst>
          </p:cNvPr>
          <p:cNvSpPr txBox="1"/>
          <p:nvPr/>
        </p:nvSpPr>
        <p:spPr>
          <a:xfrm rot="7505831">
            <a:off x="5477431" y="1300414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13cm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5B1D55AA-FA77-154F-BF78-35D2E134A2CA}"/>
              </a:ext>
            </a:extLst>
          </p:cNvPr>
          <p:cNvSpPr txBox="1"/>
          <p:nvPr/>
        </p:nvSpPr>
        <p:spPr>
          <a:xfrm>
            <a:off x="7972561" y="1093445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13cm</a:t>
            </a:r>
          </a:p>
        </p:txBody>
      </p: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A5F57030-92FD-A941-91A3-948D2A99C91C}"/>
              </a:ext>
            </a:extLst>
          </p:cNvPr>
          <p:cNvCxnSpPr>
            <a:cxnSpLocks/>
          </p:cNvCxnSpPr>
          <p:nvPr/>
        </p:nvCxnSpPr>
        <p:spPr>
          <a:xfrm flipH="1">
            <a:off x="7896013" y="1181788"/>
            <a:ext cx="746241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Arrow Connector 271">
            <a:extLst>
              <a:ext uri="{FF2B5EF4-FFF2-40B4-BE49-F238E27FC236}">
                <a16:creationId xmlns:a16="http://schemas.microsoft.com/office/drawing/2014/main" id="{8C579077-C0B7-8B43-8E5C-A1B7EA2DC7C0}"/>
              </a:ext>
            </a:extLst>
          </p:cNvPr>
          <p:cNvCxnSpPr>
            <a:cxnSpLocks/>
          </p:cNvCxnSpPr>
          <p:nvPr/>
        </p:nvCxnSpPr>
        <p:spPr>
          <a:xfrm flipH="1" flipV="1">
            <a:off x="8694815" y="733862"/>
            <a:ext cx="9743" cy="447926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5" name="TextBox 274">
            <a:extLst>
              <a:ext uri="{FF2B5EF4-FFF2-40B4-BE49-F238E27FC236}">
                <a16:creationId xmlns:a16="http://schemas.microsoft.com/office/drawing/2014/main" id="{D35F2782-8985-284F-99BA-618016C5E911}"/>
              </a:ext>
            </a:extLst>
          </p:cNvPr>
          <p:cNvSpPr txBox="1"/>
          <p:nvPr/>
        </p:nvSpPr>
        <p:spPr>
          <a:xfrm rot="5400000">
            <a:off x="8372260" y="862242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10cm</a:t>
            </a:r>
          </a:p>
        </p:txBody>
      </p: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6C61B368-F135-DA4C-83D2-ED76904A5852}"/>
              </a:ext>
            </a:extLst>
          </p:cNvPr>
          <p:cNvCxnSpPr>
            <a:cxnSpLocks/>
          </p:cNvCxnSpPr>
          <p:nvPr/>
        </p:nvCxnSpPr>
        <p:spPr>
          <a:xfrm flipH="1" flipV="1">
            <a:off x="8785287" y="2433404"/>
            <a:ext cx="9743" cy="447926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7" name="TextBox 276">
            <a:extLst>
              <a:ext uri="{FF2B5EF4-FFF2-40B4-BE49-F238E27FC236}">
                <a16:creationId xmlns:a16="http://schemas.microsoft.com/office/drawing/2014/main" id="{0276196B-686A-8345-B758-E33AB5919078}"/>
              </a:ext>
            </a:extLst>
          </p:cNvPr>
          <p:cNvSpPr txBox="1"/>
          <p:nvPr/>
        </p:nvSpPr>
        <p:spPr>
          <a:xfrm rot="5400000">
            <a:off x="8462732" y="2561784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10cm</a:t>
            </a:r>
          </a:p>
        </p:txBody>
      </p:sp>
      <p:cxnSp>
        <p:nvCxnSpPr>
          <p:cNvPr id="278" name="Straight Arrow Connector 277">
            <a:extLst>
              <a:ext uri="{FF2B5EF4-FFF2-40B4-BE49-F238E27FC236}">
                <a16:creationId xmlns:a16="http://schemas.microsoft.com/office/drawing/2014/main" id="{01BC8B5F-197F-BB4A-9D43-47827C6664A0}"/>
              </a:ext>
            </a:extLst>
          </p:cNvPr>
          <p:cNvCxnSpPr>
            <a:cxnSpLocks/>
          </p:cNvCxnSpPr>
          <p:nvPr/>
        </p:nvCxnSpPr>
        <p:spPr>
          <a:xfrm rot="19563728" flipH="1" flipV="1">
            <a:off x="5836277" y="1966807"/>
            <a:ext cx="9743" cy="447926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9" name="TextBox 278">
            <a:extLst>
              <a:ext uri="{FF2B5EF4-FFF2-40B4-BE49-F238E27FC236}">
                <a16:creationId xmlns:a16="http://schemas.microsoft.com/office/drawing/2014/main" id="{0B36D5D5-DA04-0642-AEA4-7EEE27A1D66B}"/>
              </a:ext>
            </a:extLst>
          </p:cNvPr>
          <p:cNvSpPr txBox="1"/>
          <p:nvPr/>
        </p:nvSpPr>
        <p:spPr>
          <a:xfrm rot="3363728">
            <a:off x="5577802" y="2047155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10cm</a:t>
            </a: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5D9D5F15-25EF-5642-AADE-980E888489A4}"/>
              </a:ext>
            </a:extLst>
          </p:cNvPr>
          <p:cNvSpPr/>
          <p:nvPr/>
        </p:nvSpPr>
        <p:spPr>
          <a:xfrm>
            <a:off x="842114" y="4683700"/>
            <a:ext cx="154379" cy="1651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1AA2BCC7-3997-574D-9FA4-602BED9BF025}"/>
              </a:ext>
            </a:extLst>
          </p:cNvPr>
          <p:cNvSpPr/>
          <p:nvPr/>
        </p:nvSpPr>
        <p:spPr>
          <a:xfrm>
            <a:off x="3012635" y="4632351"/>
            <a:ext cx="154379" cy="1651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89528A1A-F9B1-8C4E-8B8A-AAB7E9AB126C}"/>
              </a:ext>
            </a:extLst>
          </p:cNvPr>
          <p:cNvSpPr/>
          <p:nvPr/>
        </p:nvSpPr>
        <p:spPr>
          <a:xfrm>
            <a:off x="7568183" y="621790"/>
            <a:ext cx="129159" cy="11249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716F9DDB-7114-7643-B417-BBE6021C4B52}"/>
              </a:ext>
            </a:extLst>
          </p:cNvPr>
          <p:cNvGrpSpPr/>
          <p:nvPr/>
        </p:nvGrpSpPr>
        <p:grpSpPr>
          <a:xfrm>
            <a:off x="7223812" y="5267197"/>
            <a:ext cx="1678612" cy="1407542"/>
            <a:chOff x="7390706" y="5446693"/>
            <a:chExt cx="1227797" cy="1043956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9344CD0E-105B-1040-81D9-4720107C559B}"/>
                </a:ext>
              </a:extLst>
            </p:cNvPr>
            <p:cNvGrpSpPr/>
            <p:nvPr/>
          </p:nvGrpSpPr>
          <p:grpSpPr>
            <a:xfrm rot="10800000">
              <a:off x="7390706" y="5446693"/>
              <a:ext cx="1227797" cy="1043956"/>
              <a:chOff x="454161" y="345526"/>
              <a:chExt cx="1805685" cy="1321356"/>
            </a:xfrm>
          </p:grpSpPr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E3DF7596-2EE7-0548-A377-DFA2C775BEDD}"/>
                  </a:ext>
                </a:extLst>
              </p:cNvPr>
              <p:cNvSpPr/>
              <p:nvPr/>
            </p:nvSpPr>
            <p:spPr>
              <a:xfrm>
                <a:off x="454161" y="841611"/>
                <a:ext cx="707721" cy="312829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01E35530-1474-9246-9477-CBD7B7B4B68C}"/>
                  </a:ext>
                </a:extLst>
              </p:cNvPr>
              <p:cNvSpPr/>
              <p:nvPr/>
            </p:nvSpPr>
            <p:spPr>
              <a:xfrm>
                <a:off x="1160120" y="841611"/>
                <a:ext cx="606736" cy="312026"/>
              </a:xfrm>
              <a:prstGeom prst="rect">
                <a:avLst/>
              </a:prstGeom>
              <a:solidFill>
                <a:srgbClr val="521B93">
                  <a:alpha val="20000"/>
                </a:srgb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E91FF8E4-8EFF-AD42-A403-C3E8BBE4F412}"/>
                  </a:ext>
                </a:extLst>
              </p:cNvPr>
              <p:cNvSpPr/>
              <p:nvPr/>
            </p:nvSpPr>
            <p:spPr>
              <a:xfrm>
                <a:off x="1766856" y="841612"/>
                <a:ext cx="492990" cy="312026"/>
              </a:xfrm>
              <a:prstGeom prst="rect">
                <a:avLst/>
              </a:prstGeom>
              <a:solidFill>
                <a:srgbClr val="E2F0D9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2" name="Right Triangle 121">
                <a:extLst>
                  <a:ext uri="{FF2B5EF4-FFF2-40B4-BE49-F238E27FC236}">
                    <a16:creationId xmlns:a16="http://schemas.microsoft.com/office/drawing/2014/main" id="{E058C8B8-3710-DD4D-AFB6-E73C723AB5E2}"/>
                  </a:ext>
                </a:extLst>
              </p:cNvPr>
              <p:cNvSpPr/>
              <p:nvPr/>
            </p:nvSpPr>
            <p:spPr>
              <a:xfrm rot="16200000">
                <a:off x="1212770" y="287520"/>
                <a:ext cx="496084" cy="612096"/>
              </a:xfrm>
              <a:prstGeom prst="rt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3" name="Right Triangle 122">
                <a:extLst>
                  <a:ext uri="{FF2B5EF4-FFF2-40B4-BE49-F238E27FC236}">
                    <a16:creationId xmlns:a16="http://schemas.microsoft.com/office/drawing/2014/main" id="{C1006444-5301-A147-9173-1EFC53765BE8}"/>
                  </a:ext>
                </a:extLst>
              </p:cNvPr>
              <p:cNvSpPr/>
              <p:nvPr/>
            </p:nvSpPr>
            <p:spPr>
              <a:xfrm rot="16200000" flipH="1">
                <a:off x="1204590" y="1104616"/>
                <a:ext cx="512440" cy="612092"/>
              </a:xfrm>
              <a:prstGeom prst="rtTriangl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D1288885-55A5-AD47-853E-8E72822CAF61}"/>
                </a:ext>
              </a:extLst>
            </p:cNvPr>
            <p:cNvSpPr/>
            <p:nvPr/>
          </p:nvSpPr>
          <p:spPr>
            <a:xfrm>
              <a:off x="7716124" y="5724533"/>
              <a:ext cx="129159" cy="1124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85" name="Straight Arrow Connector 284">
            <a:extLst>
              <a:ext uri="{FF2B5EF4-FFF2-40B4-BE49-F238E27FC236}">
                <a16:creationId xmlns:a16="http://schemas.microsoft.com/office/drawing/2014/main" id="{134A02CA-9C0F-4B49-9027-FE56376CED30}"/>
              </a:ext>
            </a:extLst>
          </p:cNvPr>
          <p:cNvCxnSpPr>
            <a:cxnSpLocks/>
          </p:cNvCxnSpPr>
          <p:nvPr/>
        </p:nvCxnSpPr>
        <p:spPr>
          <a:xfrm>
            <a:off x="4979582" y="3963718"/>
            <a:ext cx="4872" cy="600732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" name="TextBox 285">
            <a:extLst>
              <a:ext uri="{FF2B5EF4-FFF2-40B4-BE49-F238E27FC236}">
                <a16:creationId xmlns:a16="http://schemas.microsoft.com/office/drawing/2014/main" id="{1862B5DB-B804-0348-A134-89CBECED419A}"/>
              </a:ext>
            </a:extLst>
          </p:cNvPr>
          <p:cNvSpPr txBox="1"/>
          <p:nvPr/>
        </p:nvSpPr>
        <p:spPr>
          <a:xfrm rot="16200000">
            <a:off x="4408665" y="4006490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14cm</a:t>
            </a:r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22414771-9700-FE49-A05B-501C96B1CE5F}"/>
              </a:ext>
            </a:extLst>
          </p:cNvPr>
          <p:cNvGrpSpPr/>
          <p:nvPr/>
        </p:nvGrpSpPr>
        <p:grpSpPr>
          <a:xfrm>
            <a:off x="7352129" y="3624439"/>
            <a:ext cx="1322795" cy="1354550"/>
            <a:chOff x="2458897" y="1061258"/>
            <a:chExt cx="3514939" cy="1647373"/>
          </a:xfrm>
        </p:grpSpPr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8BF822F4-24DF-5F48-BB4D-532AE216C617}"/>
                </a:ext>
              </a:extLst>
            </p:cNvPr>
            <p:cNvSpPr/>
            <p:nvPr/>
          </p:nvSpPr>
          <p:spPr>
            <a:xfrm>
              <a:off x="2458897" y="1557566"/>
              <a:ext cx="1130846" cy="65445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D7E7F42F-5677-E74D-ADAA-F8C4416EA21E}"/>
                </a:ext>
              </a:extLst>
            </p:cNvPr>
            <p:cNvSpPr/>
            <p:nvPr/>
          </p:nvSpPr>
          <p:spPr>
            <a:xfrm>
              <a:off x="3599997" y="1557345"/>
              <a:ext cx="1222323" cy="655201"/>
            </a:xfrm>
            <a:prstGeom prst="rect">
              <a:avLst/>
            </a:prstGeom>
            <a:solidFill>
              <a:srgbClr val="521B93">
                <a:alpha val="2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FF154583-8B80-C64F-AC9C-906AB8CE2DF2}"/>
                </a:ext>
              </a:extLst>
            </p:cNvPr>
            <p:cNvSpPr/>
            <p:nvPr/>
          </p:nvSpPr>
          <p:spPr>
            <a:xfrm>
              <a:off x="4816190" y="1557565"/>
              <a:ext cx="1157646" cy="65445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3" name="Triangle 292">
              <a:extLst>
                <a:ext uri="{FF2B5EF4-FFF2-40B4-BE49-F238E27FC236}">
                  <a16:creationId xmlns:a16="http://schemas.microsoft.com/office/drawing/2014/main" id="{A4A20DDD-2DB5-2B4D-AF0E-F64AE45057CC}"/>
                </a:ext>
              </a:extLst>
            </p:cNvPr>
            <p:cNvSpPr/>
            <p:nvPr/>
          </p:nvSpPr>
          <p:spPr>
            <a:xfrm>
              <a:off x="3577647" y="1061258"/>
              <a:ext cx="1216519" cy="496086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4" name="Triangle 293">
              <a:extLst>
                <a:ext uri="{FF2B5EF4-FFF2-40B4-BE49-F238E27FC236}">
                  <a16:creationId xmlns:a16="http://schemas.microsoft.com/office/drawing/2014/main" id="{8011C5B2-9272-6140-BE72-ED054EEB3166}"/>
                </a:ext>
              </a:extLst>
            </p:cNvPr>
            <p:cNvSpPr/>
            <p:nvPr/>
          </p:nvSpPr>
          <p:spPr>
            <a:xfrm rot="10800000">
              <a:off x="3599670" y="2212546"/>
              <a:ext cx="1216519" cy="496085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96" name="Straight Arrow Connector 295">
            <a:extLst>
              <a:ext uri="{FF2B5EF4-FFF2-40B4-BE49-F238E27FC236}">
                <a16:creationId xmlns:a16="http://schemas.microsoft.com/office/drawing/2014/main" id="{727B39FB-5228-4343-B2CD-07B358DA8077}"/>
              </a:ext>
            </a:extLst>
          </p:cNvPr>
          <p:cNvCxnSpPr>
            <a:cxnSpLocks/>
          </p:cNvCxnSpPr>
          <p:nvPr/>
        </p:nvCxnSpPr>
        <p:spPr>
          <a:xfrm flipH="1" flipV="1">
            <a:off x="7329204" y="3954378"/>
            <a:ext cx="478730" cy="3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" name="TextBox 296">
            <a:extLst>
              <a:ext uri="{FF2B5EF4-FFF2-40B4-BE49-F238E27FC236}">
                <a16:creationId xmlns:a16="http://schemas.microsoft.com/office/drawing/2014/main" id="{325D9BA7-7835-C24F-B5D8-1893D7629F30}"/>
              </a:ext>
            </a:extLst>
          </p:cNvPr>
          <p:cNvSpPr txBox="1"/>
          <p:nvPr/>
        </p:nvSpPr>
        <p:spPr>
          <a:xfrm>
            <a:off x="7221206" y="3650850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10cm</a:t>
            </a:r>
          </a:p>
        </p:txBody>
      </p:sp>
      <p:cxnSp>
        <p:nvCxnSpPr>
          <p:cNvPr id="301" name="Straight Arrow Connector 300">
            <a:extLst>
              <a:ext uri="{FF2B5EF4-FFF2-40B4-BE49-F238E27FC236}">
                <a16:creationId xmlns:a16="http://schemas.microsoft.com/office/drawing/2014/main" id="{887D4E97-31B7-2E43-9068-22EB00C0673C}"/>
              </a:ext>
            </a:extLst>
          </p:cNvPr>
          <p:cNvCxnSpPr>
            <a:cxnSpLocks/>
          </p:cNvCxnSpPr>
          <p:nvPr/>
        </p:nvCxnSpPr>
        <p:spPr>
          <a:xfrm>
            <a:off x="7247394" y="3996820"/>
            <a:ext cx="4872" cy="600732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2" name="TextBox 301">
            <a:extLst>
              <a:ext uri="{FF2B5EF4-FFF2-40B4-BE49-F238E27FC236}">
                <a16:creationId xmlns:a16="http://schemas.microsoft.com/office/drawing/2014/main" id="{C3FECEED-0DA5-5844-82BC-A9A8E90B9142}"/>
              </a:ext>
            </a:extLst>
          </p:cNvPr>
          <p:cNvSpPr txBox="1"/>
          <p:nvPr/>
        </p:nvSpPr>
        <p:spPr>
          <a:xfrm rot="16200000">
            <a:off x="6676477" y="4039592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13cm</a:t>
            </a:r>
          </a:p>
        </p:txBody>
      </p:sp>
      <p:cxnSp>
        <p:nvCxnSpPr>
          <p:cNvPr id="304" name="Straight Arrow Connector 303">
            <a:extLst>
              <a:ext uri="{FF2B5EF4-FFF2-40B4-BE49-F238E27FC236}">
                <a16:creationId xmlns:a16="http://schemas.microsoft.com/office/drawing/2014/main" id="{E4F1EF2A-D06D-6C47-8B55-FF91545443F0}"/>
              </a:ext>
            </a:extLst>
          </p:cNvPr>
          <p:cNvCxnSpPr>
            <a:cxnSpLocks/>
          </p:cNvCxnSpPr>
          <p:nvPr/>
        </p:nvCxnSpPr>
        <p:spPr>
          <a:xfrm>
            <a:off x="7166672" y="5777704"/>
            <a:ext cx="4872" cy="394817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5" name="TextBox 304">
            <a:extLst>
              <a:ext uri="{FF2B5EF4-FFF2-40B4-BE49-F238E27FC236}">
                <a16:creationId xmlns:a16="http://schemas.microsoft.com/office/drawing/2014/main" id="{9D4AFA5C-C521-4A41-9E84-039730A7B1BC}"/>
              </a:ext>
            </a:extLst>
          </p:cNvPr>
          <p:cNvSpPr txBox="1"/>
          <p:nvPr/>
        </p:nvSpPr>
        <p:spPr>
          <a:xfrm rot="16200000">
            <a:off x="6558638" y="5679209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10cm</a:t>
            </a:r>
          </a:p>
        </p:txBody>
      </p:sp>
      <p:cxnSp>
        <p:nvCxnSpPr>
          <p:cNvPr id="307" name="Straight Arrow Connector 306">
            <a:extLst>
              <a:ext uri="{FF2B5EF4-FFF2-40B4-BE49-F238E27FC236}">
                <a16:creationId xmlns:a16="http://schemas.microsoft.com/office/drawing/2014/main" id="{5F60FC4B-7340-D04C-95C8-F37FC3394A1F}"/>
              </a:ext>
            </a:extLst>
          </p:cNvPr>
          <p:cNvCxnSpPr>
            <a:cxnSpLocks/>
          </p:cNvCxnSpPr>
          <p:nvPr/>
        </p:nvCxnSpPr>
        <p:spPr>
          <a:xfrm flipH="1" flipV="1">
            <a:off x="6502333" y="5792918"/>
            <a:ext cx="9743" cy="447926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" name="TextBox 307">
            <a:extLst>
              <a:ext uri="{FF2B5EF4-FFF2-40B4-BE49-F238E27FC236}">
                <a16:creationId xmlns:a16="http://schemas.microsoft.com/office/drawing/2014/main" id="{27512046-5E5F-7F49-B3EA-A3E1509583A3}"/>
              </a:ext>
            </a:extLst>
          </p:cNvPr>
          <p:cNvSpPr txBox="1"/>
          <p:nvPr/>
        </p:nvSpPr>
        <p:spPr>
          <a:xfrm rot="5400000">
            <a:off x="6179778" y="5921298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10cm</a:t>
            </a:r>
          </a:p>
        </p:txBody>
      </p: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539A8952-0DF5-834B-B3CB-52B79C5B6B05}"/>
              </a:ext>
            </a:extLst>
          </p:cNvPr>
          <p:cNvCxnSpPr>
            <a:cxnSpLocks/>
          </p:cNvCxnSpPr>
          <p:nvPr/>
        </p:nvCxnSpPr>
        <p:spPr>
          <a:xfrm flipH="1">
            <a:off x="8157648" y="2976163"/>
            <a:ext cx="603945" cy="1"/>
          </a:xfrm>
          <a:prstGeom prst="straightConnector1">
            <a:avLst/>
          </a:prstGeom>
          <a:ln w="190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2" name="TextBox 311">
            <a:extLst>
              <a:ext uri="{FF2B5EF4-FFF2-40B4-BE49-F238E27FC236}">
                <a16:creationId xmlns:a16="http://schemas.microsoft.com/office/drawing/2014/main" id="{BC57E8B4-729A-1246-B3A3-4C99466D85BB}"/>
              </a:ext>
            </a:extLst>
          </p:cNvPr>
          <p:cNvSpPr txBox="1"/>
          <p:nvPr/>
        </p:nvSpPr>
        <p:spPr>
          <a:xfrm>
            <a:off x="8073536" y="2921263"/>
            <a:ext cx="91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15cm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79B0D35A-5A45-6049-A1BD-D925C71B873A}"/>
              </a:ext>
            </a:extLst>
          </p:cNvPr>
          <p:cNvSpPr txBox="1"/>
          <p:nvPr/>
        </p:nvSpPr>
        <p:spPr>
          <a:xfrm>
            <a:off x="36794" y="5989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5AFBF7FF-B99B-8F4B-BBA7-F1ED0423424A}"/>
              </a:ext>
            </a:extLst>
          </p:cNvPr>
          <p:cNvSpPr txBox="1"/>
          <p:nvPr/>
        </p:nvSpPr>
        <p:spPr>
          <a:xfrm>
            <a:off x="2279330" y="3226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F9D0439F-CD5D-D749-9FA6-C18D68AF07A3}"/>
              </a:ext>
            </a:extLst>
          </p:cNvPr>
          <p:cNvSpPr txBox="1"/>
          <p:nvPr/>
        </p:nvSpPr>
        <p:spPr>
          <a:xfrm>
            <a:off x="35956" y="172070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55A1DD2B-9A3B-7A4D-B0BA-DF369D5357B2}"/>
              </a:ext>
            </a:extLst>
          </p:cNvPr>
          <p:cNvSpPr txBox="1"/>
          <p:nvPr/>
        </p:nvSpPr>
        <p:spPr>
          <a:xfrm>
            <a:off x="2278492" y="169307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B9F67C38-245A-AA4F-99DC-693FFC359BA1}"/>
              </a:ext>
            </a:extLst>
          </p:cNvPr>
          <p:cNvSpPr txBox="1"/>
          <p:nvPr/>
        </p:nvSpPr>
        <p:spPr>
          <a:xfrm>
            <a:off x="35956" y="3396773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F1365366-5E7D-8441-B65A-8657B9BD524D}"/>
              </a:ext>
            </a:extLst>
          </p:cNvPr>
          <p:cNvSpPr txBox="1"/>
          <p:nvPr/>
        </p:nvSpPr>
        <p:spPr>
          <a:xfrm>
            <a:off x="2278492" y="336914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64C9744C-5D6D-4246-AF3F-C7A81A3C594C}"/>
              </a:ext>
            </a:extLst>
          </p:cNvPr>
          <p:cNvSpPr txBox="1"/>
          <p:nvPr/>
        </p:nvSpPr>
        <p:spPr>
          <a:xfrm>
            <a:off x="35956" y="5069445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9A024543-BBFA-DC49-9FAF-984B6D99EE1E}"/>
              </a:ext>
            </a:extLst>
          </p:cNvPr>
          <p:cNvSpPr txBox="1"/>
          <p:nvPr/>
        </p:nvSpPr>
        <p:spPr>
          <a:xfrm>
            <a:off x="2278492" y="504181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810A12D4-5019-4A44-B70A-4194A8C6C47E}"/>
              </a:ext>
            </a:extLst>
          </p:cNvPr>
          <p:cNvSpPr txBox="1"/>
          <p:nvPr/>
        </p:nvSpPr>
        <p:spPr>
          <a:xfrm>
            <a:off x="4538123" y="34344"/>
            <a:ext cx="293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E6E3F848-DF50-564C-80D6-6C4204C1E15E}"/>
              </a:ext>
            </a:extLst>
          </p:cNvPr>
          <p:cNvSpPr txBox="1"/>
          <p:nvPr/>
        </p:nvSpPr>
        <p:spPr>
          <a:xfrm>
            <a:off x="6780659" y="6717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19080E26-5A88-154A-9C2E-6C1C780BCEFC}"/>
              </a:ext>
            </a:extLst>
          </p:cNvPr>
          <p:cNvSpPr txBox="1"/>
          <p:nvPr/>
        </p:nvSpPr>
        <p:spPr>
          <a:xfrm>
            <a:off x="4538123" y="1732533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</a:t>
            </a: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719B8A94-76CC-434D-9331-A48E994BD0FD}"/>
              </a:ext>
            </a:extLst>
          </p:cNvPr>
          <p:cNvSpPr txBox="1"/>
          <p:nvPr/>
        </p:nvSpPr>
        <p:spPr>
          <a:xfrm>
            <a:off x="6780659" y="1704906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E7769665-6A30-FA4D-B005-D558467C7D94}"/>
              </a:ext>
            </a:extLst>
          </p:cNvPr>
          <p:cNvSpPr txBox="1"/>
          <p:nvPr/>
        </p:nvSpPr>
        <p:spPr>
          <a:xfrm>
            <a:off x="4538034" y="3396773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563D4CB7-DD87-7E48-A5DD-EE32604F76C6}"/>
              </a:ext>
            </a:extLst>
          </p:cNvPr>
          <p:cNvSpPr txBox="1"/>
          <p:nvPr/>
        </p:nvSpPr>
        <p:spPr>
          <a:xfrm>
            <a:off x="6780570" y="3369146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E654677B-FDF4-A149-A45F-1A9EC5B09FD5}"/>
              </a:ext>
            </a:extLst>
          </p:cNvPr>
          <p:cNvSpPr txBox="1"/>
          <p:nvPr/>
        </p:nvSpPr>
        <p:spPr>
          <a:xfrm>
            <a:off x="4546653" y="5065686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EA370CBD-10A8-C845-8800-4D8BBB93FF92}"/>
              </a:ext>
            </a:extLst>
          </p:cNvPr>
          <p:cNvSpPr txBox="1"/>
          <p:nvPr/>
        </p:nvSpPr>
        <p:spPr>
          <a:xfrm>
            <a:off x="6789189" y="5038059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1186374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134</Words>
  <Application>Microsoft Macintosh PowerPoint</Application>
  <PresentationFormat>On-screen Show (4:3)</PresentationFormat>
  <Paragraphs>134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</cp:revision>
  <dcterms:created xsi:type="dcterms:W3CDTF">2021-02-25T12:18:08Z</dcterms:created>
  <dcterms:modified xsi:type="dcterms:W3CDTF">2021-02-25T14:29:11Z</dcterms:modified>
</cp:coreProperties>
</file>