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D883FF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A6F75-5B38-3440-A2AA-EA7D0F1132E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67BC1-8159-7A4E-ACAA-C4603E67A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685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7BC1-8159-7A4E-ACAA-C4603E67A7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93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4BC8-6B13-684E-BA33-A81F35207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5600B-5BAA-0A4C-88E5-907AD1CB7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7BBDE-03E8-7A47-A19D-9D1702C17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02B9A-E324-3441-9F3C-A9D6DA84F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4F82F-AAEE-D744-9B08-AFA052D5E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46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862AB-5BDD-4F42-B24A-EDC46D3AE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1B399-A802-844E-B3F3-562AB020F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95153-C7C2-FA42-AE75-2D8D9D82F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61B3D-AF2C-7B4D-8955-5F78EDE39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71FD6-0114-0440-A021-C7612FC3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1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BC817-5180-0549-A02A-AB91D5054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F5340-9B48-FA45-8920-4DAB6EAD2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045A5-8342-B241-8A4F-80C39F173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2702C-0562-6442-AF88-EAC22872B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8C430-148F-C14C-8BC1-01197CF0F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81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E1624-1E89-944E-A630-94CA014C7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13619-B115-A441-A498-2191381280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C9AE1-31EF-7041-AE54-46DAFD0B7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B0F131-EF91-444C-BE93-37A4990DF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9F49D-B274-BF47-973C-7CB1DF72C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1914D-6482-C040-BAD6-6F634744C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9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399E-2E5A-D242-A30C-0D2375093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50F50-6036-C54C-8B8B-6BF8BAE2D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C676AB-A909-054F-A3AD-6DAC7174A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E05C3-351D-EE41-8C3D-38DC9A7287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4B6A2-4173-6E4A-B888-D68CB18128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61775-0ED6-B842-B808-5B6B00F51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D2AB0E-4D51-AB45-BB69-0AFEF097C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450416-E649-AC4E-B50F-4E17D075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8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95D7B-876D-E64D-8CFD-753100FF4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9D847C-3DB1-544F-89F9-615248BAD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562F9F-6AC1-554F-86F3-C22E6272D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D72D6A-61B4-1045-908C-C6C503904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8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87391-77DD-734C-B09F-2A5C83EC4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C14A4C-FFAF-0149-9913-30F566EC4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F6393-5DB2-DC4E-A8BA-F84FA128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6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4A5CE-9C3B-8042-B7E7-00A0DF78E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00D12-11AE-2B44-8DED-96B4F5CE1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8FEDF-BEF3-494E-91B7-9C491CA24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0FFC5C-EE14-E443-8C29-D00E47FF1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518FB-B6E0-F84E-B20D-4CD754B79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FC7C5-75F7-EE45-88D2-7C928D12D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0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EAA5E-AE66-D049-8F96-4DD6915B4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254C26-93C7-4C4D-905B-2B15A012D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B3B01-570E-DE44-8C7F-7394E7450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F5EAEF-D471-D942-8B2C-E41BBF7C9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2C028-3553-6442-AC98-0449C4E97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1A1FF-4892-D74F-AAF1-29E7ABAA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FED53-4984-1F4C-A94F-07B4F816E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A4144-3B1D-CC4F-8AB1-09570AD70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B0E75-A6BE-8E43-B85A-30C2510A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8D6D8-61C3-8149-A434-B0487006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9C111-FABE-C944-9B4C-952ACA60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96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CBABBD-189C-2F48-8663-94F94B813F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BE5E56-71E6-304B-BE3D-77F6E7F20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DF9C6-1A0D-3641-9B0A-CC4BA43E6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E3EE8-0398-0243-B389-B891BF18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9CBBB-D5DF-B24C-A6DC-C66CAC98E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67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CD3259-0EEF-3E49-BE54-24B571C0B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BCA21-1A60-A34B-A24F-DD64CFAB9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D2BC0-4384-894D-BA34-4AC44554F5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9B3F8-C1D9-544C-A7F1-8F9430D09C6F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9F066-CA0F-BA47-BA83-D2B96CF50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19322-06FC-7348-9769-F2929FE11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43AB9-C5CC-A04F-A432-C68519342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3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4">
            <a:extLst>
              <a:ext uri="{FF2B5EF4-FFF2-40B4-BE49-F238E27FC236}">
                <a16:creationId xmlns:a16="http://schemas.microsoft.com/office/drawing/2014/main" id="{EB29DE9C-C1DA-1641-8B29-123AA7A31C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660838"/>
              </p:ext>
            </p:extLst>
          </p:nvPr>
        </p:nvGraphicFramePr>
        <p:xfrm>
          <a:off x="152400" y="153994"/>
          <a:ext cx="11887200" cy="655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303531149"/>
                    </a:ext>
                  </a:extLst>
                </a:gridCol>
                <a:gridCol w="4762500">
                  <a:extLst>
                    <a:ext uri="{9D8B030D-6E8A-4147-A177-3AD203B41FA5}">
                      <a16:colId xmlns:a16="http://schemas.microsoft.com/office/drawing/2014/main" val="430851274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64602470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Below are 3 unbiased spinners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641834"/>
                  </a:ext>
                </a:extLst>
              </a:tr>
              <a:tr h="609440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27641"/>
                  </a:ext>
                </a:extLst>
              </a:tr>
            </a:tbl>
          </a:graphicData>
        </a:graphic>
      </p:graphicFrame>
      <p:sp>
        <p:nvSpPr>
          <p:cNvPr id="22" name="Oval 21">
            <a:extLst>
              <a:ext uri="{FF2B5EF4-FFF2-40B4-BE49-F238E27FC236}">
                <a16:creationId xmlns:a16="http://schemas.microsoft.com/office/drawing/2014/main" id="{5772B3E1-2387-494A-9EA7-7B2ECE0E40D8}"/>
              </a:ext>
            </a:extLst>
          </p:cNvPr>
          <p:cNvSpPr/>
          <p:nvPr/>
        </p:nvSpPr>
        <p:spPr>
          <a:xfrm>
            <a:off x="4931223" y="1384300"/>
            <a:ext cx="1840157" cy="3251200"/>
          </a:xfrm>
          <a:prstGeom prst="ellipse">
            <a:avLst/>
          </a:prstGeom>
          <a:solidFill>
            <a:srgbClr val="FF8AD8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F4C3BE2-A9A9-8847-8BC6-54200A0ED175}"/>
              </a:ext>
            </a:extLst>
          </p:cNvPr>
          <p:cNvGrpSpPr/>
          <p:nvPr/>
        </p:nvGrpSpPr>
        <p:grpSpPr>
          <a:xfrm>
            <a:off x="8782956" y="3490993"/>
            <a:ext cx="2786744" cy="2898008"/>
            <a:chOff x="6662056" y="1862299"/>
            <a:chExt cx="2230135" cy="2319176"/>
          </a:xfrm>
        </p:grpSpPr>
        <p:sp>
          <p:nvSpPr>
            <p:cNvPr id="4" name="Regular Pentagon 3">
              <a:extLst>
                <a:ext uri="{FF2B5EF4-FFF2-40B4-BE49-F238E27FC236}">
                  <a16:creationId xmlns:a16="http://schemas.microsoft.com/office/drawing/2014/main" id="{11BC5623-EA19-5C49-A7BE-1E2A1F9D04B9}"/>
                </a:ext>
              </a:extLst>
            </p:cNvPr>
            <p:cNvSpPr/>
            <p:nvPr/>
          </p:nvSpPr>
          <p:spPr>
            <a:xfrm>
              <a:off x="6662056" y="1862299"/>
              <a:ext cx="1472614" cy="1402490"/>
            </a:xfrm>
            <a:prstGeom prst="pentagon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497CDE8-5A39-C548-AB72-3DF2AFC03824}"/>
                </a:ext>
              </a:extLst>
            </p:cNvPr>
            <p:cNvSpPr/>
            <p:nvPr/>
          </p:nvSpPr>
          <p:spPr>
            <a:xfrm rot="1080454">
              <a:off x="7977791" y="2516571"/>
              <a:ext cx="914400" cy="914400"/>
            </a:xfrm>
            <a:prstGeom prst="rect">
              <a:avLst/>
            </a:prstGeom>
            <a:solidFill>
              <a:srgbClr val="92D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7A080B-8DD5-C640-88DB-AECE59B89CA7}"/>
                </a:ext>
              </a:extLst>
            </p:cNvPr>
            <p:cNvSpPr/>
            <p:nvPr/>
          </p:nvSpPr>
          <p:spPr>
            <a:xfrm>
              <a:off x="6944447" y="3264789"/>
              <a:ext cx="914400" cy="9144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247E760-AD7E-884C-BFB7-AD50F54C47BC}"/>
                </a:ext>
              </a:extLst>
            </p:cNvPr>
            <p:cNvSpPr/>
            <p:nvPr/>
          </p:nvSpPr>
          <p:spPr>
            <a:xfrm>
              <a:off x="7858845" y="3263900"/>
              <a:ext cx="872404" cy="917575"/>
            </a:xfrm>
            <a:custGeom>
              <a:avLst/>
              <a:gdLst>
                <a:gd name="connsiteX0" fmla="*/ 0 w 873125"/>
                <a:gd name="connsiteY0" fmla="*/ 0 h 917575"/>
                <a:gd name="connsiteX1" fmla="*/ 3175 w 873125"/>
                <a:gd name="connsiteY1" fmla="*/ 917575 h 917575"/>
                <a:gd name="connsiteX2" fmla="*/ 873125 w 873125"/>
                <a:gd name="connsiteY2" fmla="*/ 288925 h 917575"/>
                <a:gd name="connsiteX3" fmla="*/ 0 w 873125"/>
                <a:gd name="connsiteY3" fmla="*/ 0 h 91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3125" h="917575">
                  <a:moveTo>
                    <a:pt x="0" y="0"/>
                  </a:moveTo>
                  <a:cubicBezTo>
                    <a:pt x="1058" y="305858"/>
                    <a:pt x="2117" y="611717"/>
                    <a:pt x="3175" y="917575"/>
                  </a:cubicBezTo>
                  <a:lnTo>
                    <a:pt x="873125" y="2889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65A9E0-D05E-4844-81E5-D3DFBC508BDF}"/>
                </a:ext>
              </a:extLst>
            </p:cNvPr>
            <p:cNvSpPr/>
            <p:nvPr/>
          </p:nvSpPr>
          <p:spPr>
            <a:xfrm>
              <a:off x="7557978" y="2951485"/>
              <a:ext cx="599574" cy="599574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BB91C2F-6F4B-3D4F-BF2F-8AFF844718AC}"/>
                </a:ext>
              </a:extLst>
            </p:cNvPr>
            <p:cNvCxnSpPr>
              <a:cxnSpLocks/>
              <a:stCxn id="7" idx="0"/>
            </p:cNvCxnSpPr>
            <p:nvPr/>
          </p:nvCxnSpPr>
          <p:spPr>
            <a:xfrm>
              <a:off x="7858845" y="3263900"/>
              <a:ext cx="275825" cy="45808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B602F0-DD93-F841-9A88-127531D1651D}"/>
              </a:ext>
            </a:extLst>
          </p:cNvPr>
          <p:cNvCxnSpPr>
            <a:cxnSpLocks/>
          </p:cNvCxnSpPr>
          <p:nvPr/>
        </p:nvCxnSpPr>
        <p:spPr>
          <a:xfrm flipV="1">
            <a:off x="5247381" y="1767596"/>
            <a:ext cx="1167057" cy="24845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34CBC22-B1C2-E54C-A95C-52F6996956B5}"/>
              </a:ext>
            </a:extLst>
          </p:cNvPr>
          <p:cNvCxnSpPr>
            <a:cxnSpLocks/>
          </p:cNvCxnSpPr>
          <p:nvPr/>
        </p:nvCxnSpPr>
        <p:spPr>
          <a:xfrm flipH="1" flipV="1">
            <a:off x="5247381" y="1767596"/>
            <a:ext cx="1167058" cy="24845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0C1D658-197B-C34F-8805-88DA0EAFDE64}"/>
              </a:ext>
            </a:extLst>
          </p:cNvPr>
          <p:cNvSpPr txBox="1"/>
          <p:nvPr/>
        </p:nvSpPr>
        <p:spPr>
          <a:xfrm>
            <a:off x="5034530" y="144903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39FD3F-530F-F445-A994-DDE396C41185}"/>
              </a:ext>
            </a:extLst>
          </p:cNvPr>
          <p:cNvSpPr txBox="1"/>
          <p:nvPr/>
        </p:nvSpPr>
        <p:spPr>
          <a:xfrm>
            <a:off x="6412880" y="420139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E7E72E-B475-ED4B-A6B7-9D39FB11A604}"/>
              </a:ext>
            </a:extLst>
          </p:cNvPr>
          <p:cNvSpPr txBox="1"/>
          <p:nvPr/>
        </p:nvSpPr>
        <p:spPr>
          <a:xfrm>
            <a:off x="6412880" y="142364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E600C8-E847-DF46-A4C0-6F5FFD9338A9}"/>
              </a:ext>
            </a:extLst>
          </p:cNvPr>
          <p:cNvSpPr txBox="1"/>
          <p:nvPr/>
        </p:nvSpPr>
        <p:spPr>
          <a:xfrm>
            <a:off x="4925635" y="414681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8" name="Pie 27">
            <a:extLst>
              <a:ext uri="{FF2B5EF4-FFF2-40B4-BE49-F238E27FC236}">
                <a16:creationId xmlns:a16="http://schemas.microsoft.com/office/drawing/2014/main" id="{AE034369-C220-8C40-BDE9-7CFB78142A2F}"/>
              </a:ext>
            </a:extLst>
          </p:cNvPr>
          <p:cNvSpPr/>
          <p:nvPr/>
        </p:nvSpPr>
        <p:spPr>
          <a:xfrm>
            <a:off x="4925634" y="1384256"/>
            <a:ext cx="1804962" cy="3251200"/>
          </a:xfrm>
          <a:prstGeom prst="pie">
            <a:avLst>
              <a:gd name="adj1" fmla="val 3832004"/>
              <a:gd name="adj2" fmla="val 6905016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22841E7-CA80-8040-B9AC-555B7F0469C8}"/>
              </a:ext>
            </a:extLst>
          </p:cNvPr>
          <p:cNvSpPr/>
          <p:nvPr/>
        </p:nvSpPr>
        <p:spPr>
          <a:xfrm>
            <a:off x="4942945" y="1384256"/>
            <a:ext cx="1840157" cy="3251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e 29">
            <a:extLst>
              <a:ext uri="{FF2B5EF4-FFF2-40B4-BE49-F238E27FC236}">
                <a16:creationId xmlns:a16="http://schemas.microsoft.com/office/drawing/2014/main" id="{9D4CE799-6F55-1142-AE2C-F659FCE422AD}"/>
              </a:ext>
            </a:extLst>
          </p:cNvPr>
          <p:cNvSpPr/>
          <p:nvPr/>
        </p:nvSpPr>
        <p:spPr>
          <a:xfrm rot="10800000">
            <a:off x="4938334" y="1358856"/>
            <a:ext cx="1804962" cy="3251200"/>
          </a:xfrm>
          <a:prstGeom prst="pie">
            <a:avLst>
              <a:gd name="adj1" fmla="val 3832004"/>
              <a:gd name="adj2" fmla="val 6905016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DA0D7D2-EA61-2A4A-88C7-1D12DD110162}"/>
              </a:ext>
            </a:extLst>
          </p:cNvPr>
          <p:cNvSpPr/>
          <p:nvPr/>
        </p:nvSpPr>
        <p:spPr>
          <a:xfrm>
            <a:off x="411747" y="1089517"/>
            <a:ext cx="2923683" cy="2923683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ie 32">
            <a:extLst>
              <a:ext uri="{FF2B5EF4-FFF2-40B4-BE49-F238E27FC236}">
                <a16:creationId xmlns:a16="http://schemas.microsoft.com/office/drawing/2014/main" id="{62A4411B-0908-2A4C-9B89-8E5C19C1C086}"/>
              </a:ext>
            </a:extLst>
          </p:cNvPr>
          <p:cNvSpPr/>
          <p:nvPr/>
        </p:nvSpPr>
        <p:spPr>
          <a:xfrm>
            <a:off x="411746" y="1057155"/>
            <a:ext cx="2910253" cy="2956045"/>
          </a:xfrm>
          <a:prstGeom prst="pie">
            <a:avLst>
              <a:gd name="adj1" fmla="val 0"/>
              <a:gd name="adj2" fmla="val 8057880"/>
            </a:avLst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6DF3DDA-69C7-9046-8967-0515FE37699C}"/>
              </a:ext>
            </a:extLst>
          </p:cNvPr>
          <p:cNvCxnSpPr>
            <a:cxnSpLocks/>
          </p:cNvCxnSpPr>
          <p:nvPr/>
        </p:nvCxnSpPr>
        <p:spPr>
          <a:xfrm flipH="1" flipV="1">
            <a:off x="1494851" y="1944810"/>
            <a:ext cx="391837" cy="6047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5E961EEC-5FE4-144E-9187-DB8FEACB42ED}"/>
              </a:ext>
            </a:extLst>
          </p:cNvPr>
          <p:cNvSpPr/>
          <p:nvPr/>
        </p:nvSpPr>
        <p:spPr>
          <a:xfrm>
            <a:off x="1494852" y="2158802"/>
            <a:ext cx="749219" cy="749219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5DD4B55-5C32-5E4B-9E8F-6C8D7909EF87}"/>
              </a:ext>
            </a:extLst>
          </p:cNvPr>
          <p:cNvSpPr/>
          <p:nvPr/>
        </p:nvSpPr>
        <p:spPr>
          <a:xfrm>
            <a:off x="5451291" y="2621856"/>
            <a:ext cx="749219" cy="749219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BD2BE7C-5FDF-A84F-95C9-6A37DE1E90FD}"/>
              </a:ext>
            </a:extLst>
          </p:cNvPr>
          <p:cNvCxnSpPr>
            <a:cxnSpLocks/>
          </p:cNvCxnSpPr>
          <p:nvPr/>
        </p:nvCxnSpPr>
        <p:spPr>
          <a:xfrm>
            <a:off x="5816218" y="2999597"/>
            <a:ext cx="615531" cy="2172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FF452C5-EE16-A746-ADAE-C88C1A67E687}"/>
              </a:ext>
            </a:extLst>
          </p:cNvPr>
          <p:cNvSpPr txBox="1"/>
          <p:nvPr/>
        </p:nvSpPr>
        <p:spPr>
          <a:xfrm>
            <a:off x="1690769" y="2832740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147</a:t>
            </a:r>
            <a:r>
              <a:rPr lang="en-US" sz="2400" baseline="30000" dirty="0"/>
              <a:t>O</a:t>
            </a:r>
            <a:endParaRPr lang="en-US" sz="24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77609D2-88D6-8245-A1AA-82BBA26E6348}"/>
              </a:ext>
            </a:extLst>
          </p:cNvPr>
          <p:cNvSpPr txBox="1"/>
          <p:nvPr/>
        </p:nvSpPr>
        <p:spPr>
          <a:xfrm>
            <a:off x="5547071" y="2147818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36</a:t>
            </a:r>
            <a:r>
              <a:rPr lang="en-US" sz="2400" baseline="30000" dirty="0"/>
              <a:t>O</a:t>
            </a:r>
            <a:endParaRPr lang="en-US" sz="24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253D66A-F384-7D46-9624-586EB9578F3B}"/>
              </a:ext>
            </a:extLst>
          </p:cNvPr>
          <p:cNvSpPr/>
          <p:nvPr/>
        </p:nvSpPr>
        <p:spPr>
          <a:xfrm>
            <a:off x="314435" y="4759235"/>
            <a:ext cx="3086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prstClr val="black"/>
                </a:solidFill>
              </a:rPr>
              <a:t>Find the probability of the spinner landing in the orange sector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805A6DA-7015-B949-B7C9-E684C61EAF6B}"/>
              </a:ext>
            </a:extLst>
          </p:cNvPr>
          <p:cNvSpPr/>
          <p:nvPr/>
        </p:nvSpPr>
        <p:spPr>
          <a:xfrm>
            <a:off x="3670300" y="742983"/>
            <a:ext cx="436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AB and CD are straight lines</a:t>
            </a:r>
            <a:endParaRPr 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F1B3FDF-B675-5F43-861F-D139690DC0A3}"/>
                  </a:ext>
                </a:extLst>
              </p:cNvPr>
              <p:cNvSpPr/>
              <p:nvPr/>
            </p:nvSpPr>
            <p:spPr>
              <a:xfrm>
                <a:off x="4001245" y="5017771"/>
                <a:ext cx="3934161" cy="1363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prstClr val="black"/>
                    </a:solidFill>
                  </a:rPr>
                  <a:t>Show that the probability of the spinner landing in a pink sector 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F1B3FDF-B675-5F43-861F-D139690DC0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245" y="5017771"/>
                <a:ext cx="3934161" cy="1363515"/>
              </a:xfrm>
              <a:prstGeom prst="rect">
                <a:avLst/>
              </a:prstGeom>
              <a:blipFill>
                <a:blip r:embed="rId3"/>
                <a:stretch>
                  <a:fillRect l="-322" t="-3704" r="-2251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>
            <a:extLst>
              <a:ext uri="{FF2B5EF4-FFF2-40B4-BE49-F238E27FC236}">
                <a16:creationId xmlns:a16="http://schemas.microsoft.com/office/drawing/2014/main" id="{6D572CB0-D218-4A4F-9AA8-7E669891950D}"/>
              </a:ext>
            </a:extLst>
          </p:cNvPr>
          <p:cNvSpPr/>
          <p:nvPr/>
        </p:nvSpPr>
        <p:spPr>
          <a:xfrm>
            <a:off x="8392847" y="2070444"/>
            <a:ext cx="3546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prstClr val="black"/>
                </a:solidFill>
              </a:rPr>
              <a:t>Find the probability of the spinner landing in the blue section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4200E92-C85A-994F-8993-F9963EA0DE32}"/>
              </a:ext>
            </a:extLst>
          </p:cNvPr>
          <p:cNvSpPr/>
          <p:nvPr/>
        </p:nvSpPr>
        <p:spPr>
          <a:xfrm>
            <a:off x="8400116" y="750558"/>
            <a:ext cx="3546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prstClr val="black"/>
                </a:solidFill>
              </a:rPr>
              <a:t>The spinner is split into a regular pentagon, 2 squares and a triangle</a:t>
            </a:r>
          </a:p>
        </p:txBody>
      </p:sp>
    </p:spTree>
    <p:extLst>
      <p:ext uri="{BB962C8B-B14F-4D97-AF65-F5344CB8AC3E}">
        <p14:creationId xmlns:p14="http://schemas.microsoft.com/office/powerpoint/2010/main" val="91560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68</Words>
  <Application>Microsoft Macintosh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dcterms:created xsi:type="dcterms:W3CDTF">2021-03-24T15:12:26Z</dcterms:created>
  <dcterms:modified xsi:type="dcterms:W3CDTF">2021-03-24T16:37:49Z</dcterms:modified>
</cp:coreProperties>
</file>