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9" r:id="rId2"/>
    <p:sldId id="260" r:id="rId3"/>
    <p:sldId id="263" r:id="rId4"/>
    <p:sldId id="261" r:id="rId5"/>
    <p:sldId id="264" r:id="rId6"/>
    <p:sldId id="262" r:id="rId7"/>
    <p:sldId id="266" r:id="rId8"/>
    <p:sldId id="265" r:id="rId9"/>
    <p:sldId id="267" r:id="rId10"/>
    <p:sldId id="268" r:id="rId11"/>
    <p:sldId id="269" r:id="rId12"/>
    <p:sldId id="270" r:id="rId13"/>
    <p:sldId id="271" r:id="rId14"/>
    <p:sldId id="256" r:id="rId15"/>
    <p:sldId id="25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1893"/>
    <a:srgbClr val="9437FF"/>
    <a:srgbClr val="FF85FF"/>
    <a:srgbClr val="929292"/>
    <a:srgbClr val="000000"/>
    <a:srgbClr val="0432FF"/>
    <a:srgbClr val="0096FF"/>
    <a:srgbClr val="009051"/>
    <a:srgbClr val="4E8F00"/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08"/>
    <p:restoredTop sz="95903"/>
  </p:normalViewPr>
  <p:slideViewPr>
    <p:cSldViewPr snapToGrid="0" snapToObjects="1">
      <p:cViewPr varScale="1">
        <p:scale>
          <a:sx n="95" d="100"/>
          <a:sy n="95" d="100"/>
        </p:scale>
        <p:origin x="200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3FB4-1CFB-2A49-97AA-D0A525CA92E6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AA3D-4D3B-1B45-8B73-256148591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13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3FB4-1CFB-2A49-97AA-D0A525CA92E6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AA3D-4D3B-1B45-8B73-256148591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61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3FB4-1CFB-2A49-97AA-D0A525CA92E6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AA3D-4D3B-1B45-8B73-256148591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669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3FB4-1CFB-2A49-97AA-D0A525CA92E6}" type="datetimeFigureOut">
              <a:rPr lang="en-US" smtClean="0"/>
              <a:t>3/3/21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AA3D-4D3B-1B45-8B73-256148591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39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3FB4-1CFB-2A49-97AA-D0A525CA92E6}" type="datetimeFigureOut">
              <a:rPr lang="en-US" smtClean="0"/>
              <a:t>3/3/21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AA3D-4D3B-1B45-8B73-256148591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18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3FB4-1CFB-2A49-97AA-D0A525CA92E6}" type="datetimeFigureOut">
              <a:rPr lang="en-US" smtClean="0"/>
              <a:t>3/3/21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AA3D-4D3B-1B45-8B73-256148591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26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3FB4-1CFB-2A49-97AA-D0A525CA92E6}" type="datetimeFigureOut">
              <a:rPr lang="en-US" smtClean="0"/>
              <a:t>3/3/21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AA3D-4D3B-1B45-8B73-256148591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605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3FB4-1CFB-2A49-97AA-D0A525CA92E6}" type="datetimeFigureOut">
              <a:rPr lang="en-US" smtClean="0"/>
              <a:t>3/3/21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AA3D-4D3B-1B45-8B73-256148591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3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3FB4-1CFB-2A49-97AA-D0A525CA92E6}" type="datetimeFigureOut">
              <a:rPr lang="en-US" smtClean="0"/>
              <a:t>3/3/21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AA3D-4D3B-1B45-8B73-256148591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77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3FB4-1CFB-2A49-97AA-D0A525CA92E6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AA3D-4D3B-1B45-8B73-256148591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886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3FB4-1CFB-2A49-97AA-D0A525CA92E6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AA3D-4D3B-1B45-8B73-256148591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41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23FB4-1CFB-2A49-97AA-D0A525CA92E6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6AA3D-4D3B-1B45-8B73-256148591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05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25E557-96C3-0E4D-90F2-1A148E40BAA9}"/>
              </a:ext>
            </a:extLst>
          </p:cNvPr>
          <p:cNvSpPr/>
          <p:nvPr/>
        </p:nvSpPr>
        <p:spPr>
          <a:xfrm>
            <a:off x="200722" y="167271"/>
            <a:ext cx="11786840" cy="65274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8651270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795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1100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8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r>
                                <a:rPr lang="en-GB" sz="80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GB" sz="80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× </m:t>
                              </m:r>
                              <m:r>
                                <a:rPr lang="en-GB" sz="80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</m:oMath>
                          </a14:m>
                          <a:endParaRPr lang="en-GB" sz="8000" b="1" dirty="0">
                            <a:solidFill>
                              <a:srgbClr val="C00000"/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How do you know?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8651270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877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1100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8" t="-30024" r="-215" b="-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49901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62A70BF-89E1-8C45-85B3-3FE4CF285C8E}"/>
              </a:ext>
            </a:extLst>
          </p:cNvPr>
          <p:cNvSpPr/>
          <p:nvPr/>
        </p:nvSpPr>
        <p:spPr>
          <a:xfrm>
            <a:off x="200722" y="165267"/>
            <a:ext cx="11786840" cy="6527466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9101273"/>
                  </p:ext>
                </p:extLst>
              </p:nvPr>
            </p:nvGraphicFramePr>
            <p:xfrm>
              <a:off x="200722" y="165267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795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2600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8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8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8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𝟑𝟓</m:t>
                              </m:r>
                              <m:r>
                                <a:rPr kumimoji="0" lang="en-GB" sz="8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𝟏</m:t>
                              </m:r>
                              <m:r>
                                <a:rPr kumimoji="0" lang="en-GB" sz="8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r>
                                <a:rPr kumimoji="0" lang="en-GB" sz="8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endParaRPr lang="en-GB" sz="4400" b="1" dirty="0">
                            <a:solidFill>
                              <a:srgbClr val="FF0000"/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How do you know?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9101273"/>
                  </p:ext>
                </p:extLst>
              </p:nvPr>
            </p:nvGraphicFramePr>
            <p:xfrm>
              <a:off x="200722" y="165267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877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2600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8" t="-29782" r="-215" b="-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03448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F3110CA-3DDC-F84B-928A-BA7E5DEAAB2F}"/>
              </a:ext>
            </a:extLst>
          </p:cNvPr>
          <p:cNvSpPr/>
          <p:nvPr/>
        </p:nvSpPr>
        <p:spPr>
          <a:xfrm>
            <a:off x="200722" y="165267"/>
            <a:ext cx="11786840" cy="65274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3644830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795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8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93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8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8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93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𝟏𝟏</m:t>
                              </m:r>
                              <m:r>
                                <a:rPr kumimoji="0" lang="en-GB" sz="8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93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 </m:t>
                              </m:r>
                              <m:r>
                                <a:rPr kumimoji="0" lang="en-GB" sz="8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93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endParaRPr lang="en-GB" sz="4400" b="1" dirty="0">
                            <a:solidFill>
                              <a:srgbClr val="FF9300"/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How do you know?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3644830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877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8" t="-30024" r="-215" b="-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14594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302088F-1983-4F40-B5CD-6F42A54D3CE7}"/>
              </a:ext>
            </a:extLst>
          </p:cNvPr>
          <p:cNvSpPr/>
          <p:nvPr/>
        </p:nvSpPr>
        <p:spPr>
          <a:xfrm>
            <a:off x="200722" y="163263"/>
            <a:ext cx="11786840" cy="65274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363198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795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C00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8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GB" sz="8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8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𝟕</m:t>
                                  </m:r>
                                </m:e>
                                <m:sup>
                                  <m:r>
                                    <a:rPr kumimoji="0" lang="en-GB" sz="8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kumimoji="0" lang="en-US" sz="8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How do you know?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363198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877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C00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8" t="-30024" r="-215" b="-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01461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CF417C3-965F-F548-96C7-A52C3443CA87}"/>
              </a:ext>
            </a:extLst>
          </p:cNvPr>
          <p:cNvSpPr/>
          <p:nvPr/>
        </p:nvSpPr>
        <p:spPr>
          <a:xfrm>
            <a:off x="200722" y="163263"/>
            <a:ext cx="11786840" cy="65274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5496124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795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4E8F00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8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92D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8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kumimoji="0" lang="en-GB" sz="8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2D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8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2D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𝟑</m:t>
                                  </m:r>
                                </m:e>
                                <m:sup>
                                  <m:r>
                                    <a:rPr kumimoji="0" lang="en-GB" sz="8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2D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𝟕</m:t>
                                  </m:r>
                                </m:sup>
                              </m:sSup>
                            </m:oMath>
                          </a14:m>
                          <a:endParaRPr kumimoji="0" lang="en-US" sz="8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How do you know?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5496124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877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4E8F00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8" t="-30024" r="-215" b="-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87783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1805FA-32C8-2949-9694-1D1D4FC8A4DD}"/>
              </a:ext>
            </a:extLst>
          </p:cNvPr>
          <p:cNvSpPr/>
          <p:nvPr/>
        </p:nvSpPr>
        <p:spPr>
          <a:xfrm>
            <a:off x="200722" y="163263"/>
            <a:ext cx="11786840" cy="65274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70366105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795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9051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8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GB" sz="8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8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𝟕</m:t>
                                  </m:r>
                                </m:e>
                                <m:sup>
                                  <m:r>
                                    <a:rPr kumimoji="0" lang="en-GB" sz="8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𝟑𝟏</m:t>
                                  </m:r>
                                </m:sup>
                              </m:sSup>
                            </m:oMath>
                          </a14:m>
                          <a:endParaRPr kumimoji="0" lang="en-US" sz="8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How do you know?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70366105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877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9051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8" t="-30024" r="-215" b="-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40328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E20A4F-54FD-8C4E-A115-8ECC7231C63C}"/>
              </a:ext>
            </a:extLst>
          </p:cNvPr>
          <p:cNvSpPr/>
          <p:nvPr/>
        </p:nvSpPr>
        <p:spPr>
          <a:xfrm>
            <a:off x="200722" y="163263"/>
            <a:ext cx="11786840" cy="65274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4775643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795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96FF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66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6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endParaRPr kumimoji="0" lang="en-US" sz="6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How do you know?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4775643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877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96FF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8" t="-30024" r="-215" b="-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74779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989B1F-A731-2445-A764-43B755922202}"/>
              </a:ext>
            </a:extLst>
          </p:cNvPr>
          <p:cNvSpPr/>
          <p:nvPr/>
        </p:nvSpPr>
        <p:spPr>
          <a:xfrm>
            <a:off x="200722" y="165267"/>
            <a:ext cx="11786840" cy="65274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10797142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795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432FF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66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6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endParaRPr kumimoji="0" lang="en-US" sz="6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How do you know?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10797142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877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432FF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8" t="-30024" r="-215" b="-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38025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9EF08C9-7EC5-B246-956B-89FEBB73F5DC}"/>
              </a:ext>
            </a:extLst>
          </p:cNvPr>
          <p:cNvSpPr/>
          <p:nvPr/>
        </p:nvSpPr>
        <p:spPr>
          <a:xfrm>
            <a:off x="200722" y="165267"/>
            <a:ext cx="11786840" cy="65274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3833834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795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11893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66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6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</m:oMath>
                          </a14:m>
                          <a:endParaRPr lang="en-GB" sz="4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How do you know?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3833834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877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11893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8" t="-30024" r="-215" b="-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49279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D540F58-15AC-424F-A0E1-109D533CFB05}"/>
              </a:ext>
            </a:extLst>
          </p:cNvPr>
          <p:cNvSpPr/>
          <p:nvPr/>
        </p:nvSpPr>
        <p:spPr>
          <a:xfrm>
            <a:off x="200722" y="165267"/>
            <a:ext cx="11786840" cy="65274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3268321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795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66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6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𝟒𝟖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endParaRPr lang="en-GB" sz="4400" b="1" dirty="0">
                            <a:solidFill>
                              <a:srgbClr val="7030A0"/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How do you know?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3268321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877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8" t="-30024" r="-215" b="-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86339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863EA6-201D-694B-9845-9D1CFDE37C66}"/>
              </a:ext>
            </a:extLst>
          </p:cNvPr>
          <p:cNvSpPr/>
          <p:nvPr/>
        </p:nvSpPr>
        <p:spPr>
          <a:xfrm>
            <a:off x="200722" y="165267"/>
            <a:ext cx="11786840" cy="65274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1753032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795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5FF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85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60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6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85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𝟓𝟐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85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85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85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85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85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85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𝟒𝟖</m:t>
                              </m:r>
                            </m:oMath>
                          </a14:m>
                          <a:endParaRPr lang="en-GB" sz="4000" b="1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How do you know?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1753032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877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5FF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8" t="-30024" r="-215" b="-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14937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A45F761-02F0-E249-9E72-CCDD4B6FDBF7}"/>
              </a:ext>
            </a:extLst>
          </p:cNvPr>
          <p:cNvSpPr/>
          <p:nvPr/>
        </p:nvSpPr>
        <p:spPr>
          <a:xfrm>
            <a:off x="200722" y="163263"/>
            <a:ext cx="11786840" cy="65274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68461671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795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9292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60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6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)×(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𝟐𝟑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lang="en-GB" sz="4000" b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How do you know?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68461671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877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9292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8" t="-30024" r="-215" b="-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53730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A4838C-ABAB-0847-92D4-9A4FD273231B}"/>
              </a:ext>
            </a:extLst>
          </p:cNvPr>
          <p:cNvSpPr/>
          <p:nvPr/>
        </p:nvSpPr>
        <p:spPr>
          <a:xfrm>
            <a:off x="200722" y="163263"/>
            <a:ext cx="11786840" cy="65274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5294884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795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6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60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6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)×(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𝟐𝟑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6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lang="en-GB" sz="4000" b="1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How do you know?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5294884"/>
                  </p:ext>
                </p:extLst>
              </p:nvPr>
            </p:nvGraphicFramePr>
            <p:xfrm>
              <a:off x="200722" y="167271"/>
              <a:ext cx="11786840" cy="65274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8684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</a:tblGrid>
                  <a:tr h="12877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8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5239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8" t="-30024" r="-215" b="-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19371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4415978"/>
                  </p:ext>
                </p:extLst>
              </p:nvPr>
            </p:nvGraphicFramePr>
            <p:xfrm>
              <a:off x="200722" y="167268"/>
              <a:ext cx="11786840" cy="654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89342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  <a:gridCol w="5893420">
                      <a:extLst>
                        <a:ext uri="{9D8B030D-6E8A-4147-A177-3AD203B41FA5}">
                          <a16:colId xmlns:a16="http://schemas.microsoft.com/office/drawing/2014/main" val="699209623"/>
                        </a:ext>
                      </a:extLst>
                    </a:gridCol>
                  </a:tblGrid>
                  <a:tr h="574261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× 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𝟕</m:t>
                                  </m:r>
                                </m:e>
                                <m:sup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9309212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𝟑𝟕𝟏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435248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× 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6816422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is a FACTOR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𝟏𝟒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7967225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𝟑</m:t>
                                  </m:r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+</m:t>
                                  </m:r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𝟒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 ×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555502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9727548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GB" sz="20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GB" sz="20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 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58444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𝟏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GB" sz="20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 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GB" sz="20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 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6624583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4415978"/>
                  </p:ext>
                </p:extLst>
              </p:nvPr>
            </p:nvGraphicFramePr>
            <p:xfrm>
              <a:off x="200722" y="167268"/>
              <a:ext cx="11786840" cy="654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89342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  <a:gridCol w="5893420">
                      <a:extLst>
                        <a:ext uri="{9D8B030D-6E8A-4147-A177-3AD203B41FA5}">
                          <a16:colId xmlns:a16="http://schemas.microsoft.com/office/drawing/2014/main" val="699209623"/>
                        </a:ext>
                      </a:extLst>
                    </a:gridCol>
                  </a:tblGrid>
                  <a:tr h="574261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86792" r="-100215" b="-7905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86792" r="-431" b="-7905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190385" r="-100215" b="-705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190385" r="-431" b="-70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9309212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290385" r="-100215" b="-605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290385" r="-431" b="-60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435248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390385" r="-100215" b="-505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390385" r="-431" b="-50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6816422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481132" r="-100215" b="-396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481132" r="-431" b="-396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7967225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592308" r="-100215" b="-3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592308" r="-431" b="-30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555502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692308" r="-100215" b="-2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692308" r="-431" b="-20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9727548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777358" r="-10021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777358" r="-431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58444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894231" r="-100215" b="-1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894231" r="-431" b="-1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6624583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99037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7900179"/>
                  </p:ext>
                </p:extLst>
              </p:nvPr>
            </p:nvGraphicFramePr>
            <p:xfrm>
              <a:off x="200722" y="167268"/>
              <a:ext cx="11786840" cy="654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89342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  <a:gridCol w="5893420">
                      <a:extLst>
                        <a:ext uri="{9D8B030D-6E8A-4147-A177-3AD203B41FA5}">
                          <a16:colId xmlns:a16="http://schemas.microsoft.com/office/drawing/2014/main" val="699209623"/>
                        </a:ext>
                      </a:extLst>
                    </a:gridCol>
                  </a:tblGrid>
                  <a:tr h="574261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:r>
                            <a:rPr lang="en-US" sz="2000" b="1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 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is a FACTOR of 10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9309212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435248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6816422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is a FACTOR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is a FACTOR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𝟏𝟒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7967225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𝒙</m:t>
                                  </m:r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+</m:t>
                                  </m:r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𝟒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 ×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555502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9727548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GB" sz="20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GB" sz="20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 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58444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GB" sz="20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 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is a FACTOR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kumimoji="0" lang="en-GB" sz="20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𝟕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 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6624583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F921665F-DD4E-8F4A-9EF9-9E3F4D84F4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7900179"/>
                  </p:ext>
                </p:extLst>
              </p:nvPr>
            </p:nvGraphicFramePr>
            <p:xfrm>
              <a:off x="200722" y="167268"/>
              <a:ext cx="11786840" cy="654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893420">
                      <a:extLst>
                        <a:ext uri="{9D8B030D-6E8A-4147-A177-3AD203B41FA5}">
                          <a16:colId xmlns:a16="http://schemas.microsoft.com/office/drawing/2014/main" val="3779391063"/>
                        </a:ext>
                      </a:extLst>
                    </a:gridCol>
                    <a:gridCol w="5893420">
                      <a:extLst>
                        <a:ext uri="{9D8B030D-6E8A-4147-A177-3AD203B41FA5}">
                          <a16:colId xmlns:a16="http://schemas.microsoft.com/office/drawing/2014/main" val="699209623"/>
                        </a:ext>
                      </a:extLst>
                    </a:gridCol>
                  </a:tblGrid>
                  <a:tr h="574261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TRUE or FALSE?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4777594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86792" r="-100215" b="-7905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86792" r="-431" b="-7905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44782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190385" r="-100215" b="-705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190385" r="-431" b="-70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9309212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290385" r="-100215" b="-605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290385" r="-431" b="-60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435248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390385" r="-100215" b="-505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390385" r="-431" b="-50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6816422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481132" r="-100215" b="-396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481132" r="-431" b="-396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7967225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592308" r="-100215" b="-3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592308" r="-431" b="-30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555502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692308" r="-100215" b="-2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692308" r="-431" b="-20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9727548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777358" r="-10021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777358" r="-431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584441"/>
                      </a:ext>
                    </a:extLst>
                  </a:tr>
                  <a:tr h="6635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" t="-894231" r="-100215" b="-1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1" t="-894231" r="-431" b="-1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6624583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58877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690</Words>
  <Application>Microsoft Macintosh PowerPoint</Application>
  <PresentationFormat>Widescreen</PresentationFormat>
  <Paragraphs>77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6</cp:revision>
  <dcterms:created xsi:type="dcterms:W3CDTF">2021-03-03T14:36:15Z</dcterms:created>
  <dcterms:modified xsi:type="dcterms:W3CDTF">2021-03-03T15:29:15Z</dcterms:modified>
</cp:coreProperties>
</file>