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  <a:srgbClr val="008F00"/>
    <a:srgbClr val="FF2600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79160"/>
  </p:normalViewPr>
  <p:slideViewPr>
    <p:cSldViewPr snapToGrid="0" snapToObjects="1">
      <p:cViewPr varScale="1">
        <p:scale>
          <a:sx n="88" d="100"/>
          <a:sy n="88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ADE3C-CA45-384C-A57C-17B16B4825BE}" type="datetimeFigureOut">
              <a:rPr lang="en-US" smtClean="0"/>
              <a:t>3/9/21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02DDD-A26F-9145-96A2-72A27A7BF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5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02DDD-A26F-9145-96A2-72A27A7BF5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ABA19-3DA2-3546-B3C1-9335010BD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E1961-9EFE-4947-9C17-7E37C4CC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15BA2-36C2-2947-BEAA-FCFB78CF1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74DFD-D11F-104F-82F4-D29B3347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AF671-7A9E-C04F-98BE-F28C803DB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6524-7068-E141-A44F-8658AD8B4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BE0C2-41CD-BB4A-AB3E-8B848F2B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1B926-6FAA-5A46-A5AD-7882C8C93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EC53B-F403-3B4D-BD75-F63BA489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2FF24-541C-1A48-8431-90BD3DA8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6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059BB-C17D-4549-8126-2B1FDA689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7C2B1-D83D-4D46-B0CD-487D52054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AFA1-4932-9547-BBCE-56A75A04A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1075F-4535-B049-97B2-0555AEC4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68EAE-57CA-8248-9D09-4B29AA80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7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A5BB3-523B-7348-81B5-7A4DBA5B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DE776-8A03-E646-A4F9-D081225B2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145B2-BA4B-484A-9620-C07FF2C6E7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0DF41-1596-8C4F-AE87-FD1D92C5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259E93-5433-5449-8097-60761F2E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5FAD5-31C1-464E-AC7A-EE63EC6B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9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C3DD-148E-1644-8244-D08AB57C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9E6C0-1546-EC4B-B83E-3C1A0A7AE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AD208-8B0F-544E-80CC-B6C20951A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4FA47-C978-B942-801F-0244B03643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7D657A-A834-A14B-B2BF-1868C36C0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87F50-C72F-D546-8029-A421301E8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91221F-21FA-F745-8E2C-30A84D92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D6355D-E3EC-434E-8480-BA3042CB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8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A4CC-91EA-8347-AE68-E3C402EB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30A66-CDD6-9D45-A971-87DA65B72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4F335-B1AA-9040-A5A3-47C2E5CB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DF242-EAE9-8943-8E8F-0713FC20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94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24A23A-0176-F442-82C6-C11BE490A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D6E0B-F326-3B4B-8103-BA2C98295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1356F-86EC-2643-9BB8-1EC00CDD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3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3D480-A2A0-B34C-8E50-D7ED9BC0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05A45-7423-3740-B64E-24F7ADACC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808A6-8788-D14F-9431-9EDE848B4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E9B7D-1289-E04E-91F2-5C9945A00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5E8CA-9D80-014E-8924-99C274A1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BA6BB-5624-E343-AD55-834F0639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1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0BB2-A4E7-6E41-8B9D-816A2390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418562-32D6-EB4B-842D-CE89AC57DF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157BD-51DC-C34B-8764-5F2C1DB1B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B0355-610F-CF45-87FE-BCBE0A7D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00E69-B33D-534B-BCFE-77E0EAC2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FA02F-2C84-134D-A7A0-22E4C30A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97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E052-056B-0346-A46A-72EAEDAFF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DC9E5E-7604-3246-8881-319E3A0AD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7F86E-A125-314D-B1BA-C88F2427E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5D395-BF43-CE41-B3B3-6FBD0866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352D3-5B45-9E45-A8A0-A108D832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2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C1A948-4B34-A948-B3C6-A1875BD2E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B24D7-3D28-1042-A42F-B24530CDD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05F41-8BAF-134B-B860-9E74A1CDD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DEE11-4AAE-4D4C-A37C-8B8E4859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0C546-D449-5641-9D5D-1D5450E5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5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F59914-6E09-A143-9FB9-2EFD11FBF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BE869-5A5B-6047-9669-107C7CCB3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1FFC6-4C08-F94E-9A58-8AEE3F25B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FEB04-C47D-C247-9B37-E2ACC45435D1}" type="datetimeFigureOut">
              <a:rPr lang="en-US" smtClean="0"/>
              <a:t>3/9/21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BB6EC-71FB-0440-AD92-7DE33D0141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CB835-F91C-7A40-9BD0-5F2C55B46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EEB2C-1781-D24F-95D6-939223EB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1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2A65DE-C62D-C24D-8EA1-F1E1610C0272}"/>
              </a:ext>
            </a:extLst>
          </p:cNvPr>
          <p:cNvSpPr/>
          <p:nvPr/>
        </p:nvSpPr>
        <p:spPr>
          <a:xfrm>
            <a:off x="288925" y="185738"/>
            <a:ext cx="11626850" cy="900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AC5ED28-1E2A-3248-AF08-7FE589DBC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949190"/>
              </p:ext>
            </p:extLst>
          </p:nvPr>
        </p:nvGraphicFramePr>
        <p:xfrm>
          <a:off x="288925" y="1257302"/>
          <a:ext cx="11626850" cy="5414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4913">
                  <a:extLst>
                    <a:ext uri="{9D8B030D-6E8A-4147-A177-3AD203B41FA5}">
                      <a16:colId xmlns:a16="http://schemas.microsoft.com/office/drawing/2014/main" val="273030450"/>
                    </a:ext>
                  </a:extLst>
                </a:gridCol>
                <a:gridCol w="4071937">
                  <a:extLst>
                    <a:ext uri="{9D8B030D-6E8A-4147-A177-3AD203B41FA5}">
                      <a16:colId xmlns:a16="http://schemas.microsoft.com/office/drawing/2014/main" val="3458800994"/>
                    </a:ext>
                  </a:extLst>
                </a:gridCol>
              </a:tblGrid>
              <a:tr h="1178856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The LCM of A, B and C is…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80661"/>
                  </a:ext>
                </a:extLst>
              </a:tr>
              <a:tr h="847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If A is a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</a:rPr>
                        <a:t>factor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B and B is a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</a:rPr>
                        <a:t>factor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057546"/>
                  </a:ext>
                </a:extLst>
              </a:tr>
              <a:tr h="847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If B is equal to the </a:t>
                      </a:r>
                      <a:r>
                        <a:rPr lang="en-US" sz="2800" b="1" i="1" dirty="0">
                          <a:solidFill>
                            <a:srgbClr val="00B050"/>
                          </a:solidFill>
                        </a:rPr>
                        <a:t>product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A and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77590"/>
                  </a:ext>
                </a:extLst>
              </a:tr>
              <a:tr h="847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If A is NOT a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</a:rPr>
                        <a:t>factor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C but B IS a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</a:rPr>
                        <a:t>factor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849926"/>
                  </a:ext>
                </a:extLst>
              </a:tr>
              <a:tr h="847221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If C is the </a:t>
                      </a:r>
                      <a:r>
                        <a:rPr lang="en-US" sz="2800" b="1" i="1" dirty="0">
                          <a:solidFill>
                            <a:srgbClr val="FFC000"/>
                          </a:solidFill>
                        </a:rPr>
                        <a:t>HCF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of A and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177175"/>
                  </a:ext>
                </a:extLst>
              </a:tr>
              <a:tr h="847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If A, B and C are all distinct </a:t>
                      </a:r>
                      <a:r>
                        <a:rPr lang="en-US" sz="2800" b="1" i="1" dirty="0">
                          <a:solidFill>
                            <a:srgbClr val="0070C0"/>
                          </a:solidFill>
                        </a:rPr>
                        <a:t>prime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 numbers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23061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0E2C86-BDBA-8048-A0B6-C1A9E08140CA}"/>
                  </a:ext>
                </a:extLst>
              </p:cNvPr>
              <p:cNvSpPr txBox="1"/>
              <p:nvPr/>
            </p:nvSpPr>
            <p:spPr>
              <a:xfrm>
                <a:off x="1457324" y="357191"/>
                <a:ext cx="889807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𝐶𝑎𝑛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𝑦𝑜𝑢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𝑤𝑟𝑖𝑡𝑒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𝑒𝑥𝑝𝑟𝑒𝑠𝑠𝑖𝑜𝑛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𝑓𝑜𝑙𝑙𝑜𝑤𝑖𝑛𝑔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0E2C86-BDBA-8048-A0B6-C1A9E0814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24" y="357191"/>
                <a:ext cx="8898077" cy="492443"/>
              </a:xfrm>
              <a:prstGeom prst="rect">
                <a:avLst/>
              </a:prstGeom>
              <a:blipFill>
                <a:blip r:embed="rId3"/>
                <a:stretch>
                  <a:fillRect l="-570" t="-10256" r="-570" b="-3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77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82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2021-03-09T13:38:44Z</dcterms:created>
  <dcterms:modified xsi:type="dcterms:W3CDTF">2021-03-10T23:33:18Z</dcterms:modified>
</cp:coreProperties>
</file>