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3" r:id="rId2"/>
    <p:sldId id="256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1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/>
    <p:restoredTop sz="95144"/>
  </p:normalViewPr>
  <p:slideViewPr>
    <p:cSldViewPr snapToGrid="0" snapToObjects="1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84504-966C-324B-B7EC-D329404D9555}" type="datetimeFigureOut">
              <a:rPr lang="en-US" smtClean="0"/>
              <a:t>3/3/21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5D7D9-21BD-F145-84BF-AB6639391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67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4(2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= 11 + 7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D7D9-21BD-F145-84BF-AB66393918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589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617F6-A183-004E-A269-07201B720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99B2FB-71F2-C44A-8166-6331AD5CA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DBC2B-95DE-154A-8909-777F6AA34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B357D-13BE-6B4E-BA7B-524469EC0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F1866-8D4C-FB41-9F95-A8D49CDA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0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F29A-3D9D-F945-B9AD-C4B0BFC6E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F9D79-3AB0-864A-92D9-8FF0A30D4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9ED3-EC7C-2A45-B5D7-D3D92B471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75347-56D3-9B4D-A6F3-A267BF1D3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A6D4C-FD35-9A42-B10D-EA14D8A02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5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065A5-E9B5-834E-B4E7-F2B1DE18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A34D4-934E-F049-8275-530D7D545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4A16E-1842-9A44-AEC4-77F3ACFF3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CFCDC-6D4E-7B4A-A785-313DF160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FD4FE-0323-4342-B815-561C4BE8B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31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29150-893A-EB4C-8A76-157F6231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82305-0F68-2E4B-8D58-971EB7A1A7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A30C0-6740-1A4C-80F6-EA65A53F0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AE915-DDC0-AD4C-AC47-C7B0EDF0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979B7-34F6-FF47-8F69-C44EFA62D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4CF7EE-34A0-A742-8E01-82DA15E1E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7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AADC5-D686-A944-A443-D83D9EF0A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41518-1CC0-DD45-A0E8-983C4DA4F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EC7C1-1854-624E-AC6F-747D0B86B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D1913-A78C-8942-B6FE-5B0FDA1FBA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3F09D6-29FC-D748-B958-6AB67548A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BAE7C8-2CFC-0D4C-AA25-9E76E511A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BE56C6-6278-454A-9FFE-935B2AD1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B32BCE-4051-044A-A731-F91A74134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30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3529-1EF1-7348-89C7-E9DCA6AA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F26E5-03D5-404E-ADF6-3CCE19017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44A3D2-CE63-9B44-8BE5-46A6001F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E49ACA-7EA6-FE42-A4A8-3FA80D25D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8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7CD458-63C5-1741-BDBD-D86CD128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285FE7-5324-DA45-A0B7-8F5613C2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51E08-FF5C-B946-A808-4EDA81FF1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2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B2A1A-7B8A-8C46-AFE6-A28C16A8B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14016-579B-1D46-8DBB-D48DD5BD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7A3BA-4D60-654B-B337-64B4ADB82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C5624-4C4C-9E45-8E1B-C364B7B1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363E0-B524-DB4D-AE57-5FE4DF66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B4049-09DC-104B-B614-FBDC3DF9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58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8E2F-BFEC-6347-84A2-B547EB5E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D05AA9-1789-E74B-B485-68B550FA0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3B3B0-E3E8-FE4E-9E8F-311ECC898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16468-335F-CB4A-B461-71C99DE4D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87E72-F4AD-8148-972D-659771E5A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812AD-495A-1141-9293-0C664F94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02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482C7-1D61-E942-8922-9F84FA67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25B9D-B41B-784B-A069-9C4C9949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08459-481E-154D-8554-C0ACE21C7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996AE-23C3-3640-A57E-42FD34310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21DB5-05E1-DA4F-82EF-53286DE47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76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FD376A-B763-8B4D-B707-2D06CB893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4C8314-1770-C147-B282-0FF263CDE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51C2C-3E71-0642-8756-C79C7942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6C231-B504-0041-9248-315EBFE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61B75-B5D5-F84D-BAD0-1531D0D9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2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5111E4-FDD3-DC48-9317-C6A21D181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A6CF8-67E4-9B41-8D25-ACD1EF18F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E712B-6FE7-C444-8BAB-17F91FC683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568D7-EF68-9C48-9456-3C7B7ED1C19E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27907-10F4-C84E-9AC3-4EB424EC17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70EE2-1809-4249-B7CC-71972443E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8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6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image" Target="../media/image110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2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8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image" Target="../media/image36.png"/><Relationship Id="rId21" Type="http://schemas.openxmlformats.org/officeDocument/2006/relationships/image" Target="../media/image53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24" Type="http://schemas.openxmlformats.org/officeDocument/2006/relationships/image" Target="../media/image56.png"/><Relationship Id="rId5" Type="http://schemas.openxmlformats.org/officeDocument/2006/relationships/image" Target="../media/image38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28" Type="http://schemas.openxmlformats.org/officeDocument/2006/relationships/image" Target="../media/image60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14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979B9-D27C-B34F-951D-16A6518B2F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/>
              <a:t>Rearranging Equations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27A983-8657-A449-9138-368F179DEB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86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7C996D69-625D-9F4B-816F-2EFA3BF3A4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9604059"/>
                  </p:ext>
                </p:extLst>
              </p:nvPr>
            </p:nvGraphicFramePr>
            <p:xfrm>
              <a:off x="113991" y="117499"/>
              <a:ext cx="11929325" cy="66066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72370">
                      <a:extLst>
                        <a:ext uri="{9D8B030D-6E8A-4147-A177-3AD203B41FA5}">
                          <a16:colId xmlns:a16="http://schemas.microsoft.com/office/drawing/2014/main" val="906191960"/>
                        </a:ext>
                      </a:extLst>
                    </a:gridCol>
                    <a:gridCol w="3724507">
                      <a:extLst>
                        <a:ext uri="{9D8B030D-6E8A-4147-A177-3AD203B41FA5}">
                          <a16:colId xmlns:a16="http://schemas.microsoft.com/office/drawing/2014/main" val="3129051770"/>
                        </a:ext>
                      </a:extLst>
                    </a:gridCol>
                    <a:gridCol w="1951464">
                      <a:extLst>
                        <a:ext uri="{9D8B030D-6E8A-4147-A177-3AD203B41FA5}">
                          <a16:colId xmlns:a16="http://schemas.microsoft.com/office/drawing/2014/main" val="1972248428"/>
                        </a:ext>
                      </a:extLst>
                    </a:gridCol>
                    <a:gridCol w="3980984">
                      <a:extLst>
                        <a:ext uri="{9D8B030D-6E8A-4147-A177-3AD203B41FA5}">
                          <a16:colId xmlns:a16="http://schemas.microsoft.com/office/drawing/2014/main" val="2740223460"/>
                        </a:ext>
                      </a:extLst>
                    </a:gridCol>
                  </a:tblGrid>
                  <a:tr h="73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𝑡h𝑒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𝑠𝑢𝑏𝑗𝑒𝑐𝑡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𝐹𝑢𝑛𝑐𝑡𝑖𝑜𝑛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𝑀𝑎𝑐h𝑖𝑛𝑒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𝑡h𝑒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𝑠𝑢𝑏𝑗𝑒𝑐𝑡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𝐹𝑢𝑛𝑐𝑡𝑖𝑜𝑛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𝑀𝑎𝑐h𝑖𝑛𝑒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8859734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3122108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2179301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348583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3314959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+1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460348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+1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7601536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3959163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9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+7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03033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7C996D69-625D-9F4B-816F-2EFA3BF3A4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9604059"/>
                  </p:ext>
                </p:extLst>
              </p:nvPr>
            </p:nvGraphicFramePr>
            <p:xfrm>
              <a:off x="113991" y="117499"/>
              <a:ext cx="11929325" cy="66066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72370">
                      <a:extLst>
                        <a:ext uri="{9D8B030D-6E8A-4147-A177-3AD203B41FA5}">
                          <a16:colId xmlns:a16="http://schemas.microsoft.com/office/drawing/2014/main" val="906191960"/>
                        </a:ext>
                      </a:extLst>
                    </a:gridCol>
                    <a:gridCol w="3724507">
                      <a:extLst>
                        <a:ext uri="{9D8B030D-6E8A-4147-A177-3AD203B41FA5}">
                          <a16:colId xmlns:a16="http://schemas.microsoft.com/office/drawing/2014/main" val="3129051770"/>
                        </a:ext>
                      </a:extLst>
                    </a:gridCol>
                    <a:gridCol w="1951464">
                      <a:extLst>
                        <a:ext uri="{9D8B030D-6E8A-4147-A177-3AD203B41FA5}">
                          <a16:colId xmlns:a16="http://schemas.microsoft.com/office/drawing/2014/main" val="1972248428"/>
                        </a:ext>
                      </a:extLst>
                    </a:gridCol>
                    <a:gridCol w="3980984">
                      <a:extLst>
                        <a:ext uri="{9D8B030D-6E8A-4147-A177-3AD203B41FA5}">
                          <a16:colId xmlns:a16="http://schemas.microsoft.com/office/drawing/2014/main" val="2740223460"/>
                        </a:ext>
                      </a:extLst>
                    </a:gridCol>
                  </a:tblGrid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724" r="-426257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884" t="-1724" r="-159524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143" t="-1724" r="-20454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682" t="-1724" r="-318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8859734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1724" r="-426257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143" t="-101724" r="-20454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3122108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1724" r="-426257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143" t="-201724" r="-20454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2179301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301724" r="-426257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348583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408772" r="-426257" b="-4087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3314959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500000" r="-426257" b="-30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460348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600000" r="-426257" b="-20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7601536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700000" r="-426257" b="-10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3959163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143" t="-800000" r="-204545" b="-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030339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28DDA54-7311-F947-BAE5-D2A92969972C}"/>
              </a:ext>
            </a:extLst>
          </p:cNvPr>
          <p:cNvGrpSpPr/>
          <p:nvPr/>
        </p:nvGrpSpPr>
        <p:grpSpPr>
          <a:xfrm>
            <a:off x="2522312" y="992008"/>
            <a:ext cx="1953885" cy="443132"/>
            <a:chOff x="-202610" y="2525680"/>
            <a:chExt cx="3012349" cy="7418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hevron 4">
                  <a:extLst>
                    <a:ext uri="{FF2B5EF4-FFF2-40B4-BE49-F238E27FC236}">
                      <a16:creationId xmlns:a16="http://schemas.microsoft.com/office/drawing/2014/main" id="{D9959E7F-897A-814B-91FC-4B88DFE9B077}"/>
                    </a:ext>
                  </a:extLst>
                </p:cNvPr>
                <p:cNvSpPr/>
                <p:nvPr/>
              </p:nvSpPr>
              <p:spPr>
                <a:xfrm>
                  <a:off x="694314" y="2525687"/>
                  <a:ext cx="1181039" cy="723120"/>
                </a:xfrm>
                <a:prstGeom prst="chevron">
                  <a:avLst>
                    <a:gd name="adj" fmla="val 54104"/>
                  </a:avLst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Chevron 4">
                  <a:extLst>
                    <a:ext uri="{FF2B5EF4-FFF2-40B4-BE49-F238E27FC236}">
                      <a16:creationId xmlns:a16="http://schemas.microsoft.com/office/drawing/2014/main" id="{D9959E7F-897A-814B-91FC-4B88DFE9B0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314" y="2525687"/>
                  <a:ext cx="1181039" cy="723120"/>
                </a:xfrm>
                <a:prstGeom prst="chevron">
                  <a:avLst>
                    <a:gd name="adj" fmla="val 54104"/>
                  </a:avLst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Pentagon 6">
                  <a:extLst>
                    <a:ext uri="{FF2B5EF4-FFF2-40B4-BE49-F238E27FC236}">
                      <a16:creationId xmlns:a16="http://schemas.microsoft.com/office/drawing/2014/main" id="{2B5BBC23-235C-5D46-8777-AAE5306BBFB6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Pentagon 6">
                  <a:extLst>
                    <a:ext uri="{FF2B5EF4-FFF2-40B4-BE49-F238E27FC236}">
                      <a16:creationId xmlns:a16="http://schemas.microsoft.com/office/drawing/2014/main" id="{2B5BBC23-235C-5D46-8777-AAE5306BB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Freeform 7">
                  <a:extLst>
                    <a:ext uri="{FF2B5EF4-FFF2-40B4-BE49-F238E27FC236}">
                      <a16:creationId xmlns:a16="http://schemas.microsoft.com/office/drawing/2014/main" id="{B9A4B73F-E3FC-264D-9784-57DE384B6E07}"/>
                    </a:ext>
                  </a:extLst>
                </p:cNvPr>
                <p:cNvSpPr/>
                <p:nvPr/>
              </p:nvSpPr>
              <p:spPr>
                <a:xfrm>
                  <a:off x="1678546" y="2525680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Freeform 7">
                  <a:extLst>
                    <a:ext uri="{FF2B5EF4-FFF2-40B4-BE49-F238E27FC236}">
                      <a16:creationId xmlns:a16="http://schemas.microsoft.com/office/drawing/2014/main" id="{B9A4B73F-E3FC-264D-9784-57DE384B6E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546" y="2525680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A2B6B0-CE71-2044-9AEA-A93FB6D00C88}"/>
              </a:ext>
            </a:extLst>
          </p:cNvPr>
          <p:cNvGrpSpPr/>
          <p:nvPr/>
        </p:nvGrpSpPr>
        <p:grpSpPr>
          <a:xfrm>
            <a:off x="8184412" y="986427"/>
            <a:ext cx="1953885" cy="443132"/>
            <a:chOff x="-202610" y="2525680"/>
            <a:chExt cx="3012349" cy="741800"/>
          </a:xfrm>
        </p:grpSpPr>
        <p:sp>
          <p:nvSpPr>
            <p:cNvPr id="40" name="Chevron 39">
              <a:extLst>
                <a:ext uri="{FF2B5EF4-FFF2-40B4-BE49-F238E27FC236}">
                  <a16:creationId xmlns:a16="http://schemas.microsoft.com/office/drawing/2014/main" id="{B56D9271-F29A-DC47-BD45-4629A7AD3CDF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Pentagon 40">
                  <a:extLst>
                    <a:ext uri="{FF2B5EF4-FFF2-40B4-BE49-F238E27FC236}">
                      <a16:creationId xmlns:a16="http://schemas.microsoft.com/office/drawing/2014/main" id="{320B676D-3889-6241-A42B-B8E8F70A15ED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1" name="Pentagon 40">
                  <a:extLst>
                    <a:ext uri="{FF2B5EF4-FFF2-40B4-BE49-F238E27FC236}">
                      <a16:creationId xmlns:a16="http://schemas.microsoft.com/office/drawing/2014/main" id="{320B676D-3889-6241-A42B-B8E8F70A15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9A32B9E8-4A58-4743-9D55-AD1EDE29A5F7}"/>
                    </a:ext>
                  </a:extLst>
                </p:cNvPr>
                <p:cNvSpPr/>
                <p:nvPr/>
              </p:nvSpPr>
              <p:spPr>
                <a:xfrm>
                  <a:off x="1678546" y="2525680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9A32B9E8-4A58-4743-9D55-AD1EDE29A5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546" y="2525680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57B04A7-B958-E847-A353-B154413DF29B}"/>
              </a:ext>
            </a:extLst>
          </p:cNvPr>
          <p:cNvGrpSpPr/>
          <p:nvPr/>
        </p:nvGrpSpPr>
        <p:grpSpPr>
          <a:xfrm>
            <a:off x="2522312" y="3202993"/>
            <a:ext cx="2567202" cy="443134"/>
            <a:chOff x="2522312" y="1846931"/>
            <a:chExt cx="2567202" cy="44313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045B2E0-222A-2D42-9E87-14E122C14065}"/>
                </a:ext>
              </a:extLst>
            </p:cNvPr>
            <p:cNvGrpSpPr/>
            <p:nvPr/>
          </p:nvGrpSpPr>
          <p:grpSpPr>
            <a:xfrm>
              <a:off x="2522312" y="1846937"/>
              <a:ext cx="2567202" cy="443128"/>
              <a:chOff x="-202610" y="2525687"/>
              <a:chExt cx="3957914" cy="741793"/>
            </a:xfrm>
          </p:grpSpPr>
          <p:sp>
            <p:nvSpPr>
              <p:cNvPr id="44" name="Chevron 43">
                <a:extLst>
                  <a:ext uri="{FF2B5EF4-FFF2-40B4-BE49-F238E27FC236}">
                    <a16:creationId xmlns:a16="http://schemas.microsoft.com/office/drawing/2014/main" id="{ECB15A5D-2740-A94C-B823-6CE46316EF7C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Pentagon 44">
                    <a:extLst>
                      <a:ext uri="{FF2B5EF4-FFF2-40B4-BE49-F238E27FC236}">
                        <a16:creationId xmlns:a16="http://schemas.microsoft.com/office/drawing/2014/main" id="{02581F07-F7B1-0747-8EFB-F757A1A95AF0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45" name="Pentagon 44">
                    <a:extLst>
                      <a:ext uri="{FF2B5EF4-FFF2-40B4-BE49-F238E27FC236}">
                        <a16:creationId xmlns:a16="http://schemas.microsoft.com/office/drawing/2014/main" id="{02581F07-F7B1-0747-8EFB-F757A1A95AF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Freeform 45">
                    <a:extLst>
                      <a:ext uri="{FF2B5EF4-FFF2-40B4-BE49-F238E27FC236}">
                        <a16:creationId xmlns:a16="http://schemas.microsoft.com/office/drawing/2014/main" id="{685F76DD-4A1E-6842-88CD-8A70552CA73F}"/>
                      </a:ext>
                    </a:extLst>
                  </p:cNvPr>
                  <p:cNvSpPr/>
                  <p:nvPr/>
                </p:nvSpPr>
                <p:spPr>
                  <a:xfrm>
                    <a:off x="2624111" y="2525687"/>
                    <a:ext cx="1131193" cy="723117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oMath>
                      </m:oMathPara>
                    </a14:m>
                    <a:endParaRPr kumimoji="0" lang="en-US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46" name="Freeform 45">
                    <a:extLst>
                      <a:ext uri="{FF2B5EF4-FFF2-40B4-BE49-F238E27FC236}">
                        <a16:creationId xmlns:a16="http://schemas.microsoft.com/office/drawing/2014/main" id="{685F76DD-4A1E-6842-88CD-8A70552CA73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24111" y="2525687"/>
                    <a:ext cx="1131193" cy="723117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7" name="Chevron 46">
              <a:extLst>
                <a:ext uri="{FF2B5EF4-FFF2-40B4-BE49-F238E27FC236}">
                  <a16:creationId xmlns:a16="http://schemas.microsoft.com/office/drawing/2014/main" id="{3E87C9A1-29BF-684C-B321-FAD677C651DE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35B9358-E21C-394F-92B1-8C6E34115483}"/>
              </a:ext>
            </a:extLst>
          </p:cNvPr>
          <p:cNvGrpSpPr/>
          <p:nvPr/>
        </p:nvGrpSpPr>
        <p:grpSpPr>
          <a:xfrm>
            <a:off x="2522312" y="2467669"/>
            <a:ext cx="2567202" cy="443128"/>
            <a:chOff x="-202610" y="2525687"/>
            <a:chExt cx="3957914" cy="741793"/>
          </a:xfrm>
        </p:grpSpPr>
        <p:sp>
          <p:nvSpPr>
            <p:cNvPr id="54" name="Chevron 53">
              <a:extLst>
                <a:ext uri="{FF2B5EF4-FFF2-40B4-BE49-F238E27FC236}">
                  <a16:creationId xmlns:a16="http://schemas.microsoft.com/office/drawing/2014/main" id="{5FD1C3CE-5D83-404E-AD2E-25F4319436F4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Pentagon 54">
                  <a:extLst>
                    <a:ext uri="{FF2B5EF4-FFF2-40B4-BE49-F238E27FC236}">
                      <a16:creationId xmlns:a16="http://schemas.microsoft.com/office/drawing/2014/main" id="{491B8B9E-98C1-6349-B3FF-F0A6CE948F29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5" name="Pentagon 54">
                  <a:extLst>
                    <a:ext uri="{FF2B5EF4-FFF2-40B4-BE49-F238E27FC236}">
                      <a16:creationId xmlns:a16="http://schemas.microsoft.com/office/drawing/2014/main" id="{491B8B9E-98C1-6349-B3FF-F0A6CE948F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0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Freeform 55">
                  <a:extLst>
                    <a:ext uri="{FF2B5EF4-FFF2-40B4-BE49-F238E27FC236}">
                      <a16:creationId xmlns:a16="http://schemas.microsoft.com/office/drawing/2014/main" id="{AD5511A7-5ECD-CE4A-BAAA-8AAF333C06B4}"/>
                    </a:ext>
                  </a:extLst>
                </p:cNvPr>
                <p:cNvSpPr/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6" name="Freeform 55">
                  <a:extLst>
                    <a:ext uri="{FF2B5EF4-FFF2-40B4-BE49-F238E27FC236}">
                      <a16:creationId xmlns:a16="http://schemas.microsoft.com/office/drawing/2014/main" id="{AD5511A7-5ECD-CE4A-BAAA-8AAF333C06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1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7" name="Chevron 56">
            <a:extLst>
              <a:ext uri="{FF2B5EF4-FFF2-40B4-BE49-F238E27FC236}">
                <a16:creationId xmlns:a16="http://schemas.microsoft.com/office/drawing/2014/main" id="{C1708F7E-2C86-BA45-9A10-2CEE345A8185}"/>
              </a:ext>
            </a:extLst>
          </p:cNvPr>
          <p:cNvSpPr/>
          <p:nvPr/>
        </p:nvSpPr>
        <p:spPr>
          <a:xfrm>
            <a:off x="3729937" y="2467663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9D6F7DC-0BC8-7A4A-AD04-1F8BA2C390C8}"/>
              </a:ext>
            </a:extLst>
          </p:cNvPr>
          <p:cNvGrpSpPr/>
          <p:nvPr/>
        </p:nvGrpSpPr>
        <p:grpSpPr>
          <a:xfrm>
            <a:off x="8201121" y="2467659"/>
            <a:ext cx="2567202" cy="443128"/>
            <a:chOff x="-202610" y="2525687"/>
            <a:chExt cx="3957914" cy="741793"/>
          </a:xfrm>
        </p:grpSpPr>
        <p:sp>
          <p:nvSpPr>
            <p:cNvPr id="59" name="Chevron 58">
              <a:extLst>
                <a:ext uri="{FF2B5EF4-FFF2-40B4-BE49-F238E27FC236}">
                  <a16:creationId xmlns:a16="http://schemas.microsoft.com/office/drawing/2014/main" id="{5915ED4E-EB69-8F42-8830-3391621DE666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Pentagon 59">
                  <a:extLst>
                    <a:ext uri="{FF2B5EF4-FFF2-40B4-BE49-F238E27FC236}">
                      <a16:creationId xmlns:a16="http://schemas.microsoft.com/office/drawing/2014/main" id="{4545C0F7-1E70-B247-9F7F-39EDD3151CEF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0" name="Pentagon 59">
                  <a:extLst>
                    <a:ext uri="{FF2B5EF4-FFF2-40B4-BE49-F238E27FC236}">
                      <a16:creationId xmlns:a16="http://schemas.microsoft.com/office/drawing/2014/main" id="{4545C0F7-1E70-B247-9F7F-39EDD3151C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Freeform 60">
                  <a:extLst>
                    <a:ext uri="{FF2B5EF4-FFF2-40B4-BE49-F238E27FC236}">
                      <a16:creationId xmlns:a16="http://schemas.microsoft.com/office/drawing/2014/main" id="{8008338E-7544-734E-B072-44D77ABA0626}"/>
                    </a:ext>
                  </a:extLst>
                </p:cNvPr>
                <p:cNvSpPr/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1" name="Freeform 60">
                  <a:extLst>
                    <a:ext uri="{FF2B5EF4-FFF2-40B4-BE49-F238E27FC236}">
                      <a16:creationId xmlns:a16="http://schemas.microsoft.com/office/drawing/2014/main" id="{8008338E-7544-734E-B072-44D77ABA06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2" name="Chevron 61">
            <a:extLst>
              <a:ext uri="{FF2B5EF4-FFF2-40B4-BE49-F238E27FC236}">
                <a16:creationId xmlns:a16="http://schemas.microsoft.com/office/drawing/2014/main" id="{AC4A38B2-75FF-B14E-A114-385E3357D5F3}"/>
              </a:ext>
            </a:extLst>
          </p:cNvPr>
          <p:cNvSpPr/>
          <p:nvPr/>
        </p:nvSpPr>
        <p:spPr>
          <a:xfrm>
            <a:off x="9413901" y="2467653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364E4F8-DFF9-2B40-B4CC-4F351A212F81}"/>
              </a:ext>
            </a:extLst>
          </p:cNvPr>
          <p:cNvGrpSpPr/>
          <p:nvPr/>
        </p:nvGrpSpPr>
        <p:grpSpPr>
          <a:xfrm>
            <a:off x="8201121" y="3202993"/>
            <a:ext cx="2567202" cy="443128"/>
            <a:chOff x="-202610" y="2525687"/>
            <a:chExt cx="3957914" cy="741793"/>
          </a:xfrm>
        </p:grpSpPr>
        <p:sp>
          <p:nvSpPr>
            <p:cNvPr id="64" name="Chevron 63">
              <a:extLst>
                <a:ext uri="{FF2B5EF4-FFF2-40B4-BE49-F238E27FC236}">
                  <a16:creationId xmlns:a16="http://schemas.microsoft.com/office/drawing/2014/main" id="{4DB9844B-6B4A-7C46-8E92-453D1C69B7F9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Pentagon 64">
                  <a:extLst>
                    <a:ext uri="{FF2B5EF4-FFF2-40B4-BE49-F238E27FC236}">
                      <a16:creationId xmlns:a16="http://schemas.microsoft.com/office/drawing/2014/main" id="{D7A67D45-EFF3-D149-A33C-589042C88F41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5" name="Pentagon 64">
                  <a:extLst>
                    <a:ext uri="{FF2B5EF4-FFF2-40B4-BE49-F238E27FC236}">
                      <a16:creationId xmlns:a16="http://schemas.microsoft.com/office/drawing/2014/main" id="{D7A67D45-EFF3-D149-A33C-589042C88F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055F67E2-2B19-B94B-B526-94489A8EC7F8}"/>
                    </a:ext>
                  </a:extLst>
                </p:cNvPr>
                <p:cNvSpPr/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055F67E2-2B19-B94B-B526-94489A8EC7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7" name="Chevron 66">
            <a:extLst>
              <a:ext uri="{FF2B5EF4-FFF2-40B4-BE49-F238E27FC236}">
                <a16:creationId xmlns:a16="http://schemas.microsoft.com/office/drawing/2014/main" id="{890AE0EC-6FAA-4D48-9F0B-6398C6866108}"/>
              </a:ext>
            </a:extLst>
          </p:cNvPr>
          <p:cNvSpPr/>
          <p:nvPr/>
        </p:nvSpPr>
        <p:spPr>
          <a:xfrm>
            <a:off x="9413901" y="3202987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2C3C11B-487D-0743-AD52-9FBB111BDC40}"/>
              </a:ext>
            </a:extLst>
          </p:cNvPr>
          <p:cNvGrpSpPr/>
          <p:nvPr/>
        </p:nvGrpSpPr>
        <p:grpSpPr>
          <a:xfrm>
            <a:off x="2522312" y="1735229"/>
            <a:ext cx="1953885" cy="443132"/>
            <a:chOff x="-202610" y="2525680"/>
            <a:chExt cx="3012349" cy="741800"/>
          </a:xfrm>
        </p:grpSpPr>
        <p:sp>
          <p:nvSpPr>
            <p:cNvPr id="69" name="Chevron 68">
              <a:extLst>
                <a:ext uri="{FF2B5EF4-FFF2-40B4-BE49-F238E27FC236}">
                  <a16:creationId xmlns:a16="http://schemas.microsoft.com/office/drawing/2014/main" id="{1B79B093-38FF-8241-A797-02C8AC9AB721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Pentagon 69">
                  <a:extLst>
                    <a:ext uri="{FF2B5EF4-FFF2-40B4-BE49-F238E27FC236}">
                      <a16:creationId xmlns:a16="http://schemas.microsoft.com/office/drawing/2014/main" id="{748A642D-000F-694D-8BC2-E03075AFCD83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0" name="Pentagon 69">
                  <a:extLst>
                    <a:ext uri="{FF2B5EF4-FFF2-40B4-BE49-F238E27FC236}">
                      <a16:creationId xmlns:a16="http://schemas.microsoft.com/office/drawing/2014/main" id="{748A642D-000F-694D-8BC2-E03075AFCD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Freeform 70">
                  <a:extLst>
                    <a:ext uri="{FF2B5EF4-FFF2-40B4-BE49-F238E27FC236}">
                      <a16:creationId xmlns:a16="http://schemas.microsoft.com/office/drawing/2014/main" id="{9750B22D-2E3F-6249-B751-F23FD0DF597E}"/>
                    </a:ext>
                  </a:extLst>
                </p:cNvPr>
                <p:cNvSpPr/>
                <p:nvPr/>
              </p:nvSpPr>
              <p:spPr>
                <a:xfrm>
                  <a:off x="1678546" y="2525680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1" name="Freeform 70">
                  <a:extLst>
                    <a:ext uri="{FF2B5EF4-FFF2-40B4-BE49-F238E27FC236}">
                      <a16:creationId xmlns:a16="http://schemas.microsoft.com/office/drawing/2014/main" id="{9750B22D-2E3F-6249-B751-F23FD0DF59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546" y="2525680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6A8FAAE-AFCE-F24B-BC1D-D0F9FA289085}"/>
              </a:ext>
            </a:extLst>
          </p:cNvPr>
          <p:cNvGrpSpPr/>
          <p:nvPr/>
        </p:nvGrpSpPr>
        <p:grpSpPr>
          <a:xfrm>
            <a:off x="8201121" y="1712917"/>
            <a:ext cx="1953885" cy="443132"/>
            <a:chOff x="-202610" y="2525680"/>
            <a:chExt cx="3012349" cy="741800"/>
          </a:xfrm>
        </p:grpSpPr>
        <p:sp>
          <p:nvSpPr>
            <p:cNvPr id="73" name="Chevron 72">
              <a:extLst>
                <a:ext uri="{FF2B5EF4-FFF2-40B4-BE49-F238E27FC236}">
                  <a16:creationId xmlns:a16="http://schemas.microsoft.com/office/drawing/2014/main" id="{EF0DD917-AC55-8744-8B7A-8B03C41E7638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Pentagon 73">
                  <a:extLst>
                    <a:ext uri="{FF2B5EF4-FFF2-40B4-BE49-F238E27FC236}">
                      <a16:creationId xmlns:a16="http://schemas.microsoft.com/office/drawing/2014/main" id="{5CE01744-7361-C94F-B5AF-D36EAD2497B2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4" name="Pentagon 73">
                  <a:extLst>
                    <a:ext uri="{FF2B5EF4-FFF2-40B4-BE49-F238E27FC236}">
                      <a16:creationId xmlns:a16="http://schemas.microsoft.com/office/drawing/2014/main" id="{5CE01744-7361-C94F-B5AF-D36EAD2497B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Freeform 74">
                  <a:extLst>
                    <a:ext uri="{FF2B5EF4-FFF2-40B4-BE49-F238E27FC236}">
                      <a16:creationId xmlns:a16="http://schemas.microsoft.com/office/drawing/2014/main" id="{4510015C-EFB3-3B4A-B69A-03C1F2412C8E}"/>
                    </a:ext>
                  </a:extLst>
                </p:cNvPr>
                <p:cNvSpPr/>
                <p:nvPr/>
              </p:nvSpPr>
              <p:spPr>
                <a:xfrm>
                  <a:off x="1678546" y="2525680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5" name="Freeform 74">
                  <a:extLst>
                    <a:ext uri="{FF2B5EF4-FFF2-40B4-BE49-F238E27FC236}">
                      <a16:creationId xmlns:a16="http://schemas.microsoft.com/office/drawing/2014/main" id="{4510015C-EFB3-3B4A-B69A-03C1F2412C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8546" y="2525680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F6A42F1-83A8-934B-A766-A5A2C945C81F}"/>
              </a:ext>
            </a:extLst>
          </p:cNvPr>
          <p:cNvGrpSpPr/>
          <p:nvPr/>
        </p:nvGrpSpPr>
        <p:grpSpPr>
          <a:xfrm>
            <a:off x="2522312" y="3927162"/>
            <a:ext cx="2567202" cy="443134"/>
            <a:chOff x="2522312" y="1846931"/>
            <a:chExt cx="2567202" cy="443134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9D83B13-6FFE-AF47-8570-0CE0A8E44192}"/>
                </a:ext>
              </a:extLst>
            </p:cNvPr>
            <p:cNvGrpSpPr/>
            <p:nvPr/>
          </p:nvGrpSpPr>
          <p:grpSpPr>
            <a:xfrm>
              <a:off x="2522312" y="1846937"/>
              <a:ext cx="2567202" cy="443128"/>
              <a:chOff x="-202610" y="2525687"/>
              <a:chExt cx="3957914" cy="741793"/>
            </a:xfrm>
          </p:grpSpPr>
          <p:sp>
            <p:nvSpPr>
              <p:cNvPr id="79" name="Chevron 78">
                <a:extLst>
                  <a:ext uri="{FF2B5EF4-FFF2-40B4-BE49-F238E27FC236}">
                    <a16:creationId xmlns:a16="http://schemas.microsoft.com/office/drawing/2014/main" id="{5E2176E2-0EFE-9D4B-87FC-DAC65D1D3BA5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Pentagon 79">
                    <a:extLst>
                      <a:ext uri="{FF2B5EF4-FFF2-40B4-BE49-F238E27FC236}">
                        <a16:creationId xmlns:a16="http://schemas.microsoft.com/office/drawing/2014/main" id="{01899D18-5AB5-F747-8F6B-96E178C58C7F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0" name="Pentagon 79">
                    <a:extLst>
                      <a:ext uri="{FF2B5EF4-FFF2-40B4-BE49-F238E27FC236}">
                        <a16:creationId xmlns:a16="http://schemas.microsoft.com/office/drawing/2014/main" id="{01899D18-5AB5-F747-8F6B-96E178C58C7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20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Freeform 80">
                    <a:extLst>
                      <a:ext uri="{FF2B5EF4-FFF2-40B4-BE49-F238E27FC236}">
                        <a16:creationId xmlns:a16="http://schemas.microsoft.com/office/drawing/2014/main" id="{3F8D82BA-7C2E-FE4F-8088-5041A277188F}"/>
                      </a:ext>
                    </a:extLst>
                  </p:cNvPr>
                  <p:cNvSpPr/>
                  <p:nvPr/>
                </p:nvSpPr>
                <p:spPr>
                  <a:xfrm>
                    <a:off x="2624111" y="2525687"/>
                    <a:ext cx="1131193" cy="723117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oMath>
                      </m:oMathPara>
                    </a14:m>
                    <a:endParaRPr kumimoji="0" lang="en-US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1" name="Freeform 80">
                    <a:extLst>
                      <a:ext uri="{FF2B5EF4-FFF2-40B4-BE49-F238E27FC236}">
                        <a16:creationId xmlns:a16="http://schemas.microsoft.com/office/drawing/2014/main" id="{3F8D82BA-7C2E-FE4F-8088-5041A277188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24111" y="2525687"/>
                    <a:ext cx="1131193" cy="723117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21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8" name="Chevron 77">
              <a:extLst>
                <a:ext uri="{FF2B5EF4-FFF2-40B4-BE49-F238E27FC236}">
                  <a16:creationId xmlns:a16="http://schemas.microsoft.com/office/drawing/2014/main" id="{7D1DCB8E-0593-1D42-8DCA-0EDCA56845F5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5B4DC24-A338-894C-9330-147A139B39DF}"/>
              </a:ext>
            </a:extLst>
          </p:cNvPr>
          <p:cNvGrpSpPr/>
          <p:nvPr/>
        </p:nvGrpSpPr>
        <p:grpSpPr>
          <a:xfrm>
            <a:off x="8201121" y="3927162"/>
            <a:ext cx="2567202" cy="443128"/>
            <a:chOff x="-202610" y="2525687"/>
            <a:chExt cx="3957914" cy="741793"/>
          </a:xfrm>
        </p:grpSpPr>
        <p:sp>
          <p:nvSpPr>
            <p:cNvPr id="83" name="Chevron 82">
              <a:extLst>
                <a:ext uri="{FF2B5EF4-FFF2-40B4-BE49-F238E27FC236}">
                  <a16:creationId xmlns:a16="http://schemas.microsoft.com/office/drawing/2014/main" id="{06B01DFE-CF7E-CC46-810E-AE912973A169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Pentagon 83">
                  <a:extLst>
                    <a:ext uri="{FF2B5EF4-FFF2-40B4-BE49-F238E27FC236}">
                      <a16:creationId xmlns:a16="http://schemas.microsoft.com/office/drawing/2014/main" id="{FC26D359-7CFC-3548-ADAD-334B88C2FC22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4" name="Pentagon 83">
                  <a:extLst>
                    <a:ext uri="{FF2B5EF4-FFF2-40B4-BE49-F238E27FC236}">
                      <a16:creationId xmlns:a16="http://schemas.microsoft.com/office/drawing/2014/main" id="{FC26D359-7CFC-3548-ADAD-334B88C2FC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2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Freeform 84">
                  <a:extLst>
                    <a:ext uri="{FF2B5EF4-FFF2-40B4-BE49-F238E27FC236}">
                      <a16:creationId xmlns:a16="http://schemas.microsoft.com/office/drawing/2014/main" id="{0B0A9019-E022-BA4F-82A8-56585FA47D4D}"/>
                    </a:ext>
                  </a:extLst>
                </p:cNvPr>
                <p:cNvSpPr/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5" name="Freeform 84">
                  <a:extLst>
                    <a:ext uri="{FF2B5EF4-FFF2-40B4-BE49-F238E27FC236}">
                      <a16:creationId xmlns:a16="http://schemas.microsoft.com/office/drawing/2014/main" id="{0B0A9019-E022-BA4F-82A8-56585FA47D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6" name="Chevron 85">
            <a:extLst>
              <a:ext uri="{FF2B5EF4-FFF2-40B4-BE49-F238E27FC236}">
                <a16:creationId xmlns:a16="http://schemas.microsoft.com/office/drawing/2014/main" id="{EBEB62EC-36C5-FE48-B71D-2C32CB1F765C}"/>
              </a:ext>
            </a:extLst>
          </p:cNvPr>
          <p:cNvSpPr/>
          <p:nvPr/>
        </p:nvSpPr>
        <p:spPr>
          <a:xfrm>
            <a:off x="9413901" y="3927156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719EA97-39F5-D74E-B217-639BBB555870}"/>
              </a:ext>
            </a:extLst>
          </p:cNvPr>
          <p:cNvGrpSpPr/>
          <p:nvPr/>
        </p:nvGrpSpPr>
        <p:grpSpPr>
          <a:xfrm>
            <a:off x="2526870" y="4662492"/>
            <a:ext cx="3221583" cy="443134"/>
            <a:chOff x="2522312" y="1846931"/>
            <a:chExt cx="3221583" cy="443134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645BD90-CA3C-0248-892B-9B2ACCAA1950}"/>
                </a:ext>
              </a:extLst>
            </p:cNvPr>
            <p:cNvGrpSpPr/>
            <p:nvPr/>
          </p:nvGrpSpPr>
          <p:grpSpPr>
            <a:xfrm>
              <a:off x="2522312" y="1846937"/>
              <a:ext cx="3221583" cy="443128"/>
              <a:chOff x="-202610" y="2525687"/>
              <a:chExt cx="4966788" cy="741793"/>
            </a:xfrm>
          </p:grpSpPr>
          <p:sp>
            <p:nvSpPr>
              <p:cNvPr id="90" name="Chevron 89">
                <a:extLst>
                  <a:ext uri="{FF2B5EF4-FFF2-40B4-BE49-F238E27FC236}">
                    <a16:creationId xmlns:a16="http://schemas.microsoft.com/office/drawing/2014/main" id="{72988771-BBBF-0940-9851-5F9B596BD0B2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Pentagon 90">
                    <a:extLst>
                      <a:ext uri="{FF2B5EF4-FFF2-40B4-BE49-F238E27FC236}">
                        <a16:creationId xmlns:a16="http://schemas.microsoft.com/office/drawing/2014/main" id="{451E8FBF-8AF6-1D42-B0BF-4410842545BF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1" name="Pentagon 90">
                    <a:extLst>
                      <a:ext uri="{FF2B5EF4-FFF2-40B4-BE49-F238E27FC236}">
                        <a16:creationId xmlns:a16="http://schemas.microsoft.com/office/drawing/2014/main" id="{451E8FBF-8AF6-1D42-B0BF-4410842545B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2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Freeform 91">
                    <a:extLst>
                      <a:ext uri="{FF2B5EF4-FFF2-40B4-BE49-F238E27FC236}">
                        <a16:creationId xmlns:a16="http://schemas.microsoft.com/office/drawing/2014/main" id="{7AA54865-07BE-414A-8E61-8FBACCC0F103}"/>
                      </a:ext>
                    </a:extLst>
                  </p:cNvPr>
                  <p:cNvSpPr/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oMath>
                      </m:oMathPara>
                    </a14:m>
                    <a:endParaRPr kumimoji="0" lang="en-US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2" name="Freeform 91">
                    <a:extLst>
                      <a:ext uri="{FF2B5EF4-FFF2-40B4-BE49-F238E27FC236}">
                        <a16:creationId xmlns:a16="http://schemas.microsoft.com/office/drawing/2014/main" id="{7AA54865-07BE-414A-8E61-8FBACCC0F10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2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9" name="Chevron 88">
              <a:extLst>
                <a:ext uri="{FF2B5EF4-FFF2-40B4-BE49-F238E27FC236}">
                  <a16:creationId xmlns:a16="http://schemas.microsoft.com/office/drawing/2014/main" id="{7A06BF70-2D0A-7A4A-BC7C-3E146C13EB37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sp>
        <p:nvSpPr>
          <p:cNvPr id="93" name="Chevron 92">
            <a:extLst>
              <a:ext uri="{FF2B5EF4-FFF2-40B4-BE49-F238E27FC236}">
                <a16:creationId xmlns:a16="http://schemas.microsoft.com/office/drawing/2014/main" id="{5395BBAA-4909-F74B-9146-B03E9D03E325}"/>
              </a:ext>
            </a:extLst>
          </p:cNvPr>
          <p:cNvSpPr/>
          <p:nvPr/>
        </p:nvSpPr>
        <p:spPr>
          <a:xfrm>
            <a:off x="4379770" y="4662486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8AE1891-B605-4A45-830C-0B5569CF89A8}"/>
              </a:ext>
            </a:extLst>
          </p:cNvPr>
          <p:cNvGrpSpPr/>
          <p:nvPr/>
        </p:nvGrpSpPr>
        <p:grpSpPr>
          <a:xfrm>
            <a:off x="8201121" y="4651319"/>
            <a:ext cx="3221583" cy="443134"/>
            <a:chOff x="2522312" y="1846931"/>
            <a:chExt cx="3221583" cy="443134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40847D0-78A1-2746-8481-3F5D2BBA0BB4}"/>
                </a:ext>
              </a:extLst>
            </p:cNvPr>
            <p:cNvGrpSpPr/>
            <p:nvPr/>
          </p:nvGrpSpPr>
          <p:grpSpPr>
            <a:xfrm>
              <a:off x="2522312" y="1846937"/>
              <a:ext cx="3221583" cy="443128"/>
              <a:chOff x="-202610" y="2525687"/>
              <a:chExt cx="4966788" cy="741793"/>
            </a:xfrm>
          </p:grpSpPr>
          <p:sp>
            <p:nvSpPr>
              <p:cNvPr id="97" name="Chevron 96">
                <a:extLst>
                  <a:ext uri="{FF2B5EF4-FFF2-40B4-BE49-F238E27FC236}">
                    <a16:creationId xmlns:a16="http://schemas.microsoft.com/office/drawing/2014/main" id="{483A0D28-25AA-9846-A299-914526AAFDE7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Pentagon 97">
                    <a:extLst>
                      <a:ext uri="{FF2B5EF4-FFF2-40B4-BE49-F238E27FC236}">
                        <a16:creationId xmlns:a16="http://schemas.microsoft.com/office/drawing/2014/main" id="{50212079-5441-BB4B-A6DC-289644F45002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oMath>
                      </m:oMathPara>
                    </a14:m>
                    <a:endPara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8" name="Pentagon 97">
                    <a:extLst>
                      <a:ext uri="{FF2B5EF4-FFF2-40B4-BE49-F238E27FC236}">
                        <a16:creationId xmlns:a16="http://schemas.microsoft.com/office/drawing/2014/main" id="{50212079-5441-BB4B-A6DC-289644F4500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2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Freeform 98">
                    <a:extLst>
                      <a:ext uri="{FF2B5EF4-FFF2-40B4-BE49-F238E27FC236}">
                        <a16:creationId xmlns:a16="http://schemas.microsoft.com/office/drawing/2014/main" id="{893047D5-65C8-E14C-93D0-0AB0AAF3390E}"/>
                      </a:ext>
                    </a:extLst>
                  </p:cNvPr>
                  <p:cNvSpPr/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9" name="Freeform 98">
                    <a:extLst>
                      <a:ext uri="{FF2B5EF4-FFF2-40B4-BE49-F238E27FC236}">
                        <a16:creationId xmlns:a16="http://schemas.microsoft.com/office/drawing/2014/main" id="{893047D5-65C8-E14C-93D0-0AB0AAF3390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2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96" name="Chevron 95">
              <a:extLst>
                <a:ext uri="{FF2B5EF4-FFF2-40B4-BE49-F238E27FC236}">
                  <a16:creationId xmlns:a16="http://schemas.microsoft.com/office/drawing/2014/main" id="{C055D357-0D44-254A-B681-C4294BB6CCED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sp>
        <p:nvSpPr>
          <p:cNvPr id="100" name="Chevron 99">
            <a:extLst>
              <a:ext uri="{FF2B5EF4-FFF2-40B4-BE49-F238E27FC236}">
                <a16:creationId xmlns:a16="http://schemas.microsoft.com/office/drawing/2014/main" id="{577484B6-97DC-9D41-BD33-93769A042EDF}"/>
              </a:ext>
            </a:extLst>
          </p:cNvPr>
          <p:cNvSpPr/>
          <p:nvPr/>
        </p:nvSpPr>
        <p:spPr>
          <a:xfrm>
            <a:off x="10048865" y="4655590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4689B6C-2DD2-D449-A776-6307DD39D352}"/>
              </a:ext>
            </a:extLst>
          </p:cNvPr>
          <p:cNvGrpSpPr/>
          <p:nvPr/>
        </p:nvGrpSpPr>
        <p:grpSpPr>
          <a:xfrm>
            <a:off x="2522312" y="5393763"/>
            <a:ext cx="3221583" cy="443134"/>
            <a:chOff x="2522312" y="1846931"/>
            <a:chExt cx="3221583" cy="443134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5EF2C854-C42D-464C-9C3F-F60470B32B5B}"/>
                </a:ext>
              </a:extLst>
            </p:cNvPr>
            <p:cNvGrpSpPr/>
            <p:nvPr/>
          </p:nvGrpSpPr>
          <p:grpSpPr>
            <a:xfrm>
              <a:off x="2522312" y="1846937"/>
              <a:ext cx="3221583" cy="443128"/>
              <a:chOff x="-202610" y="2525687"/>
              <a:chExt cx="4966788" cy="741793"/>
            </a:xfrm>
          </p:grpSpPr>
          <p:sp>
            <p:nvSpPr>
              <p:cNvPr id="104" name="Chevron 103">
                <a:extLst>
                  <a:ext uri="{FF2B5EF4-FFF2-40B4-BE49-F238E27FC236}">
                    <a16:creationId xmlns:a16="http://schemas.microsoft.com/office/drawing/2014/main" id="{3026C68B-5743-584B-AB18-9FE85FFC538B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Pentagon 104">
                    <a:extLst>
                      <a:ext uri="{FF2B5EF4-FFF2-40B4-BE49-F238E27FC236}">
                        <a16:creationId xmlns:a16="http://schemas.microsoft.com/office/drawing/2014/main" id="{7FA4C925-B5CF-734E-BA30-2239761F89DD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05" name="Pentagon 104">
                    <a:extLst>
                      <a:ext uri="{FF2B5EF4-FFF2-40B4-BE49-F238E27FC236}">
                        <a16:creationId xmlns:a16="http://schemas.microsoft.com/office/drawing/2014/main" id="{7FA4C925-B5CF-734E-BA30-2239761F89D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2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Freeform 105">
                    <a:extLst>
                      <a:ext uri="{FF2B5EF4-FFF2-40B4-BE49-F238E27FC236}">
                        <a16:creationId xmlns:a16="http://schemas.microsoft.com/office/drawing/2014/main" id="{68EBD3CE-EA60-0944-B694-5705ACC02907}"/>
                      </a:ext>
                    </a:extLst>
                  </p:cNvPr>
                  <p:cNvSpPr/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oMath>
                      </m:oMathPara>
                    </a14:m>
                    <a:endParaRPr kumimoji="0" lang="en-US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06" name="Freeform 105">
                    <a:extLst>
                      <a:ext uri="{FF2B5EF4-FFF2-40B4-BE49-F238E27FC236}">
                        <a16:creationId xmlns:a16="http://schemas.microsoft.com/office/drawing/2014/main" id="{68EBD3CE-EA60-0944-B694-5705ACC0290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2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03" name="Chevron 102">
              <a:extLst>
                <a:ext uri="{FF2B5EF4-FFF2-40B4-BE49-F238E27FC236}">
                  <a16:creationId xmlns:a16="http://schemas.microsoft.com/office/drawing/2014/main" id="{C186E3FB-2A2D-1046-9098-B76CD7F9E983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sp>
        <p:nvSpPr>
          <p:cNvPr id="107" name="Chevron 106">
            <a:extLst>
              <a:ext uri="{FF2B5EF4-FFF2-40B4-BE49-F238E27FC236}">
                <a16:creationId xmlns:a16="http://schemas.microsoft.com/office/drawing/2014/main" id="{9F4E4A45-5ED9-EE44-8BFE-83BA27EE54D5}"/>
              </a:ext>
            </a:extLst>
          </p:cNvPr>
          <p:cNvSpPr/>
          <p:nvPr/>
        </p:nvSpPr>
        <p:spPr>
          <a:xfrm>
            <a:off x="4375212" y="5393757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2BF0DE7-0932-D843-817B-FB8C123B7880}"/>
              </a:ext>
            </a:extLst>
          </p:cNvPr>
          <p:cNvGrpSpPr/>
          <p:nvPr/>
        </p:nvGrpSpPr>
        <p:grpSpPr>
          <a:xfrm>
            <a:off x="8196563" y="5382590"/>
            <a:ext cx="3221583" cy="443134"/>
            <a:chOff x="2522312" y="1846931"/>
            <a:chExt cx="3221583" cy="443134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FEC62222-3EE7-CD41-A50B-5B2CB3559C32}"/>
                </a:ext>
              </a:extLst>
            </p:cNvPr>
            <p:cNvGrpSpPr/>
            <p:nvPr/>
          </p:nvGrpSpPr>
          <p:grpSpPr>
            <a:xfrm>
              <a:off x="2522312" y="1846937"/>
              <a:ext cx="3221583" cy="443128"/>
              <a:chOff x="-202610" y="2525687"/>
              <a:chExt cx="4966788" cy="741793"/>
            </a:xfrm>
          </p:grpSpPr>
          <p:sp>
            <p:nvSpPr>
              <p:cNvPr id="111" name="Chevron 110">
                <a:extLst>
                  <a:ext uri="{FF2B5EF4-FFF2-40B4-BE49-F238E27FC236}">
                    <a16:creationId xmlns:a16="http://schemas.microsoft.com/office/drawing/2014/main" id="{307D994B-A3A6-9C4A-B332-7C2A1D7CADE9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Pentagon 111">
                    <a:extLst>
                      <a:ext uri="{FF2B5EF4-FFF2-40B4-BE49-F238E27FC236}">
                        <a16:creationId xmlns:a16="http://schemas.microsoft.com/office/drawing/2014/main" id="{D57FD0BB-1B5F-9441-BA1C-B46B0780D9D5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oMath>
                      </m:oMathPara>
                    </a14:m>
                    <a:endPara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12" name="Pentagon 111">
                    <a:extLst>
                      <a:ext uri="{FF2B5EF4-FFF2-40B4-BE49-F238E27FC236}">
                        <a16:creationId xmlns:a16="http://schemas.microsoft.com/office/drawing/2014/main" id="{D57FD0BB-1B5F-9441-BA1C-B46B0780D9D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30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Freeform 112">
                    <a:extLst>
                      <a:ext uri="{FF2B5EF4-FFF2-40B4-BE49-F238E27FC236}">
                        <a16:creationId xmlns:a16="http://schemas.microsoft.com/office/drawing/2014/main" id="{3109554C-1D63-CF49-8474-7C5AF40CA274}"/>
                      </a:ext>
                    </a:extLst>
                  </p:cNvPr>
                  <p:cNvSpPr/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13" name="Freeform 112">
                    <a:extLst>
                      <a:ext uri="{FF2B5EF4-FFF2-40B4-BE49-F238E27FC236}">
                        <a16:creationId xmlns:a16="http://schemas.microsoft.com/office/drawing/2014/main" id="{3109554C-1D63-CF49-8474-7C5AF40CA27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31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0" name="Chevron 109">
              <a:extLst>
                <a:ext uri="{FF2B5EF4-FFF2-40B4-BE49-F238E27FC236}">
                  <a16:creationId xmlns:a16="http://schemas.microsoft.com/office/drawing/2014/main" id="{76729BB7-28DF-AD44-B72B-43187914C548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sp>
        <p:nvSpPr>
          <p:cNvPr id="114" name="Chevron 113">
            <a:extLst>
              <a:ext uri="{FF2B5EF4-FFF2-40B4-BE49-F238E27FC236}">
                <a16:creationId xmlns:a16="http://schemas.microsoft.com/office/drawing/2014/main" id="{8D0D174C-6299-A84E-A372-19D5189C432A}"/>
              </a:ext>
            </a:extLst>
          </p:cNvPr>
          <p:cNvSpPr/>
          <p:nvPr/>
        </p:nvSpPr>
        <p:spPr>
          <a:xfrm>
            <a:off x="10044307" y="5386861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C5DDF38-161B-494D-BF54-27CA2853B6BF}"/>
              </a:ext>
            </a:extLst>
          </p:cNvPr>
          <p:cNvGrpSpPr/>
          <p:nvPr/>
        </p:nvGrpSpPr>
        <p:grpSpPr>
          <a:xfrm>
            <a:off x="2522312" y="6129387"/>
            <a:ext cx="3221583" cy="443134"/>
            <a:chOff x="2522312" y="1846931"/>
            <a:chExt cx="3221583" cy="443134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59CE8678-5B2F-F24C-8BB6-33F2F83065B6}"/>
                </a:ext>
              </a:extLst>
            </p:cNvPr>
            <p:cNvGrpSpPr/>
            <p:nvPr/>
          </p:nvGrpSpPr>
          <p:grpSpPr>
            <a:xfrm>
              <a:off x="2522312" y="1846937"/>
              <a:ext cx="3221583" cy="443128"/>
              <a:chOff x="-202610" y="2525687"/>
              <a:chExt cx="4966788" cy="741793"/>
            </a:xfrm>
          </p:grpSpPr>
          <p:sp>
            <p:nvSpPr>
              <p:cNvPr id="118" name="Chevron 117">
                <a:extLst>
                  <a:ext uri="{FF2B5EF4-FFF2-40B4-BE49-F238E27FC236}">
                    <a16:creationId xmlns:a16="http://schemas.microsoft.com/office/drawing/2014/main" id="{FE110D9D-2BB1-E741-A8A8-6BC8F060D0C9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Pentagon 118">
                    <a:extLst>
                      <a:ext uri="{FF2B5EF4-FFF2-40B4-BE49-F238E27FC236}">
                        <a16:creationId xmlns:a16="http://schemas.microsoft.com/office/drawing/2014/main" id="{8E811CD3-7E13-5D43-A375-90108DBA5E07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19" name="Pentagon 118">
                    <a:extLst>
                      <a:ext uri="{FF2B5EF4-FFF2-40B4-BE49-F238E27FC236}">
                        <a16:creationId xmlns:a16="http://schemas.microsoft.com/office/drawing/2014/main" id="{8E811CD3-7E13-5D43-A375-90108DBA5E0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32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Freeform 119">
                    <a:extLst>
                      <a:ext uri="{FF2B5EF4-FFF2-40B4-BE49-F238E27FC236}">
                        <a16:creationId xmlns:a16="http://schemas.microsoft.com/office/drawing/2014/main" id="{075CF76E-8C0C-8C47-8089-4AC3CE005AA3}"/>
                      </a:ext>
                    </a:extLst>
                  </p:cNvPr>
                  <p:cNvSpPr/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oMath>
                      </m:oMathPara>
                    </a14:m>
                    <a:endParaRPr kumimoji="0" lang="en-US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20" name="Freeform 119">
                    <a:extLst>
                      <a:ext uri="{FF2B5EF4-FFF2-40B4-BE49-F238E27FC236}">
                        <a16:creationId xmlns:a16="http://schemas.microsoft.com/office/drawing/2014/main" id="{075CF76E-8C0C-8C47-8089-4AC3CE005AA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33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7" name="Chevron 116">
              <a:extLst>
                <a:ext uri="{FF2B5EF4-FFF2-40B4-BE49-F238E27FC236}">
                  <a16:creationId xmlns:a16="http://schemas.microsoft.com/office/drawing/2014/main" id="{B4CED134-DFFD-2144-97BD-C481953DFDE3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sp>
        <p:nvSpPr>
          <p:cNvPr id="121" name="Chevron 120">
            <a:extLst>
              <a:ext uri="{FF2B5EF4-FFF2-40B4-BE49-F238E27FC236}">
                <a16:creationId xmlns:a16="http://schemas.microsoft.com/office/drawing/2014/main" id="{0DE902A6-0D3A-AA4A-8451-7D8FD2FEDD7F}"/>
              </a:ext>
            </a:extLst>
          </p:cNvPr>
          <p:cNvSpPr/>
          <p:nvPr/>
        </p:nvSpPr>
        <p:spPr>
          <a:xfrm>
            <a:off x="4375212" y="6129381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0F59332-28B0-6D41-A012-18F850B95A72}"/>
              </a:ext>
            </a:extLst>
          </p:cNvPr>
          <p:cNvGrpSpPr/>
          <p:nvPr/>
        </p:nvGrpSpPr>
        <p:grpSpPr>
          <a:xfrm>
            <a:off x="8196563" y="6118214"/>
            <a:ext cx="3221583" cy="443134"/>
            <a:chOff x="2522312" y="1846931"/>
            <a:chExt cx="3221583" cy="443134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CC0F51AC-F9F4-A54E-B8BE-86C8461D3571}"/>
                </a:ext>
              </a:extLst>
            </p:cNvPr>
            <p:cNvGrpSpPr/>
            <p:nvPr/>
          </p:nvGrpSpPr>
          <p:grpSpPr>
            <a:xfrm>
              <a:off x="2522312" y="1846937"/>
              <a:ext cx="3221583" cy="443128"/>
              <a:chOff x="-202610" y="2525687"/>
              <a:chExt cx="4966788" cy="741793"/>
            </a:xfrm>
          </p:grpSpPr>
          <p:sp>
            <p:nvSpPr>
              <p:cNvPr id="125" name="Chevron 124">
                <a:extLst>
                  <a:ext uri="{FF2B5EF4-FFF2-40B4-BE49-F238E27FC236}">
                    <a16:creationId xmlns:a16="http://schemas.microsoft.com/office/drawing/2014/main" id="{F642D07C-DA46-6641-B136-FF40C8A921D9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Pentagon 125">
                    <a:extLst>
                      <a:ext uri="{FF2B5EF4-FFF2-40B4-BE49-F238E27FC236}">
                        <a16:creationId xmlns:a16="http://schemas.microsoft.com/office/drawing/2014/main" id="{4AE920FB-A48F-244B-84A2-ECF540611105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oMath>
                      </m:oMathPara>
                    </a14:m>
                    <a:endPara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26" name="Pentagon 125">
                    <a:extLst>
                      <a:ext uri="{FF2B5EF4-FFF2-40B4-BE49-F238E27FC236}">
                        <a16:creationId xmlns:a16="http://schemas.microsoft.com/office/drawing/2014/main" id="{4AE920FB-A48F-244B-84A2-ECF54061110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3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Freeform 126">
                    <a:extLst>
                      <a:ext uri="{FF2B5EF4-FFF2-40B4-BE49-F238E27FC236}">
                        <a16:creationId xmlns:a16="http://schemas.microsoft.com/office/drawing/2014/main" id="{9C89EC1D-83AD-5B42-A71C-49272AC20DDD}"/>
                      </a:ext>
                    </a:extLst>
                  </p:cNvPr>
                  <p:cNvSpPr/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kumimoji="0" lang="en-GB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27" name="Freeform 126">
                    <a:extLst>
                      <a:ext uri="{FF2B5EF4-FFF2-40B4-BE49-F238E27FC236}">
                        <a16:creationId xmlns:a16="http://schemas.microsoft.com/office/drawing/2014/main" id="{9C89EC1D-83AD-5B42-A71C-49272AC20DD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2985" y="2544360"/>
                    <a:ext cx="1131193" cy="723116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3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24" name="Chevron 123">
              <a:extLst>
                <a:ext uri="{FF2B5EF4-FFF2-40B4-BE49-F238E27FC236}">
                  <a16:creationId xmlns:a16="http://schemas.microsoft.com/office/drawing/2014/main" id="{B3274C29-CB4C-C24F-94E7-24AA908C8AB5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sp>
        <p:nvSpPr>
          <p:cNvPr id="128" name="Chevron 127">
            <a:extLst>
              <a:ext uri="{FF2B5EF4-FFF2-40B4-BE49-F238E27FC236}">
                <a16:creationId xmlns:a16="http://schemas.microsoft.com/office/drawing/2014/main" id="{F80D8A98-094B-D14B-BA21-364373AE501B}"/>
              </a:ext>
            </a:extLst>
          </p:cNvPr>
          <p:cNvSpPr/>
          <p:nvPr/>
        </p:nvSpPr>
        <p:spPr>
          <a:xfrm>
            <a:off x="10044307" y="6122485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07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7C996D69-625D-9F4B-816F-2EFA3BF3A4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1486247"/>
                  </p:ext>
                </p:extLst>
              </p:nvPr>
            </p:nvGraphicFramePr>
            <p:xfrm>
              <a:off x="113991" y="117499"/>
              <a:ext cx="11929325" cy="66066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56077">
                      <a:extLst>
                        <a:ext uri="{9D8B030D-6E8A-4147-A177-3AD203B41FA5}">
                          <a16:colId xmlns:a16="http://schemas.microsoft.com/office/drawing/2014/main" val="906191960"/>
                        </a:ext>
                      </a:extLst>
                    </a:gridCol>
                    <a:gridCol w="3640800">
                      <a:extLst>
                        <a:ext uri="{9D8B030D-6E8A-4147-A177-3AD203B41FA5}">
                          <a16:colId xmlns:a16="http://schemas.microsoft.com/office/drawing/2014/main" val="3129051770"/>
                        </a:ext>
                      </a:extLst>
                    </a:gridCol>
                    <a:gridCol w="1951464">
                      <a:extLst>
                        <a:ext uri="{9D8B030D-6E8A-4147-A177-3AD203B41FA5}">
                          <a16:colId xmlns:a16="http://schemas.microsoft.com/office/drawing/2014/main" val="1972248428"/>
                        </a:ext>
                      </a:extLst>
                    </a:gridCol>
                    <a:gridCol w="3980984">
                      <a:extLst>
                        <a:ext uri="{9D8B030D-6E8A-4147-A177-3AD203B41FA5}">
                          <a16:colId xmlns:a16="http://schemas.microsoft.com/office/drawing/2014/main" val="2740223460"/>
                        </a:ext>
                      </a:extLst>
                    </a:gridCol>
                  </a:tblGrid>
                  <a:tr h="734076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𝐹𝑢𝑛𝑐𝑡𝑖𝑜𝑛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𝑀𝑎𝑐h𝑖𝑛𝑒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𝑡h𝑒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𝑠𝑢𝑏𝑗𝑒𝑐𝑡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𝐹𝑢𝑛𝑐𝑡𝑖𝑜𝑛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𝑀𝑎𝑐h𝑖𝑛𝑒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8859734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+7=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y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3122108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+7=9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y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2179301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+7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y</m:t>
                                </m:r>
                                <m: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=9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y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348583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=5</m:t>
                                </m:r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=5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+5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3314959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=5</m:t>
                                </m:r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460348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+3=5</m:t>
                                </m:r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7601536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4(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+3)=5</m:t>
                                </m:r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3959163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7(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−2)=4</m:t>
                                </m:r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+5</m:t>
                                    </m:r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03033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7C996D69-625D-9F4B-816F-2EFA3BF3A4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1486247"/>
                  </p:ext>
                </p:extLst>
              </p:nvPr>
            </p:nvGraphicFramePr>
            <p:xfrm>
              <a:off x="113991" y="117499"/>
              <a:ext cx="11929325" cy="66066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56077">
                      <a:extLst>
                        <a:ext uri="{9D8B030D-6E8A-4147-A177-3AD203B41FA5}">
                          <a16:colId xmlns:a16="http://schemas.microsoft.com/office/drawing/2014/main" val="906191960"/>
                        </a:ext>
                      </a:extLst>
                    </a:gridCol>
                    <a:gridCol w="3640800">
                      <a:extLst>
                        <a:ext uri="{9D8B030D-6E8A-4147-A177-3AD203B41FA5}">
                          <a16:colId xmlns:a16="http://schemas.microsoft.com/office/drawing/2014/main" val="3129051770"/>
                        </a:ext>
                      </a:extLst>
                    </a:gridCol>
                    <a:gridCol w="1951464">
                      <a:extLst>
                        <a:ext uri="{9D8B030D-6E8A-4147-A177-3AD203B41FA5}">
                          <a16:colId xmlns:a16="http://schemas.microsoft.com/office/drawing/2014/main" val="1972248428"/>
                        </a:ext>
                      </a:extLst>
                    </a:gridCol>
                    <a:gridCol w="3980984">
                      <a:extLst>
                        <a:ext uri="{9D8B030D-6E8A-4147-A177-3AD203B41FA5}">
                          <a16:colId xmlns:a16="http://schemas.microsoft.com/office/drawing/2014/main" val="2740223460"/>
                        </a:ext>
                      </a:extLst>
                    </a:gridCol>
                  </a:tblGrid>
                  <a:tr h="734076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4808" t="-1724" r="-16341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7143" t="-1724" r="-20454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9682" t="-1724" r="-318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8859734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1724" r="-406452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7143" t="-101724" r="-20454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3122108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01724" r="-40645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7143" t="-201724" r="-20454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2179301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301724" r="-406452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348583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408772" r="-406452" b="-4087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3314959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500000" r="-406452" b="-30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460348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600000" r="-406452" b="-20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7601536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700000" r="-406452" b="-10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3959163"/>
                      </a:ext>
                    </a:extLst>
                  </a:tr>
                  <a:tr h="73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800000" r="-406452" b="-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030339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28DDA54-7311-F947-BAE5-D2A92969972C}"/>
              </a:ext>
            </a:extLst>
          </p:cNvPr>
          <p:cNvGrpSpPr/>
          <p:nvPr/>
        </p:nvGrpSpPr>
        <p:grpSpPr>
          <a:xfrm>
            <a:off x="2692951" y="2415830"/>
            <a:ext cx="2763775" cy="443128"/>
            <a:chOff x="-202610" y="2525687"/>
            <a:chExt cx="4260975" cy="741793"/>
          </a:xfrm>
        </p:grpSpPr>
        <p:sp>
          <p:nvSpPr>
            <p:cNvPr id="5" name="Chevron 4">
              <a:extLst>
                <a:ext uri="{FF2B5EF4-FFF2-40B4-BE49-F238E27FC236}">
                  <a16:creationId xmlns:a16="http://schemas.microsoft.com/office/drawing/2014/main" id="{D9959E7F-897A-814B-91FC-4B88DFE9B077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Pentagon 6">
                  <a:extLst>
                    <a:ext uri="{FF2B5EF4-FFF2-40B4-BE49-F238E27FC236}">
                      <a16:creationId xmlns:a16="http://schemas.microsoft.com/office/drawing/2014/main" id="{2B5BBC23-235C-5D46-8777-AAE5306BBFB6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Pentagon 6">
                  <a:extLst>
                    <a:ext uri="{FF2B5EF4-FFF2-40B4-BE49-F238E27FC236}">
                      <a16:creationId xmlns:a16="http://schemas.microsoft.com/office/drawing/2014/main" id="{2B5BBC23-235C-5D46-8777-AAE5306BB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9A4B73F-E3FC-264D-9784-57DE384B6E07}"/>
                </a:ext>
              </a:extLst>
            </p:cNvPr>
            <p:cNvSpPr/>
            <p:nvPr/>
          </p:nvSpPr>
          <p:spPr>
            <a:xfrm>
              <a:off x="2927172" y="2525687"/>
              <a:ext cx="1131193" cy="723116"/>
            </a:xfrm>
            <a:custGeom>
              <a:avLst/>
              <a:gdLst>
                <a:gd name="connsiteX0" fmla="*/ 0 w 914400"/>
                <a:gd name="connsiteY0" fmla="*/ 0 h 609600"/>
                <a:gd name="connsiteX1" fmla="*/ 914400 w 914400"/>
                <a:gd name="connsiteY1" fmla="*/ 0 h 609600"/>
                <a:gd name="connsiteX2" fmla="*/ 914400 w 914400"/>
                <a:gd name="connsiteY2" fmla="*/ 609600 h 609600"/>
                <a:gd name="connsiteX3" fmla="*/ 0 w 914400"/>
                <a:gd name="connsiteY3" fmla="*/ 609600 h 609600"/>
                <a:gd name="connsiteX4" fmla="*/ 304800 w 914400"/>
                <a:gd name="connsiteY4" fmla="*/ 268941 h 609600"/>
                <a:gd name="connsiteX5" fmla="*/ 0 w 914400"/>
                <a:gd name="connsiteY5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609600">
                  <a:moveTo>
                    <a:pt x="0" y="0"/>
                  </a:moveTo>
                  <a:lnTo>
                    <a:pt x="914400" y="0"/>
                  </a:lnTo>
                  <a:lnTo>
                    <a:pt x="914400" y="609600"/>
                  </a:lnTo>
                  <a:lnTo>
                    <a:pt x="0" y="609600"/>
                  </a:lnTo>
                  <a:lnTo>
                    <a:pt x="304800" y="268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A2B6B0-CE71-2044-9AEA-A93FB6D00C88}"/>
              </a:ext>
            </a:extLst>
          </p:cNvPr>
          <p:cNvGrpSpPr/>
          <p:nvPr/>
        </p:nvGrpSpPr>
        <p:grpSpPr>
          <a:xfrm>
            <a:off x="8205510" y="2423090"/>
            <a:ext cx="2562813" cy="443128"/>
            <a:chOff x="-202610" y="2525687"/>
            <a:chExt cx="3951147" cy="741793"/>
          </a:xfrm>
        </p:grpSpPr>
        <p:sp>
          <p:nvSpPr>
            <p:cNvPr id="40" name="Chevron 39">
              <a:extLst>
                <a:ext uri="{FF2B5EF4-FFF2-40B4-BE49-F238E27FC236}">
                  <a16:creationId xmlns:a16="http://schemas.microsoft.com/office/drawing/2014/main" id="{B56D9271-F29A-DC47-BD45-4629A7AD3CDF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Pentagon 40">
              <a:extLst>
                <a:ext uri="{FF2B5EF4-FFF2-40B4-BE49-F238E27FC236}">
                  <a16:creationId xmlns:a16="http://schemas.microsoft.com/office/drawing/2014/main" id="{320B676D-3889-6241-A42B-B8E8F70A15ED}"/>
                </a:ext>
              </a:extLst>
            </p:cNvPr>
            <p:cNvSpPr/>
            <p:nvPr/>
          </p:nvSpPr>
          <p:spPr>
            <a:xfrm>
              <a:off x="-202610" y="2544360"/>
              <a:ext cx="1041731" cy="723120"/>
            </a:xfrm>
            <a:prstGeom prst="homePlate">
              <a:avLst>
                <a:gd name="adj" fmla="val 5593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9A32B9E8-4A58-4743-9D55-AD1EDE29A5F7}"/>
                    </a:ext>
                  </a:extLst>
                </p:cNvPr>
                <p:cNvSpPr/>
                <p:nvPr/>
              </p:nvSpPr>
              <p:spPr>
                <a:xfrm>
                  <a:off x="2617344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9A32B9E8-4A58-4743-9D55-AD1EDE29A5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7344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57B04A7-B958-E847-A353-B154413DF29B}"/>
              </a:ext>
            </a:extLst>
          </p:cNvPr>
          <p:cNvGrpSpPr/>
          <p:nvPr/>
        </p:nvGrpSpPr>
        <p:grpSpPr>
          <a:xfrm>
            <a:off x="2688562" y="3202993"/>
            <a:ext cx="2567202" cy="443134"/>
            <a:chOff x="2522312" y="1846931"/>
            <a:chExt cx="2567202" cy="44313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045B2E0-222A-2D42-9E87-14E122C14065}"/>
                </a:ext>
              </a:extLst>
            </p:cNvPr>
            <p:cNvGrpSpPr/>
            <p:nvPr/>
          </p:nvGrpSpPr>
          <p:grpSpPr>
            <a:xfrm>
              <a:off x="2522312" y="1846937"/>
              <a:ext cx="2567202" cy="443128"/>
              <a:chOff x="-202610" y="2525687"/>
              <a:chExt cx="3957914" cy="741793"/>
            </a:xfrm>
          </p:grpSpPr>
          <p:sp>
            <p:nvSpPr>
              <p:cNvPr id="44" name="Chevron 43">
                <a:extLst>
                  <a:ext uri="{FF2B5EF4-FFF2-40B4-BE49-F238E27FC236}">
                    <a16:creationId xmlns:a16="http://schemas.microsoft.com/office/drawing/2014/main" id="{ECB15A5D-2740-A94C-B823-6CE46316EF7C}"/>
                  </a:ext>
                </a:extLst>
              </p:cNvPr>
              <p:cNvSpPr/>
              <p:nvPr/>
            </p:nvSpPr>
            <p:spPr>
              <a:xfrm>
                <a:off x="694314" y="2525687"/>
                <a:ext cx="1181039" cy="723120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Pentagon 44">
                    <a:extLst>
                      <a:ext uri="{FF2B5EF4-FFF2-40B4-BE49-F238E27FC236}">
                        <a16:creationId xmlns:a16="http://schemas.microsoft.com/office/drawing/2014/main" id="{02581F07-F7B1-0747-8EFB-F757A1A95AF0}"/>
                      </a:ext>
                    </a:extLst>
                  </p:cNvPr>
                  <p:cNvSpPr/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45" name="Pentagon 44">
                    <a:extLst>
                      <a:ext uri="{FF2B5EF4-FFF2-40B4-BE49-F238E27FC236}">
                        <a16:creationId xmlns:a16="http://schemas.microsoft.com/office/drawing/2014/main" id="{02581F07-F7B1-0747-8EFB-F757A1A95AF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02610" y="2544360"/>
                    <a:ext cx="1041731" cy="723120"/>
                  </a:xfrm>
                  <a:prstGeom prst="homePlate">
                    <a:avLst>
                      <a:gd name="adj" fmla="val 55930"/>
                    </a:avLst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Freeform 45">
                    <a:extLst>
                      <a:ext uri="{FF2B5EF4-FFF2-40B4-BE49-F238E27FC236}">
                        <a16:creationId xmlns:a16="http://schemas.microsoft.com/office/drawing/2014/main" id="{685F76DD-4A1E-6842-88CD-8A70552CA73F}"/>
                      </a:ext>
                    </a:extLst>
                  </p:cNvPr>
                  <p:cNvSpPr/>
                  <p:nvPr/>
                </p:nvSpPr>
                <p:spPr>
                  <a:xfrm>
                    <a:off x="2624111" y="2525687"/>
                    <a:ext cx="1131193" cy="723117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r>
                            <a:rPr lang="en-GB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6" name="Freeform 45">
                    <a:extLst>
                      <a:ext uri="{FF2B5EF4-FFF2-40B4-BE49-F238E27FC236}">
                        <a16:creationId xmlns:a16="http://schemas.microsoft.com/office/drawing/2014/main" id="{685F76DD-4A1E-6842-88CD-8A70552CA73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24111" y="2525687"/>
                    <a:ext cx="1131193" cy="723117"/>
                  </a:xfrm>
                  <a:custGeom>
                    <a:avLst/>
                    <a:gdLst>
                      <a:gd name="connsiteX0" fmla="*/ 0 w 914400"/>
                      <a:gd name="connsiteY0" fmla="*/ 0 h 609600"/>
                      <a:gd name="connsiteX1" fmla="*/ 914400 w 914400"/>
                      <a:gd name="connsiteY1" fmla="*/ 0 h 609600"/>
                      <a:gd name="connsiteX2" fmla="*/ 914400 w 914400"/>
                      <a:gd name="connsiteY2" fmla="*/ 609600 h 609600"/>
                      <a:gd name="connsiteX3" fmla="*/ 0 w 914400"/>
                      <a:gd name="connsiteY3" fmla="*/ 609600 h 609600"/>
                      <a:gd name="connsiteX4" fmla="*/ 304800 w 914400"/>
                      <a:gd name="connsiteY4" fmla="*/ 268941 h 609600"/>
                      <a:gd name="connsiteX5" fmla="*/ 0 w 914400"/>
                      <a:gd name="connsiteY5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400" h="609600">
                        <a:moveTo>
                          <a:pt x="0" y="0"/>
                        </a:moveTo>
                        <a:lnTo>
                          <a:pt x="914400" y="0"/>
                        </a:lnTo>
                        <a:lnTo>
                          <a:pt x="914400" y="609600"/>
                        </a:lnTo>
                        <a:lnTo>
                          <a:pt x="0" y="609600"/>
                        </a:lnTo>
                        <a:lnTo>
                          <a:pt x="304800" y="2689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7" name="Chevron 46">
              <a:extLst>
                <a:ext uri="{FF2B5EF4-FFF2-40B4-BE49-F238E27FC236}">
                  <a16:creationId xmlns:a16="http://schemas.microsoft.com/office/drawing/2014/main" id="{3E87C9A1-29BF-684C-B321-FAD677C651DE}"/>
                </a:ext>
              </a:extLst>
            </p:cNvPr>
            <p:cNvSpPr/>
            <p:nvPr/>
          </p:nvSpPr>
          <p:spPr>
            <a:xfrm>
              <a:off x="3729937" y="1846931"/>
              <a:ext cx="766051" cy="431973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364E4F8-DFF9-2B40-B4CC-4F351A212F81}"/>
              </a:ext>
            </a:extLst>
          </p:cNvPr>
          <p:cNvGrpSpPr/>
          <p:nvPr/>
        </p:nvGrpSpPr>
        <p:grpSpPr>
          <a:xfrm>
            <a:off x="8201121" y="3202993"/>
            <a:ext cx="2567202" cy="443128"/>
            <a:chOff x="-202610" y="2525687"/>
            <a:chExt cx="3957914" cy="741793"/>
          </a:xfrm>
        </p:grpSpPr>
        <p:sp>
          <p:nvSpPr>
            <p:cNvPr id="64" name="Chevron 63">
              <a:extLst>
                <a:ext uri="{FF2B5EF4-FFF2-40B4-BE49-F238E27FC236}">
                  <a16:creationId xmlns:a16="http://schemas.microsoft.com/office/drawing/2014/main" id="{4DB9844B-6B4A-7C46-8E92-453D1C69B7F9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Pentagon 64">
                  <a:extLst>
                    <a:ext uri="{FF2B5EF4-FFF2-40B4-BE49-F238E27FC236}">
                      <a16:creationId xmlns:a16="http://schemas.microsoft.com/office/drawing/2014/main" id="{D7A67D45-EFF3-D149-A33C-589042C88F41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Pentagon 64">
                  <a:extLst>
                    <a:ext uri="{FF2B5EF4-FFF2-40B4-BE49-F238E27FC236}">
                      <a16:creationId xmlns:a16="http://schemas.microsoft.com/office/drawing/2014/main" id="{D7A67D45-EFF3-D149-A33C-589042C88F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055F67E2-2B19-B94B-B526-94489A8EC7F8}"/>
                    </a:ext>
                  </a:extLst>
                </p:cNvPr>
                <p:cNvSpPr/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055F67E2-2B19-B94B-B526-94489A8EC7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4111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7" name="Chevron 66">
            <a:extLst>
              <a:ext uri="{FF2B5EF4-FFF2-40B4-BE49-F238E27FC236}">
                <a16:creationId xmlns:a16="http://schemas.microsoft.com/office/drawing/2014/main" id="{890AE0EC-6FAA-4D48-9F0B-6398C6866108}"/>
              </a:ext>
            </a:extLst>
          </p:cNvPr>
          <p:cNvSpPr/>
          <p:nvPr/>
        </p:nvSpPr>
        <p:spPr>
          <a:xfrm>
            <a:off x="9413901" y="3202987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Chevron 128">
            <a:extLst>
              <a:ext uri="{FF2B5EF4-FFF2-40B4-BE49-F238E27FC236}">
                <a16:creationId xmlns:a16="http://schemas.microsoft.com/office/drawing/2014/main" id="{EBBB676E-4E77-054B-8A5F-858E8BC78802}"/>
              </a:ext>
            </a:extLst>
          </p:cNvPr>
          <p:cNvSpPr/>
          <p:nvPr/>
        </p:nvSpPr>
        <p:spPr>
          <a:xfrm>
            <a:off x="3913116" y="2422147"/>
            <a:ext cx="924526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0" name="Chevron 129">
            <a:extLst>
              <a:ext uri="{FF2B5EF4-FFF2-40B4-BE49-F238E27FC236}">
                <a16:creationId xmlns:a16="http://schemas.microsoft.com/office/drawing/2014/main" id="{4763774E-B23C-9E40-903A-BA0057FE935E}"/>
              </a:ext>
            </a:extLst>
          </p:cNvPr>
          <p:cNvSpPr/>
          <p:nvPr/>
        </p:nvSpPr>
        <p:spPr>
          <a:xfrm>
            <a:off x="9420944" y="2421291"/>
            <a:ext cx="753684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8AE08E6-BCE0-B745-BB36-88AE06317AC6}"/>
              </a:ext>
            </a:extLst>
          </p:cNvPr>
          <p:cNvGrpSpPr/>
          <p:nvPr/>
        </p:nvGrpSpPr>
        <p:grpSpPr>
          <a:xfrm>
            <a:off x="2679615" y="4651237"/>
            <a:ext cx="3270484" cy="443128"/>
            <a:chOff x="-202610" y="2525687"/>
            <a:chExt cx="5042181" cy="741793"/>
          </a:xfrm>
        </p:grpSpPr>
        <p:sp>
          <p:nvSpPr>
            <p:cNvPr id="138" name="Chevron 137">
              <a:extLst>
                <a:ext uri="{FF2B5EF4-FFF2-40B4-BE49-F238E27FC236}">
                  <a16:creationId xmlns:a16="http://schemas.microsoft.com/office/drawing/2014/main" id="{94387AEF-62FE-F541-B1AA-0FCB86DEC0AB}"/>
                </a:ext>
              </a:extLst>
            </p:cNvPr>
            <p:cNvSpPr/>
            <p:nvPr/>
          </p:nvSpPr>
          <p:spPr>
            <a:xfrm>
              <a:off x="694314" y="2525687"/>
              <a:ext cx="1313742" cy="723120"/>
            </a:xfrm>
            <a:prstGeom prst="chevron">
              <a:avLst>
                <a:gd name="adj" fmla="val 81595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Pentagon 138">
                  <a:extLst>
                    <a:ext uri="{FF2B5EF4-FFF2-40B4-BE49-F238E27FC236}">
                      <a16:creationId xmlns:a16="http://schemas.microsoft.com/office/drawing/2014/main" id="{398B313E-C803-3446-A35C-54BE2E6A685E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181039" cy="723120"/>
                </a:xfrm>
                <a:prstGeom prst="homePlate">
                  <a:avLst>
                    <a:gd name="adj" fmla="val 80672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9" name="Pentagon 138">
                  <a:extLst>
                    <a:ext uri="{FF2B5EF4-FFF2-40B4-BE49-F238E27FC236}">
                      <a16:creationId xmlns:a16="http://schemas.microsoft.com/office/drawing/2014/main" id="{398B313E-C803-3446-A35C-54BE2E6A68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181039" cy="723120"/>
                </a:xfrm>
                <a:prstGeom prst="homePlate">
                  <a:avLst>
                    <a:gd name="adj" fmla="val 80672"/>
                  </a:avLst>
                </a:prstGeom>
                <a:blipFill>
                  <a:blip r:embed="rId10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Freeform 139">
                  <a:extLst>
                    <a:ext uri="{FF2B5EF4-FFF2-40B4-BE49-F238E27FC236}">
                      <a16:creationId xmlns:a16="http://schemas.microsoft.com/office/drawing/2014/main" id="{CB2926E8-5CE6-8A46-9DD6-D448C161A069}"/>
                    </a:ext>
                  </a:extLst>
                </p:cNvPr>
                <p:cNvSpPr/>
                <p:nvPr/>
              </p:nvSpPr>
              <p:spPr>
                <a:xfrm>
                  <a:off x="2770574" y="2525687"/>
                  <a:ext cx="2068997" cy="723116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40" name="Freeform 139">
                  <a:extLst>
                    <a:ext uri="{FF2B5EF4-FFF2-40B4-BE49-F238E27FC236}">
                      <a16:creationId xmlns:a16="http://schemas.microsoft.com/office/drawing/2014/main" id="{CB2926E8-5CE6-8A46-9DD6-D448C161A0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0574" y="2525687"/>
                  <a:ext cx="2068997" cy="723116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1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1" name="Chevron 140">
            <a:extLst>
              <a:ext uri="{FF2B5EF4-FFF2-40B4-BE49-F238E27FC236}">
                <a16:creationId xmlns:a16="http://schemas.microsoft.com/office/drawing/2014/main" id="{067866BD-0C1F-314B-81D4-C755C97F0978}"/>
              </a:ext>
            </a:extLst>
          </p:cNvPr>
          <p:cNvSpPr/>
          <p:nvPr/>
        </p:nvSpPr>
        <p:spPr>
          <a:xfrm>
            <a:off x="3887240" y="4651231"/>
            <a:ext cx="966762" cy="431973"/>
          </a:xfrm>
          <a:prstGeom prst="chevron">
            <a:avLst>
              <a:gd name="adj" fmla="val 9534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903518A-FCB1-9942-B5F9-6BB9380E37F7}"/>
              </a:ext>
            </a:extLst>
          </p:cNvPr>
          <p:cNvGrpSpPr/>
          <p:nvPr/>
        </p:nvGrpSpPr>
        <p:grpSpPr>
          <a:xfrm>
            <a:off x="2679615" y="3918802"/>
            <a:ext cx="2570988" cy="443128"/>
            <a:chOff x="-202610" y="2525687"/>
            <a:chExt cx="3963751" cy="741793"/>
          </a:xfrm>
        </p:grpSpPr>
        <p:sp>
          <p:nvSpPr>
            <p:cNvPr id="148" name="Chevron 147">
              <a:extLst>
                <a:ext uri="{FF2B5EF4-FFF2-40B4-BE49-F238E27FC236}">
                  <a16:creationId xmlns:a16="http://schemas.microsoft.com/office/drawing/2014/main" id="{149E6F26-272C-3F43-807E-A8F5FA4A164A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Pentagon 148">
                  <a:extLst>
                    <a:ext uri="{FF2B5EF4-FFF2-40B4-BE49-F238E27FC236}">
                      <a16:creationId xmlns:a16="http://schemas.microsoft.com/office/drawing/2014/main" id="{C09EA615-DE7C-8E47-8953-4400908C1153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49" name="Pentagon 148">
                  <a:extLst>
                    <a:ext uri="{FF2B5EF4-FFF2-40B4-BE49-F238E27FC236}">
                      <a16:creationId xmlns:a16="http://schemas.microsoft.com/office/drawing/2014/main" id="{C09EA615-DE7C-8E47-8953-4400908C11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C4057899-E03D-2D40-9D5D-2B96B600F3FE}"/>
                </a:ext>
              </a:extLst>
            </p:cNvPr>
            <p:cNvSpPr/>
            <p:nvPr/>
          </p:nvSpPr>
          <p:spPr>
            <a:xfrm>
              <a:off x="2629948" y="2525687"/>
              <a:ext cx="1131193" cy="723116"/>
            </a:xfrm>
            <a:custGeom>
              <a:avLst/>
              <a:gdLst>
                <a:gd name="connsiteX0" fmla="*/ 0 w 914400"/>
                <a:gd name="connsiteY0" fmla="*/ 0 h 609600"/>
                <a:gd name="connsiteX1" fmla="*/ 914400 w 914400"/>
                <a:gd name="connsiteY1" fmla="*/ 0 h 609600"/>
                <a:gd name="connsiteX2" fmla="*/ 914400 w 914400"/>
                <a:gd name="connsiteY2" fmla="*/ 609600 h 609600"/>
                <a:gd name="connsiteX3" fmla="*/ 0 w 914400"/>
                <a:gd name="connsiteY3" fmla="*/ 609600 h 609600"/>
                <a:gd name="connsiteX4" fmla="*/ 304800 w 914400"/>
                <a:gd name="connsiteY4" fmla="*/ 268941 h 609600"/>
                <a:gd name="connsiteX5" fmla="*/ 0 w 914400"/>
                <a:gd name="connsiteY5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609600">
                  <a:moveTo>
                    <a:pt x="0" y="0"/>
                  </a:moveTo>
                  <a:lnTo>
                    <a:pt x="914400" y="0"/>
                  </a:lnTo>
                  <a:lnTo>
                    <a:pt x="914400" y="609600"/>
                  </a:lnTo>
                  <a:lnTo>
                    <a:pt x="0" y="609600"/>
                  </a:lnTo>
                  <a:lnTo>
                    <a:pt x="304800" y="268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1" name="Chevron 150">
            <a:extLst>
              <a:ext uri="{FF2B5EF4-FFF2-40B4-BE49-F238E27FC236}">
                <a16:creationId xmlns:a16="http://schemas.microsoft.com/office/drawing/2014/main" id="{BCCA840B-1C8D-C045-B9AE-09812E50E24E}"/>
              </a:ext>
            </a:extLst>
          </p:cNvPr>
          <p:cNvSpPr/>
          <p:nvPr/>
        </p:nvSpPr>
        <p:spPr>
          <a:xfrm>
            <a:off x="3888325" y="3917218"/>
            <a:ext cx="766051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FBCE11CC-A6AE-B946-8B9F-BA49E12546DB}"/>
              </a:ext>
            </a:extLst>
          </p:cNvPr>
          <p:cNvGrpSpPr/>
          <p:nvPr/>
        </p:nvGrpSpPr>
        <p:grpSpPr>
          <a:xfrm>
            <a:off x="8187616" y="3905280"/>
            <a:ext cx="2562813" cy="443128"/>
            <a:chOff x="-202610" y="2525687"/>
            <a:chExt cx="3951147" cy="741793"/>
          </a:xfrm>
        </p:grpSpPr>
        <p:sp>
          <p:nvSpPr>
            <p:cNvPr id="153" name="Chevron 152">
              <a:extLst>
                <a:ext uri="{FF2B5EF4-FFF2-40B4-BE49-F238E27FC236}">
                  <a16:creationId xmlns:a16="http://schemas.microsoft.com/office/drawing/2014/main" id="{92378E78-F44E-7B4C-BF1D-F383FFC94893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Pentagon 153">
              <a:extLst>
                <a:ext uri="{FF2B5EF4-FFF2-40B4-BE49-F238E27FC236}">
                  <a16:creationId xmlns:a16="http://schemas.microsoft.com/office/drawing/2014/main" id="{ECDB8526-60C7-0F42-B8EB-5B1579B104E4}"/>
                </a:ext>
              </a:extLst>
            </p:cNvPr>
            <p:cNvSpPr/>
            <p:nvPr/>
          </p:nvSpPr>
          <p:spPr>
            <a:xfrm>
              <a:off x="-202610" y="2544360"/>
              <a:ext cx="1041731" cy="723120"/>
            </a:xfrm>
            <a:prstGeom prst="homePlate">
              <a:avLst>
                <a:gd name="adj" fmla="val 5593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Freeform 154">
                  <a:extLst>
                    <a:ext uri="{FF2B5EF4-FFF2-40B4-BE49-F238E27FC236}">
                      <a16:creationId xmlns:a16="http://schemas.microsoft.com/office/drawing/2014/main" id="{10628438-AE4D-0849-91D2-B1C4A3BAB63D}"/>
                    </a:ext>
                  </a:extLst>
                </p:cNvPr>
                <p:cNvSpPr/>
                <p:nvPr/>
              </p:nvSpPr>
              <p:spPr>
                <a:xfrm>
                  <a:off x="2617344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55" name="Freeform 154">
                  <a:extLst>
                    <a:ext uri="{FF2B5EF4-FFF2-40B4-BE49-F238E27FC236}">
                      <a16:creationId xmlns:a16="http://schemas.microsoft.com/office/drawing/2014/main" id="{10628438-AE4D-0849-91D2-B1C4A3BAB6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7344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6" name="Chevron 155">
            <a:extLst>
              <a:ext uri="{FF2B5EF4-FFF2-40B4-BE49-F238E27FC236}">
                <a16:creationId xmlns:a16="http://schemas.microsoft.com/office/drawing/2014/main" id="{A5DEBAEC-51E2-0A42-8CB2-9BE6B20F6EF6}"/>
              </a:ext>
            </a:extLst>
          </p:cNvPr>
          <p:cNvSpPr/>
          <p:nvPr/>
        </p:nvSpPr>
        <p:spPr>
          <a:xfrm>
            <a:off x="9403050" y="3903481"/>
            <a:ext cx="753684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B265A3B1-9FC7-AA40-8076-A1A0A3AEDD1E}"/>
              </a:ext>
            </a:extLst>
          </p:cNvPr>
          <p:cNvGrpSpPr/>
          <p:nvPr/>
        </p:nvGrpSpPr>
        <p:grpSpPr>
          <a:xfrm>
            <a:off x="2709311" y="1723956"/>
            <a:ext cx="2763775" cy="443128"/>
            <a:chOff x="-202610" y="2525687"/>
            <a:chExt cx="4260975" cy="741793"/>
          </a:xfrm>
        </p:grpSpPr>
        <p:sp>
          <p:nvSpPr>
            <p:cNvPr id="158" name="Chevron 157">
              <a:extLst>
                <a:ext uri="{FF2B5EF4-FFF2-40B4-BE49-F238E27FC236}">
                  <a16:creationId xmlns:a16="http://schemas.microsoft.com/office/drawing/2014/main" id="{41AA73F3-412E-0B4B-B33E-25FBE3035E27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Pentagon 158">
                  <a:extLst>
                    <a:ext uri="{FF2B5EF4-FFF2-40B4-BE49-F238E27FC236}">
                      <a16:creationId xmlns:a16="http://schemas.microsoft.com/office/drawing/2014/main" id="{8E266F25-8E52-E84F-839D-1227CA951037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59" name="Pentagon 158">
                  <a:extLst>
                    <a:ext uri="{FF2B5EF4-FFF2-40B4-BE49-F238E27FC236}">
                      <a16:creationId xmlns:a16="http://schemas.microsoft.com/office/drawing/2014/main" id="{8E266F25-8E52-E84F-839D-1227CA9510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Freeform 159">
                  <a:extLst>
                    <a:ext uri="{FF2B5EF4-FFF2-40B4-BE49-F238E27FC236}">
                      <a16:creationId xmlns:a16="http://schemas.microsoft.com/office/drawing/2014/main" id="{4DC64F73-CB0A-7946-8475-6D0033551B4C}"/>
                    </a:ext>
                  </a:extLst>
                </p:cNvPr>
                <p:cNvSpPr/>
                <p:nvPr/>
              </p:nvSpPr>
              <p:spPr>
                <a:xfrm>
                  <a:off x="2927172" y="2525687"/>
                  <a:ext cx="1131193" cy="723116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9</m:t>
                        </m:r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0" name="Freeform 159">
                  <a:extLst>
                    <a:ext uri="{FF2B5EF4-FFF2-40B4-BE49-F238E27FC236}">
                      <a16:creationId xmlns:a16="http://schemas.microsoft.com/office/drawing/2014/main" id="{4DC64F73-CB0A-7946-8475-6D0033551B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7172" y="2525687"/>
                  <a:ext cx="1131193" cy="723116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5F861ED-0EE4-B340-A6EF-447DBCED696C}"/>
              </a:ext>
            </a:extLst>
          </p:cNvPr>
          <p:cNvGrpSpPr/>
          <p:nvPr/>
        </p:nvGrpSpPr>
        <p:grpSpPr>
          <a:xfrm>
            <a:off x="8221870" y="1731216"/>
            <a:ext cx="2562813" cy="443128"/>
            <a:chOff x="-202610" y="2525687"/>
            <a:chExt cx="3951147" cy="741793"/>
          </a:xfrm>
        </p:grpSpPr>
        <p:sp>
          <p:nvSpPr>
            <p:cNvPr id="162" name="Chevron 161">
              <a:extLst>
                <a:ext uri="{FF2B5EF4-FFF2-40B4-BE49-F238E27FC236}">
                  <a16:creationId xmlns:a16="http://schemas.microsoft.com/office/drawing/2014/main" id="{8E2CD2C4-FBC3-894E-AD3C-7B10242BC72D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Pentagon 162">
                  <a:extLst>
                    <a:ext uri="{FF2B5EF4-FFF2-40B4-BE49-F238E27FC236}">
                      <a16:creationId xmlns:a16="http://schemas.microsoft.com/office/drawing/2014/main" id="{FDA237A3-4E6F-7846-9B27-595640E61285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9</m:t>
                        </m:r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3" name="Pentagon 162">
                  <a:extLst>
                    <a:ext uri="{FF2B5EF4-FFF2-40B4-BE49-F238E27FC236}">
                      <a16:creationId xmlns:a16="http://schemas.microsoft.com/office/drawing/2014/main" id="{FDA237A3-4E6F-7846-9B27-595640E612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Freeform 163">
                  <a:extLst>
                    <a:ext uri="{FF2B5EF4-FFF2-40B4-BE49-F238E27FC236}">
                      <a16:creationId xmlns:a16="http://schemas.microsoft.com/office/drawing/2014/main" id="{68926B9A-C6A3-7942-AAB1-7795CD850C6F}"/>
                    </a:ext>
                  </a:extLst>
                </p:cNvPr>
                <p:cNvSpPr/>
                <p:nvPr/>
              </p:nvSpPr>
              <p:spPr>
                <a:xfrm>
                  <a:off x="2617344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4" name="Freeform 163">
                  <a:extLst>
                    <a:ext uri="{FF2B5EF4-FFF2-40B4-BE49-F238E27FC236}">
                      <a16:creationId xmlns:a16="http://schemas.microsoft.com/office/drawing/2014/main" id="{68926B9A-C6A3-7942-AAB1-7795CD850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7344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5" name="Chevron 164">
            <a:extLst>
              <a:ext uri="{FF2B5EF4-FFF2-40B4-BE49-F238E27FC236}">
                <a16:creationId xmlns:a16="http://schemas.microsoft.com/office/drawing/2014/main" id="{58B39DF6-0C5C-CF47-8215-6096565EE53C}"/>
              </a:ext>
            </a:extLst>
          </p:cNvPr>
          <p:cNvSpPr/>
          <p:nvPr/>
        </p:nvSpPr>
        <p:spPr>
          <a:xfrm>
            <a:off x="3929476" y="1730273"/>
            <a:ext cx="924526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6" name="Chevron 165">
            <a:extLst>
              <a:ext uri="{FF2B5EF4-FFF2-40B4-BE49-F238E27FC236}">
                <a16:creationId xmlns:a16="http://schemas.microsoft.com/office/drawing/2014/main" id="{6EDDCB43-ED68-4C4C-AFFB-F77B2A70E941}"/>
              </a:ext>
            </a:extLst>
          </p:cNvPr>
          <p:cNvSpPr/>
          <p:nvPr/>
        </p:nvSpPr>
        <p:spPr>
          <a:xfrm>
            <a:off x="9437304" y="1729417"/>
            <a:ext cx="753684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5A9D06C3-FC32-4C4B-A9DB-1ECFE8C9C8EF}"/>
              </a:ext>
            </a:extLst>
          </p:cNvPr>
          <p:cNvGrpSpPr/>
          <p:nvPr/>
        </p:nvGrpSpPr>
        <p:grpSpPr>
          <a:xfrm>
            <a:off x="2709311" y="1021103"/>
            <a:ext cx="2763775" cy="443128"/>
            <a:chOff x="-202610" y="2525687"/>
            <a:chExt cx="4260975" cy="7417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Chevron 167">
                  <a:extLst>
                    <a:ext uri="{FF2B5EF4-FFF2-40B4-BE49-F238E27FC236}">
                      <a16:creationId xmlns:a16="http://schemas.microsoft.com/office/drawing/2014/main" id="{EDB6526A-15AE-2B4E-A128-71FB60DC5CCB}"/>
                    </a:ext>
                  </a:extLst>
                </p:cNvPr>
                <p:cNvSpPr/>
                <p:nvPr/>
              </p:nvSpPr>
              <p:spPr>
                <a:xfrm>
                  <a:off x="694314" y="2525687"/>
                  <a:ext cx="1181039" cy="723120"/>
                </a:xfrm>
                <a:prstGeom prst="chevron">
                  <a:avLst>
                    <a:gd name="adj" fmla="val 54104"/>
                  </a:avLst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</m:t>
                        </m:r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8" name="Chevron 167">
                  <a:extLst>
                    <a:ext uri="{FF2B5EF4-FFF2-40B4-BE49-F238E27FC236}">
                      <a16:creationId xmlns:a16="http://schemas.microsoft.com/office/drawing/2014/main" id="{EDB6526A-15AE-2B4E-A128-71FB60DC5C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314" y="2525687"/>
                  <a:ext cx="1181039" cy="723120"/>
                </a:xfrm>
                <a:prstGeom prst="chevron">
                  <a:avLst>
                    <a:gd name="adj" fmla="val 54104"/>
                  </a:avLst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9" name="Pentagon 168">
                  <a:extLst>
                    <a:ext uri="{FF2B5EF4-FFF2-40B4-BE49-F238E27FC236}">
                      <a16:creationId xmlns:a16="http://schemas.microsoft.com/office/drawing/2014/main" id="{AB327FF7-5D9E-AF41-B5D9-859777D7942C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9" name="Pentagon 168">
                  <a:extLst>
                    <a:ext uri="{FF2B5EF4-FFF2-40B4-BE49-F238E27FC236}">
                      <a16:creationId xmlns:a16="http://schemas.microsoft.com/office/drawing/2014/main" id="{AB327FF7-5D9E-AF41-B5D9-859777D794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Freeform 169">
                  <a:extLst>
                    <a:ext uri="{FF2B5EF4-FFF2-40B4-BE49-F238E27FC236}">
                      <a16:creationId xmlns:a16="http://schemas.microsoft.com/office/drawing/2014/main" id="{27F53F2D-07C6-3149-B9E4-9DA6760C66A4}"/>
                    </a:ext>
                  </a:extLst>
                </p:cNvPr>
                <p:cNvSpPr/>
                <p:nvPr/>
              </p:nvSpPr>
              <p:spPr>
                <a:xfrm>
                  <a:off x="2927172" y="2525687"/>
                  <a:ext cx="1131193" cy="723116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0" name="Freeform 169">
                  <a:extLst>
                    <a:ext uri="{FF2B5EF4-FFF2-40B4-BE49-F238E27FC236}">
                      <a16:creationId xmlns:a16="http://schemas.microsoft.com/office/drawing/2014/main" id="{27F53F2D-07C6-3149-B9E4-9DA6760C66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7172" y="2525687"/>
                  <a:ext cx="1131193" cy="723116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0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73CC402E-F1B4-884D-B41E-C8B1EFE443AF}"/>
              </a:ext>
            </a:extLst>
          </p:cNvPr>
          <p:cNvGrpSpPr/>
          <p:nvPr/>
        </p:nvGrpSpPr>
        <p:grpSpPr>
          <a:xfrm>
            <a:off x="8221870" y="1028363"/>
            <a:ext cx="2562813" cy="443128"/>
            <a:chOff x="-202610" y="2525687"/>
            <a:chExt cx="3951147" cy="741793"/>
          </a:xfrm>
        </p:grpSpPr>
        <p:sp>
          <p:nvSpPr>
            <p:cNvPr id="172" name="Chevron 171">
              <a:extLst>
                <a:ext uri="{FF2B5EF4-FFF2-40B4-BE49-F238E27FC236}">
                  <a16:creationId xmlns:a16="http://schemas.microsoft.com/office/drawing/2014/main" id="{35070B61-3212-7445-A86D-0889B629043A}"/>
                </a:ext>
              </a:extLst>
            </p:cNvPr>
            <p:cNvSpPr/>
            <p:nvPr/>
          </p:nvSpPr>
          <p:spPr>
            <a:xfrm>
              <a:off x="694314" y="2525687"/>
              <a:ext cx="1181039" cy="723120"/>
            </a:xfrm>
            <a:prstGeom prst="chevron">
              <a:avLst>
                <a:gd name="adj" fmla="val 5410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Pentagon 172">
                  <a:extLst>
                    <a:ext uri="{FF2B5EF4-FFF2-40B4-BE49-F238E27FC236}">
                      <a16:creationId xmlns:a16="http://schemas.microsoft.com/office/drawing/2014/main" id="{3FD56477-62CC-ED4C-9799-82E1673C5DE7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3" name="Pentagon 172">
                  <a:extLst>
                    <a:ext uri="{FF2B5EF4-FFF2-40B4-BE49-F238E27FC236}">
                      <a16:creationId xmlns:a16="http://schemas.microsoft.com/office/drawing/2014/main" id="{3FD56477-62CC-ED4C-9799-82E1673C5DE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041731" cy="723120"/>
                </a:xfrm>
                <a:prstGeom prst="homePlate">
                  <a:avLst>
                    <a:gd name="adj" fmla="val 55930"/>
                  </a:avLst>
                </a:prstGeom>
                <a:blipFill>
                  <a:blip r:embed="rId21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Freeform 173">
                  <a:extLst>
                    <a:ext uri="{FF2B5EF4-FFF2-40B4-BE49-F238E27FC236}">
                      <a16:creationId xmlns:a16="http://schemas.microsoft.com/office/drawing/2014/main" id="{4019024D-214A-9243-88DA-E4C63637D7E4}"/>
                    </a:ext>
                  </a:extLst>
                </p:cNvPr>
                <p:cNvSpPr/>
                <p:nvPr/>
              </p:nvSpPr>
              <p:spPr>
                <a:xfrm>
                  <a:off x="2617344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4" name="Freeform 173">
                  <a:extLst>
                    <a:ext uri="{FF2B5EF4-FFF2-40B4-BE49-F238E27FC236}">
                      <a16:creationId xmlns:a16="http://schemas.microsoft.com/office/drawing/2014/main" id="{4019024D-214A-9243-88DA-E4C63637D7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7344" y="2525687"/>
                  <a:ext cx="1131193" cy="723117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Chevron 174">
                <a:extLst>
                  <a:ext uri="{FF2B5EF4-FFF2-40B4-BE49-F238E27FC236}">
                    <a16:creationId xmlns:a16="http://schemas.microsoft.com/office/drawing/2014/main" id="{30097CB6-A4A1-854D-96BB-7AACCE34C3BF}"/>
                  </a:ext>
                </a:extLst>
              </p:cNvPr>
              <p:cNvSpPr/>
              <p:nvPr/>
            </p:nvSpPr>
            <p:spPr>
              <a:xfrm>
                <a:off x="3929476" y="1027420"/>
                <a:ext cx="924526" cy="431973"/>
              </a:xfrm>
              <a:prstGeom prst="chevron">
                <a:avLst>
                  <a:gd name="adj" fmla="val 5410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5" name="Chevron 174">
                <a:extLst>
                  <a:ext uri="{FF2B5EF4-FFF2-40B4-BE49-F238E27FC236}">
                    <a16:creationId xmlns:a16="http://schemas.microsoft.com/office/drawing/2014/main" id="{30097CB6-A4A1-854D-96BB-7AACCE34C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476" y="1027420"/>
                <a:ext cx="924526" cy="431973"/>
              </a:xfrm>
              <a:prstGeom prst="chevron">
                <a:avLst>
                  <a:gd name="adj" fmla="val 54104"/>
                </a:avLst>
              </a:prstGeom>
              <a:blipFill>
                <a:blip r:embed="rId2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Chevron 175">
            <a:extLst>
              <a:ext uri="{FF2B5EF4-FFF2-40B4-BE49-F238E27FC236}">
                <a16:creationId xmlns:a16="http://schemas.microsoft.com/office/drawing/2014/main" id="{F2892257-D60D-AC4A-8A70-D0758D1AA416}"/>
              </a:ext>
            </a:extLst>
          </p:cNvPr>
          <p:cNvSpPr/>
          <p:nvPr/>
        </p:nvSpPr>
        <p:spPr>
          <a:xfrm>
            <a:off x="9437304" y="1026564"/>
            <a:ext cx="753684" cy="431973"/>
          </a:xfrm>
          <a:prstGeom prst="chevron">
            <a:avLst>
              <a:gd name="adj" fmla="val 54104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F78D5095-FBB9-B941-B33F-E9F19520A84C}"/>
              </a:ext>
            </a:extLst>
          </p:cNvPr>
          <p:cNvGrpSpPr/>
          <p:nvPr/>
        </p:nvGrpSpPr>
        <p:grpSpPr>
          <a:xfrm>
            <a:off x="8244744" y="4659410"/>
            <a:ext cx="3585456" cy="443128"/>
            <a:chOff x="-688210" y="2525687"/>
            <a:chExt cx="5527781" cy="741793"/>
          </a:xfrm>
        </p:grpSpPr>
        <p:sp>
          <p:nvSpPr>
            <p:cNvPr id="178" name="Chevron 177">
              <a:extLst>
                <a:ext uri="{FF2B5EF4-FFF2-40B4-BE49-F238E27FC236}">
                  <a16:creationId xmlns:a16="http://schemas.microsoft.com/office/drawing/2014/main" id="{18621524-96FA-E240-B25A-D4CF5EFDEF9F}"/>
                </a:ext>
              </a:extLst>
            </p:cNvPr>
            <p:cNvSpPr/>
            <p:nvPr/>
          </p:nvSpPr>
          <p:spPr>
            <a:xfrm>
              <a:off x="694314" y="2525687"/>
              <a:ext cx="1313742" cy="723120"/>
            </a:xfrm>
            <a:prstGeom prst="chevron">
              <a:avLst>
                <a:gd name="adj" fmla="val 81595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Pentagon 178">
                  <a:extLst>
                    <a:ext uri="{FF2B5EF4-FFF2-40B4-BE49-F238E27FC236}">
                      <a16:creationId xmlns:a16="http://schemas.microsoft.com/office/drawing/2014/main" id="{663DBE20-1E64-764F-A7B8-5A799295BB47}"/>
                    </a:ext>
                  </a:extLst>
                </p:cNvPr>
                <p:cNvSpPr/>
                <p:nvPr/>
              </p:nvSpPr>
              <p:spPr>
                <a:xfrm>
                  <a:off x="-688210" y="2544360"/>
                  <a:ext cx="1666638" cy="723120"/>
                </a:xfrm>
                <a:prstGeom prst="homePlate">
                  <a:avLst>
                    <a:gd name="adj" fmla="val 80672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79" name="Pentagon 178">
                  <a:extLst>
                    <a:ext uri="{FF2B5EF4-FFF2-40B4-BE49-F238E27FC236}">
                      <a16:creationId xmlns:a16="http://schemas.microsoft.com/office/drawing/2014/main" id="{663DBE20-1E64-764F-A7B8-5A799295BB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688210" y="2544360"/>
                  <a:ext cx="1666638" cy="723120"/>
                </a:xfrm>
                <a:prstGeom prst="homePlate">
                  <a:avLst>
                    <a:gd name="adj" fmla="val 80672"/>
                  </a:avLst>
                </a:prstGeom>
                <a:blipFill>
                  <a:blip r:embed="rId2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9801081A-B226-A64E-90C4-095670956FCD}"/>
                </a:ext>
              </a:extLst>
            </p:cNvPr>
            <p:cNvSpPr/>
            <p:nvPr/>
          </p:nvSpPr>
          <p:spPr>
            <a:xfrm>
              <a:off x="2770574" y="2525687"/>
              <a:ext cx="2068997" cy="723116"/>
            </a:xfrm>
            <a:custGeom>
              <a:avLst/>
              <a:gdLst>
                <a:gd name="connsiteX0" fmla="*/ 0 w 914400"/>
                <a:gd name="connsiteY0" fmla="*/ 0 h 609600"/>
                <a:gd name="connsiteX1" fmla="*/ 914400 w 914400"/>
                <a:gd name="connsiteY1" fmla="*/ 0 h 609600"/>
                <a:gd name="connsiteX2" fmla="*/ 914400 w 914400"/>
                <a:gd name="connsiteY2" fmla="*/ 609600 h 609600"/>
                <a:gd name="connsiteX3" fmla="*/ 0 w 914400"/>
                <a:gd name="connsiteY3" fmla="*/ 609600 h 609600"/>
                <a:gd name="connsiteX4" fmla="*/ 304800 w 914400"/>
                <a:gd name="connsiteY4" fmla="*/ 268941 h 609600"/>
                <a:gd name="connsiteX5" fmla="*/ 0 w 914400"/>
                <a:gd name="connsiteY5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609600">
                  <a:moveTo>
                    <a:pt x="0" y="0"/>
                  </a:moveTo>
                  <a:lnTo>
                    <a:pt x="914400" y="0"/>
                  </a:lnTo>
                  <a:lnTo>
                    <a:pt x="914400" y="609600"/>
                  </a:lnTo>
                  <a:lnTo>
                    <a:pt x="0" y="609600"/>
                  </a:lnTo>
                  <a:lnTo>
                    <a:pt x="304800" y="268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1" name="Chevron 180">
            <a:extLst>
              <a:ext uri="{FF2B5EF4-FFF2-40B4-BE49-F238E27FC236}">
                <a16:creationId xmlns:a16="http://schemas.microsoft.com/office/drawing/2014/main" id="{E6A6383E-EE51-664F-B3B8-D67FA99A1870}"/>
              </a:ext>
            </a:extLst>
          </p:cNvPr>
          <p:cNvSpPr/>
          <p:nvPr/>
        </p:nvSpPr>
        <p:spPr>
          <a:xfrm>
            <a:off x="9814146" y="4659408"/>
            <a:ext cx="852126" cy="431973"/>
          </a:xfrm>
          <a:prstGeom prst="chevron">
            <a:avLst>
              <a:gd name="adj" fmla="val 8159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0DAC6611-20A0-8249-AF41-4F6DE8424E96}"/>
              </a:ext>
            </a:extLst>
          </p:cNvPr>
          <p:cNvGrpSpPr/>
          <p:nvPr/>
        </p:nvGrpSpPr>
        <p:grpSpPr>
          <a:xfrm>
            <a:off x="2654426" y="5405367"/>
            <a:ext cx="3270484" cy="443128"/>
            <a:chOff x="-202610" y="2525687"/>
            <a:chExt cx="5042181" cy="741793"/>
          </a:xfrm>
        </p:grpSpPr>
        <p:sp>
          <p:nvSpPr>
            <p:cNvPr id="183" name="Chevron 182">
              <a:extLst>
                <a:ext uri="{FF2B5EF4-FFF2-40B4-BE49-F238E27FC236}">
                  <a16:creationId xmlns:a16="http://schemas.microsoft.com/office/drawing/2014/main" id="{BCBFBB2C-3071-6E41-88CC-5F201B6D59C2}"/>
                </a:ext>
              </a:extLst>
            </p:cNvPr>
            <p:cNvSpPr/>
            <p:nvPr/>
          </p:nvSpPr>
          <p:spPr>
            <a:xfrm>
              <a:off x="694314" y="2525687"/>
              <a:ext cx="1313742" cy="723120"/>
            </a:xfrm>
            <a:prstGeom prst="chevron">
              <a:avLst>
                <a:gd name="adj" fmla="val 81595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4" name="Pentagon 183">
                  <a:extLst>
                    <a:ext uri="{FF2B5EF4-FFF2-40B4-BE49-F238E27FC236}">
                      <a16:creationId xmlns:a16="http://schemas.microsoft.com/office/drawing/2014/main" id="{4B458B30-17A4-2E43-9178-AB41451908BD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181039" cy="723120"/>
                </a:xfrm>
                <a:prstGeom prst="homePlate">
                  <a:avLst>
                    <a:gd name="adj" fmla="val 80672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84" name="Pentagon 183">
                  <a:extLst>
                    <a:ext uri="{FF2B5EF4-FFF2-40B4-BE49-F238E27FC236}">
                      <a16:creationId xmlns:a16="http://schemas.microsoft.com/office/drawing/2014/main" id="{4B458B30-17A4-2E43-9178-AB41451908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181039" cy="723120"/>
                </a:xfrm>
                <a:prstGeom prst="homePlate">
                  <a:avLst>
                    <a:gd name="adj" fmla="val 80672"/>
                  </a:avLst>
                </a:prstGeom>
                <a:blipFill>
                  <a:blip r:embed="rId2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5" name="Freeform 184">
                  <a:extLst>
                    <a:ext uri="{FF2B5EF4-FFF2-40B4-BE49-F238E27FC236}">
                      <a16:creationId xmlns:a16="http://schemas.microsoft.com/office/drawing/2014/main" id="{866DAE02-C26D-E044-B9AA-320443958664}"/>
                    </a:ext>
                  </a:extLst>
                </p:cNvPr>
                <p:cNvSpPr/>
                <p:nvPr/>
              </p:nvSpPr>
              <p:spPr>
                <a:xfrm>
                  <a:off x="2770574" y="2525687"/>
                  <a:ext cx="2068997" cy="723116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85" name="Freeform 184">
                  <a:extLst>
                    <a:ext uri="{FF2B5EF4-FFF2-40B4-BE49-F238E27FC236}">
                      <a16:creationId xmlns:a16="http://schemas.microsoft.com/office/drawing/2014/main" id="{866DAE02-C26D-E044-B9AA-3204439586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0574" y="2525687"/>
                  <a:ext cx="2068997" cy="723116"/>
                </a:xfrm>
                <a:custGeom>
                  <a:avLst/>
                  <a:gdLst>
                    <a:gd name="connsiteX0" fmla="*/ 0 w 914400"/>
                    <a:gd name="connsiteY0" fmla="*/ 0 h 609600"/>
                    <a:gd name="connsiteX1" fmla="*/ 914400 w 914400"/>
                    <a:gd name="connsiteY1" fmla="*/ 0 h 609600"/>
                    <a:gd name="connsiteX2" fmla="*/ 914400 w 914400"/>
                    <a:gd name="connsiteY2" fmla="*/ 609600 h 609600"/>
                    <a:gd name="connsiteX3" fmla="*/ 0 w 914400"/>
                    <a:gd name="connsiteY3" fmla="*/ 609600 h 609600"/>
                    <a:gd name="connsiteX4" fmla="*/ 304800 w 914400"/>
                    <a:gd name="connsiteY4" fmla="*/ 268941 h 609600"/>
                    <a:gd name="connsiteX5" fmla="*/ 0 w 914400"/>
                    <a:gd name="connsiteY5" fmla="*/ 0 h 609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14400" h="609600">
                      <a:moveTo>
                        <a:pt x="0" y="0"/>
                      </a:moveTo>
                      <a:lnTo>
                        <a:pt x="914400" y="0"/>
                      </a:lnTo>
                      <a:lnTo>
                        <a:pt x="914400" y="609600"/>
                      </a:lnTo>
                      <a:lnTo>
                        <a:pt x="0" y="609600"/>
                      </a:lnTo>
                      <a:lnTo>
                        <a:pt x="304800" y="2689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6" name="Chevron 185">
            <a:extLst>
              <a:ext uri="{FF2B5EF4-FFF2-40B4-BE49-F238E27FC236}">
                <a16:creationId xmlns:a16="http://schemas.microsoft.com/office/drawing/2014/main" id="{7FA4BC4D-03F4-1E43-AA98-D7F5DB32363A}"/>
              </a:ext>
            </a:extLst>
          </p:cNvPr>
          <p:cNvSpPr/>
          <p:nvPr/>
        </p:nvSpPr>
        <p:spPr>
          <a:xfrm>
            <a:off x="3862051" y="5405361"/>
            <a:ext cx="966762" cy="431973"/>
          </a:xfrm>
          <a:prstGeom prst="chevron">
            <a:avLst>
              <a:gd name="adj" fmla="val 9534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0919275C-B890-424F-AB0C-835949C165EA}"/>
              </a:ext>
            </a:extLst>
          </p:cNvPr>
          <p:cNvGrpSpPr/>
          <p:nvPr/>
        </p:nvGrpSpPr>
        <p:grpSpPr>
          <a:xfrm>
            <a:off x="8163058" y="5413540"/>
            <a:ext cx="3701328" cy="443128"/>
            <a:chOff x="-866853" y="2525687"/>
            <a:chExt cx="5706424" cy="741793"/>
          </a:xfrm>
        </p:grpSpPr>
        <p:sp>
          <p:nvSpPr>
            <p:cNvPr id="188" name="Chevron 187">
              <a:extLst>
                <a:ext uri="{FF2B5EF4-FFF2-40B4-BE49-F238E27FC236}">
                  <a16:creationId xmlns:a16="http://schemas.microsoft.com/office/drawing/2014/main" id="{A470966E-6247-EE4A-AFA0-0C1EBEA1B8AC}"/>
                </a:ext>
              </a:extLst>
            </p:cNvPr>
            <p:cNvSpPr/>
            <p:nvPr/>
          </p:nvSpPr>
          <p:spPr>
            <a:xfrm>
              <a:off x="694314" y="2525687"/>
              <a:ext cx="1313742" cy="723120"/>
            </a:xfrm>
            <a:prstGeom prst="chevron">
              <a:avLst>
                <a:gd name="adj" fmla="val 81595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9" name="Pentagon 188">
                  <a:extLst>
                    <a:ext uri="{FF2B5EF4-FFF2-40B4-BE49-F238E27FC236}">
                      <a16:creationId xmlns:a16="http://schemas.microsoft.com/office/drawing/2014/main" id="{EC8BA05C-1EB1-D14F-A102-77130F3D26D5}"/>
                    </a:ext>
                  </a:extLst>
                </p:cNvPr>
                <p:cNvSpPr/>
                <p:nvPr/>
              </p:nvSpPr>
              <p:spPr>
                <a:xfrm>
                  <a:off x="-866853" y="2544360"/>
                  <a:ext cx="1845283" cy="723120"/>
                </a:xfrm>
                <a:prstGeom prst="homePlate">
                  <a:avLst>
                    <a:gd name="adj" fmla="val 80672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189" name="Pentagon 188">
                  <a:extLst>
                    <a:ext uri="{FF2B5EF4-FFF2-40B4-BE49-F238E27FC236}">
                      <a16:creationId xmlns:a16="http://schemas.microsoft.com/office/drawing/2014/main" id="{EC8BA05C-1EB1-D14F-A102-77130F3D26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866853" y="2544360"/>
                  <a:ext cx="1845283" cy="723120"/>
                </a:xfrm>
                <a:prstGeom prst="homePlate">
                  <a:avLst>
                    <a:gd name="adj" fmla="val 80672"/>
                  </a:avLst>
                </a:prstGeom>
                <a:blipFill>
                  <a:blip r:embed="rId2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D8B99765-FFF8-C84F-9D72-823D98F942D6}"/>
                </a:ext>
              </a:extLst>
            </p:cNvPr>
            <p:cNvSpPr/>
            <p:nvPr/>
          </p:nvSpPr>
          <p:spPr>
            <a:xfrm>
              <a:off x="2770574" y="2525687"/>
              <a:ext cx="2068997" cy="723116"/>
            </a:xfrm>
            <a:custGeom>
              <a:avLst/>
              <a:gdLst>
                <a:gd name="connsiteX0" fmla="*/ 0 w 914400"/>
                <a:gd name="connsiteY0" fmla="*/ 0 h 609600"/>
                <a:gd name="connsiteX1" fmla="*/ 914400 w 914400"/>
                <a:gd name="connsiteY1" fmla="*/ 0 h 609600"/>
                <a:gd name="connsiteX2" fmla="*/ 914400 w 914400"/>
                <a:gd name="connsiteY2" fmla="*/ 609600 h 609600"/>
                <a:gd name="connsiteX3" fmla="*/ 0 w 914400"/>
                <a:gd name="connsiteY3" fmla="*/ 609600 h 609600"/>
                <a:gd name="connsiteX4" fmla="*/ 304800 w 914400"/>
                <a:gd name="connsiteY4" fmla="*/ 268941 h 609600"/>
                <a:gd name="connsiteX5" fmla="*/ 0 w 914400"/>
                <a:gd name="connsiteY5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609600">
                  <a:moveTo>
                    <a:pt x="0" y="0"/>
                  </a:moveTo>
                  <a:lnTo>
                    <a:pt x="914400" y="0"/>
                  </a:lnTo>
                  <a:lnTo>
                    <a:pt x="914400" y="609600"/>
                  </a:lnTo>
                  <a:lnTo>
                    <a:pt x="0" y="609600"/>
                  </a:lnTo>
                  <a:lnTo>
                    <a:pt x="304800" y="268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1" name="Chevron 190">
            <a:extLst>
              <a:ext uri="{FF2B5EF4-FFF2-40B4-BE49-F238E27FC236}">
                <a16:creationId xmlns:a16="http://schemas.microsoft.com/office/drawing/2014/main" id="{1D9ABD95-95B1-014A-9E43-EE5B40B936E2}"/>
              </a:ext>
            </a:extLst>
          </p:cNvPr>
          <p:cNvSpPr/>
          <p:nvPr/>
        </p:nvSpPr>
        <p:spPr>
          <a:xfrm>
            <a:off x="9788957" y="5413538"/>
            <a:ext cx="852126" cy="431973"/>
          </a:xfrm>
          <a:prstGeom prst="chevron">
            <a:avLst>
              <a:gd name="adj" fmla="val 8159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A21FFCF1-B71B-F940-A229-BCB112559B4C}"/>
              </a:ext>
            </a:extLst>
          </p:cNvPr>
          <p:cNvGrpSpPr/>
          <p:nvPr/>
        </p:nvGrpSpPr>
        <p:grpSpPr>
          <a:xfrm>
            <a:off x="2654426" y="6145973"/>
            <a:ext cx="3270484" cy="443128"/>
            <a:chOff x="-202610" y="2525687"/>
            <a:chExt cx="5042181" cy="741793"/>
          </a:xfrm>
        </p:grpSpPr>
        <p:sp>
          <p:nvSpPr>
            <p:cNvPr id="193" name="Chevron 192">
              <a:extLst>
                <a:ext uri="{FF2B5EF4-FFF2-40B4-BE49-F238E27FC236}">
                  <a16:creationId xmlns:a16="http://schemas.microsoft.com/office/drawing/2014/main" id="{66366636-3D1C-FC49-80FC-0CADC2B21B1B}"/>
                </a:ext>
              </a:extLst>
            </p:cNvPr>
            <p:cNvSpPr/>
            <p:nvPr/>
          </p:nvSpPr>
          <p:spPr>
            <a:xfrm>
              <a:off x="694314" y="2525687"/>
              <a:ext cx="1313742" cy="723120"/>
            </a:xfrm>
            <a:prstGeom prst="chevron">
              <a:avLst>
                <a:gd name="adj" fmla="val 81595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4" name="Pentagon 193">
                  <a:extLst>
                    <a:ext uri="{FF2B5EF4-FFF2-40B4-BE49-F238E27FC236}">
                      <a16:creationId xmlns:a16="http://schemas.microsoft.com/office/drawing/2014/main" id="{B88BE176-F74F-0C4D-9233-B5C548DFBD5C}"/>
                    </a:ext>
                  </a:extLst>
                </p:cNvPr>
                <p:cNvSpPr/>
                <p:nvPr/>
              </p:nvSpPr>
              <p:spPr>
                <a:xfrm>
                  <a:off x="-202610" y="2544360"/>
                  <a:ext cx="1181039" cy="723120"/>
                </a:xfrm>
                <a:prstGeom prst="homePlate">
                  <a:avLst>
                    <a:gd name="adj" fmla="val 80672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4" name="Pentagon 193">
                  <a:extLst>
                    <a:ext uri="{FF2B5EF4-FFF2-40B4-BE49-F238E27FC236}">
                      <a16:creationId xmlns:a16="http://schemas.microsoft.com/office/drawing/2014/main" id="{B88BE176-F74F-0C4D-9233-B5C548DFBD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2610" y="2544360"/>
                  <a:ext cx="1181039" cy="723120"/>
                </a:xfrm>
                <a:prstGeom prst="homePlate">
                  <a:avLst>
                    <a:gd name="adj" fmla="val 80672"/>
                  </a:avLst>
                </a:prstGeom>
                <a:blipFill>
                  <a:blip r:embed="rId2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D8BF04B2-B683-0944-95E2-B3C4191C02EC}"/>
                </a:ext>
              </a:extLst>
            </p:cNvPr>
            <p:cNvSpPr/>
            <p:nvPr/>
          </p:nvSpPr>
          <p:spPr>
            <a:xfrm>
              <a:off x="2770574" y="2525687"/>
              <a:ext cx="2068997" cy="723116"/>
            </a:xfrm>
            <a:custGeom>
              <a:avLst/>
              <a:gdLst>
                <a:gd name="connsiteX0" fmla="*/ 0 w 914400"/>
                <a:gd name="connsiteY0" fmla="*/ 0 h 609600"/>
                <a:gd name="connsiteX1" fmla="*/ 914400 w 914400"/>
                <a:gd name="connsiteY1" fmla="*/ 0 h 609600"/>
                <a:gd name="connsiteX2" fmla="*/ 914400 w 914400"/>
                <a:gd name="connsiteY2" fmla="*/ 609600 h 609600"/>
                <a:gd name="connsiteX3" fmla="*/ 0 w 914400"/>
                <a:gd name="connsiteY3" fmla="*/ 609600 h 609600"/>
                <a:gd name="connsiteX4" fmla="*/ 304800 w 914400"/>
                <a:gd name="connsiteY4" fmla="*/ 268941 h 609600"/>
                <a:gd name="connsiteX5" fmla="*/ 0 w 914400"/>
                <a:gd name="connsiteY5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609600">
                  <a:moveTo>
                    <a:pt x="0" y="0"/>
                  </a:moveTo>
                  <a:lnTo>
                    <a:pt x="914400" y="0"/>
                  </a:lnTo>
                  <a:lnTo>
                    <a:pt x="914400" y="609600"/>
                  </a:lnTo>
                  <a:lnTo>
                    <a:pt x="0" y="609600"/>
                  </a:lnTo>
                  <a:lnTo>
                    <a:pt x="304800" y="268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6" name="Chevron 195">
            <a:extLst>
              <a:ext uri="{FF2B5EF4-FFF2-40B4-BE49-F238E27FC236}">
                <a16:creationId xmlns:a16="http://schemas.microsoft.com/office/drawing/2014/main" id="{42411AEF-7409-3345-BE59-8A423821683C}"/>
              </a:ext>
            </a:extLst>
          </p:cNvPr>
          <p:cNvSpPr/>
          <p:nvPr/>
        </p:nvSpPr>
        <p:spPr>
          <a:xfrm>
            <a:off x="3862051" y="6145967"/>
            <a:ext cx="966762" cy="431973"/>
          </a:xfrm>
          <a:prstGeom prst="chevron">
            <a:avLst>
              <a:gd name="adj" fmla="val 9534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7B44A855-3C74-3E41-B361-F33EC9059B8A}"/>
              </a:ext>
            </a:extLst>
          </p:cNvPr>
          <p:cNvGrpSpPr/>
          <p:nvPr/>
        </p:nvGrpSpPr>
        <p:grpSpPr>
          <a:xfrm>
            <a:off x="8187616" y="6154146"/>
            <a:ext cx="3653020" cy="443128"/>
            <a:chOff x="-792375" y="2525687"/>
            <a:chExt cx="5631946" cy="741793"/>
          </a:xfrm>
        </p:grpSpPr>
        <p:sp>
          <p:nvSpPr>
            <p:cNvPr id="198" name="Chevron 197">
              <a:extLst>
                <a:ext uri="{FF2B5EF4-FFF2-40B4-BE49-F238E27FC236}">
                  <a16:creationId xmlns:a16="http://schemas.microsoft.com/office/drawing/2014/main" id="{D7E54A85-6FA2-CD4A-9D93-804E8E2064D5}"/>
                </a:ext>
              </a:extLst>
            </p:cNvPr>
            <p:cNvSpPr/>
            <p:nvPr/>
          </p:nvSpPr>
          <p:spPr>
            <a:xfrm>
              <a:off x="694314" y="2525687"/>
              <a:ext cx="1313742" cy="723120"/>
            </a:xfrm>
            <a:prstGeom prst="chevron">
              <a:avLst>
                <a:gd name="adj" fmla="val 81595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Pentagon 198">
              <a:extLst>
                <a:ext uri="{FF2B5EF4-FFF2-40B4-BE49-F238E27FC236}">
                  <a16:creationId xmlns:a16="http://schemas.microsoft.com/office/drawing/2014/main" id="{22CFE47F-28EE-D34D-940A-9043806B2F5E}"/>
                </a:ext>
              </a:extLst>
            </p:cNvPr>
            <p:cNvSpPr/>
            <p:nvPr/>
          </p:nvSpPr>
          <p:spPr>
            <a:xfrm>
              <a:off x="-792375" y="2544360"/>
              <a:ext cx="1770803" cy="723120"/>
            </a:xfrm>
            <a:prstGeom prst="homePlate">
              <a:avLst>
                <a:gd name="adj" fmla="val 806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821369B0-3A86-6B4D-8C13-CBE034ED5CF5}"/>
                </a:ext>
              </a:extLst>
            </p:cNvPr>
            <p:cNvSpPr/>
            <p:nvPr/>
          </p:nvSpPr>
          <p:spPr>
            <a:xfrm>
              <a:off x="2770574" y="2525687"/>
              <a:ext cx="2068997" cy="723116"/>
            </a:xfrm>
            <a:custGeom>
              <a:avLst/>
              <a:gdLst>
                <a:gd name="connsiteX0" fmla="*/ 0 w 914400"/>
                <a:gd name="connsiteY0" fmla="*/ 0 h 609600"/>
                <a:gd name="connsiteX1" fmla="*/ 914400 w 914400"/>
                <a:gd name="connsiteY1" fmla="*/ 0 h 609600"/>
                <a:gd name="connsiteX2" fmla="*/ 914400 w 914400"/>
                <a:gd name="connsiteY2" fmla="*/ 609600 h 609600"/>
                <a:gd name="connsiteX3" fmla="*/ 0 w 914400"/>
                <a:gd name="connsiteY3" fmla="*/ 609600 h 609600"/>
                <a:gd name="connsiteX4" fmla="*/ 304800 w 914400"/>
                <a:gd name="connsiteY4" fmla="*/ 268941 h 609600"/>
                <a:gd name="connsiteX5" fmla="*/ 0 w 914400"/>
                <a:gd name="connsiteY5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609600">
                  <a:moveTo>
                    <a:pt x="0" y="0"/>
                  </a:moveTo>
                  <a:lnTo>
                    <a:pt x="914400" y="0"/>
                  </a:lnTo>
                  <a:lnTo>
                    <a:pt x="914400" y="609600"/>
                  </a:lnTo>
                  <a:lnTo>
                    <a:pt x="0" y="609600"/>
                  </a:lnTo>
                  <a:lnTo>
                    <a:pt x="304800" y="268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1" name="Chevron 200">
            <a:extLst>
              <a:ext uri="{FF2B5EF4-FFF2-40B4-BE49-F238E27FC236}">
                <a16:creationId xmlns:a16="http://schemas.microsoft.com/office/drawing/2014/main" id="{C7072C0F-8A39-EB43-AC72-F196FA28922C}"/>
              </a:ext>
            </a:extLst>
          </p:cNvPr>
          <p:cNvSpPr/>
          <p:nvPr/>
        </p:nvSpPr>
        <p:spPr>
          <a:xfrm>
            <a:off x="9788957" y="6154144"/>
            <a:ext cx="852126" cy="431973"/>
          </a:xfrm>
          <a:prstGeom prst="chevron">
            <a:avLst>
              <a:gd name="adj" fmla="val 8159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030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215</Words>
  <Application>Microsoft Macintosh PowerPoint</Application>
  <PresentationFormat>Widescreen</PresentationFormat>
  <Paragraphs>89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Rearranging Equations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12</cp:revision>
  <dcterms:created xsi:type="dcterms:W3CDTF">2019-01-31T22:34:56Z</dcterms:created>
  <dcterms:modified xsi:type="dcterms:W3CDTF">2021-03-03T00:21:01Z</dcterms:modified>
</cp:coreProperties>
</file>