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7" r:id="rId9"/>
    <p:sldId id="276" r:id="rId10"/>
    <p:sldId id="2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346E1-0BA6-9748-891B-2FD7A597A5EF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4315F-1AA8-6746-BB9D-80ED360A1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3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7/5 x 11/4 = 77/20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5D7D9-21BD-F145-84BF-AB66393918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88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617F6-A183-004E-A269-07201B720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9B2FB-71F2-C44A-8166-6331AD5CA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DBC2B-95DE-154A-8909-777F6AA3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B357D-13BE-6B4E-BA7B-524469EC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F1866-8D4C-FB41-9F95-A8D49CDA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8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F29A-3D9D-F945-B9AD-C4B0BFC6E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F9D79-3AB0-864A-92D9-8FF0A30D4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9ED3-EC7C-2A45-B5D7-D3D92B47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75347-56D3-9B4D-A6F3-A267BF1D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A6D4C-FD35-9A42-B10D-EA14D8A02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4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065A5-E9B5-834E-B4E7-F2B1DE18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A34D4-934E-F049-8275-530D7D545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4A16E-1842-9A44-AEC4-77F3ACFF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CFCDC-6D4E-7B4A-A785-313DF160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FD4FE-0323-4342-B815-561C4BE8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8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29150-893A-EB4C-8A76-157F6231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82305-0F68-2E4B-8D58-971EB7A1A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A30C0-6740-1A4C-80F6-EA65A53F0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AE915-DDC0-AD4C-AC47-C7B0EDF0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979B7-34F6-FF47-8F69-C44EFA62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CF7EE-34A0-A742-8E01-82DA15E1E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1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AADC5-D686-A944-A443-D83D9EF0A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41518-1CC0-DD45-A0E8-983C4DA4F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EC7C1-1854-624E-AC6F-747D0B86B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D1913-A78C-8942-B6FE-5B0FDA1FB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3F09D6-29FC-D748-B958-6AB67548A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BAE7C8-2CFC-0D4C-AA25-9E76E511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BE56C6-6278-454A-9FFE-935B2AD1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B32BCE-4051-044A-A731-F91A7413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3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3529-1EF1-7348-89C7-E9DCA6AA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F26E5-03D5-404E-ADF6-3CCE19017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4A3D2-CE63-9B44-8BE5-46A6001F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49ACA-7EA6-FE42-A4A8-3FA80D25D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2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7CD458-63C5-1741-BDBD-D86CD128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85FE7-5324-DA45-A0B7-8F5613C2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51E08-FF5C-B946-A808-4EDA81FF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8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2A1A-7B8A-8C46-AFE6-A28C16A8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14016-579B-1D46-8DBB-D48DD5BD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7A3BA-4D60-654B-B337-64B4ADB82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C5624-4C4C-9E45-8E1B-C364B7B1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363E0-B524-DB4D-AE57-5FE4DF66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B4049-09DC-104B-B614-FBDC3DF9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1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8E2F-BFEC-6347-84A2-B547EB5E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D05AA9-1789-E74B-B485-68B550FA0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3B3B0-E3E8-FE4E-9E8F-311ECC898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16468-335F-CB4A-B461-71C99DE4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87E72-F4AD-8148-972D-659771E5A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812AD-495A-1141-9293-0C664F94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3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82C7-1D61-E942-8922-9F84FA67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25B9D-B41B-784B-A069-9C4C9949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08459-481E-154D-8554-C0ACE21C7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96AE-23C3-3640-A57E-42FD3431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21DB5-05E1-DA4F-82EF-53286DE47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3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FD376A-B763-8B4D-B707-2D06CB893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4C8314-1770-C147-B282-0FF263CDE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51C2C-3E71-0642-8756-C79C7942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6C231-B504-0041-9248-315EBFE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61B75-B5D5-F84D-BAD0-1531D0D9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5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5111E4-FDD3-DC48-9317-C6A21D18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6CF8-67E4-9B41-8D25-ACD1EF18F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E712B-6FE7-C444-8BAB-17F91FC68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568D7-EF68-9C48-9456-3C7B7ED1C19E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27907-10F4-C84E-9AC3-4EB424EC1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70EE2-1809-4249-B7CC-71972443E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C37D2-B434-DB4B-B42B-88B0B6CB4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8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1.) </a:t>
                </a:r>
                <a:r>
                  <a:rPr lang="en-GB" sz="3200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Write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3.7 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en-GB" sz="3200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as an ordinary number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37,000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 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370,000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3,700,000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3.700000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49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2.) Write</a:t>
                </a:r>
                <a:r>
                  <a:rPr kumimoji="0" lang="en-US" sz="3200" b="0" i="0" u="none" strike="noStrike" kern="1200" cap="none" spc="0" normalizeH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89,000,000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 standard form</a:t>
                </a: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:r>
                  <a:rPr kumimoji="0" lang="en-GB" sz="3200" b="0" i="0" u="none" strike="noStrike" kern="1200" cap="none" spc="0" normalizeH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831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3.) </a:t>
                </a:r>
                <a:r>
                  <a:rPr lang="en-GB" sz="3200" dirty="0">
                    <a:solidFill>
                      <a:sysClr val="windowText" lastClr="000000"/>
                    </a:solidFill>
                  </a:rPr>
                  <a:t>Write</a:t>
                </a:r>
                <a14:m>
                  <m:oMath xmlns:m="http://schemas.openxmlformats.org/officeDocument/2006/math">
                    <m:r>
                      <a:rPr lang="en-GB" sz="3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5.1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as an ordinary number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0.0051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0.00051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0.51000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 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5100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041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4.) </a:t>
                </a:r>
                <a:r>
                  <a:rPr lang="en-US" sz="3200" dirty="0">
                    <a:solidFill>
                      <a:sysClr val="windowText" lastClr="000000"/>
                    </a:solidFill>
                  </a:rPr>
                  <a:t>Write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0.0007</m:t>
                    </m:r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in standard form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7.0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08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5.)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Which is bigger?</a:t>
                </a:r>
              </a:p>
              <a:p>
                <a:pPr lvl="0" algn="ctr">
                  <a:defRPr/>
                </a:pP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.7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099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.7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099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 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𝑇h𝑒𝑦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𝑎𝑟𝑒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𝑎𝑙𝑙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𝑒𝑞𝑢𝑎𝑙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32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US" sz="3200" dirty="0">
                    <a:solidFill>
                      <a:sysClr val="windowText" lastClr="000000"/>
                    </a:solidFill>
                  </a:rPr>
                  <a:t>6.) Write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8.9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 in standard form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C1FD14FF-B3DC-484B-BAD0-9C857041D3C1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78.9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C1FD14FF-B3DC-484B-BAD0-9C857041D3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B3BF43F7-E3E4-414F-8096-B62C2902BA64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7.89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B3BF43F7-E3E4-414F-8096-B62C2902B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DC32A25-E8D8-8E42-920E-D1CE47482C59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7.89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8DC32A25-E8D8-8E42-920E-D1CE47482C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0069B45B-D43E-C24C-9023-C58BFD6A2025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789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0069B45B-D43E-C24C-9023-C58BFD6A2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211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5BF0C3B-0659-6448-A28D-7334C7533069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F46A3BB5-C694-5542-A4D7-0E39F3A7F4E0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US" sz="3200" dirty="0">
                    <a:solidFill>
                      <a:sysClr val="windowText" lastClr="000000"/>
                    </a:solidFill>
                  </a:rPr>
                  <a:t>7.) Write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32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.008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 in standard form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F46A3BB5-C694-5542-A4D7-0E39F3A7F4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575C0DB8-3597-5B44-AFCD-934395E44F1D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575C0DB8-3597-5B44-AFCD-934395E44F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9547CDE0-2701-BC44-8E0C-8211DDAEA875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0.8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9547CDE0-2701-BC44-8E0C-8211DDAEA8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D9C6967C-5F1A-654A-99F9-D8B55DE98F9E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0.8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D9C6967C-5F1A-654A-99F9-D8B55DE98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F183D8AD-2038-6043-9797-BB739FD0A9AF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F183D8AD-2038-6043-9797-BB739FD0A9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19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815734-976B-4647-8651-60C61D18F746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8.)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Calculate</m:t>
                    </m:r>
                    <m:r>
                      <a:rPr lang="en-GB" sz="3200" b="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GB" sz="3200" i="1" dirty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+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892E56A4-03F5-4546-B269-B6B86CB72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23,400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E968B3E3-537D-8B41-B3F7-7FFE8BB8D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234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C3B4857-A457-1646-AC18-1EB96554B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2340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5C25A415-9E6D-1E46-8EC5-8A2765050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  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234,000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305C00C-2730-9647-ACBE-F578BF4F83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278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24D6FF-7E82-2C4E-86A6-5F39069C609E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AFC902EA-D86A-3F48-B59E-ADCA1F29F157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US" sz="3200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9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.) </a:t>
                </a:r>
                <a:r>
                  <a:rPr lang="en-GB" sz="3200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What would you multiply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by to get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2.4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?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AFC902EA-D86A-3F48-B59E-ADCA1F29F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AAADD667-5104-CD45-80FE-8664CFB5558C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AAADD667-5104-CD45-80FE-8664CFB555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2E747B9B-2678-B24E-A27C-4B320C871F9A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2E747B9B-2678-B24E-A27C-4B320C871F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20D7773F-ECD3-3E48-86B6-331C4F147C6D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20D7773F-ECD3-3E48-86B6-331C4F147C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685733F-56E1-4048-958F-03734F5E56CE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685733F-56E1-4048-958F-03734F5E5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22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6D95E9F-B880-C040-B37C-2A7DC15CA19C}"/>
              </a:ext>
            </a:extLst>
          </p:cNvPr>
          <p:cNvSpPr/>
          <p:nvPr/>
        </p:nvSpPr>
        <p:spPr>
          <a:xfrm>
            <a:off x="237506" y="213756"/>
            <a:ext cx="11720946" cy="6377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3B22978C-C78F-DF49-9C9D-43BEF93C004D}"/>
                  </a:ext>
                </a:extLst>
              </p:cNvPr>
              <p:cNvSpPr/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solidFill>
                <a:srgbClr val="EBEBEB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en-US" sz="3200" dirty="0">
                    <a:solidFill>
                      <a:sysClr val="windowText" lastClr="000000"/>
                    </a:solidFill>
                    <a:latin typeface="Calibri" panose="020F0502020204030204"/>
                  </a:rPr>
                  <a:t>10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.) </a:t>
                </a:r>
                <a:r>
                  <a:rPr lang="en-GB" sz="3200" dirty="0">
                    <a:solidFill>
                      <a:sysClr val="windowText" lastClr="000000"/>
                    </a:solidFill>
                  </a:rPr>
                  <a:t>What would you multiply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ysClr val="windowText" lastClr="000000"/>
                    </a:solidFill>
                  </a:rPr>
                  <a:t> by to get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3B22978C-C78F-DF49-9C9D-43BEF93C00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9" y="302820"/>
                <a:ext cx="11542816" cy="21078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2F6A3D6-2838-9F49-A4FB-C7AFA51C5FF8}"/>
                  </a:ext>
                </a:extLst>
              </p:cNvPr>
              <p:cNvSpPr/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2F6A3D6-2838-9F49-A4FB-C7AFA51C5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2759033"/>
                <a:ext cx="5607132" cy="16882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17A96ADE-594A-3D4A-8A2D-0888416ED5FC}"/>
                  </a:ext>
                </a:extLst>
              </p:cNvPr>
              <p:cNvSpPr/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17A96ADE-594A-3D4A-8A2D-0888416ED5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2759033"/>
                <a:ext cx="5607132" cy="168827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3C0437A1-4F73-114E-B750-145FF99AE886}"/>
                  </a:ext>
                </a:extLst>
              </p:cNvPr>
              <p:cNvSpPr/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3C0437A1-4F73-114E-B750-145FF99AE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4795654"/>
                <a:ext cx="5607132" cy="16882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AC67A52D-7FE2-8C47-AC39-63049CDA6D65}"/>
                  </a:ext>
                </a:extLst>
              </p:cNvPr>
              <p:cNvSpPr/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  </m:t>
                        </m:r>
                        <m:r>
                          <a:rPr lang="en-GB" sz="32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AC67A52D-7FE2-8C47-AC39-63049CDA6D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76" y="4795654"/>
                <a:ext cx="5607132" cy="168827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7381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283</Words>
  <Application>Microsoft Macintosh PowerPoint</Application>
  <PresentationFormat>Widescreen</PresentationFormat>
  <Paragraphs>53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2021-03-25T18:32:50Z</dcterms:created>
  <dcterms:modified xsi:type="dcterms:W3CDTF">2021-03-25T21:31:09Z</dcterms:modified>
</cp:coreProperties>
</file>