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FFF7"/>
    <a:srgbClr val="FFD7FE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 snapToGrid="0" snapToObjects="1">
      <p:cViewPr>
        <p:scale>
          <a:sx n="100" d="100"/>
          <a:sy n="100" d="100"/>
        </p:scale>
        <p:origin x="1000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FBEDC-06AC-C140-8C11-FCC8DC1CE30F}" type="datetimeFigureOut">
              <a:rPr lang="en-US" smtClean="0"/>
              <a:t>4/13/21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22690-F88F-7241-B4A5-544664DF6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576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A22690-F88F-7241-B4A5-544664DF61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95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F6A2F-8560-8D4B-A07E-001780656F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156333-A3A5-3749-8F3F-0B99E27944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26670-620C-8048-967C-6AF2E56B7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F665-28B5-2240-A0A0-F791B36C6735}" type="datetimeFigureOut">
              <a:rPr lang="en-US" smtClean="0"/>
              <a:t>4/13/21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637C7-9232-924C-9289-64548D87C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E74DB-D5A2-B646-82F1-C4EA7CEE2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45765-9652-A34B-B27D-931F60227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72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8A816-374C-E849-8EC1-7D92AB70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E4A3F-A008-1F44-A80B-B9F6F4F0C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68391-509F-D74C-9677-AA7762054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F665-28B5-2240-A0A0-F791B36C6735}" type="datetimeFigureOut">
              <a:rPr lang="en-US" smtClean="0"/>
              <a:t>4/13/21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0ABAD-FD75-3747-8FF6-7F352BC9C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656DD-61CE-154F-BC87-5C09D1E76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45765-9652-A34B-B27D-931F60227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95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C931B-7C66-A048-9157-A2DADBDB8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3E6EE5-49EB-7C41-BB49-7AAC6A470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B206C-4B63-4F42-85C3-2178791EA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F665-28B5-2240-A0A0-F791B36C6735}" type="datetimeFigureOut">
              <a:rPr lang="en-US" smtClean="0"/>
              <a:t>4/13/21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16882-0F81-144D-8022-8DFDD14C9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B1913-A64F-2A46-9788-2241D7453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45765-9652-A34B-B27D-931F60227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763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93506-8B19-814A-A504-7D910C3DC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B8817-3335-344D-AAC6-2A3B63D15C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41245-C62E-324A-BBF9-658F0EA9CC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1A5F3-2551-D14C-92A7-B5D7076F5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F665-28B5-2240-A0A0-F791B36C6735}" type="datetimeFigureOut">
              <a:rPr lang="en-US" smtClean="0"/>
              <a:t>4/13/21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EA3A4B-AC46-A14C-8B8D-7D1F88AB5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01879B-F0EB-494C-B478-D98645642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45765-9652-A34B-B27D-931F60227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514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1221-F921-2F4C-B127-96DD6F0F5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E0071-6655-5A49-8C3D-118AB89D3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A91C3B-85CD-D54E-887A-DC4B74011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7BE004-3F1B-8649-AF37-0CA56C055B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B610AB-B819-3743-8499-10684C178E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F9D581-2FC0-544B-B783-BABA67063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F665-28B5-2240-A0A0-F791B36C6735}" type="datetimeFigureOut">
              <a:rPr lang="en-US" smtClean="0"/>
              <a:t>4/13/21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369B0A-E8BD-8E4F-B0E7-90D95F41E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105DDD-7A06-444C-8384-F94DD4F88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45765-9652-A34B-B27D-931F60227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45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45E12-D48A-AF40-A514-28ADD904D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9AE6B-B882-1845-B445-15AF072AB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F665-28B5-2240-A0A0-F791B36C6735}" type="datetimeFigureOut">
              <a:rPr lang="en-US" smtClean="0"/>
              <a:t>4/13/21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A3EFAD-730A-E74A-9DA3-F85CAF1E5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937F27-2352-C440-8880-0A1FC6EC9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45765-9652-A34B-B27D-931F60227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0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F7CDC8-F87F-D543-AF5E-035110223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F665-28B5-2240-A0A0-F791B36C6735}" type="datetimeFigureOut">
              <a:rPr lang="en-US" smtClean="0"/>
              <a:t>4/13/21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7D0212-40D9-6B4E-A3CB-840FC4EE8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A2CBC9-E616-834E-928F-D3A106FC8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45765-9652-A34B-B27D-931F60227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449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C8321-5EEF-B846-A38A-5D8EC34F3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07131-B8F1-BF4B-BB57-361949E8B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59FA0-6383-3A4B-ABC6-87792C011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54B6C1-AE89-A242-A226-D6731C82A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F665-28B5-2240-A0A0-F791B36C6735}" type="datetimeFigureOut">
              <a:rPr lang="en-US" smtClean="0"/>
              <a:t>4/13/21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D741E8-6542-1049-AA11-4FF4AA7F3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709969-01D5-6B4F-B51D-55DF7EE0B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45765-9652-A34B-B27D-931F60227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444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DEE01-849B-234E-B4EB-38DBA8B5E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FD70AC-D80B-B64E-BE9A-AC2E447AA6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9EAD1-A63B-A049-89CF-93F1ACE3B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F30E6-8CBE-514A-A34C-9D6239807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F665-28B5-2240-A0A0-F791B36C6735}" type="datetimeFigureOut">
              <a:rPr lang="en-US" smtClean="0"/>
              <a:t>4/13/21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AFE9DE-D6E7-7A4E-BB68-C73F0F060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AFB3C7-DA7D-9044-B95E-BA285B1CA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45765-9652-A34B-B27D-931F60227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2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3E281-4021-114D-AB38-41B0FA36C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714AF5-D464-9E46-8B81-43E1248B1B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E5CF69-7BA7-4048-B2C9-5908639F3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F665-28B5-2240-A0A0-F791B36C6735}" type="datetimeFigureOut">
              <a:rPr lang="en-US" smtClean="0"/>
              <a:t>4/13/21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C3FCF-38B4-7241-B71D-D1DBB3EE8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8D750-B66B-584C-96D1-B51B406CE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45765-9652-A34B-B27D-931F60227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812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EC71B6-C37F-F74F-8C38-C0EFD16D45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4948E2-77F2-9E4C-B3D4-CB2D247700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0C786-8A04-3148-924E-679FCC9C8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CF665-28B5-2240-A0A0-F791B36C6735}" type="datetimeFigureOut">
              <a:rPr lang="en-US" smtClean="0"/>
              <a:t>4/13/21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B4542-2054-8A40-9A59-448A72905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B997C-CDFB-FB4A-9A09-C5E843702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45765-9652-A34B-B27D-931F60227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766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3428B1-4210-7D4A-A989-FDF28A1CF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E8886-9670-0D4A-9301-68FB6A9F4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48C6C-1F7D-934F-814D-B0B1D2AAD8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CF665-28B5-2240-A0A0-F791B36C6735}" type="datetimeFigureOut">
              <a:rPr lang="en-US" smtClean="0"/>
              <a:t>4/13/21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44405-E5FB-0E4B-AC3D-14CF3CC4DF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A00EF-2575-A241-80D7-144B78C648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45765-9652-A34B-B27D-931F60227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2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image" Target="../media/image37.pn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42" Type="http://schemas.openxmlformats.org/officeDocument/2006/relationships/image" Target="../media/image4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41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4" Type="http://schemas.openxmlformats.org/officeDocument/2006/relationships/image" Target="../media/image42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3.png"/><Relationship Id="rId43" Type="http://schemas.openxmlformats.org/officeDocument/2006/relationships/image" Target="../media/image41.png"/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48CF660-7A28-B24B-8DF6-3891450F08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221453"/>
              </p:ext>
            </p:extLst>
          </p:nvPr>
        </p:nvGraphicFramePr>
        <p:xfrm>
          <a:off x="85969" y="98343"/>
          <a:ext cx="12012248" cy="6665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3062">
                  <a:extLst>
                    <a:ext uri="{9D8B030D-6E8A-4147-A177-3AD203B41FA5}">
                      <a16:colId xmlns:a16="http://schemas.microsoft.com/office/drawing/2014/main" val="3790273485"/>
                    </a:ext>
                  </a:extLst>
                </a:gridCol>
                <a:gridCol w="3003062">
                  <a:extLst>
                    <a:ext uri="{9D8B030D-6E8A-4147-A177-3AD203B41FA5}">
                      <a16:colId xmlns:a16="http://schemas.microsoft.com/office/drawing/2014/main" val="653110682"/>
                    </a:ext>
                  </a:extLst>
                </a:gridCol>
                <a:gridCol w="3003062">
                  <a:extLst>
                    <a:ext uri="{9D8B030D-6E8A-4147-A177-3AD203B41FA5}">
                      <a16:colId xmlns:a16="http://schemas.microsoft.com/office/drawing/2014/main" val="2630800662"/>
                    </a:ext>
                  </a:extLst>
                </a:gridCol>
                <a:gridCol w="3003062">
                  <a:extLst>
                    <a:ext uri="{9D8B030D-6E8A-4147-A177-3AD203B41FA5}">
                      <a16:colId xmlns:a16="http://schemas.microsoft.com/office/drawing/2014/main" val="1959288578"/>
                    </a:ext>
                  </a:extLst>
                </a:gridCol>
              </a:tblGrid>
              <a:tr h="22219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876907"/>
                  </a:ext>
                </a:extLst>
              </a:tr>
              <a:tr h="222195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798790"/>
                  </a:ext>
                </a:extLst>
              </a:tr>
              <a:tr h="2221957"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35859"/>
                  </a:ext>
                </a:extLst>
              </a:tr>
            </a:tbl>
          </a:graphicData>
        </a:graphic>
      </p:graphicFrame>
      <p:sp>
        <p:nvSpPr>
          <p:cNvPr id="62" name="Octagon 61">
            <a:extLst>
              <a:ext uri="{FF2B5EF4-FFF2-40B4-BE49-F238E27FC236}">
                <a16:creationId xmlns:a16="http://schemas.microsoft.com/office/drawing/2014/main" id="{BB2D2D87-9BD3-374A-A882-024497D2C4E8}"/>
              </a:ext>
            </a:extLst>
          </p:cNvPr>
          <p:cNvSpPr/>
          <p:nvPr/>
        </p:nvSpPr>
        <p:spPr>
          <a:xfrm>
            <a:off x="10059839" y="3081519"/>
            <a:ext cx="1193443" cy="1275782"/>
          </a:xfrm>
          <a:prstGeom prst="octagon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7298940-9DD1-6F48-A431-4CF350F303C0}"/>
              </a:ext>
            </a:extLst>
          </p:cNvPr>
          <p:cNvSpPr/>
          <p:nvPr/>
        </p:nvSpPr>
        <p:spPr>
          <a:xfrm>
            <a:off x="718912" y="5029637"/>
            <a:ext cx="1547445" cy="154744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16ABAE-E994-6343-AF1D-01260A8FE7DE}"/>
              </a:ext>
            </a:extLst>
          </p:cNvPr>
          <p:cNvSpPr/>
          <p:nvPr/>
        </p:nvSpPr>
        <p:spPr>
          <a:xfrm>
            <a:off x="3645875" y="5096605"/>
            <a:ext cx="1547445" cy="154744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DC3B030-6B8D-054B-96AC-4F405576D17F}"/>
              </a:ext>
            </a:extLst>
          </p:cNvPr>
          <p:cNvSpPr/>
          <p:nvPr/>
        </p:nvSpPr>
        <p:spPr>
          <a:xfrm>
            <a:off x="9917672" y="4722793"/>
            <a:ext cx="1547445" cy="1547445"/>
          </a:xfrm>
          <a:prstGeom prst="ellipse">
            <a:avLst/>
          </a:prstGeom>
          <a:solidFill>
            <a:srgbClr val="D7FF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48958A1-692D-1D40-AE92-15DA173BD5C1}"/>
              </a:ext>
            </a:extLst>
          </p:cNvPr>
          <p:cNvSpPr/>
          <p:nvPr/>
        </p:nvSpPr>
        <p:spPr>
          <a:xfrm>
            <a:off x="6644156" y="4850276"/>
            <a:ext cx="1547445" cy="1547445"/>
          </a:xfrm>
          <a:prstGeom prst="ellipse">
            <a:avLst/>
          </a:prstGeom>
          <a:solidFill>
            <a:srgbClr val="FFD7F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gular Pentagon 10">
            <a:extLst>
              <a:ext uri="{FF2B5EF4-FFF2-40B4-BE49-F238E27FC236}">
                <a16:creationId xmlns:a16="http://schemas.microsoft.com/office/drawing/2014/main" id="{2F5FD741-9EFB-F54D-885F-3D774917697C}"/>
              </a:ext>
            </a:extLst>
          </p:cNvPr>
          <p:cNvSpPr/>
          <p:nvPr/>
        </p:nvSpPr>
        <p:spPr>
          <a:xfrm>
            <a:off x="6870381" y="2998048"/>
            <a:ext cx="1441939" cy="1373275"/>
          </a:xfrm>
          <a:prstGeom prst="pentagon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2BD261E7-2D55-B54D-B801-A6F491FFF24C}"/>
              </a:ext>
            </a:extLst>
          </p:cNvPr>
          <p:cNvSpPr/>
          <p:nvPr/>
        </p:nvSpPr>
        <p:spPr>
          <a:xfrm>
            <a:off x="1000807" y="653682"/>
            <a:ext cx="1207476" cy="1207477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iangle 13">
            <a:extLst>
              <a:ext uri="{FF2B5EF4-FFF2-40B4-BE49-F238E27FC236}">
                <a16:creationId xmlns:a16="http://schemas.microsoft.com/office/drawing/2014/main" id="{2974E4B1-0638-3740-9151-6E75EBDB9251}"/>
              </a:ext>
            </a:extLst>
          </p:cNvPr>
          <p:cNvSpPr/>
          <p:nvPr/>
        </p:nvSpPr>
        <p:spPr>
          <a:xfrm rot="14649251">
            <a:off x="3516101" y="758418"/>
            <a:ext cx="1207476" cy="1207477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87AA1633-A7BC-9042-A5BB-E6113B665336}"/>
              </a:ext>
            </a:extLst>
          </p:cNvPr>
          <p:cNvSpPr/>
          <p:nvPr/>
        </p:nvSpPr>
        <p:spPr>
          <a:xfrm rot="4140069">
            <a:off x="9710456" y="637921"/>
            <a:ext cx="919151" cy="1207477"/>
          </a:xfrm>
          <a:prstGeom prst="triangle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2DB7E9F5-D1D8-C74D-8021-794553821F1A}"/>
              </a:ext>
            </a:extLst>
          </p:cNvPr>
          <p:cNvSpPr/>
          <p:nvPr/>
        </p:nvSpPr>
        <p:spPr>
          <a:xfrm>
            <a:off x="6536198" y="1478100"/>
            <a:ext cx="879794" cy="573784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48DB3F5-ABB0-9045-BA27-86DA8BD40DA9}"/>
              </a:ext>
            </a:extLst>
          </p:cNvPr>
          <p:cNvCxnSpPr>
            <a:cxnSpLocks/>
          </p:cNvCxnSpPr>
          <p:nvPr/>
        </p:nvCxnSpPr>
        <p:spPr>
          <a:xfrm>
            <a:off x="1253587" y="1202226"/>
            <a:ext cx="95250" cy="1079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D4465A1-62F2-2843-B7BF-3B2F9CB407A5}"/>
              </a:ext>
            </a:extLst>
          </p:cNvPr>
          <p:cNvCxnSpPr>
            <a:cxnSpLocks/>
          </p:cNvCxnSpPr>
          <p:nvPr/>
        </p:nvCxnSpPr>
        <p:spPr>
          <a:xfrm flipH="1">
            <a:off x="1853662" y="1199051"/>
            <a:ext cx="103308" cy="111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3FF116-BB19-AD4E-AB6E-E9DBE57BAA82}"/>
              </a:ext>
            </a:extLst>
          </p:cNvPr>
          <p:cNvGrpSpPr/>
          <p:nvPr/>
        </p:nvGrpSpPr>
        <p:grpSpPr>
          <a:xfrm rot="14520704">
            <a:off x="3768147" y="1306594"/>
            <a:ext cx="703383" cy="111125"/>
            <a:chOff x="2733062" y="900112"/>
            <a:chExt cx="703383" cy="111125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638E150-AD25-CB49-BF1A-9F99DA131A4F}"/>
                </a:ext>
              </a:extLst>
            </p:cNvPr>
            <p:cNvCxnSpPr>
              <a:cxnSpLocks/>
            </p:cNvCxnSpPr>
            <p:nvPr/>
          </p:nvCxnSpPr>
          <p:spPr>
            <a:xfrm>
              <a:off x="2733062" y="903287"/>
              <a:ext cx="95250" cy="1079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56BEA5-8A8D-3449-9638-ED55325654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33137" y="900112"/>
              <a:ext cx="103308" cy="11112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125C1D5-3C4F-064B-8134-F32A354CBA58}"/>
              </a:ext>
            </a:extLst>
          </p:cNvPr>
          <p:cNvGrpSpPr/>
          <p:nvPr/>
        </p:nvGrpSpPr>
        <p:grpSpPr>
          <a:xfrm rot="3821318">
            <a:off x="9854689" y="1175345"/>
            <a:ext cx="572802" cy="111125"/>
            <a:chOff x="2733062" y="900112"/>
            <a:chExt cx="703383" cy="111125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79640AC-1519-D84C-BEB1-12A12D75D2D2}"/>
                </a:ext>
              </a:extLst>
            </p:cNvPr>
            <p:cNvCxnSpPr>
              <a:cxnSpLocks/>
            </p:cNvCxnSpPr>
            <p:nvPr/>
          </p:nvCxnSpPr>
          <p:spPr>
            <a:xfrm>
              <a:off x="2733062" y="903287"/>
              <a:ext cx="95250" cy="1079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C2FCA4E-9AA7-F34F-9B0C-AB35777AA3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33137" y="900112"/>
              <a:ext cx="103308" cy="11112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riangle 32">
            <a:extLst>
              <a:ext uri="{FF2B5EF4-FFF2-40B4-BE49-F238E27FC236}">
                <a16:creationId xmlns:a16="http://schemas.microsoft.com/office/drawing/2014/main" id="{37BAAFE5-4119-0040-AD16-0FC576045C65}"/>
              </a:ext>
            </a:extLst>
          </p:cNvPr>
          <p:cNvSpPr/>
          <p:nvPr/>
        </p:nvSpPr>
        <p:spPr>
          <a:xfrm>
            <a:off x="7893071" y="1335872"/>
            <a:ext cx="642886" cy="715712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8DFD9C4D-F354-1243-B3C5-059D2225CD9D}"/>
              </a:ext>
            </a:extLst>
          </p:cNvPr>
          <p:cNvGrpSpPr/>
          <p:nvPr/>
        </p:nvGrpSpPr>
        <p:grpSpPr>
          <a:xfrm>
            <a:off x="861645" y="2989330"/>
            <a:ext cx="1207476" cy="1219201"/>
            <a:chOff x="363414" y="2625968"/>
            <a:chExt cx="1441939" cy="121920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6A61447-48A1-FB42-B41B-CF42ADA40A15}"/>
                </a:ext>
              </a:extLst>
            </p:cNvPr>
            <p:cNvSpPr/>
            <p:nvPr/>
          </p:nvSpPr>
          <p:spPr>
            <a:xfrm>
              <a:off x="363414" y="2625968"/>
              <a:ext cx="1441939" cy="1219200"/>
            </a:xfrm>
            <a:prstGeom prst="rect">
              <a:avLst/>
            </a:prstGeom>
            <a:solidFill>
              <a:srgbClr val="FFD7F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3B5F82-13E3-F042-AA79-9126AA330522}"/>
                </a:ext>
              </a:extLst>
            </p:cNvPr>
            <p:cNvCxnSpPr/>
            <p:nvPr/>
          </p:nvCxnSpPr>
          <p:spPr>
            <a:xfrm flipV="1">
              <a:off x="363414" y="2625969"/>
              <a:ext cx="1441939" cy="1219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2C36041B-7A10-4444-9D2A-87BEA2BFC275}"/>
              </a:ext>
            </a:extLst>
          </p:cNvPr>
          <p:cNvGrpSpPr/>
          <p:nvPr/>
        </p:nvGrpSpPr>
        <p:grpSpPr>
          <a:xfrm>
            <a:off x="3819884" y="3062719"/>
            <a:ext cx="1468929" cy="1084356"/>
            <a:chOff x="3313292" y="2625969"/>
            <a:chExt cx="1547445" cy="1219200"/>
          </a:xfrm>
        </p:grpSpPr>
        <p:sp>
          <p:nvSpPr>
            <p:cNvPr id="5" name="Parallelogram 4">
              <a:extLst>
                <a:ext uri="{FF2B5EF4-FFF2-40B4-BE49-F238E27FC236}">
                  <a16:creationId xmlns:a16="http://schemas.microsoft.com/office/drawing/2014/main" id="{5938EF3F-A367-5C4E-ABF8-7DD93DAC3829}"/>
                </a:ext>
              </a:extLst>
            </p:cNvPr>
            <p:cNvSpPr/>
            <p:nvPr/>
          </p:nvSpPr>
          <p:spPr>
            <a:xfrm>
              <a:off x="3313292" y="2625969"/>
              <a:ext cx="1547445" cy="1219200"/>
            </a:xfrm>
            <a:prstGeom prst="parallelogram">
              <a:avLst>
                <a:gd name="adj" fmla="val 32113"/>
              </a:avLst>
            </a:prstGeom>
            <a:solidFill>
              <a:srgbClr val="D7FF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7A10E8E-5927-D841-9022-6CF355225E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13292" y="2629092"/>
              <a:ext cx="1544270" cy="12160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99410A0-099F-6145-BF52-540EAD236DC8}"/>
              </a:ext>
            </a:extLst>
          </p:cNvPr>
          <p:cNvCxnSpPr>
            <a:cxnSpLocks/>
          </p:cNvCxnSpPr>
          <p:nvPr/>
        </p:nvCxnSpPr>
        <p:spPr>
          <a:xfrm flipV="1">
            <a:off x="7591350" y="3526722"/>
            <a:ext cx="717795" cy="235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DC6ED2F-5997-4F4D-ACA5-CAB35446C616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7591351" y="2998048"/>
            <a:ext cx="0" cy="7636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40C3BAA-A739-1F45-B6EA-A8B34A29A9E9}"/>
              </a:ext>
            </a:extLst>
          </p:cNvPr>
          <p:cNvCxnSpPr>
            <a:cxnSpLocks/>
            <a:endCxn id="11" idx="1"/>
          </p:cNvCxnSpPr>
          <p:nvPr/>
        </p:nvCxnSpPr>
        <p:spPr>
          <a:xfrm flipH="1" flipV="1">
            <a:off x="6870383" y="3522591"/>
            <a:ext cx="744903" cy="2391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ECFC4C3-92B0-BE4F-8094-4624698B9FA6}"/>
              </a:ext>
            </a:extLst>
          </p:cNvPr>
          <p:cNvCxnSpPr>
            <a:cxnSpLocks/>
            <a:endCxn id="11" idx="2"/>
          </p:cNvCxnSpPr>
          <p:nvPr/>
        </p:nvCxnSpPr>
        <p:spPr>
          <a:xfrm flipH="1">
            <a:off x="7145768" y="3761722"/>
            <a:ext cx="445582" cy="60959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7A0D0D6-B0CA-E740-811D-928D79F1D376}"/>
              </a:ext>
            </a:extLst>
          </p:cNvPr>
          <p:cNvCxnSpPr>
            <a:cxnSpLocks/>
            <a:stCxn id="11" idx="4"/>
          </p:cNvCxnSpPr>
          <p:nvPr/>
        </p:nvCxnSpPr>
        <p:spPr>
          <a:xfrm flipH="1" flipV="1">
            <a:off x="7591350" y="3761719"/>
            <a:ext cx="445583" cy="60960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DB89681-4697-9346-9E12-51D341E26EC5}"/>
              </a:ext>
            </a:extLst>
          </p:cNvPr>
          <p:cNvCxnSpPr>
            <a:cxnSpLocks/>
            <a:stCxn id="62" idx="5"/>
            <a:endCxn id="62" idx="1"/>
          </p:cNvCxnSpPr>
          <p:nvPr/>
        </p:nvCxnSpPr>
        <p:spPr>
          <a:xfrm>
            <a:off x="10059839" y="3431067"/>
            <a:ext cx="1193443" cy="5766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3A34E59-CCC0-BF41-B8EB-0443927874F9}"/>
              </a:ext>
            </a:extLst>
          </p:cNvPr>
          <p:cNvCxnSpPr>
            <a:cxnSpLocks/>
            <a:stCxn id="62" idx="4"/>
            <a:endCxn id="62" idx="0"/>
          </p:cNvCxnSpPr>
          <p:nvPr/>
        </p:nvCxnSpPr>
        <p:spPr>
          <a:xfrm flipV="1">
            <a:off x="10059839" y="3431067"/>
            <a:ext cx="1193443" cy="5766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C5ED8E8-1375-1742-85F6-267E6499585B}"/>
              </a:ext>
            </a:extLst>
          </p:cNvPr>
          <p:cNvCxnSpPr>
            <a:cxnSpLocks/>
            <a:stCxn id="62" idx="3"/>
            <a:endCxn id="62" idx="7"/>
          </p:cNvCxnSpPr>
          <p:nvPr/>
        </p:nvCxnSpPr>
        <p:spPr>
          <a:xfrm flipV="1">
            <a:off x="10409387" y="3081519"/>
            <a:ext cx="494347" cy="12757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6C4EBD58-EA49-BE4B-BFAE-BD14ED0D155F}"/>
              </a:ext>
            </a:extLst>
          </p:cNvPr>
          <p:cNvCxnSpPr>
            <a:cxnSpLocks/>
            <a:stCxn id="62" idx="2"/>
            <a:endCxn id="62" idx="6"/>
          </p:cNvCxnSpPr>
          <p:nvPr/>
        </p:nvCxnSpPr>
        <p:spPr>
          <a:xfrm flipH="1" flipV="1">
            <a:off x="10409387" y="3081519"/>
            <a:ext cx="494347" cy="12757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656B489-950F-8F4A-98FF-A2CF24D66979}"/>
              </a:ext>
            </a:extLst>
          </p:cNvPr>
          <p:cNvCxnSpPr>
            <a:cxnSpLocks/>
            <a:stCxn id="4" idx="1"/>
          </p:cNvCxnSpPr>
          <p:nvPr/>
        </p:nvCxnSpPr>
        <p:spPr>
          <a:xfrm>
            <a:off x="945530" y="5256255"/>
            <a:ext cx="547104" cy="5471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8E83B27-F206-3A4C-AF25-57341D9246EF}"/>
              </a:ext>
            </a:extLst>
          </p:cNvPr>
          <p:cNvCxnSpPr>
            <a:cxnSpLocks/>
            <a:stCxn id="4" idx="7"/>
          </p:cNvCxnSpPr>
          <p:nvPr/>
        </p:nvCxnSpPr>
        <p:spPr>
          <a:xfrm flipH="1">
            <a:off x="1492634" y="5256255"/>
            <a:ext cx="547105" cy="5471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8E863342-D05D-2048-BED5-CF6D01D15074}"/>
              </a:ext>
            </a:extLst>
          </p:cNvPr>
          <p:cNvCxnSpPr>
            <a:cxnSpLocks/>
            <a:stCxn id="4" idx="1"/>
            <a:endCxn id="4" idx="7"/>
          </p:cNvCxnSpPr>
          <p:nvPr/>
        </p:nvCxnSpPr>
        <p:spPr>
          <a:xfrm>
            <a:off x="945530" y="5256255"/>
            <a:ext cx="109420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55D3635B-FEAB-F644-9DBC-428B5E00BB37}"/>
              </a:ext>
            </a:extLst>
          </p:cNvPr>
          <p:cNvCxnSpPr>
            <a:cxnSpLocks/>
          </p:cNvCxnSpPr>
          <p:nvPr/>
        </p:nvCxnSpPr>
        <p:spPr>
          <a:xfrm flipV="1">
            <a:off x="3770678" y="5883691"/>
            <a:ext cx="633710" cy="40134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A648A16D-A01E-8649-A05E-E984639CB198}"/>
              </a:ext>
            </a:extLst>
          </p:cNvPr>
          <p:cNvCxnSpPr>
            <a:cxnSpLocks/>
          </p:cNvCxnSpPr>
          <p:nvPr/>
        </p:nvCxnSpPr>
        <p:spPr>
          <a:xfrm>
            <a:off x="4322876" y="5096604"/>
            <a:ext cx="81513" cy="7870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B2301969-5F6B-094C-B484-2E0B10F4F9C8}"/>
              </a:ext>
            </a:extLst>
          </p:cNvPr>
          <p:cNvCxnSpPr>
            <a:cxnSpLocks/>
          </p:cNvCxnSpPr>
          <p:nvPr/>
        </p:nvCxnSpPr>
        <p:spPr>
          <a:xfrm>
            <a:off x="4322876" y="5096603"/>
            <a:ext cx="832102" cy="10164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865869C-FF2E-0941-839E-DFC06C0F5169}"/>
              </a:ext>
            </a:extLst>
          </p:cNvPr>
          <p:cNvCxnSpPr>
            <a:cxnSpLocks/>
          </p:cNvCxnSpPr>
          <p:nvPr/>
        </p:nvCxnSpPr>
        <p:spPr>
          <a:xfrm>
            <a:off x="4404388" y="5883691"/>
            <a:ext cx="750590" cy="2294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38D40E80-1E01-BC4B-83A0-9252B1BF65EB}"/>
              </a:ext>
            </a:extLst>
          </p:cNvPr>
          <p:cNvCxnSpPr>
            <a:cxnSpLocks/>
          </p:cNvCxnSpPr>
          <p:nvPr/>
        </p:nvCxnSpPr>
        <p:spPr>
          <a:xfrm flipV="1">
            <a:off x="3770678" y="5096602"/>
            <a:ext cx="552198" cy="11884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B5568117-7D82-7F44-9F6D-1EF2F34A972F}"/>
              </a:ext>
            </a:extLst>
          </p:cNvPr>
          <p:cNvCxnSpPr>
            <a:cxnSpLocks/>
          </p:cNvCxnSpPr>
          <p:nvPr/>
        </p:nvCxnSpPr>
        <p:spPr>
          <a:xfrm flipV="1">
            <a:off x="10357780" y="4805341"/>
            <a:ext cx="686402" cy="13724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E9644C06-9408-8C44-966F-B6576E55A972}"/>
              </a:ext>
            </a:extLst>
          </p:cNvPr>
          <p:cNvCxnSpPr>
            <a:cxnSpLocks/>
          </p:cNvCxnSpPr>
          <p:nvPr/>
        </p:nvCxnSpPr>
        <p:spPr>
          <a:xfrm flipH="1" flipV="1">
            <a:off x="10269608" y="4841247"/>
            <a:ext cx="88172" cy="13641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106C1A65-3059-8647-B6D7-FAB81FBD4EAE}"/>
              </a:ext>
            </a:extLst>
          </p:cNvPr>
          <p:cNvCxnSpPr>
            <a:cxnSpLocks/>
          </p:cNvCxnSpPr>
          <p:nvPr/>
        </p:nvCxnSpPr>
        <p:spPr>
          <a:xfrm flipH="1" flipV="1">
            <a:off x="10269608" y="4841247"/>
            <a:ext cx="421786" cy="6820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AC0DEA62-DBF3-444B-AF28-AE7F319A9912}"/>
              </a:ext>
            </a:extLst>
          </p:cNvPr>
          <p:cNvCxnSpPr>
            <a:cxnSpLocks/>
          </p:cNvCxnSpPr>
          <p:nvPr/>
        </p:nvCxnSpPr>
        <p:spPr>
          <a:xfrm flipH="1">
            <a:off x="10298565" y="4813610"/>
            <a:ext cx="743295" cy="276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7F8CABB-CDF7-5E43-9E40-8E1ACA2A4906}"/>
              </a:ext>
            </a:extLst>
          </p:cNvPr>
          <p:cNvGrpSpPr/>
          <p:nvPr/>
        </p:nvGrpSpPr>
        <p:grpSpPr>
          <a:xfrm rot="2863266">
            <a:off x="7074042" y="5165543"/>
            <a:ext cx="1094209" cy="547102"/>
            <a:chOff x="9457425" y="5085670"/>
            <a:chExt cx="1094209" cy="547102"/>
          </a:xfrm>
        </p:grpSpPr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4702116-9899-F44B-B754-89CD6F8D1704}"/>
                </a:ext>
              </a:extLst>
            </p:cNvPr>
            <p:cNvCxnSpPr>
              <a:cxnSpLocks/>
            </p:cNvCxnSpPr>
            <p:nvPr/>
          </p:nvCxnSpPr>
          <p:spPr>
            <a:xfrm>
              <a:off x="9457425" y="5085670"/>
              <a:ext cx="547104" cy="54710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6C0D781C-27D3-1047-9CBA-B9D8DC60C5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04529" y="5085670"/>
              <a:ext cx="547105" cy="54710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Freeform 122">
            <a:extLst>
              <a:ext uri="{FF2B5EF4-FFF2-40B4-BE49-F238E27FC236}">
                <a16:creationId xmlns:a16="http://schemas.microsoft.com/office/drawing/2014/main" id="{C3141F69-2D04-384A-BE83-D0B4189E9C3F}"/>
              </a:ext>
            </a:extLst>
          </p:cNvPr>
          <p:cNvSpPr/>
          <p:nvPr/>
        </p:nvSpPr>
        <p:spPr>
          <a:xfrm>
            <a:off x="6670775" y="4848079"/>
            <a:ext cx="1517650" cy="1498600"/>
          </a:xfrm>
          <a:custGeom>
            <a:avLst/>
            <a:gdLst>
              <a:gd name="connsiteX0" fmla="*/ 787400 w 1517650"/>
              <a:gd name="connsiteY0" fmla="*/ 0 h 1498600"/>
              <a:gd name="connsiteX1" fmla="*/ 1517650 w 1517650"/>
              <a:gd name="connsiteY1" fmla="*/ 806450 h 1498600"/>
              <a:gd name="connsiteX2" fmla="*/ 1028700 w 1517650"/>
              <a:gd name="connsiteY2" fmla="*/ 1498600 h 1498600"/>
              <a:gd name="connsiteX3" fmla="*/ 0 w 1517650"/>
              <a:gd name="connsiteY3" fmla="*/ 949325 h 1498600"/>
              <a:gd name="connsiteX4" fmla="*/ 787400 w 1517650"/>
              <a:gd name="connsiteY4" fmla="*/ 0 h 149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7650" h="1498600">
                <a:moveTo>
                  <a:pt x="787400" y="0"/>
                </a:moveTo>
                <a:lnTo>
                  <a:pt x="1517650" y="806450"/>
                </a:lnTo>
                <a:lnTo>
                  <a:pt x="1028700" y="1498600"/>
                </a:lnTo>
                <a:lnTo>
                  <a:pt x="0" y="949325"/>
                </a:lnTo>
                <a:lnTo>
                  <a:pt x="787400" y="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2C1A2709-2D71-A347-B2A1-4EF9A8294FC3}"/>
              </a:ext>
            </a:extLst>
          </p:cNvPr>
          <p:cNvCxnSpPr>
            <a:cxnSpLocks/>
          </p:cNvCxnSpPr>
          <p:nvPr/>
        </p:nvCxnSpPr>
        <p:spPr>
          <a:xfrm>
            <a:off x="7417878" y="5619029"/>
            <a:ext cx="279134" cy="7276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FF75F64E-B38F-0F4F-80E7-DE14A7B8FAB7}"/>
              </a:ext>
            </a:extLst>
          </p:cNvPr>
          <p:cNvCxnSpPr>
            <a:cxnSpLocks/>
            <a:stCxn id="123" idx="3"/>
          </p:cNvCxnSpPr>
          <p:nvPr/>
        </p:nvCxnSpPr>
        <p:spPr>
          <a:xfrm flipV="1">
            <a:off x="6670775" y="5619029"/>
            <a:ext cx="758825" cy="1783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83A3D47B-C4F2-B948-B3E9-8EB18EA1FBBA}"/>
              </a:ext>
            </a:extLst>
          </p:cNvPr>
          <p:cNvGrpSpPr/>
          <p:nvPr/>
        </p:nvGrpSpPr>
        <p:grpSpPr>
          <a:xfrm>
            <a:off x="967837" y="632436"/>
            <a:ext cx="1289062" cy="1411165"/>
            <a:chOff x="447675" y="389060"/>
            <a:chExt cx="1289062" cy="1411165"/>
          </a:xfrm>
        </p:grpSpPr>
        <p:sp>
          <p:nvSpPr>
            <p:cNvPr id="129" name="Arc 128">
              <a:extLst>
                <a:ext uri="{FF2B5EF4-FFF2-40B4-BE49-F238E27FC236}">
                  <a16:creationId xmlns:a16="http://schemas.microsoft.com/office/drawing/2014/main" id="{D36BE833-3488-684D-8E98-23F75FEB7AC9}"/>
                </a:ext>
              </a:extLst>
            </p:cNvPr>
            <p:cNvSpPr/>
            <p:nvPr/>
          </p:nvSpPr>
          <p:spPr>
            <a:xfrm>
              <a:off x="447675" y="1457324"/>
              <a:ext cx="219076" cy="342901"/>
            </a:xfrm>
            <a:prstGeom prst="arc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Arc 129">
              <a:extLst>
                <a:ext uri="{FF2B5EF4-FFF2-40B4-BE49-F238E27FC236}">
                  <a16:creationId xmlns:a16="http://schemas.microsoft.com/office/drawing/2014/main" id="{E314E36C-C688-D74A-8315-3CAD8AFA7E34}"/>
                </a:ext>
              </a:extLst>
            </p:cNvPr>
            <p:cNvSpPr/>
            <p:nvPr/>
          </p:nvSpPr>
          <p:spPr>
            <a:xfrm flipH="1">
              <a:off x="1494461" y="1457323"/>
              <a:ext cx="242276" cy="342901"/>
            </a:xfrm>
            <a:prstGeom prst="arc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Arc 130">
              <a:extLst>
                <a:ext uri="{FF2B5EF4-FFF2-40B4-BE49-F238E27FC236}">
                  <a16:creationId xmlns:a16="http://schemas.microsoft.com/office/drawing/2014/main" id="{9F268A0B-3A2D-244B-BEFA-0E9E99B6B512}"/>
                </a:ext>
              </a:extLst>
            </p:cNvPr>
            <p:cNvSpPr/>
            <p:nvPr/>
          </p:nvSpPr>
          <p:spPr>
            <a:xfrm rot="14253943" flipH="1">
              <a:off x="1006817" y="338747"/>
              <a:ext cx="242276" cy="342901"/>
            </a:xfrm>
            <a:prstGeom prst="arc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6EA89ECE-4F31-AB45-9DFE-6E1524D58109}"/>
              </a:ext>
            </a:extLst>
          </p:cNvPr>
          <p:cNvGrpSpPr/>
          <p:nvPr/>
        </p:nvGrpSpPr>
        <p:grpSpPr>
          <a:xfrm rot="14664073">
            <a:off x="3543292" y="628670"/>
            <a:ext cx="1291325" cy="1429322"/>
            <a:chOff x="385126" y="391232"/>
            <a:chExt cx="1291325" cy="1429322"/>
          </a:xfrm>
        </p:grpSpPr>
        <p:sp>
          <p:nvSpPr>
            <p:cNvPr id="134" name="Arc 133">
              <a:extLst>
                <a:ext uri="{FF2B5EF4-FFF2-40B4-BE49-F238E27FC236}">
                  <a16:creationId xmlns:a16="http://schemas.microsoft.com/office/drawing/2014/main" id="{833024B2-D2DE-3F48-BDAC-813F2F0433B3}"/>
                </a:ext>
              </a:extLst>
            </p:cNvPr>
            <p:cNvSpPr/>
            <p:nvPr/>
          </p:nvSpPr>
          <p:spPr>
            <a:xfrm>
              <a:off x="385126" y="1477653"/>
              <a:ext cx="219076" cy="342901"/>
            </a:xfrm>
            <a:prstGeom prst="arc">
              <a:avLst>
                <a:gd name="adj1" fmla="val 16788867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Arc 134">
              <a:extLst>
                <a:ext uri="{FF2B5EF4-FFF2-40B4-BE49-F238E27FC236}">
                  <a16:creationId xmlns:a16="http://schemas.microsoft.com/office/drawing/2014/main" id="{D5F6774C-AACE-3D40-9174-1A11662392F7}"/>
                </a:ext>
              </a:extLst>
            </p:cNvPr>
            <p:cNvSpPr/>
            <p:nvPr/>
          </p:nvSpPr>
          <p:spPr>
            <a:xfrm flipH="1">
              <a:off x="1434175" y="1457528"/>
              <a:ext cx="242276" cy="342901"/>
            </a:xfrm>
            <a:prstGeom prst="arc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Arc 135">
              <a:extLst>
                <a:ext uri="{FF2B5EF4-FFF2-40B4-BE49-F238E27FC236}">
                  <a16:creationId xmlns:a16="http://schemas.microsoft.com/office/drawing/2014/main" id="{6897052A-77E9-0B49-A3C3-2C62782D3700}"/>
                </a:ext>
              </a:extLst>
            </p:cNvPr>
            <p:cNvSpPr/>
            <p:nvPr/>
          </p:nvSpPr>
          <p:spPr>
            <a:xfrm rot="14253943" flipH="1">
              <a:off x="974290" y="340919"/>
              <a:ext cx="242276" cy="342901"/>
            </a:xfrm>
            <a:prstGeom prst="arc">
              <a:avLst>
                <a:gd name="adj1" fmla="val 16200000"/>
                <a:gd name="adj2" fmla="val 2095455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C5498D8-F35A-0E41-84C7-B6127715BEB5}"/>
              </a:ext>
            </a:extLst>
          </p:cNvPr>
          <p:cNvGrpSpPr/>
          <p:nvPr/>
        </p:nvGrpSpPr>
        <p:grpSpPr>
          <a:xfrm rot="3722114">
            <a:off x="9691280" y="317193"/>
            <a:ext cx="797142" cy="1510382"/>
            <a:chOff x="420530" y="246290"/>
            <a:chExt cx="797142" cy="1510382"/>
          </a:xfrm>
        </p:grpSpPr>
        <p:sp>
          <p:nvSpPr>
            <p:cNvPr id="138" name="Arc 137">
              <a:extLst>
                <a:ext uri="{FF2B5EF4-FFF2-40B4-BE49-F238E27FC236}">
                  <a16:creationId xmlns:a16="http://schemas.microsoft.com/office/drawing/2014/main" id="{B8E99346-14DA-7346-96EC-E297246DC351}"/>
                </a:ext>
              </a:extLst>
            </p:cNvPr>
            <p:cNvSpPr/>
            <p:nvPr/>
          </p:nvSpPr>
          <p:spPr>
            <a:xfrm>
              <a:off x="420530" y="1413771"/>
              <a:ext cx="219076" cy="342901"/>
            </a:xfrm>
            <a:prstGeom prst="arc">
              <a:avLst>
                <a:gd name="adj1" fmla="val 16788867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Arc 139">
              <a:extLst>
                <a:ext uri="{FF2B5EF4-FFF2-40B4-BE49-F238E27FC236}">
                  <a16:creationId xmlns:a16="http://schemas.microsoft.com/office/drawing/2014/main" id="{928DDC0B-629F-8A46-B7FC-735C6170711E}"/>
                </a:ext>
              </a:extLst>
            </p:cNvPr>
            <p:cNvSpPr/>
            <p:nvPr/>
          </p:nvSpPr>
          <p:spPr>
            <a:xfrm rot="12477886" flipH="1">
              <a:off x="889599" y="246290"/>
              <a:ext cx="328073" cy="342901"/>
            </a:xfrm>
            <a:prstGeom prst="arc">
              <a:avLst>
                <a:gd name="adj1" fmla="val 16601640"/>
                <a:gd name="adj2" fmla="val 5016817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3" name="Arc 142">
            <a:extLst>
              <a:ext uri="{FF2B5EF4-FFF2-40B4-BE49-F238E27FC236}">
                <a16:creationId xmlns:a16="http://schemas.microsoft.com/office/drawing/2014/main" id="{52F2F0B1-9DA8-DD49-A6BA-279235C87243}"/>
              </a:ext>
            </a:extLst>
          </p:cNvPr>
          <p:cNvSpPr/>
          <p:nvPr/>
        </p:nvSpPr>
        <p:spPr>
          <a:xfrm>
            <a:off x="3887287" y="3985149"/>
            <a:ext cx="219076" cy="342901"/>
          </a:xfrm>
          <a:prstGeom prst="arc">
            <a:avLst>
              <a:gd name="adj1" fmla="val 16788867"/>
              <a:gd name="adj2" fmla="val 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Arc 143">
            <a:extLst>
              <a:ext uri="{FF2B5EF4-FFF2-40B4-BE49-F238E27FC236}">
                <a16:creationId xmlns:a16="http://schemas.microsoft.com/office/drawing/2014/main" id="{7AA8CB7D-1E87-8241-9095-EA0D7032B485}"/>
              </a:ext>
            </a:extLst>
          </p:cNvPr>
          <p:cNvSpPr/>
          <p:nvPr/>
        </p:nvSpPr>
        <p:spPr>
          <a:xfrm rot="3338161">
            <a:off x="949743" y="5163835"/>
            <a:ext cx="219076" cy="342901"/>
          </a:xfrm>
          <a:prstGeom prst="arc">
            <a:avLst>
              <a:gd name="adj1" fmla="val 16788867"/>
              <a:gd name="adj2" fmla="val 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Arc 145">
            <a:extLst>
              <a:ext uri="{FF2B5EF4-FFF2-40B4-BE49-F238E27FC236}">
                <a16:creationId xmlns:a16="http://schemas.microsoft.com/office/drawing/2014/main" id="{A9858F45-8E42-8F4C-B4F2-94ED3DFCD59A}"/>
              </a:ext>
            </a:extLst>
          </p:cNvPr>
          <p:cNvSpPr/>
          <p:nvPr/>
        </p:nvSpPr>
        <p:spPr>
          <a:xfrm rot="5963928">
            <a:off x="4144186" y="4971619"/>
            <a:ext cx="315179" cy="456166"/>
          </a:xfrm>
          <a:prstGeom prst="arc">
            <a:avLst>
              <a:gd name="adj1" fmla="val 17262147"/>
              <a:gd name="adj2" fmla="val 19898804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Arc 147">
            <a:extLst>
              <a:ext uri="{FF2B5EF4-FFF2-40B4-BE49-F238E27FC236}">
                <a16:creationId xmlns:a16="http://schemas.microsoft.com/office/drawing/2014/main" id="{8A46BC47-0B0A-C44D-88C1-DC458878A68C}"/>
              </a:ext>
            </a:extLst>
          </p:cNvPr>
          <p:cNvSpPr/>
          <p:nvPr/>
        </p:nvSpPr>
        <p:spPr>
          <a:xfrm rot="15773212">
            <a:off x="4231491" y="5734137"/>
            <a:ext cx="339214" cy="339214"/>
          </a:xfrm>
          <a:prstGeom prst="arc">
            <a:avLst>
              <a:gd name="adj1" fmla="val 6185434"/>
              <a:gd name="adj2" fmla="val 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Arc 148">
            <a:extLst>
              <a:ext uri="{FF2B5EF4-FFF2-40B4-BE49-F238E27FC236}">
                <a16:creationId xmlns:a16="http://schemas.microsoft.com/office/drawing/2014/main" id="{39DF099C-5B45-2948-A541-3AD46B559EE9}"/>
              </a:ext>
            </a:extLst>
          </p:cNvPr>
          <p:cNvSpPr/>
          <p:nvPr/>
        </p:nvSpPr>
        <p:spPr>
          <a:xfrm rot="11371486">
            <a:off x="10825594" y="4635734"/>
            <a:ext cx="339214" cy="339214"/>
          </a:xfrm>
          <a:prstGeom prst="arc">
            <a:avLst>
              <a:gd name="adj1" fmla="val 16460985"/>
              <a:gd name="adj2" fmla="val 20621593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Arc 149">
            <a:extLst>
              <a:ext uri="{FF2B5EF4-FFF2-40B4-BE49-F238E27FC236}">
                <a16:creationId xmlns:a16="http://schemas.microsoft.com/office/drawing/2014/main" id="{0C5F37F0-07E5-3B49-BEF3-ABAC8660496D}"/>
              </a:ext>
            </a:extLst>
          </p:cNvPr>
          <p:cNvSpPr/>
          <p:nvPr/>
        </p:nvSpPr>
        <p:spPr>
          <a:xfrm rot="20340062">
            <a:off x="10187737" y="5868740"/>
            <a:ext cx="339214" cy="339214"/>
          </a:xfrm>
          <a:prstGeom prst="arc">
            <a:avLst>
              <a:gd name="adj1" fmla="val 17016802"/>
              <a:gd name="adj2" fmla="val 20621593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Arc 150">
            <a:extLst>
              <a:ext uri="{FF2B5EF4-FFF2-40B4-BE49-F238E27FC236}">
                <a16:creationId xmlns:a16="http://schemas.microsoft.com/office/drawing/2014/main" id="{0C08A512-9718-CE4D-A6F4-FE627DD47F35}"/>
              </a:ext>
            </a:extLst>
          </p:cNvPr>
          <p:cNvSpPr/>
          <p:nvPr/>
        </p:nvSpPr>
        <p:spPr>
          <a:xfrm rot="11371486">
            <a:off x="7277910" y="5460577"/>
            <a:ext cx="339214" cy="339214"/>
          </a:xfrm>
          <a:prstGeom prst="arc">
            <a:avLst>
              <a:gd name="adj1" fmla="val 14404280"/>
              <a:gd name="adj2" fmla="val 442571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Arc 151">
            <a:extLst>
              <a:ext uri="{FF2B5EF4-FFF2-40B4-BE49-F238E27FC236}">
                <a16:creationId xmlns:a16="http://schemas.microsoft.com/office/drawing/2014/main" id="{DC536E7B-6C55-7043-A69E-B80EEE8D3196}"/>
              </a:ext>
            </a:extLst>
          </p:cNvPr>
          <p:cNvSpPr/>
          <p:nvPr/>
        </p:nvSpPr>
        <p:spPr>
          <a:xfrm rot="11371486">
            <a:off x="7356743" y="4771486"/>
            <a:ext cx="339214" cy="339214"/>
          </a:xfrm>
          <a:prstGeom prst="arc">
            <a:avLst>
              <a:gd name="adj1" fmla="val 12695001"/>
              <a:gd name="adj2" fmla="val 18143859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Arc 152">
            <a:extLst>
              <a:ext uri="{FF2B5EF4-FFF2-40B4-BE49-F238E27FC236}">
                <a16:creationId xmlns:a16="http://schemas.microsoft.com/office/drawing/2014/main" id="{395E18BA-377F-0D4E-A0AD-1AF8FC821931}"/>
              </a:ext>
            </a:extLst>
          </p:cNvPr>
          <p:cNvSpPr/>
          <p:nvPr/>
        </p:nvSpPr>
        <p:spPr>
          <a:xfrm>
            <a:off x="7528993" y="6165830"/>
            <a:ext cx="339214" cy="339214"/>
          </a:xfrm>
          <a:prstGeom prst="arc">
            <a:avLst>
              <a:gd name="adj1" fmla="val 12492933"/>
              <a:gd name="adj2" fmla="val 18456477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4D6C90D9-0631-B54A-B191-DB8BB73DEE4C}"/>
              </a:ext>
            </a:extLst>
          </p:cNvPr>
          <p:cNvSpPr txBox="1"/>
          <p:nvPr/>
        </p:nvSpPr>
        <p:spPr>
          <a:xfrm>
            <a:off x="6132952" y="143247"/>
            <a:ext cx="29104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The 2 triangles below are Isosceles. If each triangle has an 80</a:t>
            </a:r>
            <a:r>
              <a:rPr lang="en-US" sz="1600" b="1" baseline="30000" dirty="0"/>
              <a:t>o </a:t>
            </a:r>
            <a:r>
              <a:rPr lang="en-US" sz="1600" b="1" dirty="0"/>
              <a:t>angle. Label the triangles so each triangle is unique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4AF67551-945C-7A41-BB27-FE8F7819B889}"/>
              </a:ext>
            </a:extLst>
          </p:cNvPr>
          <p:cNvSpPr/>
          <p:nvPr/>
        </p:nvSpPr>
        <p:spPr>
          <a:xfrm>
            <a:off x="1080173" y="1533624"/>
            <a:ext cx="53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78</a:t>
            </a:r>
            <a:r>
              <a:rPr lang="en-US" b="1" baseline="30000" dirty="0"/>
              <a:t>o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2D542E2D-D24B-8742-935B-C772A078060B}"/>
                  </a:ext>
                </a:extLst>
              </p:cNvPr>
              <p:cNvSpPr/>
              <p:nvPr/>
            </p:nvSpPr>
            <p:spPr>
              <a:xfrm>
                <a:off x="1762235" y="1541478"/>
                <a:ext cx="3706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2D542E2D-D24B-8742-935B-C772A07806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235" y="1541478"/>
                <a:ext cx="37061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4128393F-107E-FE4A-B991-1C268893B365}"/>
                  </a:ext>
                </a:extLst>
              </p:cNvPr>
              <p:cNvSpPr/>
              <p:nvPr/>
            </p:nvSpPr>
            <p:spPr>
              <a:xfrm>
                <a:off x="1417727" y="786762"/>
                <a:ext cx="3754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4128393F-107E-FE4A-B991-1C268893B3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7727" y="786762"/>
                <a:ext cx="375424" cy="369332"/>
              </a:xfrm>
              <a:prstGeom prst="rect">
                <a:avLst/>
              </a:prstGeom>
              <a:blipFill>
                <a:blip r:embed="rId4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Rectangle 157">
            <a:extLst>
              <a:ext uri="{FF2B5EF4-FFF2-40B4-BE49-F238E27FC236}">
                <a16:creationId xmlns:a16="http://schemas.microsoft.com/office/drawing/2014/main" id="{A9F3D61D-3A95-894C-8767-4CB38BA5F65D}"/>
              </a:ext>
            </a:extLst>
          </p:cNvPr>
          <p:cNvSpPr/>
          <p:nvPr/>
        </p:nvSpPr>
        <p:spPr>
          <a:xfrm>
            <a:off x="3734614" y="1300585"/>
            <a:ext cx="53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78</a:t>
            </a:r>
            <a:r>
              <a:rPr lang="en-US" b="1" baseline="30000" dirty="0"/>
              <a:t>o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7D993063-0754-8041-B53C-19BD44A8A03C}"/>
                  </a:ext>
                </a:extLst>
              </p:cNvPr>
              <p:cNvSpPr/>
              <p:nvPr/>
            </p:nvSpPr>
            <p:spPr>
              <a:xfrm>
                <a:off x="4171408" y="663325"/>
                <a:ext cx="3706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7D993063-0754-8041-B53C-19BD44A8A0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408" y="663325"/>
                <a:ext cx="37061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64770801-39D7-BA49-8056-14F0A6158943}"/>
                  </a:ext>
                </a:extLst>
              </p:cNvPr>
              <p:cNvSpPr/>
              <p:nvPr/>
            </p:nvSpPr>
            <p:spPr>
              <a:xfrm>
                <a:off x="4520825" y="1260613"/>
                <a:ext cx="3754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64770801-39D7-BA49-8056-14F0A61589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825" y="1260613"/>
                <a:ext cx="375424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3F1D06CC-66B1-3946-A928-BBD28F54DA39}"/>
                  </a:ext>
                </a:extLst>
              </p:cNvPr>
              <p:cNvSpPr/>
              <p:nvPr/>
            </p:nvSpPr>
            <p:spPr>
              <a:xfrm>
                <a:off x="191496" y="121278"/>
                <a:ext cx="285200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/>
                  <a:t>Find the size of angles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b="1" dirty="0"/>
                  <a:t>and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sz="1600" dirty="0"/>
              </a:p>
            </p:txBody>
          </p:sp>
        </mc:Choice>
        <mc:Fallback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3F1D06CC-66B1-3946-A928-BBD28F54DA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496" y="121278"/>
                <a:ext cx="2852008" cy="338554"/>
              </a:xfrm>
              <a:prstGeom prst="rect">
                <a:avLst/>
              </a:prstGeom>
              <a:blipFill>
                <a:blip r:embed="rId7"/>
                <a:stretch>
                  <a:fillRect l="-885" t="-3704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54854C34-6416-A441-8CF7-FE8C6E761CF6}"/>
                  </a:ext>
                </a:extLst>
              </p:cNvPr>
              <p:cNvSpPr/>
              <p:nvPr/>
            </p:nvSpPr>
            <p:spPr>
              <a:xfrm>
                <a:off x="3179725" y="111693"/>
                <a:ext cx="285200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/>
                  <a:t>Find the size of angles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b="1" dirty="0"/>
                  <a:t>and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sz="1600" dirty="0"/>
              </a:p>
            </p:txBody>
          </p:sp>
        </mc:Choice>
        <mc:Fallback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54854C34-6416-A441-8CF7-FE8C6E761C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725" y="111693"/>
                <a:ext cx="2852008" cy="338554"/>
              </a:xfrm>
              <a:prstGeom prst="rect">
                <a:avLst/>
              </a:prstGeom>
              <a:blipFill>
                <a:blip r:embed="rId8"/>
                <a:stretch>
                  <a:fillRect l="-1333"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2406E500-5C4D-C449-9C9A-BF37EB557E83}"/>
              </a:ext>
            </a:extLst>
          </p:cNvPr>
          <p:cNvCxnSpPr>
            <a:cxnSpLocks/>
          </p:cNvCxnSpPr>
          <p:nvPr/>
        </p:nvCxnSpPr>
        <p:spPr>
          <a:xfrm>
            <a:off x="9392841" y="1025522"/>
            <a:ext cx="243829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angle 167">
            <a:extLst>
              <a:ext uri="{FF2B5EF4-FFF2-40B4-BE49-F238E27FC236}">
                <a16:creationId xmlns:a16="http://schemas.microsoft.com/office/drawing/2014/main" id="{2B53ACD9-1634-D443-B2EF-07B5B6A3D344}"/>
              </a:ext>
            </a:extLst>
          </p:cNvPr>
          <p:cNvSpPr/>
          <p:nvPr/>
        </p:nvSpPr>
        <p:spPr>
          <a:xfrm>
            <a:off x="10587467" y="1094915"/>
            <a:ext cx="654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134</a:t>
            </a:r>
            <a:r>
              <a:rPr lang="en-US" b="1" baseline="30000" dirty="0"/>
              <a:t>o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42847502-55C0-1448-9318-962C235D75E1}"/>
                  </a:ext>
                </a:extLst>
              </p:cNvPr>
              <p:cNvSpPr/>
              <p:nvPr/>
            </p:nvSpPr>
            <p:spPr>
              <a:xfrm>
                <a:off x="9459570" y="960069"/>
                <a:ext cx="3754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42847502-55C0-1448-9318-962C235D75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570" y="960069"/>
                <a:ext cx="375424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7DCE2C1D-43DE-BE4B-8923-7974321D53D8}"/>
                  </a:ext>
                </a:extLst>
              </p:cNvPr>
              <p:cNvSpPr/>
              <p:nvPr/>
            </p:nvSpPr>
            <p:spPr>
              <a:xfrm>
                <a:off x="9175246" y="140728"/>
                <a:ext cx="2852008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dirty="0"/>
                  <a:t>AB is a straight line</a:t>
                </a:r>
              </a:p>
              <a:p>
                <a:pPr algn="ctr"/>
                <a:r>
                  <a:rPr lang="en-US" sz="1600" b="1" dirty="0"/>
                  <a:t>Find the size of angle</a:t>
                </a:r>
                <a:r>
                  <a:rPr lang="en-GB" sz="1600" b="1" dirty="0"/>
                  <a:t> </a:t>
                </a:r>
                <a14:m>
                  <m:oMath xmlns:m="http://schemas.openxmlformats.org/officeDocument/2006/math">
                    <m:r>
                      <a:rPr lang="en-GB" sz="16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sz="1600" dirty="0"/>
              </a:p>
            </p:txBody>
          </p:sp>
        </mc:Choice>
        <mc:Fallback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7DCE2C1D-43DE-BE4B-8923-7974321D53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5246" y="140728"/>
                <a:ext cx="2852008" cy="584775"/>
              </a:xfrm>
              <a:prstGeom prst="rect">
                <a:avLst/>
              </a:prstGeom>
              <a:blipFill>
                <a:blip r:embed="rId10"/>
                <a:stretch>
                  <a:fillRect t="-4255"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4DAB359E-7EB6-CE4F-A85B-F992CDE936E8}"/>
                  </a:ext>
                </a:extLst>
              </p:cNvPr>
              <p:cNvSpPr/>
              <p:nvPr/>
            </p:nvSpPr>
            <p:spPr>
              <a:xfrm>
                <a:off x="9113187" y="806363"/>
                <a:ext cx="389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4DAB359E-7EB6-CE4F-A85B-F992CDE936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3187" y="806363"/>
                <a:ext cx="38985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A92EA0BB-EDC2-754F-AF8A-3B98D0F45D4C}"/>
                  </a:ext>
                </a:extLst>
              </p:cNvPr>
              <p:cNvSpPr/>
              <p:nvPr/>
            </p:nvSpPr>
            <p:spPr>
              <a:xfrm>
                <a:off x="11685417" y="824151"/>
                <a:ext cx="4042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A92EA0BB-EDC2-754F-AF8A-3B98D0F45D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5417" y="824151"/>
                <a:ext cx="404277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7BFA34F8-10E4-774C-9B53-4D691D5D99D3}"/>
                  </a:ext>
                </a:extLst>
              </p:cNvPr>
              <p:cNvSpPr/>
              <p:nvPr/>
            </p:nvSpPr>
            <p:spPr>
              <a:xfrm>
                <a:off x="1020434" y="3862129"/>
                <a:ext cx="3706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7BFA34F8-10E4-774C-9B53-4D691D5D99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434" y="3862129"/>
                <a:ext cx="37061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" name="Arc 173">
            <a:extLst>
              <a:ext uri="{FF2B5EF4-FFF2-40B4-BE49-F238E27FC236}">
                <a16:creationId xmlns:a16="http://schemas.microsoft.com/office/drawing/2014/main" id="{8B0455D8-8A07-9345-ADFF-E403066E4E24}"/>
              </a:ext>
            </a:extLst>
          </p:cNvPr>
          <p:cNvSpPr/>
          <p:nvPr/>
        </p:nvSpPr>
        <p:spPr>
          <a:xfrm>
            <a:off x="910896" y="4046796"/>
            <a:ext cx="219076" cy="342901"/>
          </a:xfrm>
          <a:prstGeom prst="arc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8124CAA4-3E9F-BE41-ACA3-ADB09933C41A}"/>
                  </a:ext>
                </a:extLst>
              </p:cNvPr>
              <p:cNvSpPr/>
              <p:nvPr/>
            </p:nvSpPr>
            <p:spPr>
              <a:xfrm>
                <a:off x="551190" y="4060591"/>
                <a:ext cx="389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8124CAA4-3E9F-BE41-ACA3-ADB09933C4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90" y="4060591"/>
                <a:ext cx="389850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566C2A21-3080-A24E-8B47-74EDD191AE39}"/>
                  </a:ext>
                </a:extLst>
              </p:cNvPr>
              <p:cNvSpPr/>
              <p:nvPr/>
            </p:nvSpPr>
            <p:spPr>
              <a:xfrm>
                <a:off x="1956970" y="4074705"/>
                <a:ext cx="4042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566C2A21-3080-A24E-8B47-74EDD191AE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6970" y="4074705"/>
                <a:ext cx="404277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4B662C03-139D-A04C-A9D4-2005821BE5FD}"/>
                  </a:ext>
                </a:extLst>
              </p:cNvPr>
              <p:cNvSpPr/>
              <p:nvPr/>
            </p:nvSpPr>
            <p:spPr>
              <a:xfrm>
                <a:off x="578122" y="2701443"/>
                <a:ext cx="4106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4B662C03-139D-A04C-A9D4-2005821BE5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122" y="2701443"/>
                <a:ext cx="41068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68F6DE51-9899-334B-8553-66776D1D9132}"/>
                  </a:ext>
                </a:extLst>
              </p:cNvPr>
              <p:cNvSpPr/>
              <p:nvPr/>
            </p:nvSpPr>
            <p:spPr>
              <a:xfrm>
                <a:off x="1983902" y="2715557"/>
                <a:ext cx="3818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68F6DE51-9899-334B-8553-66776D1D91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902" y="2715557"/>
                <a:ext cx="381836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0" name="Rectangle 179">
            <a:extLst>
              <a:ext uri="{FF2B5EF4-FFF2-40B4-BE49-F238E27FC236}">
                <a16:creationId xmlns:a16="http://schemas.microsoft.com/office/drawing/2014/main" id="{DC39C110-17B3-CE49-8C63-D87634C5B4B6}"/>
              </a:ext>
            </a:extLst>
          </p:cNvPr>
          <p:cNvSpPr/>
          <p:nvPr/>
        </p:nvSpPr>
        <p:spPr>
          <a:xfrm>
            <a:off x="482570" y="2384915"/>
            <a:ext cx="21829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Shape ABCD is a square</a:t>
            </a:r>
            <a:endParaRPr lang="en-US" sz="1600" dirty="0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A334FA39-DB11-074D-9A79-1AA955DAB72F}"/>
              </a:ext>
            </a:extLst>
          </p:cNvPr>
          <p:cNvSpPr/>
          <p:nvPr/>
        </p:nvSpPr>
        <p:spPr>
          <a:xfrm>
            <a:off x="3432774" y="2429360"/>
            <a:ext cx="23695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Shape ABCD is a rhombus</a:t>
            </a:r>
            <a:endParaRPr lang="en-US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1D3ED5A2-41B5-8341-9E4E-9487CA6048B5}"/>
                  </a:ext>
                </a:extLst>
              </p:cNvPr>
              <p:cNvSpPr/>
              <p:nvPr/>
            </p:nvSpPr>
            <p:spPr>
              <a:xfrm>
                <a:off x="3538937" y="4066329"/>
                <a:ext cx="389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1D3ED5A2-41B5-8341-9E4E-9487CA6048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8937" y="4066329"/>
                <a:ext cx="389850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AD20C09F-9D9E-C243-82D7-E62356DD0DA5}"/>
                  </a:ext>
                </a:extLst>
              </p:cNvPr>
              <p:cNvSpPr/>
              <p:nvPr/>
            </p:nvSpPr>
            <p:spPr>
              <a:xfrm>
                <a:off x="4844016" y="4052032"/>
                <a:ext cx="4042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AD20C09F-9D9E-C243-82D7-E62356DD0D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4016" y="4052032"/>
                <a:ext cx="404277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AA1A7C6B-CDE4-7147-B08C-E8847027F2B8}"/>
                  </a:ext>
                </a:extLst>
              </p:cNvPr>
              <p:cNvSpPr/>
              <p:nvPr/>
            </p:nvSpPr>
            <p:spPr>
              <a:xfrm>
                <a:off x="3869355" y="2817242"/>
                <a:ext cx="4106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AA1A7C6B-CDE4-7147-B08C-E8847027F2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355" y="2817242"/>
                <a:ext cx="410689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E99FEA21-4BF1-9443-9D52-009C8BA29BA0}"/>
                  </a:ext>
                </a:extLst>
              </p:cNvPr>
              <p:cNvSpPr/>
              <p:nvPr/>
            </p:nvSpPr>
            <p:spPr>
              <a:xfrm>
                <a:off x="5194974" y="2788430"/>
                <a:ext cx="3818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E99FEA21-4BF1-9443-9D52-009C8BA29B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4974" y="2788430"/>
                <a:ext cx="381836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40F138A5-8D45-4041-9C65-98CEB7D84763}"/>
                  </a:ext>
                </a:extLst>
              </p:cNvPr>
              <p:cNvSpPr/>
              <p:nvPr/>
            </p:nvSpPr>
            <p:spPr>
              <a:xfrm>
                <a:off x="4620866" y="3760504"/>
                <a:ext cx="3706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40F138A5-8D45-4041-9C65-98CEB7D847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0866" y="3760504"/>
                <a:ext cx="370614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7" name="Arc 186">
            <a:extLst>
              <a:ext uri="{FF2B5EF4-FFF2-40B4-BE49-F238E27FC236}">
                <a16:creationId xmlns:a16="http://schemas.microsoft.com/office/drawing/2014/main" id="{8806EB58-25B3-694E-98AD-43BC88184E7A}"/>
              </a:ext>
            </a:extLst>
          </p:cNvPr>
          <p:cNvSpPr/>
          <p:nvPr/>
        </p:nvSpPr>
        <p:spPr>
          <a:xfrm rot="16031988">
            <a:off x="4796586" y="3993032"/>
            <a:ext cx="320808" cy="342901"/>
          </a:xfrm>
          <a:prstGeom prst="arc">
            <a:avLst>
              <a:gd name="adj1" fmla="val 16587453"/>
              <a:gd name="adj2" fmla="val 828571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803DEAA4-0FE3-1942-A7C3-5960AF2FB337}"/>
              </a:ext>
            </a:extLst>
          </p:cNvPr>
          <p:cNvSpPr/>
          <p:nvPr/>
        </p:nvSpPr>
        <p:spPr>
          <a:xfrm>
            <a:off x="4016216" y="3842788"/>
            <a:ext cx="53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41</a:t>
            </a:r>
            <a:r>
              <a:rPr lang="en-US" b="1" baseline="30000" dirty="0"/>
              <a:t>o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293D1408-198E-AA46-AAC1-20A06275D961}"/>
                  </a:ext>
                </a:extLst>
              </p:cNvPr>
              <p:cNvSpPr/>
              <p:nvPr/>
            </p:nvSpPr>
            <p:spPr>
              <a:xfrm>
                <a:off x="7253901" y="3337877"/>
                <a:ext cx="3706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293D1408-198E-AA46-AAC1-20A06275D9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3901" y="3337877"/>
                <a:ext cx="370614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0" name="Arc 189">
            <a:extLst>
              <a:ext uri="{FF2B5EF4-FFF2-40B4-BE49-F238E27FC236}">
                <a16:creationId xmlns:a16="http://schemas.microsoft.com/office/drawing/2014/main" id="{2F6649BE-7ED7-FB42-905D-383F5EB55229}"/>
              </a:ext>
            </a:extLst>
          </p:cNvPr>
          <p:cNvSpPr/>
          <p:nvPr/>
        </p:nvSpPr>
        <p:spPr>
          <a:xfrm rot="16031988">
            <a:off x="7429621" y="3570405"/>
            <a:ext cx="320808" cy="342901"/>
          </a:xfrm>
          <a:prstGeom prst="arc">
            <a:avLst>
              <a:gd name="adj1" fmla="val 16964767"/>
              <a:gd name="adj2" fmla="val 216114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1E071F56-208F-F142-A8C3-6D5F230340B9}"/>
                  </a:ext>
                </a:extLst>
              </p:cNvPr>
              <p:cNvSpPr/>
              <p:nvPr/>
            </p:nvSpPr>
            <p:spPr>
              <a:xfrm>
                <a:off x="6188987" y="2353072"/>
                <a:ext cx="275530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1" dirty="0"/>
                  <a:t>Below is a Regular Pentagon</a:t>
                </a:r>
              </a:p>
              <a:p>
                <a:pPr algn="ctr"/>
                <a:r>
                  <a:rPr lang="en-US" sz="1600" b="1" dirty="0"/>
                  <a:t>Find the size of angles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b="1" dirty="0"/>
                  <a:t>and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1E071F56-208F-F142-A8C3-6D5F230340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8987" y="2353072"/>
                <a:ext cx="2755306" cy="830997"/>
              </a:xfrm>
              <a:prstGeom prst="rect">
                <a:avLst/>
              </a:prstGeom>
              <a:blipFill>
                <a:blip r:embed="rId23"/>
                <a:stretch>
                  <a:fillRect l="-917" t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2" name="Arc 191">
            <a:extLst>
              <a:ext uri="{FF2B5EF4-FFF2-40B4-BE49-F238E27FC236}">
                <a16:creationId xmlns:a16="http://schemas.microsoft.com/office/drawing/2014/main" id="{DCCBD7CB-41D3-9244-B621-1C57FE8D41EC}"/>
              </a:ext>
            </a:extLst>
          </p:cNvPr>
          <p:cNvSpPr/>
          <p:nvPr/>
        </p:nvSpPr>
        <p:spPr>
          <a:xfrm rot="13474042">
            <a:off x="8121327" y="3355405"/>
            <a:ext cx="320808" cy="342901"/>
          </a:xfrm>
          <a:prstGeom prst="arc">
            <a:avLst>
              <a:gd name="adj1" fmla="val 17674807"/>
              <a:gd name="adj2" fmla="val 216114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4EA78F5B-7EB8-104F-87EE-F9FFE5484506}"/>
                  </a:ext>
                </a:extLst>
              </p:cNvPr>
              <p:cNvSpPr/>
              <p:nvPr/>
            </p:nvSpPr>
            <p:spPr>
              <a:xfrm>
                <a:off x="7841396" y="3281072"/>
                <a:ext cx="3754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4EA78F5B-7EB8-104F-87EE-F9FFE54845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1396" y="3281072"/>
                <a:ext cx="375424" cy="369332"/>
              </a:xfrm>
              <a:prstGeom prst="rect">
                <a:avLst/>
              </a:prstGeom>
              <a:blipFill>
                <a:blip r:embed="rId2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BDF006F2-1B1C-744F-BF7E-407B5055C0C8}"/>
                  </a:ext>
                </a:extLst>
              </p:cNvPr>
              <p:cNvSpPr/>
              <p:nvPr/>
            </p:nvSpPr>
            <p:spPr>
              <a:xfrm>
                <a:off x="9234333" y="2384321"/>
                <a:ext cx="275530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1" dirty="0"/>
                  <a:t>Below is a Regular Octagon</a:t>
                </a:r>
              </a:p>
              <a:p>
                <a:pPr algn="ctr"/>
                <a:r>
                  <a:rPr lang="en-US" sz="1600" b="1" dirty="0"/>
                  <a:t>Find the size of angles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b="1" dirty="0"/>
                  <a:t>and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BDF006F2-1B1C-744F-BF7E-407B5055C0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4333" y="2384321"/>
                <a:ext cx="2755306" cy="830997"/>
              </a:xfrm>
              <a:prstGeom prst="rect">
                <a:avLst/>
              </a:prstGeom>
              <a:blipFill>
                <a:blip r:embed="rId25"/>
                <a:stretch>
                  <a:fillRect l="-917" t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5BCBDF54-F14D-2A45-A53C-BD19FB3739E2}"/>
                  </a:ext>
                </a:extLst>
              </p:cNvPr>
              <p:cNvSpPr/>
              <p:nvPr/>
            </p:nvSpPr>
            <p:spPr>
              <a:xfrm>
                <a:off x="10915531" y="3548138"/>
                <a:ext cx="3706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5BCBDF54-F14D-2A45-A53C-BD19FB3739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5531" y="3548138"/>
                <a:ext cx="370614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6" name="Arc 195">
            <a:extLst>
              <a:ext uri="{FF2B5EF4-FFF2-40B4-BE49-F238E27FC236}">
                <a16:creationId xmlns:a16="http://schemas.microsoft.com/office/drawing/2014/main" id="{E4D0024B-9AB9-444A-B3B9-CA91EF674F8A}"/>
              </a:ext>
            </a:extLst>
          </p:cNvPr>
          <p:cNvSpPr/>
          <p:nvPr/>
        </p:nvSpPr>
        <p:spPr>
          <a:xfrm rot="10512703">
            <a:off x="10451582" y="3570405"/>
            <a:ext cx="320808" cy="342901"/>
          </a:xfrm>
          <a:prstGeom prst="arc">
            <a:avLst>
              <a:gd name="adj1" fmla="val 16964767"/>
              <a:gd name="adj2" fmla="val 2055143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7864202F-C4A5-794D-A028-B593AEB9F766}"/>
                  </a:ext>
                </a:extLst>
              </p:cNvPr>
              <p:cNvSpPr/>
              <p:nvPr/>
            </p:nvSpPr>
            <p:spPr>
              <a:xfrm>
                <a:off x="10249391" y="3740946"/>
                <a:ext cx="3754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7864202F-C4A5-794D-A028-B593AEB9F7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9391" y="3740946"/>
                <a:ext cx="375424" cy="369332"/>
              </a:xfrm>
              <a:prstGeom prst="rect">
                <a:avLst/>
              </a:prstGeom>
              <a:blipFill>
                <a:blip r:embed="rId2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8" name="Arc 197">
            <a:extLst>
              <a:ext uri="{FF2B5EF4-FFF2-40B4-BE49-F238E27FC236}">
                <a16:creationId xmlns:a16="http://schemas.microsoft.com/office/drawing/2014/main" id="{6697002E-7A0F-A14F-A56B-40CA6453D3C4}"/>
              </a:ext>
            </a:extLst>
          </p:cNvPr>
          <p:cNvSpPr/>
          <p:nvPr/>
        </p:nvSpPr>
        <p:spPr>
          <a:xfrm rot="17332880">
            <a:off x="11081409" y="3789828"/>
            <a:ext cx="320808" cy="342901"/>
          </a:xfrm>
          <a:prstGeom prst="arc">
            <a:avLst>
              <a:gd name="adj1" fmla="val 16013119"/>
              <a:gd name="adj2" fmla="val 2055143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4F426BFC-4DBD-164B-8657-8F8BFA626ECD}"/>
                  </a:ext>
                </a:extLst>
              </p:cNvPr>
              <p:cNvSpPr/>
              <p:nvPr/>
            </p:nvSpPr>
            <p:spPr>
              <a:xfrm>
                <a:off x="1086284" y="5168550"/>
                <a:ext cx="3706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4F426BFC-4DBD-164B-8657-8F8BFA626E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284" y="5168550"/>
                <a:ext cx="370614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1" name="Arc 200">
            <a:extLst>
              <a:ext uri="{FF2B5EF4-FFF2-40B4-BE49-F238E27FC236}">
                <a16:creationId xmlns:a16="http://schemas.microsoft.com/office/drawing/2014/main" id="{774C01D7-3EFA-5347-8096-7A3BF6777853}"/>
              </a:ext>
            </a:extLst>
          </p:cNvPr>
          <p:cNvSpPr/>
          <p:nvPr/>
        </p:nvSpPr>
        <p:spPr>
          <a:xfrm rot="17611351">
            <a:off x="1419845" y="5600096"/>
            <a:ext cx="219076" cy="342901"/>
          </a:xfrm>
          <a:prstGeom prst="arc">
            <a:avLst>
              <a:gd name="adj1" fmla="val 16464485"/>
              <a:gd name="adj2" fmla="val 1213533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22B0A427-8A97-8B44-87D9-A1BFE4771DED}"/>
              </a:ext>
            </a:extLst>
          </p:cNvPr>
          <p:cNvSpPr/>
          <p:nvPr/>
        </p:nvSpPr>
        <p:spPr>
          <a:xfrm>
            <a:off x="1283185" y="5370746"/>
            <a:ext cx="53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88</a:t>
            </a:r>
            <a:r>
              <a:rPr lang="en-US" b="1" baseline="30000" dirty="0"/>
              <a:t>o </a:t>
            </a:r>
            <a:endParaRPr lang="en-US" dirty="0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9A6D10E5-A62E-A540-B149-9776AAF15CDB}"/>
              </a:ext>
            </a:extLst>
          </p:cNvPr>
          <p:cNvSpPr/>
          <p:nvPr/>
        </p:nvSpPr>
        <p:spPr>
          <a:xfrm>
            <a:off x="113083" y="4530073"/>
            <a:ext cx="83094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b="1" i="1" dirty="0">
                <a:solidFill>
                  <a:prstClr val="black"/>
                </a:solidFill>
              </a:rPr>
              <a:t>O</a:t>
            </a:r>
            <a:r>
              <a:rPr lang="en-US" sz="1600" b="1" dirty="0">
                <a:solidFill>
                  <a:prstClr val="black"/>
                </a:solidFill>
              </a:rPr>
              <a:t> is the </a:t>
            </a:r>
            <a:r>
              <a:rPr lang="en-US" sz="1600" b="1" dirty="0" err="1">
                <a:solidFill>
                  <a:prstClr val="black"/>
                </a:solidFill>
              </a:rPr>
              <a:t>centre</a:t>
            </a:r>
            <a:r>
              <a:rPr lang="en-US" sz="1600" b="1" dirty="0">
                <a:solidFill>
                  <a:prstClr val="black"/>
                </a:solidFill>
              </a:rPr>
              <a:t> and </a:t>
            </a:r>
            <a:r>
              <a:rPr lang="en-US" sz="1600" b="1" i="1" dirty="0">
                <a:solidFill>
                  <a:prstClr val="black"/>
                </a:solidFill>
              </a:rPr>
              <a:t>OA, OB, OC and </a:t>
            </a:r>
            <a:r>
              <a:rPr lang="en-US" sz="1600" b="1" dirty="0">
                <a:solidFill>
                  <a:prstClr val="black"/>
                </a:solidFill>
              </a:rPr>
              <a:t>and </a:t>
            </a:r>
            <a:r>
              <a:rPr lang="en-US" sz="1600" b="1" i="1" dirty="0">
                <a:solidFill>
                  <a:prstClr val="black"/>
                </a:solidFill>
              </a:rPr>
              <a:t>OD</a:t>
            </a:r>
            <a:r>
              <a:rPr lang="en-US" sz="1600" b="1" dirty="0">
                <a:solidFill>
                  <a:prstClr val="black"/>
                </a:solidFill>
              </a:rPr>
              <a:t> are radii in the circle below</a:t>
            </a:r>
            <a:endParaRPr lang="en-US" sz="16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D78EBED4-B2CB-A542-A236-42B08CD27F6B}"/>
                  </a:ext>
                </a:extLst>
              </p:cNvPr>
              <p:cNvSpPr/>
              <p:nvPr/>
            </p:nvSpPr>
            <p:spPr>
              <a:xfrm>
                <a:off x="633626" y="5025584"/>
                <a:ext cx="389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D78EBED4-B2CB-A542-A236-42B08CD27F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26" y="5025584"/>
                <a:ext cx="389850" cy="369332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37CFE9BA-670C-0D49-9AFA-F41284045969}"/>
                  </a:ext>
                </a:extLst>
              </p:cNvPr>
              <p:cNvSpPr/>
              <p:nvPr/>
            </p:nvSpPr>
            <p:spPr>
              <a:xfrm>
                <a:off x="1969617" y="5012293"/>
                <a:ext cx="4042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37CFE9BA-670C-0D49-9AFA-F412840459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9617" y="5012293"/>
                <a:ext cx="404277" cy="369332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4D965430-E4E3-4240-8370-C6E1EFEA9456}"/>
                  </a:ext>
                </a:extLst>
              </p:cNvPr>
              <p:cNvSpPr/>
              <p:nvPr/>
            </p:nvSpPr>
            <p:spPr>
              <a:xfrm>
                <a:off x="1400099" y="5678139"/>
                <a:ext cx="4042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4D965430-E4E3-4240-8370-C6E1EFEA94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0099" y="5678139"/>
                <a:ext cx="404277" cy="369332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7" name="Rectangle 206">
                <a:extLst>
                  <a:ext uri="{FF2B5EF4-FFF2-40B4-BE49-F238E27FC236}">
                    <a16:creationId xmlns:a16="http://schemas.microsoft.com/office/drawing/2014/main" id="{17ED13FB-E5AA-B640-AC0B-6CDE9B3E3CF8}"/>
                  </a:ext>
                </a:extLst>
              </p:cNvPr>
              <p:cNvSpPr/>
              <p:nvPr/>
            </p:nvSpPr>
            <p:spPr>
              <a:xfrm>
                <a:off x="4309775" y="5612704"/>
                <a:ext cx="4042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7" name="Rectangle 206">
                <a:extLst>
                  <a:ext uri="{FF2B5EF4-FFF2-40B4-BE49-F238E27FC236}">
                    <a16:creationId xmlns:a16="http://schemas.microsoft.com/office/drawing/2014/main" id="{17ED13FB-E5AA-B640-AC0B-6CDE9B3E3C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9775" y="5612704"/>
                <a:ext cx="404277" cy="369332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4816C389-2173-3F4F-809E-65B28CD997AF}"/>
                  </a:ext>
                </a:extLst>
              </p:cNvPr>
              <p:cNvSpPr/>
              <p:nvPr/>
            </p:nvSpPr>
            <p:spPr>
              <a:xfrm>
                <a:off x="10585378" y="5367828"/>
                <a:ext cx="4042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4816C389-2173-3F4F-809E-65B28CD997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5378" y="5367828"/>
                <a:ext cx="404277" cy="369332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B2F20FE8-3EFE-A84F-924D-8A877D8501EB}"/>
                  </a:ext>
                </a:extLst>
              </p:cNvPr>
              <p:cNvSpPr/>
              <p:nvPr/>
            </p:nvSpPr>
            <p:spPr>
              <a:xfrm>
                <a:off x="7355306" y="5355054"/>
                <a:ext cx="4042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B2F20FE8-3EFE-A84F-924D-8A877D8501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306" y="5355054"/>
                <a:ext cx="404277" cy="369332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1" name="Oval 210">
            <a:extLst>
              <a:ext uri="{FF2B5EF4-FFF2-40B4-BE49-F238E27FC236}">
                <a16:creationId xmlns:a16="http://schemas.microsoft.com/office/drawing/2014/main" id="{56D68F52-6FDE-6740-9F40-EECC3C0916B6}"/>
              </a:ext>
            </a:extLst>
          </p:cNvPr>
          <p:cNvSpPr/>
          <p:nvPr/>
        </p:nvSpPr>
        <p:spPr>
          <a:xfrm>
            <a:off x="1461647" y="5763360"/>
            <a:ext cx="61976" cy="673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CAD84FA6-1B28-8344-A333-76EF560C7C3C}"/>
              </a:ext>
            </a:extLst>
          </p:cNvPr>
          <p:cNvSpPr/>
          <p:nvPr/>
        </p:nvSpPr>
        <p:spPr>
          <a:xfrm>
            <a:off x="4380060" y="5856454"/>
            <a:ext cx="61976" cy="673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A62BF58C-94B5-8E43-AD65-02FAAFC68F13}"/>
              </a:ext>
            </a:extLst>
          </p:cNvPr>
          <p:cNvSpPr/>
          <p:nvPr/>
        </p:nvSpPr>
        <p:spPr>
          <a:xfrm>
            <a:off x="4127089" y="5973655"/>
            <a:ext cx="654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152</a:t>
            </a:r>
            <a:r>
              <a:rPr lang="en-US" b="1" baseline="30000" dirty="0"/>
              <a:t>o </a:t>
            </a:r>
            <a:endParaRPr lang="en-US" dirty="0"/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B50D1382-8406-C540-9755-D43A56825124}"/>
              </a:ext>
            </a:extLst>
          </p:cNvPr>
          <p:cNvSpPr/>
          <p:nvPr/>
        </p:nvSpPr>
        <p:spPr>
          <a:xfrm>
            <a:off x="4370201" y="5064124"/>
            <a:ext cx="53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36</a:t>
            </a:r>
            <a:r>
              <a:rPr lang="en-US" b="1" baseline="30000" dirty="0"/>
              <a:t>o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F5245958-6810-5A4B-B16A-E2D24870DF25}"/>
                  </a:ext>
                </a:extLst>
              </p:cNvPr>
              <p:cNvSpPr/>
              <p:nvPr/>
            </p:nvSpPr>
            <p:spPr>
              <a:xfrm>
                <a:off x="4045702" y="5575307"/>
                <a:ext cx="34977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6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1600" b="1" dirty="0"/>
                  <a:t> </a:t>
                </a:r>
                <a:endParaRPr lang="en-US" sz="1600" dirty="0"/>
              </a:p>
            </p:txBody>
          </p:sp>
        </mc:Choice>
        <mc:Fallback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F5245958-6810-5A4B-B16A-E2D24870DF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5702" y="5575307"/>
                <a:ext cx="349776" cy="338554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7" name="Rectangle 216">
                <a:extLst>
                  <a:ext uri="{FF2B5EF4-FFF2-40B4-BE49-F238E27FC236}">
                    <a16:creationId xmlns:a16="http://schemas.microsoft.com/office/drawing/2014/main" id="{5DD4DC99-763D-5348-89D9-62C46A891FDD}"/>
                  </a:ext>
                </a:extLst>
              </p:cNvPr>
              <p:cNvSpPr/>
              <p:nvPr/>
            </p:nvSpPr>
            <p:spPr>
              <a:xfrm>
                <a:off x="3467660" y="6174215"/>
                <a:ext cx="389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7" name="Rectangle 216">
                <a:extLst>
                  <a:ext uri="{FF2B5EF4-FFF2-40B4-BE49-F238E27FC236}">
                    <a16:creationId xmlns:a16="http://schemas.microsoft.com/office/drawing/2014/main" id="{5DD4DC99-763D-5348-89D9-62C46A891F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660" y="6174215"/>
                <a:ext cx="389850" cy="36933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0D02AC0F-A299-BF4E-BDCE-3B90808B2409}"/>
                  </a:ext>
                </a:extLst>
              </p:cNvPr>
              <p:cNvSpPr/>
              <p:nvPr/>
            </p:nvSpPr>
            <p:spPr>
              <a:xfrm>
                <a:off x="4023045" y="4853511"/>
                <a:ext cx="4042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0D02AC0F-A299-BF4E-BDCE-3B90808B24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045" y="4853511"/>
                <a:ext cx="404278" cy="369332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9" name="Rectangle 218">
                <a:extLst>
                  <a:ext uri="{FF2B5EF4-FFF2-40B4-BE49-F238E27FC236}">
                    <a16:creationId xmlns:a16="http://schemas.microsoft.com/office/drawing/2014/main" id="{1ACF7D40-5DCF-2649-AB6F-B2AA00995013}"/>
                  </a:ext>
                </a:extLst>
              </p:cNvPr>
              <p:cNvSpPr/>
              <p:nvPr/>
            </p:nvSpPr>
            <p:spPr>
              <a:xfrm>
                <a:off x="5061614" y="5973655"/>
                <a:ext cx="3818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9" name="Rectangle 218">
                <a:extLst>
                  <a:ext uri="{FF2B5EF4-FFF2-40B4-BE49-F238E27FC236}">
                    <a16:creationId xmlns:a16="http://schemas.microsoft.com/office/drawing/2014/main" id="{1ACF7D40-5DCF-2649-AB6F-B2AA009950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1614" y="5973655"/>
                <a:ext cx="381836" cy="369332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70E448E5-84C0-3142-918A-285B2E404D44}"/>
                  </a:ext>
                </a:extLst>
              </p:cNvPr>
              <p:cNvSpPr/>
              <p:nvPr/>
            </p:nvSpPr>
            <p:spPr>
              <a:xfrm>
                <a:off x="10929585" y="4520789"/>
                <a:ext cx="4042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70E448E5-84C0-3142-918A-285B2E404D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9585" y="4520789"/>
                <a:ext cx="404278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B16A1813-1AEE-3F40-95FA-120F366209D5}"/>
                  </a:ext>
                </a:extLst>
              </p:cNvPr>
              <p:cNvSpPr/>
              <p:nvPr/>
            </p:nvSpPr>
            <p:spPr>
              <a:xfrm>
                <a:off x="10046511" y="6091957"/>
                <a:ext cx="3818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B16A1813-1AEE-3F40-95FA-120F366209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6511" y="6091957"/>
                <a:ext cx="381836" cy="369332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3" name="Rectangle 222">
                <a:extLst>
                  <a:ext uri="{FF2B5EF4-FFF2-40B4-BE49-F238E27FC236}">
                    <a16:creationId xmlns:a16="http://schemas.microsoft.com/office/drawing/2014/main" id="{5EB7C09F-9C51-8842-916E-8A5EA62DBCE5}"/>
                  </a:ext>
                </a:extLst>
              </p:cNvPr>
              <p:cNvSpPr/>
              <p:nvPr/>
            </p:nvSpPr>
            <p:spPr>
              <a:xfrm>
                <a:off x="9967365" y="4568058"/>
                <a:ext cx="389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3" name="Rectangle 222">
                <a:extLst>
                  <a:ext uri="{FF2B5EF4-FFF2-40B4-BE49-F238E27FC236}">
                    <a16:creationId xmlns:a16="http://schemas.microsoft.com/office/drawing/2014/main" id="{5EB7C09F-9C51-8842-916E-8A5EA62DBC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7365" y="4568058"/>
                <a:ext cx="389850" cy="369332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EF9AEE20-AF7D-5A46-9D29-CCB3FD73094A}"/>
                  </a:ext>
                </a:extLst>
              </p:cNvPr>
              <p:cNvSpPr/>
              <p:nvPr/>
            </p:nvSpPr>
            <p:spPr>
              <a:xfrm>
                <a:off x="8071884" y="5474041"/>
                <a:ext cx="4042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EF9AEE20-AF7D-5A46-9D29-CCB3FD7309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1884" y="5474041"/>
                <a:ext cx="404278" cy="369332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C6007EAC-E1F8-134B-B388-853BCF199392}"/>
                  </a:ext>
                </a:extLst>
              </p:cNvPr>
              <p:cNvSpPr/>
              <p:nvPr/>
            </p:nvSpPr>
            <p:spPr>
              <a:xfrm>
                <a:off x="6337163" y="5662054"/>
                <a:ext cx="3818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C6007EAC-E1F8-134B-B388-853BCF1993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163" y="5662054"/>
                <a:ext cx="381836" cy="369332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7" name="Rectangle 226">
                <a:extLst>
                  <a:ext uri="{FF2B5EF4-FFF2-40B4-BE49-F238E27FC236}">
                    <a16:creationId xmlns:a16="http://schemas.microsoft.com/office/drawing/2014/main" id="{B01FECA9-596C-2A46-9FD6-E040A0EBBA7B}"/>
                  </a:ext>
                </a:extLst>
              </p:cNvPr>
              <p:cNvSpPr/>
              <p:nvPr/>
            </p:nvSpPr>
            <p:spPr>
              <a:xfrm>
                <a:off x="7252182" y="4642810"/>
                <a:ext cx="3898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7" name="Rectangle 226">
                <a:extLst>
                  <a:ext uri="{FF2B5EF4-FFF2-40B4-BE49-F238E27FC236}">
                    <a16:creationId xmlns:a16="http://schemas.microsoft.com/office/drawing/2014/main" id="{B01FECA9-596C-2A46-9FD6-E040A0EBBA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2182" y="4642810"/>
                <a:ext cx="389850" cy="369332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035DD2C5-E4A7-334B-8866-C459C34A3208}"/>
                  </a:ext>
                </a:extLst>
              </p:cNvPr>
              <p:cNvSpPr/>
              <p:nvPr/>
            </p:nvSpPr>
            <p:spPr>
              <a:xfrm>
                <a:off x="7588717" y="6249111"/>
                <a:ext cx="4106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035DD2C5-E4A7-334B-8866-C459C34A32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8717" y="6249111"/>
                <a:ext cx="410690" cy="369332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9" name="Rectangle 228">
            <a:extLst>
              <a:ext uri="{FF2B5EF4-FFF2-40B4-BE49-F238E27FC236}">
                <a16:creationId xmlns:a16="http://schemas.microsoft.com/office/drawing/2014/main" id="{816545A4-37F9-2741-B3DE-61A267A671E0}"/>
              </a:ext>
            </a:extLst>
          </p:cNvPr>
          <p:cNvSpPr/>
          <p:nvPr/>
        </p:nvSpPr>
        <p:spPr>
          <a:xfrm>
            <a:off x="10471830" y="4828028"/>
            <a:ext cx="53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36</a:t>
            </a:r>
            <a:r>
              <a:rPr lang="en-US" b="1" baseline="30000" dirty="0"/>
              <a:t>o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945F91D0-DE12-804D-B33F-9309FF1BE0EE}"/>
                  </a:ext>
                </a:extLst>
              </p:cNvPr>
              <p:cNvSpPr/>
              <p:nvPr/>
            </p:nvSpPr>
            <p:spPr>
              <a:xfrm>
                <a:off x="10291450" y="5548746"/>
                <a:ext cx="3706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b="1" dirty="0"/>
                  <a:t> </a:t>
                </a:r>
                <a:endParaRPr lang="en-US" dirty="0"/>
              </a:p>
            </p:txBody>
          </p:sp>
        </mc:Choice>
        <mc:Fallback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945F91D0-DE12-804D-B33F-9309FF1BE0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1450" y="5548746"/>
                <a:ext cx="370614" cy="369332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1" name="Rectangle 230">
            <a:extLst>
              <a:ext uri="{FF2B5EF4-FFF2-40B4-BE49-F238E27FC236}">
                <a16:creationId xmlns:a16="http://schemas.microsoft.com/office/drawing/2014/main" id="{2AF81661-6C13-8340-8448-563A1E8B1F7C}"/>
              </a:ext>
            </a:extLst>
          </p:cNvPr>
          <p:cNvSpPr/>
          <p:nvPr/>
        </p:nvSpPr>
        <p:spPr>
          <a:xfrm>
            <a:off x="9769105" y="6440024"/>
            <a:ext cx="19282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prstClr val="black"/>
                </a:solidFill>
              </a:rPr>
              <a:t>BC is the diameter</a:t>
            </a:r>
            <a:endParaRPr lang="en-US" dirty="0"/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277596B4-3BD0-4241-8284-7BE95F90BE0F}"/>
              </a:ext>
            </a:extLst>
          </p:cNvPr>
          <p:cNvSpPr/>
          <p:nvPr/>
        </p:nvSpPr>
        <p:spPr>
          <a:xfrm>
            <a:off x="7417878" y="4974177"/>
            <a:ext cx="53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41</a:t>
            </a:r>
            <a:r>
              <a:rPr lang="en-US" b="1" baseline="30000" dirty="0"/>
              <a:t>o </a:t>
            </a:r>
            <a:endParaRPr lang="en-US" dirty="0"/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2B3FFC7F-93C5-2A4B-A03B-EABE9E36DB18}"/>
              </a:ext>
            </a:extLst>
          </p:cNvPr>
          <p:cNvSpPr/>
          <p:nvPr/>
        </p:nvSpPr>
        <p:spPr>
          <a:xfrm>
            <a:off x="6884225" y="5267265"/>
            <a:ext cx="654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107</a:t>
            </a:r>
            <a:r>
              <a:rPr lang="en-US" b="1" baseline="30000" dirty="0"/>
              <a:t>o </a:t>
            </a:r>
            <a:endParaRPr lang="en-US" dirty="0"/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9B16056E-B572-2A43-B336-541142CF92ED}"/>
              </a:ext>
            </a:extLst>
          </p:cNvPr>
          <p:cNvSpPr/>
          <p:nvPr/>
        </p:nvSpPr>
        <p:spPr>
          <a:xfrm>
            <a:off x="6960041" y="5686327"/>
            <a:ext cx="654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102</a:t>
            </a:r>
            <a:r>
              <a:rPr lang="en-US" b="1" baseline="30000" dirty="0"/>
              <a:t>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502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</TotalTime>
  <Words>161</Words>
  <Application>Microsoft Macintosh PowerPoint</Application>
  <PresentationFormat>Widescreen</PresentationFormat>
  <Paragraphs>65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12</cp:revision>
  <dcterms:created xsi:type="dcterms:W3CDTF">2021-04-13T21:04:55Z</dcterms:created>
  <dcterms:modified xsi:type="dcterms:W3CDTF">2021-04-14T12:17:07Z</dcterms:modified>
</cp:coreProperties>
</file>