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8"/>
  </p:notesMasterIdLst>
  <p:sldIdLst>
    <p:sldId id="272" r:id="rId5"/>
    <p:sldId id="273" r:id="rId6"/>
    <p:sldId id="274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2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E8E1BA-81C9-D74A-968E-09597311FAF4}" v="2" dt="2021-04-19T11:56:08.2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322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nstantine H" userId="11d19a7c-9788-4373-a3b3-84253269272b" providerId="ADAL" clId="{338E045A-DA24-464E-8C59-7CC9EAB293C8}"/>
    <pc:docChg chg="addSld delSld modSld">
      <pc:chgData name="Konstantine H" userId="11d19a7c-9788-4373-a3b3-84253269272b" providerId="ADAL" clId="{338E045A-DA24-464E-8C59-7CC9EAB293C8}" dt="2021-03-29T22:23:08.974" v="2"/>
      <pc:docMkLst>
        <pc:docMk/>
      </pc:docMkLst>
      <pc:sldChg chg="add del setBg">
        <pc:chgData name="Konstantine H" userId="11d19a7c-9788-4373-a3b3-84253269272b" providerId="ADAL" clId="{338E045A-DA24-464E-8C59-7CC9EAB293C8}" dt="2021-03-29T22:23:08.370" v="1"/>
        <pc:sldMkLst>
          <pc:docMk/>
          <pc:sldMk cId="1437270531" sldId="264"/>
        </pc:sldMkLst>
      </pc:sldChg>
      <pc:sldChg chg="add">
        <pc:chgData name="Konstantine H" userId="11d19a7c-9788-4373-a3b3-84253269272b" providerId="ADAL" clId="{338E045A-DA24-464E-8C59-7CC9EAB293C8}" dt="2021-03-29T22:23:08.974" v="2"/>
        <pc:sldMkLst>
          <pc:docMk/>
          <pc:sldMk cId="2429737956" sldId="264"/>
        </pc:sldMkLst>
      </pc:sldChg>
      <pc:sldChg chg="add">
        <pc:chgData name="Konstantine H" userId="11d19a7c-9788-4373-a3b3-84253269272b" providerId="ADAL" clId="{338E045A-DA24-464E-8C59-7CC9EAB293C8}" dt="2021-03-29T22:23:08.974" v="2"/>
        <pc:sldMkLst>
          <pc:docMk/>
          <pc:sldMk cId="579876982" sldId="266"/>
        </pc:sldMkLst>
      </pc:sldChg>
      <pc:sldChg chg="add del">
        <pc:chgData name="Konstantine H" userId="11d19a7c-9788-4373-a3b3-84253269272b" providerId="ADAL" clId="{338E045A-DA24-464E-8C59-7CC9EAB293C8}" dt="2021-03-29T22:23:08.370" v="1"/>
        <pc:sldMkLst>
          <pc:docMk/>
          <pc:sldMk cId="2527160881" sldId="266"/>
        </pc:sldMkLst>
      </pc:sldChg>
      <pc:sldChg chg="add">
        <pc:chgData name="Konstantine H" userId="11d19a7c-9788-4373-a3b3-84253269272b" providerId="ADAL" clId="{338E045A-DA24-464E-8C59-7CC9EAB293C8}" dt="2021-03-29T22:23:08.974" v="2"/>
        <pc:sldMkLst>
          <pc:docMk/>
          <pc:sldMk cId="733292521" sldId="269"/>
        </pc:sldMkLst>
      </pc:sldChg>
      <pc:sldChg chg="add del">
        <pc:chgData name="Konstantine H" userId="11d19a7c-9788-4373-a3b3-84253269272b" providerId="ADAL" clId="{338E045A-DA24-464E-8C59-7CC9EAB293C8}" dt="2021-03-29T22:23:08.370" v="1"/>
        <pc:sldMkLst>
          <pc:docMk/>
          <pc:sldMk cId="3309562380" sldId="269"/>
        </pc:sldMkLst>
      </pc:sldChg>
      <pc:sldChg chg="add del">
        <pc:chgData name="Konstantine H" userId="11d19a7c-9788-4373-a3b3-84253269272b" providerId="ADAL" clId="{338E045A-DA24-464E-8C59-7CC9EAB293C8}" dt="2021-03-29T22:23:08.370" v="1"/>
        <pc:sldMkLst>
          <pc:docMk/>
          <pc:sldMk cId="2027636303" sldId="271"/>
        </pc:sldMkLst>
      </pc:sldChg>
      <pc:sldChg chg="add">
        <pc:chgData name="Konstantine H" userId="11d19a7c-9788-4373-a3b3-84253269272b" providerId="ADAL" clId="{338E045A-DA24-464E-8C59-7CC9EAB293C8}" dt="2021-03-29T22:23:08.974" v="2"/>
        <pc:sldMkLst>
          <pc:docMk/>
          <pc:sldMk cId="3202567357" sldId="271"/>
        </pc:sldMkLst>
      </pc:sldChg>
    </pc:docChg>
  </pc:docChgLst>
  <pc:docChgLst>
    <pc:chgData name="Konstantine H" userId="11d19a7c-9788-4373-a3b3-84253269272b" providerId="ADAL" clId="{86E8E1BA-81C9-D74A-968E-09597311FAF4}"/>
    <pc:docChg chg="custSel modSld">
      <pc:chgData name="Konstantine H" userId="11d19a7c-9788-4373-a3b3-84253269272b" providerId="ADAL" clId="{86E8E1BA-81C9-D74A-968E-09597311FAF4}" dt="2021-04-19T11:56:40.996" v="2" actId="7634"/>
      <pc:docMkLst>
        <pc:docMk/>
      </pc:docMkLst>
      <pc:sldChg chg="addSp delSp">
        <pc:chgData name="Konstantine H" userId="11d19a7c-9788-4373-a3b3-84253269272b" providerId="ADAL" clId="{86E8E1BA-81C9-D74A-968E-09597311FAF4}" dt="2021-04-19T11:56:40.996" v="2" actId="7634"/>
        <pc:sldMkLst>
          <pc:docMk/>
          <pc:sldMk cId="734449948" sldId="273"/>
        </pc:sldMkLst>
        <pc:inkChg chg="add del">
          <ac:chgData name="Konstantine H" userId="11d19a7c-9788-4373-a3b3-84253269272b" providerId="ADAL" clId="{86E8E1BA-81C9-D74A-968E-09597311FAF4}" dt="2021-04-19T11:56:08.296" v="1" actId="478"/>
          <ac:inkMkLst>
            <pc:docMk/>
            <pc:sldMk cId="734449948" sldId="273"/>
            <ac:inkMk id="3" creationId="{B7ECC9C0-9751-414E-AB35-4573E09F30DE}"/>
          </ac:inkMkLst>
        </pc:inkChg>
        <pc:inkChg chg="add">
          <ac:chgData name="Konstantine H" userId="11d19a7c-9788-4373-a3b3-84253269272b" providerId="ADAL" clId="{86E8E1BA-81C9-D74A-968E-09597311FAF4}" dt="2021-04-19T11:56:40.996" v="2" actId="7634"/>
          <ac:inkMkLst>
            <pc:docMk/>
            <pc:sldMk cId="734449948" sldId="273"/>
            <ac:inkMk id="7" creationId="{FBD021B7-D15D-6F44-B8CB-5B60C1BB70C9}"/>
          </ac:inkMkLst>
        </pc:inkChg>
      </pc:sldChg>
    </pc:docChg>
  </pc:docChgLst>
  <pc:docChgLst>
    <pc:chgData name="Konstantine H" userId="11d19a7c-9788-4373-a3b3-84253269272b" providerId="ADAL" clId="{DE9FC51F-9013-CA47-9537-9515BDB21989}"/>
    <pc:docChg chg="custSel addSld modSld">
      <pc:chgData name="Konstantine H" userId="11d19a7c-9788-4373-a3b3-84253269272b" providerId="ADAL" clId="{DE9FC51F-9013-CA47-9537-9515BDB21989}" dt="2021-03-29T22:26:46.999" v="3"/>
      <pc:docMkLst>
        <pc:docMk/>
      </pc:docMkLst>
      <pc:sldChg chg="addSp delSp new mod">
        <pc:chgData name="Konstantine H" userId="11d19a7c-9788-4373-a3b3-84253269272b" providerId="ADAL" clId="{DE9FC51F-9013-CA47-9537-9515BDB21989}" dt="2021-03-29T22:26:46.999" v="3"/>
        <pc:sldMkLst>
          <pc:docMk/>
          <pc:sldMk cId="1254518928" sldId="272"/>
        </pc:sldMkLst>
        <pc:spChg chg="del">
          <ac:chgData name="Konstantine H" userId="11d19a7c-9788-4373-a3b3-84253269272b" providerId="ADAL" clId="{DE9FC51F-9013-CA47-9537-9515BDB21989}" dt="2021-03-29T22:25:34.616" v="1" actId="478"/>
          <ac:spMkLst>
            <pc:docMk/>
            <pc:sldMk cId="1254518928" sldId="272"/>
            <ac:spMk id="2" creationId="{A3C88E25-49E9-224D-87EB-775E7265C1D7}"/>
          </ac:spMkLst>
        </pc:spChg>
        <pc:spChg chg="del">
          <ac:chgData name="Konstantine H" userId="11d19a7c-9788-4373-a3b3-84253269272b" providerId="ADAL" clId="{DE9FC51F-9013-CA47-9537-9515BDB21989}" dt="2021-03-29T22:25:36.015" v="2" actId="478"/>
          <ac:spMkLst>
            <pc:docMk/>
            <pc:sldMk cId="1254518928" sldId="272"/>
            <ac:spMk id="3" creationId="{285D8104-D201-2F42-BA33-AAA9668A7E3E}"/>
          </ac:spMkLst>
        </pc:spChg>
        <pc:picChg chg="add">
          <ac:chgData name="Konstantine H" userId="11d19a7c-9788-4373-a3b3-84253269272b" providerId="ADAL" clId="{DE9FC51F-9013-CA47-9537-9515BDB21989}" dt="2021-03-29T22:26:46.999" v="3"/>
          <ac:picMkLst>
            <pc:docMk/>
            <pc:sldMk cId="1254518928" sldId="272"/>
            <ac:picMk id="1026" creationId="{FEC49FD3-83B7-D84D-A046-D45374712C0B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9T11:58:05.819"/>
    </inkml:context>
    <inkml:brush xml:id="br0">
      <inkml:brushProperty name="width" value="0.05292" units="cm"/>
      <inkml:brushProperty name="height" value="0.05292" units="cm"/>
      <inkml:brushProperty name="color" value="#57D200"/>
    </inkml:brush>
    <inkml:brush xml:id="br1">
      <inkml:brushProperty name="width" value="0.05292" units="cm"/>
      <inkml:brushProperty name="height" value="0.05292" units="cm"/>
      <inkml:brushProperty name="color" value="#3165BB"/>
    </inkml:brush>
    <inkml:brush xml:id="br2">
      <inkml:brushProperty name="width" value="0.05292" units="cm"/>
      <inkml:brushProperty name="height" value="0.05292" units="cm"/>
      <inkml:brushProperty name="color" value="#FF8000"/>
    </inkml:brush>
  </inkml:definitions>
  <inkml:trace contextRef="#ctx0" brushRef="#br0">8684 11821 29367,'-17'-16'0,"-2"1"-798,-2-1 0,-5-4 1,4-3-1,-2 1 679,-4-1 1,-1-2 0,-4 2-359,-3-1 366,3 5 0,-3-3 0,8 6 0,4 2-136,2 4 0,6-2 168,6 7 1,15 7 0,4 8 0,10 4 163,5 1 0,2 6 0,5 0 0,1-1-91,5 3 1,-5-4-1,4 5 1,-3-2 23,-2-3 1,-5-2 0,0-1 0,0-1-7,-2 1 1,3-1-1,-6 1 1,-2-2 181,-2-4-201,-1 4 0,-9-12 1,-7 3-268,-9-4 1,-10-2-1,-3-4 1,-2-6 317,-4-3 1,-1-6-1,-2-1 1,-2 2-127,-3 2 1,3-4 0,-3 1 0,3 1 26,2 1 1,2 5-1,1 0 1,4 5-396,2 1 466,1-5 1,14 12 0,7 0-1,11 8 69,7 6 0,7 4 0,7 0 8,5 3 206,-5 7 1,11-9 0,-6 7 0,-3-1-215,-1 0 0,-2 2 1,0-4-1,-2-1 48,-3 0 0,-4-6 0,-6-8-82,-1-1 0,-10-1 1,-10-10 80,-14-6 0,-10-7 1,-7-15-1,-5 1-18,-4 0 0,-7-1 1,0-3-1,2-1-175,2 2 0,-4 1 0,1 3 0,1 3-64,2 1 1,8 12-1,5-1 1,8 3 69,6 3 0,13 2 0,8 9 1,10 3-7,9 5 0,12 9 0,10 4 0,6 1 115,4 3 0,-2 3 0,4 1 277,1 0-336,-6 0 0,3-2 0,-7-1 1,-3-2 44,2 1 1,-5 2 0,-2 3-1,-5-3 41,-5-3 0,0-4 1,-9-8-1,-5-2 123,-3-2 1,-6-6-586,-8 1 1,-9-3 0,-8-4 0,-2-3 338,-4-6 0,-3-9 0,-5-6 0,-4-3-18,1-2 1,-6 5 0,5 0 0,-1-2-40,-1-1 1,3 3 0,-4 2-1,3 2 10,2 3 0,9 1 0,7 3 94,-1-1 172,13 8-436,10 1 0,14 14 1,15 5-1,5 5 750,4 4 1,4 6 0,4-1 0,1 3-367,-1 2 0,1 0 0,-1-1 1,1-3-101,-1-1 1,-1 5-1,-2 4 1,-3-4-27,-2-4 1,-9-8 0,-8 0 67,-4-7 1,-10-5 0,-7-7-1349,-9 0 1080,-12-7 1,-4-3 0,-12-11 995,-4-5-776,-4-3 1,-6-2 0,-3-2-215,-1-3 147,5 3 1,-3-5 0,6 7 0,1 2-89,-1 3 0,2-1 0,4 6 0,6 4-168,8 5 0,10 5 527,6 7 0,17 0 1,4 3-1,12 6-25,8 6 0,6 6 0,2 0 0,1 5-35,4 3 1,-3 2 0,1 0 0,2 0-132,2 0 1,0-5 0,-2 0 0,-3 1 15,-2 3 0,3-1 0,-5-3-107,-1-6 115,-16-2 212,1-10-118,-18-1 1,-4-9 0,-13-4 0,-9-8-96,-6-5 0,-8-14 0,-3 2 0,-5-2-116,-6 1 0,4-5 0,-4 1 1,2 2-23,-2 1 1,4 2 0,-4 2 0,6 3-64,4 5 0,-1 4 0,9 3 0,5 4-121,6 5 1,15 3 0,8 4 386,8 3 1,18 10-1,7 11 158,5 3-146,10 2 1,2 0 0,5 0 122,-2 0-212,-1 7 0,-5-5 0,1 3 0,2-1 21,2 1 0,-1-3 1,-6 1-1,-4-4 80,-4-5 0,-12-7 0,-4-3-65,-4-8 1,-15-5-1,-9-4 1,-10-3-213,-9-5 1,-10-11 0,-5-5-1,-6-3 43,-5-2 0,2-6 0,-5 1 0,2 2-59,3 1 1,-4 2 0,3 0-1,-1 0 70,-1 0 0,10 7 0,-2 1-256,5 1 79,4 12 0,7-9 338,3 14-297,10-1 0,16 6 0,14 2 240,10 3-48,9 11 0,15 3 1,2 8-1,4 4 176,1 4 1,2 6-1,3-3 1,-2 0-63,-1 0 1,-5-2-1,3-3 1,0 1 13,0 3 0,-11-1 0,-3-7 0,-8-3 314,-8-5-516,-2-4 0,-23-9 0,-9-2 0,-10-8 136,-5-8 0,-9-3 0,-8-12 1,-4-3 136,-1-1 1,-8-7 0,-1-1 0,0 1-190,3-2 1,-1 5 0,0-3 0,-3 4-125,-2 1 1,4 1-1,3 3 1,4 3-27,6 1 1,5 4 150,10 9 1,14 3 0,17 7-1,14 2 23,8 3 0,11 9 0,4 8 1,4 2 94,6 4 1,-2 1 0,5 2 0,-2 0 85,-3 0 0,4 0 0,-2 2 1,-1 1-179,3 3 1,-6 0 0,2-2 0,-5-1 32,-4-4 1,-12-1-1,1-8 30,-6-2 0,-12-9 1,-12-5-692,-9-3 1,-12-4 0,-6-5 88,-8-8 585,-4-1 1,-8-15 0,-1 2-1,-2-6-90,-2 1 0,-4 1 0,4 2 0,0 0-90,-1 0 0,4 2 1,-2 1-1,3 4-65,1 2 0,7-1 0,6 6 108,6 2 0,15 2 0,13 13 99,8 0 1,13 7-1,6 4 1,8 4 633,6 6 0,9-2 0,4 7 226,1 1-797,-5 3 0,3 1 0,-6-2 47,-1-3-93,8 10 1,-6-10 0,4 10-1,-6-5 19,-5-5 0,-4 2 1,-12-10-1,-6-2-138,-7-4 0,-6-8 1,-13-1 0,-9-6 0,-6-6 0,-11-8 1,-5-4 90,-8-5 1,-3-3 0,-6-2 0,2-2-13,3-3 0,-4 3 0,1-3 0,-2 3-102,-4 2 1,1 0 0,1 0 0,5 2-199,4 3 1,3 3 146,4 8-169,17 6 1,13 4 217,22 10 316,13 4 0,17 13 0,11 6 0,5 5-48,3 3 0,2 5 0,0-3 0,0 0-9,0 0 1,-5 0 0,0-4 0,3 4-51,6 2 0,-9 0 1,-1 1-1,-7-7-68,-8-6 1,-5-4 70,-10-3 0,-12-11 0,-16 1-435,-12-8 0,-8-10 0,-11-3 0,-3-6 204,-5-4 1,-11-6 0,-5-9-174,-3-1 246,-2 0 1,5 0-1,-2-2-331,-4-2 234,-6 6 0,-2-9 0,4 6 1,3 3 21,2 1 0,7 2 0,7 4 0,10 4 168,12 8 1,16 9 0,10 1 0,8 4 232,6 1 1,13 6 0,8 6-1,6 6-17,8 2 0,7 8 0,1-2 0,4 3-97,1 2 0,-6 2 0,0 1 0,0 3-83,5-3 1,-8 4-1,7-2 1,-4-1-91,-6-3 0,-2-1 0,-5-1 0,-7-4 52,-10-6 1,-12-2-305,-4-3 0,-13-6 0,-3-4 0,-7-3-98,-8-2 0,-3-4 0,-7-5 0,-2-8 436,-3-5 0,-9-4 0,-8-5 0,-2-2-184,-4-3 0,-1 3 0,-4-5 0,-3 0 6,-6-3 0,-2 0 0,36 19 1,0 1-1,1-2 0,0 1 10,-34-21 1,10 12 0,14 1 0,10 8 121,12 8 0,15 6 1,11 8-182,9 0 1,14 3-1,8 6 524,8 6 16,13 11 1,3 3 0,9 7 207,3-1-520,4 5 1,1-3 0,-1 7 0,-3-5 43,-2-1 1,5 5 0,-2-1 0,-4 1-64,-8-2 0,-11-3 1,-8-9-1,-8-1 60,-6-2 0,-11-12 0,-9-1-599,-8-4 1,-4 1 0,-9-5 0,-2-1 258,-2-2 0,-12-11 0,1-5 1,-8-6 142,-8-5 0,1 0 0,-6-8-360,-1-3 399,6 3 0,-14-5 0,3 7 1,-3 0-137,2 0 0,3-5 1,-1-1-235,1 3 130,7 1 0,5 9 2530,14 3-1871,14 11 0,12 3 1,12 7-1,8 0-218,9 0 0,12 7 1,7 5-1,7 7 1082,7 7 0,4 3 0,1 4 0,0 1-1124,0 3 1,1 1-1,3-4 1,1 4-39,-1 2 0,-8-1 1,-3 4-1,-1-3-21,-4-2 0,-16-4 0,-10-8-280,-10-5 0,-9-6 1,-10-4-1,-7-6-154,-7-3 0,-5-9 1,-9-5-1,-5-7 177,-8-7 1,-3-3 0,-6-2 738,2 0-584,-6-7 1,4 3 0,-7-4 0,0 1-119,0 3 1,0 2 0,0 2-1,-2 0 36,-3 0 1,12 2 0,3 3 0,14 7-33,11 7 0,13 0-159,14 7 0,14 1 1,13 10-1,8 4 738,6 4 1,9 8 0,4 4 0,1 3-157,3 2 0,9 2 0,4 2-233,0 1-80,-2 0 0,-6 2 0,3 3 166,1 4-98,0-5 0,-13 3 0,-8-9 0,-10-4 252,-8-8-69,-13-5 0,-16-8 1,-13-4-1,-8-5-373,-8-5 1,-4-11 0,-14-10 0,-2-5 132,-2-5 0,-12 2 0,2-8 0,-2 1-93,1 1 1,-5 1 0,0 4-1,-3-1-32,-3 2 1,0 1 0,3 4 0,9 1-51,9 2 1,11 9-1,10 0 279,9 5-110,9 8 0,18-3 0,4 7 14,8 0 274,17 7 0,-4 7 0,16 8 0,5 2 16,3 4 1,11 1 0,7 4 0,-1 2-151,-3 1 0,-3 2 0,-2-4 0,0 4-14,0 2 0,-3-4 0,-6 4 1,-10-4-24,-8-7 0,-8-5 0,-13-8-410,-4-1 0,-10-6 0,-10-4 1,-5-5 123,-6-5 0,-3-6 0,-9-9 0,-3-6 500,-5-3 1,-11-2-1,-3-2-432,0-3 166,-6 3 1,11-5-1,-7 7-543,-1 0 409,-2 0 1,-1 5 0,4 2-1,7 2-196,7 3 1,7 3 631,10 6 1,19 3-1,18 7 1,13 2-90,10 3 0,8 10 0,9 9 1,6 2-32,4 0 1,1 2 0,0 6 0,0 2-153,0-1 1,0 4-1,-2 1 1,0 1-72,2 1 1,-15-8 0,3 2 0,-11-5 90,-9-5 1,-11-5-1,-12-11-389,-6-4 0,-4-5 0,-14-1-805,-4 0 931,-3-7 0,-12-3 0,-2-11 1,-2-4 228,-3-5 0,-7-1 0,-3 0 0,-1 0-153,1 0 0,-1 0 0,4 0 0,-5 0-34,-5 0 0,7 0 0,-8 0 0,6 2 7,5 3 0,11 3 1,8 10 135,8 2 0,16 4 0,11 7 0,13 0 354,10 0 0,4 12 0,14 6 0,5 4 99,4 6 1,4 1-1,8 4 1,1 1-252,-2 2 1,-6 2-1,-4-3 1,0 3-59,0 1 1,-6-4-1,-5-1 7,-11-6-145,-9-6 1,-10-6-317,-4-1 0,-11-6 1,-13-4-1,-7-5 70,-3-5 0,-3-5 0,-10-11 1,-4-5 336,-4-3 0,-1-2 1,-3 0-1,-1 0-175,-1 0 0,-6 0 0,4-2 0,-3-2-99,-2-1 0,-3 0 0,1 5-236,3 0 303,4 7 1,15 1 0,7 10 0,10 1 199,9 1 0,12 8 0,12-2 0,7 5 300,7 5 1,10 5 0,7 9 0,6 3-109,2 3 0,10 0 1,-1 6-1,5 0-160,1 1 0,-8 4 1,-2 0-1,-3-2-127,-3-1 1,2 2-1,-8-3 1,-9-4-11,-11-4 1,-14-8-408,-4-6 1,-12-7 0,-6 3 0,-7-6 205,-6-6 1,-7-7-1,-4-10 1,-3-1 159,-1-4 1,-6 1 0,1-1 6,-5 2 39,-2 1 0,6-6 1,-1 0-361,1 0 275,-8 6 0,6-2 0,-2 6 0,7 2-304,7 2 0,10 3 791,5 4 1,18 3-1,10 9 1,12 3 43,12 5 1,8 11 0,11 5 0,4 3-171,1 2 0,0 2 0,3 1 0,-2 2-150,-3-1 0,-1-2 0,-6-2 1,-1 0-42,-4 0 1,1-2 0,-13-3 0,-8-5-121,-8-4 0,-11-7-1176,-2 0 707,-7-6 0,-8 1 1,-3-10-1,-2-5 313,-6-4 1,-10-7-1,-4-1 239,1-2-87,-6-2 0,10 0 0,-6 0 0,0 0-88,1 2 0,-3 0 1,7 5-1,0-2 15,-2 2 1,5-3-1,-2 3 1,10 3 56,9 4 1,2 7 0,11-3-12,5 1 1,6 3 0,15 9 0,6 7 731,5 7 1,15 0-1,-3 7 1,2 2-446,1 1 1,-3 0-1,1-1-138,-1-2-20,1 0 1,-8 0 0,-4-2 0,-8-2 56,-6-3-166,-4-2-100,-8-8 1,-6-2 0,-11-7 0,-10-2 421,-4-3 0,-4-4 1,-7-6-1,-1-2-302,-2-4 0,-6 4 0,6-4 0,2 2-62,1-2 1,2 4 0,-2-4-1,-1 4-60,-2 2 1,1 1 0,8 2-1,3 3-446,1 2 761,2-5 0,20 12 1,8 0-1,10 9-142,9 5 0,10 3 1,4 2 223,-1 1 10,6 8 1,-7-6 0,3 6 0,-5-4-154,-3-1 1,-7-3 0,-2-4 0,-2-1-195,-3 1 1,-7-8-126,-1-2 1,-16-5 0,-4-1 0,-12-3 187,-8-7 0,0-3 0,-13-12 1,1-1 18,1 2 1,1-4 0,4 7 0,-1 2-65,2 2 1,1-4-1,2 3 1,2 2-83,3 4 1,3 8 0,10-2 253,2-1 27,4 5 0,7-3 0,4 8 335,6 2-467,7 7 0,14 2 1,2 9 745,3 1-557,4-5 0,1 8 0,-1-4 0,-2-1-27,-4 1 0,-1 2 1,-4-4-1,-3-2 1,-5-2-224,-4-1 1,-10-2 0,-9-4 0,-10-7-235,-7-6 1,-10-6 0,0-6 0,-6-2 85,1-4 1,-4 4 0,0-6 0,0 3 71,0-1 1,4 0 0,4 6 0,3-1-10,-1 1 1,2 1 0,11 2 420,-1 1-416,8 8 1,3-4 35,10 7 1,5 2-1,11 3 1,6 7 180,8 7 0,-1-2 0,6 6 0,-2-3 161,-4 1 1,2 5-1,-3-5 1,-5-2-204,-4-2 1,-3-7-1,-8 0-64,-2 3 0,-6-7 0,-12 0-277,-9-5 0,-1-2 0,-9-5 0,-1-4 153,-2-4 0,-2-1 1,0-1-1,-1 2-30,1 4 1,7-2 0,4 5 574,2-1-628,-4 4 1,5-8 292,-4 7-563,11 0 134,3 5 1,14 0-1,5 1 1,7 5 713,7 4 1,-2 4-1,2 1 1,-1-1-221,0-4 1,-3 4-1,-6-5 1,-1 1-438,1 0 315,-8-6 0,-3 3 307,-10-7-516,-3-7 1,-13 3 0,0-6 321,2-2 620,2 5 0,1-5-465,1 7-261,-1-7 0,6 10 1,2-5 373,1 0 0,0 6-480,2-5 288,3 5 0,-3 1-664,10 0-625,-3 0-129,11 0-52,-11 0 788,5 0-97,-7 0 0,2 0 609,3 0 1,-2 0-425,8 0 1,-6 0 0,5 0 332,2 0 1,2 0-1,1 0 1,1 0 25,0 0 0,1 0 1,2 0-1,3 0-4,2 0 1,0 0-1,6 0 1,-3 0 66,1 0 1,6 5 0,-4 0 0,4 0 85,0 2 1,-1-5 0,-2 5 253,0 0-276,-7-6 1,4 8 0,-6-6 0,1 3 13,-1-3 1,-1-1-1,-6-2-102,1 0 0,-2-2-285,-4-3 0,-3 1 0,-9-6 1,-3-4 332,-5-5 0,-4 0 0,-2-5 1,1 0 59,-1 0 1,-4-7-1,-1-5 1,0 1-23,-1 3 0,6 1 1,-1 0-1,5-1-46,0 1 1,5 7 0,2 4-1,3 2 1,4 10-1,3 3 1,7 3 93,7 2 1,0 7 0,7 3 0,1 4 131,3 1 1,1 1-1,0-1 1,-2 1 226,-3-1 1,3 1 0,-3-2 0,2-2-520,-3-2 1,-2-5 0,-8 4 4,1-2 1,-8-4-101,-2-8 1,-13-5 0,-9-9-1,-10-4 233,-8-1 1,-1-3 0,-6-8-1,0-1 161,1 2 1,-5-4 0,6 0 0,-3 0-49,1 0 1,7-2-1,-3 8 1,6 4 124,6 4-153,2 3 1,21 12 0,9 6-1105,11 6 936,6 6 1,8 8-1,3 4 1,3 3 184,1 0 1,1 4 0,3-6 0,-2 2-201,2 4 1,-3-6 0,0 1-1,-2-3-71,-4 1 1,2-2 0,-5-7 0,-7-3-580,-5-2 182,-3-2 0,-14-14 1,-9-5-1,-11-6 444,-7-4 0,-12-2 0,-4-5 1484,-4 0-1400,-1-7 0,-2 5 0,-4-5 0,-3 2-117,0 0 0,-4-6 1,6 6 46,-3 2 3,0 1 1,-3-1 0,6 2 0,8 8 44,5 5 420,11 4 0,22 6 1,19 6-1,16 8-461,11 10 1,11 3 0,5 8-1,4 1 100,5 2 1,1 4-1,-1 2 1,1 1-9,3-2 1,4-1-1,-5-2 1,-3 0-153,-6 0 0,-1-2 0,-12-4 17,-10-10 0,-18-6 0,-19-11-15,-12-3 1,-10-9 0,-12-8 14,-5-2 11,-4-2 0,-7-5 1,-1 0-1,-1 0 63,1 0 0,-4 0 1,2 0-1,-2-1-72,-1 1 1,-1 0-1,9 2 1,-2 3-89,2 6 1,4-3 0,6 4 0,9 4 31,9 3 1,13 8 0,9-1-44,9 3 0,13 2 0,9 2 0,9 3 293,5 6 1,6 4-1,1 4 1,0 2-76,1-2 0,-3 3 0,7 0-122,1 3 75,3 0 0,-4 6 0,-2-1 0,-4-3-53,-6-1 1,-2-7-1,-12 2 98,-7-4 0,-15-8-212,-14-4 0,-5-12 1,-18-7-1,-5-6 368,-6-5 1,-6 0-1,-2-6 1,-1-1-180,-4 1 1,2-1 0,-6-3 0,-3-1-111,-1 2 0,-2 1 0,0 2 0,0 1-31,0 5 0,6-3 0,8 9 1,10 4 4,12 3 0,16 8 152,10-1-138,14 3 0,12 9 0,12 3 0,6 6 269,6 5 1,12-2-1,-3 5 1,-2 0-91,-2 0 0,4 0 0,-1 4 1,4-2-104,0 1 0,2-3 1,-12 0-1,-2-1-142,-2-4 1,-10-4 108,-7-4 1,-16-6 0,-16-10 42,-13-6 0,-9-4 0,-9-4 0,-5-4 25,-4-1 1,-5-2 0,-4-3 0,-4 2 43,-1 1 1,3 0-1,-4-4 1,-3 3-158,-1 1 0,5 2 1,3-2-71,4 5 99,8 4 0,4 7 77,10-1 0,12 8 1,16-2-1,12 5 149,10 5 0,12 4 0,5 8 0,4 2-108,2 2 0,4 4 0,1-2 0,0-1 17,1 1 0,-5-1 0,6-1 0,-3 3-44,1 0 0,0-2 1,-9-6-1,-7-2-210,-10-4 68,-7 4 0,-24-19 0,-13-1 0,-13-7 27,-10-8 0,-9 2 0,-3-7 1,-2-1-6,-4-3 1,4 4 0,-2 1 42,-2-3 5,6-1 0,-6 5 1,8 1-1,-1 2-60,-1 1 1,13 1 0,4 7-1,12 3 78,7 2 0,11 2 0,12 7 181,12 3 0,12 4 1,8 8-1,6 2-75,6 1 1,7 8-1,-3-2 1,-1 3 38,1 2 1,2-5 0,-4 0 0,-2 2-91,-2 1 0,-3-3 1,-4-2-55,-4-2 136,-5-1 1,-8-6 0,-3 1 2,-11-1 0,-4-6 1,-12-4-388,-4-3 1,-9-2 0,-3 0 0,-2-2 159,-4-3 1,-6-4 0,-4-6 0,-2-2 29,-3-4 1,-3 2-1,-4-5 1,-2 0-13,2 0 0,7 5 0,1-2 0,-1 2-111,-1-2 0,9 9 250,4-3 1,19 10-1,9 1 1,15 8-38,12 6 1,14 5 0,8 6 0,9 5 82,6 3 0,-4 2 0,-2 0 1284,-2 0-1219,6 0 1,-9 0 0,5 0 0,-4 0-89,-6 1 1,-5-8 0,-11-4-1,-3-2-13,-5-3 1,-13-6 0,-8-4-303,-8-3 0,-6-4 0,-3-3 0,-4-6 210,-5-2 0,-8-5 0,-4-1 1,-4-5-21,-6-5 0,2 7 0,-6-9 0,4 1-70,1 1 1,-6 3 0,-2 0 0,0 0-6,3 2 0,5 2 0,6 6-410,5 1 285,3 6 1,18 2 54,9 7 1,18 7-1,16 5 1190,6 7-814,13-2 1,8 14 0,7-1 0,0 4 76,0 1 0,-2-3 0,-3-1 0,-3 2-75,-1 3 0,-3-1 1,4 3-1,-4-4-85,-6-4 0,-9-5 0,-4 1 0,-9-5 57,-5-4 0,-8-6-420,-4-1 1,-10-7 0,-5 3 0,-6-6 291,-4-6 0,-5-2 1,-7-10-129,-5-2 84,-2-4 1,-13-2 0,-1 0 0,-2-2-105,-4-1 0,-1-4 0,-2-1-377,0-2 308,0-1 0,1 6 0,4 2 0,6 3-607,3 6 1110,15 2 1,24 10-1,25 6 1,11 9 81,9 8 1,9 10 0,9-3-1,1 2-161,3 4 0,-4 1 1,-1 2-1,-1 0-20,0 0 1,1 2 0,-3 1 0,2 2-165,-2-1 0,-9-4 0,-5-3 0,-5-4-96,-5-2 0,-7-1-243,-14-6 1,-3-6-1,-16-6 1,-5-6 216,-3-7 1,-11-9-1,-8-4 1,-6-1-25,-5-4 1,4-1 0,-5 0 0,1 1 31,0 2 1,-1 1 0,1-6 0,-3 0-48,0 0 1,2 6 0,8 5 0,3 2-206,6 3 1,19 1 10,12 4 1,19 10-1,17 12 1,10 7 459,9 7 1,0 5 0,7 3 0,3 4 343,6 2 0,-4-6 0,1 4 47,-4 0-395,-2 2 0,5 6 1,-2-1 113,-3-4-227,-4-3 0,-13-8 0,-7-4 0,-9-6-48,-9-3 0,-11-6 0,-4-3 0,-9-1 68,-5-3 1,-10-9 0,-5-7 0,-9-6-153,-7-2 1,1-10-1,-13 1 1,-2-5-9,-1-1 0,-1 2 0,3 2 0,1 0-17,-2 0 1,4 0 0,0 0-1,2 2-194,3 3 1,8 4 104,6 6 75,10 1 0,13 6 0,14 4-833,13 3 1192,9 9 0,9 3 1,4 9 280,6 2-345,3 7 0,1-4 0,1 7 0,1 0-33,4 0 0,-9 0 0,3 0 0,-1-2-79,0-3 1,-4 5 0,-1-3-1,-2 1-43,-4-5 1,-13-5-1,-7-4-221,-6 1 0,-6-7 1,-11-6-1,-10-6 400,-8-8 1,-2-4-1,-13-4 1,-1-4-103,-2-1 0,-3-2 0,-2-6 0,-3-3-71,-2-1 0,5-2 1,-4 4-232,1-3 213,4-6 0,-11 9 0,5-8-263,0-1 154,2 5 1,13 2 0,5 10 0,10 4 266,9 0 1,11 11 0,15 1-148,11 6 0,8 6 0,7 5 0,6 7 86,3 5 1,1 1 0,-1-2 0,-2 1-21,-2 1 0,-6-4 1,-1-6-1,-6 1-305,-8-3-203,-2-1 0,-13-16 0,-12-6 0,-15-9 355,-11-6 0,-15-1 0,1-1 0,-1-3-32,0-1 1,1 0 0,1 7 0,1 3-9,3 5 1,6 4 0,10 1 0,6 2 463,2 4 0,5 5-587,2 10 0,11 9 1,12 8-1,7 2 456,7 4 0,5-4 1,5 2-1,4 2-2,0 1 1,3 0-1,-7-1 1,-2-4 277,-1-2 1,0 4 0,0-5 0,-2-4-578,-7-5-426,-5 2 493,-4-12 0,-8 10 0,-7-7 0,-10-2-528,-9-1 0,-7 0 0,-10 1 658,-6 2 1,-9 1 0,-4-6 0</inkml:trace>
  <inkml:trace contextRef="#ctx0" brushRef="#br1" timeOffset="8.1039">8715 13714 27771,'7'10'0,"3"-2"-1805,4-1 0,-4 4 1842,0-6 1,-6-2 0,-1-8 54,-6-5 1,-7-4 0,-9-3 0,-2-2 19,2-2 1,-5-1 0,0 3 0,-2-4-35,0-1 0,5 5 0,-3-1-109,2 2 114,1-4 0,6 5 0,-1-2 0,2 5 65,4 4 0,3 4-78,7-4 0,2 7-2013,3-3 1781,4 12 0,11 2 0,3 8 1,-1 1 125,1 4 0,2-2 0,-2 5 0,1 0-12,3 0 1,1-5 0,0 3-1,-3-1 14,3 0 0,-6-1 0,1-4 0,-4 0 15,-4-1 0,3-5 26,-13 1 0,-4-8 0,-9 1-270,-8-8 1,-10-4 0,-1-10 1921,-8-2-1581,3 2 0,-11-11 1,5 3-1,0-3-114,0-2 1,-3 2 0,4 1 0,3 4 16,1 1 1,4-2-1,3 4 1,5 4 107,4 5 1,8 3-704,4 4 1,12 8-1,9 1 1,8 6 526,5 7 0,4 7 0,1-1 0,4 1 321,2 4 1,-4 1-1,4 0 1,-1-1-231,1-2 1,0-1-1,1 5 1,-5-4 36,-3-6 1,-4 3 0,-3-3 4,-5-1 1,-13-8 188,-8-6-456,-7-3 1,-15-9-1,-6-5 1,-4-6 800,-5-2 0,-7-8 0,-1 2 0,-5-3-579,0-2 1,2 0-1,1 0 1,1-2 2,-1-3 0,1 3 0,-1-1 0,2 4-55,4 5 0,5 6 0,10 0 137,5 7 0,13 5 0,9 8-191,13 5 1,9 2-1,9 9 1,4 4 8,6 5 0,4 3 0,3 2 1,-1 2 442,-3 3 1,-2-3 0,3 3 5,1-3-325,-1-2 1,1 0-1,-2-2 1,-4-1-33,-5-2 1,-5-2-1,-5 2 164,-5-6 1,-11-8 0,-7-3-712,-6-2 1,-7-4 0,-9-8 0,-4-5 587,-1-4 1,-9-8 0,-6-4-1,-3-2-13,1 2 0,0-8 0,-6 3 0,-1-4-50,-4-2 1,4 4 0,-4-3-1,4 3-54,2 2 1,4 0-1,4 1 117,6 5 13,4 9-375,13 2 920,6 13 1,9-6 0,12 8 0,7 6-524,7 9 0,10 1 0,5 9 0,4 2 27,2 1 0,-1 4 1,1 1-1,-1 2 0,1-1 0,-1-1 0,1 1 0,-1 1-46,1-2 1,-2-1 0,-4-2 0,-8-2-15,-11-3 1,-3-8-1,-16-10-758,-4-1 1,-8-4 0,-12-8 18,-4-5 601,-5-11 1,-9 1-1,-6-10 1,-5-2 110,0-1 0,-3 0 1,1 0-79,2-3 41,2 3 1,1-5-1,1 7 1,1 0-8,3 0 0,-1 5 0,9 2 0,5 4-281,6 6 844,6 5 0,22 11 0,11 3 0,11 7-295,9 7 0,6 5 0,8 9 0,1 2-89,-1 1 0,0 0 0,0-3 0,4 1-74,1 2 1,0 6-1,2-6 1,-5-2-14,-4-1 1,-9-2-1,-4-2-49,-8-3 157,-4-3 0,-15-13-591,-2 0 0,-13-6 1,-9-1-1,-8-8 210,-5-10 1,-9-4 0,-5-11 0,-5-2 213,-4-1 0,-5 0 1,4 2-1,-2-2-68,-4-3 1,4 3 0,0-3-1,0 3 24,-1 2 1,6-1-1,0-1 1,7 2 75,7 7 1,16 7-1,6 4-71,5 3 0,13 7 1,11-1-1,9 8-32,6 6 1,9 9 0,6 3 0,5 3 542,0 2 0,0 2 0,0 2-422,1 0-19,8 7 1,-11-5 0,6 3-1,-3-3-15,1-2 0,0 5 0,-7 0 1,-4-3 30,-5-5 0,-10-2 0,-7-9-212,-7-3 1,-12-4-1,-12 0 1,-7-6 100,-7-8 1,-10-11 0,-7-11-1,-5-3 113,-4-2 0,-7-2 0,4-2 0,-2-1-12,0 2 0,2-4 0,-1 2 0,2 1-91,1 2 1,4 8-1,-1-1 1,7 2 35,7 5 0,16 0 250,4 14 1,18-1-1,6 8 0,13 3-286,10 6 0,16 11 0,1 7 0,5 6 107,6-1 1,-1-1 0,1 0 0,-2 1 92,1 2 0,-2 6 0,-1-4 1,-2 0-115,-3 0 1,-3-2-1,-6-5 1,-8-2-19,-11-3 0,-10-9-451,-17-7 1,-5-8-1,-11-2-564,-5-8 841,-10-13 1,-5-5 0,-11-10 0,-5-4 254,-3 1 0,-2-6 0,0 5 1,0-1-92,0-1 1,1 8-1,3-2 1,3 3-56,1 2 0,4 2 0,9 3 0,6 7-95,8 7 0,13 5 0,14 7-58,9 0 0,11 2 1,8 4-1,8 10 534,11 8 0,3 7 1,8 4-1,2 1-2,-1-2 0,0-1 1,3 0-1,0 3-309,0 5 1,0-1 0,-2 1 0,-3 1 11,-5-3 1,-11-1 0,-7-10 0,-8-6 68,-10-6 1,-8-9 0,-9 1 0,-5-1-575,-4-3 0,-5-4 0,-8-6 0,-6-4 422,-6-4 0,-9-8 0,-1-4 0,-5-3 240,0-2 0,0 0 1,0 0-1,-3 0-187,-3 0 0,7 0 1,-3 0-1,4 0 42,1 0 0,6 5 0,3 2 0,5 3 22,9 7 0,12 4 0,8 6-262,8-1 1,6 2 0,13 8 0,6 5 25,5 4 0,9 3 1,-1 2-1,3 4 484,1 1 0,-1 2 0,-2 5 0,-2 0-263,2 0 1,2 0 0,2 1 0,-1 3-48,1 1 0,-1 7 0,-1-3 1,-5-1 85,-9-2 0,-7-11 0,-10-6-270,-4-3 0,-7-3 0,-11-5 0,-11-9 70,-9-9 0,-3-11 1,-15-8-1,-6-6 565,-1-8 1,-8 2 0,4-1 0,-3-2-338,-2-2 1,7 6-1,3 2 1,4 5-113,2 1 0,4 6 0,4 5 0,6 3-229,7 1 394,13 7 0,12 3 0,12 7 1,9 4-169,10 6 0,4 4 0,9 6 0,6 5 54,4 3 1,-3 4 0,6 3-1,2 5 14,1 4 0,2 2 1,0-1-1,0 1-92,0-1 0,-12-6 1,-7-4-1,-8-5 74,-11-5 0,-14-10-642,-10-11 0,-14-3 0,-11-6-187,-5-6 471,-1-1 0,-8-18 0,-6 3 672,-5-3-377,-2-9 1,1 5-1,-1-3-68,2 3 16,-5-5 0,1 4 1,-4-6-1,1 1-76,-2-1 1,4 6 0,2-1 0,5 7 530,8 8 1,12 3 63,8 1 1,11 7 0,11 4 0,12 5-318,10 5 0,7 4 1,5 8-1,5 4-84,4 5 1,7 3 0,1 4 0,1 3 8,-1 5 0,4-1 1,-4 0-1,1-1-100,-1 1 1,6 7-1,-6 4 17,-3-1 82,2-8 1,-21-6 0,-2-10-1,-10-7-8,-7-7 1,-10 0 0,-4-9-343,-12-5 0,-5-6 0,-12-13 0,-7-5 445,-5-3 0,-5-7 0,-2-2 0,-3-2-50,-2-3 1,5 4 0,-4-1 0,2 0-112,1 1 0,-3 2 0,4-2 0,-1 1-44,1 3 1,8 4 0,6 5 0,5 6-78,5 3 1,13 8 170,13 4 0,8 3 0,15 5-1031,8 8 1057,7-1 1,10 25-1,2-4-180,1 1 111,8 8 1,-6 0 0,6 5 0,-4-2 13,-1-2 0,4 2 1,-3 7-1,0 2 26,-3-2 1,-5-4 0,-8-6 0,-8-7 39,-8-6 0,-13-13 1,-7 0-1,-6-6-492,-7-4 0,-6-4 1,-5-5-1,-6-7 578,-8-7 0,-1-5 0,-9-9 0,-3-3-58,0-6 1,-5 3-1,1-1 1,2 0-64,2 1 0,-1-3 1,-1-2-1,-1 2-42,1 6 0,7 3 0,3 2-376,2 0 210,2 7 179,12 2 0,12 13 0,15 4 0,14 5 445,11 5 1,1 10-1,13 11 1,2 5-353,6 6 0,-1-5 1,2 5-1,-2-5-52,-3-1 0,-3 7 1,0 2-1,2 1-55,-2 1 1,-5-6 0,2 3 0,-4-1 105,-7-3 0,-6-9-232,-13-6 0,-5-9 0,-10-6-2704,-5-3 2638,-11-9 1,-3-4 0,-9-9 0,-3-6 287,-5-3 1,-4-4 0,-2-2 0,1-1-104,-1 2 0,1-4 0,-1 2 0,1-1-65,-1-1 1,1 11 0,1-4 0,3 1-101,6 1 1,10 10 242,6 4 1,16 10-1,9-1 1,9 6-56,7 6 0,10 9 1,10 11-1,4 3 595,2 2 1,4 0 0,1 2-1,0 1-457,1 3 1,-5 4 0,6-3-310,-1 2 192,-12 1 0,9 0 1,-13-3 176,-3-5-95,-1 1 1,-11-11-310,-6 3 0,-15-11 1,-13-10-1,-7-5 66,-6-5 1,-12-10-1,-4-11 1,-5-3 98,-6-2 1,-2-7 0,-4-2 0,3 0-68,1 4 1,3-2 0,2 2-1,-1 2-26,-1 1 1,8 4-1,10 3 51,5 5 1,18 5-376,5 6 1,17 10 0,15 10-1,8 6 424,6 5 1,4 3 0,2 7 0,-1 0 93,1 0 0,3 5 1,-2 0-1,-3 0 91,-1 2 1,-1-5-1,1 5 1,-5-2-116,-1 0 0,-3-1 0,-10-7 0,-6-4-128,-7-2 0,-5-6 0,-8-8-479,-5-1 0,-9-3 0,-11-10 0,-5-6 452,-5-7 0,0-5 0,-9-9 0,-3-1 644,-1-2 1,-4-2 0,1 3-1,2-1-476,2 2 1,2 1-1,-1 0-109,1-3 6,-1 3 0,7 1 0,6 7-330,6 3 232,6 8 2333,6 0-2426,22 13 1,-1 1 0,22 10 0,6 6 241,7 4 0,6 6 1,4 9-1,2 1 16,-2-2 0,3 4 0,-1-2 0,-4-1-38,-5-2-1,2-2 1,-4 1 0,1 1-55,-6-2 1,-2 2 0,-15-12 55,-5-3 1,-9-7-1066,-15-6 1,-2-5-1,-14-5 385,-1-6 1025,-3-2 0,-6-10 0,-2-3 1,-3-5-341,-7-5 0,-1 3 0,-6-4 0,2 0-83,3 1 1,-4-2 0,1 4 0,0-2-7,-1 1 1,4 4-1,11 5 1,8 7-166,8 7 1,15 0-66,8 7 1,13 7 0,15 10 0,6 7 1113,8 7 0,2 3 0,5 4 0,1 1-560,1 2 0,1 6 0,-5-6 1,-1-2-188,1-1 0,-6 0 0,0 1 0,1 2-28,-3-1 1,-3-4 0,-10-5 0,-7-5 252,-7-4-438,-5-2 1,-8-6 0,-5-4-1,-4-5 86,-4-5 0,-3-4 1,-4-8-1,-5-4 496,-3-5 1,-7-3 0,-2-2 0,0 0-393,0 0 1,-5 0 0,2 0 0,-4 0-91,-1 0 0,4-5 0,1 1 0,-1 4-56,3 4 0,1 3 1,10-2 314,8 5 1,8 11-11,17 5-166,3 3 1,17 10-1,6 8 1,8 8 86,6 5 1,2 2 0,-1 0 0,1 0-132,-1 1 1,1-1 0,-1 1 0,1 3-1,-1 1 0,-4 0 0,-3-5 1,-3 0 48,-6 0 1,-1-1 0,-10-5 0,-5-4-141,-7-4 1,-7-3-733,-6-4 1,-2-3 0,-9-10 0,-6-6 763,-8-6 1,-2-11 0,-8 0 842,-2-3-759,-2-2 1,-1-5 0,-1-1 155,1 3-208,-1 1 1,1 2-1,1 0-377,3 0 422,-2 0 0,13 2 0,0 5 0,8 6 1394,6 6 0,12 9-1498,10-2 0,5 5 0,18 5 1,3 7 125,3 7 1,13 3-1,-4 6 1,0-2-35,2 1 0,0 3 1,3 2-1,0 3-23,-1 1 1,3 0-1,-11-3 1,1 1 101,-4 3 1,-5-3 0,-7-8 0,-8-5-1,-9-4 0,-7-9-1362,-6-2 955,-2-5 1,-15-4 0,-4-7 0,-8-11 698,-6-7 1,-4-8 0,-1 0 0,-1 1-313,1 3 1,-1-5 0,-1 1 0,0 2-90,1 1 1,-3 7-1,10 0 1,1 1-27,3 0 1,6 3 0,8 8 115,6 4 0,13 3 1,3 7-1,10 0-85,9 0 0,7 12 0,10 5 0,6 6 263,3 4 0,6 8 0,1 1 1,-2-2 159,-2-1 0,-7-2 0,1 2-419,1 3 68,2-3 1,-7 3-1,-6-8 1,-8-4 40,-6-2 1,-1-1 0,-14-7-703,-4-4 0,-6-3 1,-11-9-1,-2-3 518,-6-5 1,-3-9-1,-2-4 1,-2-1 240,-3-3 0,-4-3 0,-5-1 1,2 0-167,2 0 0,5 5 1,-4 0-1,0 1-17,1 0 0,6-2 0,0 6 0,8 2 8,2 2 1,2 7-7,6-1 1,8 8-1,9-1-1725,12 8 2370,8 5 1,11 8-1,1 2 1,4 3-504,2 2 0,-1 2 0,4 5 1,-3-2-82,-2-3 1,-2 4 0,-5-5 0,0 3 30,0-2 0,-7 1 0,-3-6 0,-6-2-4,-4-2 0,-4-1-515,-7-1 1,-7-6 0,-5-6 0,-6-6 430,-2-7 0,-9-6 1,-1-5-1,-4-3 639,-1 0 1,-4-5-1,-1 3-511,0-3-56,3-2 0,0 5 1,-1 0-93,-1-2-38,11 6 1,-6 0-1,13 8-263,2 3 1655,9-2 126,-4 11-1565,26-5 0,-7 14 0,23 3 0,3 6 174,3 4 0,8 3 1,-4 4-1,-1-1-30,1 2 1,4-4 0,-6 2 0,-3 0 86,-6-2 1,1 3 0,-6-4 9,2 1 1,-6-5-160,-3 2 1,-13-11-1,-14-7-38,-7-6 0,-5-7 0,-7-9 1,0-4 1,0-1 0,0-2 1,-2-3 743,-3 3-620,3-3 1,-5 6-1,7-4 1,0 3-57,0 1 1,2 3-1,1 4 1,4 1-233,2-1 429,8 7 1,10 3 0,15 7 0,9 6-171,8 9 1,5 1 0,1 7-1,2 0 209,-1 0 0,-2-3 1,-2 3-1,-2-1-193,-3-5 1,1 5 0,-6-2-1,-2-2-69,-2-2 1,-8-2-222,-4 1 0,-5-8 1,-7-2-2176,-9-5 2326,1-8 1,-14-1 0,3-8 0,-3 1 1,-2-1 0,0-4 0,-1-1 1,3 2 157,3 2 0,4 1 0,6 2 0,1 2 1,-1 2 1,1 1 50,-1-1 1,10 3-1,6 9-93,8 3 0,11 4 0,2 6 0,-2 1 132,-2-1 1,4-1 0,-2-2 0,-4-2 776,-3 2 0,-7-3 0,4 1-422,-2 2-325,5-5 1,-12 0-968,0-7 1,-7 0 0,-9-1 419,1-5 0,-1 3 284,1-7 1,5 4 236,-1-4 0,10 7-280,1-3 1,6 12 0,12 4 0,1 2 58,1-2 1,1 4 0,-5-3 0,-3 2 63,-2 3 1,1-6-1,-5-1-199,1-2 1,-6-2 874,-2-5 0,-4-7 0,-9-3 0,-5-6-339,1-5 1,2 4-1,3-4 1,1 4-148,-1 2 0,4 1 0,-1 2 0,2 2-246,4-3 0,1 5 1,4-1-1,3 2-130,5 4 0,11 3 0,5 5 1,5 5 137,5 4 0,-2 3 0,8 2 0,1 4-94,2 1 0,-1-5 1,-2 3-1,-6-3 23,-3-3 0,-2 3 1,-2-9-1,-3 2-251,-6-2 4,-2-3 1,-11-12 0,-7-2 0,-9-3 334,-5-7 1,-3 1 0,-4-6 0,-3-1 180,0-2 1,-5 0 0,3 0 0,-2-1 258,3 2 1,-5-4-1,6 7 1,0 2-207,3 2 0,6 2 0,3 1 0,3 2 42,2 1 0,4 8 0,8-2 0,7 5-219,7 5 0,5 4 0,7 6 1,0 1 99,0-1 0,0 1 0,2-1 566,3 1-820,-3-1 1,0 1 0,-8 1 0,3 2 84,1 2 1,2-1-1,-1-4 1,-3-2-88,-1-4 0,-7 4 0,2-6-552,-4 1 271,-9-2 1,-8-14 0,-10-3 0,-4-6 611,-1-5 0,-8-1 0,-2-7 0,-5-1-28,-1-2 0,-1-3 0,-3 4 1,-3 0-38,-1 0 0,-3-7 1,-4-1-1,-3-3-25,-2 1 1,4 6 0,-1-1-115,5 3 297,15 9 562,6 2-744,15 13 0,21 4 0,8 12 0,11 7-243,8 5 1,4 8 0,3 1 0,2 5 110,2 3 0,0 0 1,-6-7-1,1-1 21,-1-2 0,1 0 1,-2 3-1,-4-3-12,-5-6 0,-10-2 0,-5-5 32,-4-2 1,-10-6 89,-7-10 1,-9-6 0,-12-8-1,-4-3-139,-5-2 0,-2-2 0,-3-5 1,-1 0 422,1 0 1,1-2 0,0-1 0,-4-2-270,-2 1 1,4 1 0,-4-1-68,2-1 15,-5 7 0,10-1 0,-3 6 0,5 0-17,5 3 66,11 4 1,17 10 0,15 7 0,10 11-122,8 8 1,8 5 0,-2 7 0,6 0 89,5 0 0,-9-5 1,3-1-1,-1 3-65,0 1 1,1 2-1,-1-1 1,-4-3-81,-4-1 0,-6-7 1,-6 2-146,-4-4 354,-4-8-497,-8 4 215,-2-11 0,-9-2 0,-3-12 1,-7-5 226,-7-4 1,-5-6 0,-7 1-1,0-5 19,0-5 1,-2 3 0,-3-5 0,-4 0-15,1-3 0,-11-4 0,1-2 0,-2 1-56,-3-1 0,-4 6 1,3 1-1,-1 2-127,5 4 0,11 10 1,11 6 251,12 6 0,15 9 0,14-1 1,9 10-136,10 9 1,8 2 0,11 9 0,4 3 104,1 6 1,-4-2 0,5 3 0,-3-3-195,-3-2 0,3 1 0,-1 3 0,-2 1-8,-2-1 1,-8-10-1,-6-2 1,-4-4-336,-4-4 452,-14 4 0,0-19 0,-18 2 0,-2-7 15,-1-4 0,-10-3 0,4-7 0,-4-3-71,-4-2 1,-1-2 0,-7-5 0,0 0 166,0 0 0,-5-2 0,-2-2 1,-1-1-98,-5 2 1,5 1 0,-2 2-1,-3-2-17,0-3 0,4 8 0,6-1 70,6 5 56,6 10 0,15 2 0,7 7-280,8 2 1,15 9 0,8 8 0,8 7 101,6 3 1,2 0 0,-1 4 0,1-4-68,-1-2 0,2 6 0,2-4 0,0 2 10,-5 0 0,0-6 0,-9 5 0,-1-3-100,-3-3 1,-9-2 173,-8-1 0,-8-8 0,-12-3-313,-5-3 1,-6-10-1,-6-6 1,-8-7 253,-4-3 1,-9-2 0,3-5 0,-1 0 265,0 0 0,-1 0 0,-3 0 1,4 2-136,5 3 1,5-2 0,5 6-1,5-1 377,4 1 0,10 3-943,7 9 1,14 3 0,12 10-1,3 6 498,2 6 1,5 10 0,2-3 0,2 0-80,3 1 0,-3 3 0,-1-4 0,-1 0 296,-3 1 1,3 4 0,-2-2-172,-2-1-60,-1-2 1,-11-6 0,-4-3 26,-6-2 0,-11-4 0,-2-9-211,-13-3 1,-10-9 0,-11-8-1,-3-3 786,-1-2 0,-3-2 1,-4-1-1,-1 3-539,1 1 0,6 2 0,4-4 0,3 4 16,2 2 0,5 1 0,4 5 1,3 3 66,5 2 1,11 4-467,3 7 1,8 0 0,11 2 0,4 3 206,1 6 0,3 2 1,6 3-486,-2-1 605,4 1 0,-11-1 1,7-1-280,0-3 182,-7 2 1,3-6 0,-6 5-201,-2-1 28,-9-8 0,3 6 724,-8-4 1,-4-5-1,-9 0 1,-9-9-353,-6-5 1,-4-3-1,-8-3 1,-1-5 10,1 1 0,-2-5 1,0 5-1,3 0 0,1 3 1,2-1 0,2 1 0,3 2 153,5 2 1,9 8-1,5 4-520,6 3 0,4 2 0,14 2 0,4 3 195,5 5 0,8 6 0,3 3 292,-3 2-389,6-1 0,-8-4 0,5-1-15,-5 1 155,-8-1 0,1 1 0,-7-2-151,3-4 1,-9-3-318,-12-7 1,-10-2 0,-14-5 0,-9-7 917,-5-4 1,-10-10 0,-7 4 0</inkml:trace>
  <inkml:trace contextRef="#ctx0" brushRef="#br2" timeOffset="9.1039">8699 15513 14986,'16'0'1203,"-1"0"1,-4 0-838,-1 0 1,-1-2-708,1-3-546,-3 3 817,-7-4 739,0 6-705,0 0 1,5 6 1420,0 5-993,7-4 1,-8 5 0,4-5 0,1 0 162,-1-1 1,-2 5 301,4-6 1,-8 0-441,-2-5 0,-9-7 1,-12-5-1,-4-7 8,-5-7 0,-6-1 1,0-1-1,1 2-201,3-1 1,-4-1 0,-1 1-1,5 2 433,4 3 1,6 3-698,6 9 0,9 3 1,7 9-1,12 4-68,12 10 0,4 6 0,13 9 1,2 2 112,2 3 1,-3-3 0,-1 3 0,2-3-66,2-2 1,-4 0-1,-3 0 1,-3-2 299,-6-3 0,-14-3-272,1-8 0,-18-6 1,-5-6-1,-12-8-48,-12-10 0,-5-6 0,-9-8 0,0-1 48,-3-2 0,-2-3 0,4 2 0,-1-1 36,1-2 1,4-1 0,3 6 0,1 2 26,3 3 1,4-1-1,6 6-15,4 2 109,10 9 0,6 3 0,12 7-211,9 0 1,8 12-1,12 5 1,5 6 93,4 4 0,2 8 0,1 2 0,2 1 115,2 0 1,-1 0 0,-2-2-1,0 4-65,3 0 0,-7-2 0,-9-7 0,-5-2 11,-5-3 0,-5-4 1,-11-6-467,-5-1 1,-12-6 0,-8-6 0,-9-8 259,-6-10 0,-6-3 1,-3-7-1,-4-3-27,-6-1 0,-6-4 1,3-2 621,2-1-451,2 0 1,2 5 0,-3-2 0,1-1-6,2-2 1,-3 1 0,12 8 0,0 2-62,5 3 0,-1 3 0,14 7 54,5 2 0,9 8 0,15 2 328,11 9 1,8 11-1,7 6 1,6 3-177,3 2 1,6 6 0,1-1-1,-2 0-35,-2 2 1,0-4 0,2 6 0,2 0-102,-2-1 0,-3-4 1,-6 1-1,-5-3 18,-3-2 1,-11-7-149,-6-3 1,-16-13 0,-16-8 0,-10-10 33,-8-9 0,-7-5 0,-11-9 1,-3-3 70,0-6 1,-6-1 0,6 0 0,-2 2 31,0-2 1,8 3 0,-5 1 0,2 1-45,1 3 0,8 8 0,12 4 0,8 4 77,6 5 0,10 11-22,7 3-1,16 7 1,13 10 0,7 4-7,4 5 0,3 5 0,7 3 1,1 2 118,-1-1 1,2-1 0,-4 1 48,-3 1-171,-2 0 1,4-5 0,-1 2 0,-1 1-14,-4 3 0,-3-6 0,-8-7 0,-5-2 7,-4-3 0,-7-3-417,-9-6 1,-8-5-1,-18-10 1,-7-7 391,-6-7 0,-6-5 0,-8-7 0,-2-2 1,-2-3 1,-4 1-1,2-4 1,1 1-28,-1 3 0,3-3 1,2 2-1,1 2 3,2 1 0,-1 9 1,16 3-1,7 4-57,5 1 333,10 8-650,16 1 1,12 21-1,19 6 1494,9 8-1014,-1 3 0,13 5 0,-6 2 1,2 0 5,4 0 1,1 5-1,2-2 1,-1 4-38,-5 2 1,5-1 0,-6 1 0,-2-2 56,-6-4 0,-14-10 0,-15-10-249,-5-4 1,-13-8 0,-13-6-1,-7-6-146,-11-8 0,-7-11 1,-10-9 1573,-4-9-1222,4 2 0,-11-5 0,6 5 0,-1 0-44,1 0 0,-4 0 0,5 4 0,2-2 12,2 1 1,2 3 0,-1-1-1,2 0-2,4 2 0,5-2 0,10 14 0,7 4 78,7 3 1,7 8 0,12-1-67,8 3 0,9 11 1,14 7-1,7 8 74,5 5 0,7 7 0,-4 2 0,1 0-46,-1 0 0,6 5 0,-4-2 0,2 2-106,-1-1 0,0 8 0,2-4 1,-4 3 74,-6-1 1,-7-8 0,-17-6 20,-8-6-89,-8-6 1,-11-13-2053,-7-4 2109,-1-3 1,-25-16 0,-2-7-1,-8-8-23,-6-7 1,-7-2-1,3-5 1,-5 1-28,-1-1 0,-3-2 0,1 0 0,5 4-3,4 5 1,4-2 0,4 2-1,2 3-61,4 5 1,5 6-1,10 8 1,7 2 114,7 2 1,7 6 0,12 1-45,8 6 1,9 8-1,14 9 1,7 6 601,5 4 1,7 1 0,-6 0 106,-1 0-662,6 7 0,-3-6 1,4 6-1,-5-2 14,-4 1 0,-2 1 1,1-2-140,-1 5 128,-6-3 1,-9-5 0,-10-9 0,-6-2-82,-5-3 1,-4-8-1,-12-6-212,-4-3 1,-11-11 0,-4-5 0,-6-8 297,-6-8 1,-4 1-1,-9-12 1,-3-1 37,-2 3 0,-1-10 0,-2 6 0,3 0 14,1-2 1,-4 6 0,3-1 0,-2 1-82,0-1 1,9 7-1,3 2-68,12 9-267,9 4 499,15 10-105,9 1 1,16 14 0,11 5 0,10 7-35,9 7 0,2 3 0,9 2 0,0 0 8,-2 0 1,6 5 0,-6 1-1,2-1-45,-1 2 0,-6-4 0,2 6 0,-2-1 22,2 1 0,-11 0 0,-1 1 0,-11-6-32,-8-8 0,-11-5 0,-7-8-716,-6-3 0,-7-4 0,-11-9 0,-5-3 617,-3-6 0,-9-9 0,-3-6 0,-4-5 398,-2-5 1,-4 1 0,-3-6-63,-1-2-193,5 5 0,-9-5 1,6 5-1,-2-2-50,-4-3 1,6 5 0,3 4 0,7 6-172,7 7 1,12 4 287,8 2 1,14 6-1,14 5 1,9 10 557,10 9 0,7 8 0,10 8 0,2 1-480,2 5 1,6-3 0,-1 6-1,2-1-92,-2 1 1,3-4 0,-3 7-1,3 4-56,2 3 0,-1 1 1,-6-6-1,-9-3 52,-8-6 0,-12-5 355,-5-5-452,-11-11 1,-12-8-1,-12-9 1,-6-3-278,-4-5 0,-9-11 0,-8-5 1,-4-5 352,-2-5 1,-4-4 0,-3-4-1,1 1-32,-1 1 1,3 8 0,2-4 0,-1 2-35,-1-1 0,-1 1 0,6 5 1,-1 2-83,1 3 0,4 2 0,4 5 0,6 0-138,7 5 0,15 0-90,10 9 1,14 4-1,13 11 485,8 11-84,11 6 0,10 6 0,6 1-273,0 3 188,0 6 0,0-9 0,0 7 0,0 3 43,0 0 0,0 3 1,-2-1-1,-5 1 39,-8 0 0,-8-8 1,-11-4-133,-7-8 0,-9-10 0,-18-8 0,-4-4 46,-4-6 0,-10-6 0,-5-11 0,-7-2 74,-4-6 0,-6-10 0,-6-4 0,0-1-10,-1-1 0,5 6 0,-4-4 1,2 3-3,-2 2 0,4 2 0,-4 2-87,4 0-24,2 7 1,6 0 0,5 7 0,8 1-214,6 8 0,13 4 45,8 4 399,6 0 1,19 9-1,7 6 1,11 9-134,7 6 1,9 2-1,-2 3 1,3 3-23,2 2 1,-5 1 0,0 4 0,1 0-2,3 1 1,-1-5-1,-5 6 1,-8-9 36,-9-5 0,-7-4 0,-7-3 154,-9-6 1,-8-9 0,-14-8-2261,-8-6 1997,-8-6 0,-9-8 1,-5-4-1,-4-6 151,-4-8 0,-8 1 0,-2-8 1,-2-1-94,0-2 1,5 4 0,-5 1 0,-1 1-79,-2-1 0,-1 1 0,4-3 1,6 8-38,2 6 1,10 4 0,4 7 106,8 1 1,13 4 0,14 12 0,10 2-86,9 3 0,12 5 0,12 11 0,6 5 708,2 3 0,10 4 0,-3 1 0,4 3-475,-1-3 1,-8 4 0,4 0 0,1 3-56,3 8 0,-6-8 0,-3 6-61,-4-3 106,-9-6 0,-1 2 0,-8-7 267,-5-2-62,-9-11 1,-11-8-244,-10-6-475,-4-1 0,-13-7 1,-4-5-1,-5-8 357,-5-10 0,-5-9 0,-9-4 0,-2 0-10,2 0 0,-3-3 0,1 3 1,0-2-48,-1-3 1,-1 5 0,-3 0 0,6 2-11,3 0 1,3 5-1,3 7-117,6 1 0,21 10-203,15 7 0,10 6 1,21 7-1,9 9 473,8 8 0,4 5 0,6 4 0,3 2 415,-3 1 1,-5 5 0,4-3-629,2 2 162,1 1 1,-5 6-1,-3-1 1,-4 1 7,-1-1 0,-6-4 0,-3-3 0,-7-3-77,-12-6 1,-9-11 0,-11-11-405,-5-1 0,-9-5 1,-13-11-1,-6-10 888,-7-8 0,-11-3 0,-5-11 1,-3-2-335,-2-2 0,5 0 0,2 2 1,0 2-65,-1-2 1,5 0-1,-4 1 1,1 4-20,4 0 0,2 6 0,3-3 14,4 8-420,10 4 209,8 8 720,15 6 1,4 4 0,15 10 0,11 7-322,11 7 1,13 7 0,11 10 0,4 4-215,1 0 1,-2 4 0,-2-2 0,1 3-9,5 1 0,-4 1 0,4-1 0,-7 1 20,-4-1 0,-1-4 0,-9-4 1,-7-6-39,-10-8 1,-14-10 0,-9-5-593,-6-2 0,-11-4 1,-8-8-1,-4-7 491,-7-7 0,-5-5 0,-10-9-114,-4-3 258,4 3 1,-10-12 0,4 6 0,-1-3-38,-4 1 0,4 0 0,-2-4 0,1 2 31,0 1 0,3 6 0,8-2 0,4 5 105,5 9 94,17 5 1,14 11-1,22 6 1,12 9 314,11 8 0,8 16 0,5 2 0,6 3-409,0 2 0,-3 4 1,3-4-1,-4 1-61,-1 4 1,-3-3 0,-4 0-72,-1-2 69,-6-2 0,-2-5 0,-9 0-22,-3 0 1,-12-9 0,-16-6-591,-12-9 1,-3-7 0,-11-6 0,-3-6 350,-3-7 1,-9 0 0,2-8 0,-3-4 282,3-4 1,-4-1-1,4 5 1,-6-2-92,-4-3 0,8 3 0,-4-3 1,4 3-11,3 2 0,-3 0 0,7 2 0,3 3-6,6 6 1,13 9-225,14 6 0,14 7 1,13 6-1,8 11 193,6 9 0,11 1 0,3 11 0,2 0 724,0-1 1,-7-4-1,1 3-695,-2 0 51,4 1 1,-10 1 0,2-2 0,-5-4 49,-6-3 1,-8 2 0,-7-12-132,-7-2 0,-7-9 0,-10-5 0,-7-3-198,-7-2 1,-5-9 0,-9-5 0,-3-6 608,-5-4 0,-4-7 0,-2-6 1,1 3-372,-1 1 0,1 2 0,-1 0 1,-1-2-9,-4-3 0,4 5 0,-2-2 0,5 8-36,4 2 1,6 1-1,1 5-276,6 1 289,13 4 0,10 12 1,10 0 145,5 0 1,13 14 0,8 6 0,10 8 67,9 3 1,0 2 0,5 1 0,-2 2-111,-3-1 0,-1 3 0,-3-2 1,1-2-62,-1-1 1,-1-2-1,-4 0 1,-6-1 12,-8-5 0,-6-2-27,-11-8 1,-4-6 0,-12-6 0,-6-6 28,-7-7 1,-6-6 0,-10-5 0,-3-4 54,-1-5 0,-3-2 1,-4-3-1,-1 1-5,1 4 0,4-1 0,3 5 0,-1-3-20,0-2 1,1 5 0,-3 2-1,8 2 83,6 3 0,8 7 167,9 1 1,8 8-1,13-1 1,11 10-286,6 9 0,11 6 1,4 6-1,3-1-59,1 2 1,1 1-1,-1 2 1,1 0 87,-1 0 0,-5 2 0,1 1 1,-1 3-24,-1-3 0,-2-1 0,-9-4 0,-5-3 164,-8-5 1,-8-9-247,-8-2-212,-7-6 1,-5-4 0,-12-13 0,-9-5 164,-4-8 0,-5-4 1,-4-1-1,1 0 158,4 0 1,-4 5 0,5 1 0,0-1-37,4 2 1,4-4-1,1 7 1,0 2-108,0 2 1,6 2 72,5-1 0,11 7 1,11 6 63,12 6 0,10 11 1,10 9-1,6 1-107,5 3 1,-7 3-1,8 1 1170,-1 0-1024,-7 0 1,1 0 0,-4 0 0,1-2-23,-2-3 0,-8-4 0,-5-6-306,-4-1 377,-8 1 1,-4-7 0,-10-4-359,-6-4 1,-11-9 0,-7-6 0,-6-7 329,1-3 1,-6 0 0,1-4 0,-3 3-138,1-3 1,6 6 0,-1 1-1,4 4-16,1 1 1,0-1 0,1 0 0,4 0-39,6 3 0,4 7 127,6-4 1,6 11-1,15 4 68,9 10 1,10 6 0,6 1 0,4 3-222,-1 0 0,-1 4 1,-7-6 698,0 2-540,0-5 0,-2 9 0,-3-7 0,-5-4-132,-4-5 0,-8 2-101,-4-4 0,-7-3 1,-6-4-1,-10-6 150,-4-7 0,-4-4 1,-5-3-1,0-2 94,0-2 0,0 0 0,0 6 0,2-1-103,3 1 1,-2-1-1,8 2 1,1 2 11,1 2 1,5 5 0,1-4 294,1 2-216,8 2 0,-2 5-1046,10 0 1187,3 7 0,13 0 0,2 7 86,1 1-222,-5-3 0,8 9 0,-6-9 1,-2-2-42,-2 3 0,-7-5 0,1 2-16,1 3 1,-5-5-15,-2 3 0,-5-8 0,-5 2-310,-6-3 0,-2-4 0,-3-1 1,1-2 462,-1 1 1,1-3 0,-1 0 0,1 0-101,-1 0 0,1 1 0,-1 2-688,0-1 283,1-7 550,6 10 0,4-3 0,10 8-467,6 3 1,-3 4 285,3-5 1,-8 2 524,2-2 0,-5-3 0,-3 1-684,-2-6 0,-7 1 0,1-5 229,-3 0 1,4 6 346,0-4 53,6 3-598,-3 2-670,7 0 246,0 0 0,7 0 36,4 0 1,-3 2 571,3 3-1734,-8-4 1575,4 6 0,-9-7 0,-3-1-389,-5-5 1,1 5 0,1-6 596,1 0 0,-4 3 0,4-4 468,-1 1 1,4 0 0,-3 4 328,1-3 561,4 1-925,-5 5 1,5 0-433,-3 0 0,3-1 342,-3-5 0,5 5-1161,5-5 1,-3-2-319,3-2 1,-3 1 717,-2-1 1,0-1 0,0-4 0</inkml:trace>
  <inkml:trace contextRef="#ctx0" brushRef="#br2" timeOffset="10.1039">8684 15606 22490,'14'2'0,"-2"1"0,-2 2-183,2-1 0,-3-2 0,1-2-989,2 0 0,-5-2 337,-2-3 0,-5-4 1,-5-8 2108,-5-4-740,-4 4 0,-3-11 1,-2 6 1117,-2-2-1233,0 5 1,7-4 0,2 8 305,2-1 0,1 1-557,-1-1 0,5 8 0,10 4 1,5 8 101,4 6 1,9 4 0,1 1-1,2 3 246,-1 2 0,1-2 1,4 2-1,-5-1-453,-4 2 1,2-9 0,-3 4 0,-3-3-229,-5 1 98,2-5 0,-19-4 0,-2-12 0,-10-9 5,-9-8 1,-3 0 0,-4-3 0,-1-3 42,-3 1 1,6-5 0,6 9 308,-3 1-145,6-5 1,1 12 0,9-4-123,2 4 1,8 3 0,4 5-130,11 9 0,5 9 0,7 10 0,3 3 163,1 3 0,2-1 1,-1 2-1,-3-6-50,-1-3 1,-7-1-1,2-1 1,-6 1 93,-5-1 1,3-4 60,-8-1-225,7-6-27,-11 3 0,6-9-1606,-7-3 1790,0-4 1,-7-7 0,-3 1 0,-4-1-47,-1 1 0,-1-1 0,1-1 0,-1-2-15,1-1 1,-1 4-1,1 6 1,1-2-202,4-2 1,-4 4 196,4-1 0,3 9-74,1 2 0,12 7 1,6 9-1,5 1 247,4 4 1,-1-4-1,-2 4 1,0-4 423,3-2 0,0 1 0,-6-1-341,1 1-293,-1-1 0,-4-1 0,-3-2 0,1-1-1019,0 1 758,-6-5 0,-3 6 0,-9-4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E4CAC1-E0EB-C144-9298-4AF66031C0ED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986D40-40C1-E04D-AFBB-E527CFA8F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29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D818-5787-F34A-AC28-EC6D598AE43E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D7B3-6188-2B48-8E69-B204F1059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441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D818-5787-F34A-AC28-EC6D598AE43E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D7B3-6188-2B48-8E69-B204F1059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301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D818-5787-F34A-AC28-EC6D598AE43E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D7B3-6188-2B48-8E69-B204F1059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64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D818-5787-F34A-AC28-EC6D598AE43E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D7B3-6188-2B48-8E69-B204F1059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919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D818-5787-F34A-AC28-EC6D598AE43E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D7B3-6188-2B48-8E69-B204F1059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041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D818-5787-F34A-AC28-EC6D598AE43E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D7B3-6188-2B48-8E69-B204F1059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94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D818-5787-F34A-AC28-EC6D598AE43E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D7B3-6188-2B48-8E69-B204F1059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D818-5787-F34A-AC28-EC6D598AE43E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D7B3-6188-2B48-8E69-B204F1059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524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D818-5787-F34A-AC28-EC6D598AE43E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D7B3-6188-2B48-8E69-B204F1059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315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D818-5787-F34A-AC28-EC6D598AE43E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D7B3-6188-2B48-8E69-B204F1059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274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D818-5787-F34A-AC28-EC6D598AE43E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D7B3-6188-2B48-8E69-B204F1059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609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CD818-5787-F34A-AC28-EC6D598AE43E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DD7B3-6188-2B48-8E69-B204F1059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981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EC49FD3-83B7-D84D-A046-D45374712C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00"/>
            <a:ext cx="9144000" cy="683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451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10836" y="108525"/>
            <a:ext cx="8922328" cy="66386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1929366"/>
              </p:ext>
            </p:extLst>
          </p:nvPr>
        </p:nvGraphicFramePr>
        <p:xfrm>
          <a:off x="110836" y="108525"/>
          <a:ext cx="8922328" cy="6638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1164">
                  <a:extLst>
                    <a:ext uri="{9D8B030D-6E8A-4147-A177-3AD203B41FA5}">
                      <a16:colId xmlns:a16="http://schemas.microsoft.com/office/drawing/2014/main" val="2661898855"/>
                    </a:ext>
                  </a:extLst>
                </a:gridCol>
                <a:gridCol w="4461164">
                  <a:extLst>
                    <a:ext uri="{9D8B030D-6E8A-4147-A177-3AD203B41FA5}">
                      <a16:colId xmlns:a16="http://schemas.microsoft.com/office/drawing/2014/main" val="1891210336"/>
                    </a:ext>
                  </a:extLst>
                </a:gridCol>
              </a:tblGrid>
              <a:tr h="331931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7002991"/>
                  </a:ext>
                </a:extLst>
              </a:tr>
              <a:tr h="331931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3304845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3020288" y="1335124"/>
            <a:ext cx="914400" cy="914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953490" y="1335124"/>
            <a:ext cx="914400" cy="9144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86692" y="1335124"/>
            <a:ext cx="914400" cy="9144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744" y="2427016"/>
            <a:ext cx="42325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Can you rearrange the 3 cards above to a number that is divisible by 3?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2509" y="214424"/>
            <a:ext cx="396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3 digits are written onto cards</a:t>
            </a:r>
          </a:p>
          <a:p>
            <a:pPr algn="ctr"/>
            <a:r>
              <a:rPr lang="en-GB" dirty="0"/>
              <a:t>The cards are arranged to create a 3 digit number: 752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563088" y="3813982"/>
            <a:ext cx="914400" cy="914400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884221" y="3813982"/>
            <a:ext cx="914400" cy="914400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233063" y="3813982"/>
            <a:ext cx="914400" cy="914400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563088" y="4487814"/>
            <a:ext cx="914400" cy="914400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884221" y="4487814"/>
            <a:ext cx="914400" cy="914400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233063" y="4487814"/>
            <a:ext cx="914400" cy="914400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563088" y="5161646"/>
            <a:ext cx="914400" cy="914400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884221" y="5161646"/>
            <a:ext cx="914400" cy="914400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233063" y="5161646"/>
            <a:ext cx="914400" cy="914400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>
                <a:solidFill>
                  <a:srgbClr val="C00000"/>
                </a:solidFill>
              </a:rPr>
              <a:t>9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1427022" y="5259496"/>
            <a:ext cx="1856509" cy="1385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3172688" y="4150898"/>
            <a:ext cx="914400" cy="914400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>
                <a:solidFill>
                  <a:srgbClr val="C00000"/>
                </a:solidFill>
              </a:rPr>
              <a:t>+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4743" y="3414957"/>
            <a:ext cx="42325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Each of the three 3-digit numbers in the calculation below are divisible by 3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24690" y="5839421"/>
            <a:ext cx="43226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The last digit in each number is hidden.</a:t>
            </a:r>
          </a:p>
          <a:p>
            <a:pPr algn="ctr"/>
            <a:r>
              <a:rPr lang="en-GB" dirty="0"/>
              <a:t>Explain why the last digit cannot be an </a:t>
            </a:r>
            <a:r>
              <a:rPr lang="en-GB" dirty="0" smtClean="0"/>
              <a:t>8 in any of the 3 numbers</a:t>
            </a:r>
            <a:endParaRPr lang="en-GB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BD021B7-D15D-6F44-B8CB-5B60C1BB70C9}"/>
                  </a:ext>
                </a:extLst>
              </p14:cNvPr>
              <p14:cNvContentPartPr/>
              <p14:nvPr/>
            </p14:nvContentPartPr>
            <p14:xfrm>
              <a:off x="2802240" y="4007735"/>
              <a:ext cx="483120" cy="18655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BD021B7-D15D-6F44-B8CB-5B60C1BB70C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87480" y="3995135"/>
                <a:ext cx="511920" cy="1893600"/>
              </a:xfrm>
              <a:prstGeom prst="rect">
                <a:avLst/>
              </a:prstGeom>
            </p:spPr>
          </p:pic>
        </mc:Fallback>
      </mc:AlternateContent>
      <p:sp>
        <p:nvSpPr>
          <p:cNvPr id="24" name="TextBox 23"/>
          <p:cNvSpPr txBox="1"/>
          <p:nvPr/>
        </p:nvSpPr>
        <p:spPr>
          <a:xfrm>
            <a:off x="4727864" y="430760"/>
            <a:ext cx="42325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How many numbers between </a:t>
            </a:r>
          </a:p>
          <a:p>
            <a:pPr algn="ctr"/>
            <a:r>
              <a:rPr lang="en-GB" sz="2000" b="1" dirty="0" smtClean="0">
                <a:solidFill>
                  <a:srgbClr val="FF0000"/>
                </a:solidFill>
              </a:rPr>
              <a:t>25310</a:t>
            </a:r>
            <a:r>
              <a:rPr lang="en-GB" sz="2000" b="1" dirty="0" smtClean="0"/>
              <a:t> </a:t>
            </a:r>
            <a:r>
              <a:rPr lang="en-GB" sz="2000" dirty="0" smtClean="0"/>
              <a:t>and</a:t>
            </a:r>
            <a:r>
              <a:rPr lang="en-GB" sz="2000" b="1" dirty="0" smtClean="0"/>
              <a:t> </a:t>
            </a:r>
            <a:r>
              <a:rPr lang="en-GB" sz="2000" b="1" dirty="0" smtClean="0">
                <a:solidFill>
                  <a:srgbClr val="FF0000"/>
                </a:solidFill>
              </a:rPr>
              <a:t>25319</a:t>
            </a:r>
            <a:r>
              <a:rPr lang="en-GB" sz="2000" b="1" dirty="0" smtClean="0"/>
              <a:t> </a:t>
            </a:r>
          </a:p>
          <a:p>
            <a:pPr algn="ctr"/>
            <a:r>
              <a:rPr lang="en-GB" sz="2000" dirty="0" smtClean="0"/>
              <a:t>are divisible by 6?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27864" y="1919184"/>
            <a:ext cx="42325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How many numbers between </a:t>
            </a:r>
          </a:p>
          <a:p>
            <a:pPr algn="ctr"/>
            <a:r>
              <a:rPr lang="en-GB" sz="2000" b="1" dirty="0" smtClean="0">
                <a:solidFill>
                  <a:srgbClr val="FF0000"/>
                </a:solidFill>
              </a:rPr>
              <a:t>25320</a:t>
            </a:r>
            <a:r>
              <a:rPr lang="en-GB" sz="2000" b="1" dirty="0" smtClean="0"/>
              <a:t> </a:t>
            </a:r>
            <a:r>
              <a:rPr lang="en-GB" sz="2000" dirty="0" smtClean="0"/>
              <a:t>and</a:t>
            </a:r>
            <a:r>
              <a:rPr lang="en-GB" sz="2000" b="1" dirty="0" smtClean="0"/>
              <a:t> </a:t>
            </a:r>
            <a:r>
              <a:rPr lang="en-GB" sz="2000" b="1" dirty="0" smtClean="0">
                <a:solidFill>
                  <a:srgbClr val="FF0000"/>
                </a:solidFill>
              </a:rPr>
              <a:t>25329</a:t>
            </a:r>
            <a:r>
              <a:rPr lang="en-GB" sz="2000" b="1" dirty="0" smtClean="0"/>
              <a:t> </a:t>
            </a:r>
          </a:p>
          <a:p>
            <a:pPr algn="ctr"/>
            <a:r>
              <a:rPr lang="en-GB" sz="2000" dirty="0" smtClean="0"/>
              <a:t>are divisible by 6?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882509" y="4678514"/>
            <a:ext cx="673747" cy="77448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solidFill>
                  <a:schemeClr val="tx1"/>
                </a:solidFill>
              </a:rPr>
              <a:t>7</a:t>
            </a:r>
            <a:endParaRPr lang="en-GB" sz="4400" dirty="0">
              <a:solidFill>
                <a:schemeClr val="tx1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6035630" y="4678515"/>
            <a:ext cx="673747" cy="77448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solidFill>
                  <a:schemeClr val="tx1"/>
                </a:solidFill>
              </a:rPr>
              <a:t>1</a:t>
            </a:r>
            <a:endParaRPr lang="en-GB" sz="4400" dirty="0">
              <a:solidFill>
                <a:schemeClr val="tx1"/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5188751" y="4685475"/>
            <a:ext cx="673747" cy="77448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solidFill>
                  <a:schemeClr val="tx1"/>
                </a:solidFill>
              </a:rPr>
              <a:t>3</a:t>
            </a:r>
            <a:endParaRPr lang="en-GB" sz="4400" dirty="0">
              <a:solidFill>
                <a:schemeClr val="tx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893326" y="5710527"/>
            <a:ext cx="38420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How many ways can you arrange the 4 cards so they make a 4 digit number that is divisible by 6?</a:t>
            </a:r>
            <a:endParaRPr lang="en-GB" dirty="0"/>
          </a:p>
        </p:txBody>
      </p:sp>
      <p:sp>
        <p:nvSpPr>
          <p:cNvPr id="34" name="TextBox 33"/>
          <p:cNvSpPr txBox="1"/>
          <p:nvPr/>
        </p:nvSpPr>
        <p:spPr>
          <a:xfrm>
            <a:off x="4803533" y="3511578"/>
            <a:ext cx="396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4 </a:t>
            </a:r>
            <a:r>
              <a:rPr lang="en-GB" dirty="0"/>
              <a:t>digits are written onto cards</a:t>
            </a:r>
          </a:p>
          <a:p>
            <a:pPr algn="ctr"/>
            <a:r>
              <a:rPr lang="en-GB" dirty="0"/>
              <a:t>The cards are arranged to create a </a:t>
            </a:r>
            <a:r>
              <a:rPr lang="en-GB" dirty="0" smtClean="0"/>
              <a:t>4 </a:t>
            </a:r>
            <a:r>
              <a:rPr lang="en-GB" dirty="0"/>
              <a:t>digit number: </a:t>
            </a:r>
            <a:r>
              <a:rPr lang="en-GB" dirty="0" smtClean="0"/>
              <a:t>3178</a:t>
            </a:r>
            <a:endParaRPr lang="en-GB" dirty="0"/>
          </a:p>
        </p:txBody>
      </p:sp>
      <p:sp>
        <p:nvSpPr>
          <p:cNvPr id="35" name="Rounded Rectangle 34"/>
          <p:cNvSpPr/>
          <p:nvPr/>
        </p:nvSpPr>
        <p:spPr>
          <a:xfrm>
            <a:off x="7729388" y="4671832"/>
            <a:ext cx="673747" cy="77448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solidFill>
                  <a:schemeClr val="tx1"/>
                </a:solidFill>
              </a:rPr>
              <a:t>8</a:t>
            </a:r>
            <a:endParaRPr lang="en-GB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44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1667" t="19219" r="7166" b="13385"/>
          <a:stretch/>
        </p:blipFill>
        <p:spPr>
          <a:xfrm>
            <a:off x="233680" y="118607"/>
            <a:ext cx="8676640" cy="657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1998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D25DC4684597469283AF7CE95107EC" ma:contentTypeVersion="34" ma:contentTypeDescription="Create a new document." ma:contentTypeScope="" ma:versionID="785408ae4be55a81078d07877e8c0ffc">
  <xsd:schema xmlns:xsd="http://www.w3.org/2001/XMLSchema" xmlns:xs="http://www.w3.org/2001/XMLSchema" xmlns:p="http://schemas.microsoft.com/office/2006/metadata/properties" xmlns:ns3="c81e9e3d-467c-4f61-82b9-682188d4a895" xmlns:ns4="98eff340-d4c8-42ef-ae25-89e39a86986e" targetNamespace="http://schemas.microsoft.com/office/2006/metadata/properties" ma:root="true" ma:fieldsID="7184b66302fda5d5b6335ae55b25d13d" ns3:_="" ns4:_="">
    <xsd:import namespace="c81e9e3d-467c-4f61-82b9-682188d4a895"/>
    <xsd:import namespace="98eff340-d4c8-42ef-ae25-89e39a86986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OCR" minOccurs="0"/>
                <xsd:element ref="ns4:NotebookType" minOccurs="0"/>
                <xsd:element ref="ns4:FolderType" minOccurs="0"/>
                <xsd:element ref="ns4:CultureName" minOccurs="0"/>
                <xsd:element ref="ns4:AppVersion" minOccurs="0"/>
                <xsd:element ref="ns4:TeamsChannelId" minOccurs="0"/>
                <xsd:element ref="ns4:Owner" minOccurs="0"/>
                <xsd:element ref="ns4:Math_Settings" minOccurs="0"/>
                <xsd:element ref="ns4:DefaultSectionNames" minOccurs="0"/>
                <xsd:element ref="ns4:Templates" minOccurs="0"/>
                <xsd:element ref="ns4:Teachers" minOccurs="0"/>
                <xsd:element ref="ns4:Students" minOccurs="0"/>
                <xsd:element ref="ns4:Student_Groups" minOccurs="0"/>
                <xsd:element ref="ns4:Distribution_Groups" minOccurs="0"/>
                <xsd:element ref="ns4:LMS_Mapping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IsNotebookLocked" minOccurs="0"/>
                <xsd:element ref="ns4:Teams_Channel_Section_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1e9e3d-467c-4f61-82b9-682188d4a89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eff340-d4c8-42ef-ae25-89e39a8698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bookType" ma:index="21" nillable="true" ma:displayName="Notebook Type" ma:internalName="NotebookType">
      <xsd:simpleType>
        <xsd:restriction base="dms:Text"/>
      </xsd:simpleType>
    </xsd:element>
    <xsd:element name="FolderType" ma:index="22" nillable="true" ma:displayName="Folder Type" ma:internalName="FolderType">
      <xsd:simpleType>
        <xsd:restriction base="dms:Text"/>
      </xsd:simpleType>
    </xsd:element>
    <xsd:element name="CultureName" ma:index="23" nillable="true" ma:displayName="Culture Name" ma:internalName="CultureName">
      <xsd:simpleType>
        <xsd:restriction base="dms:Text"/>
      </xsd:simpleType>
    </xsd:element>
    <xsd:element name="AppVersion" ma:index="24" nillable="true" ma:displayName="App Version" ma:internalName="AppVersion">
      <xsd:simpleType>
        <xsd:restriction base="dms:Text"/>
      </xsd:simpleType>
    </xsd:element>
    <xsd:element name="TeamsChannelId" ma:index="25" nillable="true" ma:displayName="Teams Channel Id" ma:internalName="TeamsChannelId">
      <xsd:simpleType>
        <xsd:restriction base="dms:Text"/>
      </xsd:simpleType>
    </xsd:element>
    <xsd:element name="Owner" ma:index="26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7" nillable="true" ma:displayName="Math Settings" ma:internalName="Math_Settings">
      <xsd:simpleType>
        <xsd:restriction base="dms:Text"/>
      </xsd:simpleType>
    </xsd:element>
    <xsd:element name="DefaultSectionNames" ma:index="28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9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30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1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2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3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4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5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6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7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8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9" nillable="true" ma:displayName="Is Collaboration Space Locked" ma:internalName="Is_Collaboration_Space_Locked">
      <xsd:simpleType>
        <xsd:restriction base="dms:Boolean"/>
      </xsd:simpleType>
    </xsd:element>
    <xsd:element name="IsNotebookLocked" ma:index="40" nillable="true" ma:displayName="Is Notebook Locked" ma:internalName="IsNotebookLocked">
      <xsd:simpleType>
        <xsd:restriction base="dms:Boolean"/>
      </xsd:simpleType>
    </xsd:element>
    <xsd:element name="Teams_Channel_Section_Location" ma:index="41" nillable="true" ma:displayName="Teams Channel Section Location" ma:internalName="Teams_Channel_Section_Locat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s_Collaboration_Space_Locked xmlns="98eff340-d4c8-42ef-ae25-89e39a86986e" xsi:nil="true"/>
    <Templates xmlns="98eff340-d4c8-42ef-ae25-89e39a86986e" xsi:nil="true"/>
    <Has_Teacher_Only_SectionGroup xmlns="98eff340-d4c8-42ef-ae25-89e39a86986e" xsi:nil="true"/>
    <DefaultSectionNames xmlns="98eff340-d4c8-42ef-ae25-89e39a86986e" xsi:nil="true"/>
    <Teachers xmlns="98eff340-d4c8-42ef-ae25-89e39a86986e">
      <UserInfo>
        <DisplayName/>
        <AccountId xsi:nil="true"/>
        <AccountType/>
      </UserInfo>
    </Teachers>
    <Distribution_Groups xmlns="98eff340-d4c8-42ef-ae25-89e39a86986e" xsi:nil="true"/>
    <Self_Registration_Enabled xmlns="98eff340-d4c8-42ef-ae25-89e39a86986e" xsi:nil="true"/>
    <LMS_Mappings xmlns="98eff340-d4c8-42ef-ae25-89e39a86986e" xsi:nil="true"/>
    <Invited_Teachers xmlns="98eff340-d4c8-42ef-ae25-89e39a86986e" xsi:nil="true"/>
    <Invited_Students xmlns="98eff340-d4c8-42ef-ae25-89e39a86986e" xsi:nil="true"/>
    <IsNotebookLocked xmlns="98eff340-d4c8-42ef-ae25-89e39a86986e" xsi:nil="true"/>
    <CultureName xmlns="98eff340-d4c8-42ef-ae25-89e39a86986e" xsi:nil="true"/>
    <Teams_Channel_Section_Location xmlns="98eff340-d4c8-42ef-ae25-89e39a86986e" xsi:nil="true"/>
    <AppVersion xmlns="98eff340-d4c8-42ef-ae25-89e39a86986e" xsi:nil="true"/>
    <FolderType xmlns="98eff340-d4c8-42ef-ae25-89e39a86986e" xsi:nil="true"/>
    <Owner xmlns="98eff340-d4c8-42ef-ae25-89e39a86986e">
      <UserInfo>
        <DisplayName/>
        <AccountId xsi:nil="true"/>
        <AccountType/>
      </UserInfo>
    </Owner>
    <Students xmlns="98eff340-d4c8-42ef-ae25-89e39a86986e">
      <UserInfo>
        <DisplayName/>
        <AccountId xsi:nil="true"/>
        <AccountType/>
      </UserInfo>
    </Students>
    <TeamsChannelId xmlns="98eff340-d4c8-42ef-ae25-89e39a86986e" xsi:nil="true"/>
    <NotebookType xmlns="98eff340-d4c8-42ef-ae25-89e39a86986e" xsi:nil="true"/>
    <Student_Groups xmlns="98eff340-d4c8-42ef-ae25-89e39a86986e">
      <UserInfo>
        <DisplayName/>
        <AccountId xsi:nil="true"/>
        <AccountType/>
      </UserInfo>
    </Student_Groups>
    <Math_Settings xmlns="98eff340-d4c8-42ef-ae25-89e39a86986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65873A1-CDF4-463F-9978-A2CA4F1E0036}">
  <ds:schemaRefs>
    <ds:schemaRef ds:uri="98eff340-d4c8-42ef-ae25-89e39a86986e"/>
    <ds:schemaRef ds:uri="c81e9e3d-467c-4f61-82b9-682188d4a895"/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96FA7F9-8638-4F6B-8C8D-5D3CF9A0A7E7}">
  <ds:schemaRefs>
    <ds:schemaRef ds:uri="http://purl.org/dc/elements/1.1/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98eff340-d4c8-42ef-ae25-89e39a86986e"/>
    <ds:schemaRef ds:uri="http://schemas.openxmlformats.org/package/2006/metadata/core-properties"/>
    <ds:schemaRef ds:uri="c81e9e3d-467c-4f61-82b9-682188d4a895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3E1CA008-3F7E-48D5-A2BF-4CF137E5806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153</Words>
  <Application>Microsoft Office PowerPoint</Application>
  <PresentationFormat>On-screen Show (4:3)</PresentationFormat>
  <Paragraphs>32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6</cp:revision>
  <cp:lastPrinted>2021-03-28T23:01:06Z</cp:lastPrinted>
  <dcterms:created xsi:type="dcterms:W3CDTF">2021-03-28T16:09:02Z</dcterms:created>
  <dcterms:modified xsi:type="dcterms:W3CDTF">2021-04-19T13:51:50Z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0x010100F2D25DC4684597469283AF7CE95107EC</vt:lpwstr>
  </property>
</Properties>
</file>