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  <p:sldMasterId id="2147483654" r:id="rId3"/>
    <p:sldMasterId id="2147483655" r:id="rId4"/>
    <p:sldMasterId id="2147483649" r:id="rId5"/>
    <p:sldMasterId id="2147483803" r:id="rId6"/>
  </p:sldMasterIdLst>
  <p:notesMasterIdLst>
    <p:notesMasterId r:id="rId11"/>
  </p:notesMasterIdLst>
  <p:handoutMasterIdLst>
    <p:handoutMasterId r:id="rId12"/>
  </p:handoutMasterIdLst>
  <p:sldIdLst>
    <p:sldId id="264" r:id="rId7"/>
    <p:sldId id="265" r:id="rId8"/>
    <p:sldId id="266" r:id="rId9"/>
    <p:sldId id="319" r:id="rId10"/>
  </p:sldIdLst>
  <p:sldSz cx="9144000" cy="6858000" type="screen4x3"/>
  <p:notesSz cx="6805613" cy="99441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FF2F92"/>
    <a:srgbClr val="9437FF"/>
    <a:srgbClr val="0096FF"/>
    <a:srgbClr val="4E8F00"/>
    <a:srgbClr val="FFFC00"/>
    <a:srgbClr val="FF9300"/>
    <a:srgbClr val="FF2600"/>
    <a:srgbClr val="008F00"/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64"/>
    <p:restoredTop sz="84493" autoAdjust="0"/>
  </p:normalViewPr>
  <p:slideViewPr>
    <p:cSldViewPr>
      <p:cViewPr varScale="1">
        <p:scale>
          <a:sx n="95" d="100"/>
          <a:sy n="95" d="100"/>
        </p:scale>
        <p:origin x="1920" y="192"/>
      </p:cViewPr>
      <p:guideLst>
        <p:guide orient="horz" pos="2387"/>
        <p:guide orient="horz" pos="89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C248298-C5F2-9C44-BD0D-10C9145306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EE288C31-6ACD-394E-87A9-9966EB260CA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66A9F9B8-F37E-0F4D-9D89-207B35FF683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625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B42BFA24-E783-934B-B0E2-7DB4D3B4E7F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45625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4904101-64C3-B248-9B3D-A52ECDFD368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08T20:21:30.53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2520 1021 24575,'0'8'0,"0"0"0,0-3 0,0 1 0,0 2 0,0-2 0,0 3 0,0-4 0,0 4 0,0-3 0,0 2 0,0 1 0,0-3 0,0 5 0,0-5 0,0 6 0,0-6 0,0 5 0,0-2 0,0 1 0,0 1 0,0-5 0,0 2 0,0 1 0,0 0 0,0 0 0,0 3 0,0-3 0,0 3 0,0 0 0,0 3 0,0-2 0,0 3 0,0-4 0,0 0 0,0-3 0,0 3 0,0-3 0,0 0 0,0 2 0,0-4 0,0 4 0,0-5 0,0 2 0,0-2 0,0 2 0,0-1 0,0 1 0,0-3 0,0 1 0,0-1 0,0 1 0,-3-1 0,3 1 0,-5-3 0,2-1 0,0-4 0,1-1 0,2-2 0,0 0 0,0 0 0,0-1 0,0 1 0,3 2 0,0 1 0,2 2 0,1 0 0,-1 0 0,1 0 0,-1 0 0,0 0 0,1 0 0,-1 0 0,1 0 0,-1-2 0,1 1 0,-1-1 0,1 2 0,-1-3 0,1 3 0,-1-3 0,1 3 0,-1-2 0,0 1 0,1-1 0,-1 2 0,1 0 0,-1-3 0,1 3 0,-1-3 0,1 3 0,-1 0 0,1 0 0,-1 0 0,1 0 0,-1 0 0,0 0 0,1 0 0,-1 0 0,1 0 0,-1 0 0,0 0 0,1 3 0,-1-3 0,0 5 0,1-5 0,-1 3 0,1-1 0,-1-1 0,1 1 0,-1 1 0,0-3 0,1 3 0,-1-3 0,1 0 0,-1 0 0,1 0 0,-1 0 0,1 0 0,-1 2 0,0-2 0,1 3 0,-1-3 0,0 0 0,1 2 0,-1-1 0,1 1 0,-1-2 0,0 0 0,1 0 0,-1 0 0,0 0 0,1 0 0,-1 0 0,0 0 0,1 0 0,-1 0 0,0 0 0,-2 0 0,-1 0 0</inkml:trace>
  <inkml:trace contextRef="#ctx0" brushRef="#br0" timeOffset="1716">2739 1269 24575,'0'12'0,"0"-1"0,0 1 0,0 4 0,0-4 0,0 4 0,0-4 0,0 0 0,0 0 0,0-3 0,0 3 0,0-3 0,0 0 0,0 2 0,0-4 0,0 4 0,0-5 0,0 3 0,0-1 0,0-2 0,0 6 0,0-6 0,0 5 0,-5-2 0,3 0 0,-3 3 0,5-6 0,0 5 0,0-5 0,0 3 0,0-4 0,0 1 0,0-1 0,0 1 0,0-1 0,0 1 0,0 2 0,0-2 0,0 6 0,0-6 0,0 5 0,0-5 0,0 3 0,0-4 0,0 1 0,0-1 0,0 1 0,0-1 0,0 0 0,0 1 0,0-1 0,0 1 0,0-1 0,0 0 0,0 0 0,0 0 0,0-2 0,0-1 0</inkml:trace>
  <inkml:trace contextRef="#ctx0" brushRef="#br0" timeOffset="3992">10217 2178 24575,'0'19'0,"0"10"0,0-3 0,0 12 0,0-8 0,0 13 0,0-2 0,0 4 0,0-6 0,0-6 0,0-8 0,0-1 0,0-8 0,0 0 0,0-7 0,0-1 0,0-2 0,0-1 0,0 1 0,0-1 0,2-2 0,1-1 0,5-2 0,1 0 0,3 0 0,0 0 0,0 0 0,4 0 0,0 0 0,1 0 0,1 0 0,-5 0 0,3 3 0,-1 0 0,-2 4 0,3-4 0,-4 2 0,0-1 0,0 2 0,0 0 0,0 0 0,0 0 0,-3 0 0,3 0 0,-3-1 0,0 1 0,2 0 0,-4 0 0,4 0 0,-5-1 0,3 1 0,-1 0 0,-2-1 0,3 1 0,-4-1 0,1 1 0,-1-3 0,0 2 0,1-5 0,-1 5 0,0-4 0,1 1 0,-4-4 0,1 1 0,-3-1 0</inkml:trace>
  <inkml:trace contextRef="#ctx0" brushRef="#br0" timeOffset="5521">10447 2493 24575,'0'18'0,"0"5"0,0-6 0,0 6 0,0-2 0,0-4 0,0 6 0,0-6 0,0-1 0,0-1 0,0 1 0,0-6 0,0 8 0,0-8 0,0 6 0,0-7 0,0 2 0,0-2 0,0 0 0,0 0 0,0-1 0,0-1 0,0 1 0,0 0 0,0-1 0,0 1 0,0-3 0,0 1 0,0-1 0,0 1 0,0-1 0,0 1 0,0-1 0,0 1 0,0-1 0,0 3 0,0-2 0,0 2 0,0-3 0,0 1 0,0-1 0,0 0 0,0 1 0,0-1 0,0 1 0,0-1 0,0 0 0,0 0 0,0 1 0,0-1 0,0 0 0,0 1 0,0-1 0,0 1 0,0-1 0,0 1 0,0-1 0,0 1 0,0-1 0,0 1 0,0-1 0,0 0 0,0 1 0,0-5 0,0-2 0</inkml:trace>
  <inkml:trace contextRef="#ctx0" brushRef="#br0" timeOffset="8732">2998 6141 24575,'0'15'0,"0"2"0,0 0 0,0 3 0,0 0 0,0-1 0,0 1 0,0 0 0,4 4 0,-4-3 0,4 2 0,-1-3 0,-3 0 0,3 0 0,-3-4 0,3 3 0,-2-6 0,2 3 0,-3-4 0,0 4 0,3-3 0,-3 2 0,3-6 0,-3 3 0,0-3 0,0 0 0,0-1 0,0-2 0,0-1 0,0 1 0,0-1 0,0 0 0,0 1 0,0-1 0,2-2 0,-1 1 0,1-1 0,-2 2 0,0 0 0,0 0 0,3-2 0,-3 2 0,3-2 0,-3 2 0,0 1 0,2-1 0,-1 1 0,1-1 0,-2 1 0,0-1 0,0 0 0,0 1 0,0-1 0,2-2 0,-1 2 0,1-2 0,1 0 0,-3-1 0,2-2 0</inkml:trace>
  <inkml:trace contextRef="#ctx0" brushRef="#br0" timeOffset="19936">1240 7932 24575,'0'-15'0,"0"3"0,0-3 0,2 3 0,2 0 0,2 0 0,0 0 0,0 0 0,0 2 0,-1 2 0,1 3 0,-1-1 0,1 3 0,-1-2 0,1 5 0,-1-3 0,1 3 0,-1 0 0,0 0 0,0 0 0,1 2 0,-4 1 0,3 3 0,-4 2 0,4-2 0,-2 6 0,0-3 0,2 3 0,-1-3 0,-1 2 0,2-1 0,-2-1 0,0 2 0,2-5 0,-4 3 0,4-4 0,-2 1 0,0-1 0,-1 1 0,1-1 0,-3 1 0,3-1 0,-3 0 0,0 1 0,0-1 0,0 1 0,0-1 0,0 1 0,0 2 0,0-2 0,0 6 0,0-6 0,0 5 0,0-2 0,-3 1 0,0 1 0,-3-2 0,-3 3 0,3 0 0,-3 0 0,0 4 0,2-3 0,-2 2 0,3-6 0,3 3 0,-3-3 0,3 3 0,-3 0 0,3 0 0,-3 4 0,3-3 0,-1 6 0,-1-6 0,4 6 0,-4-6 0,4 6 0,-5-6 0,6 6 0,-6-6 0,6 2 0,-6-3 0,6 0 0,-6 1 0,3-1 0,0-3 0,-2-1 0,4-2 0,-2-1 0,1 1 0,1-1 0,-3-2 0,3 2 0,-1-7 0,7 2 0,1-6 0,5 3 0,-1-2 0,1 2 0,-2-1 0,3-1 0,0 4 0,-3-1 0,3-1 0,-3 2 0,0-1 0,-1 2 0,-2 0 0,-1 0 0,1 0 0,-1 0 0,1 0 0,-1 0 0,1 0 0,-1 0 0,1 0 0,-1 2 0,1 1 0,-1 3 0,0-1 0,1 0 0,-1-2 0,0 2 0,1-4 0,-3 3 0,1-3 0,-1 1 0,3-2 0,-1 0 0,0 0 0,0 0 0,1 0 0,-1 0 0,0 0 0,1 0 0,-4 0 0,1 0 0</inkml:trace>
  <inkml:trace contextRef="#ctx0" brushRef="#br0" timeOffset="22994">1803 7834 24575,'-8'0'0,"0"0"0,3 0 0,-1 0 0,-2 0 0,2 0 0,-5 0 0,5 0 0,-4 0 0,5 0 0,-3 0 0,3-2 0,-1 1 0,1-1 0,0 2 0,-1-3 0,1 3 0,-1-5 0,1 2 0,0 0 0,-1 1 0,3-1 0,-1 3 0,1-3 0,-3 3 0,1 0 0,0 0 0,0 0 0,0 0 0,2 3 0,1 0 0,2 2 0,0 0 0,0 1 0,0-1 0,0 6 0,0-4 0,0 4 0,0-3 0,0-2 0,0 3 0,0-1 0,0-2 0,0 3 0,0-1 0,0-2 0,0 3 0,0-4 0,0 0 0,0 1 0,0-1 0,0 4 0,0-3 0,0 5 0,0-4 0,0 4 0,0-5 0,0 5 0,0-4 0,0 1 0,0-2 0,0-1 0,0 0 0,0 1 0,0-1 0,0 1 0,0-1 0,-6 1 0,5-1 0,-2-1 0,6-2 0,2-4 0,0-1 0,4-1 0,-3 0 0,5 3 0,-5-1 0,6 2 0,-6 0 0,2 0 0,1 0 0,-3 0 0,2 0 0,-2 0 0,-1 0 0,1 0 0,-1 0 0,1 2 0,-1 1 0,1 0 0,-1 2 0,1-2 0,-1 2 0,0 1 0,1-1 0,-1 1 0,1-1 0,-1 1 0,1-1 0,-3 1 0,2 2 0,-2-2 0,0 3 0,2-1 0,-4 1 0,4 0 0,-4 3 0,1-6 0,1 5 0,-2-2 0,1 3 0,-2 0 0,0 1 0,0 2 0,0-2 0,0 2 0,0-2 0,0 2 0,0-2 0,0 6 0,0-6 0,0 3 0,-2-4 0,-2 0 0,-2 0 0,0 0 0,0-3 0,3 2 0,-2-5 0,2 3 0,-2-4 0,2 1 0,-2-1 0,2 1 0,0-1 0,-2 1 0,2-3 0,-3 1 0,-2-3 0,2 4 0,-3-5 0,-7 3 0,5-3 0,-11 0 0,9 0 0,2 0 0,2 0 0,1-5 0,2 1 0,-3-5 0,4 4 0,-1-1 0,1-2 0,1 2 0,-1 0 0,5 1 0,-5 2 0,4 0 0,-1 1 0</inkml:trace>
  <inkml:trace contextRef="#ctx0" brushRef="#br0" timeOffset="25775">2250 7779 24575,'-7'-3'0,"-1"1"0,0 2 0,-3 0 0,5 0 0,-6 2 0,3 2 0,3 4 0,-5-4 0,4 4 0,-2-5 0,-2 3 0,4 3 0,-1-3 0,2 3 0,-2-3 0,1 2 0,-1-2 0,2 3 0,-2-1 0,1-2 0,-1 3 0,2-1 0,1-1 0,-1 4 0,0-2 0,0 0 0,0 2 0,0-1 0,3-1 0,-2 2 0,4-2 0,-4 0 0,4 3 0,-4-3 0,5 3 0,-3-3 0,3 2 0,-3-1 0,2 2 0,-1-3 0,2 2 0,0-2 0,0 0 0,0 3 0,0-6 0,0 2 0,0 1 0,0-3 0,0 5 0,0-5 0,0 6 0,0-3 0,0 3 0,0-3 0,0 3 0,0-6 0,0 5 0,0-2 0,0 0 0,0 3 0,0-3 0,0 0 0,0 2 0,0-4 0,0 4 0,0-5 0,2 5 0,2-4 0,-1 1 0,2-3 0,-2 1 0,2 2 0,1-1 0,0 1 0,-1-3 0,1 1 0,-1-1 0,1 1 0,-1-1 0,0 1 0,1-1 0,-1 1 0,1-1 0,-3 1 0,2-3 0,-2 1 0,2-1 0,1 1 0,-3 0 0,2-3 0,-2 1 0,2-2 0,0 0 0,1 0 0,-1 0 0,1 0 0,-1 0 0,1 0 0,-1 0 0,0 0 0,1 0 0,2-2 0,-1-1 0,1-3 0,-3 0 0,1 1 0,-1 0 0,1 1 0,2-1 0,-2 2 0,3-2 0,-4-1 0,1 1 0,-1-1 0,1 3 0,-1-5 0,1 5 0,0-6 0,-1 4 0,1-1 0,-1 1 0,0-1 0,1 1 0,0-6 0,-1 4 0,-2-4 0,0 6 0,-1-1 0,-1 1 0,1-3 0,-2 1 0,0-1 0,0 0 0,0-2 0,0-2 0,0 0 0,0 3 0,-5-2 0,1 5 0,-7-6 0,5 6 0,-6-3 0,6 4 0,-2-1 0,-1 0 0,3 1 0,-5-1 0,5 0 0,-3 1 0,4-1 0,-1 3 0,1-2 0,-1 2 0,1 0 0,-1-2 0,1 3 0,0-1 0,0 0 0,-1 3 0,1 0 0,0 0 0,0 0 0,-1 0 0,1 0 0,0 0 0,-4 0 0,3 0 0,-2 0 0,2 0 0,-2 0 0,2 0 0,-3 3 0,4-3 0,2 5 0,-2-4 0,2 1 0,-2 1 0,-1 0 0,3 2 0,-1-2 0,1 2 0,-3-5 0,4 5 0,-3-5 0,4 5 0,-3-5 0,3 5 0,-1-2 0,-1 0 0,3-1 0,-3-2 0</inkml:trace>
  <inkml:trace contextRef="#ctx0" brushRef="#br0" timeOffset="45234">11165 7732 24575,'3'-6'0,"0"2"0,2 4 0,1-2 0,-1 1 0,1-1 0,-1 2 0,1 0 0,-1-3 0,3 2 0,-1-3 0,1 3 0,0-1 0,-1 2 0,1-3 0,-2 3 0,-1-3 0,0 3 0,1 0 0,-1 0 0,1 0 0,-1 0 0,0 0 0,0 0 0,-2 3 0,-1-1 0,-2 4 0,0-1 0,0 1 0,0-1 0,0 1 0,0-1 0,0 1 0,0-1 0,2 0 0,-1 1 0,1-1 0,-2 0 0,0 1 0,0-1 0,0 0 0,0 1 0,0-1 0,0 0 0,0 1 0,0-1 0,0 0 0,0 1 0,-2-1 0,-1 1 0,-3-1 0,1 1 0,0-1 0,-1 1 0,1-1 0,-1-2 0,3 2 0,-1-2 0,1 0 0,0 1 0,-2-3 0,2 1 0,-2-2 0,0 0 0,-1 0 0,1 0 0,0 0 0,0 0 0,-1 0 0,1 0 0,-1 0 0,1 0 0,4 0 0,5 0 0,5 0 0,3 0 0,0 0 0,0 0 0,0 0 0,0 0 0,0 0 0,-2 0 0,1 0 0,-5 0 0,5 0 0,-4 0 0,1 0 0,-3 0 0,1 3 0,0 3 0,-1 0 0,1 5 0,-3-5 0,3 6 0,-6-3 0,3 0 0,-3 2 0,0-2 0,3 4 0,-3-1 0,3-3 0,-3 2 0,0-2 0,0 0 0,0 3 0,0-3 0,0 3 0,0-3 0,0 3 0,0-6 0,0 5 0,0-5 0,-3 6 0,0-6 0,-3 2 0,-2-2 0,2-1 0,-6 1 0,6 0 0,-5-3 0,2 2 0,-3-4 0,2 2 0,-1-3 0,2 0 0,-3 0 0,3 0 0,-2 0 0,4 0 0,-1 0 0,2 0 0,1 0 0,0 0 0,-1 0 0,1-3 0,-1 3 0,3-5 0,-2 2 0,2 0 0,-2-2 0,-1 2 0,1-2 0,-3 2 0,2-2 0,-8 2 0,7-1 0,-4 2 0,6 2 0,-1 0 0,1 0 0,0 0 0,2-2 0,0 1 0,3-1 0</inkml:trace>
  <inkml:trace contextRef="#ctx0" brushRef="#br0" timeOffset="47815">9892 7731 24575,'-8'0'0,"-6"0"0,7 0 0,-7 0 0,4 5 0,1-4 0,-2 10 0,5-7 0,-3 7 0,6-5 0,-5 6 0,4-3 0,-5 0 0,3 2 0,1-1 0,-1 2 0,-3 0 0,2 0 0,-2 0 0,3 0 0,3 0 0,-2 0 0,1 0 0,1 0 0,-2 0 0,1 4 0,-2-3 0,-1 6 0,4-6 0,-3 6 0,2-3 0,-2 4 0,2-4 0,-2 3 0,5-2 0,-1-1 0,2 3 0,0-2 0,0 3 0,0-1 0,0 1 0,0 0 0,0 0 0,0 0 0,0 0 0,0 0 0,0-4 0,0 3 0,0-6 0,0 6 0,0-6 0,0 3 0,0-4 0,0 0 0,0 0 0,2 0 0,2 0 0,4 0 0,-1 0 0,4 0 0,-1 0 0,-1-3 0,2 3 0,-2-6 0,1 3 0,1-3 0,-2-1 0,3-1 0,0-2 0,0-2 0,0 0 0,0 0 0,4 0 0,-3 0 0,2 0 0,-3 0 0,1 0 0,-4-2 0,2-4 0,-2 0 0,0-3 0,3 1 0,-6 1 0,5-4 0,-4 2 0,1 0 0,-2-3 0,0 3 0,0-3 0,0 0 0,0 3 0,0-2 0,-3 2 0,-1-4 0,-2 4 0,0-2 0,0 2 0,0-3 0,0 0 0,0 0 0,0-1 0,0 1 0,-2 0 0,-2 0 0,-2 0 0,0 0 0,0 0 0,3 3 0,-2 0 0,2 4 0,0-1 0,-2 1 0,2 0 0,-2 2 0,-1 0 0,3 1 0,-2 1 0,2-1 0,-5 2 0,2 0 0,-6 0 0,3 0 0,-3 0 0,-3 0 0,2 0 0,-6 3 0,6 0 0,-6 4 0,6 2 0,-3-2 0,7 1 0,-2-2 0,4-3 0,1 2 0,2-4 0,1 4 0,-3-2 0,1 2 0,0 0 0,-1 0 0,1 1 0,-1-1 0,1 1 0,0-1 0,-1 1 0,1-1 0,2 0 0,-1-2 0,1-1 0,0-2 0,1 0 0</inkml:trace>
  <inkml:trace contextRef="#ctx0" brushRef="#br0" timeOffset="49312">10125 7904 24575,'0'15'0,"0"2"0,0 2 0,0 1 0,0 0 0,0 0 0,0 0 0,0-4 0,0 0 0,0-4 0,0 0 0,0 0 0,0 0 0,0 0 0,0 4 0,0 0 0,0 1 0,0 2 0,0-6 0,0 2 0,0-3 0,0 0 0,0-2 0,0-2 0,3-3 0,-3 1 0,3-1 0,-1 1 0,-1-1 0,4 0 0,-3-2 0,3 0 0,1-3 0,-1 0 0,0 0 0,1-3 0,2 0 0,5-3 0,0 0 0,2 2 0,1-1 0,0 4 0,4-2 0,0 3 0,0 0 0,0 0 0,0 0 0,-4 0 0,3 0 0,-3 0 0,1 0 0,-1 0 0,-1 3 0,-2 0 0,3 1 0,-4 1 0,0-4 0,0 2 0,-3-1 0,2-1 0,-4 1 0,1-2 0,-3 0 0,1 0 0,-1 0 0,1 0 0,-3 0 0,-1 0 0</inkml:trace>
  <inkml:trace contextRef="#ctx0" brushRef="#br0" timeOffset="50734">10314 8033 24575,'0'18'0,"0"-3"0,0 1 0,0 0 0,0-3 0,0 2 0,0-3 0,0 4 0,0-3 0,0 2 0,0 1 0,0-6 0,0 8 0,0-4 0,0 2 0,0 3 0,0-6 0,0 6 0,0-2 0,2 8 0,2-4 0,-1 4 0,3-9 0,-5 4 0,1-8 0,1 8 0,-2-7 0,2 2 0,-3-3 0,0 0 0,0-3 0,0 3 0,0-6 0,0 2 0,0-2 0,0-1 0,0 1 0,0-1 0,0 1 0,0-1 0,0 1 0,0-1 0,0 0 0,0 1 0,0-1 0,0 0 0,0 1 0,0-1 0,0-2 0,0-1 0</inkml:trace>
  <inkml:trace contextRef="#ctx0" brushRef="#br0" timeOffset="57459">22765 2317 24575,'3'-20'0,"0"3"0,5 3 0,2 2 0,-1-1 0,3-2 0,1 7 0,1-6 0,1 7 0,-3-2 0,0 0 0,0 3 0,1 0 0,-1 3 0,0 0 0,0 3 0,0 0 0,0 0 0,0 0 0,0 0 0,0 0 0,4 0 0,-3 0 0,2 3 0,-3 0 0,4 3 0,-3 1 0,2-1 0,-2 0 0,-1 0 0,0 0 0,0 0 0,-3 0 0,2 0 0,-4 2 0,4-1 0,-4 4 0,2-1 0,-3 2 0,0 0 0,0 0 0,0 0 0,0 0 0,-3-3 0,3 3 0,-6-3 0,3 0 0,0 2 0,-3-2 0,3 3 0,-3 4 0,0 1 0,0 2 0,0-2 0,0 6 0,0-6 0,0 6 0,0-3 0,0 4 0,0-7 0,-3 10 0,-1-9 0,-5 2 0,-2-1 0,-1-6 0,-5 7 0,0-2 0,0-1 0,-7 0 0,6 0 0,-6-2 0,-1 2 0,-1 1 0,1-3 0,-4 3 0,4-4 0,0 0 0,1 0 0,4-1 0,4 0 0,-3-3 0,9-1 0,-5-3 0,9-1 0,-2-1 0,2 0 0,1-3 0,-1 1 0,1-2 0,0 0 0,0 0 0,-1 0 0,6 0 0,7 0 0,6 0 0,7 0 0,4 0 0,1 0 0,4 0 0,-1 0 0,1 0 0,0 0 0,0 0 0,-1 0 0,1 0 0,0 0 0,-4 0 0,-1 0 0,-4 0 0,0 0 0,-1 0 0,1 0 0,-3 0 0,-2 0 0,-3 0 0,0 0 0,1 0 0,-4 0 0,-1 0 0,-2 0 0,-1 0 0,0 0 0,1 0 0,-1 0 0,1 0 0,-1 3 0,1-2 0,-3 3 0,1-3 0,-3 1 0,1-2 0</inkml:trace>
  <inkml:trace contextRef="#ctx0" brushRef="#br0" timeOffset="62191">15507 2542 24575,'0'-10'0,"0"2"0,0 0 0,0 3 0,0-3 0,3 4 0,0-1 0,2 5 0,1-5 0,-1 4 0,1-5 0,2 4 0,2-2 0,2 1 0,0-3 0,0 3 0,0 0 0,3-3 0,-5 3 0,5-1 0,-6-1 0,1 5 0,1-6 0,-5 6 0,5-6 0,-4 6 0,1-3 0,0 0 0,-1 3 0,4-6 0,-5 5 0,3-1 0,-1-1 0,1 2 0,0-4 0,3 5 0,-6-3 0,5 3 0,-5 0 0,3 0 0,-1 0 0,-2 0 0,3 0 0,-4 0 0,1 0 0,-1 0 0,0 0 0,-2 3 0,2 0 0,-4 5 0,1-2 0,-2 6 0,0-6 0,3 5 0,-3-2 0,3 4 0,-3-1 0,0 0 0,0 0 0,0 3 0,0-2 0,0 3 0,0-1 0,0-2 0,0 6 0,0-6 0,-5 3 0,1-4 0,-8 4 0,5-6 0,-5 4 0,3-4 0,-3-1 0,3 2 0,-3-4 0,3 2 0,-3-3 0,0 0 0,-4 0 0,3 0 0,-2-2 0,2 1 0,1-4 0,0 2 0,3-3 0,-2 0 0,2 2 0,0-1 0,-3 2 0,3-3 0,0 0 0,-2 0 0,1 2 0,1-1 0,-2 2 0,5-3 0,-3 2 0,4-1 0,0 3 0,-1-1 0,3 2 0,3 0 0,6-2 0,3-1 0,3 1 0,0-2 0,6 1 0,-1-2 0,1 0 0,-3 0 0,-2 0 0,2 3 0,-2-2 0,6 2 0,-6-3 0,3 0 0,-1 0 0,-2 0 0,3 0 0,-4 0 0,0 0 0,-3 0 0,2 0 0,-4 0 0,1 0 0,0 0 0,-2 0 0,3 0 0,-4 0 0,1 0 0,-1 0 0,1 0 0,-1 0 0,1 0 0,-1 0 0,0 0 0,0 0 0,-2 2 0,2-1 0,-3 1 0,4-2 0,-1 0 0,1 0 0,-1 0 0,0 0 0,1 2 0,-1-1 0,0 1 0,1-2 0,-1 0 0,1 0 0,-1 0 0,0 0 0,1 0 0,-1 3 0,0-3 0,0 2 0,-2 1 0,2-3 0,-5 5 0,5-4 0,-4 3 0,1-3 0,-2 1 0</inkml:trace>
  <inkml:trace contextRef="#ctx0" brushRef="#br0" timeOffset="64141">14103 2364 24575,'0'22'0,"0"0"0,0-2 0,0 4 0,0 10 0,0-7 0,0 10 0,0-12 0,0-4 0,0 6 0,0-9 0,0 9 0,0-6 0,0 7 0,0-7 0,3 7 0,-3-6 0,3 0 0,0-3 0,-2-9 0,2 4 0,-3-4 0,0-1 0,0-1 0,0-2 0,0-1 0,2 3 0,-1-2 0,1 2 0,0-5 0,10-1 0,-2-2 0,12 0 0,-6 0 0,4 0 0,0-3 0,4 3 0,-3-6 0,7 5 0,-3-5 0,16 5 0,-9-2 0,6 3 0,-10 0 0,-8 0 0,8 0 0,-7 0 0,3 0 0,-4 0 0,5 0 0,-10 0 0,5 0 0,-11 0 0,1 0 0,1 0 0,-5 0 0,3 0 0,-4 0 0,0 0 0,1 0 0,-1 0 0,1 0 0,-1 0 0,1 0 0,-1 0 0,-2 0 0,-1 0 0</inkml:trace>
  <inkml:trace contextRef="#ctx0" brushRef="#br0" timeOffset="65370">14318 2660 24575,'-3'14'0,"1"-7"0,2 24 0,0-14 0,0 11 0,0-7 0,0 15 0,0-8 0,0 9 0,0-12 0,0 3 0,0-7 0,0 7 0,0-4 0,0 1 0,0 3 0,0 6 0,0-7 0,0 6 0,0-13 0,0-4 0,0 3 0,3 3 0,-3-1 0,3 1 0,0-6 0,-2-4 0,1 3 0,-2-5 0,0 5 0,3-6 0,-2 0 0,1 0 0,-2-4 0,0 3 0,0-2 0,0 0 0,0-4 0</inkml:trace>
  <inkml:trace contextRef="#ctx0" brushRef="#br0" timeOffset="70813">15692 7652 24575,'0'5'0,"0"1"0,0-1 0,0 1 0,0 2 0,0-2 0,-2 3 0,1-1 0,-4-1 0,2 4 0,0-5 0,-3 5 0,3-1 0,-3 2 0,0 0 0,0 0 0,0 0 0,0 0 0,0-3 0,3 2 0,-2-4 0,2 4 0,-3-2 0,0 0 0,3 3 0,-2-3 0,1 3 0,1 0 0,-2 0 0,4 0 0,-5 0 0,6-3 0,-6 3 0,6-6 0,-3 2 0,1-2 0,1-1 0,-4 1 0,7-3 0,2-1 0,4-2 0,4 0 0,6-6 0,-1 5 0,1-7 0,-2 7 0,-4-4 0,0 4 0,0-4 0,-3 4 0,2-1 0,-1 2 0,2-3 0,-3 2 0,2-1 0,-2-1 0,3 2 0,0-4 0,-2 2 0,1-1 0,-2-1 0,0 5 0,3-6 0,-6 6 0,5-6 0,-5 6 0,3-6 0,-4 6 0,1-3 0,-1 3 0,1 0 0,-1 0 0,1 0 0,-1 0 0,0 0 0,1 0 0,-1 0 0,0 0 0,0 0 0,0 0 0,0 0 0,1 0 0,-1 0 0,4 0 0,-3 0 0,2 0 0,-2 0 0,-1 0 0,1 0 0,-1 0 0,0 0 0,-2 0 0,-1 0 0</inkml:trace>
  <inkml:trace contextRef="#ctx0" brushRef="#br0" timeOffset="72875">15789 7773 24575,'0'11'0,"0"0"0,0 4 0,0-6 0,0 5 0,0-8 0,0 5 0,3-2 0,-2 3 0,4 0 0,-4-2 0,1 1 0,-2-2 0,0 3 0,0-3 0,3 3 0,-2-6 0,1 5 0,-2-5 0,0 6 0,0-6 0,0 2 0,0 1 0,0-3 0,0 2 0,0-2 0,0-1 0,0 1 0,0-1 0,0 4 0,0-3 0,0 2 0,0-2 0,0-1 0,0 1 0,0-1 0,0 0 0,3 3 0,-3-2 0,3 2 0,-3-2 0,0-1 0,0 1 0,0-1 0,0 1 0,0-1 0,0 0 0,0 1 0,0-1 0,0 0 0,0 0 0,0 0 0,0 0 0,0 0 0,0 1 0,0-1 0,0 0 0,0 0 0,0 0 0,0 1 0,0-1 0,0-2 0,0-1 0</inkml:trace>
  <inkml:trace contextRef="#ctx0" brushRef="#br0" timeOffset="77719">13982 7587 24575,'0'11'0,"0"-3"0,0 1 0,0-1 0,0 1 0,0 7 0,0-6 0,0 4 0,0-5 0,0 4 0,0 2 0,0-2 0,0 11 0,3-6 0,-2 4 0,1-3 0,-2-3 0,3 4 0,-2-3 0,2 2 0,0-3 0,-2 4 0,2-4 0,0 3 0,-3-6 0,3 6 0,0-6 0,-2 6 0,4-6 0,-4 3 0,1 0 0,-2-4 0,0 4 0,3-4 0,-2 0 0,2 4 0,-3-3 0,0 2 0,0-3 0,0 0 0,0 4 0,0-3 0,0 2 0,0 1 0,0-3 0,0 2 0,0-3 0,0 0 0,0 0 0,0 0 0,0 1 0,0-1 0,0 0 0,0 0 0,0 0 0,0 0 0,0 0 0,0-3 0,0 3 0,0-6 0,0 5 0,0-5 0,0 6 0,0-6 0,0 2 0,0 1 0,0-3 0,0 2 0,0 1 0,0-3 0,0 5 0,0-5 0,0 6 0,0-6 0,0 5 0,0-5 0,0 6 0,0-6 0,0 5 0,0-5 0,0 6 0,0-6 0,0 2 0,0-2 0,0-1 0,0 1 0,0-1 0,0 0 0,0 0 0,0 0 0,0 0 0,0-2 0,0 0 0</inkml:trace>
  <inkml:trace contextRef="#ctx0" brushRef="#br0" timeOffset="80412">14626 7650 24575,'-3'6'0,"1"2"0,-4-2 0,3 3 0,-6-1 0,4-1 0,-5 7 0,3 0 0,-5 2 0,5 3 0,-2-2 0,0 3 0,-1-4 0,0 3 0,-2-2 0,5-1 0,-3 3 0,1-6 0,2 2 0,-1-2 0,4-1 0,-1 0 0,1 3 0,-2-2 0,0 3 0,0-1 0,-1 2 0,1 2 0,-1 1 0,1-3 0,-1 2 0,1-3 0,-3 1 0,4 2 0,-3-6 0,5 2 0,-3-3 0,3 0 0,-3 0 0,5 4 0,-4-3 0,4 2 0,-1-2 0,-1-1 0,2 0 0,-1 0 0,2 0 0,0 0 0,-3 0 0,2 0 0,-1 0 0,2 0 0,0 0 0,0-2 0,0 1 0,0-2 0,0 0 0,0 3 0,0-6 0,0 2 0,0-2 0,2-1 0,1 0 0,3 4 0,-1-3 0,1 2 0,0-2 0,-1-1 0,0 1 0,1-1 0,-1 1 0,1-1 0,-1 1 0,1-1 0,-1 1 0,1-1 0,-1 1 0,1-1 0,-1 0 0,1 1 0,-1-3 0,0-1 0,1-2 0,-1 0 0,4 0 0,-3 0 0,2 0 0,1 0 0,-3 0 0,5 0 0,-4 0 0,1 0 0,0 0 0,-1 0 0,1 0 0,0 0 0,-1 0 0,1-2 0,0 1 0,-1-4 0,1 2 0,-3 0 0,4-2 0,-3 5 0,3-6 0,-4 3 0,0-2 0,1 0 0,-1-1 0,1 3 0,0-5 0,-1 4 0,1-4 0,-1 3 0,-2-1 0,2-2 0,-4 2 0,2-6 0,-1 6 0,-1-5 0,1 2 0,-2-4 0,3 4 0,-3-2 0,3 2 0,-3 0 0,0-3 0,0 3 0,0 0 0,0-2 0,0 4 0,0-1 0,0 0 0,0 1 0,0-1 0,0 3 0,-3-1 0,0 1 0,-2 2 0,-3-2 0,2 5 0,-6-3 0,3 0 0,-3 3 0,0-6 0,0 6 0,3-3 0,-3 3 0,6 0 0,-5-3 0,5 2 0,-3-1 0,4 2 0,-1 0 0,1 0 0,-1 0 0,1 0 0,0 0 0,-1 0 0,1 0 0,-1 0 0,1 0 0,-1 0 0,1 2 0,-1 1 0,1 0 0,0 2 0,-1-5 0,1 5 0,0-2 0,-1 0 0,4 2 0,-3-4 0,4 3 0,-3-1 0,1 3 0,-2-1 0,2 0 0,-2-2 0,5 2 0,-5-3 0,4 4 0,-4-3 0,5 1 0,-5-3 0,4 4 0,-3-2 0,1 2 0,0 0 0,-2-2 0,5 2 0,-5-5 0,4 2 0,-1-2 0</inkml:trace>
  <inkml:trace contextRef="#ctx0" brushRef="#br0" timeOffset="87552">24055 7681 24575,'-11'0'0,"-1"0"0,3 0 0,-7 0 0,0 0 0,-4 0 0,0 0 0,3 0 0,-2 0 0,3 0 0,0 0 0,0 0 0,4 0 0,0 0 0,3 0 0,0 0 0,4 0 0,-1 0 0,1-2 0,0 1 0,-1-1 0,1 2 0,0 0 0,-1 0 0,1 0 0,-1 0 0,1 0 0,0 0 0,0 0 0,2 2 0,0 1 0,3 5 0,0-2 0,0 3 0,0-1 0,3-2 0,-3 3 0,6-1 0,-6-2 0,3 3 0,-1-4 0,-1 4 0,1-3 0,-2 2 0,0-2 0,0-1 0,0 1 0,0-1 0,0 0 0,0 1 0,0-1 0,0 1 0,0-1 0,0 0 0,3-2 0,-1-1 0,4-2 0,-1 0 0,0 0 0,1 0 0,-1 0 0,1 0 0,2 0 0,1 0 0,3 0 0,0 0 0,-2 0 0,1 0 0,-2 0 0,3 0 0,0 0 0,-3 0 0,3 0 0,-3 0 0,3 0 0,0 0 0,-3 0 0,3 0 0,-3 0 0,3 3 0,-3 0 0,2 3 0,-2 0 0,1-1 0,-2 1 0,0 2 0,-1 2 0,2 2 0,-4-3 0,1 2 0,0-2 0,0 3 0,0 0 0,0 1 0,-2-4 0,-2 2 0,-2-2 0,0 0 0,0 3 0,0-6 0,0 5 0,0-5 0,0 6 0,0-6 0,0 5 0,-5-4 0,1 4 0,-8-4 0,3 1 0,-3-1 0,0-1 0,0 0 0,-4 0 0,3 0 0,-6-2 0,6 1 0,-6-4 0,6 1 0,-2-2 0,3 0 0,0 0 0,-1 0 0,4 0 0,-2 0 0,5 0 0,-3 0 0,4 0 0,-3 0 0,1 0 0,-1 0 0,0 0 0,1 0 0,-1 0 0,0 0 0,1 0 0,-1 0 0,2 0 0,1 0 0,2 0 0,1 0 0</inkml:trace>
  <inkml:trace contextRef="#ctx0" brushRef="#br0" timeOffset="90084">22164 7791 24575,'8'0'0,"2"0"0,-3 0 0,1 0 0,0 0 0,2 0 0,-1 0 0,2 0 0,-2 0 0,0 0 0,0 0 0,-1 0 0,1 0 0,7 0 0,-3 0 0,6 0 0,-3 0 0,4 0 0,0 3 0,0 1 0,0-1 0,-4 3 0,3-2 0,-6 2 0,2 0 0,-5 0 0,-2 0 0,-2 2 0,-1 1 0,2 3 0,-1 9 0,0-7 0,-3 11 0,0-9 0,-3 4 0,0 0 0,0 9 0,0-7 0,0 3 0,-6-9 0,-6 6 0,-1-7 0,-10 11 0,10-16 0,-8 1 0,4-4 0,-3-1 0,-12 4 0,8-2 0,-5 1 0,10-2 0,6-1 0,-5-2 0,9-2 0,-2-2 0,10 0 0,2 0 0,7 0 0,1 0 0,3 0 0,4 0 0,0 0 0,13 0 0,-7 0 0,29 3 0,-26 1 0,16 15 0,1 4 0,-12-5 0,4 10 0,-4 0 0,-15-9 0,3 19 0,-10-16 0,-2 7 0,-3-9 0,-3 0 0,0 8 0,-2-9 0,-15 19 0,2-22 0,-21 19 0,9-19 0,-7 8 0,5-10 0,4-3 0,-3 3 0,4-7 0,-23 10 0,18-12 0,-13 7 0,23-11 0,-1 5 0,0-5 0,3 4 0,-2-4 0,6 4 0,-2-4 0,3 2 0,3-3 0,0 2 0,4-1 0,-1 1 0,1-2 0,2 0 0,1 0 0</inkml:trace>
  <inkml:trace contextRef="#ctx0" brushRef="#br0" timeOffset="92057">22748 7903 24575,'6'-11'0,"5"2"0,0-6 0,8 7 0,-5-7 0,1 8 0,-3-2 0,4 3 0,0 3 0,1-6 0,-5 8 0,3-4 0,-5-1 0,9 5 0,-3-4 0,4 5 0,0 0 0,-4 0 0,3 0 0,-2 0 0,2 0 0,-2 0 0,-2 0 0,-6 0 0,2 0 0,-4 0 0,1 5 0,-2-1 0,-3 7 0,0 2 0,-3 3 0,0 4 0,0 0 0,0 4 0,0 1 0,0 3 0,-4 1 0,-3 0 0,-4 0 0,-4 0 0,1 0 0,0-1 0,-1 1 0,1-4 0,3 3 0,-1-7 0,4 3 0,-5-4 0,6-1 0,-6 5 0,3-3 0,-5 7 0,2-7 0,-1 7 0,0-7 0,0 6 0,1-6 0,-1 3 0,1-4 0,-1 0 0,1-1 0,0 1 0,-1 4 0,1-3 0,-1 3 0,0 0 0,2-7 0,-2 6 0,4-10 0,1 3 0,3-7 0,3-1 0,1-2 0,-1-1 0,3 1 0,-3-1 0,3 1 0,0-1 0,0 0 0,2-2 0,4-1 0,7-2 0,0 0 0,6 0 0,1 0 0,1 0 0,7-3 0,-4 2 0,5-5 0,5 5 0,-8-5 0,6 5 0,-11-5 0,3 6 0,-4-3 0,0 0 0,-4 2 0,-3-2 0,-2 3 0,-5 0 0,3 0 0,-4 0 0,1 0 0,-1-2 0,0 1 0,1-1 0,-1 2 0,1 0 0,-1 0 0,1 0 0,-1 0 0,1 0 0,-1 0 0,1 0 0,-1 0 0,-4 0 0,0 0 0,-3 0 0</inkml:trace>
  <inkml:trace contextRef="#ctx0" brushRef="#br0" timeOffset="114639">2420 10466 24575,'5'-3'0,"0"1"0,0 2 0,1 0 0,-1 0 0,4 0 0,-3 0 0,2 0 0,-2 0 0,-1 0 0,1 0 0,2 0 0,-2 0 0,5 0 0,-4 0 0,1 0 0,0 0 0,2 0 0,2 0 0,0 0 0,0 0 0,0 0 0,0 0 0,-3 0 0,3 0 0,-6 0 0,5 0 0,-5 0 0,3 2 0,-4-1 0,1 4 0,-1-5 0,-2 5 0,2-4 0,-4 4 0,3-2 0,-3 2 0,2 0 0,-3 1 0,2-1 0,-1 1 0,1 2 0,-2-2 0,0 6 0,0-6 0,0 5 0,0-4 0,0 4 0,0-5 0,0 5 0,0-1 0,0-1 0,0 2 0,0-5 0,0 2 0,0 1 0,-2-3 0,-4 3 0,-1-4 0,-4 1 0,2 0 0,-3 0 0,0 0 0,0 0 0,-4-3 0,3 3 0,-2-3 0,-1 0 0,3 0 0,-2-3 0,6 0 0,-2 0 0,4 0 0,-4 0 0,5 0 0,-3 0 0,4 0 0,0 0 0,-1 0 0,1 0 0,2-2 0,3 1 0,6-1 0,3 2 0,3 0 0,0 0 0,1 0 0,-1 0 0,0 0 0,0 0 0,3 0 0,-2 3 0,3 0 0,-4 3 0,0 3 0,0-2 0,0 4 0,-3-4 0,3 1 0,-6 1 0,3-3 0,-4 3 0,1-1 0,0-2 0,-3 6 0,2-3 0,-4 0 0,1 2 0,-2-2 0,0 3 0,0-2 0,0 1 0,0-2 0,0 3 0,0-3 0,0 3 0,-5-6 0,1 5 0,-4-4 0,-1 4 0,0-4 0,-3 1 0,0-2 0,0 0 0,0 0 0,-1-2 0,1-2 0,0-2 0,0 0 0,0 0 0,0 0 0,0 0 0,-3 0 0,2 0 0,-6 0 0,6 0 0,-3 0 0,4 0 0,0-2 0,0 1 0,3-4 0,-2 2 0,5 0 0,-3-2 0,4 4 0,0-1 0,2-1 0,0 2 0,3-1 0</inkml:trace>
  <inkml:trace contextRef="#ctx0" brushRef="#br0" timeOffset="117567">10157 11539 24575,'16'-6'0,"-2"0"0,14-5 0,-3 4 0,9-8 0,0 0 0,1 5 0,3-7 0,-4 15 0,5-12 0,0 13 0,0-6 0,4 7 0,-3 0 0,4 3 0,0 6 0,-4 6 0,1 6 0,-3 2 0,-10 0 0,6 4 0,-15-5 0,6 3 0,-14-1 0,3-2 0,-7 6 0,-3-3 0,-1 0 0,-3 2 0,0-6 0,0 7 0,-6-7 0,-5 3 0,-6-6 0,-5 2 0,-2-5 0,-1 2 0,-9-5 0,0 2 0,-5-5 0,0 2 0,-1-3 0,1 3 0,0-2 0,5 2 0,1-7 0,8 2 0,1-5 0,8 2 0,3-3 0,2 0 0,5 0 0,-2 0 0,24 0 0,-4 0 0,22 0 0,-9 0 0,4 0 0,0 0 0,-1 0 0,-3 3 0,3 1 0,-3 6 0,0 1 0,0 6 0,-4 1 0,-4 3 0,0-1 0,-3 0 0,-4 4 0,0 1 0,-3 0 0,-3 2 0,-1-2 0,-3 0 0,0-1 0,0 0 0,0-7 0,-3 3 0,-1-4 0,-4-6 0,-5 2 0,-4-5 0,-3-1 0,-4 1 0,-5 0 0,-1-3 0,-8 0 0,4-4 0,-5 0 0,0 0 0,0 3 0,0-2 0,8 3 0,-1-1 0,11-2 0,-3 2 0,8-3 0,-3 0 0,6 0 0,-3 0 0,4 0 0,-4 0 0,3 0 0,-2 0 0,-1 0 0,3 0 0,-2-3 0,3 0 0,2-3 0,-1 0 0,5 1 0,-2-1 0,2 0 0,1 1 0,-1-3 0,0 1 0,1-1 0,-1 2 0,1 1 0,2-3 0,-2 1 0,2-1 0,-3 3 0,3-1 0,-2-2 0,2 2 0,-2-3 0,2 1 0,-2 2 0,2-3 0,0 4 0,0 0 0,3-1 0,0 1 0,0 0 0,0-1 0,0 1 0,0-1 0,0 1 0,0 2 0,0 1 0</inkml:trace>
  <inkml:trace contextRef="#ctx0" brushRef="#br0" timeOffset="125421">1850 17202 24575,'-3'-10'0,"1"-1"0,2-1 0,0 0 0,0 0 0,0-3 0,0 5 0,0-5 0,-3 6 0,-1-7 0,-5 3 0,2-2 0,-7 5 0,6-2 0,-7 5 0,6-1 0,-3 2 0,0 2 0,-1-1 0,4 4 0,-2-1 0,2 2 0,0 0 0,-3 0 0,6 0 0,-5 0 0,5 0 0,-3 0 0,1 0 0,2 0 0,-3 0 0,4 0 0,-1 0 0,1 0 0,-1 2 0,1 4 0,-1 3 0,0 3 0,2 4 0,-1-3 0,1 6 0,-2-3 0,-1 4 0,1 0 0,-1-4 0,1 8 0,2-11 0,-2 11 0,5-8 0,-2 0 0,1 0 0,1-4 0,-2 0 0,3 0 0,0 0 0,0 0 0,0-2 0,0 1 0,0-5 0,0 3 0,0-4 0,0 0 0,0 1 0,3-1 0,0 1 0,2-1 0,1 1 0,-1-1 0,0-2 0,4 2 0,-3-2 0,5 1 0,1 1 0,-2-4 0,0 1 0,1-2 0,-4 0 0,9 0 0,-6 0 0,4 0 0,-4 0 0,1 0 0,-2-3 0,3 0 0,0-3 0,0-3 0,1 3 0,-1-6 0,0 3 0,0-1 0,0-1 0,0 2 0,0-3 0,-3 0 0,3-4 0,-5 3 0,5-6 0,-4 3 0,4-4 0,-5 0 0,3 4 0,-4-3 0,1 2 0,-1 1 0,-2 0 0,-2 4 0,-2 0 0,0 0 0,0 0 0,0 3 0,0 1 0,0-1 0,0 3 0,0-2 0,0 2 0,0 1 0,0-1 0,0 1 0,0-1 0,0 1 0,0-1 0,0 1 0,0 7 0,0 5 0,0 9 0,0 3 0,0 5 0,0 6 0,0 0 0,0 3 0,0 0 0,0-3 0,0 4 0,0-1 0,0-3 0,0 3 0,-3 1 0,2-4 0,-2 3 0,-1 0 0,3-3 0,-5 4 0,5-5 0,-6 4 0,3 1 0,-4 1 0,4-2 0,-3 0 0,3-3 0,0-1 0,-2-5 0,5-4 0,-2 0 0,3-4 0,-2 0 0,1-7 0,-2 0 0,3-1 0,0-2 0,0 3 0,0-4 0,0 1 0,0-1 0,0 0 0,0 1 0,0-1 0,0 1 0,0-1 0,0 0 0,0 1 0,0-1 0,0 0 0,0 1 0,0-1 0,0 0 0,0-2 0,0-1 0</inkml:trace>
  <inkml:trace contextRef="#ctx0" brushRef="#br0" timeOffset="127925">2977 17079 24575,'5'-5'0,"3"2"0,-2 1 0,1 0 0,2 1 0,-3-1 0,5 2 0,-5 0 0,6 0 0,-3-6 0,3 5 0,0-5 0,0 6 0,-3 0 0,3 0 0,-3 0 0,0 0 0,-1 0 0,1 0 0,-3 0 0,2 0 0,-2 3 0,-1 0 0,1 2 0,-1 4 0,1-3 0,0 2 0,-1 1 0,1-3 0,0 2 0,-1-2 0,1 2 0,-3-2 0,2 3 0,-4-1 0,1-2 0,-2 3 0,0-4 0,0 4 0,0-3 0,0 2 0,0 1 0,0-3 0,0 5 0,0-2 0,0 0 0,-5 3 0,1-6 0,-7 5 0,1-1 0,-2-1 0,0 0 0,0-1 0,0-1 0,0 2 0,0 0 0,0-3 0,3 3 0,-3-3 0,3 2 0,0-1 0,-2 1 0,5-2 0,-6 0 0,6-1 0,-3 4 0,1-3 0,1 3 0,-4 0 0,5-3 0,-3 2 0,1-2 0,2 2 0,-3-1 0,6 1 0,-2-2 0,2-1 0,-2 0 0,2 1 0,0-1 0,3 0 0,0 0 0,0 1 0,3-1 0,3 1 0,3-1 0,6-1 0,-2 1 0,6-4 0,-6 4 0,6-4 0,-2 1 0,3-2 0,-1 3 0,1-2 0,0 2 0,-3-3 0,1 0 0,-1 0 0,3 0 0,0 0 0,-4 3 0,3-3 0,-6 3 0,6-3 0,-6 3 0,2-3 0,-2 3 0,-1-3 0,-3 0 0,2 0 0,-5 0 0,3 0 0,-4 0 0,1 0 0,-3 0 0,-1 0 0</inkml:trace>
  <inkml:trace contextRef="#ctx0" brushRef="#br0" timeOffset="132285">9792 17250 24575,'-9'-3'0,"3"1"0,-5 2 0,2 0 0,-3 0 0,0 0 0,0 0 0,0 0 0,0 0 0,-4 3 0,3 1 0,-3 5 0,7-3 0,-2 5 0,2-2 0,-3 4 0,2-1 0,2 0 0,1 3 0,1-2 0,0 3 0,2-4 0,-1 3 0,4-2 0,-5 3 0,6-1 0,-6-2 0,6 3 0,-6-4 0,6 0 0,-6 0 0,6-3 0,-3 0 0,3-4 0,0 1 0,0-1 0,0 3 0,0-1 0,0 1 0,0-3 0,0 4 0,2-3 0,4 5 0,3-4 0,7 2 0,-3-3 0,2 0 0,-2 0 0,2 1 0,-2-1 0,3 0 0,-4-3 0,0 0 0,-3-3 0,6 3 0,-5-2 0,5 2 0,-3-1 0,4-1 0,-3 4 0,6-1 0,-6 2 0,6 1 0,-6-1 0,3 0 0,-4 3 0,0 0 0,-3 0 0,2 3 0,-4-3 0,1 0 0,-2 2 0,-3-2 0,0 1 0,-3 1 0,0-2 0,0 3 0,0 0 0,0-3 0,0 3 0,0-3 0,0 3 0,0 0 0,-3-3 0,0 3 0,-5-3 0,-2 3 0,-2 0 0,0 0 0,0 0 0,0-3 0,-4 3 0,4-2 0,-8 0 0,4 2 0,-4-5 0,0 3 0,0-3 0,0-1 0,1-2 0,-1-1 0,3-3 0,2 0 0,5 0 0,-1 0 0,5 0 0,-2 0 0,5-2 0,1-1 0,2-6 0,0 0 0,0-3 0,0 0 0,0-3 0,-3 2 0,2-6 0,-1 6 0,-1-6 0,2 6 0,-5-3 0,6 4 0,-6 0 0,6 0 0,-6 3 0,6-2 0,-3 5 0,3-6 0,0 6 0,0-2 0,0 2 0,0-2 0,0 2 0,0-3 0,3 1 0,0 1 0,3-4 0,0 5 0,-1-2 0,1 2 0,-1 1 0,1-1 0,0-2 0,-1 2 0,1-3 0,-1 4 0,1-1 0,-1 1 0,4-1 0,-3 1 0,5-1 0,-5 0 0,3 3 0,-1-2 0,-2 1 0,6-1 0,-6 1 0,2-1 0,1 2 0,-3 0 0,5-2 0,-5 1 0,6-2 0,-6 1 0,5-1 0,-5 0 0,6 1 0,-6-1 0,5-3 0,-5 3 0,3-2 0,-3-1 0,-1 3 0,1-2 0,-1 2 0,1 1 0,-1 0 0,-2-1 0,2 1 0,-5-1 0,3 1 0,-1 0 0,-1-1 0,1 1 0,-2-1 0,2 1 0,-1-4 0,1 3 0,-2-5 0,0 2 0,0 0 0,0-3 0,0 3 0,0-3 0,-5 3 0,-2-3 0,-5 3 0,0-3 0,0 0 0,0 2 0,0-1 0,3 1 0,-3-2 0,3 3 0,-3-3 0,2 3 0,-1 0 0,2-3 0,-4 6 0,1-3 0,0 3 0,0 0 0,0 2 0,3-1 0,-2 2 0,5 0 0,-3-2 0,4 2 0,2 0 0,1 1 0</inkml:trace>
  <inkml:trace contextRef="#ctx0" brushRef="#br0" timeOffset="133702">10206 17294 24575,'0'20'0,"0"-3"0,0-1 0,0 0 0,0 16 0,0-9 0,0 18 0,0-15 0,0 8 0,0-10 0,0 4 0,0-3 0,0 0 0,0 2 0,0-6 0,0 3 0,0-4 0,0-1 0,0 1 0,0 0 0,0 0 0,0-4 0,0 3 0,0-6 0,0 3 0,0-7 0,0 2 0,0-2 0,-2 3 0,1-3 0,-2 3 0,3-6 0,-2 5 0,1-4 0,-2 1 0,3-3 0,0 1 0,-2-1 0,1 1 0,-1-1 0,2 1 0,0-1 0,-3 1 0,3-1 0,-3 0 0,3 1 0,0 2 0,-2-1 0,1 1 0,-1 0 0,2-1 0,0 1 0,0-3 0,0 1 0,0-1 0,0 1 0,-3-1 0,3 1 0,-3-1 0,3 0 0,0-2 0,0 0 0</inkml:trace>
  <inkml:trace contextRef="#ctx0" brushRef="#br0" timeOffset="135442">11222 17085 24575,'0'11'0,"0"2"0,0-7 0,0 5 0,0-5 0,0 9 0,0-5 0,0 3 0,0-2 0,0-5 0,0 3 0,0-4 0,0 0 0,0 4 0,0-3 0,0 2 0,0-2 0,3 2 0,0-2 0,0 2 0,2-3 0,-5 1 0,5-1 0,-4 1 0,1-1 0,1 0 0,-3 1 0,5-1 0,-4 1 0,4-1 0,-5 0 0,5 1 0,-4-1 0,1 1 0,1-1 0,-1 1 0,1-1 0,0 0 0,-1 1 0,1-3 0,2-1 0,0-2 0,1 0 0,-1 0 0,0 0 0,4 0 0,3 0 0,1 0 0,6 0 0,2-3 0,-1-1 0,4 0 0,0-2 0,-3 5 0,3-5 0,-4 5 0,-1-2 0,-2 3 0,-2-2 0,-3 1 0,0-2 0,-2 3 0,-2 0 0,-3 0 0,1 0 0,-1 0 0,1 0 0,-1 0 0,-2-2 0,2 1 0,-5-1 0,3 2 0</inkml:trace>
  <inkml:trace contextRef="#ctx0" brushRef="#br0" timeOffset="137059">11436 17202 24575,'0'11'0,"0"0"0,0 1 0,0 3 0,0-5 0,0 9 0,0-9 0,0 2 0,0 0 0,0-3 0,0 3 0,0-3 0,0 2 0,0-5 0,0 3 0,0-1 0,0-2 0,0 5 0,0-5 0,0 2 0,0-2 0,0-1 0,0 0 0,0 1 0,0-1 0,0 1 0,0-1 0,0 0 0,0 0 0,0 1 0,0-1 0,0 0 0,0 1 0,0-1 0,0 1 0,-2-1 0,1 1 0,-1-1 0,2 0 0,0 0 0,0 1 0,0-1 0,0 0 0,0 0 0,0 0 0,0 0 0,0 0 0,0-2 0,0-1 0</inkml:trace>
  <inkml:trace contextRef="#ctx0" brushRef="#br0" timeOffset="143206">15316 10423 24575,'0'14'0,"0"10"0,0 2 0,0 7 0,0-4 0,0 10 0,0-3 0,0 8 0,0-5 0,0-1 0,0 1 0,0-5 0,0 0 0,0-6 0,0 1 0,0-4 0,0-1 0,0-4 0,0 0 0,0-1 0,0-2 0,0-2 0,0-5 0,0-2 0,0-2 0,0-1 0,0 0 0,0 1 0,0-3 0,0-1 0</inkml:trace>
  <inkml:trace contextRef="#ctx0" brushRef="#br0" timeOffset="146110">22765 11596 24575,'13'-10'0,"-2"2"0,4-1 0,-3 6 0,3-6 0,2 8 0,-1-11 0,3 11 0,-3-4 0,4 2 0,0 2 0,-4-2 0,3 3 0,-6 0 0,2 0 0,-3 0 0,4 0 0,-6 0 0,5 0 0,-6 0 0,3 3 0,3 0 0,-2 3 0,3 1 0,-1 2 0,-2 0 0,3 1 0,-1 2 0,-1 1 0,-1 1 0,-1 5 0,-5-6 0,2 5 0,-3-5 0,1 3 0,-1 0 0,0-4 0,-2 4 0,-2-4 0,-2 4 0,0-4 0,0 7 0,0-6 0,0 6 0,0-2 0,0 7 0,0-3 0,-6 3 0,2-5 0,-9 5 0,6-3 0,-6 2 0,2-3 0,-2 0 0,0 0 0,0 0 0,-1 0 0,-3 5 0,2-4 0,-6 4 0,7-5 0,-7 2 0,3-2 0,1-2 0,-4 2 0,5-6 0,-2 6 0,-1-6 0,6 1 0,-7 2 0,7-4 0,-4 4 0,5-5 0,0 0 0,0 0 0,0 0 0,0 0 0,0 0 0,0 0 0,3-3 0,-2 2 0,5-4 0,-3 4 0,3-5 0,1 3 0,-1-4 0,3 0 0,-2 1 0,5-1 0,2-2 0,4-3 0,9-4 0,1-2 0,4-4 0,-1 3 0,5-3 0,1 0 0,0 2 0,3-2 0,1 3 0,1 3 0,4-3 0,-6 6 0,1-5 0,0 5 0,0-2 0,0 3 0,0 0 0,-5 0 0,4 0 0,-3 0 0,0 0 0,3 0 0,-8 0 0,4-3 0,0 2 0,-3-2 0,-1 3 0,-1 0 0,-6 0 0,3 0 0,-4 0 0,-3 0 0,0 0 0,-4 0 0,0 0 0,1 0 0,-3 0 0,-1 0 0</inkml:trace>
  <inkml:trace contextRef="#ctx0" brushRef="#br0" timeOffset="149280">15707 15563 24575,'0'18'0,"0"-1"0,0 3 0,0 4 0,0 5 0,0 1 0,0-1 0,0 3 0,0-10 0,0 11 0,0-16 0,0 10 0,0-13 0,0 9 0,0-7 0,0 1 0,0 1 0,-2-5 0,1 0 0,-2 2 0,-2-8 0,4 8 0,-5-6 0,6 0 0,0 3 0,0-6 0,-2 2 0,1-2 0,-1-1 0,2 1 0,0-1 0,0 0 0,0 1 0,0-1 0,0-2 0,0 0 0</inkml:trace>
  <inkml:trace contextRef="#ctx0" brushRef="#br0" timeOffset="151027">13975 17074 24575,'0'15'0,"0"11"0,0-4 0,0 16 0,0-4 0,0 10 0,0-5 0,0 11 0,0-6 0,0 6 0,0 0 0,0 0 0,0 0 0,0-6 0,0 6 0,0-10 0,0 4 0,-8 0 0,7-4 0,-7 3 0,8-8 0,-3-2 0,2-5 0,-2 1 0,3-4 0,-3-1 0,2-8 0,-2 0 0,3-4 0,0-3 0,0-1 0,0-2 0,0-1 0,0 1 0,-2-3 0,1-1 0,-1-2 0</inkml:trace>
  <inkml:trace contextRef="#ctx0" brushRef="#br0" timeOffset="153550">14616 17112 24575,'-8'3'0,"-1"1"0,-3 8 0,1 0 0,-2 3 0,-3 2 0,5-1 0,-10 9 0,13-10 0,-9 9 0,11-12 0,-7 7 0,3-2 0,-3 3 0,3 0 0,-4 3 0,4-2 0,-4 7 0,0-7 0,0 7 0,4-7 0,-4 7 0,1-2 0,2-1 0,-1 0 0,5-5 0,1-4 0,-1 3 0,1-6 0,0 6 0,2-6 0,-2 6 0,3-6 0,-1 6 0,2-6 0,-1 3 0,2-1 0,-1-2 0,2 15 0,0-13 0,0 13 0,0-12 0,0 0 0,0 4 0,0-4 0,0 0 0,0 3 0,2-6 0,2 3 0,2-4 0,0 0 0,0 0 0,0-3 0,2 2 0,1-4 0,4 2 0,-1-3 0,3 0 0,-2 0 0,6 1 0,-2-1 0,-1-2 0,3-1 0,-6-3 0,6 0 0,-6 0 0,2 0 0,-3 0 0,4 0 0,-3 0 0,2 0 0,1-6 0,-3-1 0,3-6 0,0-3 0,-3 3 0,4-7 0,-8 7 0,3-2 0,-2-1 0,0 3 0,-1-2 0,0 5 0,-3-1 0,3 1 0,-3-2 0,0 0 0,-3 0 0,3 0 0,-5 3 0,1-2 0,-2 1 0,3-2 0,-2 0 0,1-3 0,-2 5 0,0-9 0,0 4 0,0-2 0,0 0 0,0 7 0,0-4 0,0 7 0,0-8 0,0 6 0,-2-3 0,-2 3 0,-4-3 0,2 6 0,-3-2 0,4 2 0,-1 1 0,-2 2 0,2 0 0,-3 3 0,-4 0 0,2 0 0,-6 0 0,-1 0 0,5 0 0,-5 0 0,6 0 0,0 0 0,-3 0 0,2 0 0,-3 0 0,4 0 0,0 3 0,0 0 0,0 1 0,3 1 0,-2-5 0,5 5 0,-6-1 0,6-1 0,-2-1 0,2 1 0,1-3 0,-4 6 0,3-6 0,-2 5 0,2-4 0,1 1 0,2 1 0,-2-3 0,2 3 0,-3-3 0,3 2 0,-1-1 0,1 4 0,-3-3 0,1 1 0,2 2 0,-1-4 0,3 3 0,-4-3 0,5 3 0,-5-3 0,4 4 0,-3-5 0,3 5 0,-1-2 0,-1 0 0,3-1 0,-3-2 0</inkml:trace>
  <inkml:trace contextRef="#ctx0" brushRef="#br0" timeOffset="174459">22721 17086 24575,'-8'0'0,"1"0"0,2-2 0,0 1 0,-1-1 0,1 2 0,0 0 0,-1 0 0,-2 0 0,2 0 0,-3 0 0,4 0 0,-1 0 0,1 0 0,-1 0 0,1 0 0,-1 0 0,1 0 0,0 0 0,-1 0 0,1 0 0,-1 0 0,1 0 0,-1 0 0,1 0 0,-1 0 0,1 0 0,-1 0 0,-2 0 0,2 2 0,-3-1 0,1 4 0,2-2 0,-5 3 0,1 0 0,1-1 0,-2 1 0,5 0 0,-5 0 0,4-1 0,-4 1 0,5 0 0,-2 0 0,2-1 0,1 0 0,-4 1 0,6 0 0,-5-1 0,5 1 0,-3-1 0,1 1 0,0-1 0,2 1 0,-3 2 0,6-2 0,-5 2 0,4 1 0,-4-3 0,5 5 0,-5-4 0,4 4 0,-1-5 0,2 5 0,0-1 0,0 2 0,0 0 0,0 0 0,0 3 0,0-2 0,0 3 0,0-1 0,0-2 0,0 3 0,0-1 0,0-2 0,0 3 0,0-4 0,0-3 0,0-1 0,0 1 0,0-3 0,0 2 0,0-2 0,2-1 0,1-2 0,5 2 0,-2-5 0,5 6 0,-2-6 0,3 3 0,3-3 0,-2 3 0,2-3 0,1 3 0,0 0 0,1-2 0,2 2 0,-3-3 0,4 0 0,0 0 0,0 0 0,0 0 0,0 0 0,-4 2 0,3-1 0,-6 4 0,0-4 0,-2 4 0,-5-2 0,3 3 0,-4 3 0,1 0 0,0 3 0,1 3 0,-4 2 0,3 3 0,-5-4 0,2 3 0,0-3 0,-3 4 0,3 0 0,-3-3 0,0 2 0,0-3 0,0 4 0,0-4 0,0 3 0,0-2 0,0 3 0,0-1 0,0 1 0,0 0 0,-3 0 0,0-4 0,-1 3 0,-1-2 0,4-1 0,-5 3 0,3-6 0,-4 6 0,1-6 0,0 3 0,-1-1 0,-1-2 0,1 3 0,-5-4 0,5 0 0,-4-3 0,2 0 0,-7-3 0,3 0 0,-6 1 0,-1-1 0,-1-2 0,-3-1 0,4-3 0,-4 0 0,3 0 0,-6 0 0,5-9 0,-2 0 0,3-11 0,0 2 0,-1-4 0,4-3 0,-3 3 0,7-2 0,-3 4 0,7 3 0,-3-2 0,7 6 0,-4-6 0,7 6 0,-3-2 0,5-1 0,-1 3 0,2-6 0,0 6 0,0-6 0,0 3 0,0-4 0,0 0 0,3 0 0,3 1 0,1 2 0,6-2 0,-4 6 0,4-2 0,-4 3 0,0 0 0,0 0 0,-3 0 0,3 3 0,-3-3 0,-1 3 0,1 0 0,0-2 0,0 5 0,0-6 0,-1 6 0,1-2 0,-1 2 0,1-2 0,2 2 0,-1-3 0,1 3 0,1 1 0,-3-1 0,5 0 0,-5 3 0,6-2 0,-6 2 0,5-1 0,-2 2 0,3-1 0,1 3 0,-1-6 0,3 6 0,-2-6 0,3 6 0,-1-3 0,-2 0 0,6 2 0,-6-1 0,2-1 0,-3 2 0,0-4 0,1 2 0,2-3 0,-5 0 0,5 2 0,-6-1 0,0 2 0,-1-3 0,1 3 0,-3-2 0,2 5 0,-2-5 0,-1 4 0,1-4 0,-1 5 0,1-5 0,-1 4 0,1-3 0,-1 1 0,0-3 0,1 1 0,2-4 0,-1 0 0,1-3 0,-1-3 0,-1 2 0,0-6 0,1 6 0,-1-6 0,-2 6 0,-2-6 0,-2 6 0,0-3 0,0 4 0,0 0 0,0-3 0,-2 2 0,-2-3 0,-2 1 0,-3 2 0,2-3 0,-4 1 0,4 2 0,-2 0 0,0 2 0,3 2 0,-3 0 0,1 0 0,1 1 0,-1 1 0,-1-1 0,3 2 0,-3 0 0,4 1 0,0 2 0,2-2 0,-2 5 0,2-3 0,-3 3 0,3-2 0,-2 1 0,2-1 0,-2 2 0,-1 0 0,1 0 0,-1 0 0,1 0 0,-3 0 0,1 0 0,-1 0 0,3 0 0,-1 0 0,1 0 0,-1 0 0,1 0 0,2 0 0,1 0 0</inkml:trace>
  <inkml:trace contextRef="#ctx0" brushRef="#br0" timeOffset="177063">23757 17100 24575,'2'-5'0,"3"2"0,-4-2 0,3 4 0,-1-1 0,3-1 0,-1 3 0,1-3 0,-1 3 0,0 0 0,1-2 0,-1 1 0,1-1 0,-1 2 0,1 0 0,-1 0 0,0 0 0,1 0 0,-1 0 0,0 0 0,1 0 0,-1 0 0,1 0 0,-1 0 0,1 0 0,-1 0 0,1 0 0,-1 0 0,3 0 0,-1 0 0,1 0 0,0 0 0,-1 0 0,1 0 0,0 0 0,-1 2 0,1 1 0,-2 0 0,-1 2 0,0-2 0,1 3 0,-1-1 0,1 1 0,-3-1 0,2 1 0,-5 2 0,3-2 0,-3 3 0,0-1 0,0-2 0,0 6 0,0-6 0,0 5 0,0-5 0,0 6 0,-6-3 0,3 0 0,-9 2 0,3-2 0,-3 1 0,0 1 0,0-4 0,0 2 0,0-1 0,0-1 0,0 2 0,0-3 0,0 0 0,2 0 0,-1-3 0,5 2 0,-5-5 0,4 3 0,-3-3 0,4 0 0,-2 0 0,7 0 0,7 0 0,4 0 0,4 0 0,-2 0 0,1 0 0,-1 0 0,-3 0 0,2 0 0,-2 2 0,3 2 0,0 2 0,-3 0 0,3 0 0,-3 2 0,0 1 0,3 3 0,-5 1 0,1-1 0,-2 0 0,0 0 0,0 0 0,0 0 0,-2 0 0,-2 0 0,1 0 0,-2 0 0,2-2 0,-3 1 0,0-2 0,0 3 0,0-3 0,0 3 0,0-3 0,0 3 0,0-3 0,0-1 0,0-2 0,-3-1 0,0 1 0,-2-1 0,-4 1 0,3-3 0,-5 0 0,5-3 0,-6 0 0,3 0 0,-3 0 0,-4 0 0,0-3 0,0-3 0,-3-5 0,1-5 0,2 2 0,-1-2 0,2 3 0,5 1 0,-5 0 0,8 0 0,-1 2 0,5 2 0,-2 5 0,4-2 0,-1 2 0,2 0 0,0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7C67016-501E-C84B-86E9-D85DFBBBA0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690752D-A76B-0A40-9CF4-0EF65662FEB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7ED7B19F-48CB-6B44-BEB0-585806096CB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90F8D06E-8AF1-F148-9FF9-0AFCA4E930D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43537" cy="447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noProof="0"/>
              <a:t>Textmasterformate durch Klicken bearbeiten</a:t>
            </a:r>
          </a:p>
          <a:p>
            <a:pPr lvl="1"/>
            <a:r>
              <a:rPr lang="de-DE" altLang="en-US" noProof="0"/>
              <a:t>Zweite Ebene</a:t>
            </a:r>
          </a:p>
          <a:p>
            <a:pPr lvl="2"/>
            <a:r>
              <a:rPr lang="de-DE" altLang="en-US" noProof="0"/>
              <a:t>Dritte Ebene</a:t>
            </a:r>
          </a:p>
          <a:p>
            <a:pPr lvl="3"/>
            <a:r>
              <a:rPr lang="de-DE" altLang="en-US" noProof="0"/>
              <a:t>Vierte Ebene</a:t>
            </a:r>
          </a:p>
          <a:p>
            <a:pPr lvl="4"/>
            <a:r>
              <a:rPr lang="de-DE" altLang="en-US" noProof="0"/>
              <a:t>Fünfte Ebene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E29E071B-09E1-AA4D-A1B7-510F3361CDB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625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4417C650-978A-EE4A-8320-12F37425BC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5625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0B37282-215D-4444-880B-C08993C4C201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B07D80-CF0F-8046-AE67-BA45C09AF8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4876F0-9FC9-7046-AE30-98A92913AC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6F9C0E-DEAB-184A-98FA-1889465A7A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185C0-5766-1244-9F2A-8B96DFB835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0544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061AA6-FBF0-7244-BD21-97DDE0E21E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F58FA6-0681-A74D-877D-7587E27102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59DD9D-C241-2D43-86B8-73A6E565D8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CC9F1E-C418-4F40-B9A5-6A2BBAFCFB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708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A8D5BF-090B-BC4F-88D6-BB1665B42C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DF68DB-69B6-E141-A419-89847121A8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7CE75A-95A9-2945-84CA-DE071AA68A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229DF2-0464-B949-8BDD-4C5899FFB46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7898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B1867D-81C1-4947-89C8-12A1E1E962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94B6EA-145F-134D-9556-DC838A44AD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F3B386-BA0F-384B-BB3B-BF7BF796F1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F3C783-281A-354E-93C7-767A14AE007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734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052576-C66F-F54C-8D7C-B894D1BAE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BD44485-3655-8E4B-A47D-24FC0B7495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34F1014-7AEA-EA47-935A-DA770A41FB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B03EF8-42BB-1C4B-B0CB-2BCCE43074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9229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1A8E17D-1B76-2B43-88E6-471E1CF21A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93D61F3-0A5E-5647-9242-6253E2EF48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91AC919-D3BF-0844-92C8-F82BF583A9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A3C7B-A01C-E741-BE66-F1A1E6DDF5B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7210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F32954-DAF3-0044-925E-B685DD83DE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0CD8038-9E27-8143-9EF4-1F99D7AA32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479D3D2-F7E1-E640-B889-34F4665717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EC12D8-04DA-E444-B38A-C317B1561A6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296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F12CE0-0B92-4D4C-8CEA-EF662B61F8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6D2DA4-66A7-A04A-8B7D-E178B924BA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93252-8D5B-E446-867F-9930DF673C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FA6D9-922D-4E47-9588-3369781686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22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40827C-466B-F74C-9ED3-9D9AC83672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800312-D6EC-CB46-A1E1-8AE042B7F6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71A34E-A16A-344D-99FB-8EE34D88CA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8EB362-1A29-E642-BF3A-E3FD91E4E12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3365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02548A-DE35-7C47-9E21-431E8CA5F7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3E388E-4C1B-BF49-A0E4-092450EAD2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34E5A1-23BB-AE41-905E-C287BC3889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A5986-D0D6-0A4D-A744-D66E641FF5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939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F57183-2DAA-4F43-8F24-CF1E3C3F0F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1DEA00-C83C-B64E-BE9B-922C778B0C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AB6A15-27D3-4849-A390-D9214DFDAC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F9FBBE-824F-E246-B777-7FC9BEA384E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1339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832847-FDE9-9E4A-9F7D-2A3D8A37A2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20DDEF-C919-9346-BD27-CD7D347855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76DDB9-DA5A-DC48-848A-27E83AC86B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149B8-7D83-6142-9C2A-EC0319035E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7986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BAE002-3515-4B44-B4A3-CAC75DCA89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4CB962-BF3F-6B4F-A793-1E35E0D909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0663FF-E977-0441-90F3-9CC20729DF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86598A-EC52-1B40-9E62-AC19B2912D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5137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130651-6CA9-294F-ACDC-A13E455531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6EE55A-30CF-174A-ACB2-C24B0ACE12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E82795-B992-4348-ACF7-A983C7B9AF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41421-34BA-8B4F-99F9-450801E8C44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5161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D05A28-5E11-0645-91A5-76D1942886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C9171D-81EC-7340-A696-E4A3A87CF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C1BE1-5968-144D-84B8-9EB463AD7C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80F68-CD62-A742-9314-B4A913E8865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7516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3AEDE15-9481-E846-B8EC-701436A4A6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9B6DAEE-7D96-E143-A9E3-D117AB939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A7C293-89CB-484F-BDCF-34679C0D70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57A05-3D99-0045-BD66-0A4BF26E3E6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5526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BD29CE2-72B3-E043-9941-145EB11FD6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B3EAE23-5DFC-4F40-AA7E-9F4F616BD3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3A53C09-DA1A-3F42-A1B9-0B053F6244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2531E6-6EA2-EC4B-B62D-9E9C47FCE5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1139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6BC8862-E4A4-0F40-AEBD-B38825DA1A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D4757AD-3B03-6B4E-B2D6-EEEC3F3CDC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B45107A-3AA3-614B-B0C8-205BBE9D49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4CE3E9-2682-554F-A409-C97173981F3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30159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02AB00-7440-584D-86CC-6CAB9205D7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CB8722-43BE-0F4C-ABA7-E59DB69658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C55231-1105-C941-9164-F1D06FE319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DAC97D-6CAA-2B46-8F27-F587EA310EE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37142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A047C4-7C13-734A-BF70-AA501D87BD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9B0013-F03D-0146-973D-96F3F0A2C9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6A9A4C-372A-1C42-AF29-DECD43810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29F6E2-F39E-804C-8D8F-EAD60A16B03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59275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CF0543-B31E-8D44-8787-1CD81862EB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203898-76F4-6D44-A0F7-EA94B35BE3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975403-3CF3-534D-84D5-B67C3D3818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EE8121-8C74-AE4D-92BB-29C541C62D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0546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0C75FC-67D8-0949-8602-A2EAE40547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DEB484-4BB0-3A4E-A2E1-61A8F1E22B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B424EC-775D-6845-BB04-9E8E626D1B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566AA-DE8D-9A48-9768-FC774AE65F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5532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6A3189-1CA8-8A44-AB9D-8E5523B24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0D5829-0626-AD44-B995-5D4C854EB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7E78B1-8993-074D-B836-277126E738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032FAE-F2F0-9844-86FB-DDBA8DA602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11633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3A1DA2-9EA0-D94D-8F3E-20DC72B029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80B227-EE8D-804A-A935-AD45112861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B3495A-6ACD-8349-9CE9-68872D0801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E89BF9-C439-E647-899B-F31D74EC3D6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4453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469465-81E3-C64A-8638-3FD3F57151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5C469A-667C-D944-AFE2-5E0B3B3E3B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867837E-7E9D-A44A-9ED3-47E3497591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4BA1A0-C568-B64D-8239-65B20E75DC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830507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02FC16-8D92-254C-8A17-5C634F0AEC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A0B6B8-0536-1640-9469-8C98E601B2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0BDDCE-937C-4A4F-ACBD-2F09CA7EE9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EBEDD0-A73F-F542-9F2D-8D6147F015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5495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0E46118-BFD9-5840-9C4F-41B98FAF31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457002F-032B-EC44-8B6A-9AB2796092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9D37BF0-BE98-AC4F-B85A-C7979E4408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F94952-3D8B-0A4D-B0C8-F4DE58FDA54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23395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5342730-5ACF-7049-B107-B9DAFBA60C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EC8264C-055C-C34D-BDA9-C9DB2B42CF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A34DAFC-DB0C-9C40-8CCF-72A91CD784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00EB3-80F3-5B4D-BD2D-BF1E39F09A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49234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0346751-B9E8-5546-8E50-EB5D1A6EAE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C8EA4E7-8953-5048-A478-289A35B819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EDBB46D-39D9-EF45-8C00-B48C212DEC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6B7769-EB0D-3D4B-9BDA-342F4A86C7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31345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A6A04A-CB66-5745-AFC7-CF5F793DE2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01D08B-15D5-E447-A880-F8E32DB6B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37FE96-EFD8-EF43-BC76-D1AC3F237A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A52C87-8F14-3A4A-90A5-08A2DEC1C46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21438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5B7E2B-C8EC-2A44-B236-3FB307257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865EDD-A3DD-5B48-A239-1E53A2A225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A3AEF8-5EF1-AF4F-9C0C-318E4B8648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CD0F6B-1B0D-4243-8F6D-9FC9E82E07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48678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08D8F3-E8B1-DF4D-BC18-EB707F8059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9D8BAE-DDA7-5241-B358-5709C7351C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42B59E-6628-0A4D-9563-DEFDBE5BE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3AA6FF-DB10-7C40-B35E-FF6FAFA0B9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67176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CBCB38A-3453-CF44-B168-957C5A07A0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7075C9-9ADA-8545-B9EB-880C17D11B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A6397E-45BE-9244-A345-BE6CEEBABB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6A6B32-A144-DF4B-8373-37FF210737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13303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2D2457-B94B-EE40-85AC-2DDB4DF3F1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2F9FBEC-B0CC-444B-885B-0CC5F0A4E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8021C9-2F59-CF48-993E-0F76A6D3FF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458F60-9703-2643-91F3-CD85AB14800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884446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9E87D6-0628-074B-9190-DFD34C19F8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09BD67-8EA3-274C-BD22-01044F9526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B2FD7D-7B02-E442-92D5-E92155F36C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A00445-91D6-C04B-AC4D-90E7F916E3E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20414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8F55ED-60E6-7A4C-8525-DAF50F3513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DBF34F-F9E4-4744-98FA-10C18A48D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BC166F-396D-3B4B-B18F-D4D8002828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71CB9E-8C5F-A445-850B-C78CE50370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0488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A3ED29-7AB3-DA4A-A23A-5D6C8D2BD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E7D565-EE82-8848-BBB0-2ADAA8781D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F8509E-3512-CB48-858A-CE85DB487C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859AE2-C9C9-4447-8BCD-691D43F4CB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549863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8BB0F0E-EBC3-6B4B-9A54-20B764F28D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6760059-6137-C047-8393-CF5C59417D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477359B-E07D-1C4A-A01A-F020FD9BD8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4538E1-DAF8-B940-8EF5-66E96D3C4F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40373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23B9DDA-821A-3F49-ADB0-569B4C3A4B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DA6EA92-E438-6A48-BC00-CC3E35C425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073A2A-A9D9-AC47-B72B-B71579EF25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56872D-393F-8B45-A6AB-7C7C03433F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63119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A9CF16F-F7F3-4146-9F54-44EF6FE64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CA99169-6BF1-6C48-A67B-52F980644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2D1FDE2-01D8-3F4E-87E8-3152D3513A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D1EC8-36CB-DC4A-8DB7-85B37E3850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93468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E98546-28C8-7447-B8F0-F648F4AA35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DEB05D-B472-A243-94F9-5996B693D1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B18326-758C-F745-B4E8-93DE6B3FC6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B0ED7C-EBFE-534A-8C3F-3F13D901FF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66463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837D20-0DCA-234B-93FD-4AD66F2003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0936D9-D46D-904C-A35F-9E83AC30FA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EB092-E063-CD46-95A5-FE088C6043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4E9222-5884-DF4D-AD56-B8A38BE1EE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78514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9C0EA0-1305-F942-988E-4BDC75273D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B7146F-3BD3-0240-8481-377BFE838A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4E7557-E79C-204F-A32F-B0EAD30F0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4D67D-ADDF-9845-B427-27186F9406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742675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ED42A6-BEFE-3A4F-A307-880E78672C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693B00E-579A-CA4C-BDF4-C99F8F3548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602D1B-6585-F04F-8EAB-4EB0560210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B73135-9776-F54D-9F3D-9AE8FFC000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07443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3C757C-B2CC-0944-B386-9C1F1E2C63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AFD1C9-C55E-924E-8657-0CB60F0A6E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189BD6-9459-0640-9691-EE1099F134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212F86-7D8F-9D44-AF96-B66CBE481DD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06184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36EE7D-4282-0740-90EF-42EF56044A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B2D7F3-19F7-C846-A553-50301143B8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6C7FB3-A548-714A-88B5-48F28423DF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97E8D0-4B39-7943-93B4-FE64D9D07BD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82041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C8280B-424A-CB4F-A6E6-950F42A20B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01246D-EA81-2C47-920D-0B58C706BF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EE2FC6-442B-CD42-810C-6A39F51C82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C8B981-7B68-534D-AF12-30F20B31FB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72595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AE96BC-45ED-0A45-AEF9-773F660195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11751F-63DA-FD4F-9D50-BFF0E8C942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7B8380-0BF3-3247-8A94-4AC39FEF48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0259C1-3437-5A4E-8189-23E43469F2D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51727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80C5432-FDCA-E14B-A500-1C94586498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CFE9FF-74FE-994F-A831-226E0A2EAF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55EE231-2155-C748-9084-1C5007FDFE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19F1AD-759A-404A-8AC8-4D911085F24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3768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582F8D2-D3F4-0241-9E74-4B39C0D4A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2D4B7D6-2FE9-024A-B988-22D2D92C23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AFFD072-730C-EF40-9471-5C04FA7E3A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AE3FD4-335C-E740-BD9D-151E0BF6E9D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60062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683F41E-8397-E743-A7F0-EF993AC6F9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5D93133-7CAF-FC49-A35D-5643C45D63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FB2AEF4-96C4-5948-AA0A-7321366439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5CA3D5-921D-D847-A986-D97C040D42B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47805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77A43B-E107-3E49-A1C5-A33CF0D31A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A04C12-7908-3F47-9858-F486D8820E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19751C-7132-654D-BD52-76F6EBCF80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46B7B-3E8B-5D4A-A597-CD7D603D2FD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30095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D43AF4-6F0F-FE49-892D-B68787C579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1F13D2-79DD-6245-AA93-D61D9D998A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AF258-F452-804E-892F-BA281540FE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FF3F9-9D98-5649-B415-5C3E584D3E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45484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86C751-7642-F34C-B500-0D0A684FB1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14815F-D688-0445-A2C0-21E27195B7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0EA850-5DE4-ED44-9A9F-BF44C1A180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55B82A-55DB-CD45-B1FC-63D36D59DB1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36270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F747B0-7C7C-1445-8E71-69DE0051D7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325282-3E77-EC4A-AAFF-250B6A52A6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368DF0-1F56-0247-93D0-17EA69F92E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CA266-F2B4-CE4A-BE63-67DB8B4192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17255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E13212-AFC0-ED40-BD66-8D5FDD4616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160DD3-ADF7-DC43-92F7-378F88F114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483091-27D9-484D-ABA9-90FBEED86F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96613D3-9155-834D-81FA-004208D21E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00793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A2FA5B-3225-034F-85B5-8326332A14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A12D9E-6ADE-2546-AF59-AD0C97D17E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6C5DC2-8744-2C4A-A44B-EF4EDFDD2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ADEB3998-8ADF-4343-96EA-A81D788307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236254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30F561-0522-3242-AB03-06111C32C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5ED3C4-E954-C647-9F54-D4036EFB97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CCE3FB-B8BC-FF49-959C-28EDB2B9BF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9ECD91E-9B38-F343-B121-2E269C5EA6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4685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6B2CE3-DC0C-6F45-964A-85607DF917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F2B50-E8B0-3046-A2DC-6B40CC672D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CF66D-87BF-0045-82E8-87DC1D3E1F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D98469D-703D-9049-95EB-20046A5817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1169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0BE4D3B-9227-9F40-B91A-DF6B9304A1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5D91E9E-CB64-0448-9D18-F11DDC930B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9F14AE2-5E4F-4548-9B08-A2EEECD958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4056B7E-28D2-F24A-B023-26362A6A1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03960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25A8469-9E7F-3F4E-969F-99219A1C61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75F037F-0A22-144F-946C-CAF4922DC3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9872D24-8F21-B045-ABCE-286558D7A5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94AFAED-10B8-3949-8C99-ABB1274146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27751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B1687A5-218A-3242-B57F-246486E474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79F03F2-08FE-4D4C-B30D-E9F8457A47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0C79C9E-ECC1-2D4E-AFB8-EBA06D5292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758B6D9-090F-0745-A73D-99011512D4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9627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9BCC6-8F75-D846-9394-D2074C70E0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B9BE3-AB11-7B48-9533-3E60C5206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29692-7ED5-204A-B57C-011F49809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2E649A7-BACA-C849-8A2E-6855133029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0415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A06530-3A21-114C-B916-E900980743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FF742D-C9D2-8441-BDC6-4475EDEB56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87B481-B0E6-6A4F-9C67-3668918B9C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79487C2-2048-9E4A-A67D-11519FE5E4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15792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7B74AA-4B33-1246-B0B4-53D3A0E900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466073-F280-8044-B146-C34273E022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FC06E2-9BE1-4C4A-93DA-54526F9B0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38034D4-070F-5E4A-8240-F7F60947F9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67728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3529C6-E3AB-6C4F-A0A5-E2CB64E4C5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682C50-E6E1-4248-9E6B-84E47E3446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054D70-64CC-2740-B1C5-FE0323F0CE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8054962-3919-6044-AEEB-A8CE925ED4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52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414E7C6-03A1-FA45-BF86-BCC7629515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FDED55D-B122-3B42-9B66-77017BE29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8244" name="Rectangle 4">
            <a:extLst>
              <a:ext uri="{FF2B5EF4-FFF2-40B4-BE49-F238E27FC236}">
                <a16:creationId xmlns:a16="http://schemas.microsoft.com/office/drawing/2014/main" id="{513347C7-E748-0142-B938-8964E8D71D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91C64953-87D7-014D-916C-1A37D832F2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8246" name="Rectangle 6">
            <a:extLst>
              <a:ext uri="{FF2B5EF4-FFF2-40B4-BE49-F238E27FC236}">
                <a16:creationId xmlns:a16="http://schemas.microsoft.com/office/drawing/2014/main" id="{ECDA269B-B4E5-E443-946A-692782C59B4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847B3AF-02F8-9B41-9889-54A3F104023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4" r:id="rId1"/>
    <p:sldLayoutId id="2147484665" r:id="rId2"/>
    <p:sldLayoutId id="2147484666" r:id="rId3"/>
    <p:sldLayoutId id="2147484667" r:id="rId4"/>
    <p:sldLayoutId id="2147484668" r:id="rId5"/>
    <p:sldLayoutId id="2147484669" r:id="rId6"/>
    <p:sldLayoutId id="2147484670" r:id="rId7"/>
    <p:sldLayoutId id="2147484671" r:id="rId8"/>
    <p:sldLayoutId id="2147484672" r:id="rId9"/>
    <p:sldLayoutId id="2147484673" r:id="rId10"/>
    <p:sldLayoutId id="2147484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1C4390F-CD92-0244-B3AE-487FF0210A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6319D90-7B54-B247-BAC7-AE92322AB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40292" name="Rectangle 4">
            <a:extLst>
              <a:ext uri="{FF2B5EF4-FFF2-40B4-BE49-F238E27FC236}">
                <a16:creationId xmlns:a16="http://schemas.microsoft.com/office/drawing/2014/main" id="{A767E956-1439-4941-AA9A-DE8B7F0FA5F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0293" name="Rectangle 5">
            <a:extLst>
              <a:ext uri="{FF2B5EF4-FFF2-40B4-BE49-F238E27FC236}">
                <a16:creationId xmlns:a16="http://schemas.microsoft.com/office/drawing/2014/main" id="{2A3892C1-0BB9-9146-9D59-73B73984C65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0294" name="Rectangle 6">
            <a:extLst>
              <a:ext uri="{FF2B5EF4-FFF2-40B4-BE49-F238E27FC236}">
                <a16:creationId xmlns:a16="http://schemas.microsoft.com/office/drawing/2014/main" id="{7432AB8E-0383-0443-A38D-D1BD68ABE2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50BC15B-73B5-8649-8CEB-021D0101B81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5" r:id="rId1"/>
    <p:sldLayoutId id="2147484676" r:id="rId2"/>
    <p:sldLayoutId id="2147484677" r:id="rId3"/>
    <p:sldLayoutId id="2147484678" r:id="rId4"/>
    <p:sldLayoutId id="2147484679" r:id="rId5"/>
    <p:sldLayoutId id="2147484680" r:id="rId6"/>
    <p:sldLayoutId id="2147484681" r:id="rId7"/>
    <p:sldLayoutId id="2147484682" r:id="rId8"/>
    <p:sldLayoutId id="2147484683" r:id="rId9"/>
    <p:sldLayoutId id="2147484684" r:id="rId10"/>
    <p:sldLayoutId id="2147484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C20D819-24BE-804C-9F93-CE4051BC53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F7C8DB2-C5C8-7E43-A824-DEE478B289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41316" name="Rectangle 4">
            <a:extLst>
              <a:ext uri="{FF2B5EF4-FFF2-40B4-BE49-F238E27FC236}">
                <a16:creationId xmlns:a16="http://schemas.microsoft.com/office/drawing/2014/main" id="{EA0FBEA4-CC1F-EE4B-9DE4-9AA1568CBD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1317" name="Rectangle 5">
            <a:extLst>
              <a:ext uri="{FF2B5EF4-FFF2-40B4-BE49-F238E27FC236}">
                <a16:creationId xmlns:a16="http://schemas.microsoft.com/office/drawing/2014/main" id="{B4A677A4-4C04-BE44-9147-F280FDB5BEF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1318" name="Rectangle 6">
            <a:extLst>
              <a:ext uri="{FF2B5EF4-FFF2-40B4-BE49-F238E27FC236}">
                <a16:creationId xmlns:a16="http://schemas.microsoft.com/office/drawing/2014/main" id="{BA15A28A-1019-CF4E-9D43-97706F01A2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E015B5C-7AB0-F546-AA2A-4FEF887306E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6" r:id="rId1"/>
    <p:sldLayoutId id="2147484687" r:id="rId2"/>
    <p:sldLayoutId id="2147484688" r:id="rId3"/>
    <p:sldLayoutId id="2147484689" r:id="rId4"/>
    <p:sldLayoutId id="2147484690" r:id="rId5"/>
    <p:sldLayoutId id="2147484691" r:id="rId6"/>
    <p:sldLayoutId id="2147484692" r:id="rId7"/>
    <p:sldLayoutId id="2147484693" r:id="rId8"/>
    <p:sldLayoutId id="2147484694" r:id="rId9"/>
    <p:sldLayoutId id="2147484695" r:id="rId10"/>
    <p:sldLayoutId id="2147484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68CB94C-4BA0-5B48-AEC7-4FCC770597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3C99D68-6B3D-254C-B47D-1097B7AC7E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42340" name="Rectangle 4">
            <a:extLst>
              <a:ext uri="{FF2B5EF4-FFF2-40B4-BE49-F238E27FC236}">
                <a16:creationId xmlns:a16="http://schemas.microsoft.com/office/drawing/2014/main" id="{E7F9D361-74EA-3647-B1CE-6F6CA72C94F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2341" name="Rectangle 5">
            <a:extLst>
              <a:ext uri="{FF2B5EF4-FFF2-40B4-BE49-F238E27FC236}">
                <a16:creationId xmlns:a16="http://schemas.microsoft.com/office/drawing/2014/main" id="{38F150FA-919B-654E-BF78-53C64C41C7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2342" name="Rectangle 6">
            <a:extLst>
              <a:ext uri="{FF2B5EF4-FFF2-40B4-BE49-F238E27FC236}">
                <a16:creationId xmlns:a16="http://schemas.microsoft.com/office/drawing/2014/main" id="{E4551AA3-15F5-764C-8E80-CB9E708028D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39263F7-6E8D-1547-9E3A-BD3A45007B27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4103" name="Picture 7" descr="halloween">
            <a:extLst>
              <a:ext uri="{FF2B5EF4-FFF2-40B4-BE49-F238E27FC236}">
                <a16:creationId xmlns:a16="http://schemas.microsoft.com/office/drawing/2014/main" id="{E91B9BC4-1058-F04B-90C4-EF54E477491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1113"/>
            <a:ext cx="9166226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97" r:id="rId1"/>
    <p:sldLayoutId id="2147484698" r:id="rId2"/>
    <p:sldLayoutId id="2147484699" r:id="rId3"/>
    <p:sldLayoutId id="2147484700" r:id="rId4"/>
    <p:sldLayoutId id="2147484701" r:id="rId5"/>
    <p:sldLayoutId id="2147484702" r:id="rId6"/>
    <p:sldLayoutId id="2147484703" r:id="rId7"/>
    <p:sldLayoutId id="2147484704" r:id="rId8"/>
    <p:sldLayoutId id="2147484705" r:id="rId9"/>
    <p:sldLayoutId id="2147484706" r:id="rId10"/>
    <p:sldLayoutId id="2147484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DD3E60F-B684-BB4F-BCB3-837B266D47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F5926EC-76CF-5B40-9B6D-F126E33133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6196" name="Rectangle 4">
            <a:extLst>
              <a:ext uri="{FF2B5EF4-FFF2-40B4-BE49-F238E27FC236}">
                <a16:creationId xmlns:a16="http://schemas.microsoft.com/office/drawing/2014/main" id="{E07DCC82-10A2-6643-B92C-65C665523F8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6197" name="Rectangle 5">
            <a:extLst>
              <a:ext uri="{FF2B5EF4-FFF2-40B4-BE49-F238E27FC236}">
                <a16:creationId xmlns:a16="http://schemas.microsoft.com/office/drawing/2014/main" id="{90298007-A247-4B43-9262-2A0DF01FC6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6198" name="Rectangle 6">
            <a:extLst>
              <a:ext uri="{FF2B5EF4-FFF2-40B4-BE49-F238E27FC236}">
                <a16:creationId xmlns:a16="http://schemas.microsoft.com/office/drawing/2014/main" id="{8ED8DDC1-6FB4-1449-89F0-276AEE45051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5F2375B-20AD-2041-BFEB-E455E01912EB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5127" name="Picture 7" descr="halloween">
            <a:extLst>
              <a:ext uri="{FF2B5EF4-FFF2-40B4-BE49-F238E27FC236}">
                <a16:creationId xmlns:a16="http://schemas.microsoft.com/office/drawing/2014/main" id="{27FDA09E-3D36-394C-B926-9C269B5D2D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1113"/>
            <a:ext cx="9166226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08" r:id="rId1"/>
    <p:sldLayoutId id="2147484709" r:id="rId2"/>
    <p:sldLayoutId id="2147484710" r:id="rId3"/>
    <p:sldLayoutId id="2147484711" r:id="rId4"/>
    <p:sldLayoutId id="2147484712" r:id="rId5"/>
    <p:sldLayoutId id="2147484713" r:id="rId6"/>
    <p:sldLayoutId id="2147484714" r:id="rId7"/>
    <p:sldLayoutId id="2147484715" r:id="rId8"/>
    <p:sldLayoutId id="2147484716" r:id="rId9"/>
    <p:sldLayoutId id="2147484717" r:id="rId10"/>
    <p:sldLayoutId id="21474847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D0065AF-1311-484C-A816-E4C7149650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BC270D6-1D6E-DB44-B407-182EFF6C30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765DE1D-35F0-F44D-832E-8062941B7CF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F73DF3D-F1AA-5D49-B9AE-7B4FF0EFCAC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685C003-E75E-5D44-97B5-E044A358C5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fld id="{DA3EDD70-67C9-6844-86DE-A7FA41BD954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0" r:id="rId1"/>
    <p:sldLayoutId id="2147484731" r:id="rId2"/>
    <p:sldLayoutId id="2147484732" r:id="rId3"/>
    <p:sldLayoutId id="2147484733" r:id="rId4"/>
    <p:sldLayoutId id="2147484734" r:id="rId5"/>
    <p:sldLayoutId id="2147484735" r:id="rId6"/>
    <p:sldLayoutId id="2147484736" r:id="rId7"/>
    <p:sldLayoutId id="2147484737" r:id="rId8"/>
    <p:sldLayoutId id="2147484738" r:id="rId9"/>
    <p:sldLayoutId id="2147484739" r:id="rId10"/>
    <p:sldLayoutId id="21474847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" Type="http://schemas.openxmlformats.org/officeDocument/2006/relationships/image" Target="../media/image68.png"/><Relationship Id="rId21" Type="http://schemas.openxmlformats.org/officeDocument/2006/relationships/image" Target="../media/image86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image" Target="../media/image67.png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" Type="http://schemas.openxmlformats.org/officeDocument/2006/relationships/image" Target="../media/image68.png"/><Relationship Id="rId21" Type="http://schemas.openxmlformats.org/officeDocument/2006/relationships/image" Target="../media/image86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image" Target="../media/image67.png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23" Type="http://schemas.openxmlformats.org/officeDocument/2006/relationships/image" Target="../media/image87.pn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Relationship Id="rId22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89.png"/><Relationship Id="rId18" Type="http://schemas.openxmlformats.org/officeDocument/2006/relationships/image" Target="../media/image83.png"/><Relationship Id="rId3" Type="http://schemas.openxmlformats.org/officeDocument/2006/relationships/image" Target="../media/image68.png"/><Relationship Id="rId21" Type="http://schemas.openxmlformats.org/officeDocument/2006/relationships/image" Target="../media/image86.png"/><Relationship Id="rId7" Type="http://schemas.openxmlformats.org/officeDocument/2006/relationships/image" Target="../media/image72.png"/><Relationship Id="rId12" Type="http://schemas.openxmlformats.org/officeDocument/2006/relationships/image" Target="../media/image88.png"/><Relationship Id="rId17" Type="http://schemas.openxmlformats.org/officeDocument/2006/relationships/image" Target="../media/image82.png"/><Relationship Id="rId2" Type="http://schemas.openxmlformats.org/officeDocument/2006/relationships/image" Target="../media/image67.png"/><Relationship Id="rId16" Type="http://schemas.openxmlformats.org/officeDocument/2006/relationships/image" Target="../media/image91.png"/><Relationship Id="rId20" Type="http://schemas.openxmlformats.org/officeDocument/2006/relationships/image" Target="../media/image85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90.pn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2F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0D45DC3B-E0E3-F245-A3AE-F80546002382}"/>
              </a:ext>
            </a:extLst>
          </p:cNvPr>
          <p:cNvSpPr/>
          <p:nvPr/>
        </p:nvSpPr>
        <p:spPr>
          <a:xfrm>
            <a:off x="4668752" y="165064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02B0361-D06A-8948-8AF0-A874048E3092}"/>
              </a:ext>
            </a:extLst>
          </p:cNvPr>
          <p:cNvSpPr/>
          <p:nvPr/>
        </p:nvSpPr>
        <p:spPr>
          <a:xfrm>
            <a:off x="105275" y="3533613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05E84E3-4F36-C846-9866-E10B5721EEC9}"/>
              </a:ext>
            </a:extLst>
          </p:cNvPr>
          <p:cNvSpPr/>
          <p:nvPr/>
        </p:nvSpPr>
        <p:spPr>
          <a:xfrm>
            <a:off x="4644008" y="3533150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8780D4-4114-104E-97F0-3763B21702F0}"/>
              </a:ext>
            </a:extLst>
          </p:cNvPr>
          <p:cNvSpPr/>
          <p:nvPr/>
        </p:nvSpPr>
        <p:spPr>
          <a:xfrm>
            <a:off x="107504" y="153640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EC88326A-55EC-E745-B030-244A49625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121390"/>
              </p:ext>
            </p:extLst>
          </p:nvPr>
        </p:nvGraphicFramePr>
        <p:xfrm>
          <a:off x="107504" y="153640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48899B-17B2-6241-B160-D5515843316D}"/>
                  </a:ext>
                </a:extLst>
              </p:cNvPr>
              <p:cNvSpPr txBox="1"/>
              <p:nvPr/>
            </p:nvSpPr>
            <p:spPr>
              <a:xfrm>
                <a:off x="3359266" y="218016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lang="en-US" sz="4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48899B-17B2-6241-B160-D55158433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266" y="2180161"/>
                <a:ext cx="979884" cy="9291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C42AC6-6F19-C74D-931D-51726556BF18}"/>
                  </a:ext>
                </a:extLst>
              </p:cNvPr>
              <p:cNvSpPr txBox="1"/>
              <p:nvPr/>
            </p:nvSpPr>
            <p:spPr>
              <a:xfrm>
                <a:off x="395536" y="2125658"/>
                <a:ext cx="979884" cy="9836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lang="en-US" sz="4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C42AC6-6F19-C74D-931D-51726556B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125658"/>
                <a:ext cx="979884" cy="9836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088C13-EDB8-A344-A7B5-4CAC5E440E7F}"/>
                  </a:ext>
                </a:extLst>
              </p:cNvPr>
              <p:cNvSpPr txBox="1"/>
              <p:nvPr/>
            </p:nvSpPr>
            <p:spPr>
              <a:xfrm>
                <a:off x="3491880" y="350829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088C13-EDB8-A344-A7B5-4CAC5E440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50829"/>
                <a:ext cx="851643" cy="709681"/>
              </a:xfrm>
              <a:prstGeom prst="rect">
                <a:avLst/>
              </a:prstGeom>
              <a:blipFill>
                <a:blip r:embed="rId4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9325960-E4C5-314F-ACFF-E4161060FF4F}"/>
                  </a:ext>
                </a:extLst>
              </p:cNvPr>
              <p:cNvSpPr txBox="1"/>
              <p:nvPr/>
            </p:nvSpPr>
            <p:spPr>
              <a:xfrm>
                <a:off x="395536" y="397466"/>
                <a:ext cx="792333" cy="668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9325960-E4C5-314F-ACFF-E4161060F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97466"/>
                <a:ext cx="792333" cy="668260"/>
              </a:xfrm>
              <a:prstGeom prst="rect">
                <a:avLst/>
              </a:prstGeom>
              <a:blipFill>
                <a:blip r:embed="rId5"/>
                <a:stretch>
                  <a:fillRect l="-12698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4C4FD8C3-4309-9F4C-AACB-0441907FF874}"/>
              </a:ext>
            </a:extLst>
          </p:cNvPr>
          <p:cNvSpPr/>
          <p:nvPr/>
        </p:nvSpPr>
        <p:spPr>
          <a:xfrm>
            <a:off x="791702" y="289967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35A020-32BC-FB4E-BC08-D92AE92378B3}"/>
              </a:ext>
            </a:extLst>
          </p:cNvPr>
          <p:cNvSpPr/>
          <p:nvPr/>
        </p:nvSpPr>
        <p:spPr>
          <a:xfrm>
            <a:off x="3491880" y="650007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759A71-7D57-0C45-986A-112A2DA76C56}"/>
              </a:ext>
            </a:extLst>
          </p:cNvPr>
          <p:cNvSpPr/>
          <p:nvPr/>
        </p:nvSpPr>
        <p:spPr>
          <a:xfrm>
            <a:off x="375440" y="2644711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011176-07A4-2549-A4A3-6DF6E3FD0A33}"/>
              </a:ext>
            </a:extLst>
          </p:cNvPr>
          <p:cNvSpPr/>
          <p:nvPr/>
        </p:nvSpPr>
        <p:spPr>
          <a:xfrm>
            <a:off x="916149" y="2130371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E5F0B9-848D-594E-A7D7-E9CC49601E0A}"/>
              </a:ext>
            </a:extLst>
          </p:cNvPr>
          <p:cNvSpPr/>
          <p:nvPr/>
        </p:nvSpPr>
        <p:spPr>
          <a:xfrm>
            <a:off x="3339170" y="2695548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68D476-3331-7F42-B28F-EDF6B0B5C128}"/>
              </a:ext>
            </a:extLst>
          </p:cNvPr>
          <p:cNvSpPr/>
          <p:nvPr/>
        </p:nvSpPr>
        <p:spPr>
          <a:xfrm>
            <a:off x="3923928" y="2701722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B15E876C-8ED7-2E4B-8305-00B751C6C29E}"/>
                  </a:ext>
                </a:extLst>
              </p:cNvPr>
              <p:cNvSpPr/>
              <p:nvPr/>
            </p:nvSpPr>
            <p:spPr>
              <a:xfrm>
                <a:off x="1846548" y="1264345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16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B15E876C-8ED7-2E4B-8305-00B751C6C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548" y="1264345"/>
                <a:ext cx="914400" cy="914400"/>
              </a:xfrm>
              <a:prstGeom prst="roundRect">
                <a:avLst/>
              </a:prstGeom>
              <a:blipFill>
                <a:blip r:embed="rId6"/>
                <a:stretch>
                  <a:fillRect l="-11688" b="-2564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Table 8">
            <a:extLst>
              <a:ext uri="{FF2B5EF4-FFF2-40B4-BE49-F238E27FC236}">
                <a16:creationId xmlns:a16="http://schemas.microsoft.com/office/drawing/2014/main" id="{3D7E3675-E10D-E84F-B9D5-D6A14A702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851015"/>
              </p:ext>
            </p:extLst>
          </p:nvPr>
        </p:nvGraphicFramePr>
        <p:xfrm>
          <a:off x="4644008" y="153640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5BB1D1-F4BB-534F-A02C-3D1BFD25445A}"/>
                  </a:ext>
                </a:extLst>
              </p:cNvPr>
              <p:cNvSpPr txBox="1"/>
              <p:nvPr/>
            </p:nvSpPr>
            <p:spPr>
              <a:xfrm>
                <a:off x="7895770" y="218016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lang="en-US" sz="4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5BB1D1-F4BB-534F-A02C-3D1BFD254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770" y="2180161"/>
                <a:ext cx="979884" cy="9291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43B5BD-9206-1F4F-96DE-E58150A71788}"/>
                  </a:ext>
                </a:extLst>
              </p:cNvPr>
              <p:cNvSpPr txBox="1"/>
              <p:nvPr/>
            </p:nvSpPr>
            <p:spPr>
              <a:xfrm>
                <a:off x="4932040" y="2125658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lang="en-US" sz="4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43B5BD-9206-1F4F-96DE-E58150A71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125658"/>
                <a:ext cx="979884" cy="9291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FC9905-C3F7-5947-A0A3-0D492DB445D7}"/>
                  </a:ext>
                </a:extLst>
              </p:cNvPr>
              <p:cNvSpPr txBox="1"/>
              <p:nvPr/>
            </p:nvSpPr>
            <p:spPr>
              <a:xfrm>
                <a:off x="8028384" y="350829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FC9905-C3F7-5947-A0A3-0D492DB44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350829"/>
                <a:ext cx="851643" cy="709681"/>
              </a:xfrm>
              <a:prstGeom prst="rect">
                <a:avLst/>
              </a:prstGeom>
              <a:blipFill>
                <a:blip r:embed="rId9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ECA85E-C947-724F-A61C-22C4DCCA535D}"/>
                  </a:ext>
                </a:extLst>
              </p:cNvPr>
              <p:cNvSpPr txBox="1"/>
              <p:nvPr/>
            </p:nvSpPr>
            <p:spPr>
              <a:xfrm>
                <a:off x="4913523" y="235280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lang="en-US" sz="4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ECA85E-C947-724F-A61C-22C4DCCA5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523" y="235280"/>
                <a:ext cx="979884" cy="9291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D700041F-FB5D-D74E-9BAB-431A56903E2E}"/>
              </a:ext>
            </a:extLst>
          </p:cNvPr>
          <p:cNvSpPr/>
          <p:nvPr/>
        </p:nvSpPr>
        <p:spPr>
          <a:xfrm>
            <a:off x="5473013" y="775930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17DFB9-DA41-CA41-B6A7-76B0E240180C}"/>
              </a:ext>
            </a:extLst>
          </p:cNvPr>
          <p:cNvSpPr/>
          <p:nvPr/>
        </p:nvSpPr>
        <p:spPr>
          <a:xfrm>
            <a:off x="8028384" y="650007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A52D00-E243-C24D-BE58-29132775C722}"/>
              </a:ext>
            </a:extLst>
          </p:cNvPr>
          <p:cNvSpPr/>
          <p:nvPr/>
        </p:nvSpPr>
        <p:spPr>
          <a:xfrm>
            <a:off x="4890967" y="2644710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BDD6A0-B79A-324E-B735-554542DD44D1}"/>
              </a:ext>
            </a:extLst>
          </p:cNvPr>
          <p:cNvSpPr/>
          <p:nvPr/>
        </p:nvSpPr>
        <p:spPr>
          <a:xfrm>
            <a:off x="5476567" y="2661603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40F9F1-E8E3-D540-8D31-28E4AF3B25D4}"/>
              </a:ext>
            </a:extLst>
          </p:cNvPr>
          <p:cNvSpPr/>
          <p:nvPr/>
        </p:nvSpPr>
        <p:spPr>
          <a:xfrm>
            <a:off x="7875674" y="2695548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A77255-A630-384B-B95F-D0C08D0F62CD}"/>
              </a:ext>
            </a:extLst>
          </p:cNvPr>
          <p:cNvSpPr/>
          <p:nvPr/>
        </p:nvSpPr>
        <p:spPr>
          <a:xfrm>
            <a:off x="8460432" y="2701722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7F172F4D-B773-9149-AEF5-BAF6C6185B38}"/>
                  </a:ext>
                </a:extLst>
              </p:cNvPr>
              <p:cNvSpPr/>
              <p:nvPr/>
            </p:nvSpPr>
            <p:spPr>
              <a:xfrm>
                <a:off x="6383052" y="1264345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 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7F172F4D-B773-9149-AEF5-BAF6C6185B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052" y="1264345"/>
                <a:ext cx="914400" cy="914400"/>
              </a:xfrm>
              <a:prstGeom prst="roundRect">
                <a:avLst/>
              </a:prstGeom>
              <a:blipFill>
                <a:blip r:embed="rId11"/>
                <a:stretch>
                  <a:fillRect l="-3896" b="-2564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7772687A-5065-4143-B11D-EEB058512CE0}"/>
              </a:ext>
            </a:extLst>
          </p:cNvPr>
          <p:cNvSpPr/>
          <p:nvPr/>
        </p:nvSpPr>
        <p:spPr>
          <a:xfrm>
            <a:off x="4890967" y="729484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8">
            <a:extLst>
              <a:ext uri="{FF2B5EF4-FFF2-40B4-BE49-F238E27FC236}">
                <a16:creationId xmlns:a16="http://schemas.microsoft.com/office/drawing/2014/main" id="{0E5DFCBE-0175-544B-9239-1896AF27D2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571986"/>
              </p:ext>
            </p:extLst>
          </p:nvPr>
        </p:nvGraphicFramePr>
        <p:xfrm>
          <a:off x="4644008" y="3537030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CF87FD-82A9-AB42-AE16-3CA934F45F64}"/>
                  </a:ext>
                </a:extLst>
              </p:cNvPr>
              <p:cNvSpPr txBox="1"/>
              <p:nvPr/>
            </p:nvSpPr>
            <p:spPr>
              <a:xfrm>
                <a:off x="7895770" y="556355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lang="en-US" sz="4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CF87FD-82A9-AB42-AE16-3CA934F45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770" y="5563551"/>
                <a:ext cx="979884" cy="9291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BEF5F72-E781-4246-8B01-5878B75BF38C}"/>
                  </a:ext>
                </a:extLst>
              </p:cNvPr>
              <p:cNvSpPr txBox="1"/>
              <p:nvPr/>
            </p:nvSpPr>
            <p:spPr>
              <a:xfrm>
                <a:off x="4932040" y="5509048"/>
                <a:ext cx="979884" cy="9836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lang="en-US" sz="4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BEF5F72-E781-4246-8B01-5878B75BF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5509048"/>
                <a:ext cx="979884" cy="98360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5399FD-973C-F542-BF51-307D8C72CA30}"/>
                  </a:ext>
                </a:extLst>
              </p:cNvPr>
              <p:cNvSpPr txBox="1"/>
              <p:nvPr/>
            </p:nvSpPr>
            <p:spPr>
              <a:xfrm>
                <a:off x="8028384" y="3734219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5399FD-973C-F542-BF51-307D8C72C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3734219"/>
                <a:ext cx="851643" cy="709681"/>
              </a:xfrm>
              <a:prstGeom prst="rect">
                <a:avLst/>
              </a:prstGeom>
              <a:blipFill>
                <a:blip r:embed="rId14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9DDC311-67D2-5F4C-A7BA-BFA2450C5DE2}"/>
                  </a:ext>
                </a:extLst>
              </p:cNvPr>
              <p:cNvSpPr txBox="1"/>
              <p:nvPr/>
            </p:nvSpPr>
            <p:spPr>
              <a:xfrm>
                <a:off x="4932040" y="3780856"/>
                <a:ext cx="792333" cy="668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/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9DDC311-67D2-5F4C-A7BA-BFA2450C5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3780856"/>
                <a:ext cx="792333" cy="668260"/>
              </a:xfrm>
              <a:prstGeom prst="rect">
                <a:avLst/>
              </a:prstGeom>
              <a:blipFill>
                <a:blip r:embed="rId15"/>
                <a:stretch>
                  <a:fillRect l="-12698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05138E41-B6E9-004B-8206-1D9E087EDC16}"/>
              </a:ext>
            </a:extLst>
          </p:cNvPr>
          <p:cNvSpPr/>
          <p:nvPr/>
        </p:nvSpPr>
        <p:spPr>
          <a:xfrm>
            <a:off x="5328206" y="3673357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216588-150D-9347-AEF3-64C6F8A7F6A5}"/>
              </a:ext>
            </a:extLst>
          </p:cNvPr>
          <p:cNvSpPr/>
          <p:nvPr/>
        </p:nvSpPr>
        <p:spPr>
          <a:xfrm>
            <a:off x="8028384" y="4033397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1EADEB-CE81-924C-95D4-213ABF0AAB9E}"/>
              </a:ext>
            </a:extLst>
          </p:cNvPr>
          <p:cNvSpPr/>
          <p:nvPr/>
        </p:nvSpPr>
        <p:spPr>
          <a:xfrm>
            <a:off x="4911944" y="6028101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09082A7-43A6-2545-8921-548C07A4E57A}"/>
              </a:ext>
            </a:extLst>
          </p:cNvPr>
          <p:cNvSpPr/>
          <p:nvPr/>
        </p:nvSpPr>
        <p:spPr>
          <a:xfrm>
            <a:off x="5452653" y="5513761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8A23E1-764E-B748-9377-63873DCA888A}"/>
              </a:ext>
            </a:extLst>
          </p:cNvPr>
          <p:cNvSpPr/>
          <p:nvPr/>
        </p:nvSpPr>
        <p:spPr>
          <a:xfrm>
            <a:off x="7875674" y="6078938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756E75-9AEA-104C-AC26-934F6ED35B60}"/>
              </a:ext>
            </a:extLst>
          </p:cNvPr>
          <p:cNvSpPr/>
          <p:nvPr/>
        </p:nvSpPr>
        <p:spPr>
          <a:xfrm>
            <a:off x="8460432" y="6085112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3B97A63C-224A-9948-A71F-0B7CBF60588D}"/>
                  </a:ext>
                </a:extLst>
              </p:cNvPr>
              <p:cNvSpPr/>
              <p:nvPr/>
            </p:nvSpPr>
            <p:spPr>
              <a:xfrm>
                <a:off x="6383052" y="4647735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 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3B97A63C-224A-9948-A71F-0B7CBF6058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052" y="4647735"/>
                <a:ext cx="914400" cy="914400"/>
              </a:xfrm>
              <a:prstGeom prst="roundRect">
                <a:avLst/>
              </a:prstGeom>
              <a:blipFill>
                <a:blip r:embed="rId16"/>
                <a:stretch>
                  <a:fillRect l="-3896" b="-1282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" name="Table 8">
            <a:extLst>
              <a:ext uri="{FF2B5EF4-FFF2-40B4-BE49-F238E27FC236}">
                <a16:creationId xmlns:a16="http://schemas.microsoft.com/office/drawing/2014/main" id="{ECFB4F96-6899-7844-A6B5-AB2CF4B0E8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85205"/>
              </p:ext>
            </p:extLst>
          </p:nvPr>
        </p:nvGraphicFramePr>
        <p:xfrm>
          <a:off x="107504" y="3533613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E27D737-391F-DF41-BC68-54E3224922FE}"/>
                  </a:ext>
                </a:extLst>
              </p:cNvPr>
              <p:cNvSpPr txBox="1"/>
              <p:nvPr/>
            </p:nvSpPr>
            <p:spPr>
              <a:xfrm>
                <a:off x="3359266" y="5560134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lang="en-US" sz="4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E27D737-391F-DF41-BC68-54E322492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266" y="5560134"/>
                <a:ext cx="979884" cy="9291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8C83CB0-8A1A-3541-BD70-1B14F5BE5BB5}"/>
                  </a:ext>
                </a:extLst>
              </p:cNvPr>
              <p:cNvSpPr txBox="1"/>
              <p:nvPr/>
            </p:nvSpPr>
            <p:spPr>
              <a:xfrm>
                <a:off x="395536" y="550563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lang="en-US" sz="4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8C83CB0-8A1A-3541-BD70-1B14F5BE5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505631"/>
                <a:ext cx="979884" cy="9291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2A03070-7666-0D47-A326-195606E3C0AA}"/>
                  </a:ext>
                </a:extLst>
              </p:cNvPr>
              <p:cNvSpPr txBox="1"/>
              <p:nvPr/>
            </p:nvSpPr>
            <p:spPr>
              <a:xfrm>
                <a:off x="3491880" y="3730802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2A03070-7666-0D47-A326-195606E3C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730802"/>
                <a:ext cx="851643" cy="709681"/>
              </a:xfrm>
              <a:prstGeom prst="rect">
                <a:avLst/>
              </a:prstGeom>
              <a:blipFill>
                <a:blip r:embed="rId19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>
            <a:extLst>
              <a:ext uri="{FF2B5EF4-FFF2-40B4-BE49-F238E27FC236}">
                <a16:creationId xmlns:a16="http://schemas.microsoft.com/office/drawing/2014/main" id="{41BB5966-8254-174E-A59A-053BB69A18E9}"/>
              </a:ext>
            </a:extLst>
          </p:cNvPr>
          <p:cNvSpPr/>
          <p:nvPr/>
        </p:nvSpPr>
        <p:spPr>
          <a:xfrm>
            <a:off x="3491880" y="4029980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CA7FE6C-5702-BB45-9767-57DABD6863E9}"/>
              </a:ext>
            </a:extLst>
          </p:cNvPr>
          <p:cNvSpPr/>
          <p:nvPr/>
        </p:nvSpPr>
        <p:spPr>
          <a:xfrm>
            <a:off x="354463" y="6024683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742EECF-312D-0E4E-80CB-74643F4CA020}"/>
              </a:ext>
            </a:extLst>
          </p:cNvPr>
          <p:cNvSpPr/>
          <p:nvPr/>
        </p:nvSpPr>
        <p:spPr>
          <a:xfrm>
            <a:off x="940063" y="6041576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F72C120-BFA8-6542-8232-A8F9C6AD1D39}"/>
              </a:ext>
            </a:extLst>
          </p:cNvPr>
          <p:cNvSpPr/>
          <p:nvPr/>
        </p:nvSpPr>
        <p:spPr>
          <a:xfrm>
            <a:off x="3339170" y="6075521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7A310BD-17E3-9B4B-B022-06B570D2C137}"/>
              </a:ext>
            </a:extLst>
          </p:cNvPr>
          <p:cNvSpPr/>
          <p:nvPr/>
        </p:nvSpPr>
        <p:spPr>
          <a:xfrm>
            <a:off x="3923928" y="6081695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B5176674-1C9D-7E41-96CA-DC19973EAF7C}"/>
                  </a:ext>
                </a:extLst>
              </p:cNvPr>
              <p:cNvSpPr/>
              <p:nvPr/>
            </p:nvSpPr>
            <p:spPr>
              <a:xfrm>
                <a:off x="1846548" y="4644318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 27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B5176674-1C9D-7E41-96CA-DC19973EA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548" y="4644318"/>
                <a:ext cx="914400" cy="914400"/>
              </a:xfrm>
              <a:prstGeom prst="roundRect">
                <a:avLst/>
              </a:prstGeom>
              <a:blipFill>
                <a:blip r:embed="rId20"/>
                <a:stretch>
                  <a:fillRect l="-16883" b="-1282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319201A-7D5E-6442-8222-4E3D28D512F4}"/>
                  </a:ext>
                </a:extLst>
              </p:cNvPr>
              <p:cNvSpPr txBox="1"/>
              <p:nvPr/>
            </p:nvSpPr>
            <p:spPr>
              <a:xfrm>
                <a:off x="354053" y="3779732"/>
                <a:ext cx="792333" cy="668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/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319201A-7D5E-6442-8222-4E3D28D51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53" y="3779732"/>
                <a:ext cx="792333" cy="668260"/>
              </a:xfrm>
              <a:prstGeom prst="rect">
                <a:avLst/>
              </a:prstGeom>
              <a:blipFill>
                <a:blip r:embed="rId21"/>
                <a:stretch>
                  <a:fillRect l="-10938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>
            <a:extLst>
              <a:ext uri="{FF2B5EF4-FFF2-40B4-BE49-F238E27FC236}">
                <a16:creationId xmlns:a16="http://schemas.microsoft.com/office/drawing/2014/main" id="{49139916-CE30-5B4F-9F22-E4F5987BAB71}"/>
              </a:ext>
            </a:extLst>
          </p:cNvPr>
          <p:cNvSpPr/>
          <p:nvPr/>
        </p:nvSpPr>
        <p:spPr>
          <a:xfrm>
            <a:off x="750219" y="3672233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85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2F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0D45DC3B-E0E3-F245-A3AE-F80546002382}"/>
              </a:ext>
            </a:extLst>
          </p:cNvPr>
          <p:cNvSpPr/>
          <p:nvPr/>
        </p:nvSpPr>
        <p:spPr>
          <a:xfrm>
            <a:off x="4668752" y="165064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02B0361-D06A-8948-8AF0-A874048E3092}"/>
              </a:ext>
            </a:extLst>
          </p:cNvPr>
          <p:cNvSpPr/>
          <p:nvPr/>
        </p:nvSpPr>
        <p:spPr>
          <a:xfrm>
            <a:off x="105275" y="3533613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05E84E3-4F36-C846-9866-E10B5721EEC9}"/>
              </a:ext>
            </a:extLst>
          </p:cNvPr>
          <p:cNvSpPr/>
          <p:nvPr/>
        </p:nvSpPr>
        <p:spPr>
          <a:xfrm>
            <a:off x="4644008" y="3533150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8780D4-4114-104E-97F0-3763B21702F0}"/>
              </a:ext>
            </a:extLst>
          </p:cNvPr>
          <p:cNvSpPr/>
          <p:nvPr/>
        </p:nvSpPr>
        <p:spPr>
          <a:xfrm>
            <a:off x="107504" y="153640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EC88326A-55EC-E745-B030-244A496251DF}"/>
              </a:ext>
            </a:extLst>
          </p:cNvPr>
          <p:cNvGraphicFramePr>
            <a:graphicFrameLocks noGrp="1"/>
          </p:cNvGraphicFramePr>
          <p:nvPr/>
        </p:nvGraphicFramePr>
        <p:xfrm>
          <a:off x="107504" y="153640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48899B-17B2-6241-B160-D5515843316D}"/>
                  </a:ext>
                </a:extLst>
              </p:cNvPr>
              <p:cNvSpPr txBox="1"/>
              <p:nvPr/>
            </p:nvSpPr>
            <p:spPr>
              <a:xfrm>
                <a:off x="3359266" y="218016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48899B-17B2-6241-B160-D55158433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266" y="2180161"/>
                <a:ext cx="979884" cy="9291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C42AC6-6F19-C74D-931D-51726556BF18}"/>
                  </a:ext>
                </a:extLst>
              </p:cNvPr>
              <p:cNvSpPr txBox="1"/>
              <p:nvPr/>
            </p:nvSpPr>
            <p:spPr>
              <a:xfrm>
                <a:off x="395536" y="2125658"/>
                <a:ext cx="979884" cy="9836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/>
                            <m:den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C42AC6-6F19-C74D-931D-51726556B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125658"/>
                <a:ext cx="979884" cy="9836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088C13-EDB8-A344-A7B5-4CAC5E440E7F}"/>
                  </a:ext>
                </a:extLst>
              </p:cNvPr>
              <p:cNvSpPr txBox="1"/>
              <p:nvPr/>
            </p:nvSpPr>
            <p:spPr>
              <a:xfrm>
                <a:off x="3491880" y="350829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088C13-EDB8-A344-A7B5-4CAC5E440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50829"/>
                <a:ext cx="851643" cy="709681"/>
              </a:xfrm>
              <a:prstGeom prst="rect">
                <a:avLst/>
              </a:prstGeom>
              <a:blipFill>
                <a:blip r:embed="rId4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9325960-E4C5-314F-ACFF-E4161060FF4F}"/>
                  </a:ext>
                </a:extLst>
              </p:cNvPr>
              <p:cNvSpPr txBox="1"/>
              <p:nvPr/>
            </p:nvSpPr>
            <p:spPr>
              <a:xfrm>
                <a:off x="395536" y="397466"/>
                <a:ext cx="792333" cy="668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e>
                        <m:sup/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9325960-E4C5-314F-ACFF-E4161060F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97466"/>
                <a:ext cx="792333" cy="668260"/>
              </a:xfrm>
              <a:prstGeom prst="rect">
                <a:avLst/>
              </a:prstGeom>
              <a:blipFill>
                <a:blip r:embed="rId5"/>
                <a:stretch>
                  <a:fillRect l="-12698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4C4FD8C3-4309-9F4C-AACB-0441907FF874}"/>
              </a:ext>
            </a:extLst>
          </p:cNvPr>
          <p:cNvSpPr/>
          <p:nvPr/>
        </p:nvSpPr>
        <p:spPr>
          <a:xfrm>
            <a:off x="791702" y="289967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35A020-32BC-FB4E-BC08-D92AE92378B3}"/>
              </a:ext>
            </a:extLst>
          </p:cNvPr>
          <p:cNvSpPr/>
          <p:nvPr/>
        </p:nvSpPr>
        <p:spPr>
          <a:xfrm>
            <a:off x="3491880" y="650007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759A71-7D57-0C45-986A-112A2DA76C56}"/>
              </a:ext>
            </a:extLst>
          </p:cNvPr>
          <p:cNvSpPr/>
          <p:nvPr/>
        </p:nvSpPr>
        <p:spPr>
          <a:xfrm>
            <a:off x="375440" y="2644711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011176-07A4-2549-A4A3-6DF6E3FD0A33}"/>
              </a:ext>
            </a:extLst>
          </p:cNvPr>
          <p:cNvSpPr/>
          <p:nvPr/>
        </p:nvSpPr>
        <p:spPr>
          <a:xfrm>
            <a:off x="916149" y="2130371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E5F0B9-848D-594E-A7D7-E9CC49601E0A}"/>
              </a:ext>
            </a:extLst>
          </p:cNvPr>
          <p:cNvSpPr/>
          <p:nvPr/>
        </p:nvSpPr>
        <p:spPr>
          <a:xfrm>
            <a:off x="3339170" y="2695548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68D476-3331-7F42-B28F-EDF6B0B5C128}"/>
              </a:ext>
            </a:extLst>
          </p:cNvPr>
          <p:cNvSpPr/>
          <p:nvPr/>
        </p:nvSpPr>
        <p:spPr>
          <a:xfrm>
            <a:off x="3923928" y="2701722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B15E876C-8ED7-2E4B-8305-00B751C6C29E}"/>
                  </a:ext>
                </a:extLst>
              </p:cNvPr>
              <p:cNvSpPr/>
              <p:nvPr/>
            </p:nvSpPr>
            <p:spPr>
              <a:xfrm>
                <a:off x="1846548" y="1264345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16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B15E876C-8ED7-2E4B-8305-00B751C6C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548" y="1264345"/>
                <a:ext cx="914400" cy="914400"/>
              </a:xfrm>
              <a:prstGeom prst="roundRect">
                <a:avLst/>
              </a:prstGeom>
              <a:blipFill>
                <a:blip r:embed="rId6"/>
                <a:stretch>
                  <a:fillRect l="-11688" b="-2564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Table 8">
            <a:extLst>
              <a:ext uri="{FF2B5EF4-FFF2-40B4-BE49-F238E27FC236}">
                <a16:creationId xmlns:a16="http://schemas.microsoft.com/office/drawing/2014/main" id="{3D7E3675-E10D-E84F-B9D5-D6A14A702EE9}"/>
              </a:ext>
            </a:extLst>
          </p:cNvPr>
          <p:cNvGraphicFramePr>
            <a:graphicFrameLocks noGrp="1"/>
          </p:cNvGraphicFramePr>
          <p:nvPr/>
        </p:nvGraphicFramePr>
        <p:xfrm>
          <a:off x="4644008" y="153640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5BB1D1-F4BB-534F-A02C-3D1BFD25445A}"/>
                  </a:ext>
                </a:extLst>
              </p:cNvPr>
              <p:cNvSpPr txBox="1"/>
              <p:nvPr/>
            </p:nvSpPr>
            <p:spPr>
              <a:xfrm>
                <a:off x="7895770" y="218016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5BB1D1-F4BB-534F-A02C-3D1BFD254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770" y="2180161"/>
                <a:ext cx="979884" cy="9291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43B5BD-9206-1F4F-96DE-E58150A71788}"/>
                  </a:ext>
                </a:extLst>
              </p:cNvPr>
              <p:cNvSpPr txBox="1"/>
              <p:nvPr/>
            </p:nvSpPr>
            <p:spPr>
              <a:xfrm>
                <a:off x="4932040" y="2125658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43B5BD-9206-1F4F-96DE-E58150A71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125658"/>
                <a:ext cx="979884" cy="9291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FC9905-C3F7-5947-A0A3-0D492DB445D7}"/>
                  </a:ext>
                </a:extLst>
              </p:cNvPr>
              <p:cNvSpPr txBox="1"/>
              <p:nvPr/>
            </p:nvSpPr>
            <p:spPr>
              <a:xfrm>
                <a:off x="8028384" y="350829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FC9905-C3F7-5947-A0A3-0D492DB44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350829"/>
                <a:ext cx="851643" cy="709681"/>
              </a:xfrm>
              <a:prstGeom prst="rect">
                <a:avLst/>
              </a:prstGeom>
              <a:blipFill>
                <a:blip r:embed="rId9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ECA85E-C947-724F-A61C-22C4DCCA535D}"/>
                  </a:ext>
                </a:extLst>
              </p:cNvPr>
              <p:cNvSpPr txBox="1"/>
              <p:nvPr/>
            </p:nvSpPr>
            <p:spPr>
              <a:xfrm>
                <a:off x="4913523" y="235280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ECA85E-C947-724F-A61C-22C4DCCA5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523" y="235280"/>
                <a:ext cx="979884" cy="9291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D700041F-FB5D-D74E-9BAB-431A56903E2E}"/>
              </a:ext>
            </a:extLst>
          </p:cNvPr>
          <p:cNvSpPr/>
          <p:nvPr/>
        </p:nvSpPr>
        <p:spPr>
          <a:xfrm>
            <a:off x="5473013" y="775930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17DFB9-DA41-CA41-B6A7-76B0E240180C}"/>
              </a:ext>
            </a:extLst>
          </p:cNvPr>
          <p:cNvSpPr/>
          <p:nvPr/>
        </p:nvSpPr>
        <p:spPr>
          <a:xfrm>
            <a:off x="8028384" y="650007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A52D00-E243-C24D-BE58-29132775C722}"/>
              </a:ext>
            </a:extLst>
          </p:cNvPr>
          <p:cNvSpPr/>
          <p:nvPr/>
        </p:nvSpPr>
        <p:spPr>
          <a:xfrm>
            <a:off x="4890967" y="2644710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BDD6A0-B79A-324E-B735-554542DD44D1}"/>
              </a:ext>
            </a:extLst>
          </p:cNvPr>
          <p:cNvSpPr/>
          <p:nvPr/>
        </p:nvSpPr>
        <p:spPr>
          <a:xfrm>
            <a:off x="5476567" y="2661603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40F9F1-E8E3-D540-8D31-28E4AF3B25D4}"/>
              </a:ext>
            </a:extLst>
          </p:cNvPr>
          <p:cNvSpPr/>
          <p:nvPr/>
        </p:nvSpPr>
        <p:spPr>
          <a:xfrm>
            <a:off x="7875674" y="2695548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A77255-A630-384B-B95F-D0C08D0F62CD}"/>
              </a:ext>
            </a:extLst>
          </p:cNvPr>
          <p:cNvSpPr/>
          <p:nvPr/>
        </p:nvSpPr>
        <p:spPr>
          <a:xfrm>
            <a:off x="8460432" y="2701722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7F172F4D-B773-9149-AEF5-BAF6C6185B38}"/>
                  </a:ext>
                </a:extLst>
              </p:cNvPr>
              <p:cNvSpPr/>
              <p:nvPr/>
            </p:nvSpPr>
            <p:spPr>
              <a:xfrm>
                <a:off x="6383052" y="1264345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8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7F172F4D-B773-9149-AEF5-BAF6C6185B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052" y="1264345"/>
                <a:ext cx="914400" cy="914400"/>
              </a:xfrm>
              <a:prstGeom prst="roundRect">
                <a:avLst/>
              </a:prstGeom>
              <a:blipFill>
                <a:blip r:embed="rId11"/>
                <a:stretch>
                  <a:fillRect l="-3896" b="-2564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7772687A-5065-4143-B11D-EEB058512CE0}"/>
              </a:ext>
            </a:extLst>
          </p:cNvPr>
          <p:cNvSpPr/>
          <p:nvPr/>
        </p:nvSpPr>
        <p:spPr>
          <a:xfrm>
            <a:off x="4890967" y="729484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32" name="Table 8">
            <a:extLst>
              <a:ext uri="{FF2B5EF4-FFF2-40B4-BE49-F238E27FC236}">
                <a16:creationId xmlns:a16="http://schemas.microsoft.com/office/drawing/2014/main" id="{0E5DFCBE-0175-544B-9239-1896AF27D2D4}"/>
              </a:ext>
            </a:extLst>
          </p:cNvPr>
          <p:cNvGraphicFramePr>
            <a:graphicFrameLocks noGrp="1"/>
          </p:cNvGraphicFramePr>
          <p:nvPr/>
        </p:nvGraphicFramePr>
        <p:xfrm>
          <a:off x="4644008" y="3537030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CF87FD-82A9-AB42-AE16-3CA934F45F64}"/>
                  </a:ext>
                </a:extLst>
              </p:cNvPr>
              <p:cNvSpPr txBox="1"/>
              <p:nvPr/>
            </p:nvSpPr>
            <p:spPr>
              <a:xfrm>
                <a:off x="7895770" y="556355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CF87FD-82A9-AB42-AE16-3CA934F45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770" y="5563551"/>
                <a:ext cx="979884" cy="9291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BEF5F72-E781-4246-8B01-5878B75BF38C}"/>
                  </a:ext>
                </a:extLst>
              </p:cNvPr>
              <p:cNvSpPr txBox="1"/>
              <p:nvPr/>
            </p:nvSpPr>
            <p:spPr>
              <a:xfrm>
                <a:off x="4932040" y="5509048"/>
                <a:ext cx="979884" cy="9836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/>
                            <m:den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BEF5F72-E781-4246-8B01-5878B75BF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5509048"/>
                <a:ext cx="979884" cy="98360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5399FD-973C-F542-BF51-307D8C72CA30}"/>
                  </a:ext>
                </a:extLst>
              </p:cNvPr>
              <p:cNvSpPr txBox="1"/>
              <p:nvPr/>
            </p:nvSpPr>
            <p:spPr>
              <a:xfrm>
                <a:off x="8028384" y="3734219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5399FD-973C-F542-BF51-307D8C72C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3734219"/>
                <a:ext cx="851643" cy="709681"/>
              </a:xfrm>
              <a:prstGeom prst="rect">
                <a:avLst/>
              </a:prstGeom>
              <a:blipFill>
                <a:blip r:embed="rId14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9DDC311-67D2-5F4C-A7BA-BFA2450C5DE2}"/>
                  </a:ext>
                </a:extLst>
              </p:cNvPr>
              <p:cNvSpPr txBox="1"/>
              <p:nvPr/>
            </p:nvSpPr>
            <p:spPr>
              <a:xfrm>
                <a:off x="4932040" y="3780856"/>
                <a:ext cx="792333" cy="668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4</m:t>
                          </m:r>
                        </m:e>
                        <m:sup/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9DDC311-67D2-5F4C-A7BA-BFA2450C5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3780856"/>
                <a:ext cx="792333" cy="668260"/>
              </a:xfrm>
              <a:prstGeom prst="rect">
                <a:avLst/>
              </a:prstGeom>
              <a:blipFill>
                <a:blip r:embed="rId15"/>
                <a:stretch>
                  <a:fillRect l="-12698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05138E41-B6E9-004B-8206-1D9E087EDC16}"/>
              </a:ext>
            </a:extLst>
          </p:cNvPr>
          <p:cNvSpPr/>
          <p:nvPr/>
        </p:nvSpPr>
        <p:spPr>
          <a:xfrm>
            <a:off x="5328206" y="3673357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216588-150D-9347-AEF3-64C6F8A7F6A5}"/>
              </a:ext>
            </a:extLst>
          </p:cNvPr>
          <p:cNvSpPr/>
          <p:nvPr/>
        </p:nvSpPr>
        <p:spPr>
          <a:xfrm>
            <a:off x="8028384" y="4033397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1EADEB-CE81-924C-95D4-213ABF0AAB9E}"/>
              </a:ext>
            </a:extLst>
          </p:cNvPr>
          <p:cNvSpPr/>
          <p:nvPr/>
        </p:nvSpPr>
        <p:spPr>
          <a:xfrm>
            <a:off x="4911944" y="6028101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09082A7-43A6-2545-8921-548C07A4E57A}"/>
              </a:ext>
            </a:extLst>
          </p:cNvPr>
          <p:cNvSpPr/>
          <p:nvPr/>
        </p:nvSpPr>
        <p:spPr>
          <a:xfrm>
            <a:off x="5452653" y="5513761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8A23E1-764E-B748-9377-63873DCA888A}"/>
              </a:ext>
            </a:extLst>
          </p:cNvPr>
          <p:cNvSpPr/>
          <p:nvPr/>
        </p:nvSpPr>
        <p:spPr>
          <a:xfrm>
            <a:off x="7875674" y="6078938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756E75-9AEA-104C-AC26-934F6ED35B60}"/>
              </a:ext>
            </a:extLst>
          </p:cNvPr>
          <p:cNvSpPr/>
          <p:nvPr/>
        </p:nvSpPr>
        <p:spPr>
          <a:xfrm>
            <a:off x="8460432" y="6085112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3B97A63C-224A-9948-A71F-0B7CBF60588D}"/>
                  </a:ext>
                </a:extLst>
              </p:cNvPr>
              <p:cNvSpPr/>
              <p:nvPr/>
            </p:nvSpPr>
            <p:spPr>
              <a:xfrm>
                <a:off x="6383052" y="4647735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4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3B97A63C-224A-9948-A71F-0B7CBF6058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052" y="4647735"/>
                <a:ext cx="914400" cy="914400"/>
              </a:xfrm>
              <a:prstGeom prst="roundRect">
                <a:avLst/>
              </a:prstGeom>
              <a:blipFill>
                <a:blip r:embed="rId16"/>
                <a:stretch>
                  <a:fillRect l="-3896" b="-1282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" name="Table 8">
            <a:extLst>
              <a:ext uri="{FF2B5EF4-FFF2-40B4-BE49-F238E27FC236}">
                <a16:creationId xmlns:a16="http://schemas.microsoft.com/office/drawing/2014/main" id="{ECFB4F96-6899-7844-A6B5-AB2CF4B0E88B}"/>
              </a:ext>
            </a:extLst>
          </p:cNvPr>
          <p:cNvGraphicFramePr>
            <a:graphicFrameLocks noGrp="1"/>
          </p:cNvGraphicFramePr>
          <p:nvPr/>
        </p:nvGraphicFramePr>
        <p:xfrm>
          <a:off x="107504" y="3533613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E27D737-391F-DF41-BC68-54E3224922FE}"/>
                  </a:ext>
                </a:extLst>
              </p:cNvPr>
              <p:cNvSpPr txBox="1"/>
              <p:nvPr/>
            </p:nvSpPr>
            <p:spPr>
              <a:xfrm>
                <a:off x="3359266" y="5560134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E27D737-391F-DF41-BC68-54E322492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266" y="5560134"/>
                <a:ext cx="979884" cy="9291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8C83CB0-8A1A-3541-BD70-1B14F5BE5BB5}"/>
                  </a:ext>
                </a:extLst>
              </p:cNvPr>
              <p:cNvSpPr txBox="1"/>
              <p:nvPr/>
            </p:nvSpPr>
            <p:spPr>
              <a:xfrm>
                <a:off x="395536" y="550563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8C83CB0-8A1A-3541-BD70-1B14F5BE5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505631"/>
                <a:ext cx="979884" cy="9291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2A03070-7666-0D47-A326-195606E3C0AA}"/>
                  </a:ext>
                </a:extLst>
              </p:cNvPr>
              <p:cNvSpPr txBox="1"/>
              <p:nvPr/>
            </p:nvSpPr>
            <p:spPr>
              <a:xfrm>
                <a:off x="3491880" y="3730802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2A03070-7666-0D47-A326-195606E3C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730802"/>
                <a:ext cx="851643" cy="709681"/>
              </a:xfrm>
              <a:prstGeom prst="rect">
                <a:avLst/>
              </a:prstGeom>
              <a:blipFill>
                <a:blip r:embed="rId19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>
            <a:extLst>
              <a:ext uri="{FF2B5EF4-FFF2-40B4-BE49-F238E27FC236}">
                <a16:creationId xmlns:a16="http://schemas.microsoft.com/office/drawing/2014/main" id="{41BB5966-8254-174E-A59A-053BB69A18E9}"/>
              </a:ext>
            </a:extLst>
          </p:cNvPr>
          <p:cNvSpPr/>
          <p:nvPr/>
        </p:nvSpPr>
        <p:spPr>
          <a:xfrm>
            <a:off x="3491880" y="4029980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CA7FE6C-5702-BB45-9767-57DABD6863E9}"/>
              </a:ext>
            </a:extLst>
          </p:cNvPr>
          <p:cNvSpPr/>
          <p:nvPr/>
        </p:nvSpPr>
        <p:spPr>
          <a:xfrm>
            <a:off x="354463" y="6024683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742EECF-312D-0E4E-80CB-74643F4CA020}"/>
              </a:ext>
            </a:extLst>
          </p:cNvPr>
          <p:cNvSpPr/>
          <p:nvPr/>
        </p:nvSpPr>
        <p:spPr>
          <a:xfrm>
            <a:off x="940063" y="6041576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F72C120-BFA8-6542-8232-A8F9C6AD1D39}"/>
              </a:ext>
            </a:extLst>
          </p:cNvPr>
          <p:cNvSpPr/>
          <p:nvPr/>
        </p:nvSpPr>
        <p:spPr>
          <a:xfrm>
            <a:off x="3339170" y="6075521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7A310BD-17E3-9B4B-B022-06B570D2C137}"/>
              </a:ext>
            </a:extLst>
          </p:cNvPr>
          <p:cNvSpPr/>
          <p:nvPr/>
        </p:nvSpPr>
        <p:spPr>
          <a:xfrm>
            <a:off x="3923928" y="6081695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B5176674-1C9D-7E41-96CA-DC19973EAF7C}"/>
                  </a:ext>
                </a:extLst>
              </p:cNvPr>
              <p:cNvSpPr/>
              <p:nvPr/>
            </p:nvSpPr>
            <p:spPr>
              <a:xfrm>
                <a:off x="1846548" y="4644318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27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B5176674-1C9D-7E41-96CA-DC19973EA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548" y="4644318"/>
                <a:ext cx="914400" cy="914400"/>
              </a:xfrm>
              <a:prstGeom prst="roundRect">
                <a:avLst/>
              </a:prstGeom>
              <a:blipFill>
                <a:blip r:embed="rId20"/>
                <a:stretch>
                  <a:fillRect l="-16883" b="-1282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319201A-7D5E-6442-8222-4E3D28D512F4}"/>
                  </a:ext>
                </a:extLst>
              </p:cNvPr>
              <p:cNvSpPr txBox="1"/>
              <p:nvPr/>
            </p:nvSpPr>
            <p:spPr>
              <a:xfrm>
                <a:off x="354053" y="3779732"/>
                <a:ext cx="792333" cy="668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3</m:t>
                          </m:r>
                        </m:e>
                        <m:sup/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319201A-7D5E-6442-8222-4E3D28D51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53" y="3779732"/>
                <a:ext cx="792333" cy="668260"/>
              </a:xfrm>
              <a:prstGeom prst="rect">
                <a:avLst/>
              </a:prstGeom>
              <a:blipFill>
                <a:blip r:embed="rId21"/>
                <a:stretch>
                  <a:fillRect l="-10938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>
            <a:extLst>
              <a:ext uri="{FF2B5EF4-FFF2-40B4-BE49-F238E27FC236}">
                <a16:creationId xmlns:a16="http://schemas.microsoft.com/office/drawing/2014/main" id="{49139916-CE30-5B4F-9F22-E4F5987BAB71}"/>
              </a:ext>
            </a:extLst>
          </p:cNvPr>
          <p:cNvSpPr/>
          <p:nvPr/>
        </p:nvSpPr>
        <p:spPr>
          <a:xfrm>
            <a:off x="750219" y="3672233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E58D046-3320-0747-AE4B-D0213D285C1D}"/>
                  </a:ext>
                </a:extLst>
              </p14:cNvPr>
              <p14:cNvContentPartPr/>
              <p14:nvPr/>
            </p14:nvContentPartPr>
            <p14:xfrm>
              <a:off x="446400" y="367560"/>
              <a:ext cx="8232840" cy="6200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E58D046-3320-0747-AE4B-D0213D285C1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37040" y="358200"/>
                <a:ext cx="8251560" cy="621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93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2F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0D45DC3B-E0E3-F245-A3AE-F80546002382}"/>
              </a:ext>
            </a:extLst>
          </p:cNvPr>
          <p:cNvSpPr/>
          <p:nvPr/>
        </p:nvSpPr>
        <p:spPr>
          <a:xfrm>
            <a:off x="4668752" y="165064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02B0361-D06A-8948-8AF0-A874048E3092}"/>
              </a:ext>
            </a:extLst>
          </p:cNvPr>
          <p:cNvSpPr/>
          <p:nvPr/>
        </p:nvSpPr>
        <p:spPr>
          <a:xfrm>
            <a:off x="105275" y="3533613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05E84E3-4F36-C846-9866-E10B5721EEC9}"/>
              </a:ext>
            </a:extLst>
          </p:cNvPr>
          <p:cNvSpPr/>
          <p:nvPr/>
        </p:nvSpPr>
        <p:spPr>
          <a:xfrm>
            <a:off x="4644008" y="3533150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8780D4-4114-104E-97F0-3763B21702F0}"/>
              </a:ext>
            </a:extLst>
          </p:cNvPr>
          <p:cNvSpPr/>
          <p:nvPr/>
        </p:nvSpPr>
        <p:spPr>
          <a:xfrm>
            <a:off x="107504" y="153640"/>
            <a:ext cx="4392488" cy="320433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EC88326A-55EC-E745-B030-244A496251DF}"/>
              </a:ext>
            </a:extLst>
          </p:cNvPr>
          <p:cNvGraphicFramePr>
            <a:graphicFrameLocks noGrp="1"/>
          </p:cNvGraphicFramePr>
          <p:nvPr/>
        </p:nvGraphicFramePr>
        <p:xfrm>
          <a:off x="107504" y="153640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48899B-17B2-6241-B160-D5515843316D}"/>
                  </a:ext>
                </a:extLst>
              </p:cNvPr>
              <p:cNvSpPr txBox="1"/>
              <p:nvPr/>
            </p:nvSpPr>
            <p:spPr>
              <a:xfrm>
                <a:off x="3359266" y="218016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48899B-17B2-6241-B160-D55158433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266" y="2180161"/>
                <a:ext cx="979884" cy="9291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C42AC6-6F19-C74D-931D-51726556BF18}"/>
                  </a:ext>
                </a:extLst>
              </p:cNvPr>
              <p:cNvSpPr txBox="1"/>
              <p:nvPr/>
            </p:nvSpPr>
            <p:spPr>
              <a:xfrm>
                <a:off x="395536" y="2125658"/>
                <a:ext cx="979884" cy="9836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/>
                            <m:den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C42AC6-6F19-C74D-931D-51726556B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125658"/>
                <a:ext cx="979884" cy="9836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088C13-EDB8-A344-A7B5-4CAC5E440E7F}"/>
                  </a:ext>
                </a:extLst>
              </p:cNvPr>
              <p:cNvSpPr txBox="1"/>
              <p:nvPr/>
            </p:nvSpPr>
            <p:spPr>
              <a:xfrm>
                <a:off x="3491880" y="350829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088C13-EDB8-A344-A7B5-4CAC5E440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50829"/>
                <a:ext cx="851643" cy="709681"/>
              </a:xfrm>
              <a:prstGeom prst="rect">
                <a:avLst/>
              </a:prstGeom>
              <a:blipFill>
                <a:blip r:embed="rId4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9325960-E4C5-314F-ACFF-E4161060FF4F}"/>
                  </a:ext>
                </a:extLst>
              </p:cNvPr>
              <p:cNvSpPr txBox="1"/>
              <p:nvPr/>
            </p:nvSpPr>
            <p:spPr>
              <a:xfrm>
                <a:off x="395536" y="397466"/>
                <a:ext cx="792333" cy="668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e>
                        <m:sup/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9325960-E4C5-314F-ACFF-E4161060F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97466"/>
                <a:ext cx="792333" cy="668260"/>
              </a:xfrm>
              <a:prstGeom prst="rect">
                <a:avLst/>
              </a:prstGeom>
              <a:blipFill>
                <a:blip r:embed="rId5"/>
                <a:stretch>
                  <a:fillRect l="-12698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4C4FD8C3-4309-9F4C-AACB-0441907FF874}"/>
              </a:ext>
            </a:extLst>
          </p:cNvPr>
          <p:cNvSpPr/>
          <p:nvPr/>
        </p:nvSpPr>
        <p:spPr>
          <a:xfrm>
            <a:off x="791702" y="289967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35A020-32BC-FB4E-BC08-D92AE92378B3}"/>
              </a:ext>
            </a:extLst>
          </p:cNvPr>
          <p:cNvSpPr/>
          <p:nvPr/>
        </p:nvSpPr>
        <p:spPr>
          <a:xfrm>
            <a:off x="3491880" y="650007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759A71-7D57-0C45-986A-112A2DA76C56}"/>
              </a:ext>
            </a:extLst>
          </p:cNvPr>
          <p:cNvSpPr/>
          <p:nvPr/>
        </p:nvSpPr>
        <p:spPr>
          <a:xfrm>
            <a:off x="375440" y="2644711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011176-07A4-2549-A4A3-6DF6E3FD0A33}"/>
              </a:ext>
            </a:extLst>
          </p:cNvPr>
          <p:cNvSpPr/>
          <p:nvPr/>
        </p:nvSpPr>
        <p:spPr>
          <a:xfrm>
            <a:off x="916149" y="2130371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E5F0B9-848D-594E-A7D7-E9CC49601E0A}"/>
              </a:ext>
            </a:extLst>
          </p:cNvPr>
          <p:cNvSpPr/>
          <p:nvPr/>
        </p:nvSpPr>
        <p:spPr>
          <a:xfrm>
            <a:off x="3339170" y="2695548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68D476-3331-7F42-B28F-EDF6B0B5C128}"/>
              </a:ext>
            </a:extLst>
          </p:cNvPr>
          <p:cNvSpPr/>
          <p:nvPr/>
        </p:nvSpPr>
        <p:spPr>
          <a:xfrm>
            <a:off x="3923928" y="2701722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B15E876C-8ED7-2E4B-8305-00B751C6C29E}"/>
                  </a:ext>
                </a:extLst>
              </p:cNvPr>
              <p:cNvSpPr/>
              <p:nvPr/>
            </p:nvSpPr>
            <p:spPr>
              <a:xfrm>
                <a:off x="1846548" y="1264345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16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B15E876C-8ED7-2E4B-8305-00B751C6C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548" y="1264345"/>
                <a:ext cx="914400" cy="914400"/>
              </a:xfrm>
              <a:prstGeom prst="roundRect">
                <a:avLst/>
              </a:prstGeom>
              <a:blipFill>
                <a:blip r:embed="rId6"/>
                <a:stretch>
                  <a:fillRect l="-11688" b="-2564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Table 8">
            <a:extLst>
              <a:ext uri="{FF2B5EF4-FFF2-40B4-BE49-F238E27FC236}">
                <a16:creationId xmlns:a16="http://schemas.microsoft.com/office/drawing/2014/main" id="{3D7E3675-E10D-E84F-B9D5-D6A14A702EE9}"/>
              </a:ext>
            </a:extLst>
          </p:cNvPr>
          <p:cNvGraphicFramePr>
            <a:graphicFrameLocks noGrp="1"/>
          </p:cNvGraphicFramePr>
          <p:nvPr/>
        </p:nvGraphicFramePr>
        <p:xfrm>
          <a:off x="4644008" y="153640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5BB1D1-F4BB-534F-A02C-3D1BFD25445A}"/>
                  </a:ext>
                </a:extLst>
              </p:cNvPr>
              <p:cNvSpPr txBox="1"/>
              <p:nvPr/>
            </p:nvSpPr>
            <p:spPr>
              <a:xfrm>
                <a:off x="7895770" y="218016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5BB1D1-F4BB-534F-A02C-3D1BFD254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770" y="2180161"/>
                <a:ext cx="979884" cy="9291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43B5BD-9206-1F4F-96DE-E58150A71788}"/>
                  </a:ext>
                </a:extLst>
              </p:cNvPr>
              <p:cNvSpPr txBox="1"/>
              <p:nvPr/>
            </p:nvSpPr>
            <p:spPr>
              <a:xfrm>
                <a:off x="4932040" y="2125658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43B5BD-9206-1F4F-96DE-E58150A71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125658"/>
                <a:ext cx="979884" cy="9291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FC9905-C3F7-5947-A0A3-0D492DB445D7}"/>
                  </a:ext>
                </a:extLst>
              </p:cNvPr>
              <p:cNvSpPr txBox="1"/>
              <p:nvPr/>
            </p:nvSpPr>
            <p:spPr>
              <a:xfrm>
                <a:off x="8028384" y="350829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FC9905-C3F7-5947-A0A3-0D492DB44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350829"/>
                <a:ext cx="851643" cy="709681"/>
              </a:xfrm>
              <a:prstGeom prst="rect">
                <a:avLst/>
              </a:prstGeom>
              <a:blipFill>
                <a:blip r:embed="rId9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ECA85E-C947-724F-A61C-22C4DCCA535D}"/>
                  </a:ext>
                </a:extLst>
              </p:cNvPr>
              <p:cNvSpPr txBox="1"/>
              <p:nvPr/>
            </p:nvSpPr>
            <p:spPr>
              <a:xfrm>
                <a:off x="4913523" y="235280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ECA85E-C947-724F-A61C-22C4DCCA5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523" y="235280"/>
                <a:ext cx="979884" cy="9291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D700041F-FB5D-D74E-9BAB-431A56903E2E}"/>
              </a:ext>
            </a:extLst>
          </p:cNvPr>
          <p:cNvSpPr/>
          <p:nvPr/>
        </p:nvSpPr>
        <p:spPr>
          <a:xfrm>
            <a:off x="5473013" y="775930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17DFB9-DA41-CA41-B6A7-76B0E240180C}"/>
              </a:ext>
            </a:extLst>
          </p:cNvPr>
          <p:cNvSpPr/>
          <p:nvPr/>
        </p:nvSpPr>
        <p:spPr>
          <a:xfrm>
            <a:off x="8028384" y="650007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A52D00-E243-C24D-BE58-29132775C722}"/>
              </a:ext>
            </a:extLst>
          </p:cNvPr>
          <p:cNvSpPr/>
          <p:nvPr/>
        </p:nvSpPr>
        <p:spPr>
          <a:xfrm>
            <a:off x="4890967" y="2644710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BDD6A0-B79A-324E-B735-554542DD44D1}"/>
              </a:ext>
            </a:extLst>
          </p:cNvPr>
          <p:cNvSpPr/>
          <p:nvPr/>
        </p:nvSpPr>
        <p:spPr>
          <a:xfrm>
            <a:off x="5476567" y="2661603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40F9F1-E8E3-D540-8D31-28E4AF3B25D4}"/>
              </a:ext>
            </a:extLst>
          </p:cNvPr>
          <p:cNvSpPr/>
          <p:nvPr/>
        </p:nvSpPr>
        <p:spPr>
          <a:xfrm>
            <a:off x="7875674" y="2695548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A77255-A630-384B-B95F-D0C08D0F62CD}"/>
              </a:ext>
            </a:extLst>
          </p:cNvPr>
          <p:cNvSpPr/>
          <p:nvPr/>
        </p:nvSpPr>
        <p:spPr>
          <a:xfrm>
            <a:off x="8460432" y="2701722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7F172F4D-B773-9149-AEF5-BAF6C6185B38}"/>
                  </a:ext>
                </a:extLst>
              </p:cNvPr>
              <p:cNvSpPr/>
              <p:nvPr/>
            </p:nvSpPr>
            <p:spPr>
              <a:xfrm>
                <a:off x="6383052" y="1264345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8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7F172F4D-B773-9149-AEF5-BAF6C6185B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052" y="1264345"/>
                <a:ext cx="914400" cy="914400"/>
              </a:xfrm>
              <a:prstGeom prst="roundRect">
                <a:avLst/>
              </a:prstGeom>
              <a:blipFill>
                <a:blip r:embed="rId11"/>
                <a:stretch>
                  <a:fillRect l="-3896" b="-2564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7772687A-5065-4143-B11D-EEB058512CE0}"/>
              </a:ext>
            </a:extLst>
          </p:cNvPr>
          <p:cNvSpPr/>
          <p:nvPr/>
        </p:nvSpPr>
        <p:spPr>
          <a:xfrm>
            <a:off x="4890967" y="729484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32" name="Table 8">
            <a:extLst>
              <a:ext uri="{FF2B5EF4-FFF2-40B4-BE49-F238E27FC236}">
                <a16:creationId xmlns:a16="http://schemas.microsoft.com/office/drawing/2014/main" id="{0E5DFCBE-0175-544B-9239-1896AF27D2D4}"/>
              </a:ext>
            </a:extLst>
          </p:cNvPr>
          <p:cNvGraphicFramePr>
            <a:graphicFrameLocks noGrp="1"/>
          </p:cNvGraphicFramePr>
          <p:nvPr/>
        </p:nvGraphicFramePr>
        <p:xfrm>
          <a:off x="4644008" y="3537030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CF87FD-82A9-AB42-AE16-3CA934F45F64}"/>
                  </a:ext>
                </a:extLst>
              </p:cNvPr>
              <p:cNvSpPr txBox="1"/>
              <p:nvPr/>
            </p:nvSpPr>
            <p:spPr>
              <a:xfrm>
                <a:off x="7895770" y="5563551"/>
                <a:ext cx="979884" cy="926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4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CF87FD-82A9-AB42-AE16-3CA934F45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770" y="5563551"/>
                <a:ext cx="979884" cy="92653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BEF5F72-E781-4246-8B01-5878B75BF38C}"/>
                  </a:ext>
                </a:extLst>
              </p:cNvPr>
              <p:cNvSpPr txBox="1"/>
              <p:nvPr/>
            </p:nvSpPr>
            <p:spPr>
              <a:xfrm>
                <a:off x="4932040" y="5509048"/>
                <a:ext cx="979884" cy="9836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/>
                            <m:den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BEF5F72-E781-4246-8B01-5878B75BF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5509048"/>
                <a:ext cx="979884" cy="98360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5399FD-973C-F542-BF51-307D8C72CA30}"/>
                  </a:ext>
                </a:extLst>
              </p:cNvPr>
              <p:cNvSpPr txBox="1"/>
              <p:nvPr/>
            </p:nvSpPr>
            <p:spPr>
              <a:xfrm>
                <a:off x="8028384" y="3734219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5399FD-973C-F542-BF51-307D8C72C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3734219"/>
                <a:ext cx="851643" cy="709681"/>
              </a:xfrm>
              <a:prstGeom prst="rect">
                <a:avLst/>
              </a:prstGeom>
              <a:blipFill>
                <a:blip r:embed="rId14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9DDC311-67D2-5F4C-A7BA-BFA2450C5DE2}"/>
                  </a:ext>
                </a:extLst>
              </p:cNvPr>
              <p:cNvSpPr txBox="1"/>
              <p:nvPr/>
            </p:nvSpPr>
            <p:spPr>
              <a:xfrm>
                <a:off x="4932040" y="3780856"/>
                <a:ext cx="1076064" cy="668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10</m:t>
                          </m:r>
                        </m:e>
                        <m:sup/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9DDC311-67D2-5F4C-A7BA-BFA2450C5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3780856"/>
                <a:ext cx="1076064" cy="668260"/>
              </a:xfrm>
              <a:prstGeom prst="rect">
                <a:avLst/>
              </a:prstGeom>
              <a:blipFill>
                <a:blip r:embed="rId15"/>
                <a:stretch>
                  <a:fillRect l="-9302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05138E41-B6E9-004B-8206-1D9E087EDC16}"/>
              </a:ext>
            </a:extLst>
          </p:cNvPr>
          <p:cNvSpPr/>
          <p:nvPr/>
        </p:nvSpPr>
        <p:spPr>
          <a:xfrm>
            <a:off x="5632550" y="3753822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216588-150D-9347-AEF3-64C6F8A7F6A5}"/>
              </a:ext>
            </a:extLst>
          </p:cNvPr>
          <p:cNvSpPr/>
          <p:nvPr/>
        </p:nvSpPr>
        <p:spPr>
          <a:xfrm>
            <a:off x="8028384" y="4033397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1EADEB-CE81-924C-95D4-213ABF0AAB9E}"/>
              </a:ext>
            </a:extLst>
          </p:cNvPr>
          <p:cNvSpPr/>
          <p:nvPr/>
        </p:nvSpPr>
        <p:spPr>
          <a:xfrm>
            <a:off x="4911944" y="6028101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09082A7-43A6-2545-8921-548C07A4E57A}"/>
              </a:ext>
            </a:extLst>
          </p:cNvPr>
          <p:cNvSpPr/>
          <p:nvPr/>
        </p:nvSpPr>
        <p:spPr>
          <a:xfrm>
            <a:off x="5452653" y="5513761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8A23E1-764E-B748-9377-63873DCA888A}"/>
              </a:ext>
            </a:extLst>
          </p:cNvPr>
          <p:cNvSpPr/>
          <p:nvPr/>
        </p:nvSpPr>
        <p:spPr>
          <a:xfrm>
            <a:off x="7875674" y="6078938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756E75-9AEA-104C-AC26-934F6ED35B60}"/>
              </a:ext>
            </a:extLst>
          </p:cNvPr>
          <p:cNvSpPr/>
          <p:nvPr/>
        </p:nvSpPr>
        <p:spPr>
          <a:xfrm>
            <a:off x="8460432" y="6085112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3B97A63C-224A-9948-A71F-0B7CBF60588D}"/>
                  </a:ext>
                </a:extLst>
              </p:cNvPr>
              <p:cNvSpPr/>
              <p:nvPr/>
            </p:nvSpPr>
            <p:spPr>
              <a:xfrm>
                <a:off x="6108857" y="4647735"/>
                <a:ext cx="1559487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10,000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3B97A63C-224A-9948-A71F-0B7CBF6058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857" y="4647735"/>
                <a:ext cx="1559487" cy="914400"/>
              </a:xfrm>
              <a:prstGeom prst="roundRect">
                <a:avLst/>
              </a:prstGeom>
              <a:blipFill>
                <a:blip r:embed="rId16"/>
                <a:stretch>
                  <a:fillRect l="-13178" r="-775" b="-1282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" name="Table 8">
            <a:extLst>
              <a:ext uri="{FF2B5EF4-FFF2-40B4-BE49-F238E27FC236}">
                <a16:creationId xmlns:a16="http://schemas.microsoft.com/office/drawing/2014/main" id="{ECFB4F96-6899-7844-A6B5-AB2CF4B0E88B}"/>
              </a:ext>
            </a:extLst>
          </p:cNvPr>
          <p:cNvGraphicFramePr>
            <a:graphicFrameLocks noGrp="1"/>
          </p:cNvGraphicFramePr>
          <p:nvPr/>
        </p:nvGraphicFramePr>
        <p:xfrm>
          <a:off x="107504" y="3533613"/>
          <a:ext cx="4392488" cy="3204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703372827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val="3332826330"/>
                    </a:ext>
                  </a:extLst>
                </a:gridCol>
              </a:tblGrid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2FF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53091"/>
                  </a:ext>
                </a:extLst>
              </a:tr>
              <a:tr h="16021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954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E27D737-391F-DF41-BC68-54E3224922FE}"/>
                  </a:ext>
                </a:extLst>
              </p:cNvPr>
              <p:cNvSpPr txBox="1"/>
              <p:nvPr/>
            </p:nvSpPr>
            <p:spPr>
              <a:xfrm>
                <a:off x="3359266" y="5560134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E27D737-391F-DF41-BC68-54E322492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266" y="5560134"/>
                <a:ext cx="979884" cy="9291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8C83CB0-8A1A-3541-BD70-1B14F5BE5BB5}"/>
                  </a:ext>
                </a:extLst>
              </p:cNvPr>
              <p:cNvSpPr txBox="1"/>
              <p:nvPr/>
            </p:nvSpPr>
            <p:spPr>
              <a:xfrm>
                <a:off x="395536" y="5505631"/>
                <a:ext cx="979884" cy="929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f>
                            <m:fPr>
                              <m:ctrlPr>
                                <a:rPr kumimoji="0" lang="en-US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4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/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8C83CB0-8A1A-3541-BD70-1B14F5BE5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505631"/>
                <a:ext cx="979884" cy="9291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2A03070-7666-0D47-A326-195606E3C0AA}"/>
                  </a:ext>
                </a:extLst>
              </p:cNvPr>
              <p:cNvSpPr txBox="1"/>
              <p:nvPr/>
            </p:nvSpPr>
            <p:spPr>
              <a:xfrm>
                <a:off x="3491880" y="3730802"/>
                <a:ext cx="851643" cy="709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/>
                        <m:sup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2A03070-7666-0D47-A326-195606E3C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730802"/>
                <a:ext cx="851643" cy="709681"/>
              </a:xfrm>
              <a:prstGeom prst="rect">
                <a:avLst/>
              </a:prstGeom>
              <a:blipFill>
                <a:blip r:embed="rId19"/>
                <a:stretch>
                  <a:fillRect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>
            <a:extLst>
              <a:ext uri="{FF2B5EF4-FFF2-40B4-BE49-F238E27FC236}">
                <a16:creationId xmlns:a16="http://schemas.microsoft.com/office/drawing/2014/main" id="{41BB5966-8254-174E-A59A-053BB69A18E9}"/>
              </a:ext>
            </a:extLst>
          </p:cNvPr>
          <p:cNvSpPr/>
          <p:nvPr/>
        </p:nvSpPr>
        <p:spPr>
          <a:xfrm>
            <a:off x="3491880" y="4029980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CA7FE6C-5702-BB45-9767-57DABD6863E9}"/>
              </a:ext>
            </a:extLst>
          </p:cNvPr>
          <p:cNvSpPr/>
          <p:nvPr/>
        </p:nvSpPr>
        <p:spPr>
          <a:xfrm>
            <a:off x="354463" y="6024683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742EECF-312D-0E4E-80CB-74643F4CA020}"/>
              </a:ext>
            </a:extLst>
          </p:cNvPr>
          <p:cNvSpPr/>
          <p:nvPr/>
        </p:nvSpPr>
        <p:spPr>
          <a:xfrm>
            <a:off x="940063" y="6041576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F72C120-BFA8-6542-8232-A8F9C6AD1D39}"/>
              </a:ext>
            </a:extLst>
          </p:cNvPr>
          <p:cNvSpPr/>
          <p:nvPr/>
        </p:nvSpPr>
        <p:spPr>
          <a:xfrm>
            <a:off x="3339170" y="6075521"/>
            <a:ext cx="510038" cy="534861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7A310BD-17E3-9B4B-B022-06B570D2C137}"/>
              </a:ext>
            </a:extLst>
          </p:cNvPr>
          <p:cNvSpPr/>
          <p:nvPr/>
        </p:nvSpPr>
        <p:spPr>
          <a:xfrm>
            <a:off x="3923928" y="6081695"/>
            <a:ext cx="288032" cy="2880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B5176674-1C9D-7E41-96CA-DC19973EAF7C}"/>
                  </a:ext>
                </a:extLst>
              </p:cNvPr>
              <p:cNvSpPr/>
              <p:nvPr/>
            </p:nvSpPr>
            <p:spPr>
              <a:xfrm>
                <a:off x="1846548" y="4644318"/>
                <a:ext cx="914400" cy="9144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27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B5176674-1C9D-7E41-96CA-DC19973EA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548" y="4644318"/>
                <a:ext cx="914400" cy="914400"/>
              </a:xfrm>
              <a:prstGeom prst="roundRect">
                <a:avLst/>
              </a:prstGeom>
              <a:blipFill>
                <a:blip r:embed="rId20"/>
                <a:stretch>
                  <a:fillRect l="-16883" b="-1282"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319201A-7D5E-6442-8222-4E3D28D512F4}"/>
                  </a:ext>
                </a:extLst>
              </p:cNvPr>
              <p:cNvSpPr txBox="1"/>
              <p:nvPr/>
            </p:nvSpPr>
            <p:spPr>
              <a:xfrm>
                <a:off x="354053" y="3779732"/>
                <a:ext cx="792333" cy="6682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3</m:t>
                          </m:r>
                        </m:e>
                        <m:sup/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319201A-7D5E-6442-8222-4E3D28D51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53" y="3779732"/>
                <a:ext cx="792333" cy="668260"/>
              </a:xfrm>
              <a:prstGeom prst="rect">
                <a:avLst/>
              </a:prstGeom>
              <a:blipFill>
                <a:blip r:embed="rId21"/>
                <a:stretch>
                  <a:fillRect l="-10938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>
            <a:extLst>
              <a:ext uri="{FF2B5EF4-FFF2-40B4-BE49-F238E27FC236}">
                <a16:creationId xmlns:a16="http://schemas.microsoft.com/office/drawing/2014/main" id="{49139916-CE30-5B4F-9F22-E4F5987BAB71}"/>
              </a:ext>
            </a:extLst>
          </p:cNvPr>
          <p:cNvSpPr/>
          <p:nvPr/>
        </p:nvSpPr>
        <p:spPr>
          <a:xfrm>
            <a:off x="750219" y="3672233"/>
            <a:ext cx="359795" cy="360040"/>
          </a:xfrm>
          <a:prstGeom prst="rect">
            <a:avLst/>
          </a:prstGeom>
          <a:solidFill>
            <a:schemeClr val="bg1"/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955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2DB08940-693E-2B45-AB2B-870D34100D57}"/>
                  </a:ext>
                </a:extLst>
              </p:cNvPr>
              <p:cNvSpPr/>
              <p:nvPr/>
            </p:nvSpPr>
            <p:spPr>
              <a:xfrm>
                <a:off x="1431654" y="103024"/>
                <a:ext cx="933252" cy="938486"/>
              </a:xfrm>
              <a:prstGeom prst="roundRect">
                <a:avLst/>
              </a:prstGeom>
              <a:solidFill>
                <a:srgbClr val="FF9300">
                  <a:alpha val="9804"/>
                </a:srgbClr>
              </a:solidFill>
              <a:ln w="635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8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2DB08940-693E-2B45-AB2B-870D34100D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654" y="103024"/>
                <a:ext cx="933252" cy="938486"/>
              </a:xfrm>
              <a:prstGeom prst="roundRect">
                <a:avLst/>
              </a:prstGeom>
              <a:blipFill>
                <a:blip r:embed="rId2"/>
                <a:stretch>
                  <a:fillRect l="-17722" b="-6250"/>
                </a:stretch>
              </a:blipFill>
              <a:ln w="635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482F7723-86AA-7149-9251-6D4AFB372330}"/>
                  </a:ext>
                </a:extLst>
              </p:cNvPr>
              <p:cNvSpPr/>
              <p:nvPr/>
            </p:nvSpPr>
            <p:spPr>
              <a:xfrm>
                <a:off x="2508922" y="98485"/>
                <a:ext cx="933252" cy="938486"/>
              </a:xfrm>
              <a:prstGeom prst="roundRect">
                <a:avLst/>
              </a:prstGeom>
              <a:solidFill>
                <a:srgbClr val="FFFC00">
                  <a:alpha val="9804"/>
                </a:srgbClr>
              </a:solidFill>
              <a:ln w="635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8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482F7723-86AA-7149-9251-6D4AFB3723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922" y="98485"/>
                <a:ext cx="933252" cy="938486"/>
              </a:xfrm>
              <a:prstGeom prst="roundRect">
                <a:avLst/>
              </a:prstGeom>
              <a:blipFill>
                <a:blip r:embed="rId3"/>
                <a:stretch>
                  <a:fillRect l="-17722" b="-7595"/>
                </a:stretch>
              </a:blipFill>
              <a:ln w="63500"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663ABA9B-C71D-3C45-8633-6155D44AD808}"/>
                  </a:ext>
                </a:extLst>
              </p:cNvPr>
              <p:cNvSpPr/>
              <p:nvPr/>
            </p:nvSpPr>
            <p:spPr>
              <a:xfrm>
                <a:off x="3594746" y="98485"/>
                <a:ext cx="933252" cy="938486"/>
              </a:xfrm>
              <a:prstGeom prst="roundRect">
                <a:avLst/>
              </a:prstGeom>
              <a:solidFill>
                <a:srgbClr val="4E8F00">
                  <a:alpha val="9804"/>
                </a:srgbClr>
              </a:solidFill>
              <a:ln w="635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8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663ABA9B-C71D-3C45-8633-6155D44AD8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746" y="98485"/>
                <a:ext cx="933252" cy="938486"/>
              </a:xfrm>
              <a:prstGeom prst="roundRect">
                <a:avLst/>
              </a:prstGeom>
              <a:blipFill>
                <a:blip r:embed="rId4"/>
                <a:stretch>
                  <a:fillRect l="-10000"/>
                </a:stretch>
              </a:blipFill>
              <a:ln w="6350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57705B5A-F422-B948-8431-A433906F1824}"/>
                  </a:ext>
                </a:extLst>
              </p:cNvPr>
              <p:cNvSpPr/>
              <p:nvPr/>
            </p:nvSpPr>
            <p:spPr>
              <a:xfrm>
                <a:off x="4669162" y="105406"/>
                <a:ext cx="933252" cy="938486"/>
              </a:xfrm>
              <a:prstGeom prst="roundRect">
                <a:avLst/>
              </a:prstGeom>
              <a:solidFill>
                <a:srgbClr val="0096FF">
                  <a:alpha val="9804"/>
                </a:srgbClr>
              </a:solidFill>
              <a:ln w="635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8</m:t>
                          </m:r>
                        </m:e>
                        <m:sup>
                          <m:f>
                            <m:f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57705B5A-F422-B948-8431-A433906F18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162" y="105406"/>
                <a:ext cx="933252" cy="938486"/>
              </a:xfrm>
              <a:prstGeom prst="roundRect">
                <a:avLst/>
              </a:prstGeom>
              <a:blipFill>
                <a:blip r:embed="rId5"/>
                <a:stretch>
                  <a:fillRect l="-6329" b="-6250"/>
                </a:stretch>
              </a:blipFill>
              <a:ln w="635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F2CAE851-0FE2-3949-A707-66616746459B}"/>
                  </a:ext>
                </a:extLst>
              </p:cNvPr>
              <p:cNvSpPr/>
              <p:nvPr/>
            </p:nvSpPr>
            <p:spPr>
              <a:xfrm>
                <a:off x="5749282" y="98485"/>
                <a:ext cx="933252" cy="938486"/>
              </a:xfrm>
              <a:prstGeom prst="roundRect">
                <a:avLst/>
              </a:prstGeom>
              <a:solidFill>
                <a:srgbClr val="0432FF">
                  <a:alpha val="9804"/>
                </a:srgbClr>
              </a:solidFill>
              <a:ln w="635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8</m:t>
                          </m:r>
                        </m:e>
                        <m:sup>
                          <m:f>
                            <m:f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0" lang="en-GB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F2CAE851-0FE2-3949-A707-6661674645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282" y="98485"/>
                <a:ext cx="933252" cy="938486"/>
              </a:xfrm>
              <a:prstGeom prst="roundRect">
                <a:avLst/>
              </a:prstGeom>
              <a:blipFill>
                <a:blip r:embed="rId6"/>
                <a:stretch>
                  <a:fillRect l="-6329" b="-7595"/>
                </a:stretch>
              </a:blipFill>
              <a:ln w="635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062A7A6A-92B0-A445-95FB-2A2D06FC0A51}"/>
                  </a:ext>
                </a:extLst>
              </p:cNvPr>
              <p:cNvSpPr/>
              <p:nvPr/>
            </p:nvSpPr>
            <p:spPr>
              <a:xfrm>
                <a:off x="6829402" y="98485"/>
                <a:ext cx="933252" cy="938486"/>
              </a:xfrm>
              <a:prstGeom prst="roundRect">
                <a:avLst/>
              </a:prstGeom>
              <a:solidFill>
                <a:srgbClr val="9437FF">
                  <a:alpha val="9804"/>
                </a:srgbClr>
              </a:solidFill>
              <a:ln w="63500">
                <a:solidFill>
                  <a:srgbClr val="943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8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062A7A6A-92B0-A445-95FB-2A2D06FC0A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9402" y="98485"/>
                <a:ext cx="933252" cy="938486"/>
              </a:xfrm>
              <a:prstGeom prst="roundRect">
                <a:avLst/>
              </a:prstGeom>
              <a:blipFill>
                <a:blip r:embed="rId7"/>
                <a:stretch>
                  <a:fillRect l="-10127"/>
                </a:stretch>
              </a:blipFill>
              <a:ln w="63500">
                <a:solidFill>
                  <a:srgbClr val="9437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9E015553-3D3B-AB47-8BEE-6D27421CE753}"/>
                  </a:ext>
                </a:extLst>
              </p:cNvPr>
              <p:cNvSpPr/>
              <p:nvPr/>
            </p:nvSpPr>
            <p:spPr>
              <a:xfrm>
                <a:off x="7909522" y="105406"/>
                <a:ext cx="933252" cy="938486"/>
              </a:xfrm>
              <a:prstGeom prst="roundRect">
                <a:avLst/>
              </a:prstGeom>
              <a:solidFill>
                <a:srgbClr val="FF2F92">
                  <a:alpha val="9804"/>
                </a:srgbClr>
              </a:solidFill>
              <a:ln w="63500">
                <a:solidFill>
                  <a:srgbClr val="FF2F9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8</m:t>
                          </m:r>
                        </m:e>
                        <m:sup>
                          <m:f>
                            <m:f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9E015553-3D3B-AB47-8BEE-6D27421CE7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22" y="105406"/>
                <a:ext cx="933252" cy="938486"/>
              </a:xfrm>
              <a:prstGeom prst="roundRect">
                <a:avLst/>
              </a:prstGeom>
              <a:blipFill>
                <a:blip r:embed="rId8"/>
                <a:stretch>
                  <a:fillRect l="-6329" b="-6250"/>
                </a:stretch>
              </a:blipFill>
              <a:ln w="63500">
                <a:solidFill>
                  <a:srgbClr val="FF2F9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04FA5FBA-4630-C044-A6EA-B076A6806B37}"/>
                  </a:ext>
                </a:extLst>
              </p:cNvPr>
              <p:cNvSpPr/>
              <p:nvPr/>
            </p:nvSpPr>
            <p:spPr>
              <a:xfrm>
                <a:off x="338934" y="105406"/>
                <a:ext cx="933252" cy="938486"/>
              </a:xfrm>
              <a:prstGeom prst="roundRect">
                <a:avLst/>
              </a:prstGeom>
              <a:solidFill>
                <a:srgbClr val="FF2600">
                  <a:alpha val="9804"/>
                </a:srgbClr>
              </a:solidFill>
              <a:ln w="635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8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04FA5FBA-4630-C044-A6EA-B076A6806B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34" y="105406"/>
                <a:ext cx="933252" cy="938486"/>
              </a:xfrm>
              <a:prstGeom prst="roundRect">
                <a:avLst/>
              </a:prstGeom>
              <a:blipFill>
                <a:blip r:embed="rId9"/>
                <a:stretch>
                  <a:fillRect l="-21519"/>
                </a:stretch>
              </a:blipFill>
              <a:ln w="635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C69EE9F-585B-B141-AB44-24C79392561B}"/>
                  </a:ext>
                </a:extLst>
              </p:cNvPr>
              <p:cNvSpPr/>
              <p:nvPr/>
            </p:nvSpPr>
            <p:spPr>
              <a:xfrm>
                <a:off x="1438550" y="2374832"/>
                <a:ext cx="933252" cy="938486"/>
              </a:xfrm>
              <a:prstGeom prst="roundRect">
                <a:avLst/>
              </a:prstGeom>
              <a:solidFill>
                <a:srgbClr val="FF9300">
                  <a:alpha val="9804"/>
                </a:srgbClr>
              </a:solidFill>
              <a:ln w="635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25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C69EE9F-585B-B141-AB44-24C7939256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550" y="2374832"/>
                <a:ext cx="933252" cy="938486"/>
              </a:xfrm>
              <a:prstGeom prst="roundRect">
                <a:avLst/>
              </a:prstGeom>
              <a:blipFill>
                <a:blip r:embed="rId10"/>
                <a:stretch>
                  <a:fillRect l="-21250" r="-1250"/>
                </a:stretch>
              </a:blipFill>
              <a:ln w="635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5772F282-8E2E-4348-A916-AC35D20541F1}"/>
                  </a:ext>
                </a:extLst>
              </p:cNvPr>
              <p:cNvSpPr/>
              <p:nvPr/>
            </p:nvSpPr>
            <p:spPr>
              <a:xfrm>
                <a:off x="2515818" y="2370293"/>
                <a:ext cx="933252" cy="938486"/>
              </a:xfrm>
              <a:prstGeom prst="roundRect">
                <a:avLst/>
              </a:prstGeom>
              <a:solidFill>
                <a:srgbClr val="FFFC00">
                  <a:alpha val="9804"/>
                </a:srgbClr>
              </a:solidFill>
              <a:ln w="635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25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5772F282-8E2E-4348-A916-AC35D20541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818" y="2370293"/>
                <a:ext cx="933252" cy="938486"/>
              </a:xfrm>
              <a:prstGeom prst="roundRect">
                <a:avLst/>
              </a:prstGeom>
              <a:blipFill>
                <a:blip r:embed="rId11"/>
                <a:stretch>
                  <a:fillRect l="-18750"/>
                </a:stretch>
              </a:blipFill>
              <a:ln w="63500"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90558CB5-74C0-7D44-A23A-2B9E7FC80437}"/>
                  </a:ext>
                </a:extLst>
              </p:cNvPr>
              <p:cNvSpPr/>
              <p:nvPr/>
            </p:nvSpPr>
            <p:spPr>
              <a:xfrm>
                <a:off x="3601642" y="2370293"/>
                <a:ext cx="933252" cy="938486"/>
              </a:xfrm>
              <a:prstGeom prst="roundRect">
                <a:avLst/>
              </a:prstGeom>
              <a:solidFill>
                <a:srgbClr val="4E8F00">
                  <a:alpha val="9804"/>
                </a:srgbClr>
              </a:solidFill>
              <a:ln w="635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25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90558CB5-74C0-7D44-A23A-2B9E7FC80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642" y="2370293"/>
                <a:ext cx="933252" cy="938486"/>
              </a:xfrm>
              <a:prstGeom prst="roundRect">
                <a:avLst/>
              </a:prstGeom>
              <a:blipFill>
                <a:blip r:embed="rId12"/>
                <a:stretch>
                  <a:fillRect l="-12658"/>
                </a:stretch>
              </a:blipFill>
              <a:ln w="6350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3F95A9F-4338-5B40-A4FE-3F80ED7E0FC4}"/>
                  </a:ext>
                </a:extLst>
              </p:cNvPr>
              <p:cNvSpPr/>
              <p:nvPr/>
            </p:nvSpPr>
            <p:spPr>
              <a:xfrm>
                <a:off x="4676058" y="2377214"/>
                <a:ext cx="933252" cy="938486"/>
              </a:xfrm>
              <a:prstGeom prst="roundRect">
                <a:avLst/>
              </a:prstGeom>
              <a:solidFill>
                <a:srgbClr val="0096FF">
                  <a:alpha val="9804"/>
                </a:srgbClr>
              </a:solidFill>
              <a:ln w="635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25</m:t>
                          </m:r>
                        </m:e>
                        <m:sup>
                          <m:f>
                            <m:f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3F95A9F-4338-5B40-A4FE-3F80ED7E0F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058" y="2377214"/>
                <a:ext cx="933252" cy="938486"/>
              </a:xfrm>
              <a:prstGeom prst="roundRect">
                <a:avLst/>
              </a:prstGeom>
              <a:blipFill>
                <a:blip r:embed="rId13"/>
                <a:stretch>
                  <a:fillRect l="-8750"/>
                </a:stretch>
              </a:blipFill>
              <a:ln w="635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EACCCB91-0133-3C41-867F-150EFAC55CC1}"/>
                  </a:ext>
                </a:extLst>
              </p:cNvPr>
              <p:cNvSpPr/>
              <p:nvPr/>
            </p:nvSpPr>
            <p:spPr>
              <a:xfrm>
                <a:off x="5756178" y="2370293"/>
                <a:ext cx="933252" cy="938486"/>
              </a:xfrm>
              <a:prstGeom prst="roundRect">
                <a:avLst/>
              </a:prstGeom>
              <a:solidFill>
                <a:srgbClr val="0432FF">
                  <a:alpha val="9804"/>
                </a:srgbClr>
              </a:solidFill>
              <a:ln w="635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25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EACCCB91-0133-3C41-867F-150EFAC55C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178" y="2370293"/>
                <a:ext cx="933252" cy="938486"/>
              </a:xfrm>
              <a:prstGeom prst="roundRect">
                <a:avLst/>
              </a:prstGeom>
              <a:blipFill>
                <a:blip r:embed="rId14"/>
                <a:stretch>
                  <a:fillRect l="-11392"/>
                </a:stretch>
              </a:blipFill>
              <a:ln w="635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CDA704B3-6BD9-3347-BA27-48EEDD5BB2B8}"/>
                  </a:ext>
                </a:extLst>
              </p:cNvPr>
              <p:cNvSpPr/>
              <p:nvPr/>
            </p:nvSpPr>
            <p:spPr>
              <a:xfrm>
                <a:off x="6836298" y="2370293"/>
                <a:ext cx="933252" cy="938486"/>
              </a:xfrm>
              <a:prstGeom prst="roundRect">
                <a:avLst/>
              </a:prstGeom>
              <a:solidFill>
                <a:srgbClr val="9437FF">
                  <a:alpha val="9804"/>
                </a:srgbClr>
              </a:solidFill>
              <a:ln w="63500">
                <a:solidFill>
                  <a:srgbClr val="943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25</m:t>
                          </m:r>
                        </m:e>
                        <m:sup>
                          <m:f>
                            <m:f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CDA704B3-6BD9-3347-BA27-48EEDD5BB2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6298" y="2370293"/>
                <a:ext cx="933252" cy="938486"/>
              </a:xfrm>
              <a:prstGeom prst="roundRect">
                <a:avLst/>
              </a:prstGeom>
              <a:blipFill>
                <a:blip r:embed="rId15"/>
                <a:stretch>
                  <a:fillRect l="-8750"/>
                </a:stretch>
              </a:blipFill>
              <a:ln w="63500">
                <a:solidFill>
                  <a:srgbClr val="9437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28E5C115-79D0-B040-87F6-FAC39003350B}"/>
                  </a:ext>
                </a:extLst>
              </p:cNvPr>
              <p:cNvSpPr/>
              <p:nvPr/>
            </p:nvSpPr>
            <p:spPr>
              <a:xfrm>
                <a:off x="7916418" y="2377214"/>
                <a:ext cx="933252" cy="938486"/>
              </a:xfrm>
              <a:prstGeom prst="roundRect">
                <a:avLst/>
              </a:prstGeom>
              <a:solidFill>
                <a:srgbClr val="FF2F92">
                  <a:alpha val="9804"/>
                </a:srgbClr>
              </a:solidFill>
              <a:ln w="63500">
                <a:solidFill>
                  <a:srgbClr val="FF2F9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25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28E5C115-79D0-B040-87F6-FAC3900335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6418" y="2377214"/>
                <a:ext cx="933252" cy="938486"/>
              </a:xfrm>
              <a:prstGeom prst="roundRect">
                <a:avLst/>
              </a:prstGeom>
              <a:blipFill>
                <a:blip r:embed="rId16"/>
                <a:stretch>
                  <a:fillRect l="-13924"/>
                </a:stretch>
              </a:blipFill>
              <a:ln w="63500">
                <a:solidFill>
                  <a:srgbClr val="FF2F9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D88C659A-C457-744A-A93A-8FF2C420E80C}"/>
                  </a:ext>
                </a:extLst>
              </p:cNvPr>
              <p:cNvSpPr/>
              <p:nvPr/>
            </p:nvSpPr>
            <p:spPr>
              <a:xfrm>
                <a:off x="345830" y="2377214"/>
                <a:ext cx="933252" cy="938486"/>
              </a:xfrm>
              <a:prstGeom prst="roundRect">
                <a:avLst/>
              </a:prstGeom>
              <a:solidFill>
                <a:srgbClr val="FF2600">
                  <a:alpha val="9804"/>
                </a:srgbClr>
              </a:solidFill>
              <a:ln w="635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25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D88C659A-C457-744A-A93A-8FF2C420E8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830" y="2377214"/>
                <a:ext cx="933252" cy="938486"/>
              </a:xfrm>
              <a:prstGeom prst="roundRect">
                <a:avLst/>
              </a:prstGeom>
              <a:blipFill>
                <a:blip r:embed="rId17"/>
                <a:stretch>
                  <a:fillRect l="-17500"/>
                </a:stretch>
              </a:blipFill>
              <a:ln w="635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28299C6-54FA-0F48-9119-D57D52B90C03}"/>
              </a:ext>
            </a:extLst>
          </p:cNvPr>
          <p:cNvSpPr/>
          <p:nvPr/>
        </p:nvSpPr>
        <p:spPr>
          <a:xfrm>
            <a:off x="1438550" y="1238928"/>
            <a:ext cx="933252" cy="938486"/>
          </a:xfrm>
          <a:prstGeom prst="roundRect">
            <a:avLst/>
          </a:prstGeom>
          <a:solidFill>
            <a:srgbClr val="FF9300">
              <a:alpha val="9804"/>
            </a:srgbClr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9B93890-27AC-594E-B2DD-8F664CDF4D0A}"/>
              </a:ext>
            </a:extLst>
          </p:cNvPr>
          <p:cNvSpPr/>
          <p:nvPr/>
        </p:nvSpPr>
        <p:spPr>
          <a:xfrm>
            <a:off x="2515818" y="1234389"/>
            <a:ext cx="933252" cy="938486"/>
          </a:xfrm>
          <a:prstGeom prst="roundRect">
            <a:avLst/>
          </a:prstGeom>
          <a:solidFill>
            <a:srgbClr val="FFFC00">
              <a:alpha val="9804"/>
            </a:srgbClr>
          </a:solidFill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47C9954-BF7B-3446-B854-1717B60AB5EC}"/>
              </a:ext>
            </a:extLst>
          </p:cNvPr>
          <p:cNvSpPr/>
          <p:nvPr/>
        </p:nvSpPr>
        <p:spPr>
          <a:xfrm>
            <a:off x="3601642" y="1234389"/>
            <a:ext cx="933252" cy="938486"/>
          </a:xfrm>
          <a:prstGeom prst="roundRect">
            <a:avLst/>
          </a:prstGeom>
          <a:solidFill>
            <a:srgbClr val="4E8F00">
              <a:alpha val="9804"/>
            </a:srgbClr>
          </a:solidFill>
          <a:ln w="635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D40E005-50DA-D443-82E0-E95387411875}"/>
              </a:ext>
            </a:extLst>
          </p:cNvPr>
          <p:cNvSpPr/>
          <p:nvPr/>
        </p:nvSpPr>
        <p:spPr>
          <a:xfrm>
            <a:off x="4676058" y="1241310"/>
            <a:ext cx="933252" cy="938486"/>
          </a:xfrm>
          <a:prstGeom prst="roundRect">
            <a:avLst/>
          </a:prstGeom>
          <a:solidFill>
            <a:srgbClr val="0096FF">
              <a:alpha val="9804"/>
            </a:srgbClr>
          </a:solidFill>
          <a:ln w="635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512048A-8689-8942-A5CC-4AF91BDC2D6A}"/>
              </a:ext>
            </a:extLst>
          </p:cNvPr>
          <p:cNvSpPr/>
          <p:nvPr/>
        </p:nvSpPr>
        <p:spPr>
          <a:xfrm>
            <a:off x="5756178" y="1234389"/>
            <a:ext cx="933252" cy="938486"/>
          </a:xfrm>
          <a:prstGeom prst="roundRect">
            <a:avLst/>
          </a:prstGeom>
          <a:solidFill>
            <a:srgbClr val="0432FF">
              <a:alpha val="9804"/>
            </a:srgbClr>
          </a:solidFill>
          <a:ln w="635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C028EFAC-109D-9C40-933F-A68E3469FC0A}"/>
              </a:ext>
            </a:extLst>
          </p:cNvPr>
          <p:cNvSpPr/>
          <p:nvPr/>
        </p:nvSpPr>
        <p:spPr>
          <a:xfrm>
            <a:off x="6836298" y="1234389"/>
            <a:ext cx="933252" cy="938486"/>
          </a:xfrm>
          <a:prstGeom prst="roundRect">
            <a:avLst/>
          </a:prstGeom>
          <a:solidFill>
            <a:srgbClr val="9437FF">
              <a:alpha val="9804"/>
            </a:srgbClr>
          </a:solidFill>
          <a:ln w="63500"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F41B8CC-63D8-DB40-9282-D3699AFE43F8}"/>
              </a:ext>
            </a:extLst>
          </p:cNvPr>
          <p:cNvSpPr/>
          <p:nvPr/>
        </p:nvSpPr>
        <p:spPr>
          <a:xfrm>
            <a:off x="7916418" y="1241310"/>
            <a:ext cx="933252" cy="938486"/>
          </a:xfrm>
          <a:prstGeom prst="roundRect">
            <a:avLst/>
          </a:prstGeom>
          <a:solidFill>
            <a:srgbClr val="FF2F92">
              <a:alpha val="9804"/>
            </a:srgbClr>
          </a:solidFill>
          <a:ln w="63500">
            <a:solidFill>
              <a:srgbClr val="FF2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BB1A416-8929-024B-AC89-0064F3CE5510}"/>
              </a:ext>
            </a:extLst>
          </p:cNvPr>
          <p:cNvSpPr/>
          <p:nvPr/>
        </p:nvSpPr>
        <p:spPr>
          <a:xfrm>
            <a:off x="345830" y="1241310"/>
            <a:ext cx="933252" cy="938486"/>
          </a:xfrm>
          <a:prstGeom prst="roundRect">
            <a:avLst/>
          </a:prstGeom>
          <a:solidFill>
            <a:srgbClr val="FF2600">
              <a:alpha val="9804"/>
            </a:srgbClr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79D5969-1692-4446-90E1-21960724B21B}"/>
              </a:ext>
            </a:extLst>
          </p:cNvPr>
          <p:cNvSpPr/>
          <p:nvPr/>
        </p:nvSpPr>
        <p:spPr>
          <a:xfrm>
            <a:off x="1438550" y="3517657"/>
            <a:ext cx="933252" cy="938486"/>
          </a:xfrm>
          <a:prstGeom prst="roundRect">
            <a:avLst/>
          </a:prstGeom>
          <a:solidFill>
            <a:srgbClr val="FF9300">
              <a:alpha val="9804"/>
            </a:srgbClr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ED38138E-7BB8-2A46-B44C-233A05D3BD7E}"/>
              </a:ext>
            </a:extLst>
          </p:cNvPr>
          <p:cNvSpPr/>
          <p:nvPr/>
        </p:nvSpPr>
        <p:spPr>
          <a:xfrm>
            <a:off x="2515818" y="3513118"/>
            <a:ext cx="933252" cy="938486"/>
          </a:xfrm>
          <a:prstGeom prst="roundRect">
            <a:avLst/>
          </a:prstGeom>
          <a:solidFill>
            <a:srgbClr val="FFFC00">
              <a:alpha val="9804"/>
            </a:srgbClr>
          </a:solidFill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3B6777E-0A55-B647-9412-34DA2CAE4586}"/>
              </a:ext>
            </a:extLst>
          </p:cNvPr>
          <p:cNvSpPr/>
          <p:nvPr/>
        </p:nvSpPr>
        <p:spPr>
          <a:xfrm>
            <a:off x="3601642" y="3513118"/>
            <a:ext cx="933252" cy="938486"/>
          </a:xfrm>
          <a:prstGeom prst="roundRect">
            <a:avLst/>
          </a:prstGeom>
          <a:solidFill>
            <a:srgbClr val="4E8F00">
              <a:alpha val="9804"/>
            </a:srgbClr>
          </a:solidFill>
          <a:ln w="635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B4CA466F-F87D-1A45-95BE-8DC4F9861A12}"/>
              </a:ext>
            </a:extLst>
          </p:cNvPr>
          <p:cNvSpPr/>
          <p:nvPr/>
        </p:nvSpPr>
        <p:spPr>
          <a:xfrm>
            <a:off x="4676058" y="3520039"/>
            <a:ext cx="933252" cy="938486"/>
          </a:xfrm>
          <a:prstGeom prst="roundRect">
            <a:avLst/>
          </a:prstGeom>
          <a:solidFill>
            <a:srgbClr val="0096FF">
              <a:alpha val="9804"/>
            </a:srgbClr>
          </a:solidFill>
          <a:ln w="635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7B7EDA9-E0DF-6042-9EEF-16BBCB229FA2}"/>
              </a:ext>
            </a:extLst>
          </p:cNvPr>
          <p:cNvSpPr/>
          <p:nvPr/>
        </p:nvSpPr>
        <p:spPr>
          <a:xfrm>
            <a:off x="5756178" y="3513118"/>
            <a:ext cx="933252" cy="938486"/>
          </a:xfrm>
          <a:prstGeom prst="roundRect">
            <a:avLst/>
          </a:prstGeom>
          <a:solidFill>
            <a:srgbClr val="0432FF">
              <a:alpha val="9804"/>
            </a:srgbClr>
          </a:solidFill>
          <a:ln w="635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C8EDB357-DE0C-3644-8965-138FEFA835FA}"/>
              </a:ext>
            </a:extLst>
          </p:cNvPr>
          <p:cNvSpPr/>
          <p:nvPr/>
        </p:nvSpPr>
        <p:spPr>
          <a:xfrm>
            <a:off x="6836298" y="3513118"/>
            <a:ext cx="933252" cy="938486"/>
          </a:xfrm>
          <a:prstGeom prst="roundRect">
            <a:avLst/>
          </a:prstGeom>
          <a:solidFill>
            <a:srgbClr val="9437FF">
              <a:alpha val="9804"/>
            </a:srgbClr>
          </a:solidFill>
          <a:ln w="63500"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1E664136-391B-D941-AF9D-FCC2F80455C2}"/>
              </a:ext>
            </a:extLst>
          </p:cNvPr>
          <p:cNvSpPr/>
          <p:nvPr/>
        </p:nvSpPr>
        <p:spPr>
          <a:xfrm>
            <a:off x="7916418" y="3520039"/>
            <a:ext cx="933252" cy="938486"/>
          </a:xfrm>
          <a:prstGeom prst="roundRect">
            <a:avLst/>
          </a:prstGeom>
          <a:solidFill>
            <a:srgbClr val="FF2F92">
              <a:alpha val="9804"/>
            </a:srgbClr>
          </a:solidFill>
          <a:ln w="63500">
            <a:solidFill>
              <a:srgbClr val="FF2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55531AFB-18A2-C94C-BC5D-CB35EB656320}"/>
              </a:ext>
            </a:extLst>
          </p:cNvPr>
          <p:cNvSpPr/>
          <p:nvPr/>
        </p:nvSpPr>
        <p:spPr>
          <a:xfrm>
            <a:off x="345830" y="3520039"/>
            <a:ext cx="933252" cy="938486"/>
          </a:xfrm>
          <a:prstGeom prst="roundRect">
            <a:avLst/>
          </a:prstGeom>
          <a:solidFill>
            <a:srgbClr val="FF2600">
              <a:alpha val="9804"/>
            </a:srgbClr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A0CAC060-4463-D944-B83C-C43D3BA3D106}"/>
                  </a:ext>
                </a:extLst>
              </p:cNvPr>
              <p:cNvSpPr/>
              <p:nvPr/>
            </p:nvSpPr>
            <p:spPr>
              <a:xfrm>
                <a:off x="1431654" y="4664265"/>
                <a:ext cx="933252" cy="938486"/>
              </a:xfrm>
              <a:prstGeom prst="roundRect">
                <a:avLst/>
              </a:prstGeom>
              <a:solidFill>
                <a:srgbClr val="FF9300">
                  <a:alpha val="9804"/>
                </a:srgbClr>
              </a:solidFill>
              <a:ln w="635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81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A0CAC060-4463-D944-B83C-C43D3BA3D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654" y="4664265"/>
                <a:ext cx="933252" cy="938486"/>
              </a:xfrm>
              <a:prstGeom prst="roundRect">
                <a:avLst/>
              </a:prstGeom>
              <a:blipFill>
                <a:blip r:embed="rId18"/>
                <a:stretch>
                  <a:fillRect l="-17722"/>
                </a:stretch>
              </a:blipFill>
              <a:ln w="635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62CA88E0-5FBA-7A41-919D-268B6FF7DAD5}"/>
                  </a:ext>
                </a:extLst>
              </p:cNvPr>
              <p:cNvSpPr/>
              <p:nvPr/>
            </p:nvSpPr>
            <p:spPr>
              <a:xfrm>
                <a:off x="2508922" y="4659726"/>
                <a:ext cx="933252" cy="938486"/>
              </a:xfrm>
              <a:prstGeom prst="roundRect">
                <a:avLst/>
              </a:prstGeom>
              <a:solidFill>
                <a:srgbClr val="FFFC00">
                  <a:alpha val="9804"/>
                </a:srgbClr>
              </a:solidFill>
              <a:ln w="635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81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62CA88E0-5FBA-7A41-919D-268B6FF7DA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922" y="4659726"/>
                <a:ext cx="933252" cy="938486"/>
              </a:xfrm>
              <a:prstGeom prst="roundRect">
                <a:avLst/>
              </a:prstGeom>
              <a:blipFill>
                <a:blip r:embed="rId19"/>
                <a:stretch>
                  <a:fillRect l="-18987"/>
                </a:stretch>
              </a:blipFill>
              <a:ln w="63500"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E7A5B177-1176-B848-BE05-DECEA30C3EED}"/>
                  </a:ext>
                </a:extLst>
              </p:cNvPr>
              <p:cNvSpPr/>
              <p:nvPr/>
            </p:nvSpPr>
            <p:spPr>
              <a:xfrm>
                <a:off x="3594746" y="4659726"/>
                <a:ext cx="933252" cy="938486"/>
              </a:xfrm>
              <a:prstGeom prst="roundRect">
                <a:avLst/>
              </a:prstGeom>
              <a:solidFill>
                <a:srgbClr val="4E8F00">
                  <a:alpha val="9804"/>
                </a:srgbClr>
              </a:solidFill>
              <a:ln w="635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81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E7A5B177-1176-B848-BE05-DECEA30C3E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746" y="4659726"/>
                <a:ext cx="933252" cy="938486"/>
              </a:xfrm>
              <a:prstGeom prst="roundRect">
                <a:avLst/>
              </a:prstGeom>
              <a:blipFill>
                <a:blip r:embed="rId20"/>
                <a:stretch>
                  <a:fillRect l="-12500"/>
                </a:stretch>
              </a:blipFill>
              <a:ln w="6350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ed Rectangle 39">
                <a:extLst>
                  <a:ext uri="{FF2B5EF4-FFF2-40B4-BE49-F238E27FC236}">
                    <a16:creationId xmlns:a16="http://schemas.microsoft.com/office/drawing/2014/main" id="{411DBB53-E248-6C48-B6EB-182AE28918A3}"/>
                  </a:ext>
                </a:extLst>
              </p:cNvPr>
              <p:cNvSpPr/>
              <p:nvPr/>
            </p:nvSpPr>
            <p:spPr>
              <a:xfrm>
                <a:off x="4669162" y="4666647"/>
                <a:ext cx="933252" cy="938486"/>
              </a:xfrm>
              <a:prstGeom prst="roundRect">
                <a:avLst/>
              </a:prstGeom>
              <a:solidFill>
                <a:srgbClr val="0096FF">
                  <a:alpha val="9804"/>
                </a:srgbClr>
              </a:solidFill>
              <a:ln w="635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81</m:t>
                          </m:r>
                        </m:e>
                        <m:sup>
                          <m:f>
                            <m:f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ounded Rectangle 39">
                <a:extLst>
                  <a:ext uri="{FF2B5EF4-FFF2-40B4-BE49-F238E27FC236}">
                    <a16:creationId xmlns:a16="http://schemas.microsoft.com/office/drawing/2014/main" id="{411DBB53-E248-6C48-B6EB-182AE28918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162" y="4666647"/>
                <a:ext cx="933252" cy="938486"/>
              </a:xfrm>
              <a:prstGeom prst="roundRect">
                <a:avLst/>
              </a:prstGeom>
              <a:blipFill>
                <a:blip r:embed="rId21"/>
                <a:stretch>
                  <a:fillRect l="-8861"/>
                </a:stretch>
              </a:blipFill>
              <a:ln w="635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>
                <a:extLst>
                  <a:ext uri="{FF2B5EF4-FFF2-40B4-BE49-F238E27FC236}">
                    <a16:creationId xmlns:a16="http://schemas.microsoft.com/office/drawing/2014/main" id="{903199DB-390B-524F-A42A-A3BEAF3B277A}"/>
                  </a:ext>
                </a:extLst>
              </p:cNvPr>
              <p:cNvSpPr/>
              <p:nvPr/>
            </p:nvSpPr>
            <p:spPr>
              <a:xfrm>
                <a:off x="5749282" y="4659726"/>
                <a:ext cx="933252" cy="938486"/>
              </a:xfrm>
              <a:prstGeom prst="roundRect">
                <a:avLst/>
              </a:prstGeom>
              <a:solidFill>
                <a:srgbClr val="0432FF">
                  <a:alpha val="9804"/>
                </a:srgbClr>
              </a:solidFill>
              <a:ln w="635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81</m:t>
                          </m:r>
                        </m:e>
                        <m:sup>
                          <m:f>
                            <m:f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Rounded Rectangle 40">
                <a:extLst>
                  <a:ext uri="{FF2B5EF4-FFF2-40B4-BE49-F238E27FC236}">
                    <a16:creationId xmlns:a16="http://schemas.microsoft.com/office/drawing/2014/main" id="{903199DB-390B-524F-A42A-A3BEAF3B27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282" y="4659726"/>
                <a:ext cx="933252" cy="938486"/>
              </a:xfrm>
              <a:prstGeom prst="roundRect">
                <a:avLst/>
              </a:prstGeom>
              <a:blipFill>
                <a:blip r:embed="rId22"/>
                <a:stretch>
                  <a:fillRect l="-8861"/>
                </a:stretch>
              </a:blipFill>
              <a:ln w="635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28744D51-D015-9A4B-9B63-794557F222A3}"/>
                  </a:ext>
                </a:extLst>
              </p:cNvPr>
              <p:cNvSpPr/>
              <p:nvPr/>
            </p:nvSpPr>
            <p:spPr>
              <a:xfrm>
                <a:off x="6829402" y="4659726"/>
                <a:ext cx="933252" cy="938486"/>
              </a:xfrm>
              <a:prstGeom prst="roundRect">
                <a:avLst/>
              </a:prstGeom>
              <a:solidFill>
                <a:srgbClr val="9437FF">
                  <a:alpha val="9804"/>
                </a:srgbClr>
              </a:solidFill>
              <a:ln w="63500">
                <a:solidFill>
                  <a:srgbClr val="943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81</m:t>
                          </m:r>
                        </m:e>
                        <m:sup>
                          <m:f>
                            <m:f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28744D51-D015-9A4B-9B63-794557F222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9402" y="4659726"/>
                <a:ext cx="933252" cy="938486"/>
              </a:xfrm>
              <a:prstGeom prst="roundRect">
                <a:avLst/>
              </a:prstGeom>
              <a:blipFill>
                <a:blip r:embed="rId23"/>
                <a:stretch>
                  <a:fillRect l="-8861"/>
                </a:stretch>
              </a:blipFill>
              <a:ln w="63500">
                <a:solidFill>
                  <a:srgbClr val="9437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892247C9-F861-1946-BB62-B5FF5157D826}"/>
                  </a:ext>
                </a:extLst>
              </p:cNvPr>
              <p:cNvSpPr/>
              <p:nvPr/>
            </p:nvSpPr>
            <p:spPr>
              <a:xfrm>
                <a:off x="7909522" y="4666647"/>
                <a:ext cx="933252" cy="938486"/>
              </a:xfrm>
              <a:prstGeom prst="roundRect">
                <a:avLst/>
              </a:prstGeom>
              <a:solidFill>
                <a:srgbClr val="FF2F92">
                  <a:alpha val="9804"/>
                </a:srgbClr>
              </a:solidFill>
              <a:ln w="63500">
                <a:solidFill>
                  <a:srgbClr val="FF2F9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81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892247C9-F861-1946-BB62-B5FF5157D8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22" y="4666647"/>
                <a:ext cx="933252" cy="938486"/>
              </a:xfrm>
              <a:prstGeom prst="roundRect">
                <a:avLst/>
              </a:prstGeom>
              <a:blipFill>
                <a:blip r:embed="rId24"/>
                <a:stretch>
                  <a:fillRect l="-12658"/>
                </a:stretch>
              </a:blipFill>
              <a:ln w="63500">
                <a:solidFill>
                  <a:srgbClr val="FF2F9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BAE29FDC-954C-AB48-9EE9-24780DD16B3A}"/>
                  </a:ext>
                </a:extLst>
              </p:cNvPr>
              <p:cNvSpPr/>
              <p:nvPr/>
            </p:nvSpPr>
            <p:spPr>
              <a:xfrm>
                <a:off x="338934" y="4666647"/>
                <a:ext cx="933252" cy="938486"/>
              </a:xfrm>
              <a:prstGeom prst="roundRect">
                <a:avLst/>
              </a:prstGeom>
              <a:solidFill>
                <a:srgbClr val="FF2600">
                  <a:alpha val="9804"/>
                </a:srgbClr>
              </a:solidFill>
              <a:ln w="635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81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BAE29FDC-954C-AB48-9EE9-24780DD16B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34" y="4666647"/>
                <a:ext cx="933252" cy="938486"/>
              </a:xfrm>
              <a:prstGeom prst="roundRect">
                <a:avLst/>
              </a:prstGeom>
              <a:blipFill>
                <a:blip r:embed="rId25"/>
                <a:stretch>
                  <a:fillRect l="-18987"/>
                </a:stretch>
              </a:blipFill>
              <a:ln w="635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002B878C-17F8-EC44-A320-83607DAC55C1}"/>
              </a:ext>
            </a:extLst>
          </p:cNvPr>
          <p:cNvSpPr/>
          <p:nvPr/>
        </p:nvSpPr>
        <p:spPr>
          <a:xfrm>
            <a:off x="1460710" y="5819548"/>
            <a:ext cx="933252" cy="938486"/>
          </a:xfrm>
          <a:prstGeom prst="roundRect">
            <a:avLst/>
          </a:prstGeom>
          <a:solidFill>
            <a:srgbClr val="FF9300">
              <a:alpha val="9804"/>
            </a:srgbClr>
          </a:solidFill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E283B2B6-145C-9C42-A4F2-8D46B47686D5}"/>
              </a:ext>
            </a:extLst>
          </p:cNvPr>
          <p:cNvSpPr/>
          <p:nvPr/>
        </p:nvSpPr>
        <p:spPr>
          <a:xfrm>
            <a:off x="2537978" y="5815009"/>
            <a:ext cx="933252" cy="938486"/>
          </a:xfrm>
          <a:prstGeom prst="roundRect">
            <a:avLst/>
          </a:prstGeom>
          <a:solidFill>
            <a:srgbClr val="FFFC00">
              <a:alpha val="9804"/>
            </a:srgbClr>
          </a:solidFill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0A2B6D23-274E-D549-88D5-777D9F1E0F5E}"/>
              </a:ext>
            </a:extLst>
          </p:cNvPr>
          <p:cNvSpPr/>
          <p:nvPr/>
        </p:nvSpPr>
        <p:spPr>
          <a:xfrm>
            <a:off x="3623802" y="5815009"/>
            <a:ext cx="933252" cy="938486"/>
          </a:xfrm>
          <a:prstGeom prst="roundRect">
            <a:avLst/>
          </a:prstGeom>
          <a:solidFill>
            <a:srgbClr val="4E8F00">
              <a:alpha val="9804"/>
            </a:srgbClr>
          </a:solidFill>
          <a:ln w="635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F685C8A-32F1-744D-AC04-458461C68BBD}"/>
              </a:ext>
            </a:extLst>
          </p:cNvPr>
          <p:cNvSpPr/>
          <p:nvPr/>
        </p:nvSpPr>
        <p:spPr>
          <a:xfrm>
            <a:off x="4698218" y="5821930"/>
            <a:ext cx="933252" cy="938486"/>
          </a:xfrm>
          <a:prstGeom prst="roundRect">
            <a:avLst/>
          </a:prstGeom>
          <a:solidFill>
            <a:srgbClr val="0096FF">
              <a:alpha val="9804"/>
            </a:srgbClr>
          </a:solidFill>
          <a:ln w="635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612D79A2-6931-D34D-9649-15C5073AE83C}"/>
              </a:ext>
            </a:extLst>
          </p:cNvPr>
          <p:cNvSpPr/>
          <p:nvPr/>
        </p:nvSpPr>
        <p:spPr>
          <a:xfrm>
            <a:off x="5778338" y="5815009"/>
            <a:ext cx="933252" cy="938486"/>
          </a:xfrm>
          <a:prstGeom prst="roundRect">
            <a:avLst/>
          </a:prstGeom>
          <a:solidFill>
            <a:srgbClr val="0432FF">
              <a:alpha val="9804"/>
            </a:srgbClr>
          </a:solidFill>
          <a:ln w="635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7C24A4E7-FAD0-9646-AC3B-2B7A08329CCE}"/>
              </a:ext>
            </a:extLst>
          </p:cNvPr>
          <p:cNvSpPr/>
          <p:nvPr/>
        </p:nvSpPr>
        <p:spPr>
          <a:xfrm>
            <a:off x="6858458" y="5815009"/>
            <a:ext cx="933252" cy="938486"/>
          </a:xfrm>
          <a:prstGeom prst="roundRect">
            <a:avLst/>
          </a:prstGeom>
          <a:solidFill>
            <a:srgbClr val="9437FF">
              <a:alpha val="9804"/>
            </a:srgbClr>
          </a:solidFill>
          <a:ln w="63500"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FE670176-3CBF-CD4E-810A-7EF33D80F66D}"/>
              </a:ext>
            </a:extLst>
          </p:cNvPr>
          <p:cNvSpPr/>
          <p:nvPr/>
        </p:nvSpPr>
        <p:spPr>
          <a:xfrm>
            <a:off x="7938578" y="5821930"/>
            <a:ext cx="933252" cy="938486"/>
          </a:xfrm>
          <a:prstGeom prst="roundRect">
            <a:avLst/>
          </a:prstGeom>
          <a:solidFill>
            <a:srgbClr val="FF2F92">
              <a:alpha val="9804"/>
            </a:srgbClr>
          </a:solidFill>
          <a:ln w="63500">
            <a:solidFill>
              <a:srgbClr val="FF2F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2B458001-7298-7148-9810-1F71B8F1840D}"/>
              </a:ext>
            </a:extLst>
          </p:cNvPr>
          <p:cNvSpPr/>
          <p:nvPr/>
        </p:nvSpPr>
        <p:spPr>
          <a:xfrm>
            <a:off x="367990" y="5821930"/>
            <a:ext cx="933252" cy="938486"/>
          </a:xfrm>
          <a:prstGeom prst="roundRect">
            <a:avLst/>
          </a:prstGeom>
          <a:solidFill>
            <a:srgbClr val="FF2600">
              <a:alpha val="9804"/>
            </a:srgbClr>
          </a:solidFill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733966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63500">
          <a:solidFill>
            <a:schemeClr val="accent2">
              <a:lumMod val="60000"/>
              <a:lumOff val="4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4766</TotalTime>
  <Words>96</Words>
  <Application>Microsoft Macintosh PowerPoint</Application>
  <PresentationFormat>On-screen Show (4:3)</PresentationFormat>
  <Paragraphs>84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Cambria Math</vt:lpstr>
      <vt:lpstr>1_Custom Design</vt:lpstr>
      <vt:lpstr>2_Custom Design</vt:lpstr>
      <vt:lpstr>3_Custom Design</vt:lpstr>
      <vt:lpstr>4_Custom Design</vt:lpstr>
      <vt:lpstr>Custom Design</vt:lpstr>
      <vt:lpstr>5_Default Design</vt:lpstr>
      <vt:lpstr>PowerPoint Presentation</vt:lpstr>
      <vt:lpstr>PowerPoint Presentation</vt:lpstr>
      <vt:lpstr>PowerPoint Presentation</vt:lpstr>
      <vt:lpstr>PowerPoint Presentation</vt:lpstr>
    </vt:vector>
  </TitlesOfParts>
  <Company>www.ppt-user.de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Drag&amp;Drop Macro: Easter Eggs</dc:title>
  <dc:creator>Jo Rhys-Jones</dc:creator>
  <cp:keywords>Search Easter Eggs with Drag&amp;Drop-Makro</cp:keywords>
  <dc:description>Macro created by quiz@ppt-user.de  Hans Werner Hofmann / Ute Simon</dc:description>
  <cp:lastModifiedBy>Konstantine H</cp:lastModifiedBy>
  <cp:revision>231</cp:revision>
  <cp:lastPrinted>2018-09-12T10:55:37Z</cp:lastPrinted>
  <dcterms:created xsi:type="dcterms:W3CDTF">2005-03-17T16:43:28Z</dcterms:created>
  <dcterms:modified xsi:type="dcterms:W3CDTF">2021-04-09T21:32:46Z</dcterms:modified>
</cp:coreProperties>
</file>