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59" r:id="rId6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BB-0263-41FD-A850-75AE6A822A58}" type="datetimeFigureOut">
              <a:rPr lang="en-GB" smtClean="0"/>
              <a:t>06/04/2021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DCA9-A456-4E19-8C16-7E955EEEA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821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BB-0263-41FD-A850-75AE6A822A58}" type="datetimeFigureOut">
              <a:rPr lang="en-GB" smtClean="0"/>
              <a:t>06/04/2021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DCA9-A456-4E19-8C16-7E955EEEA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1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BB-0263-41FD-A850-75AE6A822A58}" type="datetimeFigureOut">
              <a:rPr lang="en-GB" smtClean="0"/>
              <a:t>06/04/2021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DCA9-A456-4E19-8C16-7E955EEEA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421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BB-0263-41FD-A850-75AE6A822A58}" type="datetimeFigureOut">
              <a:rPr lang="en-GB" smtClean="0"/>
              <a:t>06/04/2021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DCA9-A456-4E19-8C16-7E955EEEA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469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BB-0263-41FD-A850-75AE6A822A58}" type="datetimeFigureOut">
              <a:rPr lang="en-GB" smtClean="0"/>
              <a:t>06/04/2021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DCA9-A456-4E19-8C16-7E955EEEA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516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BB-0263-41FD-A850-75AE6A822A58}" type="datetimeFigureOut">
              <a:rPr lang="en-GB" smtClean="0"/>
              <a:t>06/04/2021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DCA9-A456-4E19-8C16-7E955EEEA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732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BB-0263-41FD-A850-75AE6A822A58}" type="datetimeFigureOut">
              <a:rPr lang="en-GB" smtClean="0"/>
              <a:t>06/04/2021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DCA9-A456-4E19-8C16-7E955EEEA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508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BB-0263-41FD-A850-75AE6A822A58}" type="datetimeFigureOut">
              <a:rPr lang="en-GB" smtClean="0"/>
              <a:t>06/04/2021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DCA9-A456-4E19-8C16-7E955EEEA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983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BB-0263-41FD-A850-75AE6A822A58}" type="datetimeFigureOut">
              <a:rPr lang="en-GB" smtClean="0"/>
              <a:t>06/04/2021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DCA9-A456-4E19-8C16-7E955EEEA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0742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BB-0263-41FD-A850-75AE6A822A58}" type="datetimeFigureOut">
              <a:rPr lang="en-GB" smtClean="0"/>
              <a:t>06/04/2021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DCA9-A456-4E19-8C16-7E955EEEA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401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BB-0263-41FD-A850-75AE6A822A58}" type="datetimeFigureOut">
              <a:rPr lang="en-GB" smtClean="0"/>
              <a:t>06/04/2021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7DCA9-A456-4E19-8C16-7E955EEEA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588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A95BB-0263-41FD-A850-75AE6A822A58}" type="datetimeFigureOut">
              <a:rPr lang="en-GB" smtClean="0"/>
              <a:t>06/04/2021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7DCA9-A456-4E19-8C16-7E955EEEA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334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" y="100585"/>
          <a:ext cx="12006071" cy="6667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2062">
                  <a:extLst>
                    <a:ext uri="{9D8B030D-6E8A-4147-A177-3AD203B41FA5}">
                      <a16:colId xmlns:a16="http://schemas.microsoft.com/office/drawing/2014/main" val="2619624685"/>
                    </a:ext>
                  </a:extLst>
                </a:gridCol>
                <a:gridCol w="2033754">
                  <a:extLst>
                    <a:ext uri="{9D8B030D-6E8A-4147-A177-3AD203B41FA5}">
                      <a16:colId xmlns:a16="http://schemas.microsoft.com/office/drawing/2014/main" val="95864974"/>
                    </a:ext>
                  </a:extLst>
                </a:gridCol>
                <a:gridCol w="1573794">
                  <a:extLst>
                    <a:ext uri="{9D8B030D-6E8A-4147-A177-3AD203B41FA5}">
                      <a16:colId xmlns:a16="http://schemas.microsoft.com/office/drawing/2014/main" val="2087778743"/>
                    </a:ext>
                  </a:extLst>
                </a:gridCol>
                <a:gridCol w="1602065">
                  <a:extLst>
                    <a:ext uri="{9D8B030D-6E8A-4147-A177-3AD203B41FA5}">
                      <a16:colId xmlns:a16="http://schemas.microsoft.com/office/drawing/2014/main" val="960619331"/>
                    </a:ext>
                  </a:extLst>
                </a:gridCol>
                <a:gridCol w="876425">
                  <a:extLst>
                    <a:ext uri="{9D8B030D-6E8A-4147-A177-3AD203B41FA5}">
                      <a16:colId xmlns:a16="http://schemas.microsoft.com/office/drawing/2014/main" val="522638410"/>
                    </a:ext>
                  </a:extLst>
                </a:gridCol>
                <a:gridCol w="989511">
                  <a:extLst>
                    <a:ext uri="{9D8B030D-6E8A-4147-A177-3AD203B41FA5}">
                      <a16:colId xmlns:a16="http://schemas.microsoft.com/office/drawing/2014/main" val="228557626"/>
                    </a:ext>
                  </a:extLst>
                </a:gridCol>
                <a:gridCol w="923544">
                  <a:extLst>
                    <a:ext uri="{9D8B030D-6E8A-4147-A177-3AD203B41FA5}">
                      <a16:colId xmlns:a16="http://schemas.microsoft.com/office/drawing/2014/main" val="357783748"/>
                    </a:ext>
                  </a:extLst>
                </a:gridCol>
                <a:gridCol w="1187414">
                  <a:extLst>
                    <a:ext uri="{9D8B030D-6E8A-4147-A177-3AD203B41FA5}">
                      <a16:colId xmlns:a16="http://schemas.microsoft.com/office/drawing/2014/main" val="1306324897"/>
                    </a:ext>
                  </a:extLst>
                </a:gridCol>
                <a:gridCol w="1083751">
                  <a:extLst>
                    <a:ext uri="{9D8B030D-6E8A-4147-A177-3AD203B41FA5}">
                      <a16:colId xmlns:a16="http://schemas.microsoft.com/office/drawing/2014/main" val="1329569387"/>
                    </a:ext>
                  </a:extLst>
                </a:gridCol>
                <a:gridCol w="1083751">
                  <a:extLst>
                    <a:ext uri="{9D8B030D-6E8A-4147-A177-3AD203B41FA5}">
                      <a16:colId xmlns:a16="http://schemas.microsoft.com/office/drawing/2014/main" val="1941034037"/>
                    </a:ext>
                  </a:extLst>
                </a:gridCol>
              </a:tblGrid>
              <a:tr h="567974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group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Ages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Total Frequency (group size)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Most common</a:t>
                      </a:r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 age (modal age)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Oldest student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Youngest student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Range of</a:t>
                      </a:r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 ages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Total of</a:t>
                      </a:r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 all their ages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Mean 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Median 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05420"/>
                  </a:ext>
                </a:extLst>
              </a:tr>
              <a:tr h="1522214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6, 7,</a:t>
                      </a:r>
                      <a:r>
                        <a:rPr lang="en-GB" baseline="0" dirty="0"/>
                        <a:t> 8, 8, 9, 9, 9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97485"/>
                  </a:ext>
                </a:extLst>
              </a:tr>
              <a:tr h="1522214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5, 5, 5, 9, 9, ….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421615"/>
                  </a:ext>
                </a:extLst>
              </a:tr>
              <a:tr h="1522214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 and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002864"/>
                  </a:ext>
                </a:extLst>
              </a:tr>
              <a:tr h="1522214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8, 8, 8, ….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490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838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" y="100585"/>
          <a:ext cx="12006071" cy="6667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4859">
                  <a:extLst>
                    <a:ext uri="{9D8B030D-6E8A-4147-A177-3AD203B41FA5}">
                      <a16:colId xmlns:a16="http://schemas.microsoft.com/office/drawing/2014/main" val="2619624685"/>
                    </a:ext>
                  </a:extLst>
                </a:gridCol>
                <a:gridCol w="2110957">
                  <a:extLst>
                    <a:ext uri="{9D8B030D-6E8A-4147-A177-3AD203B41FA5}">
                      <a16:colId xmlns:a16="http://schemas.microsoft.com/office/drawing/2014/main" val="95864974"/>
                    </a:ext>
                  </a:extLst>
                </a:gridCol>
                <a:gridCol w="1573794">
                  <a:extLst>
                    <a:ext uri="{9D8B030D-6E8A-4147-A177-3AD203B41FA5}">
                      <a16:colId xmlns:a16="http://schemas.microsoft.com/office/drawing/2014/main" val="2087778743"/>
                    </a:ext>
                  </a:extLst>
                </a:gridCol>
                <a:gridCol w="1602065">
                  <a:extLst>
                    <a:ext uri="{9D8B030D-6E8A-4147-A177-3AD203B41FA5}">
                      <a16:colId xmlns:a16="http://schemas.microsoft.com/office/drawing/2014/main" val="960619331"/>
                    </a:ext>
                  </a:extLst>
                </a:gridCol>
                <a:gridCol w="876425">
                  <a:extLst>
                    <a:ext uri="{9D8B030D-6E8A-4147-A177-3AD203B41FA5}">
                      <a16:colId xmlns:a16="http://schemas.microsoft.com/office/drawing/2014/main" val="522638410"/>
                    </a:ext>
                  </a:extLst>
                </a:gridCol>
                <a:gridCol w="989511">
                  <a:extLst>
                    <a:ext uri="{9D8B030D-6E8A-4147-A177-3AD203B41FA5}">
                      <a16:colId xmlns:a16="http://schemas.microsoft.com/office/drawing/2014/main" val="228557626"/>
                    </a:ext>
                  </a:extLst>
                </a:gridCol>
                <a:gridCol w="923544">
                  <a:extLst>
                    <a:ext uri="{9D8B030D-6E8A-4147-A177-3AD203B41FA5}">
                      <a16:colId xmlns:a16="http://schemas.microsoft.com/office/drawing/2014/main" val="357783748"/>
                    </a:ext>
                  </a:extLst>
                </a:gridCol>
                <a:gridCol w="1187414">
                  <a:extLst>
                    <a:ext uri="{9D8B030D-6E8A-4147-A177-3AD203B41FA5}">
                      <a16:colId xmlns:a16="http://schemas.microsoft.com/office/drawing/2014/main" val="1306324897"/>
                    </a:ext>
                  </a:extLst>
                </a:gridCol>
                <a:gridCol w="1083751">
                  <a:extLst>
                    <a:ext uri="{9D8B030D-6E8A-4147-A177-3AD203B41FA5}">
                      <a16:colId xmlns:a16="http://schemas.microsoft.com/office/drawing/2014/main" val="1329569387"/>
                    </a:ext>
                  </a:extLst>
                </a:gridCol>
                <a:gridCol w="1083751">
                  <a:extLst>
                    <a:ext uri="{9D8B030D-6E8A-4147-A177-3AD203B41FA5}">
                      <a16:colId xmlns:a16="http://schemas.microsoft.com/office/drawing/2014/main" val="1941034037"/>
                    </a:ext>
                  </a:extLst>
                </a:gridCol>
              </a:tblGrid>
              <a:tr h="567974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Class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Total Frequency (class size)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Most common</a:t>
                      </a:r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 age (modal age)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Oldest student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Youngest student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Range of</a:t>
                      </a:r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 ages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Total of</a:t>
                      </a:r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 all their ages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Mean 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Median 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05420"/>
                  </a:ext>
                </a:extLst>
              </a:tr>
              <a:tr h="1522214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97485"/>
                  </a:ext>
                </a:extLst>
              </a:tr>
              <a:tr h="1522214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421615"/>
                  </a:ext>
                </a:extLst>
              </a:tr>
              <a:tr h="1522214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002864"/>
                  </a:ext>
                </a:extLst>
              </a:tr>
              <a:tr h="1522214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 and 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490376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9272" y="919820"/>
          <a:ext cx="1863344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601">
                  <a:extLst>
                    <a:ext uri="{9D8B030D-6E8A-4147-A177-3AD203B41FA5}">
                      <a16:colId xmlns:a16="http://schemas.microsoft.com/office/drawing/2014/main" val="1024155107"/>
                    </a:ext>
                  </a:extLst>
                </a:gridCol>
                <a:gridCol w="1246743">
                  <a:extLst>
                    <a:ext uri="{9D8B030D-6E8A-4147-A177-3AD203B41FA5}">
                      <a16:colId xmlns:a16="http://schemas.microsoft.com/office/drawing/2014/main" val="3788468252"/>
                    </a:ext>
                  </a:extLst>
                </a:gridCol>
              </a:tblGrid>
              <a:tr h="318432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01998"/>
                  </a:ext>
                </a:extLst>
              </a:tr>
              <a:tr h="318432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386703"/>
                  </a:ext>
                </a:extLst>
              </a:tr>
              <a:tr h="318432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33071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9272" y="2288372"/>
          <a:ext cx="1863344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601">
                  <a:extLst>
                    <a:ext uri="{9D8B030D-6E8A-4147-A177-3AD203B41FA5}">
                      <a16:colId xmlns:a16="http://schemas.microsoft.com/office/drawing/2014/main" val="1024155107"/>
                    </a:ext>
                  </a:extLst>
                </a:gridCol>
                <a:gridCol w="1246743">
                  <a:extLst>
                    <a:ext uri="{9D8B030D-6E8A-4147-A177-3AD203B41FA5}">
                      <a16:colId xmlns:a16="http://schemas.microsoft.com/office/drawing/2014/main" val="3788468252"/>
                    </a:ext>
                  </a:extLst>
                </a:gridCol>
              </a:tblGrid>
              <a:tr h="318432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01998"/>
                  </a:ext>
                </a:extLst>
              </a:tr>
              <a:tr h="318432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386703"/>
                  </a:ext>
                </a:extLst>
              </a:tr>
              <a:tr h="318432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330714"/>
                  </a:ext>
                </a:extLst>
              </a:tr>
              <a:tr h="318432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974119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79272" y="3812372"/>
          <a:ext cx="1863344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601">
                  <a:extLst>
                    <a:ext uri="{9D8B030D-6E8A-4147-A177-3AD203B41FA5}">
                      <a16:colId xmlns:a16="http://schemas.microsoft.com/office/drawing/2014/main" val="1024155107"/>
                    </a:ext>
                  </a:extLst>
                </a:gridCol>
                <a:gridCol w="1246743">
                  <a:extLst>
                    <a:ext uri="{9D8B030D-6E8A-4147-A177-3AD203B41FA5}">
                      <a16:colId xmlns:a16="http://schemas.microsoft.com/office/drawing/2014/main" val="3788468252"/>
                    </a:ext>
                  </a:extLst>
                </a:gridCol>
              </a:tblGrid>
              <a:tr h="274467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01998"/>
                  </a:ext>
                </a:extLst>
              </a:tr>
              <a:tr h="247020">
                <a:tc>
                  <a:txBody>
                    <a:bodyPr/>
                    <a:lstStyle/>
                    <a:p>
                      <a:pPr algn="ctr"/>
                      <a:r>
                        <a:rPr lang="en-GB" sz="105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729028"/>
                  </a:ext>
                </a:extLst>
              </a:tr>
              <a:tr h="247020">
                <a:tc>
                  <a:txBody>
                    <a:bodyPr/>
                    <a:lstStyle/>
                    <a:p>
                      <a:pPr algn="ctr"/>
                      <a:r>
                        <a:rPr lang="en-GB" sz="105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386703"/>
                  </a:ext>
                </a:extLst>
              </a:tr>
              <a:tr h="247020">
                <a:tc>
                  <a:txBody>
                    <a:bodyPr/>
                    <a:lstStyle/>
                    <a:p>
                      <a:pPr algn="ctr"/>
                      <a:r>
                        <a:rPr lang="en-GB" sz="105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330714"/>
                  </a:ext>
                </a:extLst>
              </a:tr>
              <a:tr h="247020">
                <a:tc>
                  <a:txBody>
                    <a:bodyPr/>
                    <a:lstStyle/>
                    <a:p>
                      <a:pPr algn="ctr"/>
                      <a:r>
                        <a:rPr lang="en-GB" sz="105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974119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79272" y="5336372"/>
          <a:ext cx="1863344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601">
                  <a:extLst>
                    <a:ext uri="{9D8B030D-6E8A-4147-A177-3AD203B41FA5}">
                      <a16:colId xmlns:a16="http://schemas.microsoft.com/office/drawing/2014/main" val="1024155107"/>
                    </a:ext>
                  </a:extLst>
                </a:gridCol>
                <a:gridCol w="1246743">
                  <a:extLst>
                    <a:ext uri="{9D8B030D-6E8A-4147-A177-3AD203B41FA5}">
                      <a16:colId xmlns:a16="http://schemas.microsoft.com/office/drawing/2014/main" val="3788468252"/>
                    </a:ext>
                  </a:extLst>
                </a:gridCol>
              </a:tblGrid>
              <a:tr h="274467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01998"/>
                  </a:ext>
                </a:extLst>
              </a:tr>
              <a:tr h="247020">
                <a:tc>
                  <a:txBody>
                    <a:bodyPr/>
                    <a:lstStyle/>
                    <a:p>
                      <a:pPr algn="ctr"/>
                      <a:endParaRPr lang="en-GB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729028"/>
                  </a:ext>
                </a:extLst>
              </a:tr>
              <a:tr h="247020">
                <a:tc>
                  <a:txBody>
                    <a:bodyPr/>
                    <a:lstStyle/>
                    <a:p>
                      <a:pPr algn="ctr"/>
                      <a:endParaRPr lang="en-GB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386703"/>
                  </a:ext>
                </a:extLst>
              </a:tr>
              <a:tr h="247020">
                <a:tc>
                  <a:txBody>
                    <a:bodyPr/>
                    <a:lstStyle/>
                    <a:p>
                      <a:pPr algn="ctr"/>
                      <a:endParaRPr lang="en-GB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330714"/>
                  </a:ext>
                </a:extLst>
              </a:tr>
              <a:tr h="247020">
                <a:tc>
                  <a:txBody>
                    <a:bodyPr/>
                    <a:lstStyle/>
                    <a:p>
                      <a:pPr algn="ctr"/>
                      <a:endParaRPr lang="en-GB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974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3276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Collaboration_Space_Locked xmlns="98eff340-d4c8-42ef-ae25-89e39a86986e" xsi:nil="true"/>
    <Templates xmlns="98eff340-d4c8-42ef-ae25-89e39a86986e" xsi:nil="true"/>
    <Has_Teacher_Only_SectionGroup xmlns="98eff340-d4c8-42ef-ae25-89e39a86986e" xsi:nil="true"/>
    <DefaultSectionNames xmlns="98eff340-d4c8-42ef-ae25-89e39a86986e" xsi:nil="true"/>
    <Teachers xmlns="98eff340-d4c8-42ef-ae25-89e39a86986e">
      <UserInfo>
        <DisplayName/>
        <AccountId xsi:nil="true"/>
        <AccountType/>
      </UserInfo>
    </Teachers>
    <Distribution_Groups xmlns="98eff340-d4c8-42ef-ae25-89e39a86986e" xsi:nil="true"/>
    <Self_Registration_Enabled xmlns="98eff340-d4c8-42ef-ae25-89e39a86986e" xsi:nil="true"/>
    <LMS_Mappings xmlns="98eff340-d4c8-42ef-ae25-89e39a86986e" xsi:nil="true"/>
    <Invited_Teachers xmlns="98eff340-d4c8-42ef-ae25-89e39a86986e" xsi:nil="true"/>
    <Invited_Students xmlns="98eff340-d4c8-42ef-ae25-89e39a86986e" xsi:nil="true"/>
    <IsNotebookLocked xmlns="98eff340-d4c8-42ef-ae25-89e39a86986e" xsi:nil="true"/>
    <CultureName xmlns="98eff340-d4c8-42ef-ae25-89e39a86986e" xsi:nil="true"/>
    <Teams_Channel_Section_Location xmlns="98eff340-d4c8-42ef-ae25-89e39a86986e" xsi:nil="true"/>
    <AppVersion xmlns="98eff340-d4c8-42ef-ae25-89e39a86986e" xsi:nil="true"/>
    <FolderType xmlns="98eff340-d4c8-42ef-ae25-89e39a86986e" xsi:nil="true"/>
    <Owner xmlns="98eff340-d4c8-42ef-ae25-89e39a86986e">
      <UserInfo>
        <DisplayName/>
        <AccountId xsi:nil="true"/>
        <AccountType/>
      </UserInfo>
    </Owner>
    <Students xmlns="98eff340-d4c8-42ef-ae25-89e39a86986e">
      <UserInfo>
        <DisplayName/>
        <AccountId xsi:nil="true"/>
        <AccountType/>
      </UserInfo>
    </Students>
    <TeamsChannelId xmlns="98eff340-d4c8-42ef-ae25-89e39a86986e" xsi:nil="true"/>
    <NotebookType xmlns="98eff340-d4c8-42ef-ae25-89e39a86986e" xsi:nil="true"/>
    <Student_Groups xmlns="98eff340-d4c8-42ef-ae25-89e39a86986e">
      <UserInfo>
        <DisplayName/>
        <AccountId xsi:nil="true"/>
        <AccountType/>
      </UserInfo>
    </Student_Groups>
    <Math_Settings xmlns="98eff340-d4c8-42ef-ae25-89e39a86986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D25DC4684597469283AF7CE95107EC" ma:contentTypeVersion="34" ma:contentTypeDescription="Create a new document." ma:contentTypeScope="" ma:versionID="785408ae4be55a81078d07877e8c0ffc">
  <xsd:schema xmlns:xsd="http://www.w3.org/2001/XMLSchema" xmlns:xs="http://www.w3.org/2001/XMLSchema" xmlns:p="http://schemas.microsoft.com/office/2006/metadata/properties" xmlns:ns3="c81e9e3d-467c-4f61-82b9-682188d4a895" xmlns:ns4="98eff340-d4c8-42ef-ae25-89e39a86986e" targetNamespace="http://schemas.microsoft.com/office/2006/metadata/properties" ma:root="true" ma:fieldsID="7184b66302fda5d5b6335ae55b25d13d" ns3:_="" ns4:_="">
    <xsd:import namespace="c81e9e3d-467c-4f61-82b9-682188d4a895"/>
    <xsd:import namespace="98eff340-d4c8-42ef-ae25-89e39a86986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OCR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Math_Settings" minOccurs="0"/>
                <xsd:element ref="ns4:DefaultSectionNames" minOccurs="0"/>
                <xsd:element ref="ns4:Templates" minOccurs="0"/>
                <xsd:element ref="ns4:Teachers" minOccurs="0"/>
                <xsd:element ref="ns4:Students" minOccurs="0"/>
                <xsd:element ref="ns4:Student_Groups" minOccurs="0"/>
                <xsd:element ref="ns4:Distribution_Groups" minOccurs="0"/>
                <xsd:element ref="ns4:LMS_Mapping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IsNotebookLocked" minOccurs="0"/>
                <xsd:element ref="ns4:Teams_Channel_Section_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1e9e3d-467c-4f61-82b9-682188d4a89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eff340-d4c8-42ef-ae25-89e39a8698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bookType" ma:index="21" nillable="true" ma:displayName="Notebook Type" ma:internalName="NotebookType">
      <xsd:simpleType>
        <xsd:restriction base="dms:Text"/>
      </xsd:simpleType>
    </xsd:element>
    <xsd:element name="FolderType" ma:index="22" nillable="true" ma:displayName="Folder Type" ma:internalName="FolderType">
      <xsd:simpleType>
        <xsd:restriction base="dms:Text"/>
      </xsd:simpleType>
    </xsd:element>
    <xsd:element name="CultureName" ma:index="23" nillable="true" ma:displayName="Culture Name" ma:internalName="CultureName">
      <xsd:simpleType>
        <xsd:restriction base="dms:Text"/>
      </xsd:simpleType>
    </xsd:element>
    <xsd:element name="AppVersion" ma:index="24" nillable="true" ma:displayName="App Version" ma:internalName="AppVersion">
      <xsd:simpleType>
        <xsd:restriction base="dms:Text"/>
      </xsd:simpleType>
    </xsd:element>
    <xsd:element name="TeamsChannelId" ma:index="25" nillable="true" ma:displayName="Teams Channel Id" ma:internalName="TeamsChannelId">
      <xsd:simpleType>
        <xsd:restriction base="dms:Text"/>
      </xsd:simpleType>
    </xsd:element>
    <xsd:element name="Owner" ma:index="2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7" nillable="true" ma:displayName="Math Settings" ma:internalName="Math_Settings">
      <xsd:simpleType>
        <xsd:restriction base="dms:Text"/>
      </xsd:simpleType>
    </xsd:element>
    <xsd:element name="DefaultSectionNames" ma:index="2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9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9" nillable="true" ma:displayName="Is Collaboration Space Locked" ma:internalName="Is_Collaboration_Space_Locked">
      <xsd:simpleType>
        <xsd:restriction base="dms:Boolean"/>
      </xsd:simpleType>
    </xsd:element>
    <xsd:element name="IsNotebookLocked" ma:index="40" nillable="true" ma:displayName="Is Notebook Locked" ma:internalName="IsNotebookLocked">
      <xsd:simpleType>
        <xsd:restriction base="dms:Boolean"/>
      </xsd:simpleType>
    </xsd:element>
    <xsd:element name="Teams_Channel_Section_Location" ma:index="41" nillable="true" ma:displayName="Teams Channel Section Location" ma:internalName="Teams_Channel_Section_Locat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EF9054-920D-4D3D-8758-E1036891488C}">
  <ds:schemaRefs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purl.org/dc/terms/"/>
    <ds:schemaRef ds:uri="http://purl.org/dc/elements/1.1/"/>
    <ds:schemaRef ds:uri="98eff340-d4c8-42ef-ae25-89e39a86986e"/>
    <ds:schemaRef ds:uri="http://schemas.microsoft.com/office/2006/documentManagement/types"/>
    <ds:schemaRef ds:uri="c81e9e3d-467c-4f61-82b9-682188d4a895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7C58203-4B58-49EB-B5F6-B1E380C5C7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0ED5DB-D1FB-4193-A191-A88009E8A8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1e9e3d-467c-4f61-82b9-682188d4a895"/>
    <ds:schemaRef ds:uri="98eff340-d4c8-42ef-ae25-89e39a869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149</Words>
  <Application>Microsoft Macintosh PowerPoint</Application>
  <PresentationFormat>Widescreen</PresentationFormat>
  <Paragraphs>75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13</cp:revision>
  <cp:lastPrinted>2021-04-01T08:25:03Z</cp:lastPrinted>
  <dcterms:created xsi:type="dcterms:W3CDTF">2021-03-24T08:59:14Z</dcterms:created>
  <dcterms:modified xsi:type="dcterms:W3CDTF">2021-04-06T22:48:25Z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0x010100F2D25DC4684597469283AF7CE95107EC</vt:lpwstr>
  </property>
</Properties>
</file>