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F3FF"/>
    <a:srgbClr val="FFFFCD"/>
    <a:srgbClr val="FED6D6"/>
    <a:srgbClr val="FFDDFF"/>
    <a:srgbClr val="CC00CC"/>
    <a:srgbClr val="ECDFF5"/>
    <a:srgbClr val="CDE6FF"/>
    <a:srgbClr val="B3D9FF"/>
    <a:srgbClr val="FFE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A1CACC-14DE-034B-9C15-E4E7A9E334FA}" v="1" dt="2021-04-21T14:22:47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890"/>
  </p:normalViewPr>
  <p:slideViewPr>
    <p:cSldViewPr snapToGrid="0">
      <p:cViewPr varScale="1">
        <p:scale>
          <a:sx n="109" d="100"/>
          <a:sy n="109" d="100"/>
        </p:scale>
        <p:origin x="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3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45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5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60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12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35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25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07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3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02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9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33B2-ABC2-471C-B305-3BA8AF625BC6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306E3-FD49-4210-8815-4CF22E24C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81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2.png"/><Relationship Id="rId3" Type="http://schemas.openxmlformats.org/officeDocument/2006/relationships/image" Target="../media/image23.png"/><Relationship Id="rId21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16.png"/><Relationship Id="rId2" Type="http://schemas.openxmlformats.org/officeDocument/2006/relationships/image" Target="../media/image22.png"/><Relationship Id="rId16" Type="http://schemas.openxmlformats.org/officeDocument/2006/relationships/image" Target="../media/image15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7.png"/><Relationship Id="rId19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ounded Rectangle 62"/>
          <p:cNvSpPr/>
          <p:nvPr/>
        </p:nvSpPr>
        <p:spPr>
          <a:xfrm>
            <a:off x="7142637" y="6032996"/>
            <a:ext cx="4881197" cy="700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ounded Rectangle 55"/>
          <p:cNvSpPr/>
          <p:nvPr/>
        </p:nvSpPr>
        <p:spPr>
          <a:xfrm>
            <a:off x="7142637" y="5202424"/>
            <a:ext cx="4881197" cy="700567"/>
          </a:xfrm>
          <a:prstGeom prst="roundRect">
            <a:avLst/>
          </a:prstGeom>
          <a:solidFill>
            <a:srgbClr val="E7F3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ounded Rectangle 54"/>
          <p:cNvSpPr/>
          <p:nvPr/>
        </p:nvSpPr>
        <p:spPr>
          <a:xfrm>
            <a:off x="7142637" y="4372296"/>
            <a:ext cx="4881197" cy="7005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4" name="Rounded Rectangle 53"/>
          <p:cNvSpPr/>
          <p:nvPr/>
        </p:nvSpPr>
        <p:spPr>
          <a:xfrm>
            <a:off x="7142637" y="3530201"/>
            <a:ext cx="4881197" cy="700567"/>
          </a:xfrm>
          <a:prstGeom prst="roundRect">
            <a:avLst/>
          </a:prstGeom>
          <a:solidFill>
            <a:srgbClr val="FFFFCD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Rounded Rectangle 52"/>
          <p:cNvSpPr/>
          <p:nvPr/>
        </p:nvSpPr>
        <p:spPr>
          <a:xfrm>
            <a:off x="7142637" y="2716783"/>
            <a:ext cx="4881197" cy="700567"/>
          </a:xfrm>
          <a:prstGeom prst="roundRect">
            <a:avLst/>
          </a:prstGeom>
          <a:solidFill>
            <a:srgbClr val="FFEDB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ounded Rectangle 51"/>
          <p:cNvSpPr/>
          <p:nvPr/>
        </p:nvSpPr>
        <p:spPr>
          <a:xfrm>
            <a:off x="7142637" y="1880920"/>
            <a:ext cx="4881197" cy="7005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1" name="Rounded Rectangle 50"/>
          <p:cNvSpPr/>
          <p:nvPr/>
        </p:nvSpPr>
        <p:spPr>
          <a:xfrm>
            <a:off x="7142637" y="1042456"/>
            <a:ext cx="4881197" cy="700567"/>
          </a:xfrm>
          <a:prstGeom prst="roundRect">
            <a:avLst/>
          </a:prstGeom>
          <a:solidFill>
            <a:srgbClr val="FFDDFF"/>
          </a:solidFill>
          <a:ln w="3810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7" name="Rounded Rectangle 36"/>
          <p:cNvSpPr/>
          <p:nvPr/>
        </p:nvSpPr>
        <p:spPr>
          <a:xfrm>
            <a:off x="202742" y="2703653"/>
            <a:ext cx="5035454" cy="700567"/>
          </a:xfrm>
          <a:prstGeom prst="roundRect">
            <a:avLst/>
          </a:prstGeom>
          <a:solidFill>
            <a:srgbClr val="FFEDB3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8" name="Rounded Rectangle 37"/>
          <p:cNvSpPr/>
          <p:nvPr/>
        </p:nvSpPr>
        <p:spPr>
          <a:xfrm>
            <a:off x="202742" y="3526879"/>
            <a:ext cx="5035454" cy="700567"/>
          </a:xfrm>
          <a:prstGeom prst="roundRect">
            <a:avLst/>
          </a:prstGeom>
          <a:solidFill>
            <a:srgbClr val="FFFFCD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>
          <a:xfrm>
            <a:off x="202742" y="4343620"/>
            <a:ext cx="5035454" cy="7005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0" name="Rounded Rectangle 39"/>
          <p:cNvSpPr/>
          <p:nvPr/>
        </p:nvSpPr>
        <p:spPr>
          <a:xfrm>
            <a:off x="202742" y="5184976"/>
            <a:ext cx="5035454" cy="700567"/>
          </a:xfrm>
          <a:prstGeom prst="roundRect">
            <a:avLst/>
          </a:prstGeom>
          <a:solidFill>
            <a:srgbClr val="E7F3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Rounded Rectangle 40"/>
          <p:cNvSpPr/>
          <p:nvPr/>
        </p:nvSpPr>
        <p:spPr>
          <a:xfrm>
            <a:off x="202742" y="6026333"/>
            <a:ext cx="5035454" cy="700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8" name="Rounded Rectangle 47"/>
          <p:cNvSpPr/>
          <p:nvPr/>
        </p:nvSpPr>
        <p:spPr>
          <a:xfrm>
            <a:off x="202742" y="1878779"/>
            <a:ext cx="5035454" cy="7005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Rounded Rectangle 48"/>
          <p:cNvSpPr/>
          <p:nvPr/>
        </p:nvSpPr>
        <p:spPr>
          <a:xfrm>
            <a:off x="202742" y="1049472"/>
            <a:ext cx="5035454" cy="700567"/>
          </a:xfrm>
          <a:prstGeom prst="roundRect">
            <a:avLst/>
          </a:prstGeom>
          <a:solidFill>
            <a:srgbClr val="FFDDFF"/>
          </a:solidFill>
          <a:ln w="3810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65386" y="1231743"/>
                <a:ext cx="1310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9.7×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386" y="1231743"/>
                <a:ext cx="1310166" cy="369332"/>
              </a:xfrm>
              <a:prstGeom prst="rect">
                <a:avLst/>
              </a:prstGeom>
              <a:blipFill>
                <a:blip r:embed="rId2"/>
                <a:stretch>
                  <a:fillRect l="-5116" r="-186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01879" y="2044396"/>
                <a:ext cx="14736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879" y="2044396"/>
                <a:ext cx="1473673" cy="369332"/>
              </a:xfrm>
              <a:prstGeom prst="rect">
                <a:avLst/>
              </a:prstGeom>
              <a:blipFill>
                <a:blip r:embed="rId3"/>
                <a:stretch>
                  <a:fillRect l="-4545" r="-165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3906" y="120013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906" y="1200131"/>
                <a:ext cx="1433021" cy="4009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39082" y="2057937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2057937"/>
                <a:ext cx="1433021" cy="4009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96777" y="287006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777" y="2870061"/>
                <a:ext cx="1433021" cy="4009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61087" y="4501865"/>
                <a:ext cx="29190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×(8×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087" y="4501865"/>
                <a:ext cx="2919069" cy="369332"/>
              </a:xfrm>
              <a:prstGeom prst="rect">
                <a:avLst/>
              </a:prstGeom>
              <a:blipFill>
                <a:blip r:embed="rId7"/>
                <a:stretch>
                  <a:fillRect l="-6263" t="-24590" r="-4175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20212" y="4530741"/>
                <a:ext cx="2919069" cy="373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×(6×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212" y="4530741"/>
                <a:ext cx="2919069" cy="373500"/>
              </a:xfrm>
              <a:prstGeom prst="rect">
                <a:avLst/>
              </a:prstGeom>
              <a:blipFill>
                <a:blip r:embed="rId8"/>
                <a:stretch>
                  <a:fillRect l="-6263" t="-22581" r="-4175" b="-48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68526" y="5342939"/>
                <a:ext cx="33150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×(5×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526" y="5342939"/>
                <a:ext cx="3315010" cy="369332"/>
              </a:xfrm>
              <a:prstGeom prst="rect">
                <a:avLst/>
              </a:prstGeom>
              <a:blipFill>
                <a:blip r:embed="rId9"/>
                <a:stretch>
                  <a:fillRect l="-5515" t="-24590" r="-349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32749" y="5363959"/>
                <a:ext cx="3315010" cy="373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×(1.5×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749" y="5363959"/>
                <a:ext cx="3315010" cy="373500"/>
              </a:xfrm>
              <a:prstGeom prst="rect">
                <a:avLst/>
              </a:prstGeom>
              <a:blipFill>
                <a:blip r:embed="rId10"/>
                <a:stretch>
                  <a:fillRect l="-5699" t="-24590" r="-349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011592" y="1231743"/>
                <a:ext cx="13101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9.7×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592" y="1231743"/>
                <a:ext cx="1310166" cy="369332"/>
              </a:xfrm>
              <a:prstGeom prst="rect">
                <a:avLst/>
              </a:prstGeom>
              <a:blipFill>
                <a:blip r:embed="rId11"/>
                <a:stretch>
                  <a:fillRect l="-4651" r="-186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082892" y="2057937"/>
                <a:ext cx="11675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2892" y="2057937"/>
                <a:ext cx="1167563" cy="369332"/>
              </a:xfrm>
              <a:prstGeom prst="rect">
                <a:avLst/>
              </a:prstGeom>
              <a:blipFill>
                <a:blip r:embed="rId12"/>
                <a:stretch>
                  <a:fillRect l="-6250" r="-572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99849" y="2870061"/>
                <a:ext cx="10777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849" y="2870061"/>
                <a:ext cx="1077731" cy="369332"/>
              </a:xfrm>
              <a:prstGeom prst="rect">
                <a:avLst/>
              </a:prstGeom>
              <a:blipFill>
                <a:blip r:embed="rId13"/>
                <a:stretch>
                  <a:fillRect l="-6780" r="-2260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82892" y="2863187"/>
                <a:ext cx="12412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2892" y="2863187"/>
                <a:ext cx="1241237" cy="369332"/>
              </a:xfrm>
              <a:prstGeom prst="rect">
                <a:avLst/>
              </a:prstGeom>
              <a:blipFill>
                <a:blip r:embed="rId14"/>
                <a:stretch>
                  <a:fillRect l="-6373" t="-1667" r="-196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9082" y="3736318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3736318"/>
                <a:ext cx="1433021" cy="4009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39082" y="453999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4539991"/>
                <a:ext cx="1433021" cy="4009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39082" y="5322325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5322325"/>
                <a:ext cx="1433021" cy="4009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130052" y="3706332"/>
                <a:ext cx="3218830" cy="373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052" y="3706332"/>
                <a:ext cx="3218830" cy="373500"/>
              </a:xfrm>
              <a:prstGeom prst="rect">
                <a:avLst/>
              </a:prstGeom>
              <a:blipFill>
                <a:blip r:embed="rId18"/>
                <a:stretch>
                  <a:fillRect l="-5871" t="-24590" r="-359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01879" y="3710500"/>
                <a:ext cx="13037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879" y="3710500"/>
                <a:ext cx="1303755" cy="369332"/>
              </a:xfrm>
              <a:prstGeom prst="rect">
                <a:avLst/>
              </a:prstGeom>
              <a:blipFill>
                <a:blip r:embed="rId19"/>
                <a:stretch>
                  <a:fillRect l="-5140" t="-1667" r="-1869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17377" y="6180121"/>
                <a:ext cx="16403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377" y="6180121"/>
                <a:ext cx="1640321" cy="369332"/>
              </a:xfrm>
              <a:prstGeom prst="rect">
                <a:avLst/>
              </a:prstGeom>
              <a:blipFill>
                <a:blip r:embed="rId20"/>
                <a:stretch>
                  <a:fillRect l="-5948" r="-148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39082" y="6109130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6109130"/>
                <a:ext cx="1433021" cy="4009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ounded Rectangle 56"/>
          <p:cNvSpPr/>
          <p:nvPr/>
        </p:nvSpPr>
        <p:spPr>
          <a:xfrm>
            <a:off x="6285188" y="1124607"/>
            <a:ext cx="304798" cy="297357"/>
          </a:xfrm>
          <a:prstGeom prst="roundRect">
            <a:avLst/>
          </a:prstGeom>
          <a:solidFill>
            <a:srgbClr val="FFDDFF"/>
          </a:solidFill>
          <a:ln w="3810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ounded Rectangle 57"/>
          <p:cNvSpPr/>
          <p:nvPr/>
        </p:nvSpPr>
        <p:spPr>
          <a:xfrm>
            <a:off x="6253477" y="1961052"/>
            <a:ext cx="304798" cy="297357"/>
          </a:xfrm>
          <a:prstGeom prst="roundRect">
            <a:avLst/>
          </a:prstGeom>
          <a:solidFill>
            <a:srgbClr val="FED6D6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ounded Rectangle 58"/>
          <p:cNvSpPr/>
          <p:nvPr/>
        </p:nvSpPr>
        <p:spPr>
          <a:xfrm>
            <a:off x="6211436" y="2783360"/>
            <a:ext cx="304798" cy="2973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ounded Rectangle 59"/>
          <p:cNvSpPr/>
          <p:nvPr/>
        </p:nvSpPr>
        <p:spPr>
          <a:xfrm>
            <a:off x="6253477" y="3636213"/>
            <a:ext cx="304798" cy="297357"/>
          </a:xfrm>
          <a:prstGeom prst="roundRect">
            <a:avLst/>
          </a:prstGeom>
          <a:solidFill>
            <a:srgbClr val="FFFFCD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ounded Rectangle 60"/>
          <p:cNvSpPr/>
          <p:nvPr/>
        </p:nvSpPr>
        <p:spPr>
          <a:xfrm>
            <a:off x="6243146" y="4440326"/>
            <a:ext cx="304798" cy="2973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ounded Rectangle 61"/>
          <p:cNvSpPr/>
          <p:nvPr/>
        </p:nvSpPr>
        <p:spPr>
          <a:xfrm>
            <a:off x="6243146" y="5222660"/>
            <a:ext cx="304798" cy="297357"/>
          </a:xfrm>
          <a:prstGeom prst="roundRect">
            <a:avLst/>
          </a:prstGeom>
          <a:solidFill>
            <a:srgbClr val="E7F3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ounded Rectangle 63"/>
          <p:cNvSpPr/>
          <p:nvPr/>
        </p:nvSpPr>
        <p:spPr>
          <a:xfrm>
            <a:off x="6253477" y="6014061"/>
            <a:ext cx="304798" cy="2973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001060" y="6198613"/>
                <a:ext cx="14768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060" y="6198613"/>
                <a:ext cx="1476815" cy="369332"/>
              </a:xfrm>
              <a:prstGeom prst="rect">
                <a:avLst/>
              </a:prstGeom>
              <a:blipFill>
                <a:blip r:embed="rId22"/>
                <a:stretch>
                  <a:fillRect l="-7025" r="-165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-42917" y="233959"/>
            <a:ext cx="12319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Find the missing index number in each of the following questions so the calculations are correct</a:t>
            </a:r>
          </a:p>
        </p:txBody>
      </p:sp>
    </p:spTree>
    <p:extLst>
      <p:ext uri="{BB962C8B-B14F-4D97-AF65-F5344CB8AC3E}">
        <p14:creationId xmlns:p14="http://schemas.microsoft.com/office/powerpoint/2010/main" val="20089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ounded Rectangle 62"/>
          <p:cNvSpPr/>
          <p:nvPr/>
        </p:nvSpPr>
        <p:spPr>
          <a:xfrm>
            <a:off x="7142637" y="6032996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6" name="Rounded Rectangle 55"/>
          <p:cNvSpPr/>
          <p:nvPr/>
        </p:nvSpPr>
        <p:spPr>
          <a:xfrm>
            <a:off x="7142637" y="5202424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Rounded Rectangle 54"/>
          <p:cNvSpPr/>
          <p:nvPr/>
        </p:nvSpPr>
        <p:spPr>
          <a:xfrm>
            <a:off x="7142637" y="4372296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4" name="Rounded Rectangle 53"/>
          <p:cNvSpPr/>
          <p:nvPr/>
        </p:nvSpPr>
        <p:spPr>
          <a:xfrm>
            <a:off x="7142637" y="3530201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Rounded Rectangle 52"/>
          <p:cNvSpPr/>
          <p:nvPr/>
        </p:nvSpPr>
        <p:spPr>
          <a:xfrm>
            <a:off x="7142637" y="2716783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Rounded Rectangle 51"/>
          <p:cNvSpPr/>
          <p:nvPr/>
        </p:nvSpPr>
        <p:spPr>
          <a:xfrm>
            <a:off x="7142637" y="1880920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1" name="Rounded Rectangle 50"/>
          <p:cNvSpPr/>
          <p:nvPr/>
        </p:nvSpPr>
        <p:spPr>
          <a:xfrm>
            <a:off x="7142637" y="1042456"/>
            <a:ext cx="4881197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7" name="Rounded Rectangle 36"/>
          <p:cNvSpPr/>
          <p:nvPr/>
        </p:nvSpPr>
        <p:spPr>
          <a:xfrm>
            <a:off x="202742" y="2703653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8" name="Rounded Rectangle 37"/>
          <p:cNvSpPr/>
          <p:nvPr/>
        </p:nvSpPr>
        <p:spPr>
          <a:xfrm>
            <a:off x="202742" y="3526879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>
          <a:xfrm>
            <a:off x="202742" y="4343620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0" name="Rounded Rectangle 39"/>
          <p:cNvSpPr/>
          <p:nvPr/>
        </p:nvSpPr>
        <p:spPr>
          <a:xfrm>
            <a:off x="202742" y="5184976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Rounded Rectangle 40"/>
          <p:cNvSpPr/>
          <p:nvPr/>
        </p:nvSpPr>
        <p:spPr>
          <a:xfrm>
            <a:off x="202742" y="6026333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8" name="Rounded Rectangle 47"/>
          <p:cNvSpPr/>
          <p:nvPr/>
        </p:nvSpPr>
        <p:spPr>
          <a:xfrm>
            <a:off x="202742" y="1878779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Rounded Rectangle 48"/>
          <p:cNvSpPr/>
          <p:nvPr/>
        </p:nvSpPr>
        <p:spPr>
          <a:xfrm>
            <a:off x="202742" y="1049472"/>
            <a:ext cx="5035454" cy="7005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65386" y="1231743"/>
                <a:ext cx="1310166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9.7×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386" y="1231743"/>
                <a:ext cx="1310166" cy="369332"/>
              </a:xfrm>
              <a:prstGeom prst="rect">
                <a:avLst/>
              </a:prstGeom>
              <a:blipFill>
                <a:blip r:embed="rId2"/>
                <a:stretch>
                  <a:fillRect b="-6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01879" y="2044396"/>
                <a:ext cx="1473673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879" y="2044396"/>
                <a:ext cx="1473673" cy="369332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3906" y="120013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906" y="1200131"/>
                <a:ext cx="1433021" cy="4009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39082" y="2057937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2057937"/>
                <a:ext cx="1433021" cy="4009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96777" y="287006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777" y="2870061"/>
                <a:ext cx="1433021" cy="4009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61087" y="4501865"/>
                <a:ext cx="291906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×(8×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087" y="4501865"/>
                <a:ext cx="2919069" cy="369332"/>
              </a:xfrm>
              <a:prstGeom prst="rect">
                <a:avLst/>
              </a:prstGeom>
              <a:blipFill>
                <a:blip r:embed="rId7"/>
                <a:stretch>
                  <a:fillRect l="-6522" t="-20000"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20212" y="4530741"/>
                <a:ext cx="2919069" cy="3735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×(6×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212" y="4530741"/>
                <a:ext cx="2919069" cy="373500"/>
              </a:xfrm>
              <a:prstGeom prst="rect">
                <a:avLst/>
              </a:prstGeom>
              <a:blipFill>
                <a:blip r:embed="rId8"/>
                <a:stretch>
                  <a:fillRect l="-6522" t="-19355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68526" y="5342939"/>
                <a:ext cx="3315010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×(5×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526" y="5342939"/>
                <a:ext cx="3315010" cy="369332"/>
              </a:xfrm>
              <a:prstGeom prst="rect">
                <a:avLst/>
              </a:prstGeom>
              <a:blipFill>
                <a:blip r:embed="rId9"/>
                <a:stretch>
                  <a:fillRect l="-5725" t="-20000"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32749" y="5363959"/>
                <a:ext cx="3315010" cy="3735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×(1.5×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749" y="5363959"/>
                <a:ext cx="3315010" cy="373500"/>
              </a:xfrm>
              <a:prstGeom prst="rect">
                <a:avLst/>
              </a:prstGeom>
              <a:blipFill>
                <a:blip r:embed="rId10"/>
                <a:stretch>
                  <a:fillRect l="-5725" t="-23333"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011592" y="1231743"/>
                <a:ext cx="1310166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9.7×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592" y="1231743"/>
                <a:ext cx="1310166" cy="369332"/>
              </a:xfrm>
              <a:prstGeom prst="rect">
                <a:avLst/>
              </a:prstGeom>
              <a:blipFill>
                <a:blip r:embed="rId11"/>
                <a:stretch>
                  <a:fillRect b="-6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082892" y="2057937"/>
                <a:ext cx="1167563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2892" y="2057937"/>
                <a:ext cx="1167563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99849" y="2870061"/>
                <a:ext cx="1077731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849" y="2870061"/>
                <a:ext cx="1077731" cy="369332"/>
              </a:xfrm>
              <a:prstGeom prst="rect">
                <a:avLst/>
              </a:prstGeom>
              <a:blipFill>
                <a:blip r:embed="rId13"/>
                <a:stretch>
                  <a:fillRect b="-103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82892" y="2863187"/>
                <a:ext cx="1241237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2892" y="2863187"/>
                <a:ext cx="1241237" cy="369332"/>
              </a:xfrm>
              <a:prstGeom prst="rect">
                <a:avLst/>
              </a:prstGeom>
              <a:blipFill>
                <a:blip r:embed="rId14"/>
                <a:stretch>
                  <a:fillRect l="-1010"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9082" y="3736318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3736318"/>
                <a:ext cx="1433021" cy="4009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39082" y="4539991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4539991"/>
                <a:ext cx="1433021" cy="4009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39082" y="5322325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5322325"/>
                <a:ext cx="1433021" cy="4009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130052" y="3706332"/>
                <a:ext cx="3218830" cy="3735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052" y="3706332"/>
                <a:ext cx="3218830" cy="373500"/>
              </a:xfrm>
              <a:prstGeom prst="rect">
                <a:avLst/>
              </a:prstGeom>
              <a:blipFill>
                <a:blip r:embed="rId18"/>
                <a:stretch>
                  <a:fillRect l="-5906" t="-19355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01879" y="3710500"/>
                <a:ext cx="1303755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879" y="3710500"/>
                <a:ext cx="1303755" cy="369332"/>
              </a:xfrm>
              <a:prstGeom prst="rect">
                <a:avLst/>
              </a:prstGeom>
              <a:blipFill>
                <a:blip r:embed="rId19"/>
                <a:stretch>
                  <a:fillRect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617377" y="6180121"/>
                <a:ext cx="1640321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377" y="6180121"/>
                <a:ext cx="1640321" cy="369332"/>
              </a:xfrm>
              <a:prstGeom prst="rect">
                <a:avLst/>
              </a:prstGeom>
              <a:blipFill>
                <a:blip r:embed="rId20"/>
                <a:stretch>
                  <a:fillRect l="-2308" b="-3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39082" y="6109130"/>
                <a:ext cx="1433021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/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082" y="6109130"/>
                <a:ext cx="1433021" cy="4009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ounded Rectangle 56"/>
          <p:cNvSpPr/>
          <p:nvPr/>
        </p:nvSpPr>
        <p:spPr>
          <a:xfrm>
            <a:off x="6285188" y="1124607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8" name="Rounded Rectangle 57"/>
          <p:cNvSpPr/>
          <p:nvPr/>
        </p:nvSpPr>
        <p:spPr>
          <a:xfrm>
            <a:off x="6253477" y="1961052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Rounded Rectangle 58"/>
          <p:cNvSpPr/>
          <p:nvPr/>
        </p:nvSpPr>
        <p:spPr>
          <a:xfrm>
            <a:off x="6211436" y="2783360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0" name="Rounded Rectangle 59"/>
          <p:cNvSpPr/>
          <p:nvPr/>
        </p:nvSpPr>
        <p:spPr>
          <a:xfrm>
            <a:off x="6253477" y="3636213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Rounded Rectangle 60"/>
          <p:cNvSpPr/>
          <p:nvPr/>
        </p:nvSpPr>
        <p:spPr>
          <a:xfrm>
            <a:off x="6243146" y="4440326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2" name="Rounded Rectangle 61"/>
          <p:cNvSpPr/>
          <p:nvPr/>
        </p:nvSpPr>
        <p:spPr>
          <a:xfrm>
            <a:off x="6243146" y="5222660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4" name="Rounded Rectangle 63"/>
          <p:cNvSpPr/>
          <p:nvPr/>
        </p:nvSpPr>
        <p:spPr>
          <a:xfrm>
            <a:off x="6253477" y="6014061"/>
            <a:ext cx="304798" cy="2973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001060" y="6198613"/>
                <a:ext cx="1476815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060" y="6198613"/>
                <a:ext cx="1476815" cy="369332"/>
              </a:xfrm>
              <a:prstGeom prst="rect">
                <a:avLst/>
              </a:prstGeom>
              <a:blipFill>
                <a:blip r:embed="rId22"/>
                <a:stretch>
                  <a:fillRect l="-1695" b="-379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-42917" y="233959"/>
            <a:ext cx="12319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Find the missing index number in each of the following questions so the calculations are correct</a:t>
            </a:r>
          </a:p>
        </p:txBody>
      </p:sp>
    </p:spTree>
    <p:extLst>
      <p:ext uri="{BB962C8B-B14F-4D97-AF65-F5344CB8AC3E}">
        <p14:creationId xmlns:p14="http://schemas.microsoft.com/office/powerpoint/2010/main" val="210617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506" t="20165" r="7059" b="9561"/>
          <a:stretch/>
        </p:blipFill>
        <p:spPr>
          <a:xfrm>
            <a:off x="1753496" y="871369"/>
            <a:ext cx="10886739" cy="602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93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98eff340-d4c8-42ef-ae25-89e39a86986e" xsi:nil="true"/>
    <Templates xmlns="98eff340-d4c8-42ef-ae25-89e39a86986e" xsi:nil="true"/>
    <Has_Teacher_Only_SectionGroup xmlns="98eff340-d4c8-42ef-ae25-89e39a86986e" xsi:nil="true"/>
    <DefaultSectionNames xmlns="98eff340-d4c8-42ef-ae25-89e39a86986e" xsi:nil="true"/>
    <Teachers xmlns="98eff340-d4c8-42ef-ae25-89e39a86986e">
      <UserInfo>
        <DisplayName/>
        <AccountId xsi:nil="true"/>
        <AccountType/>
      </UserInfo>
    </Teachers>
    <Distribution_Groups xmlns="98eff340-d4c8-42ef-ae25-89e39a86986e" xsi:nil="true"/>
    <Self_Registration_Enabled xmlns="98eff340-d4c8-42ef-ae25-89e39a86986e" xsi:nil="true"/>
    <LMS_Mappings xmlns="98eff340-d4c8-42ef-ae25-89e39a86986e" xsi:nil="true"/>
    <Invited_Teachers xmlns="98eff340-d4c8-42ef-ae25-89e39a86986e" xsi:nil="true"/>
    <Invited_Students xmlns="98eff340-d4c8-42ef-ae25-89e39a86986e" xsi:nil="true"/>
    <IsNotebookLocked xmlns="98eff340-d4c8-42ef-ae25-89e39a86986e" xsi:nil="true"/>
    <CultureName xmlns="98eff340-d4c8-42ef-ae25-89e39a86986e" xsi:nil="true"/>
    <Teams_Channel_Section_Location xmlns="98eff340-d4c8-42ef-ae25-89e39a86986e" xsi:nil="true"/>
    <AppVersion xmlns="98eff340-d4c8-42ef-ae25-89e39a86986e" xsi:nil="true"/>
    <FolderType xmlns="98eff340-d4c8-42ef-ae25-89e39a86986e" xsi:nil="true"/>
    <Owner xmlns="98eff340-d4c8-42ef-ae25-89e39a86986e">
      <UserInfo>
        <DisplayName/>
        <AccountId xsi:nil="true"/>
        <AccountType/>
      </UserInfo>
    </Owner>
    <Students xmlns="98eff340-d4c8-42ef-ae25-89e39a86986e">
      <UserInfo>
        <DisplayName/>
        <AccountId xsi:nil="true"/>
        <AccountType/>
      </UserInfo>
    </Students>
    <TeamsChannelId xmlns="98eff340-d4c8-42ef-ae25-89e39a86986e" xsi:nil="true"/>
    <NotebookType xmlns="98eff340-d4c8-42ef-ae25-89e39a86986e" xsi:nil="true"/>
    <Student_Groups xmlns="98eff340-d4c8-42ef-ae25-89e39a86986e">
      <UserInfo>
        <DisplayName/>
        <AccountId xsi:nil="true"/>
        <AccountType/>
      </UserInfo>
    </Student_Groups>
    <Math_Settings xmlns="98eff340-d4c8-42ef-ae25-89e39a86986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34" ma:contentTypeDescription="Create a new document." ma:contentTypeScope="" ma:versionID="785408ae4be55a81078d07877e8c0ffc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7184b66302fda5d5b6335ae55b25d13d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51D3EE-EE4D-4303-8B63-0D15E769971C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98eff340-d4c8-42ef-ae25-89e39a86986e"/>
    <ds:schemaRef ds:uri="http://schemas.microsoft.com/office/2006/documentManagement/types"/>
    <ds:schemaRef ds:uri="c81e9e3d-467c-4f61-82b9-682188d4a8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79A51C-3B82-4120-AF35-73D05D2C46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48E871-A749-4BEC-9DEA-1F4983AB64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222</Words>
  <Application>Microsoft Macintosh PowerPoint</Application>
  <PresentationFormat>Widescreen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Konstantine H</cp:lastModifiedBy>
  <cp:revision>7</cp:revision>
  <dcterms:created xsi:type="dcterms:W3CDTF">2021-04-21T10:25:34Z</dcterms:created>
  <dcterms:modified xsi:type="dcterms:W3CDTF">2021-04-21T14:24:28Z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