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9437FF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97"/>
  </p:normalViewPr>
  <p:slideViewPr>
    <p:cSldViewPr snapToGrid="0" snapToObjects="1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D4A85-9468-B747-B77F-7FDB184A8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646AAB-21EC-784B-A52E-62C87FCBF0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EC6B3-BCEE-D74B-B92F-FF015C071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5BB8-C241-2244-A764-D195CB6113D5}" type="datetimeFigureOut">
              <a:rPr lang="en-US" smtClean="0"/>
              <a:t>5/20/21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DB44C-F7D1-1F44-943D-54E92969E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5BE2A-E3E5-7541-8112-C53794CF5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4DA2-D2C0-9A48-AFBA-120965B7A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94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D834C-ABDE-D942-8F53-CC97DC01B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3A3A9-01CD-D64F-A90E-24A455724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E9C78-F2B4-EA48-8303-8007D10AF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5BB8-C241-2244-A764-D195CB6113D5}" type="datetimeFigureOut">
              <a:rPr lang="en-US" smtClean="0"/>
              <a:t>5/20/21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059AA-293D-464F-8F18-3BB86F62A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344DB-8BB0-5C40-9F11-AD709007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4DA2-D2C0-9A48-AFBA-120965B7A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22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F25F6-FAE9-2F4C-ADAE-1A3437F19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2301C0-49F1-F042-8A84-9305039D0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D2878-E72B-5B46-B747-C18DB5BBE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5BB8-C241-2244-A764-D195CB6113D5}" type="datetimeFigureOut">
              <a:rPr lang="en-US" smtClean="0"/>
              <a:t>5/20/21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9B57F-4080-B34C-B726-5E1EC7A98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DBBBE-0507-DC46-910F-AC99DD73F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4DA2-D2C0-9A48-AFBA-120965B7A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851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BEDFC-DA37-C541-BE14-E528FEDB9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65EA0-4DEB-EB49-A816-EDE65865F4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BE48DF-4D37-E747-BA20-A56B53404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98F97C-7007-4244-89BD-34CABE17B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5BB8-C241-2244-A764-D195CB6113D5}" type="datetimeFigureOut">
              <a:rPr lang="en-US" smtClean="0"/>
              <a:t>5/20/21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DD56D-12B1-4F46-ABAA-3594A813C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7CF57B-E2E2-0F48-9BFB-8794E13F2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4DA2-D2C0-9A48-AFBA-120965B7A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542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F8F51-8586-7944-9453-95E00C24E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3DD6E-66DF-4640-8BC3-67A7BDD24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9073DF-9812-5444-8771-E4D590D84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9BCF6B-9D16-544F-B655-655361DE82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3854EA-14E3-1D45-855A-2A7260CB74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0F6FBD-A96A-2741-A49A-3A47CF01D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5BB8-C241-2244-A764-D195CB6113D5}" type="datetimeFigureOut">
              <a:rPr lang="en-US" smtClean="0"/>
              <a:t>5/20/21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509DDC-8AA8-4B47-8EBC-E1CB47270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AA241A-8083-C943-9098-2CF4A0DE5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4DA2-D2C0-9A48-AFBA-120965B7A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566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D67BA-0090-9A4E-B0B6-5A24713C8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73D31A-C26B-A34B-81BF-2CEB6C3D9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5BB8-C241-2244-A764-D195CB6113D5}" type="datetimeFigureOut">
              <a:rPr lang="en-US" smtClean="0"/>
              <a:t>5/20/21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6CE8D8-15A0-E948-8235-5F86AF0B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9E48D9-BD25-E148-8341-7C17838CD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4DA2-D2C0-9A48-AFBA-120965B7A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106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19E6C6-DDB3-4249-8B95-B70AB2D18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5BB8-C241-2244-A764-D195CB6113D5}" type="datetimeFigureOut">
              <a:rPr lang="en-US" smtClean="0"/>
              <a:t>5/20/21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5C0CF-8D37-8641-8B7C-1437954DA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17E2D-6038-0141-8313-F0CC5CFA6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4DA2-D2C0-9A48-AFBA-120965B7A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12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A06B7-8B8F-1F48-A637-2DCA9C6EC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733D3-7D5E-1C4E-95C6-5170ACD4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3FDB5-3D2B-6745-B5DC-35EE8173E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D48932-D603-D84B-A3DF-22790123F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5BB8-C241-2244-A764-D195CB6113D5}" type="datetimeFigureOut">
              <a:rPr lang="en-US" smtClean="0"/>
              <a:t>5/20/21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04C19-D8E4-C246-8953-3FD60C78E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F03746-3272-A641-BD27-9938E6B6F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4DA2-D2C0-9A48-AFBA-120965B7A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42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573BF-336F-9544-83E7-1B87CD351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61DBA3-3A0A-FD49-92EF-2D54CFA39A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E72D6-2E31-7849-98AA-5913B1C35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428785-39B0-3547-A1EB-4D588F3A8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5BB8-C241-2244-A764-D195CB6113D5}" type="datetimeFigureOut">
              <a:rPr lang="en-US" smtClean="0"/>
              <a:t>5/20/21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2881D9-A720-1E46-87B4-9BD8972D0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3EF02D-008C-BF43-9547-941FB434D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4DA2-D2C0-9A48-AFBA-120965B7A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23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41E80-3139-074B-BEC0-38A4BD656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F80138-D39D-934B-A504-65087B7EAC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382A4-83CD-9F4D-9A70-AD850C1B1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5BB8-C241-2244-A764-D195CB6113D5}" type="datetimeFigureOut">
              <a:rPr lang="en-US" smtClean="0"/>
              <a:t>5/20/21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60AE4-D212-1A48-81D1-3FEE2E144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CD6D6-0F5D-5641-A33D-DAB5C5C3F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4DA2-D2C0-9A48-AFBA-120965B7A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2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06B401-29D5-1B4A-BA15-E37ADF4F96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420C00-09FC-E141-B95B-55D3A3516E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5B9DD-0CC8-E24C-A801-E7CEB0803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5BB8-C241-2244-A764-D195CB6113D5}" type="datetimeFigureOut">
              <a:rPr lang="en-US" smtClean="0"/>
              <a:t>5/20/21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74476-C1E8-114C-81CD-0ED0AE37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369AA-9057-C140-A275-3DE9C7CF6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4DA2-D2C0-9A48-AFBA-120965B7A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206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49ECCC-6F40-3E4D-B666-9D560ACE2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5EC9E-BB3E-934A-9E7D-559EF7BA5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76101-7B6D-D147-8921-DEAE6F2CF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95BB8-C241-2244-A764-D195CB6113D5}" type="datetimeFigureOut">
              <a:rPr lang="en-US" smtClean="0"/>
              <a:t>5/20/21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B65AA-65CE-B547-B059-35FEFE075F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A6907-4BBE-4046-9769-6832B1CBFD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24DA2-D2C0-9A48-AFBA-120965B7A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1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9BA1FFA5-0601-804C-91FC-F41A0A842818}"/>
              </a:ext>
            </a:extLst>
          </p:cNvPr>
          <p:cNvSpPr/>
          <p:nvPr/>
        </p:nvSpPr>
        <p:spPr>
          <a:xfrm>
            <a:off x="80536" y="67350"/>
            <a:ext cx="12007386" cy="66902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2D8218F-D101-9743-B885-2C2B4458C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428274"/>
              </p:ext>
            </p:extLst>
          </p:nvPr>
        </p:nvGraphicFramePr>
        <p:xfrm>
          <a:off x="80536" y="67350"/>
          <a:ext cx="12007386" cy="6690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2462">
                  <a:extLst>
                    <a:ext uri="{9D8B030D-6E8A-4147-A177-3AD203B41FA5}">
                      <a16:colId xmlns:a16="http://schemas.microsoft.com/office/drawing/2014/main" val="1100575559"/>
                    </a:ext>
                  </a:extLst>
                </a:gridCol>
                <a:gridCol w="4002462">
                  <a:extLst>
                    <a:ext uri="{9D8B030D-6E8A-4147-A177-3AD203B41FA5}">
                      <a16:colId xmlns:a16="http://schemas.microsoft.com/office/drawing/2014/main" val="3365123912"/>
                    </a:ext>
                  </a:extLst>
                </a:gridCol>
                <a:gridCol w="4002462">
                  <a:extLst>
                    <a:ext uri="{9D8B030D-6E8A-4147-A177-3AD203B41FA5}">
                      <a16:colId xmlns:a16="http://schemas.microsoft.com/office/drawing/2014/main" val="3825641313"/>
                    </a:ext>
                  </a:extLst>
                </a:gridCol>
              </a:tblGrid>
              <a:tr h="334514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5909"/>
                  </a:ext>
                </a:extLst>
              </a:tr>
              <a:tr h="334514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37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110888"/>
                  </a:ext>
                </a:extLst>
              </a:tr>
            </a:tbl>
          </a:graphicData>
        </a:graphic>
      </p:graphicFrame>
      <p:sp>
        <p:nvSpPr>
          <p:cNvPr id="65" name="Freeform 64">
            <a:extLst>
              <a:ext uri="{FF2B5EF4-FFF2-40B4-BE49-F238E27FC236}">
                <a16:creationId xmlns:a16="http://schemas.microsoft.com/office/drawing/2014/main" id="{8A4D28AC-2F48-A74A-8198-69D26A7A704E}"/>
              </a:ext>
            </a:extLst>
          </p:cNvPr>
          <p:cNvSpPr/>
          <p:nvPr/>
        </p:nvSpPr>
        <p:spPr>
          <a:xfrm>
            <a:off x="8441473" y="3490332"/>
            <a:ext cx="3534937" cy="1784195"/>
          </a:xfrm>
          <a:custGeom>
            <a:avLst/>
            <a:gdLst>
              <a:gd name="connsiteX0" fmla="*/ 791737 w 3534937"/>
              <a:gd name="connsiteY0" fmla="*/ 323385 h 1784195"/>
              <a:gd name="connsiteX1" fmla="*/ 780586 w 3534937"/>
              <a:gd name="connsiteY1" fmla="*/ 401444 h 1784195"/>
              <a:gd name="connsiteX2" fmla="*/ 758283 w 3534937"/>
              <a:gd name="connsiteY2" fmla="*/ 423746 h 1784195"/>
              <a:gd name="connsiteX3" fmla="*/ 724829 w 3534937"/>
              <a:gd name="connsiteY3" fmla="*/ 490653 h 1784195"/>
              <a:gd name="connsiteX4" fmla="*/ 702527 w 3534937"/>
              <a:gd name="connsiteY4" fmla="*/ 512956 h 1784195"/>
              <a:gd name="connsiteX5" fmla="*/ 680225 w 3534937"/>
              <a:gd name="connsiteY5" fmla="*/ 591014 h 1784195"/>
              <a:gd name="connsiteX6" fmla="*/ 657922 w 3534937"/>
              <a:gd name="connsiteY6" fmla="*/ 657922 h 1784195"/>
              <a:gd name="connsiteX7" fmla="*/ 635620 w 3534937"/>
              <a:gd name="connsiteY7" fmla="*/ 691375 h 1784195"/>
              <a:gd name="connsiteX8" fmla="*/ 602166 w 3534937"/>
              <a:gd name="connsiteY8" fmla="*/ 702527 h 1784195"/>
              <a:gd name="connsiteX9" fmla="*/ 535259 w 3534937"/>
              <a:gd name="connsiteY9" fmla="*/ 758283 h 1784195"/>
              <a:gd name="connsiteX10" fmla="*/ 501805 w 3534937"/>
              <a:gd name="connsiteY10" fmla="*/ 769434 h 1784195"/>
              <a:gd name="connsiteX11" fmla="*/ 468351 w 3534937"/>
              <a:gd name="connsiteY11" fmla="*/ 791736 h 1784195"/>
              <a:gd name="connsiteX12" fmla="*/ 446049 w 3534937"/>
              <a:gd name="connsiteY12" fmla="*/ 814039 h 1784195"/>
              <a:gd name="connsiteX13" fmla="*/ 379142 w 3534937"/>
              <a:gd name="connsiteY13" fmla="*/ 836341 h 1784195"/>
              <a:gd name="connsiteX14" fmla="*/ 345688 w 3534937"/>
              <a:gd name="connsiteY14" fmla="*/ 858644 h 1784195"/>
              <a:gd name="connsiteX15" fmla="*/ 278781 w 3534937"/>
              <a:gd name="connsiteY15" fmla="*/ 892097 h 1784195"/>
              <a:gd name="connsiteX16" fmla="*/ 256478 w 3534937"/>
              <a:gd name="connsiteY16" fmla="*/ 914400 h 1784195"/>
              <a:gd name="connsiteX17" fmla="*/ 200722 w 3534937"/>
              <a:gd name="connsiteY17" fmla="*/ 959005 h 1784195"/>
              <a:gd name="connsiteX18" fmla="*/ 178420 w 3534937"/>
              <a:gd name="connsiteY18" fmla="*/ 992458 h 1784195"/>
              <a:gd name="connsiteX19" fmla="*/ 100361 w 3534937"/>
              <a:gd name="connsiteY19" fmla="*/ 1081668 h 1784195"/>
              <a:gd name="connsiteX20" fmla="*/ 89210 w 3534937"/>
              <a:gd name="connsiteY20" fmla="*/ 1115122 h 1784195"/>
              <a:gd name="connsiteX21" fmla="*/ 66907 w 3534937"/>
              <a:gd name="connsiteY21" fmla="*/ 1137424 h 1784195"/>
              <a:gd name="connsiteX22" fmla="*/ 33454 w 3534937"/>
              <a:gd name="connsiteY22" fmla="*/ 1237785 h 1784195"/>
              <a:gd name="connsiteX23" fmla="*/ 11151 w 3534937"/>
              <a:gd name="connsiteY23" fmla="*/ 1304692 h 1784195"/>
              <a:gd name="connsiteX24" fmla="*/ 0 w 3534937"/>
              <a:gd name="connsiteY24" fmla="*/ 1338146 h 1784195"/>
              <a:gd name="connsiteX25" fmla="*/ 22303 w 3534937"/>
              <a:gd name="connsiteY25" fmla="*/ 1538868 h 1784195"/>
              <a:gd name="connsiteX26" fmla="*/ 44605 w 3534937"/>
              <a:gd name="connsiteY26" fmla="*/ 1572322 h 1784195"/>
              <a:gd name="connsiteX27" fmla="*/ 111512 w 3534937"/>
              <a:gd name="connsiteY27" fmla="*/ 1628078 h 1784195"/>
              <a:gd name="connsiteX28" fmla="*/ 133815 w 3534937"/>
              <a:gd name="connsiteY28" fmla="*/ 1650380 h 1784195"/>
              <a:gd name="connsiteX29" fmla="*/ 200722 w 3534937"/>
              <a:gd name="connsiteY29" fmla="*/ 1672683 h 1784195"/>
              <a:gd name="connsiteX30" fmla="*/ 657922 w 3534937"/>
              <a:gd name="connsiteY30" fmla="*/ 1661531 h 1784195"/>
              <a:gd name="connsiteX31" fmla="*/ 847493 w 3534937"/>
              <a:gd name="connsiteY31" fmla="*/ 1628078 h 1784195"/>
              <a:gd name="connsiteX32" fmla="*/ 892098 w 3534937"/>
              <a:gd name="connsiteY32" fmla="*/ 1616927 h 1784195"/>
              <a:gd name="connsiteX33" fmla="*/ 1126273 w 3534937"/>
              <a:gd name="connsiteY33" fmla="*/ 1594624 h 1784195"/>
              <a:gd name="connsiteX34" fmla="*/ 1282390 w 3534937"/>
              <a:gd name="connsiteY34" fmla="*/ 1605775 h 1784195"/>
              <a:gd name="connsiteX35" fmla="*/ 1349298 w 3534937"/>
              <a:gd name="connsiteY35" fmla="*/ 1616927 h 1784195"/>
              <a:gd name="connsiteX36" fmla="*/ 1471961 w 3534937"/>
              <a:gd name="connsiteY36" fmla="*/ 1628078 h 1784195"/>
              <a:gd name="connsiteX37" fmla="*/ 1516566 w 3534937"/>
              <a:gd name="connsiteY37" fmla="*/ 1639229 h 1784195"/>
              <a:gd name="connsiteX38" fmla="*/ 1572322 w 3534937"/>
              <a:gd name="connsiteY38" fmla="*/ 1650380 h 1784195"/>
              <a:gd name="connsiteX39" fmla="*/ 1661532 w 3534937"/>
              <a:gd name="connsiteY39" fmla="*/ 1672683 h 1784195"/>
              <a:gd name="connsiteX40" fmla="*/ 1784195 w 3534937"/>
              <a:gd name="connsiteY40" fmla="*/ 1683834 h 1784195"/>
              <a:gd name="connsiteX41" fmla="*/ 1839951 w 3534937"/>
              <a:gd name="connsiteY41" fmla="*/ 1694985 h 1784195"/>
              <a:gd name="connsiteX42" fmla="*/ 1873405 w 3534937"/>
              <a:gd name="connsiteY42" fmla="*/ 1706136 h 1784195"/>
              <a:gd name="connsiteX43" fmla="*/ 1996068 w 3534937"/>
              <a:gd name="connsiteY43" fmla="*/ 1728439 h 1784195"/>
              <a:gd name="connsiteX44" fmla="*/ 2152186 w 3534937"/>
              <a:gd name="connsiteY44" fmla="*/ 1761892 h 1784195"/>
              <a:gd name="connsiteX45" fmla="*/ 2297151 w 3534937"/>
              <a:gd name="connsiteY45" fmla="*/ 1784195 h 1784195"/>
              <a:gd name="connsiteX46" fmla="*/ 2631688 w 3534937"/>
              <a:gd name="connsiteY46" fmla="*/ 1773044 h 1784195"/>
              <a:gd name="connsiteX47" fmla="*/ 2732049 w 3534937"/>
              <a:gd name="connsiteY47" fmla="*/ 1750741 h 1784195"/>
              <a:gd name="connsiteX48" fmla="*/ 2821259 w 3534937"/>
              <a:gd name="connsiteY48" fmla="*/ 1728439 h 1784195"/>
              <a:gd name="connsiteX49" fmla="*/ 2921620 w 3534937"/>
              <a:gd name="connsiteY49" fmla="*/ 1706136 h 1784195"/>
              <a:gd name="connsiteX50" fmla="*/ 2999678 w 3534937"/>
              <a:gd name="connsiteY50" fmla="*/ 1683834 h 1784195"/>
              <a:gd name="connsiteX51" fmla="*/ 3044283 w 3534937"/>
              <a:gd name="connsiteY51" fmla="*/ 1672683 h 1784195"/>
              <a:gd name="connsiteX52" fmla="*/ 3077737 w 3534937"/>
              <a:gd name="connsiteY52" fmla="*/ 1650380 h 1784195"/>
              <a:gd name="connsiteX53" fmla="*/ 3111190 w 3534937"/>
              <a:gd name="connsiteY53" fmla="*/ 1639229 h 1784195"/>
              <a:gd name="connsiteX54" fmla="*/ 3133493 w 3534937"/>
              <a:gd name="connsiteY54" fmla="*/ 1616927 h 1784195"/>
              <a:gd name="connsiteX55" fmla="*/ 3200400 w 3534937"/>
              <a:gd name="connsiteY55" fmla="*/ 1561170 h 1784195"/>
              <a:gd name="connsiteX56" fmla="*/ 3245005 w 3534937"/>
              <a:gd name="connsiteY56" fmla="*/ 1494263 h 1784195"/>
              <a:gd name="connsiteX57" fmla="*/ 3267307 w 3534937"/>
              <a:gd name="connsiteY57" fmla="*/ 1460809 h 1784195"/>
              <a:gd name="connsiteX58" fmla="*/ 3278459 w 3534937"/>
              <a:gd name="connsiteY58" fmla="*/ 1427356 h 1784195"/>
              <a:gd name="connsiteX59" fmla="*/ 3300761 w 3534937"/>
              <a:gd name="connsiteY59" fmla="*/ 1405053 h 1784195"/>
              <a:gd name="connsiteX60" fmla="*/ 3345366 w 3534937"/>
              <a:gd name="connsiteY60" fmla="*/ 1315844 h 1784195"/>
              <a:gd name="connsiteX61" fmla="*/ 3412273 w 3534937"/>
              <a:gd name="connsiteY61" fmla="*/ 1226634 h 1784195"/>
              <a:gd name="connsiteX62" fmla="*/ 3456878 w 3534937"/>
              <a:gd name="connsiteY62" fmla="*/ 1148575 h 1784195"/>
              <a:gd name="connsiteX63" fmla="*/ 3479181 w 3534937"/>
              <a:gd name="connsiteY63" fmla="*/ 1126273 h 1784195"/>
              <a:gd name="connsiteX64" fmla="*/ 3490332 w 3534937"/>
              <a:gd name="connsiteY64" fmla="*/ 1081668 h 1784195"/>
              <a:gd name="connsiteX65" fmla="*/ 3512634 w 3534937"/>
              <a:gd name="connsiteY65" fmla="*/ 1014761 h 1784195"/>
              <a:gd name="connsiteX66" fmla="*/ 3523786 w 3534937"/>
              <a:gd name="connsiteY66" fmla="*/ 869795 h 1784195"/>
              <a:gd name="connsiteX67" fmla="*/ 3534937 w 3534937"/>
              <a:gd name="connsiteY67" fmla="*/ 791736 h 1784195"/>
              <a:gd name="connsiteX68" fmla="*/ 3523786 w 3534937"/>
              <a:gd name="connsiteY68" fmla="*/ 434897 h 1784195"/>
              <a:gd name="connsiteX69" fmla="*/ 3512634 w 3534937"/>
              <a:gd name="connsiteY69" fmla="*/ 223024 h 1784195"/>
              <a:gd name="connsiteX70" fmla="*/ 3490332 w 3534937"/>
              <a:gd name="connsiteY70" fmla="*/ 156117 h 1784195"/>
              <a:gd name="connsiteX71" fmla="*/ 3468029 w 3534937"/>
              <a:gd name="connsiteY71" fmla="*/ 133814 h 1784195"/>
              <a:gd name="connsiteX72" fmla="*/ 3412273 w 3534937"/>
              <a:gd name="connsiteY72" fmla="*/ 78058 h 1784195"/>
              <a:gd name="connsiteX73" fmla="*/ 3345366 w 3534937"/>
              <a:gd name="connsiteY73" fmla="*/ 55756 h 1784195"/>
              <a:gd name="connsiteX74" fmla="*/ 3289610 w 3534937"/>
              <a:gd name="connsiteY74" fmla="*/ 44605 h 1784195"/>
              <a:gd name="connsiteX75" fmla="*/ 2464420 w 3534937"/>
              <a:gd name="connsiteY75" fmla="*/ 33453 h 1784195"/>
              <a:gd name="connsiteX76" fmla="*/ 2341756 w 3534937"/>
              <a:gd name="connsiteY76" fmla="*/ 22302 h 1784195"/>
              <a:gd name="connsiteX77" fmla="*/ 2241395 w 3534937"/>
              <a:gd name="connsiteY77" fmla="*/ 11151 h 1784195"/>
              <a:gd name="connsiteX78" fmla="*/ 1906859 w 3534937"/>
              <a:gd name="connsiteY78" fmla="*/ 0 h 1784195"/>
              <a:gd name="connsiteX79" fmla="*/ 1538868 w 3534937"/>
              <a:gd name="connsiteY79" fmla="*/ 11151 h 1784195"/>
              <a:gd name="connsiteX80" fmla="*/ 1483112 w 3534937"/>
              <a:gd name="connsiteY80" fmla="*/ 22302 h 1784195"/>
              <a:gd name="connsiteX81" fmla="*/ 1338147 w 3534937"/>
              <a:gd name="connsiteY81" fmla="*/ 11151 h 1784195"/>
              <a:gd name="connsiteX82" fmla="*/ 1237786 w 3534937"/>
              <a:gd name="connsiteY82" fmla="*/ 22302 h 1784195"/>
              <a:gd name="connsiteX83" fmla="*/ 1182029 w 3534937"/>
              <a:gd name="connsiteY83" fmla="*/ 33453 h 1784195"/>
              <a:gd name="connsiteX84" fmla="*/ 1092820 w 3534937"/>
              <a:gd name="connsiteY84" fmla="*/ 44605 h 1784195"/>
              <a:gd name="connsiteX85" fmla="*/ 1025912 w 3534937"/>
              <a:gd name="connsiteY85" fmla="*/ 66907 h 1784195"/>
              <a:gd name="connsiteX86" fmla="*/ 992459 w 3534937"/>
              <a:gd name="connsiteY86" fmla="*/ 89209 h 1784195"/>
              <a:gd name="connsiteX87" fmla="*/ 970156 w 3534937"/>
              <a:gd name="connsiteY87" fmla="*/ 111512 h 1784195"/>
              <a:gd name="connsiteX88" fmla="*/ 936703 w 3534937"/>
              <a:gd name="connsiteY88" fmla="*/ 122663 h 1784195"/>
              <a:gd name="connsiteX89" fmla="*/ 892098 w 3534937"/>
              <a:gd name="connsiteY89" fmla="*/ 178419 h 1784195"/>
              <a:gd name="connsiteX90" fmla="*/ 836342 w 3534937"/>
              <a:gd name="connsiteY90" fmla="*/ 234175 h 1784195"/>
              <a:gd name="connsiteX91" fmla="*/ 814039 w 3534937"/>
              <a:gd name="connsiteY91" fmla="*/ 256478 h 1784195"/>
              <a:gd name="connsiteX92" fmla="*/ 791737 w 3534937"/>
              <a:gd name="connsiteY92" fmla="*/ 289931 h 1784195"/>
              <a:gd name="connsiteX93" fmla="*/ 791737 w 3534937"/>
              <a:gd name="connsiteY93" fmla="*/ 323385 h 1784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3534937" h="1784195">
                <a:moveTo>
                  <a:pt x="791737" y="323385"/>
                </a:moveTo>
                <a:cubicBezTo>
                  <a:pt x="788020" y="349405"/>
                  <a:pt x="788898" y="376509"/>
                  <a:pt x="780586" y="401444"/>
                </a:cubicBezTo>
                <a:cubicBezTo>
                  <a:pt x="777261" y="411418"/>
                  <a:pt x="764851" y="415536"/>
                  <a:pt x="758283" y="423746"/>
                </a:cubicBezTo>
                <a:cubicBezTo>
                  <a:pt x="690613" y="508333"/>
                  <a:pt x="774291" y="408217"/>
                  <a:pt x="724829" y="490653"/>
                </a:cubicBezTo>
                <a:cubicBezTo>
                  <a:pt x="719420" y="499668"/>
                  <a:pt x="709961" y="505522"/>
                  <a:pt x="702527" y="512956"/>
                </a:cubicBezTo>
                <a:cubicBezTo>
                  <a:pt x="665048" y="625392"/>
                  <a:pt x="722235" y="450980"/>
                  <a:pt x="680225" y="591014"/>
                </a:cubicBezTo>
                <a:cubicBezTo>
                  <a:pt x="673470" y="613532"/>
                  <a:pt x="670963" y="638361"/>
                  <a:pt x="657922" y="657922"/>
                </a:cubicBezTo>
                <a:cubicBezTo>
                  <a:pt x="650488" y="669073"/>
                  <a:pt x="646085" y="683003"/>
                  <a:pt x="635620" y="691375"/>
                </a:cubicBezTo>
                <a:cubicBezTo>
                  <a:pt x="626441" y="698718"/>
                  <a:pt x="612680" y="697270"/>
                  <a:pt x="602166" y="702527"/>
                </a:cubicBezTo>
                <a:cubicBezTo>
                  <a:pt x="529189" y="739015"/>
                  <a:pt x="609255" y="708952"/>
                  <a:pt x="535259" y="758283"/>
                </a:cubicBezTo>
                <a:cubicBezTo>
                  <a:pt x="525479" y="764803"/>
                  <a:pt x="512319" y="764177"/>
                  <a:pt x="501805" y="769434"/>
                </a:cubicBezTo>
                <a:cubicBezTo>
                  <a:pt x="489818" y="775427"/>
                  <a:pt x="478816" y="783364"/>
                  <a:pt x="468351" y="791736"/>
                </a:cubicBezTo>
                <a:cubicBezTo>
                  <a:pt x="460141" y="798304"/>
                  <a:pt x="455453" y="809337"/>
                  <a:pt x="446049" y="814039"/>
                </a:cubicBezTo>
                <a:cubicBezTo>
                  <a:pt x="425022" y="824552"/>
                  <a:pt x="379142" y="836341"/>
                  <a:pt x="379142" y="836341"/>
                </a:cubicBezTo>
                <a:cubicBezTo>
                  <a:pt x="367991" y="843775"/>
                  <a:pt x="357675" y="852650"/>
                  <a:pt x="345688" y="858644"/>
                </a:cubicBezTo>
                <a:cubicBezTo>
                  <a:pt x="290723" y="886127"/>
                  <a:pt x="332044" y="849486"/>
                  <a:pt x="278781" y="892097"/>
                </a:cubicBezTo>
                <a:cubicBezTo>
                  <a:pt x="270571" y="898665"/>
                  <a:pt x="264688" y="907832"/>
                  <a:pt x="256478" y="914400"/>
                </a:cubicBezTo>
                <a:cubicBezTo>
                  <a:pt x="224278" y="940160"/>
                  <a:pt x="224656" y="929087"/>
                  <a:pt x="200722" y="959005"/>
                </a:cubicBezTo>
                <a:cubicBezTo>
                  <a:pt x="192350" y="969470"/>
                  <a:pt x="187245" y="982372"/>
                  <a:pt x="178420" y="992458"/>
                </a:cubicBezTo>
                <a:cubicBezTo>
                  <a:pt x="87093" y="1096832"/>
                  <a:pt x="150549" y="1006386"/>
                  <a:pt x="100361" y="1081668"/>
                </a:cubicBezTo>
                <a:cubicBezTo>
                  <a:pt x="96644" y="1092819"/>
                  <a:pt x="95258" y="1105043"/>
                  <a:pt x="89210" y="1115122"/>
                </a:cubicBezTo>
                <a:cubicBezTo>
                  <a:pt x="83801" y="1124137"/>
                  <a:pt x="71609" y="1128020"/>
                  <a:pt x="66907" y="1137424"/>
                </a:cubicBezTo>
                <a:cubicBezTo>
                  <a:pt x="66906" y="1137426"/>
                  <a:pt x="39030" y="1221057"/>
                  <a:pt x="33454" y="1237785"/>
                </a:cubicBezTo>
                <a:lnTo>
                  <a:pt x="11151" y="1304692"/>
                </a:lnTo>
                <a:lnTo>
                  <a:pt x="0" y="1338146"/>
                </a:lnTo>
                <a:cubicBezTo>
                  <a:pt x="1395" y="1359067"/>
                  <a:pt x="-4304" y="1485654"/>
                  <a:pt x="22303" y="1538868"/>
                </a:cubicBezTo>
                <a:cubicBezTo>
                  <a:pt x="28297" y="1550855"/>
                  <a:pt x="36025" y="1562026"/>
                  <a:pt x="44605" y="1572322"/>
                </a:cubicBezTo>
                <a:cubicBezTo>
                  <a:pt x="84332" y="1619994"/>
                  <a:pt x="67660" y="1592997"/>
                  <a:pt x="111512" y="1628078"/>
                </a:cubicBezTo>
                <a:cubicBezTo>
                  <a:pt x="119722" y="1634646"/>
                  <a:pt x="124411" y="1645678"/>
                  <a:pt x="133815" y="1650380"/>
                </a:cubicBezTo>
                <a:cubicBezTo>
                  <a:pt x="154842" y="1660893"/>
                  <a:pt x="200722" y="1672683"/>
                  <a:pt x="200722" y="1672683"/>
                </a:cubicBezTo>
                <a:lnTo>
                  <a:pt x="657922" y="1661531"/>
                </a:lnTo>
                <a:cubicBezTo>
                  <a:pt x="694521" y="1660006"/>
                  <a:pt x="824122" y="1633921"/>
                  <a:pt x="847493" y="1628078"/>
                </a:cubicBezTo>
                <a:cubicBezTo>
                  <a:pt x="862361" y="1624361"/>
                  <a:pt x="876981" y="1619447"/>
                  <a:pt x="892098" y="1616927"/>
                </a:cubicBezTo>
                <a:cubicBezTo>
                  <a:pt x="965663" y="1604666"/>
                  <a:pt x="1054500" y="1600145"/>
                  <a:pt x="1126273" y="1594624"/>
                </a:cubicBezTo>
                <a:cubicBezTo>
                  <a:pt x="1178312" y="1598341"/>
                  <a:pt x="1230477" y="1600584"/>
                  <a:pt x="1282390" y="1605775"/>
                </a:cubicBezTo>
                <a:cubicBezTo>
                  <a:pt x="1304888" y="1608025"/>
                  <a:pt x="1326843" y="1614285"/>
                  <a:pt x="1349298" y="1616927"/>
                </a:cubicBezTo>
                <a:cubicBezTo>
                  <a:pt x="1390073" y="1621724"/>
                  <a:pt x="1431073" y="1624361"/>
                  <a:pt x="1471961" y="1628078"/>
                </a:cubicBezTo>
                <a:cubicBezTo>
                  <a:pt x="1486829" y="1631795"/>
                  <a:pt x="1501605" y="1635904"/>
                  <a:pt x="1516566" y="1639229"/>
                </a:cubicBezTo>
                <a:cubicBezTo>
                  <a:pt x="1535068" y="1643340"/>
                  <a:pt x="1553934" y="1645783"/>
                  <a:pt x="1572322" y="1650380"/>
                </a:cubicBezTo>
                <a:cubicBezTo>
                  <a:pt x="1633006" y="1665551"/>
                  <a:pt x="1579336" y="1662408"/>
                  <a:pt x="1661532" y="1672683"/>
                </a:cubicBezTo>
                <a:cubicBezTo>
                  <a:pt x="1702271" y="1677776"/>
                  <a:pt x="1743307" y="1680117"/>
                  <a:pt x="1784195" y="1683834"/>
                </a:cubicBezTo>
                <a:cubicBezTo>
                  <a:pt x="1802780" y="1687551"/>
                  <a:pt x="1821563" y="1690388"/>
                  <a:pt x="1839951" y="1694985"/>
                </a:cubicBezTo>
                <a:cubicBezTo>
                  <a:pt x="1851355" y="1697836"/>
                  <a:pt x="1862001" y="1703285"/>
                  <a:pt x="1873405" y="1706136"/>
                </a:cubicBezTo>
                <a:cubicBezTo>
                  <a:pt x="1921262" y="1718100"/>
                  <a:pt x="1946337" y="1718493"/>
                  <a:pt x="1996068" y="1728439"/>
                </a:cubicBezTo>
                <a:cubicBezTo>
                  <a:pt x="2097512" y="1748727"/>
                  <a:pt x="1976019" y="1736723"/>
                  <a:pt x="2152186" y="1761892"/>
                </a:cubicBezTo>
                <a:cubicBezTo>
                  <a:pt x="2252627" y="1776242"/>
                  <a:pt x="2204318" y="1768723"/>
                  <a:pt x="2297151" y="1784195"/>
                </a:cubicBezTo>
                <a:cubicBezTo>
                  <a:pt x="2408663" y="1780478"/>
                  <a:pt x="2520295" y="1779409"/>
                  <a:pt x="2631688" y="1773044"/>
                </a:cubicBezTo>
                <a:cubicBezTo>
                  <a:pt x="2654317" y="1771751"/>
                  <a:pt x="2707995" y="1756086"/>
                  <a:pt x="2732049" y="1750741"/>
                </a:cubicBezTo>
                <a:cubicBezTo>
                  <a:pt x="2885081" y="1716735"/>
                  <a:pt x="2716644" y="1758328"/>
                  <a:pt x="2821259" y="1728439"/>
                </a:cubicBezTo>
                <a:cubicBezTo>
                  <a:pt x="2868842" y="1714844"/>
                  <a:pt x="2869893" y="1717631"/>
                  <a:pt x="2921620" y="1706136"/>
                </a:cubicBezTo>
                <a:cubicBezTo>
                  <a:pt x="3000073" y="1688702"/>
                  <a:pt x="2934471" y="1702464"/>
                  <a:pt x="2999678" y="1683834"/>
                </a:cubicBezTo>
                <a:cubicBezTo>
                  <a:pt x="3014414" y="1679624"/>
                  <a:pt x="3029415" y="1676400"/>
                  <a:pt x="3044283" y="1672683"/>
                </a:cubicBezTo>
                <a:cubicBezTo>
                  <a:pt x="3055434" y="1665249"/>
                  <a:pt x="3065750" y="1656374"/>
                  <a:pt x="3077737" y="1650380"/>
                </a:cubicBezTo>
                <a:cubicBezTo>
                  <a:pt x="3088250" y="1645123"/>
                  <a:pt x="3101111" y="1645276"/>
                  <a:pt x="3111190" y="1639229"/>
                </a:cubicBezTo>
                <a:cubicBezTo>
                  <a:pt x="3120205" y="1633820"/>
                  <a:pt x="3125283" y="1623495"/>
                  <a:pt x="3133493" y="1616927"/>
                </a:cubicBezTo>
                <a:cubicBezTo>
                  <a:pt x="3171393" y="1586608"/>
                  <a:pt x="3167679" y="1603240"/>
                  <a:pt x="3200400" y="1561170"/>
                </a:cubicBezTo>
                <a:cubicBezTo>
                  <a:pt x="3216856" y="1540012"/>
                  <a:pt x="3230137" y="1516565"/>
                  <a:pt x="3245005" y="1494263"/>
                </a:cubicBezTo>
                <a:cubicBezTo>
                  <a:pt x="3252439" y="1483112"/>
                  <a:pt x="3263069" y="1473523"/>
                  <a:pt x="3267307" y="1460809"/>
                </a:cubicBezTo>
                <a:cubicBezTo>
                  <a:pt x="3271024" y="1449658"/>
                  <a:pt x="3272411" y="1437435"/>
                  <a:pt x="3278459" y="1427356"/>
                </a:cubicBezTo>
                <a:cubicBezTo>
                  <a:pt x="3283868" y="1418341"/>
                  <a:pt x="3295352" y="1414068"/>
                  <a:pt x="3300761" y="1405053"/>
                </a:cubicBezTo>
                <a:cubicBezTo>
                  <a:pt x="3317866" y="1376545"/>
                  <a:pt x="3321858" y="1339353"/>
                  <a:pt x="3345366" y="1315844"/>
                </a:cubicBezTo>
                <a:cubicBezTo>
                  <a:pt x="3376729" y="1284479"/>
                  <a:pt x="3387055" y="1277069"/>
                  <a:pt x="3412273" y="1226634"/>
                </a:cubicBezTo>
                <a:cubicBezTo>
                  <a:pt x="3427533" y="1196114"/>
                  <a:pt x="3435865" y="1174841"/>
                  <a:pt x="3456878" y="1148575"/>
                </a:cubicBezTo>
                <a:cubicBezTo>
                  <a:pt x="3463446" y="1140365"/>
                  <a:pt x="3471747" y="1133707"/>
                  <a:pt x="3479181" y="1126273"/>
                </a:cubicBezTo>
                <a:cubicBezTo>
                  <a:pt x="3482898" y="1111405"/>
                  <a:pt x="3485928" y="1096348"/>
                  <a:pt x="3490332" y="1081668"/>
                </a:cubicBezTo>
                <a:cubicBezTo>
                  <a:pt x="3497087" y="1059151"/>
                  <a:pt x="3512634" y="1014761"/>
                  <a:pt x="3512634" y="1014761"/>
                </a:cubicBezTo>
                <a:cubicBezTo>
                  <a:pt x="3516351" y="966439"/>
                  <a:pt x="3518963" y="918019"/>
                  <a:pt x="3523786" y="869795"/>
                </a:cubicBezTo>
                <a:cubicBezTo>
                  <a:pt x="3526401" y="843642"/>
                  <a:pt x="3534937" y="818020"/>
                  <a:pt x="3534937" y="791736"/>
                </a:cubicBezTo>
                <a:cubicBezTo>
                  <a:pt x="3534937" y="672732"/>
                  <a:pt x="3528449" y="553810"/>
                  <a:pt x="3523786" y="434897"/>
                </a:cubicBezTo>
                <a:cubicBezTo>
                  <a:pt x="3521015" y="364229"/>
                  <a:pt x="3521060" y="293242"/>
                  <a:pt x="3512634" y="223024"/>
                </a:cubicBezTo>
                <a:cubicBezTo>
                  <a:pt x="3509833" y="199683"/>
                  <a:pt x="3506955" y="172740"/>
                  <a:pt x="3490332" y="156117"/>
                </a:cubicBezTo>
                <a:cubicBezTo>
                  <a:pt x="3482898" y="148683"/>
                  <a:pt x="3474597" y="142024"/>
                  <a:pt x="3468029" y="133814"/>
                </a:cubicBezTo>
                <a:cubicBezTo>
                  <a:pt x="3441369" y="100489"/>
                  <a:pt x="3453802" y="96515"/>
                  <a:pt x="3412273" y="78058"/>
                </a:cubicBezTo>
                <a:cubicBezTo>
                  <a:pt x="3390790" y="68510"/>
                  <a:pt x="3368418" y="60366"/>
                  <a:pt x="3345366" y="55756"/>
                </a:cubicBezTo>
                <a:cubicBezTo>
                  <a:pt x="3326781" y="52039"/>
                  <a:pt x="3308557" y="45085"/>
                  <a:pt x="3289610" y="44605"/>
                </a:cubicBezTo>
                <a:cubicBezTo>
                  <a:pt x="3014610" y="37643"/>
                  <a:pt x="2739483" y="37170"/>
                  <a:pt x="2464420" y="33453"/>
                </a:cubicBezTo>
                <a:lnTo>
                  <a:pt x="2341756" y="22302"/>
                </a:lnTo>
                <a:cubicBezTo>
                  <a:pt x="2308264" y="18953"/>
                  <a:pt x="2275010" y="12875"/>
                  <a:pt x="2241395" y="11151"/>
                </a:cubicBezTo>
                <a:cubicBezTo>
                  <a:pt x="2129967" y="5437"/>
                  <a:pt x="2018371" y="3717"/>
                  <a:pt x="1906859" y="0"/>
                </a:cubicBezTo>
                <a:cubicBezTo>
                  <a:pt x="1784195" y="3717"/>
                  <a:pt x="1661418" y="4701"/>
                  <a:pt x="1538868" y="11151"/>
                </a:cubicBezTo>
                <a:cubicBezTo>
                  <a:pt x="1519941" y="12147"/>
                  <a:pt x="1502065" y="22302"/>
                  <a:pt x="1483112" y="22302"/>
                </a:cubicBezTo>
                <a:cubicBezTo>
                  <a:pt x="1434648" y="22302"/>
                  <a:pt x="1386469" y="14868"/>
                  <a:pt x="1338147" y="11151"/>
                </a:cubicBezTo>
                <a:cubicBezTo>
                  <a:pt x="1304693" y="14868"/>
                  <a:pt x="1271107" y="17542"/>
                  <a:pt x="1237786" y="22302"/>
                </a:cubicBezTo>
                <a:cubicBezTo>
                  <a:pt x="1219023" y="24982"/>
                  <a:pt x="1200762" y="30571"/>
                  <a:pt x="1182029" y="33453"/>
                </a:cubicBezTo>
                <a:cubicBezTo>
                  <a:pt x="1152410" y="38010"/>
                  <a:pt x="1122556" y="40888"/>
                  <a:pt x="1092820" y="44605"/>
                </a:cubicBezTo>
                <a:cubicBezTo>
                  <a:pt x="1070517" y="52039"/>
                  <a:pt x="1045473" y="53867"/>
                  <a:pt x="1025912" y="66907"/>
                </a:cubicBezTo>
                <a:cubicBezTo>
                  <a:pt x="1014761" y="74341"/>
                  <a:pt x="1002924" y="80837"/>
                  <a:pt x="992459" y="89209"/>
                </a:cubicBezTo>
                <a:cubicBezTo>
                  <a:pt x="984249" y="95777"/>
                  <a:pt x="979171" y="106103"/>
                  <a:pt x="970156" y="111512"/>
                </a:cubicBezTo>
                <a:cubicBezTo>
                  <a:pt x="960077" y="117560"/>
                  <a:pt x="947854" y="118946"/>
                  <a:pt x="936703" y="122663"/>
                </a:cubicBezTo>
                <a:cubicBezTo>
                  <a:pt x="849745" y="209621"/>
                  <a:pt x="990568" y="65882"/>
                  <a:pt x="892098" y="178419"/>
                </a:cubicBezTo>
                <a:cubicBezTo>
                  <a:pt x="874790" y="198199"/>
                  <a:pt x="854927" y="215590"/>
                  <a:pt x="836342" y="234175"/>
                </a:cubicBezTo>
                <a:cubicBezTo>
                  <a:pt x="828908" y="241609"/>
                  <a:pt x="819871" y="247730"/>
                  <a:pt x="814039" y="256478"/>
                </a:cubicBezTo>
                <a:lnTo>
                  <a:pt x="791737" y="289931"/>
                </a:lnTo>
                <a:lnTo>
                  <a:pt x="791737" y="323385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98EDDD96-FC0D-E14B-9FAB-5BB7E336AC50}"/>
              </a:ext>
            </a:extLst>
          </p:cNvPr>
          <p:cNvSpPr/>
          <p:nvPr/>
        </p:nvSpPr>
        <p:spPr>
          <a:xfrm>
            <a:off x="8976732" y="5252224"/>
            <a:ext cx="2969704" cy="1438508"/>
          </a:xfrm>
          <a:custGeom>
            <a:avLst/>
            <a:gdLst>
              <a:gd name="connsiteX0" fmla="*/ 278780 w 2969704"/>
              <a:gd name="connsiteY0" fmla="*/ 535259 h 1438508"/>
              <a:gd name="connsiteX1" fmla="*/ 245327 w 2969704"/>
              <a:gd name="connsiteY1" fmla="*/ 680225 h 1438508"/>
              <a:gd name="connsiteX2" fmla="*/ 223024 w 2969704"/>
              <a:gd name="connsiteY2" fmla="*/ 702527 h 1438508"/>
              <a:gd name="connsiteX3" fmla="*/ 178419 w 2969704"/>
              <a:gd name="connsiteY3" fmla="*/ 769435 h 1438508"/>
              <a:gd name="connsiteX4" fmla="*/ 156117 w 2969704"/>
              <a:gd name="connsiteY4" fmla="*/ 802888 h 1438508"/>
              <a:gd name="connsiteX5" fmla="*/ 111512 w 2969704"/>
              <a:gd name="connsiteY5" fmla="*/ 869796 h 1438508"/>
              <a:gd name="connsiteX6" fmla="*/ 89209 w 2969704"/>
              <a:gd name="connsiteY6" fmla="*/ 903249 h 1438508"/>
              <a:gd name="connsiteX7" fmla="*/ 66907 w 2969704"/>
              <a:gd name="connsiteY7" fmla="*/ 925552 h 1438508"/>
              <a:gd name="connsiteX8" fmla="*/ 22302 w 2969704"/>
              <a:gd name="connsiteY8" fmla="*/ 1014761 h 1438508"/>
              <a:gd name="connsiteX9" fmla="*/ 0 w 2969704"/>
              <a:gd name="connsiteY9" fmla="*/ 1092820 h 1438508"/>
              <a:gd name="connsiteX10" fmla="*/ 11151 w 2969704"/>
              <a:gd name="connsiteY10" fmla="*/ 1271239 h 1438508"/>
              <a:gd name="connsiteX11" fmla="*/ 44605 w 2969704"/>
              <a:gd name="connsiteY11" fmla="*/ 1326996 h 1438508"/>
              <a:gd name="connsiteX12" fmla="*/ 66907 w 2969704"/>
              <a:gd name="connsiteY12" fmla="*/ 1360449 h 1438508"/>
              <a:gd name="connsiteX13" fmla="*/ 167268 w 2969704"/>
              <a:gd name="connsiteY13" fmla="*/ 1405054 h 1438508"/>
              <a:gd name="connsiteX14" fmla="*/ 211873 w 2969704"/>
              <a:gd name="connsiteY14" fmla="*/ 1416205 h 1438508"/>
              <a:gd name="connsiteX15" fmla="*/ 289931 w 2969704"/>
              <a:gd name="connsiteY15" fmla="*/ 1438508 h 1438508"/>
              <a:gd name="connsiteX16" fmla="*/ 657922 w 2969704"/>
              <a:gd name="connsiteY16" fmla="*/ 1427356 h 1438508"/>
              <a:gd name="connsiteX17" fmla="*/ 1583473 w 2969704"/>
              <a:gd name="connsiteY17" fmla="*/ 1405054 h 1438508"/>
              <a:gd name="connsiteX18" fmla="*/ 1639229 w 2969704"/>
              <a:gd name="connsiteY18" fmla="*/ 1393903 h 1438508"/>
              <a:gd name="connsiteX19" fmla="*/ 1706136 w 2969704"/>
              <a:gd name="connsiteY19" fmla="*/ 1371600 h 1438508"/>
              <a:gd name="connsiteX20" fmla="*/ 1750741 w 2969704"/>
              <a:gd name="connsiteY20" fmla="*/ 1360449 h 1438508"/>
              <a:gd name="connsiteX21" fmla="*/ 1773044 w 2969704"/>
              <a:gd name="connsiteY21" fmla="*/ 1338147 h 1438508"/>
              <a:gd name="connsiteX22" fmla="*/ 1884556 w 2969704"/>
              <a:gd name="connsiteY22" fmla="*/ 1315844 h 1438508"/>
              <a:gd name="connsiteX23" fmla="*/ 1918009 w 2969704"/>
              <a:gd name="connsiteY23" fmla="*/ 1304693 h 1438508"/>
              <a:gd name="connsiteX24" fmla="*/ 2096429 w 2969704"/>
              <a:gd name="connsiteY24" fmla="*/ 1271239 h 1438508"/>
              <a:gd name="connsiteX25" fmla="*/ 2163336 w 2969704"/>
              <a:gd name="connsiteY25" fmla="*/ 1248937 h 1438508"/>
              <a:gd name="connsiteX26" fmla="*/ 2207941 w 2969704"/>
              <a:gd name="connsiteY26" fmla="*/ 1237786 h 1438508"/>
              <a:gd name="connsiteX27" fmla="*/ 2241395 w 2969704"/>
              <a:gd name="connsiteY27" fmla="*/ 1226635 h 1438508"/>
              <a:gd name="connsiteX28" fmla="*/ 2308302 w 2969704"/>
              <a:gd name="connsiteY28" fmla="*/ 1215483 h 1438508"/>
              <a:gd name="connsiteX29" fmla="*/ 2352907 w 2969704"/>
              <a:gd name="connsiteY29" fmla="*/ 1193181 h 1438508"/>
              <a:gd name="connsiteX30" fmla="*/ 2386361 w 2969704"/>
              <a:gd name="connsiteY30" fmla="*/ 1159727 h 1438508"/>
              <a:gd name="connsiteX31" fmla="*/ 2430966 w 2969704"/>
              <a:gd name="connsiteY31" fmla="*/ 1126274 h 1438508"/>
              <a:gd name="connsiteX32" fmla="*/ 2453268 w 2969704"/>
              <a:gd name="connsiteY32" fmla="*/ 1103971 h 1438508"/>
              <a:gd name="connsiteX33" fmla="*/ 2497873 w 2969704"/>
              <a:gd name="connsiteY33" fmla="*/ 1081669 h 1438508"/>
              <a:gd name="connsiteX34" fmla="*/ 2564780 w 2969704"/>
              <a:gd name="connsiteY34" fmla="*/ 1037064 h 1438508"/>
              <a:gd name="connsiteX35" fmla="*/ 2598234 w 2969704"/>
              <a:gd name="connsiteY35" fmla="*/ 1014761 h 1438508"/>
              <a:gd name="connsiteX36" fmla="*/ 2642839 w 2969704"/>
              <a:gd name="connsiteY36" fmla="*/ 981308 h 1438508"/>
              <a:gd name="connsiteX37" fmla="*/ 2687444 w 2969704"/>
              <a:gd name="connsiteY37" fmla="*/ 959005 h 1438508"/>
              <a:gd name="connsiteX38" fmla="*/ 2754351 w 2969704"/>
              <a:gd name="connsiteY38" fmla="*/ 880947 h 1438508"/>
              <a:gd name="connsiteX39" fmla="*/ 2776653 w 2969704"/>
              <a:gd name="connsiteY39" fmla="*/ 858644 h 1438508"/>
              <a:gd name="connsiteX40" fmla="*/ 2787805 w 2969704"/>
              <a:gd name="connsiteY40" fmla="*/ 825191 h 1438508"/>
              <a:gd name="connsiteX41" fmla="*/ 2810107 w 2969704"/>
              <a:gd name="connsiteY41" fmla="*/ 802888 h 1438508"/>
              <a:gd name="connsiteX42" fmla="*/ 2832409 w 2969704"/>
              <a:gd name="connsiteY42" fmla="*/ 769435 h 1438508"/>
              <a:gd name="connsiteX43" fmla="*/ 2854712 w 2969704"/>
              <a:gd name="connsiteY43" fmla="*/ 747132 h 1438508"/>
              <a:gd name="connsiteX44" fmla="*/ 2877014 w 2969704"/>
              <a:gd name="connsiteY44" fmla="*/ 713678 h 1438508"/>
              <a:gd name="connsiteX45" fmla="*/ 2899317 w 2969704"/>
              <a:gd name="connsiteY45" fmla="*/ 691376 h 1438508"/>
              <a:gd name="connsiteX46" fmla="*/ 2943922 w 2969704"/>
              <a:gd name="connsiteY46" fmla="*/ 635620 h 1438508"/>
              <a:gd name="connsiteX47" fmla="*/ 2955073 w 2969704"/>
              <a:gd name="connsiteY47" fmla="*/ 602166 h 1438508"/>
              <a:gd name="connsiteX48" fmla="*/ 2955073 w 2969704"/>
              <a:gd name="connsiteY48" fmla="*/ 401444 h 1438508"/>
              <a:gd name="connsiteX49" fmla="*/ 2910468 w 2969704"/>
              <a:gd name="connsiteY49" fmla="*/ 356839 h 1438508"/>
              <a:gd name="connsiteX50" fmla="*/ 2888166 w 2969704"/>
              <a:gd name="connsiteY50" fmla="*/ 323386 h 1438508"/>
              <a:gd name="connsiteX51" fmla="*/ 2821258 w 2969704"/>
              <a:gd name="connsiteY51" fmla="*/ 289932 h 1438508"/>
              <a:gd name="connsiteX52" fmla="*/ 2787805 w 2969704"/>
              <a:gd name="connsiteY52" fmla="*/ 267630 h 1438508"/>
              <a:gd name="connsiteX53" fmla="*/ 2631688 w 2969704"/>
              <a:gd name="connsiteY53" fmla="*/ 245327 h 1438508"/>
              <a:gd name="connsiteX54" fmla="*/ 2564780 w 2969704"/>
              <a:gd name="connsiteY54" fmla="*/ 234176 h 1438508"/>
              <a:gd name="connsiteX55" fmla="*/ 2408663 w 2969704"/>
              <a:gd name="connsiteY55" fmla="*/ 223025 h 1438508"/>
              <a:gd name="connsiteX56" fmla="*/ 2330605 w 2969704"/>
              <a:gd name="connsiteY56" fmla="*/ 211874 h 1438508"/>
              <a:gd name="connsiteX57" fmla="*/ 2263697 w 2969704"/>
              <a:gd name="connsiteY57" fmla="*/ 200722 h 1438508"/>
              <a:gd name="connsiteX58" fmla="*/ 2129883 w 2969704"/>
              <a:gd name="connsiteY58" fmla="*/ 189571 h 1438508"/>
              <a:gd name="connsiteX59" fmla="*/ 2007219 w 2969704"/>
              <a:gd name="connsiteY59" fmla="*/ 156117 h 1438508"/>
              <a:gd name="connsiteX60" fmla="*/ 1973766 w 2969704"/>
              <a:gd name="connsiteY60" fmla="*/ 144966 h 1438508"/>
              <a:gd name="connsiteX61" fmla="*/ 1940312 w 2969704"/>
              <a:gd name="connsiteY61" fmla="*/ 133815 h 1438508"/>
              <a:gd name="connsiteX62" fmla="*/ 1839951 w 2969704"/>
              <a:gd name="connsiteY62" fmla="*/ 89210 h 1438508"/>
              <a:gd name="connsiteX63" fmla="*/ 1795346 w 2969704"/>
              <a:gd name="connsiteY63" fmla="*/ 78059 h 1438508"/>
              <a:gd name="connsiteX64" fmla="*/ 1672683 w 2969704"/>
              <a:gd name="connsiteY64" fmla="*/ 55756 h 1438508"/>
              <a:gd name="connsiteX65" fmla="*/ 1639229 w 2969704"/>
              <a:gd name="connsiteY65" fmla="*/ 44605 h 1438508"/>
              <a:gd name="connsiteX66" fmla="*/ 1483112 w 2969704"/>
              <a:gd name="connsiteY66" fmla="*/ 22303 h 1438508"/>
              <a:gd name="connsiteX67" fmla="*/ 1416205 w 2969704"/>
              <a:gd name="connsiteY67" fmla="*/ 0 h 1438508"/>
              <a:gd name="connsiteX68" fmla="*/ 1182029 w 2969704"/>
              <a:gd name="connsiteY68" fmla="*/ 11152 h 1438508"/>
              <a:gd name="connsiteX69" fmla="*/ 1126273 w 2969704"/>
              <a:gd name="connsiteY69" fmla="*/ 22303 h 1438508"/>
              <a:gd name="connsiteX70" fmla="*/ 1048214 w 2969704"/>
              <a:gd name="connsiteY70" fmla="*/ 44605 h 1438508"/>
              <a:gd name="connsiteX71" fmla="*/ 1003609 w 2969704"/>
              <a:gd name="connsiteY71" fmla="*/ 55756 h 1438508"/>
              <a:gd name="connsiteX72" fmla="*/ 903248 w 2969704"/>
              <a:gd name="connsiteY72" fmla="*/ 100361 h 1438508"/>
              <a:gd name="connsiteX73" fmla="*/ 836341 w 2969704"/>
              <a:gd name="connsiteY73" fmla="*/ 144966 h 1438508"/>
              <a:gd name="connsiteX74" fmla="*/ 802888 w 2969704"/>
              <a:gd name="connsiteY74" fmla="*/ 167269 h 1438508"/>
              <a:gd name="connsiteX75" fmla="*/ 780585 w 2969704"/>
              <a:gd name="connsiteY75" fmla="*/ 189571 h 1438508"/>
              <a:gd name="connsiteX76" fmla="*/ 713678 w 2969704"/>
              <a:gd name="connsiteY76" fmla="*/ 234176 h 1438508"/>
              <a:gd name="connsiteX77" fmla="*/ 669073 w 2969704"/>
              <a:gd name="connsiteY77" fmla="*/ 278781 h 1438508"/>
              <a:gd name="connsiteX78" fmla="*/ 635619 w 2969704"/>
              <a:gd name="connsiteY78" fmla="*/ 301083 h 1438508"/>
              <a:gd name="connsiteX79" fmla="*/ 591014 w 2969704"/>
              <a:gd name="connsiteY79" fmla="*/ 345688 h 1438508"/>
              <a:gd name="connsiteX80" fmla="*/ 524107 w 2969704"/>
              <a:gd name="connsiteY80" fmla="*/ 412596 h 1438508"/>
              <a:gd name="connsiteX81" fmla="*/ 490653 w 2969704"/>
              <a:gd name="connsiteY81" fmla="*/ 446049 h 1438508"/>
              <a:gd name="connsiteX82" fmla="*/ 468351 w 2969704"/>
              <a:gd name="connsiteY82" fmla="*/ 468352 h 1438508"/>
              <a:gd name="connsiteX83" fmla="*/ 401444 w 2969704"/>
              <a:gd name="connsiteY83" fmla="*/ 512956 h 1438508"/>
              <a:gd name="connsiteX84" fmla="*/ 367990 w 2969704"/>
              <a:gd name="connsiteY84" fmla="*/ 524108 h 1438508"/>
              <a:gd name="connsiteX85" fmla="*/ 334536 w 2969704"/>
              <a:gd name="connsiteY85" fmla="*/ 546410 h 1438508"/>
              <a:gd name="connsiteX86" fmla="*/ 278780 w 2969704"/>
              <a:gd name="connsiteY86" fmla="*/ 535259 h 1438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2969704" h="1438508">
                <a:moveTo>
                  <a:pt x="278780" y="535259"/>
                </a:moveTo>
                <a:cubicBezTo>
                  <a:pt x="263912" y="557561"/>
                  <a:pt x="265735" y="659817"/>
                  <a:pt x="245327" y="680225"/>
                </a:cubicBezTo>
                <a:cubicBezTo>
                  <a:pt x="237893" y="687659"/>
                  <a:pt x="229332" y="694116"/>
                  <a:pt x="223024" y="702527"/>
                </a:cubicBezTo>
                <a:cubicBezTo>
                  <a:pt x="206941" y="723970"/>
                  <a:pt x="193287" y="747132"/>
                  <a:pt x="178419" y="769435"/>
                </a:cubicBezTo>
                <a:lnTo>
                  <a:pt x="156117" y="802888"/>
                </a:lnTo>
                <a:lnTo>
                  <a:pt x="111512" y="869796"/>
                </a:lnTo>
                <a:cubicBezTo>
                  <a:pt x="104078" y="880947"/>
                  <a:pt x="98685" y="893772"/>
                  <a:pt x="89209" y="903249"/>
                </a:cubicBezTo>
                <a:lnTo>
                  <a:pt x="66907" y="925552"/>
                </a:lnTo>
                <a:cubicBezTo>
                  <a:pt x="41280" y="1002433"/>
                  <a:pt x="61229" y="975836"/>
                  <a:pt x="22302" y="1014761"/>
                </a:cubicBezTo>
                <a:cubicBezTo>
                  <a:pt x="17044" y="1030537"/>
                  <a:pt x="0" y="1078818"/>
                  <a:pt x="0" y="1092820"/>
                </a:cubicBezTo>
                <a:cubicBezTo>
                  <a:pt x="0" y="1152409"/>
                  <a:pt x="4913" y="1211977"/>
                  <a:pt x="11151" y="1271239"/>
                </a:cubicBezTo>
                <a:cubicBezTo>
                  <a:pt x="15259" y="1310264"/>
                  <a:pt x="23264" y="1300320"/>
                  <a:pt x="44605" y="1326996"/>
                </a:cubicBezTo>
                <a:cubicBezTo>
                  <a:pt x="52977" y="1337461"/>
                  <a:pt x="57430" y="1350972"/>
                  <a:pt x="66907" y="1360449"/>
                </a:cubicBezTo>
                <a:cubicBezTo>
                  <a:pt x="91317" y="1384859"/>
                  <a:pt x="137821" y="1397692"/>
                  <a:pt x="167268" y="1405054"/>
                </a:cubicBezTo>
                <a:cubicBezTo>
                  <a:pt x="182136" y="1408771"/>
                  <a:pt x="197137" y="1411995"/>
                  <a:pt x="211873" y="1416205"/>
                </a:cubicBezTo>
                <a:cubicBezTo>
                  <a:pt x="323907" y="1448214"/>
                  <a:pt x="150426" y="1403629"/>
                  <a:pt x="289931" y="1438508"/>
                </a:cubicBezTo>
                <a:lnTo>
                  <a:pt x="657922" y="1427356"/>
                </a:lnTo>
                <a:cubicBezTo>
                  <a:pt x="1592158" y="1406823"/>
                  <a:pt x="1005360" y="1428178"/>
                  <a:pt x="1583473" y="1405054"/>
                </a:cubicBezTo>
                <a:cubicBezTo>
                  <a:pt x="1602058" y="1401337"/>
                  <a:pt x="1620943" y="1398890"/>
                  <a:pt x="1639229" y="1393903"/>
                </a:cubicBezTo>
                <a:cubicBezTo>
                  <a:pt x="1661909" y="1387717"/>
                  <a:pt x="1683329" y="1377302"/>
                  <a:pt x="1706136" y="1371600"/>
                </a:cubicBezTo>
                <a:lnTo>
                  <a:pt x="1750741" y="1360449"/>
                </a:lnTo>
                <a:cubicBezTo>
                  <a:pt x="1758175" y="1353015"/>
                  <a:pt x="1763640" y="1342849"/>
                  <a:pt x="1773044" y="1338147"/>
                </a:cubicBezTo>
                <a:cubicBezTo>
                  <a:pt x="1790816" y="1329261"/>
                  <a:pt x="1874479" y="1318083"/>
                  <a:pt x="1884556" y="1315844"/>
                </a:cubicBezTo>
                <a:cubicBezTo>
                  <a:pt x="1896030" y="1313294"/>
                  <a:pt x="1906483" y="1306998"/>
                  <a:pt x="1918009" y="1304693"/>
                </a:cubicBezTo>
                <a:cubicBezTo>
                  <a:pt x="1986101" y="1291075"/>
                  <a:pt x="2035352" y="1289562"/>
                  <a:pt x="2096429" y="1271239"/>
                </a:cubicBezTo>
                <a:cubicBezTo>
                  <a:pt x="2118946" y="1264484"/>
                  <a:pt x="2140529" y="1254639"/>
                  <a:pt x="2163336" y="1248937"/>
                </a:cubicBezTo>
                <a:cubicBezTo>
                  <a:pt x="2178204" y="1245220"/>
                  <a:pt x="2193205" y="1241996"/>
                  <a:pt x="2207941" y="1237786"/>
                </a:cubicBezTo>
                <a:cubicBezTo>
                  <a:pt x="2219243" y="1234557"/>
                  <a:pt x="2229920" y="1229185"/>
                  <a:pt x="2241395" y="1226635"/>
                </a:cubicBezTo>
                <a:cubicBezTo>
                  <a:pt x="2263467" y="1221730"/>
                  <a:pt x="2286000" y="1219200"/>
                  <a:pt x="2308302" y="1215483"/>
                </a:cubicBezTo>
                <a:cubicBezTo>
                  <a:pt x="2323170" y="1208049"/>
                  <a:pt x="2339380" y="1202843"/>
                  <a:pt x="2352907" y="1193181"/>
                </a:cubicBezTo>
                <a:cubicBezTo>
                  <a:pt x="2365740" y="1184015"/>
                  <a:pt x="2374387" y="1169990"/>
                  <a:pt x="2386361" y="1159727"/>
                </a:cubicBezTo>
                <a:cubicBezTo>
                  <a:pt x="2400472" y="1147632"/>
                  <a:pt x="2416688" y="1138172"/>
                  <a:pt x="2430966" y="1126274"/>
                </a:cubicBezTo>
                <a:cubicBezTo>
                  <a:pt x="2439043" y="1119543"/>
                  <a:pt x="2444520" y="1109803"/>
                  <a:pt x="2453268" y="1103971"/>
                </a:cubicBezTo>
                <a:cubicBezTo>
                  <a:pt x="2467099" y="1094750"/>
                  <a:pt x="2483619" y="1090222"/>
                  <a:pt x="2497873" y="1081669"/>
                </a:cubicBezTo>
                <a:cubicBezTo>
                  <a:pt x="2520857" y="1067878"/>
                  <a:pt x="2542478" y="1051932"/>
                  <a:pt x="2564780" y="1037064"/>
                </a:cubicBezTo>
                <a:cubicBezTo>
                  <a:pt x="2575931" y="1029630"/>
                  <a:pt x="2587512" y="1022802"/>
                  <a:pt x="2598234" y="1014761"/>
                </a:cubicBezTo>
                <a:cubicBezTo>
                  <a:pt x="2613102" y="1003610"/>
                  <a:pt x="2627079" y="991158"/>
                  <a:pt x="2642839" y="981308"/>
                </a:cubicBezTo>
                <a:cubicBezTo>
                  <a:pt x="2656936" y="972498"/>
                  <a:pt x="2672576" y="966439"/>
                  <a:pt x="2687444" y="959005"/>
                </a:cubicBezTo>
                <a:cubicBezTo>
                  <a:pt x="2721411" y="908055"/>
                  <a:pt x="2700268" y="935031"/>
                  <a:pt x="2754351" y="880947"/>
                </a:cubicBezTo>
                <a:lnTo>
                  <a:pt x="2776653" y="858644"/>
                </a:lnTo>
                <a:cubicBezTo>
                  <a:pt x="2780370" y="847493"/>
                  <a:pt x="2781757" y="835270"/>
                  <a:pt x="2787805" y="825191"/>
                </a:cubicBezTo>
                <a:cubicBezTo>
                  <a:pt x="2793214" y="816176"/>
                  <a:pt x="2803539" y="811098"/>
                  <a:pt x="2810107" y="802888"/>
                </a:cubicBezTo>
                <a:cubicBezTo>
                  <a:pt x="2818479" y="792423"/>
                  <a:pt x="2824037" y="779900"/>
                  <a:pt x="2832409" y="769435"/>
                </a:cubicBezTo>
                <a:cubicBezTo>
                  <a:pt x="2838977" y="761225"/>
                  <a:pt x="2848144" y="755342"/>
                  <a:pt x="2854712" y="747132"/>
                </a:cubicBezTo>
                <a:cubicBezTo>
                  <a:pt x="2863084" y="736667"/>
                  <a:pt x="2868642" y="724143"/>
                  <a:pt x="2877014" y="713678"/>
                </a:cubicBezTo>
                <a:cubicBezTo>
                  <a:pt x="2883582" y="705468"/>
                  <a:pt x="2892749" y="699586"/>
                  <a:pt x="2899317" y="691376"/>
                </a:cubicBezTo>
                <a:cubicBezTo>
                  <a:pt x="2955586" y="621040"/>
                  <a:pt x="2890071" y="689468"/>
                  <a:pt x="2943922" y="635620"/>
                </a:cubicBezTo>
                <a:cubicBezTo>
                  <a:pt x="2947639" y="624469"/>
                  <a:pt x="2952222" y="613570"/>
                  <a:pt x="2955073" y="602166"/>
                </a:cubicBezTo>
                <a:cubicBezTo>
                  <a:pt x="2972125" y="533957"/>
                  <a:pt x="2976892" y="475630"/>
                  <a:pt x="2955073" y="401444"/>
                </a:cubicBezTo>
                <a:cubicBezTo>
                  <a:pt x="2949140" y="381271"/>
                  <a:pt x="2922132" y="374335"/>
                  <a:pt x="2910468" y="356839"/>
                </a:cubicBezTo>
                <a:cubicBezTo>
                  <a:pt x="2903034" y="345688"/>
                  <a:pt x="2897643" y="332863"/>
                  <a:pt x="2888166" y="323386"/>
                </a:cubicBezTo>
                <a:cubicBezTo>
                  <a:pt x="2866548" y="301768"/>
                  <a:pt x="2848468" y="299002"/>
                  <a:pt x="2821258" y="289932"/>
                </a:cubicBezTo>
                <a:cubicBezTo>
                  <a:pt x="2810107" y="282498"/>
                  <a:pt x="2800123" y="272909"/>
                  <a:pt x="2787805" y="267630"/>
                </a:cubicBezTo>
                <a:cubicBezTo>
                  <a:pt x="2750229" y="251526"/>
                  <a:pt x="2652983" y="247989"/>
                  <a:pt x="2631688" y="245327"/>
                </a:cubicBezTo>
                <a:cubicBezTo>
                  <a:pt x="2609252" y="242523"/>
                  <a:pt x="2587278" y="236426"/>
                  <a:pt x="2564780" y="234176"/>
                </a:cubicBezTo>
                <a:cubicBezTo>
                  <a:pt x="2512867" y="228985"/>
                  <a:pt x="2460702" y="226742"/>
                  <a:pt x="2408663" y="223025"/>
                </a:cubicBezTo>
                <a:lnTo>
                  <a:pt x="2330605" y="211874"/>
                </a:lnTo>
                <a:cubicBezTo>
                  <a:pt x="2308258" y="208436"/>
                  <a:pt x="2286169" y="203219"/>
                  <a:pt x="2263697" y="200722"/>
                </a:cubicBezTo>
                <a:cubicBezTo>
                  <a:pt x="2219212" y="195779"/>
                  <a:pt x="2174488" y="193288"/>
                  <a:pt x="2129883" y="189571"/>
                </a:cubicBezTo>
                <a:cubicBezTo>
                  <a:pt x="2051074" y="173809"/>
                  <a:pt x="2092109" y="184414"/>
                  <a:pt x="2007219" y="156117"/>
                </a:cubicBezTo>
                <a:lnTo>
                  <a:pt x="1973766" y="144966"/>
                </a:lnTo>
                <a:cubicBezTo>
                  <a:pt x="1962615" y="141249"/>
                  <a:pt x="1950092" y="140335"/>
                  <a:pt x="1940312" y="133815"/>
                </a:cubicBezTo>
                <a:cubicBezTo>
                  <a:pt x="1896378" y="104526"/>
                  <a:pt x="1903645" y="105133"/>
                  <a:pt x="1839951" y="89210"/>
                </a:cubicBezTo>
                <a:cubicBezTo>
                  <a:pt x="1825083" y="85493"/>
                  <a:pt x="1810425" y="80801"/>
                  <a:pt x="1795346" y="78059"/>
                </a:cubicBezTo>
                <a:cubicBezTo>
                  <a:pt x="1708470" y="62264"/>
                  <a:pt x="1739082" y="74727"/>
                  <a:pt x="1672683" y="55756"/>
                </a:cubicBezTo>
                <a:cubicBezTo>
                  <a:pt x="1661381" y="52527"/>
                  <a:pt x="1650794" y="46708"/>
                  <a:pt x="1639229" y="44605"/>
                </a:cubicBezTo>
                <a:cubicBezTo>
                  <a:pt x="1590828" y="35805"/>
                  <a:pt x="1531864" y="34491"/>
                  <a:pt x="1483112" y="22303"/>
                </a:cubicBezTo>
                <a:cubicBezTo>
                  <a:pt x="1460305" y="16601"/>
                  <a:pt x="1416205" y="0"/>
                  <a:pt x="1416205" y="0"/>
                </a:cubicBezTo>
                <a:cubicBezTo>
                  <a:pt x="1338146" y="3717"/>
                  <a:pt x="1259946" y="5158"/>
                  <a:pt x="1182029" y="11152"/>
                </a:cubicBezTo>
                <a:cubicBezTo>
                  <a:pt x="1163131" y="12606"/>
                  <a:pt x="1144775" y="18192"/>
                  <a:pt x="1126273" y="22303"/>
                </a:cubicBezTo>
                <a:cubicBezTo>
                  <a:pt x="1047837" y="39733"/>
                  <a:pt x="1113409" y="25978"/>
                  <a:pt x="1048214" y="44605"/>
                </a:cubicBezTo>
                <a:cubicBezTo>
                  <a:pt x="1033478" y="48815"/>
                  <a:pt x="1018148" y="50909"/>
                  <a:pt x="1003609" y="55756"/>
                </a:cubicBezTo>
                <a:cubicBezTo>
                  <a:pt x="978448" y="64143"/>
                  <a:pt x="927531" y="85791"/>
                  <a:pt x="903248" y="100361"/>
                </a:cubicBezTo>
                <a:cubicBezTo>
                  <a:pt x="880264" y="114152"/>
                  <a:pt x="858643" y="130098"/>
                  <a:pt x="836341" y="144966"/>
                </a:cubicBezTo>
                <a:cubicBezTo>
                  <a:pt x="825190" y="152400"/>
                  <a:pt x="812365" y="157793"/>
                  <a:pt x="802888" y="167269"/>
                </a:cubicBezTo>
                <a:cubicBezTo>
                  <a:pt x="795454" y="174703"/>
                  <a:pt x="788996" y="183263"/>
                  <a:pt x="780585" y="189571"/>
                </a:cubicBezTo>
                <a:cubicBezTo>
                  <a:pt x="759142" y="205653"/>
                  <a:pt x="732631" y="215223"/>
                  <a:pt x="713678" y="234176"/>
                </a:cubicBezTo>
                <a:cubicBezTo>
                  <a:pt x="698810" y="249044"/>
                  <a:pt x="686569" y="267118"/>
                  <a:pt x="669073" y="278781"/>
                </a:cubicBezTo>
                <a:cubicBezTo>
                  <a:pt x="657922" y="286215"/>
                  <a:pt x="645795" y="292361"/>
                  <a:pt x="635619" y="301083"/>
                </a:cubicBezTo>
                <a:cubicBezTo>
                  <a:pt x="619654" y="314767"/>
                  <a:pt x="605882" y="330820"/>
                  <a:pt x="591014" y="345688"/>
                </a:cubicBezTo>
                <a:lnTo>
                  <a:pt x="524107" y="412596"/>
                </a:lnTo>
                <a:lnTo>
                  <a:pt x="490653" y="446049"/>
                </a:lnTo>
                <a:cubicBezTo>
                  <a:pt x="483219" y="453483"/>
                  <a:pt x="477099" y="462520"/>
                  <a:pt x="468351" y="468352"/>
                </a:cubicBezTo>
                <a:cubicBezTo>
                  <a:pt x="446049" y="483220"/>
                  <a:pt x="426872" y="504479"/>
                  <a:pt x="401444" y="512956"/>
                </a:cubicBezTo>
                <a:cubicBezTo>
                  <a:pt x="390293" y="516673"/>
                  <a:pt x="378504" y="518851"/>
                  <a:pt x="367990" y="524108"/>
                </a:cubicBezTo>
                <a:cubicBezTo>
                  <a:pt x="356003" y="530102"/>
                  <a:pt x="346523" y="540416"/>
                  <a:pt x="334536" y="546410"/>
                </a:cubicBezTo>
                <a:cubicBezTo>
                  <a:pt x="309883" y="558737"/>
                  <a:pt x="293648" y="512957"/>
                  <a:pt x="278780" y="535259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8CC2EF74-83FF-884E-962C-473427999633}"/>
              </a:ext>
            </a:extLst>
          </p:cNvPr>
          <p:cNvSpPr/>
          <p:nvPr/>
        </p:nvSpPr>
        <p:spPr>
          <a:xfrm>
            <a:off x="4371278" y="3522736"/>
            <a:ext cx="3601844" cy="1829849"/>
          </a:xfrm>
          <a:custGeom>
            <a:avLst/>
            <a:gdLst>
              <a:gd name="connsiteX0" fmla="*/ 959005 w 3601844"/>
              <a:gd name="connsiteY0" fmla="*/ 257527 h 1829849"/>
              <a:gd name="connsiteX1" fmla="*/ 925551 w 3601844"/>
              <a:gd name="connsiteY1" fmla="*/ 402493 h 1829849"/>
              <a:gd name="connsiteX2" fmla="*/ 903249 w 3601844"/>
              <a:gd name="connsiteY2" fmla="*/ 424796 h 1829849"/>
              <a:gd name="connsiteX3" fmla="*/ 892098 w 3601844"/>
              <a:gd name="connsiteY3" fmla="*/ 458249 h 1829849"/>
              <a:gd name="connsiteX4" fmla="*/ 836342 w 3601844"/>
              <a:gd name="connsiteY4" fmla="*/ 502854 h 1829849"/>
              <a:gd name="connsiteX5" fmla="*/ 814039 w 3601844"/>
              <a:gd name="connsiteY5" fmla="*/ 525157 h 1829849"/>
              <a:gd name="connsiteX6" fmla="*/ 791737 w 3601844"/>
              <a:gd name="connsiteY6" fmla="*/ 558610 h 1829849"/>
              <a:gd name="connsiteX7" fmla="*/ 769434 w 3601844"/>
              <a:gd name="connsiteY7" fmla="*/ 580913 h 1829849"/>
              <a:gd name="connsiteX8" fmla="*/ 747132 w 3601844"/>
              <a:gd name="connsiteY8" fmla="*/ 614366 h 1829849"/>
              <a:gd name="connsiteX9" fmla="*/ 724829 w 3601844"/>
              <a:gd name="connsiteY9" fmla="*/ 636669 h 1829849"/>
              <a:gd name="connsiteX10" fmla="*/ 680224 w 3601844"/>
              <a:gd name="connsiteY10" fmla="*/ 692425 h 1829849"/>
              <a:gd name="connsiteX11" fmla="*/ 613317 w 3601844"/>
              <a:gd name="connsiteY11" fmla="*/ 737030 h 1829849"/>
              <a:gd name="connsiteX12" fmla="*/ 579863 w 3601844"/>
              <a:gd name="connsiteY12" fmla="*/ 759332 h 1829849"/>
              <a:gd name="connsiteX13" fmla="*/ 524107 w 3601844"/>
              <a:gd name="connsiteY13" fmla="*/ 803937 h 1829849"/>
              <a:gd name="connsiteX14" fmla="*/ 490654 w 3601844"/>
              <a:gd name="connsiteY14" fmla="*/ 815088 h 1829849"/>
              <a:gd name="connsiteX15" fmla="*/ 457200 w 3601844"/>
              <a:gd name="connsiteY15" fmla="*/ 837391 h 1829849"/>
              <a:gd name="connsiteX16" fmla="*/ 390293 w 3601844"/>
              <a:gd name="connsiteY16" fmla="*/ 859693 h 1829849"/>
              <a:gd name="connsiteX17" fmla="*/ 334537 w 3601844"/>
              <a:gd name="connsiteY17" fmla="*/ 893147 h 1829849"/>
              <a:gd name="connsiteX18" fmla="*/ 289932 w 3601844"/>
              <a:gd name="connsiteY18" fmla="*/ 937752 h 1829849"/>
              <a:gd name="connsiteX19" fmla="*/ 256478 w 3601844"/>
              <a:gd name="connsiteY19" fmla="*/ 960054 h 1829849"/>
              <a:gd name="connsiteX20" fmla="*/ 189571 w 3601844"/>
              <a:gd name="connsiteY20" fmla="*/ 1026962 h 1829849"/>
              <a:gd name="connsiteX21" fmla="*/ 133815 w 3601844"/>
              <a:gd name="connsiteY21" fmla="*/ 1082718 h 1829849"/>
              <a:gd name="connsiteX22" fmla="*/ 111512 w 3601844"/>
              <a:gd name="connsiteY22" fmla="*/ 1105020 h 1829849"/>
              <a:gd name="connsiteX23" fmla="*/ 89210 w 3601844"/>
              <a:gd name="connsiteY23" fmla="*/ 1127323 h 1829849"/>
              <a:gd name="connsiteX24" fmla="*/ 78059 w 3601844"/>
              <a:gd name="connsiteY24" fmla="*/ 1160776 h 1829849"/>
              <a:gd name="connsiteX25" fmla="*/ 33454 w 3601844"/>
              <a:gd name="connsiteY25" fmla="*/ 1216532 h 1829849"/>
              <a:gd name="connsiteX26" fmla="*/ 11151 w 3601844"/>
              <a:gd name="connsiteY26" fmla="*/ 1283440 h 1829849"/>
              <a:gd name="connsiteX27" fmla="*/ 0 w 3601844"/>
              <a:gd name="connsiteY27" fmla="*/ 1383801 h 1829849"/>
              <a:gd name="connsiteX28" fmla="*/ 11151 w 3601844"/>
              <a:gd name="connsiteY28" fmla="*/ 1562220 h 1829849"/>
              <a:gd name="connsiteX29" fmla="*/ 33454 w 3601844"/>
              <a:gd name="connsiteY29" fmla="*/ 1629127 h 1829849"/>
              <a:gd name="connsiteX30" fmla="*/ 44605 w 3601844"/>
              <a:gd name="connsiteY30" fmla="*/ 1662581 h 1829849"/>
              <a:gd name="connsiteX31" fmla="*/ 66907 w 3601844"/>
              <a:gd name="connsiteY31" fmla="*/ 1684884 h 1829849"/>
              <a:gd name="connsiteX32" fmla="*/ 111512 w 3601844"/>
              <a:gd name="connsiteY32" fmla="*/ 1740640 h 1829849"/>
              <a:gd name="connsiteX33" fmla="*/ 144966 w 3601844"/>
              <a:gd name="connsiteY33" fmla="*/ 1751791 h 1829849"/>
              <a:gd name="connsiteX34" fmla="*/ 178420 w 3601844"/>
              <a:gd name="connsiteY34" fmla="*/ 1774093 h 1829849"/>
              <a:gd name="connsiteX35" fmla="*/ 245327 w 3601844"/>
              <a:gd name="connsiteY35" fmla="*/ 1796396 h 1829849"/>
              <a:gd name="connsiteX36" fmla="*/ 312234 w 3601844"/>
              <a:gd name="connsiteY36" fmla="*/ 1829849 h 1829849"/>
              <a:gd name="connsiteX37" fmla="*/ 468351 w 3601844"/>
              <a:gd name="connsiteY37" fmla="*/ 1818698 h 1829849"/>
              <a:gd name="connsiteX38" fmla="*/ 557561 w 3601844"/>
              <a:gd name="connsiteY38" fmla="*/ 1785244 h 1829849"/>
              <a:gd name="connsiteX39" fmla="*/ 635620 w 3601844"/>
              <a:gd name="connsiteY39" fmla="*/ 1762942 h 1829849"/>
              <a:gd name="connsiteX40" fmla="*/ 669073 w 3601844"/>
              <a:gd name="connsiteY40" fmla="*/ 1740640 h 1829849"/>
              <a:gd name="connsiteX41" fmla="*/ 713678 w 3601844"/>
              <a:gd name="connsiteY41" fmla="*/ 1729488 h 1829849"/>
              <a:gd name="connsiteX42" fmla="*/ 735981 w 3601844"/>
              <a:gd name="connsiteY42" fmla="*/ 1707186 h 1829849"/>
              <a:gd name="connsiteX43" fmla="*/ 802888 w 3601844"/>
              <a:gd name="connsiteY43" fmla="*/ 1684884 h 1829849"/>
              <a:gd name="connsiteX44" fmla="*/ 836342 w 3601844"/>
              <a:gd name="connsiteY44" fmla="*/ 1662581 h 1829849"/>
              <a:gd name="connsiteX45" fmla="*/ 903249 w 3601844"/>
              <a:gd name="connsiteY45" fmla="*/ 1640279 h 1829849"/>
              <a:gd name="connsiteX46" fmla="*/ 970156 w 3601844"/>
              <a:gd name="connsiteY46" fmla="*/ 1617976 h 1829849"/>
              <a:gd name="connsiteX47" fmla="*/ 1003610 w 3601844"/>
              <a:gd name="connsiteY47" fmla="*/ 1606825 h 1829849"/>
              <a:gd name="connsiteX48" fmla="*/ 1037063 w 3601844"/>
              <a:gd name="connsiteY48" fmla="*/ 1595674 h 1829849"/>
              <a:gd name="connsiteX49" fmla="*/ 1137424 w 3601844"/>
              <a:gd name="connsiteY49" fmla="*/ 1551069 h 1829849"/>
              <a:gd name="connsiteX50" fmla="*/ 1170878 w 3601844"/>
              <a:gd name="connsiteY50" fmla="*/ 1539918 h 1829849"/>
              <a:gd name="connsiteX51" fmla="*/ 1237785 w 3601844"/>
              <a:gd name="connsiteY51" fmla="*/ 1506464 h 1829849"/>
              <a:gd name="connsiteX52" fmla="*/ 1282390 w 3601844"/>
              <a:gd name="connsiteY52" fmla="*/ 1484162 h 1829849"/>
              <a:gd name="connsiteX53" fmla="*/ 1371600 w 3601844"/>
              <a:gd name="connsiteY53" fmla="*/ 1461859 h 1829849"/>
              <a:gd name="connsiteX54" fmla="*/ 1527717 w 3601844"/>
              <a:gd name="connsiteY54" fmla="*/ 1473010 h 1829849"/>
              <a:gd name="connsiteX55" fmla="*/ 1583473 w 3601844"/>
              <a:gd name="connsiteY55" fmla="*/ 1484162 h 1829849"/>
              <a:gd name="connsiteX56" fmla="*/ 1650381 w 3601844"/>
              <a:gd name="connsiteY56" fmla="*/ 1495313 h 1829849"/>
              <a:gd name="connsiteX57" fmla="*/ 1795346 w 3601844"/>
              <a:gd name="connsiteY57" fmla="*/ 1517615 h 1829849"/>
              <a:gd name="connsiteX58" fmla="*/ 2341756 w 3601844"/>
              <a:gd name="connsiteY58" fmla="*/ 1506464 h 1829849"/>
              <a:gd name="connsiteX59" fmla="*/ 2408663 w 3601844"/>
              <a:gd name="connsiteY59" fmla="*/ 1484162 h 1829849"/>
              <a:gd name="connsiteX60" fmla="*/ 2486722 w 3601844"/>
              <a:gd name="connsiteY60" fmla="*/ 1461859 h 1829849"/>
              <a:gd name="connsiteX61" fmla="*/ 2531327 w 3601844"/>
              <a:gd name="connsiteY61" fmla="*/ 1450708 h 1829849"/>
              <a:gd name="connsiteX62" fmla="*/ 2598234 w 3601844"/>
              <a:gd name="connsiteY62" fmla="*/ 1428405 h 1829849"/>
              <a:gd name="connsiteX63" fmla="*/ 2665142 w 3601844"/>
              <a:gd name="connsiteY63" fmla="*/ 1406103 h 1829849"/>
              <a:gd name="connsiteX64" fmla="*/ 2698595 w 3601844"/>
              <a:gd name="connsiteY64" fmla="*/ 1394952 h 1829849"/>
              <a:gd name="connsiteX65" fmla="*/ 2743200 w 3601844"/>
              <a:gd name="connsiteY65" fmla="*/ 1383801 h 1829849"/>
              <a:gd name="connsiteX66" fmla="*/ 2787805 w 3601844"/>
              <a:gd name="connsiteY66" fmla="*/ 1361498 h 1829849"/>
              <a:gd name="connsiteX67" fmla="*/ 2832410 w 3601844"/>
              <a:gd name="connsiteY67" fmla="*/ 1350347 h 1829849"/>
              <a:gd name="connsiteX68" fmla="*/ 2955073 w 3601844"/>
              <a:gd name="connsiteY68" fmla="*/ 1316893 h 1829849"/>
              <a:gd name="connsiteX69" fmla="*/ 2999678 w 3601844"/>
              <a:gd name="connsiteY69" fmla="*/ 1305742 h 1829849"/>
              <a:gd name="connsiteX70" fmla="*/ 3055434 w 3601844"/>
              <a:gd name="connsiteY70" fmla="*/ 1294591 h 1829849"/>
              <a:gd name="connsiteX71" fmla="*/ 3100039 w 3601844"/>
              <a:gd name="connsiteY71" fmla="*/ 1283440 h 1829849"/>
              <a:gd name="connsiteX72" fmla="*/ 3378820 w 3601844"/>
              <a:gd name="connsiteY72" fmla="*/ 1261137 h 1829849"/>
              <a:gd name="connsiteX73" fmla="*/ 3423424 w 3601844"/>
              <a:gd name="connsiteY73" fmla="*/ 1249986 h 1829849"/>
              <a:gd name="connsiteX74" fmla="*/ 3490332 w 3601844"/>
              <a:gd name="connsiteY74" fmla="*/ 1227684 h 1829849"/>
              <a:gd name="connsiteX75" fmla="*/ 3512634 w 3601844"/>
              <a:gd name="connsiteY75" fmla="*/ 1205381 h 1829849"/>
              <a:gd name="connsiteX76" fmla="*/ 3557239 w 3601844"/>
              <a:gd name="connsiteY76" fmla="*/ 1138474 h 1829849"/>
              <a:gd name="connsiteX77" fmla="*/ 3579542 w 3601844"/>
              <a:gd name="connsiteY77" fmla="*/ 1071566 h 1829849"/>
              <a:gd name="connsiteX78" fmla="*/ 3590693 w 3601844"/>
              <a:gd name="connsiteY78" fmla="*/ 1038113 h 1829849"/>
              <a:gd name="connsiteX79" fmla="*/ 3601844 w 3601844"/>
              <a:gd name="connsiteY79" fmla="*/ 982357 h 1829849"/>
              <a:gd name="connsiteX80" fmla="*/ 3590693 w 3601844"/>
              <a:gd name="connsiteY80" fmla="*/ 614366 h 1829849"/>
              <a:gd name="connsiteX81" fmla="*/ 3579542 w 3601844"/>
              <a:gd name="connsiteY81" fmla="*/ 480552 h 1829849"/>
              <a:gd name="connsiteX82" fmla="*/ 3557239 w 3601844"/>
              <a:gd name="connsiteY82" fmla="*/ 402493 h 1829849"/>
              <a:gd name="connsiteX83" fmla="*/ 3546088 w 3601844"/>
              <a:gd name="connsiteY83" fmla="*/ 346737 h 1829849"/>
              <a:gd name="connsiteX84" fmla="*/ 3534937 w 3601844"/>
              <a:gd name="connsiteY84" fmla="*/ 302132 h 1829849"/>
              <a:gd name="connsiteX85" fmla="*/ 3512634 w 3601844"/>
              <a:gd name="connsiteY85" fmla="*/ 179469 h 1829849"/>
              <a:gd name="connsiteX86" fmla="*/ 3490332 w 3601844"/>
              <a:gd name="connsiteY86" fmla="*/ 157166 h 1829849"/>
              <a:gd name="connsiteX87" fmla="*/ 3456878 w 3601844"/>
              <a:gd name="connsiteY87" fmla="*/ 134864 h 1829849"/>
              <a:gd name="connsiteX88" fmla="*/ 3423424 w 3601844"/>
              <a:gd name="connsiteY88" fmla="*/ 123713 h 1829849"/>
              <a:gd name="connsiteX89" fmla="*/ 3401122 w 3601844"/>
              <a:gd name="connsiteY89" fmla="*/ 101410 h 1829849"/>
              <a:gd name="connsiteX90" fmla="*/ 3334215 w 3601844"/>
              <a:gd name="connsiteY90" fmla="*/ 79108 h 1829849"/>
              <a:gd name="connsiteX91" fmla="*/ 2899317 w 3601844"/>
              <a:gd name="connsiteY91" fmla="*/ 56805 h 1829849"/>
              <a:gd name="connsiteX92" fmla="*/ 1784195 w 3601844"/>
              <a:gd name="connsiteY92" fmla="*/ 34503 h 1829849"/>
              <a:gd name="connsiteX93" fmla="*/ 1706137 w 3601844"/>
              <a:gd name="connsiteY93" fmla="*/ 23352 h 1829849"/>
              <a:gd name="connsiteX94" fmla="*/ 1572322 w 3601844"/>
              <a:gd name="connsiteY94" fmla="*/ 34503 h 1829849"/>
              <a:gd name="connsiteX95" fmla="*/ 1449659 w 3601844"/>
              <a:gd name="connsiteY95" fmla="*/ 56805 h 1829849"/>
              <a:gd name="connsiteX96" fmla="*/ 1405054 w 3601844"/>
              <a:gd name="connsiteY96" fmla="*/ 67957 h 1829849"/>
              <a:gd name="connsiteX97" fmla="*/ 1282390 w 3601844"/>
              <a:gd name="connsiteY97" fmla="*/ 101410 h 1829849"/>
              <a:gd name="connsiteX98" fmla="*/ 1182029 w 3601844"/>
              <a:gd name="connsiteY98" fmla="*/ 134864 h 1829849"/>
              <a:gd name="connsiteX99" fmla="*/ 1148576 w 3601844"/>
              <a:gd name="connsiteY99" fmla="*/ 146015 h 1829849"/>
              <a:gd name="connsiteX100" fmla="*/ 1115122 w 3601844"/>
              <a:gd name="connsiteY100" fmla="*/ 157166 h 1829849"/>
              <a:gd name="connsiteX101" fmla="*/ 1081668 w 3601844"/>
              <a:gd name="connsiteY101" fmla="*/ 179469 h 1829849"/>
              <a:gd name="connsiteX102" fmla="*/ 1014761 w 3601844"/>
              <a:gd name="connsiteY102" fmla="*/ 201771 h 1829849"/>
              <a:gd name="connsiteX103" fmla="*/ 947854 w 3601844"/>
              <a:gd name="connsiteY103" fmla="*/ 235225 h 1829849"/>
              <a:gd name="connsiteX104" fmla="*/ 959005 w 3601844"/>
              <a:gd name="connsiteY104" fmla="*/ 257527 h 1829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3601844" h="1829849">
                <a:moveTo>
                  <a:pt x="959005" y="257527"/>
                </a:moveTo>
                <a:cubicBezTo>
                  <a:pt x="955938" y="278997"/>
                  <a:pt x="945962" y="382081"/>
                  <a:pt x="925551" y="402493"/>
                </a:cubicBezTo>
                <a:lnTo>
                  <a:pt x="903249" y="424796"/>
                </a:lnTo>
                <a:cubicBezTo>
                  <a:pt x="899532" y="435947"/>
                  <a:pt x="898146" y="448170"/>
                  <a:pt x="892098" y="458249"/>
                </a:cubicBezTo>
                <a:cubicBezTo>
                  <a:pt x="879671" y="478961"/>
                  <a:pt x="853875" y="488828"/>
                  <a:pt x="836342" y="502854"/>
                </a:cubicBezTo>
                <a:cubicBezTo>
                  <a:pt x="828132" y="509422"/>
                  <a:pt x="820607" y="516947"/>
                  <a:pt x="814039" y="525157"/>
                </a:cubicBezTo>
                <a:cubicBezTo>
                  <a:pt x="805667" y="535622"/>
                  <a:pt x="800109" y="548145"/>
                  <a:pt x="791737" y="558610"/>
                </a:cubicBezTo>
                <a:cubicBezTo>
                  <a:pt x="785169" y="566820"/>
                  <a:pt x="776002" y="572703"/>
                  <a:pt x="769434" y="580913"/>
                </a:cubicBezTo>
                <a:cubicBezTo>
                  <a:pt x="761062" y="591378"/>
                  <a:pt x="755504" y="603901"/>
                  <a:pt x="747132" y="614366"/>
                </a:cubicBezTo>
                <a:cubicBezTo>
                  <a:pt x="740564" y="622576"/>
                  <a:pt x="731397" y="628459"/>
                  <a:pt x="724829" y="636669"/>
                </a:cubicBezTo>
                <a:cubicBezTo>
                  <a:pt x="702879" y="664107"/>
                  <a:pt x="707153" y="672228"/>
                  <a:pt x="680224" y="692425"/>
                </a:cubicBezTo>
                <a:cubicBezTo>
                  <a:pt x="658781" y="708507"/>
                  <a:pt x="635619" y="722162"/>
                  <a:pt x="613317" y="737030"/>
                </a:cubicBezTo>
                <a:cubicBezTo>
                  <a:pt x="602166" y="744464"/>
                  <a:pt x="589340" y="749855"/>
                  <a:pt x="579863" y="759332"/>
                </a:cubicBezTo>
                <a:cubicBezTo>
                  <a:pt x="559118" y="780078"/>
                  <a:pt x="552244" y="789869"/>
                  <a:pt x="524107" y="803937"/>
                </a:cubicBezTo>
                <a:cubicBezTo>
                  <a:pt x="513594" y="809194"/>
                  <a:pt x="501805" y="811371"/>
                  <a:pt x="490654" y="815088"/>
                </a:cubicBezTo>
                <a:cubicBezTo>
                  <a:pt x="479503" y="822522"/>
                  <a:pt x="469447" y="831948"/>
                  <a:pt x="457200" y="837391"/>
                </a:cubicBezTo>
                <a:cubicBezTo>
                  <a:pt x="435717" y="846939"/>
                  <a:pt x="390293" y="859693"/>
                  <a:pt x="390293" y="859693"/>
                </a:cubicBezTo>
                <a:cubicBezTo>
                  <a:pt x="307885" y="942101"/>
                  <a:pt x="435868" y="820767"/>
                  <a:pt x="334537" y="893147"/>
                </a:cubicBezTo>
                <a:cubicBezTo>
                  <a:pt x="317427" y="905369"/>
                  <a:pt x="307428" y="926089"/>
                  <a:pt x="289932" y="937752"/>
                </a:cubicBezTo>
                <a:cubicBezTo>
                  <a:pt x="278781" y="945186"/>
                  <a:pt x="266654" y="951332"/>
                  <a:pt x="256478" y="960054"/>
                </a:cubicBezTo>
                <a:cubicBezTo>
                  <a:pt x="256455" y="960074"/>
                  <a:pt x="200733" y="1015800"/>
                  <a:pt x="189571" y="1026962"/>
                </a:cubicBezTo>
                <a:lnTo>
                  <a:pt x="133815" y="1082718"/>
                </a:lnTo>
                <a:lnTo>
                  <a:pt x="111512" y="1105020"/>
                </a:lnTo>
                <a:lnTo>
                  <a:pt x="89210" y="1127323"/>
                </a:lnTo>
                <a:cubicBezTo>
                  <a:pt x="85493" y="1138474"/>
                  <a:pt x="84107" y="1150697"/>
                  <a:pt x="78059" y="1160776"/>
                </a:cubicBezTo>
                <a:cubicBezTo>
                  <a:pt x="38338" y="1226977"/>
                  <a:pt x="71711" y="1130455"/>
                  <a:pt x="33454" y="1216532"/>
                </a:cubicBezTo>
                <a:cubicBezTo>
                  <a:pt x="23906" y="1238015"/>
                  <a:pt x="11151" y="1283440"/>
                  <a:pt x="11151" y="1283440"/>
                </a:cubicBezTo>
                <a:cubicBezTo>
                  <a:pt x="7434" y="1316894"/>
                  <a:pt x="0" y="1350141"/>
                  <a:pt x="0" y="1383801"/>
                </a:cubicBezTo>
                <a:cubicBezTo>
                  <a:pt x="0" y="1443390"/>
                  <a:pt x="3100" y="1503177"/>
                  <a:pt x="11151" y="1562220"/>
                </a:cubicBezTo>
                <a:cubicBezTo>
                  <a:pt x="14327" y="1585513"/>
                  <a:pt x="26020" y="1606825"/>
                  <a:pt x="33454" y="1629127"/>
                </a:cubicBezTo>
                <a:cubicBezTo>
                  <a:pt x="37171" y="1640278"/>
                  <a:pt x="36293" y="1654269"/>
                  <a:pt x="44605" y="1662581"/>
                </a:cubicBezTo>
                <a:cubicBezTo>
                  <a:pt x="52039" y="1670015"/>
                  <a:pt x="60339" y="1676674"/>
                  <a:pt x="66907" y="1684884"/>
                </a:cubicBezTo>
                <a:cubicBezTo>
                  <a:pt x="80929" y="1702411"/>
                  <a:pt x="90805" y="1728216"/>
                  <a:pt x="111512" y="1740640"/>
                </a:cubicBezTo>
                <a:cubicBezTo>
                  <a:pt x="121591" y="1746688"/>
                  <a:pt x="134452" y="1746534"/>
                  <a:pt x="144966" y="1751791"/>
                </a:cubicBezTo>
                <a:cubicBezTo>
                  <a:pt x="156953" y="1757784"/>
                  <a:pt x="166173" y="1768650"/>
                  <a:pt x="178420" y="1774093"/>
                </a:cubicBezTo>
                <a:cubicBezTo>
                  <a:pt x="199903" y="1783641"/>
                  <a:pt x="225766" y="1783356"/>
                  <a:pt x="245327" y="1796396"/>
                </a:cubicBezTo>
                <a:cubicBezTo>
                  <a:pt x="288561" y="1825218"/>
                  <a:pt x="266067" y="1814460"/>
                  <a:pt x="312234" y="1829849"/>
                </a:cubicBezTo>
                <a:cubicBezTo>
                  <a:pt x="364273" y="1826132"/>
                  <a:pt x="416499" y="1824459"/>
                  <a:pt x="468351" y="1818698"/>
                </a:cubicBezTo>
                <a:cubicBezTo>
                  <a:pt x="514612" y="1813558"/>
                  <a:pt x="514945" y="1803508"/>
                  <a:pt x="557561" y="1785244"/>
                </a:cubicBezTo>
                <a:cubicBezTo>
                  <a:pt x="579956" y="1775646"/>
                  <a:pt x="612988" y="1768600"/>
                  <a:pt x="635620" y="1762942"/>
                </a:cubicBezTo>
                <a:cubicBezTo>
                  <a:pt x="646771" y="1755508"/>
                  <a:pt x="656755" y="1745919"/>
                  <a:pt x="669073" y="1740640"/>
                </a:cubicBezTo>
                <a:cubicBezTo>
                  <a:pt x="683160" y="1734603"/>
                  <a:pt x="699970" y="1736342"/>
                  <a:pt x="713678" y="1729488"/>
                </a:cubicBezTo>
                <a:cubicBezTo>
                  <a:pt x="723082" y="1724786"/>
                  <a:pt x="726577" y="1711888"/>
                  <a:pt x="735981" y="1707186"/>
                </a:cubicBezTo>
                <a:cubicBezTo>
                  <a:pt x="757008" y="1696673"/>
                  <a:pt x="802888" y="1684884"/>
                  <a:pt x="802888" y="1684884"/>
                </a:cubicBezTo>
                <a:cubicBezTo>
                  <a:pt x="814039" y="1677450"/>
                  <a:pt x="824095" y="1668024"/>
                  <a:pt x="836342" y="1662581"/>
                </a:cubicBezTo>
                <a:cubicBezTo>
                  <a:pt x="857825" y="1653033"/>
                  <a:pt x="880947" y="1647713"/>
                  <a:pt x="903249" y="1640279"/>
                </a:cubicBezTo>
                <a:lnTo>
                  <a:pt x="970156" y="1617976"/>
                </a:lnTo>
                <a:lnTo>
                  <a:pt x="1003610" y="1606825"/>
                </a:lnTo>
                <a:lnTo>
                  <a:pt x="1037063" y="1595674"/>
                </a:lnTo>
                <a:cubicBezTo>
                  <a:pt x="1090077" y="1560331"/>
                  <a:pt x="1057803" y="1577609"/>
                  <a:pt x="1137424" y="1551069"/>
                </a:cubicBezTo>
                <a:lnTo>
                  <a:pt x="1170878" y="1539918"/>
                </a:lnTo>
                <a:cubicBezTo>
                  <a:pt x="1235166" y="1497059"/>
                  <a:pt x="1173153" y="1534163"/>
                  <a:pt x="1237785" y="1506464"/>
                </a:cubicBezTo>
                <a:cubicBezTo>
                  <a:pt x="1253064" y="1499916"/>
                  <a:pt x="1267111" y="1490710"/>
                  <a:pt x="1282390" y="1484162"/>
                </a:cubicBezTo>
                <a:cubicBezTo>
                  <a:pt x="1312398" y="1471301"/>
                  <a:pt x="1338866" y="1468406"/>
                  <a:pt x="1371600" y="1461859"/>
                </a:cubicBezTo>
                <a:cubicBezTo>
                  <a:pt x="1423639" y="1465576"/>
                  <a:pt x="1475832" y="1467548"/>
                  <a:pt x="1527717" y="1473010"/>
                </a:cubicBezTo>
                <a:cubicBezTo>
                  <a:pt x="1546566" y="1474994"/>
                  <a:pt x="1564825" y="1480771"/>
                  <a:pt x="1583473" y="1484162"/>
                </a:cubicBezTo>
                <a:cubicBezTo>
                  <a:pt x="1605719" y="1488207"/>
                  <a:pt x="1628034" y="1491875"/>
                  <a:pt x="1650381" y="1495313"/>
                </a:cubicBezTo>
                <a:cubicBezTo>
                  <a:pt x="1836899" y="1524007"/>
                  <a:pt x="1628467" y="1489802"/>
                  <a:pt x="1795346" y="1517615"/>
                </a:cubicBezTo>
                <a:cubicBezTo>
                  <a:pt x="1977483" y="1513898"/>
                  <a:pt x="2159852" y="1516386"/>
                  <a:pt x="2341756" y="1506464"/>
                </a:cubicBezTo>
                <a:cubicBezTo>
                  <a:pt x="2365230" y="1505184"/>
                  <a:pt x="2385856" y="1489864"/>
                  <a:pt x="2408663" y="1484162"/>
                </a:cubicBezTo>
                <a:cubicBezTo>
                  <a:pt x="2548158" y="1449286"/>
                  <a:pt x="2374697" y="1493865"/>
                  <a:pt x="2486722" y="1461859"/>
                </a:cubicBezTo>
                <a:cubicBezTo>
                  <a:pt x="2501458" y="1457649"/>
                  <a:pt x="2516647" y="1455112"/>
                  <a:pt x="2531327" y="1450708"/>
                </a:cubicBezTo>
                <a:cubicBezTo>
                  <a:pt x="2553844" y="1443953"/>
                  <a:pt x="2575932" y="1435839"/>
                  <a:pt x="2598234" y="1428405"/>
                </a:cubicBezTo>
                <a:lnTo>
                  <a:pt x="2665142" y="1406103"/>
                </a:lnTo>
                <a:cubicBezTo>
                  <a:pt x="2676293" y="1402386"/>
                  <a:pt x="2687192" y="1397803"/>
                  <a:pt x="2698595" y="1394952"/>
                </a:cubicBezTo>
                <a:lnTo>
                  <a:pt x="2743200" y="1383801"/>
                </a:lnTo>
                <a:cubicBezTo>
                  <a:pt x="2758068" y="1376367"/>
                  <a:pt x="2772240" y="1367335"/>
                  <a:pt x="2787805" y="1361498"/>
                </a:cubicBezTo>
                <a:cubicBezTo>
                  <a:pt x="2802155" y="1356117"/>
                  <a:pt x="2817730" y="1354751"/>
                  <a:pt x="2832410" y="1350347"/>
                </a:cubicBezTo>
                <a:cubicBezTo>
                  <a:pt x="2981606" y="1305588"/>
                  <a:pt x="2824418" y="1345927"/>
                  <a:pt x="2955073" y="1316893"/>
                </a:cubicBezTo>
                <a:cubicBezTo>
                  <a:pt x="2970034" y="1313568"/>
                  <a:pt x="2984717" y="1309067"/>
                  <a:pt x="2999678" y="1305742"/>
                </a:cubicBezTo>
                <a:cubicBezTo>
                  <a:pt x="3018180" y="1301631"/>
                  <a:pt x="3036932" y="1298702"/>
                  <a:pt x="3055434" y="1294591"/>
                </a:cubicBezTo>
                <a:cubicBezTo>
                  <a:pt x="3070395" y="1291266"/>
                  <a:pt x="3084922" y="1285960"/>
                  <a:pt x="3100039" y="1283440"/>
                </a:cubicBezTo>
                <a:cubicBezTo>
                  <a:pt x="3193334" y="1267891"/>
                  <a:pt x="3283375" y="1266751"/>
                  <a:pt x="3378820" y="1261137"/>
                </a:cubicBezTo>
                <a:cubicBezTo>
                  <a:pt x="3393688" y="1257420"/>
                  <a:pt x="3408745" y="1254390"/>
                  <a:pt x="3423424" y="1249986"/>
                </a:cubicBezTo>
                <a:cubicBezTo>
                  <a:pt x="3445942" y="1243231"/>
                  <a:pt x="3490332" y="1227684"/>
                  <a:pt x="3490332" y="1227684"/>
                </a:cubicBezTo>
                <a:cubicBezTo>
                  <a:pt x="3497766" y="1220250"/>
                  <a:pt x="3506326" y="1213792"/>
                  <a:pt x="3512634" y="1205381"/>
                </a:cubicBezTo>
                <a:cubicBezTo>
                  <a:pt x="3528716" y="1183938"/>
                  <a:pt x="3557239" y="1138474"/>
                  <a:pt x="3557239" y="1138474"/>
                </a:cubicBezTo>
                <a:lnTo>
                  <a:pt x="3579542" y="1071566"/>
                </a:lnTo>
                <a:cubicBezTo>
                  <a:pt x="3583259" y="1060415"/>
                  <a:pt x="3588388" y="1049639"/>
                  <a:pt x="3590693" y="1038113"/>
                </a:cubicBezTo>
                <a:lnTo>
                  <a:pt x="3601844" y="982357"/>
                </a:lnTo>
                <a:cubicBezTo>
                  <a:pt x="3598127" y="859693"/>
                  <a:pt x="3596142" y="736965"/>
                  <a:pt x="3590693" y="614366"/>
                </a:cubicBezTo>
                <a:cubicBezTo>
                  <a:pt x="3588706" y="569651"/>
                  <a:pt x="3585094" y="524966"/>
                  <a:pt x="3579542" y="480552"/>
                </a:cubicBezTo>
                <a:cubicBezTo>
                  <a:pt x="3574328" y="438844"/>
                  <a:pt x="3566495" y="439519"/>
                  <a:pt x="3557239" y="402493"/>
                </a:cubicBezTo>
                <a:cubicBezTo>
                  <a:pt x="3552642" y="384105"/>
                  <a:pt x="3550199" y="365239"/>
                  <a:pt x="3546088" y="346737"/>
                </a:cubicBezTo>
                <a:cubicBezTo>
                  <a:pt x="3542763" y="331776"/>
                  <a:pt x="3537457" y="317249"/>
                  <a:pt x="3534937" y="302132"/>
                </a:cubicBezTo>
                <a:cubicBezTo>
                  <a:pt x="3532690" y="288652"/>
                  <a:pt x="3529196" y="207074"/>
                  <a:pt x="3512634" y="179469"/>
                </a:cubicBezTo>
                <a:cubicBezTo>
                  <a:pt x="3507225" y="170454"/>
                  <a:pt x="3498542" y="163734"/>
                  <a:pt x="3490332" y="157166"/>
                </a:cubicBezTo>
                <a:cubicBezTo>
                  <a:pt x="3479867" y="148794"/>
                  <a:pt x="3468865" y="140857"/>
                  <a:pt x="3456878" y="134864"/>
                </a:cubicBezTo>
                <a:cubicBezTo>
                  <a:pt x="3446364" y="129607"/>
                  <a:pt x="3434575" y="127430"/>
                  <a:pt x="3423424" y="123713"/>
                </a:cubicBezTo>
                <a:cubicBezTo>
                  <a:pt x="3415990" y="116279"/>
                  <a:pt x="3410526" y="106112"/>
                  <a:pt x="3401122" y="101410"/>
                </a:cubicBezTo>
                <a:cubicBezTo>
                  <a:pt x="3380095" y="90897"/>
                  <a:pt x="3356517" y="86542"/>
                  <a:pt x="3334215" y="79108"/>
                </a:cubicBezTo>
                <a:cubicBezTo>
                  <a:pt x="3173766" y="25626"/>
                  <a:pt x="3312491" y="68283"/>
                  <a:pt x="2899317" y="56805"/>
                </a:cubicBezTo>
                <a:cubicBezTo>
                  <a:pt x="2522778" y="-68704"/>
                  <a:pt x="2908674" y="56127"/>
                  <a:pt x="1784195" y="34503"/>
                </a:cubicBezTo>
                <a:cubicBezTo>
                  <a:pt x="1757916" y="33998"/>
                  <a:pt x="1732156" y="27069"/>
                  <a:pt x="1706137" y="23352"/>
                </a:cubicBezTo>
                <a:cubicBezTo>
                  <a:pt x="1661532" y="27069"/>
                  <a:pt x="1616808" y="29560"/>
                  <a:pt x="1572322" y="34503"/>
                </a:cubicBezTo>
                <a:cubicBezTo>
                  <a:pt x="1548116" y="37192"/>
                  <a:pt x="1476119" y="50925"/>
                  <a:pt x="1449659" y="56805"/>
                </a:cubicBezTo>
                <a:cubicBezTo>
                  <a:pt x="1434698" y="60130"/>
                  <a:pt x="1420015" y="64632"/>
                  <a:pt x="1405054" y="67957"/>
                </a:cubicBezTo>
                <a:cubicBezTo>
                  <a:pt x="1310485" y="88973"/>
                  <a:pt x="1386827" y="66597"/>
                  <a:pt x="1282390" y="101410"/>
                </a:cubicBezTo>
                <a:lnTo>
                  <a:pt x="1182029" y="134864"/>
                </a:lnTo>
                <a:lnTo>
                  <a:pt x="1148576" y="146015"/>
                </a:lnTo>
                <a:lnTo>
                  <a:pt x="1115122" y="157166"/>
                </a:lnTo>
                <a:cubicBezTo>
                  <a:pt x="1103971" y="164600"/>
                  <a:pt x="1093915" y="174026"/>
                  <a:pt x="1081668" y="179469"/>
                </a:cubicBezTo>
                <a:cubicBezTo>
                  <a:pt x="1060185" y="189017"/>
                  <a:pt x="1037063" y="194337"/>
                  <a:pt x="1014761" y="201771"/>
                </a:cubicBezTo>
                <a:cubicBezTo>
                  <a:pt x="987553" y="210840"/>
                  <a:pt x="969470" y="213609"/>
                  <a:pt x="947854" y="235225"/>
                </a:cubicBezTo>
                <a:cubicBezTo>
                  <a:pt x="941977" y="241102"/>
                  <a:pt x="940419" y="250093"/>
                  <a:pt x="959005" y="257527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B78D27B2-98D0-0F44-B653-2B8506ACBCB8}"/>
              </a:ext>
            </a:extLst>
          </p:cNvPr>
          <p:cNvSpPr/>
          <p:nvPr/>
        </p:nvSpPr>
        <p:spPr>
          <a:xfrm>
            <a:off x="5006898" y="5084956"/>
            <a:ext cx="2867133" cy="1661532"/>
          </a:xfrm>
          <a:custGeom>
            <a:avLst/>
            <a:gdLst>
              <a:gd name="connsiteX0" fmla="*/ 301082 w 2867133"/>
              <a:gd name="connsiteY0" fmla="*/ 702527 h 1661532"/>
              <a:gd name="connsiteX1" fmla="*/ 367990 w 2867133"/>
              <a:gd name="connsiteY1" fmla="*/ 624468 h 1661532"/>
              <a:gd name="connsiteX2" fmla="*/ 390292 w 2867133"/>
              <a:gd name="connsiteY2" fmla="*/ 591015 h 1661532"/>
              <a:gd name="connsiteX3" fmla="*/ 412595 w 2867133"/>
              <a:gd name="connsiteY3" fmla="*/ 568712 h 1661532"/>
              <a:gd name="connsiteX4" fmla="*/ 446048 w 2867133"/>
              <a:gd name="connsiteY4" fmla="*/ 524107 h 1661532"/>
              <a:gd name="connsiteX5" fmla="*/ 468351 w 2867133"/>
              <a:gd name="connsiteY5" fmla="*/ 490654 h 1661532"/>
              <a:gd name="connsiteX6" fmla="*/ 490653 w 2867133"/>
              <a:gd name="connsiteY6" fmla="*/ 468351 h 1661532"/>
              <a:gd name="connsiteX7" fmla="*/ 557561 w 2867133"/>
              <a:gd name="connsiteY7" fmla="*/ 390293 h 1661532"/>
              <a:gd name="connsiteX8" fmla="*/ 579863 w 2867133"/>
              <a:gd name="connsiteY8" fmla="*/ 367990 h 1661532"/>
              <a:gd name="connsiteX9" fmla="*/ 613317 w 2867133"/>
              <a:gd name="connsiteY9" fmla="*/ 356839 h 1661532"/>
              <a:gd name="connsiteX10" fmla="*/ 646770 w 2867133"/>
              <a:gd name="connsiteY10" fmla="*/ 334537 h 1661532"/>
              <a:gd name="connsiteX11" fmla="*/ 680224 w 2867133"/>
              <a:gd name="connsiteY11" fmla="*/ 323385 h 1661532"/>
              <a:gd name="connsiteX12" fmla="*/ 769434 w 2867133"/>
              <a:gd name="connsiteY12" fmla="*/ 301083 h 1661532"/>
              <a:gd name="connsiteX13" fmla="*/ 869795 w 2867133"/>
              <a:gd name="connsiteY13" fmla="*/ 267629 h 1661532"/>
              <a:gd name="connsiteX14" fmla="*/ 903248 w 2867133"/>
              <a:gd name="connsiteY14" fmla="*/ 256478 h 1661532"/>
              <a:gd name="connsiteX15" fmla="*/ 992458 w 2867133"/>
              <a:gd name="connsiteY15" fmla="*/ 234176 h 1661532"/>
              <a:gd name="connsiteX16" fmla="*/ 1059365 w 2867133"/>
              <a:gd name="connsiteY16" fmla="*/ 200722 h 1661532"/>
              <a:gd name="connsiteX17" fmla="*/ 1126273 w 2867133"/>
              <a:gd name="connsiteY17" fmla="*/ 178420 h 1661532"/>
              <a:gd name="connsiteX18" fmla="*/ 1148575 w 2867133"/>
              <a:gd name="connsiteY18" fmla="*/ 156117 h 1661532"/>
              <a:gd name="connsiteX19" fmla="*/ 1215482 w 2867133"/>
              <a:gd name="connsiteY19" fmla="*/ 133815 h 1661532"/>
              <a:gd name="connsiteX20" fmla="*/ 1271239 w 2867133"/>
              <a:gd name="connsiteY20" fmla="*/ 100361 h 1661532"/>
              <a:gd name="connsiteX21" fmla="*/ 1304692 w 2867133"/>
              <a:gd name="connsiteY21" fmla="*/ 78059 h 1661532"/>
              <a:gd name="connsiteX22" fmla="*/ 1438507 w 2867133"/>
              <a:gd name="connsiteY22" fmla="*/ 44605 h 1661532"/>
              <a:gd name="connsiteX23" fmla="*/ 1594624 w 2867133"/>
              <a:gd name="connsiteY23" fmla="*/ 33454 h 1661532"/>
              <a:gd name="connsiteX24" fmla="*/ 1761892 w 2867133"/>
              <a:gd name="connsiteY24" fmla="*/ 11151 h 1661532"/>
              <a:gd name="connsiteX25" fmla="*/ 1962614 w 2867133"/>
              <a:gd name="connsiteY25" fmla="*/ 0 h 1661532"/>
              <a:gd name="connsiteX26" fmla="*/ 2810107 w 2867133"/>
              <a:gd name="connsiteY26" fmla="*/ 11151 h 1661532"/>
              <a:gd name="connsiteX27" fmla="*/ 2832409 w 2867133"/>
              <a:gd name="connsiteY27" fmla="*/ 44605 h 1661532"/>
              <a:gd name="connsiteX28" fmla="*/ 2854712 w 2867133"/>
              <a:gd name="connsiteY28" fmla="*/ 111512 h 1661532"/>
              <a:gd name="connsiteX29" fmla="*/ 2865863 w 2867133"/>
              <a:gd name="connsiteY29" fmla="*/ 144966 h 1661532"/>
              <a:gd name="connsiteX30" fmla="*/ 2843561 w 2867133"/>
              <a:gd name="connsiteY30" fmla="*/ 423746 h 1661532"/>
              <a:gd name="connsiteX31" fmla="*/ 2821258 w 2867133"/>
              <a:gd name="connsiteY31" fmla="*/ 468351 h 1661532"/>
              <a:gd name="connsiteX32" fmla="*/ 2787804 w 2867133"/>
              <a:gd name="connsiteY32" fmla="*/ 557561 h 1661532"/>
              <a:gd name="connsiteX33" fmla="*/ 2776653 w 2867133"/>
              <a:gd name="connsiteY33" fmla="*/ 602166 h 1661532"/>
              <a:gd name="connsiteX34" fmla="*/ 2754351 w 2867133"/>
              <a:gd name="connsiteY34" fmla="*/ 646771 h 1661532"/>
              <a:gd name="connsiteX35" fmla="*/ 2732048 w 2867133"/>
              <a:gd name="connsiteY35" fmla="*/ 702527 h 1661532"/>
              <a:gd name="connsiteX36" fmla="*/ 2687443 w 2867133"/>
              <a:gd name="connsiteY36" fmla="*/ 780585 h 1661532"/>
              <a:gd name="connsiteX37" fmla="*/ 2676292 w 2867133"/>
              <a:gd name="connsiteY37" fmla="*/ 814039 h 1661532"/>
              <a:gd name="connsiteX38" fmla="*/ 2620536 w 2867133"/>
              <a:gd name="connsiteY38" fmla="*/ 903249 h 1661532"/>
              <a:gd name="connsiteX39" fmla="*/ 2587082 w 2867133"/>
              <a:gd name="connsiteY39" fmla="*/ 947854 h 1661532"/>
              <a:gd name="connsiteX40" fmla="*/ 2497873 w 2867133"/>
              <a:gd name="connsiteY40" fmla="*/ 1037064 h 1661532"/>
              <a:gd name="connsiteX41" fmla="*/ 2375209 w 2867133"/>
              <a:gd name="connsiteY41" fmla="*/ 1137424 h 1661532"/>
              <a:gd name="connsiteX42" fmla="*/ 2330604 w 2867133"/>
              <a:gd name="connsiteY42" fmla="*/ 1159727 h 1661532"/>
              <a:gd name="connsiteX43" fmla="*/ 2297151 w 2867133"/>
              <a:gd name="connsiteY43" fmla="*/ 1193181 h 1661532"/>
              <a:gd name="connsiteX44" fmla="*/ 2196790 w 2867133"/>
              <a:gd name="connsiteY44" fmla="*/ 1260088 h 1661532"/>
              <a:gd name="connsiteX45" fmla="*/ 2152185 w 2867133"/>
              <a:gd name="connsiteY45" fmla="*/ 1282390 h 1661532"/>
              <a:gd name="connsiteX46" fmla="*/ 2118731 w 2867133"/>
              <a:gd name="connsiteY46" fmla="*/ 1315844 h 1661532"/>
              <a:gd name="connsiteX47" fmla="*/ 2085278 w 2867133"/>
              <a:gd name="connsiteY47" fmla="*/ 1326995 h 1661532"/>
              <a:gd name="connsiteX48" fmla="*/ 2062975 w 2867133"/>
              <a:gd name="connsiteY48" fmla="*/ 1360449 h 1661532"/>
              <a:gd name="connsiteX49" fmla="*/ 1984917 w 2867133"/>
              <a:gd name="connsiteY49" fmla="*/ 1438507 h 1661532"/>
              <a:gd name="connsiteX50" fmla="*/ 1918009 w 2867133"/>
              <a:gd name="connsiteY50" fmla="*/ 1494264 h 1661532"/>
              <a:gd name="connsiteX51" fmla="*/ 1851102 w 2867133"/>
              <a:gd name="connsiteY51" fmla="*/ 1516566 h 1661532"/>
              <a:gd name="connsiteX52" fmla="*/ 1784195 w 2867133"/>
              <a:gd name="connsiteY52" fmla="*/ 1538868 h 1661532"/>
              <a:gd name="connsiteX53" fmla="*/ 1750741 w 2867133"/>
              <a:gd name="connsiteY53" fmla="*/ 1550020 h 1661532"/>
              <a:gd name="connsiteX54" fmla="*/ 1706136 w 2867133"/>
              <a:gd name="connsiteY54" fmla="*/ 1561171 h 1661532"/>
              <a:gd name="connsiteX55" fmla="*/ 1672682 w 2867133"/>
              <a:gd name="connsiteY55" fmla="*/ 1583473 h 1661532"/>
              <a:gd name="connsiteX56" fmla="*/ 1605775 w 2867133"/>
              <a:gd name="connsiteY56" fmla="*/ 1605776 h 1661532"/>
              <a:gd name="connsiteX57" fmla="*/ 1572322 w 2867133"/>
              <a:gd name="connsiteY57" fmla="*/ 1628078 h 1661532"/>
              <a:gd name="connsiteX58" fmla="*/ 1471961 w 2867133"/>
              <a:gd name="connsiteY58" fmla="*/ 1650381 h 1661532"/>
              <a:gd name="connsiteX59" fmla="*/ 1003609 w 2867133"/>
              <a:gd name="connsiteY59" fmla="*/ 1639229 h 1661532"/>
              <a:gd name="connsiteX60" fmla="*/ 970156 w 2867133"/>
              <a:gd name="connsiteY60" fmla="*/ 1628078 h 1661532"/>
              <a:gd name="connsiteX61" fmla="*/ 858643 w 2867133"/>
              <a:gd name="connsiteY61" fmla="*/ 1594624 h 1661532"/>
              <a:gd name="connsiteX62" fmla="*/ 825190 w 2867133"/>
              <a:gd name="connsiteY62" fmla="*/ 1583473 h 1661532"/>
              <a:gd name="connsiteX63" fmla="*/ 624468 w 2867133"/>
              <a:gd name="connsiteY63" fmla="*/ 1594624 h 1661532"/>
              <a:gd name="connsiteX64" fmla="*/ 591014 w 2867133"/>
              <a:gd name="connsiteY64" fmla="*/ 1605776 h 1661532"/>
              <a:gd name="connsiteX65" fmla="*/ 524107 w 2867133"/>
              <a:gd name="connsiteY65" fmla="*/ 1616927 h 1661532"/>
              <a:gd name="connsiteX66" fmla="*/ 479502 w 2867133"/>
              <a:gd name="connsiteY66" fmla="*/ 1628078 h 1661532"/>
              <a:gd name="connsiteX67" fmla="*/ 423746 w 2867133"/>
              <a:gd name="connsiteY67" fmla="*/ 1639229 h 1661532"/>
              <a:gd name="connsiteX68" fmla="*/ 390292 w 2867133"/>
              <a:gd name="connsiteY68" fmla="*/ 1650381 h 1661532"/>
              <a:gd name="connsiteX69" fmla="*/ 345687 w 2867133"/>
              <a:gd name="connsiteY69" fmla="*/ 1661532 h 1661532"/>
              <a:gd name="connsiteX70" fmla="*/ 55756 w 2867133"/>
              <a:gd name="connsiteY70" fmla="*/ 1650381 h 1661532"/>
              <a:gd name="connsiteX71" fmla="*/ 33453 w 2867133"/>
              <a:gd name="connsiteY71" fmla="*/ 1616927 h 1661532"/>
              <a:gd name="connsiteX72" fmla="*/ 22302 w 2867133"/>
              <a:gd name="connsiteY72" fmla="*/ 1572322 h 1661532"/>
              <a:gd name="connsiteX73" fmla="*/ 0 w 2867133"/>
              <a:gd name="connsiteY73" fmla="*/ 1483112 h 1661532"/>
              <a:gd name="connsiteX74" fmla="*/ 11151 w 2867133"/>
              <a:gd name="connsiteY74" fmla="*/ 1326995 h 1661532"/>
              <a:gd name="connsiteX75" fmla="*/ 55756 w 2867133"/>
              <a:gd name="connsiteY75" fmla="*/ 1226634 h 1661532"/>
              <a:gd name="connsiteX76" fmla="*/ 111512 w 2867133"/>
              <a:gd name="connsiteY76" fmla="*/ 1182029 h 1661532"/>
              <a:gd name="connsiteX77" fmla="*/ 156117 w 2867133"/>
              <a:gd name="connsiteY77" fmla="*/ 1126273 h 1661532"/>
              <a:gd name="connsiteX78" fmla="*/ 167268 w 2867133"/>
              <a:gd name="connsiteY78" fmla="*/ 1092820 h 1661532"/>
              <a:gd name="connsiteX79" fmla="*/ 189570 w 2867133"/>
              <a:gd name="connsiteY79" fmla="*/ 1070517 h 1661532"/>
              <a:gd name="connsiteX80" fmla="*/ 211873 w 2867133"/>
              <a:gd name="connsiteY80" fmla="*/ 1037064 h 1661532"/>
              <a:gd name="connsiteX81" fmla="*/ 223024 w 2867133"/>
              <a:gd name="connsiteY81" fmla="*/ 1003610 h 1661532"/>
              <a:gd name="connsiteX82" fmla="*/ 245326 w 2867133"/>
              <a:gd name="connsiteY82" fmla="*/ 981307 h 1661532"/>
              <a:gd name="connsiteX83" fmla="*/ 256478 w 2867133"/>
              <a:gd name="connsiteY83" fmla="*/ 936703 h 1661532"/>
              <a:gd name="connsiteX84" fmla="*/ 267629 w 2867133"/>
              <a:gd name="connsiteY84" fmla="*/ 791737 h 1661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2867133" h="1661532">
                <a:moveTo>
                  <a:pt x="301082" y="702527"/>
                </a:moveTo>
                <a:cubicBezTo>
                  <a:pt x="323385" y="676507"/>
                  <a:pt x="346582" y="651228"/>
                  <a:pt x="367990" y="624468"/>
                </a:cubicBezTo>
                <a:cubicBezTo>
                  <a:pt x="376362" y="614003"/>
                  <a:pt x="381920" y="601480"/>
                  <a:pt x="390292" y="591015"/>
                </a:cubicBezTo>
                <a:cubicBezTo>
                  <a:pt x="396860" y="582805"/>
                  <a:pt x="405864" y="576789"/>
                  <a:pt x="412595" y="568712"/>
                </a:cubicBezTo>
                <a:cubicBezTo>
                  <a:pt x="424493" y="554434"/>
                  <a:pt x="435245" y="539230"/>
                  <a:pt x="446048" y="524107"/>
                </a:cubicBezTo>
                <a:cubicBezTo>
                  <a:pt x="453838" y="513201"/>
                  <a:pt x="459979" y="501119"/>
                  <a:pt x="468351" y="490654"/>
                </a:cubicBezTo>
                <a:cubicBezTo>
                  <a:pt x="474919" y="482444"/>
                  <a:pt x="484085" y="476561"/>
                  <a:pt x="490653" y="468351"/>
                </a:cubicBezTo>
                <a:cubicBezTo>
                  <a:pt x="558584" y="383438"/>
                  <a:pt x="450193" y="497663"/>
                  <a:pt x="557561" y="390293"/>
                </a:cubicBezTo>
                <a:cubicBezTo>
                  <a:pt x="564995" y="382859"/>
                  <a:pt x="569889" y="371315"/>
                  <a:pt x="579863" y="367990"/>
                </a:cubicBezTo>
                <a:lnTo>
                  <a:pt x="613317" y="356839"/>
                </a:lnTo>
                <a:cubicBezTo>
                  <a:pt x="624468" y="349405"/>
                  <a:pt x="634783" y="340531"/>
                  <a:pt x="646770" y="334537"/>
                </a:cubicBezTo>
                <a:cubicBezTo>
                  <a:pt x="657284" y="329280"/>
                  <a:pt x="668884" y="326478"/>
                  <a:pt x="680224" y="323385"/>
                </a:cubicBezTo>
                <a:cubicBezTo>
                  <a:pt x="709796" y="315320"/>
                  <a:pt x="740355" y="310776"/>
                  <a:pt x="769434" y="301083"/>
                </a:cubicBezTo>
                <a:lnTo>
                  <a:pt x="869795" y="267629"/>
                </a:lnTo>
                <a:cubicBezTo>
                  <a:pt x="880946" y="263912"/>
                  <a:pt x="891845" y="259329"/>
                  <a:pt x="903248" y="256478"/>
                </a:cubicBezTo>
                <a:cubicBezTo>
                  <a:pt x="932985" y="249044"/>
                  <a:pt x="963379" y="243869"/>
                  <a:pt x="992458" y="234176"/>
                </a:cubicBezTo>
                <a:cubicBezTo>
                  <a:pt x="1114488" y="193497"/>
                  <a:pt x="929639" y="258377"/>
                  <a:pt x="1059365" y="200722"/>
                </a:cubicBezTo>
                <a:cubicBezTo>
                  <a:pt x="1080848" y="191174"/>
                  <a:pt x="1126273" y="178420"/>
                  <a:pt x="1126273" y="178420"/>
                </a:cubicBezTo>
                <a:cubicBezTo>
                  <a:pt x="1133707" y="170986"/>
                  <a:pt x="1139171" y="160819"/>
                  <a:pt x="1148575" y="156117"/>
                </a:cubicBezTo>
                <a:cubicBezTo>
                  <a:pt x="1169602" y="145604"/>
                  <a:pt x="1215482" y="133815"/>
                  <a:pt x="1215482" y="133815"/>
                </a:cubicBezTo>
                <a:cubicBezTo>
                  <a:pt x="1259045" y="90252"/>
                  <a:pt x="1213335" y="129313"/>
                  <a:pt x="1271239" y="100361"/>
                </a:cubicBezTo>
                <a:cubicBezTo>
                  <a:pt x="1283226" y="94368"/>
                  <a:pt x="1292445" y="83502"/>
                  <a:pt x="1304692" y="78059"/>
                </a:cubicBezTo>
                <a:cubicBezTo>
                  <a:pt x="1346417" y="59514"/>
                  <a:pt x="1393260" y="49130"/>
                  <a:pt x="1438507" y="44605"/>
                </a:cubicBezTo>
                <a:cubicBezTo>
                  <a:pt x="1490420" y="39414"/>
                  <a:pt x="1542585" y="37171"/>
                  <a:pt x="1594624" y="33454"/>
                </a:cubicBezTo>
                <a:cubicBezTo>
                  <a:pt x="1628605" y="28600"/>
                  <a:pt x="1730684" y="13552"/>
                  <a:pt x="1761892" y="11151"/>
                </a:cubicBezTo>
                <a:cubicBezTo>
                  <a:pt x="1828705" y="6011"/>
                  <a:pt x="1895707" y="3717"/>
                  <a:pt x="1962614" y="0"/>
                </a:cubicBezTo>
                <a:lnTo>
                  <a:pt x="2810107" y="11151"/>
                </a:lnTo>
                <a:cubicBezTo>
                  <a:pt x="2823492" y="11837"/>
                  <a:pt x="2826966" y="32358"/>
                  <a:pt x="2832409" y="44605"/>
                </a:cubicBezTo>
                <a:cubicBezTo>
                  <a:pt x="2841957" y="66088"/>
                  <a:pt x="2847278" y="89210"/>
                  <a:pt x="2854712" y="111512"/>
                </a:cubicBezTo>
                <a:lnTo>
                  <a:pt x="2865863" y="144966"/>
                </a:lnTo>
                <a:cubicBezTo>
                  <a:pt x="2862922" y="209662"/>
                  <a:pt x="2879343" y="340256"/>
                  <a:pt x="2843561" y="423746"/>
                </a:cubicBezTo>
                <a:cubicBezTo>
                  <a:pt x="2837013" y="439025"/>
                  <a:pt x="2828692" y="453483"/>
                  <a:pt x="2821258" y="468351"/>
                </a:cubicBezTo>
                <a:cubicBezTo>
                  <a:pt x="2792635" y="582845"/>
                  <a:pt x="2831539" y="440935"/>
                  <a:pt x="2787804" y="557561"/>
                </a:cubicBezTo>
                <a:cubicBezTo>
                  <a:pt x="2782423" y="571911"/>
                  <a:pt x="2782034" y="587816"/>
                  <a:pt x="2776653" y="602166"/>
                </a:cubicBezTo>
                <a:cubicBezTo>
                  <a:pt x="2770816" y="617731"/>
                  <a:pt x="2761102" y="631581"/>
                  <a:pt x="2754351" y="646771"/>
                </a:cubicBezTo>
                <a:cubicBezTo>
                  <a:pt x="2746221" y="665063"/>
                  <a:pt x="2740178" y="684235"/>
                  <a:pt x="2732048" y="702527"/>
                </a:cubicBezTo>
                <a:cubicBezTo>
                  <a:pt x="2713182" y="744976"/>
                  <a:pt x="2711365" y="744703"/>
                  <a:pt x="2687443" y="780585"/>
                </a:cubicBezTo>
                <a:cubicBezTo>
                  <a:pt x="2683726" y="791736"/>
                  <a:pt x="2681549" y="803525"/>
                  <a:pt x="2676292" y="814039"/>
                </a:cubicBezTo>
                <a:cubicBezTo>
                  <a:pt x="2667608" y="831407"/>
                  <a:pt x="2635281" y="882606"/>
                  <a:pt x="2620536" y="903249"/>
                </a:cubicBezTo>
                <a:cubicBezTo>
                  <a:pt x="2609733" y="918373"/>
                  <a:pt x="2599641" y="934154"/>
                  <a:pt x="2587082" y="947854"/>
                </a:cubicBezTo>
                <a:cubicBezTo>
                  <a:pt x="2558665" y="978854"/>
                  <a:pt x="2527610" y="1007327"/>
                  <a:pt x="2497873" y="1037064"/>
                </a:cubicBezTo>
                <a:cubicBezTo>
                  <a:pt x="2459738" y="1075199"/>
                  <a:pt x="2426116" y="1111970"/>
                  <a:pt x="2375209" y="1137424"/>
                </a:cubicBezTo>
                <a:lnTo>
                  <a:pt x="2330604" y="1159727"/>
                </a:lnTo>
                <a:cubicBezTo>
                  <a:pt x="2319453" y="1170878"/>
                  <a:pt x="2309125" y="1182918"/>
                  <a:pt x="2297151" y="1193181"/>
                </a:cubicBezTo>
                <a:cubicBezTo>
                  <a:pt x="2266278" y="1219644"/>
                  <a:pt x="2232247" y="1240390"/>
                  <a:pt x="2196790" y="1260088"/>
                </a:cubicBezTo>
                <a:cubicBezTo>
                  <a:pt x="2182259" y="1268161"/>
                  <a:pt x="2167053" y="1274956"/>
                  <a:pt x="2152185" y="1282390"/>
                </a:cubicBezTo>
                <a:cubicBezTo>
                  <a:pt x="2141034" y="1293541"/>
                  <a:pt x="2131853" y="1307096"/>
                  <a:pt x="2118731" y="1315844"/>
                </a:cubicBezTo>
                <a:cubicBezTo>
                  <a:pt x="2108951" y="1322364"/>
                  <a:pt x="2094456" y="1319652"/>
                  <a:pt x="2085278" y="1326995"/>
                </a:cubicBezTo>
                <a:cubicBezTo>
                  <a:pt x="2074813" y="1335367"/>
                  <a:pt x="2071941" y="1350487"/>
                  <a:pt x="2062975" y="1360449"/>
                </a:cubicBezTo>
                <a:cubicBezTo>
                  <a:pt x="2038359" y="1387800"/>
                  <a:pt x="2010936" y="1412488"/>
                  <a:pt x="1984917" y="1438507"/>
                </a:cubicBezTo>
                <a:cubicBezTo>
                  <a:pt x="1963909" y="1459515"/>
                  <a:pt x="1945954" y="1481844"/>
                  <a:pt x="1918009" y="1494264"/>
                </a:cubicBezTo>
                <a:cubicBezTo>
                  <a:pt x="1896526" y="1503812"/>
                  <a:pt x="1873404" y="1509132"/>
                  <a:pt x="1851102" y="1516566"/>
                </a:cubicBezTo>
                <a:lnTo>
                  <a:pt x="1784195" y="1538868"/>
                </a:lnTo>
                <a:cubicBezTo>
                  <a:pt x="1773044" y="1542585"/>
                  <a:pt x="1762145" y="1547169"/>
                  <a:pt x="1750741" y="1550020"/>
                </a:cubicBezTo>
                <a:lnTo>
                  <a:pt x="1706136" y="1561171"/>
                </a:lnTo>
                <a:cubicBezTo>
                  <a:pt x="1694985" y="1568605"/>
                  <a:pt x="1684929" y="1578030"/>
                  <a:pt x="1672682" y="1583473"/>
                </a:cubicBezTo>
                <a:cubicBezTo>
                  <a:pt x="1651199" y="1593021"/>
                  <a:pt x="1625335" y="1592736"/>
                  <a:pt x="1605775" y="1605776"/>
                </a:cubicBezTo>
                <a:cubicBezTo>
                  <a:pt x="1594624" y="1613210"/>
                  <a:pt x="1584309" y="1622085"/>
                  <a:pt x="1572322" y="1628078"/>
                </a:cubicBezTo>
                <a:cubicBezTo>
                  <a:pt x="1544872" y="1641803"/>
                  <a:pt x="1497654" y="1646098"/>
                  <a:pt x="1471961" y="1650381"/>
                </a:cubicBezTo>
                <a:cubicBezTo>
                  <a:pt x="1315844" y="1646664"/>
                  <a:pt x="1159617" y="1646163"/>
                  <a:pt x="1003609" y="1639229"/>
                </a:cubicBezTo>
                <a:cubicBezTo>
                  <a:pt x="991866" y="1638707"/>
                  <a:pt x="981458" y="1631307"/>
                  <a:pt x="970156" y="1628078"/>
                </a:cubicBezTo>
                <a:cubicBezTo>
                  <a:pt x="852187" y="1594373"/>
                  <a:pt x="1017641" y="1647624"/>
                  <a:pt x="858643" y="1594624"/>
                </a:cubicBezTo>
                <a:lnTo>
                  <a:pt x="825190" y="1583473"/>
                </a:lnTo>
                <a:cubicBezTo>
                  <a:pt x="758283" y="1587190"/>
                  <a:pt x="691177" y="1588271"/>
                  <a:pt x="624468" y="1594624"/>
                </a:cubicBezTo>
                <a:cubicBezTo>
                  <a:pt x="612766" y="1595738"/>
                  <a:pt x="602489" y="1603226"/>
                  <a:pt x="591014" y="1605776"/>
                </a:cubicBezTo>
                <a:cubicBezTo>
                  <a:pt x="568942" y="1610681"/>
                  <a:pt x="546278" y="1612493"/>
                  <a:pt x="524107" y="1616927"/>
                </a:cubicBezTo>
                <a:cubicBezTo>
                  <a:pt x="509079" y="1619933"/>
                  <a:pt x="494463" y="1624753"/>
                  <a:pt x="479502" y="1628078"/>
                </a:cubicBezTo>
                <a:cubicBezTo>
                  <a:pt x="461000" y="1632189"/>
                  <a:pt x="442133" y="1634632"/>
                  <a:pt x="423746" y="1639229"/>
                </a:cubicBezTo>
                <a:cubicBezTo>
                  <a:pt x="412342" y="1642080"/>
                  <a:pt x="401594" y="1647152"/>
                  <a:pt x="390292" y="1650381"/>
                </a:cubicBezTo>
                <a:cubicBezTo>
                  <a:pt x="375556" y="1654591"/>
                  <a:pt x="360555" y="1657815"/>
                  <a:pt x="345687" y="1661532"/>
                </a:cubicBezTo>
                <a:cubicBezTo>
                  <a:pt x="249043" y="1657815"/>
                  <a:pt x="151499" y="1664059"/>
                  <a:pt x="55756" y="1650381"/>
                </a:cubicBezTo>
                <a:cubicBezTo>
                  <a:pt x="42488" y="1648486"/>
                  <a:pt x="38732" y="1629246"/>
                  <a:pt x="33453" y="1616927"/>
                </a:cubicBezTo>
                <a:cubicBezTo>
                  <a:pt x="27416" y="1602840"/>
                  <a:pt x="26512" y="1587058"/>
                  <a:pt x="22302" y="1572322"/>
                </a:cubicBezTo>
                <a:cubicBezTo>
                  <a:pt x="-557" y="1492313"/>
                  <a:pt x="22671" y="1596469"/>
                  <a:pt x="0" y="1483112"/>
                </a:cubicBezTo>
                <a:cubicBezTo>
                  <a:pt x="3717" y="1431073"/>
                  <a:pt x="3412" y="1378589"/>
                  <a:pt x="11151" y="1326995"/>
                </a:cubicBezTo>
                <a:cubicBezTo>
                  <a:pt x="15048" y="1301012"/>
                  <a:pt x="33321" y="1249069"/>
                  <a:pt x="55756" y="1226634"/>
                </a:cubicBezTo>
                <a:cubicBezTo>
                  <a:pt x="113717" y="1168673"/>
                  <a:pt x="67369" y="1237208"/>
                  <a:pt x="111512" y="1182029"/>
                </a:cubicBezTo>
                <a:cubicBezTo>
                  <a:pt x="167781" y="1111693"/>
                  <a:pt x="102265" y="1180125"/>
                  <a:pt x="156117" y="1126273"/>
                </a:cubicBezTo>
                <a:cubicBezTo>
                  <a:pt x="159834" y="1115122"/>
                  <a:pt x="161221" y="1102899"/>
                  <a:pt x="167268" y="1092820"/>
                </a:cubicBezTo>
                <a:cubicBezTo>
                  <a:pt x="172677" y="1083805"/>
                  <a:pt x="183002" y="1078727"/>
                  <a:pt x="189570" y="1070517"/>
                </a:cubicBezTo>
                <a:cubicBezTo>
                  <a:pt x="197942" y="1060052"/>
                  <a:pt x="204439" y="1048215"/>
                  <a:pt x="211873" y="1037064"/>
                </a:cubicBezTo>
                <a:cubicBezTo>
                  <a:pt x="215590" y="1025913"/>
                  <a:pt x="216977" y="1013689"/>
                  <a:pt x="223024" y="1003610"/>
                </a:cubicBezTo>
                <a:cubicBezTo>
                  <a:pt x="228433" y="994595"/>
                  <a:pt x="240624" y="990711"/>
                  <a:pt x="245326" y="981307"/>
                </a:cubicBezTo>
                <a:cubicBezTo>
                  <a:pt x="252180" y="967599"/>
                  <a:pt x="252268" y="951439"/>
                  <a:pt x="256478" y="936703"/>
                </a:cubicBezTo>
                <a:cubicBezTo>
                  <a:pt x="279383" y="856538"/>
                  <a:pt x="267629" y="951205"/>
                  <a:pt x="267629" y="791737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533A3C0D-4D9E-734F-9E46-F446A5841750}"/>
              </a:ext>
            </a:extLst>
          </p:cNvPr>
          <p:cNvSpPr/>
          <p:nvPr/>
        </p:nvSpPr>
        <p:spPr>
          <a:xfrm>
            <a:off x="440096" y="3477609"/>
            <a:ext cx="3274900" cy="2065941"/>
          </a:xfrm>
          <a:custGeom>
            <a:avLst/>
            <a:gdLst>
              <a:gd name="connsiteX0" fmla="*/ 788629 w 3274900"/>
              <a:gd name="connsiteY0" fmla="*/ 608616 h 2065941"/>
              <a:gd name="connsiteX1" fmla="*/ 774342 w 3274900"/>
              <a:gd name="connsiteY1" fmla="*/ 708629 h 2065941"/>
              <a:gd name="connsiteX2" fmla="*/ 745767 w 3274900"/>
              <a:gd name="connsiteY2" fmla="*/ 880079 h 2065941"/>
              <a:gd name="connsiteX3" fmla="*/ 717192 w 3274900"/>
              <a:gd name="connsiteY3" fmla="*/ 965804 h 2065941"/>
              <a:gd name="connsiteX4" fmla="*/ 602892 w 3274900"/>
              <a:gd name="connsiteY4" fmla="*/ 1094391 h 2065941"/>
              <a:gd name="connsiteX5" fmla="*/ 560029 w 3274900"/>
              <a:gd name="connsiteY5" fmla="*/ 1137254 h 2065941"/>
              <a:gd name="connsiteX6" fmla="*/ 302854 w 3274900"/>
              <a:gd name="connsiteY6" fmla="*/ 1222979 h 2065941"/>
              <a:gd name="connsiteX7" fmla="*/ 217129 w 3274900"/>
              <a:gd name="connsiteY7" fmla="*/ 1251554 h 2065941"/>
              <a:gd name="connsiteX8" fmla="*/ 174267 w 3274900"/>
              <a:gd name="connsiteY8" fmla="*/ 1265841 h 2065941"/>
              <a:gd name="connsiteX9" fmla="*/ 88542 w 3274900"/>
              <a:gd name="connsiteY9" fmla="*/ 1322991 h 2065941"/>
              <a:gd name="connsiteX10" fmla="*/ 17104 w 3274900"/>
              <a:gd name="connsiteY10" fmla="*/ 1408716 h 2065941"/>
              <a:gd name="connsiteX11" fmla="*/ 17104 w 3274900"/>
              <a:gd name="connsiteY11" fmla="*/ 1637316 h 2065941"/>
              <a:gd name="connsiteX12" fmla="*/ 45679 w 3274900"/>
              <a:gd name="connsiteY12" fmla="*/ 1723041 h 2065941"/>
              <a:gd name="connsiteX13" fmla="*/ 74254 w 3274900"/>
              <a:gd name="connsiteY13" fmla="*/ 1765904 h 2065941"/>
              <a:gd name="connsiteX14" fmla="*/ 202842 w 3274900"/>
              <a:gd name="connsiteY14" fmla="*/ 1865916 h 2065941"/>
              <a:gd name="connsiteX15" fmla="*/ 245704 w 3274900"/>
              <a:gd name="connsiteY15" fmla="*/ 1894491 h 2065941"/>
              <a:gd name="connsiteX16" fmla="*/ 288567 w 3274900"/>
              <a:gd name="connsiteY16" fmla="*/ 1908779 h 2065941"/>
              <a:gd name="connsiteX17" fmla="*/ 331429 w 3274900"/>
              <a:gd name="connsiteY17" fmla="*/ 1937354 h 2065941"/>
              <a:gd name="connsiteX18" fmla="*/ 417154 w 3274900"/>
              <a:gd name="connsiteY18" fmla="*/ 1965929 h 2065941"/>
              <a:gd name="connsiteX19" fmla="*/ 502879 w 3274900"/>
              <a:gd name="connsiteY19" fmla="*/ 1994504 h 2065941"/>
              <a:gd name="connsiteX20" fmla="*/ 545742 w 3274900"/>
              <a:gd name="connsiteY20" fmla="*/ 2008791 h 2065941"/>
              <a:gd name="connsiteX21" fmla="*/ 588604 w 3274900"/>
              <a:gd name="connsiteY21" fmla="*/ 2023079 h 2065941"/>
              <a:gd name="connsiteX22" fmla="*/ 788629 w 3274900"/>
              <a:gd name="connsiteY22" fmla="*/ 2037366 h 2065941"/>
              <a:gd name="connsiteX23" fmla="*/ 1131529 w 3274900"/>
              <a:gd name="connsiteY23" fmla="*/ 2065941 h 2065941"/>
              <a:gd name="connsiteX24" fmla="*/ 2160229 w 3274900"/>
              <a:gd name="connsiteY24" fmla="*/ 2051654 h 2065941"/>
              <a:gd name="connsiteX25" fmla="*/ 2231667 w 3274900"/>
              <a:gd name="connsiteY25" fmla="*/ 2037366 h 2065941"/>
              <a:gd name="connsiteX26" fmla="*/ 2317392 w 3274900"/>
              <a:gd name="connsiteY26" fmla="*/ 2023079 h 2065941"/>
              <a:gd name="connsiteX27" fmla="*/ 2360254 w 3274900"/>
              <a:gd name="connsiteY27" fmla="*/ 2008791 h 2065941"/>
              <a:gd name="connsiteX28" fmla="*/ 2460267 w 3274900"/>
              <a:gd name="connsiteY28" fmla="*/ 1980216 h 2065941"/>
              <a:gd name="connsiteX29" fmla="*/ 2517417 w 3274900"/>
              <a:gd name="connsiteY29" fmla="*/ 1951641 h 2065941"/>
              <a:gd name="connsiteX30" fmla="*/ 2560279 w 3274900"/>
              <a:gd name="connsiteY30" fmla="*/ 1923066 h 2065941"/>
              <a:gd name="connsiteX31" fmla="*/ 2703154 w 3274900"/>
              <a:gd name="connsiteY31" fmla="*/ 1880204 h 2065941"/>
              <a:gd name="connsiteX32" fmla="*/ 2788879 w 3274900"/>
              <a:gd name="connsiteY32" fmla="*/ 1823054 h 2065941"/>
              <a:gd name="connsiteX33" fmla="*/ 2831742 w 3274900"/>
              <a:gd name="connsiteY33" fmla="*/ 1794479 h 2065941"/>
              <a:gd name="connsiteX34" fmla="*/ 2874604 w 3274900"/>
              <a:gd name="connsiteY34" fmla="*/ 1751616 h 2065941"/>
              <a:gd name="connsiteX35" fmla="*/ 2917467 w 3274900"/>
              <a:gd name="connsiteY35" fmla="*/ 1723041 h 2065941"/>
              <a:gd name="connsiteX36" fmla="*/ 3003192 w 3274900"/>
              <a:gd name="connsiteY36" fmla="*/ 1637316 h 2065941"/>
              <a:gd name="connsiteX37" fmla="*/ 3074629 w 3274900"/>
              <a:gd name="connsiteY37" fmla="*/ 1551591 h 2065941"/>
              <a:gd name="connsiteX38" fmla="*/ 3117492 w 3274900"/>
              <a:gd name="connsiteY38" fmla="*/ 1465866 h 2065941"/>
              <a:gd name="connsiteX39" fmla="*/ 3131779 w 3274900"/>
              <a:gd name="connsiteY39" fmla="*/ 1423004 h 2065941"/>
              <a:gd name="connsiteX40" fmla="*/ 3160354 w 3274900"/>
              <a:gd name="connsiteY40" fmla="*/ 1380141 h 2065941"/>
              <a:gd name="connsiteX41" fmla="*/ 3188929 w 3274900"/>
              <a:gd name="connsiteY41" fmla="*/ 1294416 h 2065941"/>
              <a:gd name="connsiteX42" fmla="*/ 3231792 w 3274900"/>
              <a:gd name="connsiteY42" fmla="*/ 1165829 h 2065941"/>
              <a:gd name="connsiteX43" fmla="*/ 3246079 w 3274900"/>
              <a:gd name="connsiteY43" fmla="*/ 1122966 h 2065941"/>
              <a:gd name="connsiteX44" fmla="*/ 3260367 w 3274900"/>
              <a:gd name="connsiteY44" fmla="*/ 651479 h 2065941"/>
              <a:gd name="connsiteX45" fmla="*/ 3260367 w 3274900"/>
              <a:gd name="connsiteY45" fmla="*/ 322866 h 2065941"/>
              <a:gd name="connsiteX46" fmla="*/ 3231792 w 3274900"/>
              <a:gd name="connsiteY46" fmla="*/ 237141 h 2065941"/>
              <a:gd name="connsiteX47" fmla="*/ 3217504 w 3274900"/>
              <a:gd name="connsiteY47" fmla="*/ 194279 h 2065941"/>
              <a:gd name="connsiteX48" fmla="*/ 3088917 w 3274900"/>
              <a:gd name="connsiteY48" fmla="*/ 122841 h 2065941"/>
              <a:gd name="connsiteX49" fmla="*/ 3046054 w 3274900"/>
              <a:gd name="connsiteY49" fmla="*/ 94266 h 2065941"/>
              <a:gd name="connsiteX50" fmla="*/ 2117367 w 3274900"/>
              <a:gd name="connsiteY50" fmla="*/ 51404 h 2065941"/>
              <a:gd name="connsiteX51" fmla="*/ 1960204 w 3274900"/>
              <a:gd name="connsiteY51" fmla="*/ 22829 h 2065941"/>
              <a:gd name="connsiteX52" fmla="*/ 1617304 w 3274900"/>
              <a:gd name="connsiteY52" fmla="*/ 37116 h 2065941"/>
              <a:gd name="connsiteX53" fmla="*/ 1445854 w 3274900"/>
              <a:gd name="connsiteY53" fmla="*/ 65691 h 2065941"/>
              <a:gd name="connsiteX54" fmla="*/ 1274404 w 3274900"/>
              <a:gd name="connsiteY54" fmla="*/ 94266 h 2065941"/>
              <a:gd name="connsiteX55" fmla="*/ 1088667 w 3274900"/>
              <a:gd name="connsiteY55" fmla="*/ 137129 h 2065941"/>
              <a:gd name="connsiteX56" fmla="*/ 917217 w 3274900"/>
              <a:gd name="connsiteY56" fmla="*/ 165704 h 2065941"/>
              <a:gd name="connsiteX57" fmla="*/ 831492 w 3274900"/>
              <a:gd name="connsiteY57" fmla="*/ 194279 h 2065941"/>
              <a:gd name="connsiteX58" fmla="*/ 788629 w 3274900"/>
              <a:gd name="connsiteY58" fmla="*/ 208566 h 2065941"/>
              <a:gd name="connsiteX59" fmla="*/ 745767 w 3274900"/>
              <a:gd name="connsiteY59" fmla="*/ 237141 h 2065941"/>
              <a:gd name="connsiteX60" fmla="*/ 731479 w 3274900"/>
              <a:gd name="connsiteY60" fmla="*/ 280004 h 2065941"/>
              <a:gd name="connsiteX61" fmla="*/ 745767 w 3274900"/>
              <a:gd name="connsiteY61" fmla="*/ 451454 h 2065941"/>
              <a:gd name="connsiteX62" fmla="*/ 788629 w 3274900"/>
              <a:gd name="connsiteY62" fmla="*/ 551466 h 2065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3274900" h="2065941">
                <a:moveTo>
                  <a:pt x="788629" y="608616"/>
                </a:moveTo>
                <a:cubicBezTo>
                  <a:pt x="783867" y="641954"/>
                  <a:pt x="778793" y="675248"/>
                  <a:pt x="774342" y="708629"/>
                </a:cubicBezTo>
                <a:cubicBezTo>
                  <a:pt x="762997" y="793716"/>
                  <a:pt x="766615" y="810583"/>
                  <a:pt x="745767" y="880079"/>
                </a:cubicBezTo>
                <a:cubicBezTo>
                  <a:pt x="737112" y="908929"/>
                  <a:pt x="733900" y="940742"/>
                  <a:pt x="717192" y="965804"/>
                </a:cubicBezTo>
                <a:cubicBezTo>
                  <a:pt x="666201" y="1042290"/>
                  <a:pt x="700759" y="996524"/>
                  <a:pt x="602892" y="1094391"/>
                </a:cubicBezTo>
                <a:cubicBezTo>
                  <a:pt x="588604" y="1108679"/>
                  <a:pt x="579198" y="1130864"/>
                  <a:pt x="560029" y="1137254"/>
                </a:cubicBezTo>
                <a:lnTo>
                  <a:pt x="302854" y="1222979"/>
                </a:lnTo>
                <a:lnTo>
                  <a:pt x="217129" y="1251554"/>
                </a:lnTo>
                <a:lnTo>
                  <a:pt x="174267" y="1265841"/>
                </a:lnTo>
                <a:cubicBezTo>
                  <a:pt x="145692" y="1284891"/>
                  <a:pt x="107592" y="1294416"/>
                  <a:pt x="88542" y="1322991"/>
                </a:cubicBezTo>
                <a:cubicBezTo>
                  <a:pt x="48759" y="1382666"/>
                  <a:pt x="72109" y="1353712"/>
                  <a:pt x="17104" y="1408716"/>
                </a:cubicBezTo>
                <a:cubicBezTo>
                  <a:pt x="-3694" y="1512708"/>
                  <a:pt x="-7625" y="1497186"/>
                  <a:pt x="17104" y="1637316"/>
                </a:cubicBezTo>
                <a:cubicBezTo>
                  <a:pt x="22338" y="1666978"/>
                  <a:pt x="28971" y="1697979"/>
                  <a:pt x="45679" y="1723041"/>
                </a:cubicBezTo>
                <a:cubicBezTo>
                  <a:pt x="55204" y="1737329"/>
                  <a:pt x="63261" y="1752712"/>
                  <a:pt x="74254" y="1765904"/>
                </a:cubicBezTo>
                <a:cubicBezTo>
                  <a:pt x="116219" y="1816262"/>
                  <a:pt x="143107" y="1826092"/>
                  <a:pt x="202842" y="1865916"/>
                </a:cubicBezTo>
                <a:cubicBezTo>
                  <a:pt x="217129" y="1875441"/>
                  <a:pt x="229414" y="1889061"/>
                  <a:pt x="245704" y="1894491"/>
                </a:cubicBezTo>
                <a:cubicBezTo>
                  <a:pt x="259992" y="1899254"/>
                  <a:pt x="275096" y="1902044"/>
                  <a:pt x="288567" y="1908779"/>
                </a:cubicBezTo>
                <a:cubicBezTo>
                  <a:pt x="303925" y="1916458"/>
                  <a:pt x="315738" y="1930380"/>
                  <a:pt x="331429" y="1937354"/>
                </a:cubicBezTo>
                <a:cubicBezTo>
                  <a:pt x="358954" y="1949587"/>
                  <a:pt x="388579" y="1956404"/>
                  <a:pt x="417154" y="1965929"/>
                </a:cubicBezTo>
                <a:lnTo>
                  <a:pt x="502879" y="1994504"/>
                </a:lnTo>
                <a:lnTo>
                  <a:pt x="545742" y="2008791"/>
                </a:lnTo>
                <a:cubicBezTo>
                  <a:pt x="560029" y="2013553"/>
                  <a:pt x="573582" y="2022006"/>
                  <a:pt x="588604" y="2023079"/>
                </a:cubicBezTo>
                <a:lnTo>
                  <a:pt x="788629" y="2037366"/>
                </a:lnTo>
                <a:cubicBezTo>
                  <a:pt x="1074608" y="2056431"/>
                  <a:pt x="931886" y="2040986"/>
                  <a:pt x="1131529" y="2065941"/>
                </a:cubicBezTo>
                <a:lnTo>
                  <a:pt x="2160229" y="2051654"/>
                </a:lnTo>
                <a:cubicBezTo>
                  <a:pt x="2184505" y="2051023"/>
                  <a:pt x="2207774" y="2041710"/>
                  <a:pt x="2231667" y="2037366"/>
                </a:cubicBezTo>
                <a:cubicBezTo>
                  <a:pt x="2260169" y="2032184"/>
                  <a:pt x="2288817" y="2027841"/>
                  <a:pt x="2317392" y="2023079"/>
                </a:cubicBezTo>
                <a:cubicBezTo>
                  <a:pt x="2331679" y="2018316"/>
                  <a:pt x="2345773" y="2012928"/>
                  <a:pt x="2360254" y="2008791"/>
                </a:cubicBezTo>
                <a:cubicBezTo>
                  <a:pt x="2396514" y="1998431"/>
                  <a:pt x="2426004" y="1994900"/>
                  <a:pt x="2460267" y="1980216"/>
                </a:cubicBezTo>
                <a:cubicBezTo>
                  <a:pt x="2479843" y="1971826"/>
                  <a:pt x="2498925" y="1962208"/>
                  <a:pt x="2517417" y="1951641"/>
                </a:cubicBezTo>
                <a:cubicBezTo>
                  <a:pt x="2532326" y="1943122"/>
                  <a:pt x="2544588" y="1930040"/>
                  <a:pt x="2560279" y="1923066"/>
                </a:cubicBezTo>
                <a:cubicBezTo>
                  <a:pt x="2605004" y="1903188"/>
                  <a:pt x="2655655" y="1892078"/>
                  <a:pt x="2703154" y="1880204"/>
                </a:cubicBezTo>
                <a:lnTo>
                  <a:pt x="2788879" y="1823054"/>
                </a:lnTo>
                <a:cubicBezTo>
                  <a:pt x="2803167" y="1813529"/>
                  <a:pt x="2819600" y="1806621"/>
                  <a:pt x="2831742" y="1794479"/>
                </a:cubicBezTo>
                <a:cubicBezTo>
                  <a:pt x="2846029" y="1780191"/>
                  <a:pt x="2859082" y="1764551"/>
                  <a:pt x="2874604" y="1751616"/>
                </a:cubicBezTo>
                <a:cubicBezTo>
                  <a:pt x="2887796" y="1740623"/>
                  <a:pt x="2904633" y="1734449"/>
                  <a:pt x="2917467" y="1723041"/>
                </a:cubicBezTo>
                <a:cubicBezTo>
                  <a:pt x="2947671" y="1696193"/>
                  <a:pt x="2980776" y="1670940"/>
                  <a:pt x="3003192" y="1637316"/>
                </a:cubicBezTo>
                <a:cubicBezTo>
                  <a:pt x="3042975" y="1577642"/>
                  <a:pt x="3019625" y="1606596"/>
                  <a:pt x="3074629" y="1551591"/>
                </a:cubicBezTo>
                <a:cubicBezTo>
                  <a:pt x="3110544" y="1443850"/>
                  <a:pt x="3062095" y="1576660"/>
                  <a:pt x="3117492" y="1465866"/>
                </a:cubicBezTo>
                <a:cubicBezTo>
                  <a:pt x="3124227" y="1452396"/>
                  <a:pt x="3125044" y="1436474"/>
                  <a:pt x="3131779" y="1423004"/>
                </a:cubicBezTo>
                <a:cubicBezTo>
                  <a:pt x="3139458" y="1407645"/>
                  <a:pt x="3153380" y="1395833"/>
                  <a:pt x="3160354" y="1380141"/>
                </a:cubicBezTo>
                <a:cubicBezTo>
                  <a:pt x="3172587" y="1352616"/>
                  <a:pt x="3179404" y="1322991"/>
                  <a:pt x="3188929" y="1294416"/>
                </a:cubicBezTo>
                <a:lnTo>
                  <a:pt x="3231792" y="1165829"/>
                </a:lnTo>
                <a:lnTo>
                  <a:pt x="3246079" y="1122966"/>
                </a:lnTo>
                <a:cubicBezTo>
                  <a:pt x="3250842" y="965804"/>
                  <a:pt x="3253537" y="808565"/>
                  <a:pt x="3260367" y="651479"/>
                </a:cubicBezTo>
                <a:cubicBezTo>
                  <a:pt x="3267614" y="484807"/>
                  <a:pt x="3289089" y="476049"/>
                  <a:pt x="3260367" y="322866"/>
                </a:cubicBezTo>
                <a:cubicBezTo>
                  <a:pt x="3254816" y="293261"/>
                  <a:pt x="3241317" y="265716"/>
                  <a:pt x="3231792" y="237141"/>
                </a:cubicBezTo>
                <a:cubicBezTo>
                  <a:pt x="3227029" y="222854"/>
                  <a:pt x="3231791" y="199042"/>
                  <a:pt x="3217504" y="194279"/>
                </a:cubicBezTo>
                <a:cubicBezTo>
                  <a:pt x="3142061" y="169130"/>
                  <a:pt x="3187174" y="188345"/>
                  <a:pt x="3088917" y="122841"/>
                </a:cubicBezTo>
                <a:lnTo>
                  <a:pt x="3046054" y="94266"/>
                </a:lnTo>
                <a:cubicBezTo>
                  <a:pt x="2757474" y="-98121"/>
                  <a:pt x="3020420" y="65969"/>
                  <a:pt x="2117367" y="51404"/>
                </a:cubicBezTo>
                <a:cubicBezTo>
                  <a:pt x="2094136" y="46758"/>
                  <a:pt x="1978490" y="22829"/>
                  <a:pt x="1960204" y="22829"/>
                </a:cubicBezTo>
                <a:cubicBezTo>
                  <a:pt x="1845805" y="22829"/>
                  <a:pt x="1731604" y="32354"/>
                  <a:pt x="1617304" y="37116"/>
                </a:cubicBezTo>
                <a:cubicBezTo>
                  <a:pt x="1480897" y="64399"/>
                  <a:pt x="1614211" y="39109"/>
                  <a:pt x="1445854" y="65691"/>
                </a:cubicBezTo>
                <a:cubicBezTo>
                  <a:pt x="1388625" y="74727"/>
                  <a:pt x="1330612" y="80214"/>
                  <a:pt x="1274404" y="94266"/>
                </a:cubicBezTo>
                <a:cubicBezTo>
                  <a:pt x="1193460" y="114502"/>
                  <a:pt x="1163421" y="123937"/>
                  <a:pt x="1088667" y="137129"/>
                </a:cubicBezTo>
                <a:cubicBezTo>
                  <a:pt x="1031610" y="147198"/>
                  <a:pt x="972182" y="147382"/>
                  <a:pt x="917217" y="165704"/>
                </a:cubicBezTo>
                <a:lnTo>
                  <a:pt x="831492" y="194279"/>
                </a:lnTo>
                <a:lnTo>
                  <a:pt x="788629" y="208566"/>
                </a:lnTo>
                <a:cubicBezTo>
                  <a:pt x="774342" y="218091"/>
                  <a:pt x="756494" y="223732"/>
                  <a:pt x="745767" y="237141"/>
                </a:cubicBezTo>
                <a:cubicBezTo>
                  <a:pt x="736359" y="248901"/>
                  <a:pt x="731479" y="264943"/>
                  <a:pt x="731479" y="280004"/>
                </a:cubicBezTo>
                <a:cubicBezTo>
                  <a:pt x="731479" y="337352"/>
                  <a:pt x="736339" y="394886"/>
                  <a:pt x="745767" y="451454"/>
                </a:cubicBezTo>
                <a:cubicBezTo>
                  <a:pt x="758049" y="525146"/>
                  <a:pt x="757163" y="520000"/>
                  <a:pt x="788629" y="551466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88C9536F-2D6C-A34A-878D-B419919D82EC}"/>
              </a:ext>
            </a:extLst>
          </p:cNvPr>
          <p:cNvSpPr/>
          <p:nvPr/>
        </p:nvSpPr>
        <p:spPr>
          <a:xfrm>
            <a:off x="1257300" y="5595500"/>
            <a:ext cx="2657679" cy="1133913"/>
          </a:xfrm>
          <a:custGeom>
            <a:avLst/>
            <a:gdLst>
              <a:gd name="connsiteX0" fmla="*/ 214313 w 2657679"/>
              <a:gd name="connsiteY0" fmla="*/ 614362 h 1285875"/>
              <a:gd name="connsiteX1" fmla="*/ 114300 w 2657679"/>
              <a:gd name="connsiteY1" fmla="*/ 514350 h 1285875"/>
              <a:gd name="connsiteX2" fmla="*/ 57150 w 2657679"/>
              <a:gd name="connsiteY2" fmla="*/ 428625 h 1285875"/>
              <a:gd name="connsiteX3" fmla="*/ 28575 w 2657679"/>
              <a:gd name="connsiteY3" fmla="*/ 342900 h 1285875"/>
              <a:gd name="connsiteX4" fmla="*/ 57150 w 2657679"/>
              <a:gd name="connsiteY4" fmla="*/ 300037 h 1285875"/>
              <a:gd name="connsiteX5" fmla="*/ 228600 w 2657679"/>
              <a:gd name="connsiteY5" fmla="*/ 214312 h 1285875"/>
              <a:gd name="connsiteX6" fmla="*/ 314325 w 2657679"/>
              <a:gd name="connsiteY6" fmla="*/ 185737 h 1285875"/>
              <a:gd name="connsiteX7" fmla="*/ 357188 w 2657679"/>
              <a:gd name="connsiteY7" fmla="*/ 171450 h 1285875"/>
              <a:gd name="connsiteX8" fmla="*/ 471488 w 2657679"/>
              <a:gd name="connsiteY8" fmla="*/ 157162 h 1285875"/>
              <a:gd name="connsiteX9" fmla="*/ 571500 w 2657679"/>
              <a:gd name="connsiteY9" fmla="*/ 128587 h 1285875"/>
              <a:gd name="connsiteX10" fmla="*/ 714375 w 2657679"/>
              <a:gd name="connsiteY10" fmla="*/ 100012 h 1285875"/>
              <a:gd name="connsiteX11" fmla="*/ 928688 w 2657679"/>
              <a:gd name="connsiteY11" fmla="*/ 85725 h 1285875"/>
              <a:gd name="connsiteX12" fmla="*/ 1071563 w 2657679"/>
              <a:gd name="connsiteY12" fmla="*/ 71437 h 1285875"/>
              <a:gd name="connsiteX13" fmla="*/ 1285875 w 2657679"/>
              <a:gd name="connsiteY13" fmla="*/ 57150 h 1285875"/>
              <a:gd name="connsiteX14" fmla="*/ 1514475 w 2657679"/>
              <a:gd name="connsiteY14" fmla="*/ 14287 h 1285875"/>
              <a:gd name="connsiteX15" fmla="*/ 1700213 w 2657679"/>
              <a:gd name="connsiteY15" fmla="*/ 0 h 1285875"/>
              <a:gd name="connsiteX16" fmla="*/ 2200275 w 2657679"/>
              <a:gd name="connsiteY16" fmla="*/ 14287 h 1285875"/>
              <a:gd name="connsiteX17" fmla="*/ 2328863 w 2657679"/>
              <a:gd name="connsiteY17" fmla="*/ 57150 h 1285875"/>
              <a:gd name="connsiteX18" fmla="*/ 2371725 w 2657679"/>
              <a:gd name="connsiteY18" fmla="*/ 71437 h 1285875"/>
              <a:gd name="connsiteX19" fmla="*/ 2457450 w 2657679"/>
              <a:gd name="connsiteY19" fmla="*/ 128587 h 1285875"/>
              <a:gd name="connsiteX20" fmla="*/ 2500313 w 2657679"/>
              <a:gd name="connsiteY20" fmla="*/ 157162 h 1285875"/>
              <a:gd name="connsiteX21" fmla="*/ 2571750 w 2657679"/>
              <a:gd name="connsiteY21" fmla="*/ 228600 h 1285875"/>
              <a:gd name="connsiteX22" fmla="*/ 2614613 w 2657679"/>
              <a:gd name="connsiteY22" fmla="*/ 314325 h 1285875"/>
              <a:gd name="connsiteX23" fmla="*/ 2643188 w 2657679"/>
              <a:gd name="connsiteY23" fmla="*/ 357187 h 1285875"/>
              <a:gd name="connsiteX24" fmla="*/ 2643188 w 2657679"/>
              <a:gd name="connsiteY24" fmla="*/ 885825 h 1285875"/>
              <a:gd name="connsiteX25" fmla="*/ 2614613 w 2657679"/>
              <a:gd name="connsiteY25" fmla="*/ 971550 h 1285875"/>
              <a:gd name="connsiteX26" fmla="*/ 2600325 w 2657679"/>
              <a:gd name="connsiteY26" fmla="*/ 1014412 h 1285875"/>
              <a:gd name="connsiteX27" fmla="*/ 2543175 w 2657679"/>
              <a:gd name="connsiteY27" fmla="*/ 1100137 h 1285875"/>
              <a:gd name="connsiteX28" fmla="*/ 2528888 w 2657679"/>
              <a:gd name="connsiteY28" fmla="*/ 1143000 h 1285875"/>
              <a:gd name="connsiteX29" fmla="*/ 2400300 w 2657679"/>
              <a:gd name="connsiteY29" fmla="*/ 1200150 h 1285875"/>
              <a:gd name="connsiteX30" fmla="*/ 2357438 w 2657679"/>
              <a:gd name="connsiteY30" fmla="*/ 1214437 h 1285875"/>
              <a:gd name="connsiteX31" fmla="*/ 2314575 w 2657679"/>
              <a:gd name="connsiteY31" fmla="*/ 1228725 h 1285875"/>
              <a:gd name="connsiteX32" fmla="*/ 1557338 w 2657679"/>
              <a:gd name="connsiteY32" fmla="*/ 1243012 h 1285875"/>
              <a:gd name="connsiteX33" fmla="*/ 1414463 w 2657679"/>
              <a:gd name="connsiteY33" fmla="*/ 1257300 h 1285875"/>
              <a:gd name="connsiteX34" fmla="*/ 1357313 w 2657679"/>
              <a:gd name="connsiteY34" fmla="*/ 1271587 h 1285875"/>
              <a:gd name="connsiteX35" fmla="*/ 1214438 w 2657679"/>
              <a:gd name="connsiteY35" fmla="*/ 1285875 h 1285875"/>
              <a:gd name="connsiteX36" fmla="*/ 857250 w 2657679"/>
              <a:gd name="connsiteY36" fmla="*/ 1271587 h 1285875"/>
              <a:gd name="connsiteX37" fmla="*/ 785813 w 2657679"/>
              <a:gd name="connsiteY37" fmla="*/ 1257300 h 1285875"/>
              <a:gd name="connsiteX38" fmla="*/ 657225 w 2657679"/>
              <a:gd name="connsiteY38" fmla="*/ 1243012 h 1285875"/>
              <a:gd name="connsiteX39" fmla="*/ 457200 w 2657679"/>
              <a:gd name="connsiteY39" fmla="*/ 1214437 h 1285875"/>
              <a:gd name="connsiteX40" fmla="*/ 128588 w 2657679"/>
              <a:gd name="connsiteY40" fmla="*/ 1200150 h 1285875"/>
              <a:gd name="connsiteX41" fmla="*/ 42863 w 2657679"/>
              <a:gd name="connsiteY41" fmla="*/ 1157287 h 1285875"/>
              <a:gd name="connsiteX42" fmla="*/ 14288 w 2657679"/>
              <a:gd name="connsiteY42" fmla="*/ 1071562 h 1285875"/>
              <a:gd name="connsiteX43" fmla="*/ 0 w 2657679"/>
              <a:gd name="connsiteY43" fmla="*/ 1028700 h 1285875"/>
              <a:gd name="connsiteX44" fmla="*/ 28575 w 2657679"/>
              <a:gd name="connsiteY44" fmla="*/ 828675 h 1285875"/>
              <a:gd name="connsiteX45" fmla="*/ 85725 w 2657679"/>
              <a:gd name="connsiteY45" fmla="*/ 742950 h 1285875"/>
              <a:gd name="connsiteX46" fmla="*/ 114300 w 2657679"/>
              <a:gd name="connsiteY46" fmla="*/ 700087 h 128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657679" h="1285875">
                <a:moveTo>
                  <a:pt x="214313" y="614362"/>
                </a:moveTo>
                <a:cubicBezTo>
                  <a:pt x="180975" y="581025"/>
                  <a:pt x="144754" y="550341"/>
                  <a:pt x="114300" y="514350"/>
                </a:cubicBezTo>
                <a:cubicBezTo>
                  <a:pt x="92116" y="488133"/>
                  <a:pt x="57150" y="428625"/>
                  <a:pt x="57150" y="428625"/>
                </a:cubicBezTo>
                <a:cubicBezTo>
                  <a:pt x="47625" y="400050"/>
                  <a:pt x="11867" y="367962"/>
                  <a:pt x="28575" y="342900"/>
                </a:cubicBezTo>
                <a:cubicBezTo>
                  <a:pt x="38100" y="328612"/>
                  <a:pt x="44227" y="311345"/>
                  <a:pt x="57150" y="300037"/>
                </a:cubicBezTo>
                <a:cubicBezTo>
                  <a:pt x="125325" y="240383"/>
                  <a:pt x="147668" y="241289"/>
                  <a:pt x="228600" y="214312"/>
                </a:cubicBezTo>
                <a:lnTo>
                  <a:pt x="314325" y="185737"/>
                </a:lnTo>
                <a:cubicBezTo>
                  <a:pt x="328613" y="180974"/>
                  <a:pt x="342244" y="173318"/>
                  <a:pt x="357188" y="171450"/>
                </a:cubicBezTo>
                <a:lnTo>
                  <a:pt x="471488" y="157162"/>
                </a:lnTo>
                <a:cubicBezTo>
                  <a:pt x="516463" y="142171"/>
                  <a:pt x="521273" y="139350"/>
                  <a:pt x="571500" y="128587"/>
                </a:cubicBezTo>
                <a:cubicBezTo>
                  <a:pt x="618990" y="118410"/>
                  <a:pt x="665914" y="103243"/>
                  <a:pt x="714375" y="100012"/>
                </a:cubicBezTo>
                <a:lnTo>
                  <a:pt x="928688" y="85725"/>
                </a:lnTo>
                <a:cubicBezTo>
                  <a:pt x="976398" y="81908"/>
                  <a:pt x="1023853" y="75254"/>
                  <a:pt x="1071563" y="71437"/>
                </a:cubicBezTo>
                <a:cubicBezTo>
                  <a:pt x="1142931" y="65728"/>
                  <a:pt x="1214438" y="61912"/>
                  <a:pt x="1285875" y="57150"/>
                </a:cubicBezTo>
                <a:cubicBezTo>
                  <a:pt x="1311931" y="51939"/>
                  <a:pt x="1467465" y="19235"/>
                  <a:pt x="1514475" y="14287"/>
                </a:cubicBezTo>
                <a:cubicBezTo>
                  <a:pt x="1576229" y="7787"/>
                  <a:pt x="1638300" y="4762"/>
                  <a:pt x="1700213" y="0"/>
                </a:cubicBezTo>
                <a:cubicBezTo>
                  <a:pt x="1866900" y="4762"/>
                  <a:pt x="2033964" y="2118"/>
                  <a:pt x="2200275" y="14287"/>
                </a:cubicBezTo>
                <a:cubicBezTo>
                  <a:pt x="2200279" y="14287"/>
                  <a:pt x="2307430" y="50006"/>
                  <a:pt x="2328863" y="57150"/>
                </a:cubicBezTo>
                <a:lnTo>
                  <a:pt x="2371725" y="71437"/>
                </a:lnTo>
                <a:lnTo>
                  <a:pt x="2457450" y="128587"/>
                </a:lnTo>
                <a:lnTo>
                  <a:pt x="2500313" y="157162"/>
                </a:lnTo>
                <a:cubicBezTo>
                  <a:pt x="2576511" y="271460"/>
                  <a:pt x="2476503" y="133353"/>
                  <a:pt x="2571750" y="228600"/>
                </a:cubicBezTo>
                <a:cubicBezTo>
                  <a:pt x="2612696" y="269546"/>
                  <a:pt x="2591372" y="267843"/>
                  <a:pt x="2614613" y="314325"/>
                </a:cubicBezTo>
                <a:cubicBezTo>
                  <a:pt x="2622292" y="329683"/>
                  <a:pt x="2633663" y="342900"/>
                  <a:pt x="2643188" y="357187"/>
                </a:cubicBezTo>
                <a:cubicBezTo>
                  <a:pt x="2650042" y="528537"/>
                  <a:pt x="2672051" y="712647"/>
                  <a:pt x="2643188" y="885825"/>
                </a:cubicBezTo>
                <a:cubicBezTo>
                  <a:pt x="2638236" y="915536"/>
                  <a:pt x="2624138" y="942975"/>
                  <a:pt x="2614613" y="971550"/>
                </a:cubicBezTo>
                <a:cubicBezTo>
                  <a:pt x="2609850" y="985837"/>
                  <a:pt x="2608679" y="1001881"/>
                  <a:pt x="2600325" y="1014412"/>
                </a:cubicBezTo>
                <a:lnTo>
                  <a:pt x="2543175" y="1100137"/>
                </a:lnTo>
                <a:cubicBezTo>
                  <a:pt x="2538413" y="1114425"/>
                  <a:pt x="2538296" y="1131240"/>
                  <a:pt x="2528888" y="1143000"/>
                </a:cubicBezTo>
                <a:cubicBezTo>
                  <a:pt x="2504189" y="1173874"/>
                  <a:pt x="2426493" y="1191419"/>
                  <a:pt x="2400300" y="1200150"/>
                </a:cubicBezTo>
                <a:lnTo>
                  <a:pt x="2357438" y="1214437"/>
                </a:lnTo>
                <a:cubicBezTo>
                  <a:pt x="2343150" y="1219200"/>
                  <a:pt x="2329633" y="1228441"/>
                  <a:pt x="2314575" y="1228725"/>
                </a:cubicBezTo>
                <a:lnTo>
                  <a:pt x="1557338" y="1243012"/>
                </a:lnTo>
                <a:cubicBezTo>
                  <a:pt x="1509713" y="1247775"/>
                  <a:pt x="1461845" y="1250531"/>
                  <a:pt x="1414463" y="1257300"/>
                </a:cubicBezTo>
                <a:cubicBezTo>
                  <a:pt x="1395024" y="1260077"/>
                  <a:pt x="1376752" y="1268810"/>
                  <a:pt x="1357313" y="1271587"/>
                </a:cubicBezTo>
                <a:cubicBezTo>
                  <a:pt x="1309931" y="1278356"/>
                  <a:pt x="1262063" y="1281112"/>
                  <a:pt x="1214438" y="1285875"/>
                </a:cubicBezTo>
                <a:cubicBezTo>
                  <a:pt x="1095375" y="1281112"/>
                  <a:pt x="976144" y="1279513"/>
                  <a:pt x="857250" y="1271587"/>
                </a:cubicBezTo>
                <a:cubicBezTo>
                  <a:pt x="833020" y="1269972"/>
                  <a:pt x="809853" y="1260734"/>
                  <a:pt x="785813" y="1257300"/>
                </a:cubicBezTo>
                <a:cubicBezTo>
                  <a:pt x="743120" y="1251201"/>
                  <a:pt x="699989" y="1248590"/>
                  <a:pt x="657225" y="1243012"/>
                </a:cubicBezTo>
                <a:cubicBezTo>
                  <a:pt x="590439" y="1234301"/>
                  <a:pt x="524488" y="1217362"/>
                  <a:pt x="457200" y="1214437"/>
                </a:cubicBezTo>
                <a:lnTo>
                  <a:pt x="128588" y="1200150"/>
                </a:lnTo>
                <a:cubicBezTo>
                  <a:pt x="105234" y="1192365"/>
                  <a:pt x="57440" y="1180611"/>
                  <a:pt x="42863" y="1157287"/>
                </a:cubicBezTo>
                <a:cubicBezTo>
                  <a:pt x="26899" y="1131745"/>
                  <a:pt x="23813" y="1100137"/>
                  <a:pt x="14288" y="1071562"/>
                </a:cubicBezTo>
                <a:lnTo>
                  <a:pt x="0" y="1028700"/>
                </a:lnTo>
                <a:cubicBezTo>
                  <a:pt x="1563" y="1011513"/>
                  <a:pt x="1687" y="877073"/>
                  <a:pt x="28575" y="828675"/>
                </a:cubicBezTo>
                <a:cubicBezTo>
                  <a:pt x="45253" y="798654"/>
                  <a:pt x="66675" y="771525"/>
                  <a:pt x="85725" y="742950"/>
                </a:cubicBezTo>
                <a:lnTo>
                  <a:pt x="114300" y="700087"/>
                </a:lnTo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27D0D183-2F19-E348-84E2-0DEC893DB45C}"/>
              </a:ext>
            </a:extLst>
          </p:cNvPr>
          <p:cNvSpPr/>
          <p:nvPr/>
        </p:nvSpPr>
        <p:spPr>
          <a:xfrm>
            <a:off x="10072688" y="2014538"/>
            <a:ext cx="1800225" cy="1314450"/>
          </a:xfrm>
          <a:custGeom>
            <a:avLst/>
            <a:gdLst>
              <a:gd name="connsiteX0" fmla="*/ 42862 w 1800225"/>
              <a:gd name="connsiteY0" fmla="*/ 757237 h 1314450"/>
              <a:gd name="connsiteX1" fmla="*/ 57150 w 1800225"/>
              <a:gd name="connsiteY1" fmla="*/ 328612 h 1314450"/>
              <a:gd name="connsiteX2" fmla="*/ 71437 w 1800225"/>
              <a:gd name="connsiteY2" fmla="*/ 285750 h 1314450"/>
              <a:gd name="connsiteX3" fmla="*/ 185737 w 1800225"/>
              <a:gd name="connsiteY3" fmla="*/ 185737 h 1314450"/>
              <a:gd name="connsiteX4" fmla="*/ 314325 w 1800225"/>
              <a:gd name="connsiteY4" fmla="*/ 128587 h 1314450"/>
              <a:gd name="connsiteX5" fmla="*/ 400050 w 1800225"/>
              <a:gd name="connsiteY5" fmla="*/ 100012 h 1314450"/>
              <a:gd name="connsiteX6" fmla="*/ 442912 w 1800225"/>
              <a:gd name="connsiteY6" fmla="*/ 71437 h 1314450"/>
              <a:gd name="connsiteX7" fmla="*/ 557212 w 1800225"/>
              <a:gd name="connsiteY7" fmla="*/ 42862 h 1314450"/>
              <a:gd name="connsiteX8" fmla="*/ 771525 w 1800225"/>
              <a:gd name="connsiteY8" fmla="*/ 28575 h 1314450"/>
              <a:gd name="connsiteX9" fmla="*/ 900112 w 1800225"/>
              <a:gd name="connsiteY9" fmla="*/ 14287 h 1314450"/>
              <a:gd name="connsiteX10" fmla="*/ 1171575 w 1800225"/>
              <a:gd name="connsiteY10" fmla="*/ 0 h 1314450"/>
              <a:gd name="connsiteX11" fmla="*/ 1500187 w 1800225"/>
              <a:gd name="connsiteY11" fmla="*/ 14287 h 1314450"/>
              <a:gd name="connsiteX12" fmla="*/ 1543050 w 1800225"/>
              <a:gd name="connsiteY12" fmla="*/ 28575 h 1314450"/>
              <a:gd name="connsiteX13" fmla="*/ 1628775 w 1800225"/>
              <a:gd name="connsiteY13" fmla="*/ 85725 h 1314450"/>
              <a:gd name="connsiteX14" fmla="*/ 1671637 w 1800225"/>
              <a:gd name="connsiteY14" fmla="*/ 171450 h 1314450"/>
              <a:gd name="connsiteX15" fmla="*/ 1714500 w 1800225"/>
              <a:gd name="connsiteY15" fmla="*/ 314325 h 1314450"/>
              <a:gd name="connsiteX16" fmla="*/ 1743075 w 1800225"/>
              <a:gd name="connsiteY16" fmla="*/ 400050 h 1314450"/>
              <a:gd name="connsiteX17" fmla="*/ 1785937 w 1800225"/>
              <a:gd name="connsiteY17" fmla="*/ 528637 h 1314450"/>
              <a:gd name="connsiteX18" fmla="*/ 1800225 w 1800225"/>
              <a:gd name="connsiteY18" fmla="*/ 571500 h 1314450"/>
              <a:gd name="connsiteX19" fmla="*/ 1771650 w 1800225"/>
              <a:gd name="connsiteY19" fmla="*/ 900112 h 1314450"/>
              <a:gd name="connsiteX20" fmla="*/ 1743075 w 1800225"/>
              <a:gd name="connsiteY20" fmla="*/ 1071562 h 1314450"/>
              <a:gd name="connsiteX21" fmla="*/ 1714500 w 1800225"/>
              <a:gd name="connsiteY21" fmla="*/ 1157287 h 1314450"/>
              <a:gd name="connsiteX22" fmla="*/ 1628775 w 1800225"/>
              <a:gd name="connsiteY22" fmla="*/ 1243012 h 1314450"/>
              <a:gd name="connsiteX23" fmla="*/ 1585912 w 1800225"/>
              <a:gd name="connsiteY23" fmla="*/ 1271587 h 1314450"/>
              <a:gd name="connsiteX24" fmla="*/ 1443037 w 1800225"/>
              <a:gd name="connsiteY24" fmla="*/ 1314450 h 1314450"/>
              <a:gd name="connsiteX25" fmla="*/ 714375 w 1800225"/>
              <a:gd name="connsiteY25" fmla="*/ 1285875 h 1314450"/>
              <a:gd name="connsiteX26" fmla="*/ 642937 w 1800225"/>
              <a:gd name="connsiteY26" fmla="*/ 1271587 h 1314450"/>
              <a:gd name="connsiteX27" fmla="*/ 400050 w 1800225"/>
              <a:gd name="connsiteY27" fmla="*/ 1243012 h 1314450"/>
              <a:gd name="connsiteX28" fmla="*/ 328612 w 1800225"/>
              <a:gd name="connsiteY28" fmla="*/ 1228725 h 1314450"/>
              <a:gd name="connsiteX29" fmla="*/ 228600 w 1800225"/>
              <a:gd name="connsiteY29" fmla="*/ 1214437 h 1314450"/>
              <a:gd name="connsiteX30" fmla="*/ 100012 w 1800225"/>
              <a:gd name="connsiteY30" fmla="*/ 1157287 h 1314450"/>
              <a:gd name="connsiteX31" fmla="*/ 85725 w 1800225"/>
              <a:gd name="connsiteY31" fmla="*/ 1114425 h 1314450"/>
              <a:gd name="connsiteX32" fmla="*/ 57150 w 1800225"/>
              <a:gd name="connsiteY32" fmla="*/ 1071562 h 1314450"/>
              <a:gd name="connsiteX33" fmla="*/ 28575 w 1800225"/>
              <a:gd name="connsiteY33" fmla="*/ 985837 h 1314450"/>
              <a:gd name="connsiteX34" fmla="*/ 14287 w 1800225"/>
              <a:gd name="connsiteY34" fmla="*/ 942975 h 1314450"/>
              <a:gd name="connsiteX35" fmla="*/ 0 w 1800225"/>
              <a:gd name="connsiteY35" fmla="*/ 900112 h 1314450"/>
              <a:gd name="connsiteX36" fmla="*/ 42862 w 1800225"/>
              <a:gd name="connsiteY36" fmla="*/ 757237 h 131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800225" h="1314450">
                <a:moveTo>
                  <a:pt x="42862" y="757237"/>
                </a:moveTo>
                <a:cubicBezTo>
                  <a:pt x="52387" y="661987"/>
                  <a:pt x="48502" y="471305"/>
                  <a:pt x="57150" y="328612"/>
                </a:cubicBezTo>
                <a:cubicBezTo>
                  <a:pt x="58061" y="313579"/>
                  <a:pt x="64702" y="299220"/>
                  <a:pt x="71437" y="285750"/>
                </a:cubicBezTo>
                <a:cubicBezTo>
                  <a:pt x="101203" y="226218"/>
                  <a:pt x="121443" y="228600"/>
                  <a:pt x="185737" y="185737"/>
                </a:cubicBezTo>
                <a:cubicBezTo>
                  <a:pt x="253661" y="140455"/>
                  <a:pt x="212312" y="162591"/>
                  <a:pt x="314325" y="128587"/>
                </a:cubicBezTo>
                <a:cubicBezTo>
                  <a:pt x="314329" y="128586"/>
                  <a:pt x="400047" y="100014"/>
                  <a:pt x="400050" y="100012"/>
                </a:cubicBezTo>
                <a:cubicBezTo>
                  <a:pt x="414337" y="90487"/>
                  <a:pt x="427553" y="79116"/>
                  <a:pt x="442912" y="71437"/>
                </a:cubicBezTo>
                <a:cubicBezTo>
                  <a:pt x="467985" y="58901"/>
                  <a:pt x="536839" y="44899"/>
                  <a:pt x="557212" y="42862"/>
                </a:cubicBezTo>
                <a:cubicBezTo>
                  <a:pt x="628453" y="35738"/>
                  <a:pt x="700176" y="34521"/>
                  <a:pt x="771525" y="28575"/>
                </a:cubicBezTo>
                <a:cubicBezTo>
                  <a:pt x="814502" y="24994"/>
                  <a:pt x="857095" y="17360"/>
                  <a:pt x="900112" y="14287"/>
                </a:cubicBezTo>
                <a:cubicBezTo>
                  <a:pt x="990495" y="7831"/>
                  <a:pt x="1081087" y="4762"/>
                  <a:pt x="1171575" y="0"/>
                </a:cubicBezTo>
                <a:cubicBezTo>
                  <a:pt x="1281112" y="4762"/>
                  <a:pt x="1390869" y="5878"/>
                  <a:pt x="1500187" y="14287"/>
                </a:cubicBezTo>
                <a:cubicBezTo>
                  <a:pt x="1515203" y="15442"/>
                  <a:pt x="1529885" y="21261"/>
                  <a:pt x="1543050" y="28575"/>
                </a:cubicBezTo>
                <a:cubicBezTo>
                  <a:pt x="1573071" y="45253"/>
                  <a:pt x="1628775" y="85725"/>
                  <a:pt x="1628775" y="85725"/>
                </a:cubicBezTo>
                <a:cubicBezTo>
                  <a:pt x="1680877" y="242035"/>
                  <a:pt x="1597783" y="5278"/>
                  <a:pt x="1671637" y="171450"/>
                </a:cubicBezTo>
                <a:cubicBezTo>
                  <a:pt x="1702720" y="241388"/>
                  <a:pt x="1695319" y="250390"/>
                  <a:pt x="1714500" y="314325"/>
                </a:cubicBezTo>
                <a:cubicBezTo>
                  <a:pt x="1723155" y="343175"/>
                  <a:pt x="1733550" y="371475"/>
                  <a:pt x="1743075" y="400050"/>
                </a:cubicBezTo>
                <a:lnTo>
                  <a:pt x="1785937" y="528637"/>
                </a:lnTo>
                <a:lnTo>
                  <a:pt x="1800225" y="571500"/>
                </a:lnTo>
                <a:cubicBezTo>
                  <a:pt x="1778642" y="959979"/>
                  <a:pt x="1804457" y="714205"/>
                  <a:pt x="1771650" y="900112"/>
                </a:cubicBezTo>
                <a:cubicBezTo>
                  <a:pt x="1761581" y="957169"/>
                  <a:pt x="1761397" y="1016597"/>
                  <a:pt x="1743075" y="1071562"/>
                </a:cubicBezTo>
                <a:cubicBezTo>
                  <a:pt x="1733550" y="1100137"/>
                  <a:pt x="1735799" y="1135988"/>
                  <a:pt x="1714500" y="1157287"/>
                </a:cubicBezTo>
                <a:cubicBezTo>
                  <a:pt x="1685925" y="1185862"/>
                  <a:pt x="1662399" y="1220596"/>
                  <a:pt x="1628775" y="1243012"/>
                </a:cubicBezTo>
                <a:cubicBezTo>
                  <a:pt x="1614487" y="1252537"/>
                  <a:pt x="1601604" y="1264613"/>
                  <a:pt x="1585912" y="1271587"/>
                </a:cubicBezTo>
                <a:cubicBezTo>
                  <a:pt x="1541191" y="1291463"/>
                  <a:pt x="1490532" y="1302576"/>
                  <a:pt x="1443037" y="1314450"/>
                </a:cubicBezTo>
                <a:cubicBezTo>
                  <a:pt x="1306166" y="1310302"/>
                  <a:pt x="898966" y="1301926"/>
                  <a:pt x="714375" y="1285875"/>
                </a:cubicBezTo>
                <a:cubicBezTo>
                  <a:pt x="690182" y="1283771"/>
                  <a:pt x="666939" y="1275280"/>
                  <a:pt x="642937" y="1271587"/>
                </a:cubicBezTo>
                <a:cubicBezTo>
                  <a:pt x="469439" y="1244895"/>
                  <a:pt x="585224" y="1269465"/>
                  <a:pt x="400050" y="1243012"/>
                </a:cubicBezTo>
                <a:cubicBezTo>
                  <a:pt x="376010" y="1239578"/>
                  <a:pt x="352566" y="1232717"/>
                  <a:pt x="328612" y="1228725"/>
                </a:cubicBezTo>
                <a:cubicBezTo>
                  <a:pt x="295394" y="1223189"/>
                  <a:pt x="261937" y="1219200"/>
                  <a:pt x="228600" y="1214437"/>
                </a:cubicBezTo>
                <a:cubicBezTo>
                  <a:pt x="126585" y="1180432"/>
                  <a:pt x="167937" y="1202570"/>
                  <a:pt x="100012" y="1157287"/>
                </a:cubicBezTo>
                <a:cubicBezTo>
                  <a:pt x="95250" y="1143000"/>
                  <a:pt x="92460" y="1127895"/>
                  <a:pt x="85725" y="1114425"/>
                </a:cubicBezTo>
                <a:cubicBezTo>
                  <a:pt x="78046" y="1099066"/>
                  <a:pt x="64124" y="1087254"/>
                  <a:pt x="57150" y="1071562"/>
                </a:cubicBezTo>
                <a:cubicBezTo>
                  <a:pt x="44917" y="1044037"/>
                  <a:pt x="38100" y="1014412"/>
                  <a:pt x="28575" y="985837"/>
                </a:cubicBezTo>
                <a:lnTo>
                  <a:pt x="14287" y="942975"/>
                </a:lnTo>
                <a:lnTo>
                  <a:pt x="0" y="900112"/>
                </a:lnTo>
                <a:cubicBezTo>
                  <a:pt x="18023" y="809995"/>
                  <a:pt x="33337" y="852487"/>
                  <a:pt x="42862" y="757237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FF6C0A97-B2A0-0A45-A884-0DD41DCC275D}"/>
              </a:ext>
            </a:extLst>
          </p:cNvPr>
          <p:cNvSpPr/>
          <p:nvPr/>
        </p:nvSpPr>
        <p:spPr>
          <a:xfrm>
            <a:off x="8901113" y="180854"/>
            <a:ext cx="2393970" cy="1662234"/>
          </a:xfrm>
          <a:custGeom>
            <a:avLst/>
            <a:gdLst>
              <a:gd name="connsiteX0" fmla="*/ 457200 w 2393970"/>
              <a:gd name="connsiteY0" fmla="*/ 647821 h 1662234"/>
              <a:gd name="connsiteX1" fmla="*/ 442912 w 2393970"/>
              <a:gd name="connsiteY1" fmla="*/ 533521 h 1662234"/>
              <a:gd name="connsiteX2" fmla="*/ 414337 w 2393970"/>
              <a:gd name="connsiteY2" fmla="*/ 433509 h 1662234"/>
              <a:gd name="connsiteX3" fmla="*/ 400050 w 2393970"/>
              <a:gd name="connsiteY3" fmla="*/ 362071 h 1662234"/>
              <a:gd name="connsiteX4" fmla="*/ 442912 w 2393970"/>
              <a:gd name="connsiteY4" fmla="*/ 204909 h 1662234"/>
              <a:gd name="connsiteX5" fmla="*/ 485775 w 2393970"/>
              <a:gd name="connsiteY5" fmla="*/ 190621 h 1662234"/>
              <a:gd name="connsiteX6" fmla="*/ 528637 w 2393970"/>
              <a:gd name="connsiteY6" fmla="*/ 162046 h 1662234"/>
              <a:gd name="connsiteX7" fmla="*/ 614362 w 2393970"/>
              <a:gd name="connsiteY7" fmla="*/ 133471 h 1662234"/>
              <a:gd name="connsiteX8" fmla="*/ 657225 w 2393970"/>
              <a:gd name="connsiteY8" fmla="*/ 104896 h 1662234"/>
              <a:gd name="connsiteX9" fmla="*/ 1014412 w 2393970"/>
              <a:gd name="connsiteY9" fmla="*/ 62034 h 1662234"/>
              <a:gd name="connsiteX10" fmla="*/ 1200150 w 2393970"/>
              <a:gd name="connsiteY10" fmla="*/ 47746 h 1662234"/>
              <a:gd name="connsiteX11" fmla="*/ 1285875 w 2393970"/>
              <a:gd name="connsiteY11" fmla="*/ 33459 h 1662234"/>
              <a:gd name="connsiteX12" fmla="*/ 1328737 w 2393970"/>
              <a:gd name="connsiteY12" fmla="*/ 19171 h 1662234"/>
              <a:gd name="connsiteX13" fmla="*/ 1457325 w 2393970"/>
              <a:gd name="connsiteY13" fmla="*/ 4884 h 1662234"/>
              <a:gd name="connsiteX14" fmla="*/ 2157412 w 2393970"/>
              <a:gd name="connsiteY14" fmla="*/ 33459 h 1662234"/>
              <a:gd name="connsiteX15" fmla="*/ 2200275 w 2393970"/>
              <a:gd name="connsiteY15" fmla="*/ 47746 h 1662234"/>
              <a:gd name="connsiteX16" fmla="*/ 2243137 w 2393970"/>
              <a:gd name="connsiteY16" fmla="*/ 76321 h 1662234"/>
              <a:gd name="connsiteX17" fmla="*/ 2286000 w 2393970"/>
              <a:gd name="connsiteY17" fmla="*/ 119184 h 1662234"/>
              <a:gd name="connsiteX18" fmla="*/ 2343150 w 2393970"/>
              <a:gd name="connsiteY18" fmla="*/ 219196 h 1662234"/>
              <a:gd name="connsiteX19" fmla="*/ 2371725 w 2393970"/>
              <a:gd name="connsiteY19" fmla="*/ 304921 h 1662234"/>
              <a:gd name="connsiteX20" fmla="*/ 2371725 w 2393970"/>
              <a:gd name="connsiteY20" fmla="*/ 762121 h 1662234"/>
              <a:gd name="connsiteX21" fmla="*/ 2343150 w 2393970"/>
              <a:gd name="connsiteY21" fmla="*/ 904996 h 1662234"/>
              <a:gd name="connsiteX22" fmla="*/ 2314575 w 2393970"/>
              <a:gd name="connsiteY22" fmla="*/ 1033584 h 1662234"/>
              <a:gd name="connsiteX23" fmla="*/ 2300287 w 2393970"/>
              <a:gd name="connsiteY23" fmla="*/ 1076446 h 1662234"/>
              <a:gd name="connsiteX24" fmla="*/ 2271712 w 2393970"/>
              <a:gd name="connsiteY24" fmla="*/ 1119309 h 1662234"/>
              <a:gd name="connsiteX25" fmla="*/ 2185987 w 2393970"/>
              <a:gd name="connsiteY25" fmla="*/ 1262184 h 1662234"/>
              <a:gd name="connsiteX26" fmla="*/ 2100262 w 2393970"/>
              <a:gd name="connsiteY26" fmla="*/ 1390771 h 1662234"/>
              <a:gd name="connsiteX27" fmla="*/ 2071687 w 2393970"/>
              <a:gd name="connsiteY27" fmla="*/ 1433634 h 1662234"/>
              <a:gd name="connsiteX28" fmla="*/ 1943100 w 2393970"/>
              <a:gd name="connsiteY28" fmla="*/ 1476496 h 1662234"/>
              <a:gd name="connsiteX29" fmla="*/ 1900237 w 2393970"/>
              <a:gd name="connsiteY29" fmla="*/ 1490784 h 1662234"/>
              <a:gd name="connsiteX30" fmla="*/ 1843087 w 2393970"/>
              <a:gd name="connsiteY30" fmla="*/ 1505071 h 1662234"/>
              <a:gd name="connsiteX31" fmla="*/ 1757362 w 2393970"/>
              <a:gd name="connsiteY31" fmla="*/ 1533646 h 1662234"/>
              <a:gd name="connsiteX32" fmla="*/ 1700212 w 2393970"/>
              <a:gd name="connsiteY32" fmla="*/ 1547934 h 1662234"/>
              <a:gd name="connsiteX33" fmla="*/ 1628775 w 2393970"/>
              <a:gd name="connsiteY33" fmla="*/ 1562221 h 1662234"/>
              <a:gd name="connsiteX34" fmla="*/ 1585912 w 2393970"/>
              <a:gd name="connsiteY34" fmla="*/ 1576509 h 1662234"/>
              <a:gd name="connsiteX35" fmla="*/ 1500187 w 2393970"/>
              <a:gd name="connsiteY35" fmla="*/ 1590796 h 1662234"/>
              <a:gd name="connsiteX36" fmla="*/ 1385887 w 2393970"/>
              <a:gd name="connsiteY36" fmla="*/ 1619371 h 1662234"/>
              <a:gd name="connsiteX37" fmla="*/ 1328737 w 2393970"/>
              <a:gd name="connsiteY37" fmla="*/ 1633659 h 1662234"/>
              <a:gd name="connsiteX38" fmla="*/ 1128712 w 2393970"/>
              <a:gd name="connsiteY38" fmla="*/ 1662234 h 1662234"/>
              <a:gd name="connsiteX39" fmla="*/ 414337 w 2393970"/>
              <a:gd name="connsiteY39" fmla="*/ 1647946 h 1662234"/>
              <a:gd name="connsiteX40" fmla="*/ 357187 w 2393970"/>
              <a:gd name="connsiteY40" fmla="*/ 1633659 h 1662234"/>
              <a:gd name="connsiteX41" fmla="*/ 185737 w 2393970"/>
              <a:gd name="connsiteY41" fmla="*/ 1590796 h 1662234"/>
              <a:gd name="connsiteX42" fmla="*/ 100012 w 2393970"/>
              <a:gd name="connsiteY42" fmla="*/ 1519359 h 1662234"/>
              <a:gd name="connsiteX43" fmla="*/ 57150 w 2393970"/>
              <a:gd name="connsiteY43" fmla="*/ 1490784 h 1662234"/>
              <a:gd name="connsiteX44" fmla="*/ 14287 w 2393970"/>
              <a:gd name="connsiteY44" fmla="*/ 1405059 h 1662234"/>
              <a:gd name="connsiteX45" fmla="*/ 0 w 2393970"/>
              <a:gd name="connsiteY45" fmla="*/ 1362196 h 1662234"/>
              <a:gd name="connsiteX46" fmla="*/ 14287 w 2393970"/>
              <a:gd name="connsiteY46" fmla="*/ 1276471 h 1662234"/>
              <a:gd name="connsiteX47" fmla="*/ 128587 w 2393970"/>
              <a:gd name="connsiteY47" fmla="*/ 1176459 h 1662234"/>
              <a:gd name="connsiteX48" fmla="*/ 214312 w 2393970"/>
              <a:gd name="connsiteY48" fmla="*/ 1133596 h 1662234"/>
              <a:gd name="connsiteX49" fmla="*/ 285750 w 2393970"/>
              <a:gd name="connsiteY49" fmla="*/ 1047871 h 1662234"/>
              <a:gd name="connsiteX50" fmla="*/ 328612 w 2393970"/>
              <a:gd name="connsiteY50" fmla="*/ 919284 h 1662234"/>
              <a:gd name="connsiteX51" fmla="*/ 357187 w 2393970"/>
              <a:gd name="connsiteY51" fmla="*/ 833559 h 1662234"/>
              <a:gd name="connsiteX52" fmla="*/ 357187 w 2393970"/>
              <a:gd name="connsiteY52" fmla="*/ 704971 h 1662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393970" h="1662234">
                <a:moveTo>
                  <a:pt x="457200" y="647821"/>
                </a:moveTo>
                <a:cubicBezTo>
                  <a:pt x="452437" y="609721"/>
                  <a:pt x="449224" y="571395"/>
                  <a:pt x="442912" y="533521"/>
                </a:cubicBezTo>
                <a:cubicBezTo>
                  <a:pt x="429546" y="453324"/>
                  <a:pt x="431327" y="501470"/>
                  <a:pt x="414337" y="433509"/>
                </a:cubicBezTo>
                <a:cubicBezTo>
                  <a:pt x="408447" y="409950"/>
                  <a:pt x="404812" y="385884"/>
                  <a:pt x="400050" y="362071"/>
                </a:cubicBezTo>
                <a:cubicBezTo>
                  <a:pt x="405625" y="317470"/>
                  <a:pt x="397887" y="240929"/>
                  <a:pt x="442912" y="204909"/>
                </a:cubicBezTo>
                <a:cubicBezTo>
                  <a:pt x="454672" y="195501"/>
                  <a:pt x="472304" y="197356"/>
                  <a:pt x="485775" y="190621"/>
                </a:cubicBezTo>
                <a:cubicBezTo>
                  <a:pt x="501133" y="182942"/>
                  <a:pt x="512946" y="169020"/>
                  <a:pt x="528637" y="162046"/>
                </a:cubicBezTo>
                <a:cubicBezTo>
                  <a:pt x="556162" y="149813"/>
                  <a:pt x="589300" y="150179"/>
                  <a:pt x="614362" y="133471"/>
                </a:cubicBezTo>
                <a:cubicBezTo>
                  <a:pt x="628650" y="123946"/>
                  <a:pt x="641533" y="111870"/>
                  <a:pt x="657225" y="104896"/>
                </a:cubicBezTo>
                <a:cubicBezTo>
                  <a:pt x="781558" y="49637"/>
                  <a:pt x="855329" y="71977"/>
                  <a:pt x="1014412" y="62034"/>
                </a:cubicBezTo>
                <a:cubicBezTo>
                  <a:pt x="1076387" y="58161"/>
                  <a:pt x="1138237" y="52509"/>
                  <a:pt x="1200150" y="47746"/>
                </a:cubicBezTo>
                <a:cubicBezTo>
                  <a:pt x="1228725" y="42984"/>
                  <a:pt x="1257596" y="39743"/>
                  <a:pt x="1285875" y="33459"/>
                </a:cubicBezTo>
                <a:cubicBezTo>
                  <a:pt x="1300577" y="30192"/>
                  <a:pt x="1313882" y="21647"/>
                  <a:pt x="1328737" y="19171"/>
                </a:cubicBezTo>
                <a:cubicBezTo>
                  <a:pt x="1371277" y="12081"/>
                  <a:pt x="1414462" y="9646"/>
                  <a:pt x="1457325" y="4884"/>
                </a:cubicBezTo>
                <a:cubicBezTo>
                  <a:pt x="1584402" y="7772"/>
                  <a:pt x="1941365" y="-20553"/>
                  <a:pt x="2157412" y="33459"/>
                </a:cubicBezTo>
                <a:cubicBezTo>
                  <a:pt x="2172023" y="37112"/>
                  <a:pt x="2185987" y="42984"/>
                  <a:pt x="2200275" y="47746"/>
                </a:cubicBezTo>
                <a:cubicBezTo>
                  <a:pt x="2214562" y="57271"/>
                  <a:pt x="2229946" y="65328"/>
                  <a:pt x="2243137" y="76321"/>
                </a:cubicBezTo>
                <a:cubicBezTo>
                  <a:pt x="2258659" y="89256"/>
                  <a:pt x="2273065" y="103662"/>
                  <a:pt x="2286000" y="119184"/>
                </a:cubicBezTo>
                <a:cubicBezTo>
                  <a:pt x="2305827" y="142977"/>
                  <a:pt x="2332400" y="192321"/>
                  <a:pt x="2343150" y="219196"/>
                </a:cubicBezTo>
                <a:cubicBezTo>
                  <a:pt x="2354337" y="247162"/>
                  <a:pt x="2371725" y="304921"/>
                  <a:pt x="2371725" y="304921"/>
                </a:cubicBezTo>
                <a:cubicBezTo>
                  <a:pt x="2403583" y="496074"/>
                  <a:pt x="2399104" y="433572"/>
                  <a:pt x="2371725" y="762121"/>
                </a:cubicBezTo>
                <a:cubicBezTo>
                  <a:pt x="2367692" y="810521"/>
                  <a:pt x="2352675" y="857371"/>
                  <a:pt x="2343150" y="904996"/>
                </a:cubicBezTo>
                <a:cubicBezTo>
                  <a:pt x="2333332" y="954084"/>
                  <a:pt x="2328023" y="986517"/>
                  <a:pt x="2314575" y="1033584"/>
                </a:cubicBezTo>
                <a:cubicBezTo>
                  <a:pt x="2310438" y="1048065"/>
                  <a:pt x="2307022" y="1062976"/>
                  <a:pt x="2300287" y="1076446"/>
                </a:cubicBezTo>
                <a:cubicBezTo>
                  <a:pt x="2292608" y="1091805"/>
                  <a:pt x="2280231" y="1104400"/>
                  <a:pt x="2271712" y="1119309"/>
                </a:cubicBezTo>
                <a:cubicBezTo>
                  <a:pt x="2183850" y="1273068"/>
                  <a:pt x="2325784" y="1052489"/>
                  <a:pt x="2185987" y="1262184"/>
                </a:cubicBezTo>
                <a:lnTo>
                  <a:pt x="2100262" y="1390771"/>
                </a:lnTo>
                <a:cubicBezTo>
                  <a:pt x="2090737" y="1405059"/>
                  <a:pt x="2087977" y="1428204"/>
                  <a:pt x="2071687" y="1433634"/>
                </a:cubicBezTo>
                <a:lnTo>
                  <a:pt x="1943100" y="1476496"/>
                </a:lnTo>
                <a:cubicBezTo>
                  <a:pt x="1928812" y="1481259"/>
                  <a:pt x="1914848" y="1487131"/>
                  <a:pt x="1900237" y="1490784"/>
                </a:cubicBezTo>
                <a:cubicBezTo>
                  <a:pt x="1881187" y="1495546"/>
                  <a:pt x="1861895" y="1499429"/>
                  <a:pt x="1843087" y="1505071"/>
                </a:cubicBezTo>
                <a:cubicBezTo>
                  <a:pt x="1814237" y="1513726"/>
                  <a:pt x="1786583" y="1526340"/>
                  <a:pt x="1757362" y="1533646"/>
                </a:cubicBezTo>
                <a:cubicBezTo>
                  <a:pt x="1738312" y="1538409"/>
                  <a:pt x="1719381" y="1543674"/>
                  <a:pt x="1700212" y="1547934"/>
                </a:cubicBezTo>
                <a:cubicBezTo>
                  <a:pt x="1676506" y="1553202"/>
                  <a:pt x="1652334" y="1556331"/>
                  <a:pt x="1628775" y="1562221"/>
                </a:cubicBezTo>
                <a:cubicBezTo>
                  <a:pt x="1614164" y="1565874"/>
                  <a:pt x="1600614" y="1573242"/>
                  <a:pt x="1585912" y="1576509"/>
                </a:cubicBezTo>
                <a:cubicBezTo>
                  <a:pt x="1557633" y="1582793"/>
                  <a:pt x="1528513" y="1584726"/>
                  <a:pt x="1500187" y="1590796"/>
                </a:cubicBezTo>
                <a:cubicBezTo>
                  <a:pt x="1461786" y="1599025"/>
                  <a:pt x="1423987" y="1609846"/>
                  <a:pt x="1385887" y="1619371"/>
                </a:cubicBezTo>
                <a:cubicBezTo>
                  <a:pt x="1366837" y="1624134"/>
                  <a:pt x="1348106" y="1630431"/>
                  <a:pt x="1328737" y="1633659"/>
                </a:cubicBezTo>
                <a:cubicBezTo>
                  <a:pt x="1205138" y="1654258"/>
                  <a:pt x="1271757" y="1644353"/>
                  <a:pt x="1128712" y="1662234"/>
                </a:cubicBezTo>
                <a:lnTo>
                  <a:pt x="414337" y="1647946"/>
                </a:lnTo>
                <a:cubicBezTo>
                  <a:pt x="394714" y="1647219"/>
                  <a:pt x="376442" y="1637510"/>
                  <a:pt x="357187" y="1633659"/>
                </a:cubicBezTo>
                <a:cubicBezTo>
                  <a:pt x="311279" y="1624477"/>
                  <a:pt x="226653" y="1618074"/>
                  <a:pt x="185737" y="1590796"/>
                </a:cubicBezTo>
                <a:cubicBezTo>
                  <a:pt x="79319" y="1519850"/>
                  <a:pt x="210021" y="1611032"/>
                  <a:pt x="100012" y="1519359"/>
                </a:cubicBezTo>
                <a:cubicBezTo>
                  <a:pt x="86821" y="1508366"/>
                  <a:pt x="71437" y="1500309"/>
                  <a:pt x="57150" y="1490784"/>
                </a:cubicBezTo>
                <a:cubicBezTo>
                  <a:pt x="21234" y="1383039"/>
                  <a:pt x="69684" y="1515854"/>
                  <a:pt x="14287" y="1405059"/>
                </a:cubicBezTo>
                <a:cubicBezTo>
                  <a:pt x="7552" y="1391588"/>
                  <a:pt x="4762" y="1376484"/>
                  <a:pt x="0" y="1362196"/>
                </a:cubicBezTo>
                <a:cubicBezTo>
                  <a:pt x="4762" y="1333621"/>
                  <a:pt x="5126" y="1303954"/>
                  <a:pt x="14287" y="1276471"/>
                </a:cubicBezTo>
                <a:cubicBezTo>
                  <a:pt x="31295" y="1225445"/>
                  <a:pt x="89809" y="1202311"/>
                  <a:pt x="128587" y="1176459"/>
                </a:cubicBezTo>
                <a:cubicBezTo>
                  <a:pt x="183980" y="1139530"/>
                  <a:pt x="155160" y="1153314"/>
                  <a:pt x="214312" y="1133596"/>
                </a:cubicBezTo>
                <a:cubicBezTo>
                  <a:pt x="241231" y="1106678"/>
                  <a:pt x="269836" y="1083678"/>
                  <a:pt x="285750" y="1047871"/>
                </a:cubicBezTo>
                <a:cubicBezTo>
                  <a:pt x="285754" y="1047861"/>
                  <a:pt x="321466" y="940721"/>
                  <a:pt x="328612" y="919284"/>
                </a:cubicBezTo>
                <a:cubicBezTo>
                  <a:pt x="328613" y="919282"/>
                  <a:pt x="357187" y="833562"/>
                  <a:pt x="357187" y="833559"/>
                </a:cubicBezTo>
                <a:lnTo>
                  <a:pt x="357187" y="704971"/>
                </a:lnTo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59EDAB50-3526-E94D-87F2-CC6593801A1E}"/>
              </a:ext>
            </a:extLst>
          </p:cNvPr>
          <p:cNvSpPr/>
          <p:nvPr/>
        </p:nvSpPr>
        <p:spPr>
          <a:xfrm>
            <a:off x="6586538" y="1757363"/>
            <a:ext cx="1214437" cy="1543050"/>
          </a:xfrm>
          <a:custGeom>
            <a:avLst/>
            <a:gdLst>
              <a:gd name="connsiteX0" fmla="*/ 85725 w 1214437"/>
              <a:gd name="connsiteY0" fmla="*/ 1000125 h 1543050"/>
              <a:gd name="connsiteX1" fmla="*/ 57150 w 1214437"/>
              <a:gd name="connsiteY1" fmla="*/ 800100 h 1543050"/>
              <a:gd name="connsiteX2" fmla="*/ 42862 w 1214437"/>
              <a:gd name="connsiteY2" fmla="*/ 728662 h 1543050"/>
              <a:gd name="connsiteX3" fmla="*/ 28575 w 1214437"/>
              <a:gd name="connsiteY3" fmla="*/ 614362 h 1543050"/>
              <a:gd name="connsiteX4" fmla="*/ 0 w 1214437"/>
              <a:gd name="connsiteY4" fmla="*/ 514350 h 1543050"/>
              <a:gd name="connsiteX5" fmla="*/ 71437 w 1214437"/>
              <a:gd name="connsiteY5" fmla="*/ 214312 h 1543050"/>
              <a:gd name="connsiteX6" fmla="*/ 100012 w 1214437"/>
              <a:gd name="connsiteY6" fmla="*/ 171450 h 1543050"/>
              <a:gd name="connsiteX7" fmla="*/ 185737 w 1214437"/>
              <a:gd name="connsiteY7" fmla="*/ 114300 h 1543050"/>
              <a:gd name="connsiteX8" fmla="*/ 228600 w 1214437"/>
              <a:gd name="connsiteY8" fmla="*/ 85725 h 1543050"/>
              <a:gd name="connsiteX9" fmla="*/ 271462 w 1214437"/>
              <a:gd name="connsiteY9" fmla="*/ 42862 h 1543050"/>
              <a:gd name="connsiteX10" fmla="*/ 357187 w 1214437"/>
              <a:gd name="connsiteY10" fmla="*/ 14287 h 1543050"/>
              <a:gd name="connsiteX11" fmla="*/ 400050 w 1214437"/>
              <a:gd name="connsiteY11" fmla="*/ 0 h 1543050"/>
              <a:gd name="connsiteX12" fmla="*/ 828675 w 1214437"/>
              <a:gd name="connsiteY12" fmla="*/ 28575 h 1543050"/>
              <a:gd name="connsiteX13" fmla="*/ 914400 w 1214437"/>
              <a:gd name="connsiteY13" fmla="*/ 57150 h 1543050"/>
              <a:gd name="connsiteX14" fmla="*/ 1000125 w 1214437"/>
              <a:gd name="connsiteY14" fmla="*/ 85725 h 1543050"/>
              <a:gd name="connsiteX15" fmla="*/ 1042987 w 1214437"/>
              <a:gd name="connsiteY15" fmla="*/ 100012 h 1543050"/>
              <a:gd name="connsiteX16" fmla="*/ 1085850 w 1214437"/>
              <a:gd name="connsiteY16" fmla="*/ 114300 h 1543050"/>
              <a:gd name="connsiteX17" fmla="*/ 1171575 w 1214437"/>
              <a:gd name="connsiteY17" fmla="*/ 242887 h 1543050"/>
              <a:gd name="connsiteX18" fmla="*/ 1200150 w 1214437"/>
              <a:gd name="connsiteY18" fmla="*/ 285750 h 1543050"/>
              <a:gd name="connsiteX19" fmla="*/ 1214437 w 1214437"/>
              <a:gd name="connsiteY19" fmla="*/ 342900 h 1543050"/>
              <a:gd name="connsiteX20" fmla="*/ 1200150 w 1214437"/>
              <a:gd name="connsiteY20" fmla="*/ 1028700 h 1543050"/>
              <a:gd name="connsiteX21" fmla="*/ 1171575 w 1214437"/>
              <a:gd name="connsiteY21" fmla="*/ 1143000 h 1543050"/>
              <a:gd name="connsiteX22" fmla="*/ 1128712 w 1214437"/>
              <a:gd name="connsiteY22" fmla="*/ 1285875 h 1543050"/>
              <a:gd name="connsiteX23" fmla="*/ 1071562 w 1214437"/>
              <a:gd name="connsiteY23" fmla="*/ 1371600 h 1543050"/>
              <a:gd name="connsiteX24" fmla="*/ 942975 w 1214437"/>
              <a:gd name="connsiteY24" fmla="*/ 1443037 h 1543050"/>
              <a:gd name="connsiteX25" fmla="*/ 900112 w 1214437"/>
              <a:gd name="connsiteY25" fmla="*/ 1471612 h 1543050"/>
              <a:gd name="connsiteX26" fmla="*/ 800100 w 1214437"/>
              <a:gd name="connsiteY26" fmla="*/ 1500187 h 1543050"/>
              <a:gd name="connsiteX27" fmla="*/ 757237 w 1214437"/>
              <a:gd name="connsiteY27" fmla="*/ 1514475 h 1543050"/>
              <a:gd name="connsiteX28" fmla="*/ 642937 w 1214437"/>
              <a:gd name="connsiteY28" fmla="*/ 1543050 h 1543050"/>
              <a:gd name="connsiteX29" fmla="*/ 371475 w 1214437"/>
              <a:gd name="connsiteY29" fmla="*/ 1514475 h 1543050"/>
              <a:gd name="connsiteX30" fmla="*/ 314325 w 1214437"/>
              <a:gd name="connsiteY30" fmla="*/ 1485900 h 1543050"/>
              <a:gd name="connsiteX31" fmla="*/ 228600 w 1214437"/>
              <a:gd name="connsiteY31" fmla="*/ 1428750 h 1543050"/>
              <a:gd name="connsiteX32" fmla="*/ 171450 w 1214437"/>
              <a:gd name="connsiteY32" fmla="*/ 1343025 h 1543050"/>
              <a:gd name="connsiteX33" fmla="*/ 100012 w 1214437"/>
              <a:gd name="connsiteY33" fmla="*/ 1257300 h 1543050"/>
              <a:gd name="connsiteX34" fmla="*/ 71437 w 1214437"/>
              <a:gd name="connsiteY34" fmla="*/ 1157287 h 1543050"/>
              <a:gd name="connsiteX35" fmla="*/ 57150 w 1214437"/>
              <a:gd name="connsiteY35" fmla="*/ 1114425 h 1543050"/>
              <a:gd name="connsiteX36" fmla="*/ 85725 w 1214437"/>
              <a:gd name="connsiteY36" fmla="*/ 1000125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4437" h="1543050">
                <a:moveTo>
                  <a:pt x="85725" y="1000125"/>
                </a:moveTo>
                <a:cubicBezTo>
                  <a:pt x="85725" y="947738"/>
                  <a:pt x="73627" y="890725"/>
                  <a:pt x="57150" y="800100"/>
                </a:cubicBezTo>
                <a:cubicBezTo>
                  <a:pt x="52806" y="776207"/>
                  <a:pt x="46555" y="752664"/>
                  <a:pt x="42862" y="728662"/>
                </a:cubicBezTo>
                <a:cubicBezTo>
                  <a:pt x="37024" y="690712"/>
                  <a:pt x="34887" y="652236"/>
                  <a:pt x="28575" y="614362"/>
                </a:cubicBezTo>
                <a:cubicBezTo>
                  <a:pt x="22596" y="578487"/>
                  <a:pt x="11322" y="548318"/>
                  <a:pt x="0" y="514350"/>
                </a:cubicBezTo>
                <a:cubicBezTo>
                  <a:pt x="16571" y="265771"/>
                  <a:pt x="-25427" y="359608"/>
                  <a:pt x="71437" y="214312"/>
                </a:cubicBezTo>
                <a:cubicBezTo>
                  <a:pt x="80962" y="200025"/>
                  <a:pt x="85725" y="180975"/>
                  <a:pt x="100012" y="171450"/>
                </a:cubicBezTo>
                <a:lnTo>
                  <a:pt x="185737" y="114300"/>
                </a:lnTo>
                <a:cubicBezTo>
                  <a:pt x="200025" y="104775"/>
                  <a:pt x="216458" y="97867"/>
                  <a:pt x="228600" y="85725"/>
                </a:cubicBezTo>
                <a:cubicBezTo>
                  <a:pt x="242887" y="71437"/>
                  <a:pt x="253799" y="52675"/>
                  <a:pt x="271462" y="42862"/>
                </a:cubicBezTo>
                <a:cubicBezTo>
                  <a:pt x="297792" y="28234"/>
                  <a:pt x="328612" y="23812"/>
                  <a:pt x="357187" y="14287"/>
                </a:cubicBezTo>
                <a:lnTo>
                  <a:pt x="400050" y="0"/>
                </a:lnTo>
                <a:cubicBezTo>
                  <a:pt x="434257" y="1629"/>
                  <a:pt x="733627" y="9565"/>
                  <a:pt x="828675" y="28575"/>
                </a:cubicBezTo>
                <a:cubicBezTo>
                  <a:pt x="858211" y="34482"/>
                  <a:pt x="885825" y="47625"/>
                  <a:pt x="914400" y="57150"/>
                </a:cubicBezTo>
                <a:lnTo>
                  <a:pt x="1000125" y="85725"/>
                </a:lnTo>
                <a:lnTo>
                  <a:pt x="1042987" y="100012"/>
                </a:lnTo>
                <a:lnTo>
                  <a:pt x="1085850" y="114300"/>
                </a:lnTo>
                <a:lnTo>
                  <a:pt x="1171575" y="242887"/>
                </a:lnTo>
                <a:lnTo>
                  <a:pt x="1200150" y="285750"/>
                </a:lnTo>
                <a:cubicBezTo>
                  <a:pt x="1204912" y="304800"/>
                  <a:pt x="1214437" y="323264"/>
                  <a:pt x="1214437" y="342900"/>
                </a:cubicBezTo>
                <a:cubicBezTo>
                  <a:pt x="1214437" y="571550"/>
                  <a:pt x="1212381" y="800378"/>
                  <a:pt x="1200150" y="1028700"/>
                </a:cubicBezTo>
                <a:cubicBezTo>
                  <a:pt x="1198049" y="1067916"/>
                  <a:pt x="1181100" y="1104900"/>
                  <a:pt x="1171575" y="1143000"/>
                </a:cubicBezTo>
                <a:cubicBezTo>
                  <a:pt x="1163589" y="1174945"/>
                  <a:pt x="1142624" y="1265007"/>
                  <a:pt x="1128712" y="1285875"/>
                </a:cubicBezTo>
                <a:cubicBezTo>
                  <a:pt x="1109662" y="1314450"/>
                  <a:pt x="1100137" y="1352550"/>
                  <a:pt x="1071562" y="1371600"/>
                </a:cubicBezTo>
                <a:cubicBezTo>
                  <a:pt x="973306" y="1437104"/>
                  <a:pt x="1018418" y="1417890"/>
                  <a:pt x="942975" y="1443037"/>
                </a:cubicBezTo>
                <a:cubicBezTo>
                  <a:pt x="928687" y="1452562"/>
                  <a:pt x="915471" y="1463933"/>
                  <a:pt x="900112" y="1471612"/>
                </a:cubicBezTo>
                <a:cubicBezTo>
                  <a:pt x="877269" y="1483034"/>
                  <a:pt x="821471" y="1494081"/>
                  <a:pt x="800100" y="1500187"/>
                </a:cubicBezTo>
                <a:cubicBezTo>
                  <a:pt x="785619" y="1504324"/>
                  <a:pt x="771767" y="1510512"/>
                  <a:pt x="757237" y="1514475"/>
                </a:cubicBezTo>
                <a:cubicBezTo>
                  <a:pt x="719348" y="1524808"/>
                  <a:pt x="642937" y="1543050"/>
                  <a:pt x="642937" y="1543050"/>
                </a:cubicBezTo>
                <a:cubicBezTo>
                  <a:pt x="551378" y="1537327"/>
                  <a:pt x="456771" y="1551030"/>
                  <a:pt x="371475" y="1514475"/>
                </a:cubicBezTo>
                <a:cubicBezTo>
                  <a:pt x="351899" y="1506085"/>
                  <a:pt x="332588" y="1496858"/>
                  <a:pt x="314325" y="1485900"/>
                </a:cubicBezTo>
                <a:cubicBezTo>
                  <a:pt x="284876" y="1468231"/>
                  <a:pt x="228600" y="1428750"/>
                  <a:pt x="228600" y="1428750"/>
                </a:cubicBezTo>
                <a:cubicBezTo>
                  <a:pt x="209550" y="1400175"/>
                  <a:pt x="195734" y="1367309"/>
                  <a:pt x="171450" y="1343025"/>
                </a:cubicBezTo>
                <a:cubicBezTo>
                  <a:pt x="116445" y="1288020"/>
                  <a:pt x="139795" y="1316974"/>
                  <a:pt x="100012" y="1257300"/>
                </a:cubicBezTo>
                <a:cubicBezTo>
                  <a:pt x="65755" y="1154523"/>
                  <a:pt x="107320" y="1282876"/>
                  <a:pt x="71437" y="1157287"/>
                </a:cubicBezTo>
                <a:cubicBezTo>
                  <a:pt x="67300" y="1142806"/>
                  <a:pt x="58813" y="1129393"/>
                  <a:pt x="57150" y="1114425"/>
                </a:cubicBezTo>
                <a:cubicBezTo>
                  <a:pt x="53995" y="1086025"/>
                  <a:pt x="85725" y="1052512"/>
                  <a:pt x="85725" y="1000125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A0B9401E-2623-9742-BEA2-90DF7283D4C4}"/>
              </a:ext>
            </a:extLst>
          </p:cNvPr>
          <p:cNvSpPr/>
          <p:nvPr/>
        </p:nvSpPr>
        <p:spPr>
          <a:xfrm>
            <a:off x="4757738" y="228600"/>
            <a:ext cx="1885950" cy="1971675"/>
          </a:xfrm>
          <a:custGeom>
            <a:avLst/>
            <a:gdLst>
              <a:gd name="connsiteX0" fmla="*/ 500062 w 1885950"/>
              <a:gd name="connsiteY0" fmla="*/ 1200150 h 1971675"/>
              <a:gd name="connsiteX1" fmla="*/ 485775 w 1885950"/>
              <a:gd name="connsiteY1" fmla="*/ 1042988 h 1971675"/>
              <a:gd name="connsiteX2" fmla="*/ 400050 w 1885950"/>
              <a:gd name="connsiteY2" fmla="*/ 1014413 h 1971675"/>
              <a:gd name="connsiteX3" fmla="*/ 314325 w 1885950"/>
              <a:gd name="connsiteY3" fmla="*/ 985838 h 1971675"/>
              <a:gd name="connsiteX4" fmla="*/ 228600 w 1885950"/>
              <a:gd name="connsiteY4" fmla="*/ 971550 h 1971675"/>
              <a:gd name="connsiteX5" fmla="*/ 171450 w 1885950"/>
              <a:gd name="connsiteY5" fmla="*/ 957263 h 1971675"/>
              <a:gd name="connsiteX6" fmla="*/ 100012 w 1885950"/>
              <a:gd name="connsiteY6" fmla="*/ 942975 h 1971675"/>
              <a:gd name="connsiteX7" fmla="*/ 28575 w 1885950"/>
              <a:gd name="connsiteY7" fmla="*/ 857250 h 1971675"/>
              <a:gd name="connsiteX8" fmla="*/ 0 w 1885950"/>
              <a:gd name="connsiteY8" fmla="*/ 771525 h 1971675"/>
              <a:gd name="connsiteX9" fmla="*/ 14287 w 1885950"/>
              <a:gd name="connsiteY9" fmla="*/ 414338 h 1971675"/>
              <a:gd name="connsiteX10" fmla="*/ 71437 w 1885950"/>
              <a:gd name="connsiteY10" fmla="*/ 328613 h 1971675"/>
              <a:gd name="connsiteX11" fmla="*/ 128587 w 1885950"/>
              <a:gd name="connsiteY11" fmla="*/ 242888 h 1971675"/>
              <a:gd name="connsiteX12" fmla="*/ 171450 w 1885950"/>
              <a:gd name="connsiteY12" fmla="*/ 200025 h 1971675"/>
              <a:gd name="connsiteX13" fmla="*/ 200025 w 1885950"/>
              <a:gd name="connsiteY13" fmla="*/ 157163 h 1971675"/>
              <a:gd name="connsiteX14" fmla="*/ 242887 w 1885950"/>
              <a:gd name="connsiteY14" fmla="*/ 142875 h 1971675"/>
              <a:gd name="connsiteX15" fmla="*/ 328612 w 1885950"/>
              <a:gd name="connsiteY15" fmla="*/ 85725 h 1971675"/>
              <a:gd name="connsiteX16" fmla="*/ 371475 w 1885950"/>
              <a:gd name="connsiteY16" fmla="*/ 57150 h 1971675"/>
              <a:gd name="connsiteX17" fmla="*/ 457200 w 1885950"/>
              <a:gd name="connsiteY17" fmla="*/ 28575 h 1971675"/>
              <a:gd name="connsiteX18" fmla="*/ 557212 w 1885950"/>
              <a:gd name="connsiteY18" fmla="*/ 0 h 1971675"/>
              <a:gd name="connsiteX19" fmla="*/ 1628775 w 1885950"/>
              <a:gd name="connsiteY19" fmla="*/ 14288 h 1971675"/>
              <a:gd name="connsiteX20" fmla="*/ 1671637 w 1885950"/>
              <a:gd name="connsiteY20" fmla="*/ 28575 h 1971675"/>
              <a:gd name="connsiteX21" fmla="*/ 1714500 w 1885950"/>
              <a:gd name="connsiteY21" fmla="*/ 57150 h 1971675"/>
              <a:gd name="connsiteX22" fmla="*/ 1771650 w 1885950"/>
              <a:gd name="connsiteY22" fmla="*/ 200025 h 1971675"/>
              <a:gd name="connsiteX23" fmla="*/ 1800225 w 1885950"/>
              <a:gd name="connsiteY23" fmla="*/ 300038 h 1971675"/>
              <a:gd name="connsiteX24" fmla="*/ 1828800 w 1885950"/>
              <a:gd name="connsiteY24" fmla="*/ 342900 h 1971675"/>
              <a:gd name="connsiteX25" fmla="*/ 1871662 w 1885950"/>
              <a:gd name="connsiteY25" fmla="*/ 471488 h 1971675"/>
              <a:gd name="connsiteX26" fmla="*/ 1885950 w 1885950"/>
              <a:gd name="connsiteY26" fmla="*/ 514350 h 1971675"/>
              <a:gd name="connsiteX27" fmla="*/ 1871662 w 1885950"/>
              <a:gd name="connsiteY27" fmla="*/ 714375 h 1971675"/>
              <a:gd name="connsiteX28" fmla="*/ 1800225 w 1885950"/>
              <a:gd name="connsiteY28" fmla="*/ 842963 h 1971675"/>
              <a:gd name="connsiteX29" fmla="*/ 1771650 w 1885950"/>
              <a:gd name="connsiteY29" fmla="*/ 885825 h 1971675"/>
              <a:gd name="connsiteX30" fmla="*/ 1714500 w 1885950"/>
              <a:gd name="connsiteY30" fmla="*/ 985838 h 1971675"/>
              <a:gd name="connsiteX31" fmla="*/ 1614487 w 1885950"/>
              <a:gd name="connsiteY31" fmla="*/ 1114425 h 1971675"/>
              <a:gd name="connsiteX32" fmla="*/ 1557337 w 1885950"/>
              <a:gd name="connsiteY32" fmla="*/ 1185863 h 1971675"/>
              <a:gd name="connsiteX33" fmla="*/ 1528762 w 1885950"/>
              <a:gd name="connsiteY33" fmla="*/ 1228725 h 1971675"/>
              <a:gd name="connsiteX34" fmla="*/ 1443037 w 1885950"/>
              <a:gd name="connsiteY34" fmla="*/ 1314450 h 1971675"/>
              <a:gd name="connsiteX35" fmla="*/ 1357312 w 1885950"/>
              <a:gd name="connsiteY35" fmla="*/ 1385888 h 1971675"/>
              <a:gd name="connsiteX36" fmla="*/ 1285875 w 1885950"/>
              <a:gd name="connsiteY36" fmla="*/ 1457325 h 1971675"/>
              <a:gd name="connsiteX37" fmla="*/ 1214437 w 1885950"/>
              <a:gd name="connsiteY37" fmla="*/ 1543050 h 1971675"/>
              <a:gd name="connsiteX38" fmla="*/ 1128712 w 1885950"/>
              <a:gd name="connsiteY38" fmla="*/ 1614488 h 1971675"/>
              <a:gd name="connsiteX39" fmla="*/ 1100137 w 1885950"/>
              <a:gd name="connsiteY39" fmla="*/ 1657350 h 1971675"/>
              <a:gd name="connsiteX40" fmla="*/ 1014412 w 1885950"/>
              <a:gd name="connsiteY40" fmla="*/ 1714500 h 1971675"/>
              <a:gd name="connsiteX41" fmla="*/ 942975 w 1885950"/>
              <a:gd name="connsiteY41" fmla="*/ 1771650 h 1971675"/>
              <a:gd name="connsiteX42" fmla="*/ 857250 w 1885950"/>
              <a:gd name="connsiteY42" fmla="*/ 1828800 h 1971675"/>
              <a:gd name="connsiteX43" fmla="*/ 700087 w 1885950"/>
              <a:gd name="connsiteY43" fmla="*/ 1900238 h 1971675"/>
              <a:gd name="connsiteX44" fmla="*/ 571500 w 1885950"/>
              <a:gd name="connsiteY44" fmla="*/ 1957388 h 1971675"/>
              <a:gd name="connsiteX45" fmla="*/ 528637 w 1885950"/>
              <a:gd name="connsiteY45" fmla="*/ 1971675 h 1971675"/>
              <a:gd name="connsiteX46" fmla="*/ 357187 w 1885950"/>
              <a:gd name="connsiteY46" fmla="*/ 1914525 h 1971675"/>
              <a:gd name="connsiteX47" fmla="*/ 342900 w 1885950"/>
              <a:gd name="connsiteY47" fmla="*/ 1871663 h 1971675"/>
              <a:gd name="connsiteX48" fmla="*/ 385762 w 1885950"/>
              <a:gd name="connsiteY48" fmla="*/ 1500188 h 1971675"/>
              <a:gd name="connsiteX49" fmla="*/ 414337 w 1885950"/>
              <a:gd name="connsiteY49" fmla="*/ 1414463 h 1971675"/>
              <a:gd name="connsiteX50" fmla="*/ 457200 w 1885950"/>
              <a:gd name="connsiteY50" fmla="*/ 1328738 h 1971675"/>
              <a:gd name="connsiteX51" fmla="*/ 457200 w 1885950"/>
              <a:gd name="connsiteY51" fmla="*/ 1285875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885950" h="1971675">
                <a:moveTo>
                  <a:pt x="500062" y="1200150"/>
                </a:moveTo>
                <a:cubicBezTo>
                  <a:pt x="495300" y="1147763"/>
                  <a:pt x="510714" y="1089304"/>
                  <a:pt x="485775" y="1042988"/>
                </a:cubicBezTo>
                <a:cubicBezTo>
                  <a:pt x="471495" y="1016468"/>
                  <a:pt x="428625" y="1023938"/>
                  <a:pt x="400050" y="1014413"/>
                </a:cubicBezTo>
                <a:cubicBezTo>
                  <a:pt x="400046" y="1014412"/>
                  <a:pt x="314330" y="985839"/>
                  <a:pt x="314325" y="985838"/>
                </a:cubicBezTo>
                <a:cubicBezTo>
                  <a:pt x="285750" y="981075"/>
                  <a:pt x="257007" y="977231"/>
                  <a:pt x="228600" y="971550"/>
                </a:cubicBezTo>
                <a:cubicBezTo>
                  <a:pt x="209345" y="967699"/>
                  <a:pt x="190619" y="961523"/>
                  <a:pt x="171450" y="957263"/>
                </a:cubicBezTo>
                <a:cubicBezTo>
                  <a:pt x="147744" y="951995"/>
                  <a:pt x="123825" y="947738"/>
                  <a:pt x="100012" y="942975"/>
                </a:cubicBezTo>
                <a:cubicBezTo>
                  <a:pt x="47400" y="907900"/>
                  <a:pt x="54942" y="923167"/>
                  <a:pt x="28575" y="857250"/>
                </a:cubicBezTo>
                <a:cubicBezTo>
                  <a:pt x="17388" y="829284"/>
                  <a:pt x="0" y="771525"/>
                  <a:pt x="0" y="771525"/>
                </a:cubicBezTo>
                <a:cubicBezTo>
                  <a:pt x="4762" y="652463"/>
                  <a:pt x="-4687" y="531975"/>
                  <a:pt x="14287" y="414338"/>
                </a:cubicBezTo>
                <a:cubicBezTo>
                  <a:pt x="19755" y="380433"/>
                  <a:pt x="52387" y="357188"/>
                  <a:pt x="71437" y="328613"/>
                </a:cubicBezTo>
                <a:lnTo>
                  <a:pt x="128587" y="242888"/>
                </a:lnTo>
                <a:cubicBezTo>
                  <a:pt x="142875" y="228600"/>
                  <a:pt x="158515" y="215547"/>
                  <a:pt x="171450" y="200025"/>
                </a:cubicBezTo>
                <a:cubicBezTo>
                  <a:pt x="182443" y="186834"/>
                  <a:pt x="186617" y="167890"/>
                  <a:pt x="200025" y="157163"/>
                </a:cubicBezTo>
                <a:cubicBezTo>
                  <a:pt x="211785" y="147755"/>
                  <a:pt x="228600" y="147638"/>
                  <a:pt x="242887" y="142875"/>
                </a:cubicBezTo>
                <a:cubicBezTo>
                  <a:pt x="324140" y="61623"/>
                  <a:pt x="245905" y="127079"/>
                  <a:pt x="328612" y="85725"/>
                </a:cubicBezTo>
                <a:cubicBezTo>
                  <a:pt x="343971" y="78046"/>
                  <a:pt x="355783" y="64124"/>
                  <a:pt x="371475" y="57150"/>
                </a:cubicBezTo>
                <a:cubicBezTo>
                  <a:pt x="399000" y="44917"/>
                  <a:pt x="428625" y="38100"/>
                  <a:pt x="457200" y="28575"/>
                </a:cubicBezTo>
                <a:cubicBezTo>
                  <a:pt x="518687" y="8080"/>
                  <a:pt x="485457" y="17939"/>
                  <a:pt x="557212" y="0"/>
                </a:cubicBezTo>
                <a:lnTo>
                  <a:pt x="1628775" y="14288"/>
                </a:lnTo>
                <a:cubicBezTo>
                  <a:pt x="1643830" y="14674"/>
                  <a:pt x="1658167" y="21840"/>
                  <a:pt x="1671637" y="28575"/>
                </a:cubicBezTo>
                <a:cubicBezTo>
                  <a:pt x="1686996" y="36254"/>
                  <a:pt x="1700212" y="47625"/>
                  <a:pt x="1714500" y="57150"/>
                </a:cubicBezTo>
                <a:cubicBezTo>
                  <a:pt x="1749810" y="163081"/>
                  <a:pt x="1729605" y="115934"/>
                  <a:pt x="1771650" y="200025"/>
                </a:cubicBezTo>
                <a:cubicBezTo>
                  <a:pt x="1776229" y="218340"/>
                  <a:pt x="1789975" y="279538"/>
                  <a:pt x="1800225" y="300038"/>
                </a:cubicBezTo>
                <a:cubicBezTo>
                  <a:pt x="1807904" y="315396"/>
                  <a:pt x="1819275" y="328613"/>
                  <a:pt x="1828800" y="342900"/>
                </a:cubicBezTo>
                <a:lnTo>
                  <a:pt x="1871662" y="471488"/>
                </a:lnTo>
                <a:lnTo>
                  <a:pt x="1885950" y="514350"/>
                </a:lnTo>
                <a:cubicBezTo>
                  <a:pt x="1881187" y="581025"/>
                  <a:pt x="1879472" y="647988"/>
                  <a:pt x="1871662" y="714375"/>
                </a:cubicBezTo>
                <a:cubicBezTo>
                  <a:pt x="1866273" y="760182"/>
                  <a:pt x="1820675" y="812288"/>
                  <a:pt x="1800225" y="842963"/>
                </a:cubicBezTo>
                <a:cubicBezTo>
                  <a:pt x="1790700" y="857250"/>
                  <a:pt x="1777080" y="869535"/>
                  <a:pt x="1771650" y="885825"/>
                </a:cubicBezTo>
                <a:cubicBezTo>
                  <a:pt x="1747842" y="957246"/>
                  <a:pt x="1769543" y="907204"/>
                  <a:pt x="1714500" y="985838"/>
                </a:cubicBezTo>
                <a:cubicBezTo>
                  <a:pt x="1571986" y="1189430"/>
                  <a:pt x="1725264" y="987824"/>
                  <a:pt x="1614487" y="1114425"/>
                </a:cubicBezTo>
                <a:cubicBezTo>
                  <a:pt x="1594406" y="1137375"/>
                  <a:pt x="1575634" y="1161467"/>
                  <a:pt x="1557337" y="1185863"/>
                </a:cubicBezTo>
                <a:cubicBezTo>
                  <a:pt x="1547034" y="1199600"/>
                  <a:pt x="1540170" y="1215891"/>
                  <a:pt x="1528762" y="1228725"/>
                </a:cubicBezTo>
                <a:cubicBezTo>
                  <a:pt x="1501914" y="1258929"/>
                  <a:pt x="1471612" y="1285875"/>
                  <a:pt x="1443037" y="1314450"/>
                </a:cubicBezTo>
                <a:cubicBezTo>
                  <a:pt x="1388030" y="1369457"/>
                  <a:pt x="1416989" y="1346104"/>
                  <a:pt x="1357312" y="1385888"/>
                </a:cubicBezTo>
                <a:cubicBezTo>
                  <a:pt x="1281109" y="1500191"/>
                  <a:pt x="1381127" y="1362072"/>
                  <a:pt x="1285875" y="1457325"/>
                </a:cubicBezTo>
                <a:cubicBezTo>
                  <a:pt x="1173492" y="1569710"/>
                  <a:pt x="1354870" y="1426023"/>
                  <a:pt x="1214437" y="1543050"/>
                </a:cubicBezTo>
                <a:cubicBezTo>
                  <a:pt x="1153136" y="1594134"/>
                  <a:pt x="1185631" y="1546186"/>
                  <a:pt x="1128712" y="1614488"/>
                </a:cubicBezTo>
                <a:cubicBezTo>
                  <a:pt x="1117719" y="1627679"/>
                  <a:pt x="1113060" y="1646043"/>
                  <a:pt x="1100137" y="1657350"/>
                </a:cubicBezTo>
                <a:cubicBezTo>
                  <a:pt x="1074291" y="1679965"/>
                  <a:pt x="1014412" y="1714500"/>
                  <a:pt x="1014412" y="1714500"/>
                </a:cubicBezTo>
                <a:cubicBezTo>
                  <a:pt x="961614" y="1793699"/>
                  <a:pt x="1016046" y="1731055"/>
                  <a:pt x="942975" y="1771650"/>
                </a:cubicBezTo>
                <a:cubicBezTo>
                  <a:pt x="912954" y="1788328"/>
                  <a:pt x="889830" y="1817940"/>
                  <a:pt x="857250" y="1828800"/>
                </a:cubicBezTo>
                <a:cubicBezTo>
                  <a:pt x="796564" y="1849029"/>
                  <a:pt x="763969" y="1857649"/>
                  <a:pt x="700087" y="1900238"/>
                </a:cubicBezTo>
                <a:cubicBezTo>
                  <a:pt x="632164" y="1945520"/>
                  <a:pt x="673514" y="1923384"/>
                  <a:pt x="571500" y="1957388"/>
                </a:cubicBezTo>
                <a:lnTo>
                  <a:pt x="528637" y="1971675"/>
                </a:lnTo>
                <a:cubicBezTo>
                  <a:pt x="409109" y="1959723"/>
                  <a:pt x="397805" y="1995762"/>
                  <a:pt x="357187" y="1914525"/>
                </a:cubicBezTo>
                <a:cubicBezTo>
                  <a:pt x="350452" y="1901055"/>
                  <a:pt x="347662" y="1885950"/>
                  <a:pt x="342900" y="1871663"/>
                </a:cubicBezTo>
                <a:cubicBezTo>
                  <a:pt x="352166" y="1704868"/>
                  <a:pt x="339657" y="1638504"/>
                  <a:pt x="385762" y="1500188"/>
                </a:cubicBezTo>
                <a:cubicBezTo>
                  <a:pt x="395287" y="1471613"/>
                  <a:pt x="397629" y="1439525"/>
                  <a:pt x="414337" y="1414463"/>
                </a:cubicBezTo>
                <a:cubicBezTo>
                  <a:pt x="436277" y="1381553"/>
                  <a:pt x="450628" y="1368171"/>
                  <a:pt x="457200" y="1328738"/>
                </a:cubicBezTo>
                <a:cubicBezTo>
                  <a:pt x="459549" y="1314645"/>
                  <a:pt x="457200" y="1300163"/>
                  <a:pt x="457200" y="1285875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AF579A6E-BBEF-D642-890D-BAE48BE5C9BE}"/>
              </a:ext>
            </a:extLst>
          </p:cNvPr>
          <p:cNvSpPr/>
          <p:nvPr/>
        </p:nvSpPr>
        <p:spPr>
          <a:xfrm>
            <a:off x="557067" y="1445942"/>
            <a:ext cx="2978441" cy="1806498"/>
          </a:xfrm>
          <a:custGeom>
            <a:avLst/>
            <a:gdLst>
              <a:gd name="connsiteX0" fmla="*/ 802887 w 2978441"/>
              <a:gd name="connsiteY0" fmla="*/ 267630 h 1806498"/>
              <a:gd name="connsiteX1" fmla="*/ 880946 w 2978441"/>
              <a:gd name="connsiteY1" fmla="*/ 211873 h 1806498"/>
              <a:gd name="connsiteX2" fmla="*/ 947853 w 2978441"/>
              <a:gd name="connsiteY2" fmla="*/ 167269 h 1806498"/>
              <a:gd name="connsiteX3" fmla="*/ 981307 w 2978441"/>
              <a:gd name="connsiteY3" fmla="*/ 144966 h 1806498"/>
              <a:gd name="connsiteX4" fmla="*/ 1048214 w 2978441"/>
              <a:gd name="connsiteY4" fmla="*/ 122664 h 1806498"/>
              <a:gd name="connsiteX5" fmla="*/ 1081668 w 2978441"/>
              <a:gd name="connsiteY5" fmla="*/ 100361 h 1806498"/>
              <a:gd name="connsiteX6" fmla="*/ 1193180 w 2978441"/>
              <a:gd name="connsiteY6" fmla="*/ 66908 h 1806498"/>
              <a:gd name="connsiteX7" fmla="*/ 1371600 w 2978441"/>
              <a:gd name="connsiteY7" fmla="*/ 22303 h 1806498"/>
              <a:gd name="connsiteX8" fmla="*/ 1650380 w 2978441"/>
              <a:gd name="connsiteY8" fmla="*/ 0 h 1806498"/>
              <a:gd name="connsiteX9" fmla="*/ 2587083 w 2978441"/>
              <a:gd name="connsiteY9" fmla="*/ 11151 h 1806498"/>
              <a:gd name="connsiteX10" fmla="*/ 2676292 w 2978441"/>
              <a:gd name="connsiteY10" fmla="*/ 22303 h 1806498"/>
              <a:gd name="connsiteX11" fmla="*/ 2821258 w 2978441"/>
              <a:gd name="connsiteY11" fmla="*/ 44605 h 1806498"/>
              <a:gd name="connsiteX12" fmla="*/ 2854712 w 2978441"/>
              <a:gd name="connsiteY12" fmla="*/ 55756 h 1806498"/>
              <a:gd name="connsiteX13" fmla="*/ 2899317 w 2978441"/>
              <a:gd name="connsiteY13" fmla="*/ 100361 h 1806498"/>
              <a:gd name="connsiteX14" fmla="*/ 2921619 w 2978441"/>
              <a:gd name="connsiteY14" fmla="*/ 167269 h 1806498"/>
              <a:gd name="connsiteX15" fmla="*/ 2932770 w 2978441"/>
              <a:gd name="connsiteY15" fmla="*/ 200722 h 1806498"/>
              <a:gd name="connsiteX16" fmla="*/ 2966224 w 2978441"/>
              <a:gd name="connsiteY16" fmla="*/ 323386 h 1806498"/>
              <a:gd name="connsiteX17" fmla="*/ 2966224 w 2978441"/>
              <a:gd name="connsiteY17" fmla="*/ 624469 h 1806498"/>
              <a:gd name="connsiteX18" fmla="*/ 2955073 w 2978441"/>
              <a:gd name="connsiteY18" fmla="*/ 669073 h 1806498"/>
              <a:gd name="connsiteX19" fmla="*/ 2932770 w 2978441"/>
              <a:gd name="connsiteY19" fmla="*/ 735981 h 1806498"/>
              <a:gd name="connsiteX20" fmla="*/ 2921619 w 2978441"/>
              <a:gd name="connsiteY20" fmla="*/ 769434 h 1806498"/>
              <a:gd name="connsiteX21" fmla="*/ 2910468 w 2978441"/>
              <a:gd name="connsiteY21" fmla="*/ 802888 h 1806498"/>
              <a:gd name="connsiteX22" fmla="*/ 2877014 w 2978441"/>
              <a:gd name="connsiteY22" fmla="*/ 892098 h 1806498"/>
              <a:gd name="connsiteX23" fmla="*/ 2854712 w 2978441"/>
              <a:gd name="connsiteY23" fmla="*/ 959005 h 1806498"/>
              <a:gd name="connsiteX24" fmla="*/ 2810107 w 2978441"/>
              <a:gd name="connsiteY24" fmla="*/ 1025912 h 1806498"/>
              <a:gd name="connsiteX25" fmla="*/ 2776653 w 2978441"/>
              <a:gd name="connsiteY25" fmla="*/ 1081669 h 1806498"/>
              <a:gd name="connsiteX26" fmla="*/ 2765502 w 2978441"/>
              <a:gd name="connsiteY26" fmla="*/ 1115122 h 1806498"/>
              <a:gd name="connsiteX27" fmla="*/ 2720897 w 2978441"/>
              <a:gd name="connsiteY27" fmla="*/ 1159727 h 1806498"/>
              <a:gd name="connsiteX28" fmla="*/ 2665141 w 2978441"/>
              <a:gd name="connsiteY28" fmla="*/ 1226634 h 1806498"/>
              <a:gd name="connsiteX29" fmla="*/ 2620536 w 2978441"/>
              <a:gd name="connsiteY29" fmla="*/ 1282390 h 1806498"/>
              <a:gd name="connsiteX30" fmla="*/ 2587083 w 2978441"/>
              <a:gd name="connsiteY30" fmla="*/ 1304693 h 1806498"/>
              <a:gd name="connsiteX31" fmla="*/ 2564780 w 2978441"/>
              <a:gd name="connsiteY31" fmla="*/ 1326995 h 1806498"/>
              <a:gd name="connsiteX32" fmla="*/ 2486722 w 2978441"/>
              <a:gd name="connsiteY32" fmla="*/ 1371600 h 1806498"/>
              <a:gd name="connsiteX33" fmla="*/ 2453268 w 2978441"/>
              <a:gd name="connsiteY33" fmla="*/ 1382751 h 1806498"/>
              <a:gd name="connsiteX34" fmla="*/ 2386361 w 2978441"/>
              <a:gd name="connsiteY34" fmla="*/ 1427356 h 1806498"/>
              <a:gd name="connsiteX35" fmla="*/ 2352907 w 2978441"/>
              <a:gd name="connsiteY35" fmla="*/ 1438508 h 1806498"/>
              <a:gd name="connsiteX36" fmla="*/ 2319453 w 2978441"/>
              <a:gd name="connsiteY36" fmla="*/ 1460810 h 1806498"/>
              <a:gd name="connsiteX37" fmla="*/ 2252546 w 2978441"/>
              <a:gd name="connsiteY37" fmla="*/ 1483112 h 1806498"/>
              <a:gd name="connsiteX38" fmla="*/ 2219092 w 2978441"/>
              <a:gd name="connsiteY38" fmla="*/ 1494264 h 1806498"/>
              <a:gd name="connsiteX39" fmla="*/ 2185639 w 2978441"/>
              <a:gd name="connsiteY39" fmla="*/ 1505415 h 1806498"/>
              <a:gd name="connsiteX40" fmla="*/ 2118731 w 2978441"/>
              <a:gd name="connsiteY40" fmla="*/ 1538869 h 1806498"/>
              <a:gd name="connsiteX41" fmla="*/ 2040673 w 2978441"/>
              <a:gd name="connsiteY41" fmla="*/ 1572322 h 1806498"/>
              <a:gd name="connsiteX42" fmla="*/ 1996068 w 2978441"/>
              <a:gd name="connsiteY42" fmla="*/ 1594625 h 1806498"/>
              <a:gd name="connsiteX43" fmla="*/ 1962614 w 2978441"/>
              <a:gd name="connsiteY43" fmla="*/ 1616927 h 1806498"/>
              <a:gd name="connsiteX44" fmla="*/ 1895707 w 2978441"/>
              <a:gd name="connsiteY44" fmla="*/ 1639230 h 1806498"/>
              <a:gd name="connsiteX45" fmla="*/ 1795346 w 2978441"/>
              <a:gd name="connsiteY45" fmla="*/ 1672683 h 1806498"/>
              <a:gd name="connsiteX46" fmla="*/ 1750741 w 2978441"/>
              <a:gd name="connsiteY46" fmla="*/ 1694986 h 1806498"/>
              <a:gd name="connsiteX47" fmla="*/ 1583473 w 2978441"/>
              <a:gd name="connsiteY47" fmla="*/ 1739590 h 1806498"/>
              <a:gd name="connsiteX48" fmla="*/ 1516566 w 2978441"/>
              <a:gd name="connsiteY48" fmla="*/ 1750742 h 1806498"/>
              <a:gd name="connsiteX49" fmla="*/ 1427356 w 2978441"/>
              <a:gd name="connsiteY49" fmla="*/ 1761893 h 1806498"/>
              <a:gd name="connsiteX50" fmla="*/ 1382751 w 2978441"/>
              <a:gd name="connsiteY50" fmla="*/ 1773044 h 1806498"/>
              <a:gd name="connsiteX51" fmla="*/ 1326995 w 2978441"/>
              <a:gd name="connsiteY51" fmla="*/ 1784195 h 1806498"/>
              <a:gd name="connsiteX52" fmla="*/ 1282390 w 2978441"/>
              <a:gd name="connsiteY52" fmla="*/ 1795347 h 1806498"/>
              <a:gd name="connsiteX53" fmla="*/ 1103970 w 2978441"/>
              <a:gd name="connsiteY53" fmla="*/ 1806498 h 1806498"/>
              <a:gd name="connsiteX54" fmla="*/ 724829 w 2978441"/>
              <a:gd name="connsiteY54" fmla="*/ 1795347 h 1806498"/>
              <a:gd name="connsiteX55" fmla="*/ 602166 w 2978441"/>
              <a:gd name="connsiteY55" fmla="*/ 1773044 h 1806498"/>
              <a:gd name="connsiteX56" fmla="*/ 546409 w 2978441"/>
              <a:gd name="connsiteY56" fmla="*/ 1761893 h 1806498"/>
              <a:gd name="connsiteX57" fmla="*/ 479502 w 2978441"/>
              <a:gd name="connsiteY57" fmla="*/ 1739590 h 1806498"/>
              <a:gd name="connsiteX58" fmla="*/ 412595 w 2978441"/>
              <a:gd name="connsiteY58" fmla="*/ 1717288 h 1806498"/>
              <a:gd name="connsiteX59" fmla="*/ 312234 w 2978441"/>
              <a:gd name="connsiteY59" fmla="*/ 1683834 h 1806498"/>
              <a:gd name="connsiteX60" fmla="*/ 278780 w 2978441"/>
              <a:gd name="connsiteY60" fmla="*/ 1672683 h 1806498"/>
              <a:gd name="connsiteX61" fmla="*/ 211873 w 2978441"/>
              <a:gd name="connsiteY61" fmla="*/ 1639230 h 1806498"/>
              <a:gd name="connsiteX62" fmla="*/ 144966 w 2978441"/>
              <a:gd name="connsiteY62" fmla="*/ 1594625 h 1806498"/>
              <a:gd name="connsiteX63" fmla="*/ 122663 w 2978441"/>
              <a:gd name="connsiteY63" fmla="*/ 1572322 h 1806498"/>
              <a:gd name="connsiteX64" fmla="*/ 66907 w 2978441"/>
              <a:gd name="connsiteY64" fmla="*/ 1527717 h 1806498"/>
              <a:gd name="connsiteX65" fmla="*/ 55756 w 2978441"/>
              <a:gd name="connsiteY65" fmla="*/ 1494264 h 1806498"/>
              <a:gd name="connsiteX66" fmla="*/ 33453 w 2978441"/>
              <a:gd name="connsiteY66" fmla="*/ 1460810 h 1806498"/>
              <a:gd name="connsiteX67" fmla="*/ 11151 w 2978441"/>
              <a:gd name="connsiteY67" fmla="*/ 1393903 h 1806498"/>
              <a:gd name="connsiteX68" fmla="*/ 0 w 2978441"/>
              <a:gd name="connsiteY68" fmla="*/ 1360449 h 1806498"/>
              <a:gd name="connsiteX69" fmla="*/ 11151 w 2978441"/>
              <a:gd name="connsiteY69" fmla="*/ 1248937 h 1806498"/>
              <a:gd name="connsiteX70" fmla="*/ 33453 w 2978441"/>
              <a:gd name="connsiteY70" fmla="*/ 1215483 h 1806498"/>
              <a:gd name="connsiteX71" fmla="*/ 66907 w 2978441"/>
              <a:gd name="connsiteY71" fmla="*/ 1159727 h 1806498"/>
              <a:gd name="connsiteX72" fmla="*/ 100361 w 2978441"/>
              <a:gd name="connsiteY72" fmla="*/ 1092820 h 1806498"/>
              <a:gd name="connsiteX73" fmla="*/ 122663 w 2978441"/>
              <a:gd name="connsiteY73" fmla="*/ 1070517 h 1806498"/>
              <a:gd name="connsiteX74" fmla="*/ 144966 w 2978441"/>
              <a:gd name="connsiteY74" fmla="*/ 1037064 h 1806498"/>
              <a:gd name="connsiteX75" fmla="*/ 167268 w 2978441"/>
              <a:gd name="connsiteY75" fmla="*/ 1014761 h 1806498"/>
              <a:gd name="connsiteX76" fmla="*/ 189570 w 2978441"/>
              <a:gd name="connsiteY76" fmla="*/ 970156 h 1806498"/>
              <a:gd name="connsiteX77" fmla="*/ 234175 w 2978441"/>
              <a:gd name="connsiteY77" fmla="*/ 925551 h 1806498"/>
              <a:gd name="connsiteX78" fmla="*/ 312234 w 2978441"/>
              <a:gd name="connsiteY78" fmla="*/ 836342 h 1806498"/>
              <a:gd name="connsiteX79" fmla="*/ 334536 w 2978441"/>
              <a:gd name="connsiteY79" fmla="*/ 814039 h 1806498"/>
              <a:gd name="connsiteX80" fmla="*/ 367990 w 2978441"/>
              <a:gd name="connsiteY80" fmla="*/ 791737 h 1806498"/>
              <a:gd name="connsiteX81" fmla="*/ 390292 w 2978441"/>
              <a:gd name="connsiteY81" fmla="*/ 769434 h 1806498"/>
              <a:gd name="connsiteX82" fmla="*/ 423746 w 2978441"/>
              <a:gd name="connsiteY82" fmla="*/ 758283 h 1806498"/>
              <a:gd name="connsiteX83" fmla="*/ 524107 w 2978441"/>
              <a:gd name="connsiteY83" fmla="*/ 702527 h 1806498"/>
              <a:gd name="connsiteX84" fmla="*/ 568712 w 2978441"/>
              <a:gd name="connsiteY84" fmla="*/ 691376 h 1806498"/>
              <a:gd name="connsiteX85" fmla="*/ 635619 w 2978441"/>
              <a:gd name="connsiteY85" fmla="*/ 669073 h 1806498"/>
              <a:gd name="connsiteX86" fmla="*/ 657922 w 2978441"/>
              <a:gd name="connsiteY86" fmla="*/ 646771 h 1806498"/>
              <a:gd name="connsiteX87" fmla="*/ 691375 w 2978441"/>
              <a:gd name="connsiteY87" fmla="*/ 624469 h 1806498"/>
              <a:gd name="connsiteX88" fmla="*/ 713678 w 2978441"/>
              <a:gd name="connsiteY88" fmla="*/ 591015 h 1806498"/>
              <a:gd name="connsiteX89" fmla="*/ 735980 w 2978441"/>
              <a:gd name="connsiteY89" fmla="*/ 568712 h 1806498"/>
              <a:gd name="connsiteX90" fmla="*/ 769434 w 2978441"/>
              <a:gd name="connsiteY90" fmla="*/ 468351 h 1806498"/>
              <a:gd name="connsiteX91" fmla="*/ 780585 w 2978441"/>
              <a:gd name="connsiteY91" fmla="*/ 434898 h 1806498"/>
              <a:gd name="connsiteX92" fmla="*/ 802887 w 2978441"/>
              <a:gd name="connsiteY92" fmla="*/ 267630 h 1806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978441" h="1806498">
                <a:moveTo>
                  <a:pt x="802887" y="267630"/>
                </a:moveTo>
                <a:cubicBezTo>
                  <a:pt x="828907" y="249044"/>
                  <a:pt x="855977" y="231848"/>
                  <a:pt x="880946" y="211873"/>
                </a:cubicBezTo>
                <a:cubicBezTo>
                  <a:pt x="940609" y="164143"/>
                  <a:pt x="886099" y="187854"/>
                  <a:pt x="947853" y="167269"/>
                </a:cubicBezTo>
                <a:cubicBezTo>
                  <a:pt x="959004" y="159835"/>
                  <a:pt x="969060" y="150409"/>
                  <a:pt x="981307" y="144966"/>
                </a:cubicBezTo>
                <a:cubicBezTo>
                  <a:pt x="1002790" y="135418"/>
                  <a:pt x="1048214" y="122664"/>
                  <a:pt x="1048214" y="122664"/>
                </a:cubicBezTo>
                <a:cubicBezTo>
                  <a:pt x="1059365" y="115230"/>
                  <a:pt x="1069421" y="105804"/>
                  <a:pt x="1081668" y="100361"/>
                </a:cubicBezTo>
                <a:cubicBezTo>
                  <a:pt x="1136260" y="76098"/>
                  <a:pt x="1143275" y="81880"/>
                  <a:pt x="1193180" y="66908"/>
                </a:cubicBezTo>
                <a:cubicBezTo>
                  <a:pt x="1268915" y="44187"/>
                  <a:pt x="1280787" y="30559"/>
                  <a:pt x="1371600" y="22303"/>
                </a:cubicBezTo>
                <a:cubicBezTo>
                  <a:pt x="1546220" y="6427"/>
                  <a:pt x="1453311" y="14076"/>
                  <a:pt x="1650380" y="0"/>
                </a:cubicBezTo>
                <a:lnTo>
                  <a:pt x="2587083" y="11151"/>
                </a:lnTo>
                <a:cubicBezTo>
                  <a:pt x="2617044" y="11802"/>
                  <a:pt x="2646587" y="18342"/>
                  <a:pt x="2676292" y="22303"/>
                </a:cubicBezTo>
                <a:cubicBezTo>
                  <a:pt x="2698527" y="25268"/>
                  <a:pt x="2795700" y="38926"/>
                  <a:pt x="2821258" y="44605"/>
                </a:cubicBezTo>
                <a:cubicBezTo>
                  <a:pt x="2832733" y="47155"/>
                  <a:pt x="2843561" y="52039"/>
                  <a:pt x="2854712" y="55756"/>
                </a:cubicBezTo>
                <a:cubicBezTo>
                  <a:pt x="2869580" y="70624"/>
                  <a:pt x="2892668" y="80413"/>
                  <a:pt x="2899317" y="100361"/>
                </a:cubicBezTo>
                <a:lnTo>
                  <a:pt x="2921619" y="167269"/>
                </a:lnTo>
                <a:cubicBezTo>
                  <a:pt x="2925336" y="178420"/>
                  <a:pt x="2929919" y="189319"/>
                  <a:pt x="2932770" y="200722"/>
                </a:cubicBezTo>
                <a:cubicBezTo>
                  <a:pt x="2957924" y="301336"/>
                  <a:pt x="2945380" y="260853"/>
                  <a:pt x="2966224" y="323386"/>
                </a:cubicBezTo>
                <a:cubicBezTo>
                  <a:pt x="2981176" y="472912"/>
                  <a:pt x="2983800" y="439920"/>
                  <a:pt x="2966224" y="624469"/>
                </a:cubicBezTo>
                <a:cubicBezTo>
                  <a:pt x="2964771" y="639726"/>
                  <a:pt x="2959477" y="654394"/>
                  <a:pt x="2955073" y="669073"/>
                </a:cubicBezTo>
                <a:cubicBezTo>
                  <a:pt x="2948318" y="691591"/>
                  <a:pt x="2940204" y="713678"/>
                  <a:pt x="2932770" y="735981"/>
                </a:cubicBezTo>
                <a:lnTo>
                  <a:pt x="2921619" y="769434"/>
                </a:lnTo>
                <a:cubicBezTo>
                  <a:pt x="2917902" y="780585"/>
                  <a:pt x="2913319" y="791484"/>
                  <a:pt x="2910468" y="802888"/>
                </a:cubicBezTo>
                <a:cubicBezTo>
                  <a:pt x="2886325" y="899463"/>
                  <a:pt x="2915890" y="794908"/>
                  <a:pt x="2877014" y="892098"/>
                </a:cubicBezTo>
                <a:cubicBezTo>
                  <a:pt x="2868283" y="913925"/>
                  <a:pt x="2867752" y="939445"/>
                  <a:pt x="2854712" y="959005"/>
                </a:cubicBezTo>
                <a:lnTo>
                  <a:pt x="2810107" y="1025912"/>
                </a:lnTo>
                <a:cubicBezTo>
                  <a:pt x="2778519" y="1120677"/>
                  <a:pt x="2822573" y="1005136"/>
                  <a:pt x="2776653" y="1081669"/>
                </a:cubicBezTo>
                <a:cubicBezTo>
                  <a:pt x="2770605" y="1091748"/>
                  <a:pt x="2772334" y="1105557"/>
                  <a:pt x="2765502" y="1115122"/>
                </a:cubicBezTo>
                <a:cubicBezTo>
                  <a:pt x="2753280" y="1132232"/>
                  <a:pt x="2720897" y="1159727"/>
                  <a:pt x="2720897" y="1159727"/>
                </a:cubicBezTo>
                <a:cubicBezTo>
                  <a:pt x="2699599" y="1223623"/>
                  <a:pt x="2725901" y="1165874"/>
                  <a:pt x="2665141" y="1226634"/>
                </a:cubicBezTo>
                <a:cubicBezTo>
                  <a:pt x="2607168" y="1284607"/>
                  <a:pt x="2675724" y="1238239"/>
                  <a:pt x="2620536" y="1282390"/>
                </a:cubicBezTo>
                <a:cubicBezTo>
                  <a:pt x="2610071" y="1290762"/>
                  <a:pt x="2597548" y="1296321"/>
                  <a:pt x="2587083" y="1304693"/>
                </a:cubicBezTo>
                <a:cubicBezTo>
                  <a:pt x="2578873" y="1311261"/>
                  <a:pt x="2572990" y="1320427"/>
                  <a:pt x="2564780" y="1326995"/>
                </a:cubicBezTo>
                <a:cubicBezTo>
                  <a:pt x="2543242" y="1344225"/>
                  <a:pt x="2511379" y="1361033"/>
                  <a:pt x="2486722" y="1371600"/>
                </a:cubicBezTo>
                <a:cubicBezTo>
                  <a:pt x="2475918" y="1376230"/>
                  <a:pt x="2464419" y="1379034"/>
                  <a:pt x="2453268" y="1382751"/>
                </a:cubicBezTo>
                <a:cubicBezTo>
                  <a:pt x="2430966" y="1397619"/>
                  <a:pt x="2411789" y="1418879"/>
                  <a:pt x="2386361" y="1427356"/>
                </a:cubicBezTo>
                <a:cubicBezTo>
                  <a:pt x="2375210" y="1431073"/>
                  <a:pt x="2363421" y="1433251"/>
                  <a:pt x="2352907" y="1438508"/>
                </a:cubicBezTo>
                <a:cubicBezTo>
                  <a:pt x="2340920" y="1444502"/>
                  <a:pt x="2331700" y="1455367"/>
                  <a:pt x="2319453" y="1460810"/>
                </a:cubicBezTo>
                <a:cubicBezTo>
                  <a:pt x="2297970" y="1470358"/>
                  <a:pt x="2274848" y="1475678"/>
                  <a:pt x="2252546" y="1483112"/>
                </a:cubicBezTo>
                <a:lnTo>
                  <a:pt x="2219092" y="1494264"/>
                </a:lnTo>
                <a:cubicBezTo>
                  <a:pt x="2207941" y="1497981"/>
                  <a:pt x="2195419" y="1498895"/>
                  <a:pt x="2185639" y="1505415"/>
                </a:cubicBezTo>
                <a:cubicBezTo>
                  <a:pt x="2089761" y="1569332"/>
                  <a:pt x="2211072" y="1492698"/>
                  <a:pt x="2118731" y="1538869"/>
                </a:cubicBezTo>
                <a:cubicBezTo>
                  <a:pt x="2041726" y="1577372"/>
                  <a:pt x="2133502" y="1549115"/>
                  <a:pt x="2040673" y="1572322"/>
                </a:cubicBezTo>
                <a:cubicBezTo>
                  <a:pt x="2025805" y="1579756"/>
                  <a:pt x="2010501" y="1586378"/>
                  <a:pt x="1996068" y="1594625"/>
                </a:cubicBezTo>
                <a:cubicBezTo>
                  <a:pt x="1984432" y="1601274"/>
                  <a:pt x="1974861" y="1611484"/>
                  <a:pt x="1962614" y="1616927"/>
                </a:cubicBezTo>
                <a:cubicBezTo>
                  <a:pt x="1941131" y="1626475"/>
                  <a:pt x="1917534" y="1630499"/>
                  <a:pt x="1895707" y="1639230"/>
                </a:cubicBezTo>
                <a:cubicBezTo>
                  <a:pt x="1825721" y="1667224"/>
                  <a:pt x="1859370" y="1656677"/>
                  <a:pt x="1795346" y="1672683"/>
                </a:cubicBezTo>
                <a:cubicBezTo>
                  <a:pt x="1780478" y="1680117"/>
                  <a:pt x="1766175" y="1688812"/>
                  <a:pt x="1750741" y="1694986"/>
                </a:cubicBezTo>
                <a:cubicBezTo>
                  <a:pt x="1696983" y="1716489"/>
                  <a:pt x="1640234" y="1729269"/>
                  <a:pt x="1583473" y="1739590"/>
                </a:cubicBezTo>
                <a:cubicBezTo>
                  <a:pt x="1561228" y="1743635"/>
                  <a:pt x="1538949" y="1747544"/>
                  <a:pt x="1516566" y="1750742"/>
                </a:cubicBezTo>
                <a:cubicBezTo>
                  <a:pt x="1486899" y="1754980"/>
                  <a:pt x="1456916" y="1756966"/>
                  <a:pt x="1427356" y="1761893"/>
                </a:cubicBezTo>
                <a:cubicBezTo>
                  <a:pt x="1412239" y="1764413"/>
                  <a:pt x="1397712" y="1769719"/>
                  <a:pt x="1382751" y="1773044"/>
                </a:cubicBezTo>
                <a:cubicBezTo>
                  <a:pt x="1364249" y="1777155"/>
                  <a:pt x="1345497" y="1780083"/>
                  <a:pt x="1326995" y="1784195"/>
                </a:cubicBezTo>
                <a:cubicBezTo>
                  <a:pt x="1312034" y="1787520"/>
                  <a:pt x="1297640" y="1793822"/>
                  <a:pt x="1282390" y="1795347"/>
                </a:cubicBezTo>
                <a:cubicBezTo>
                  <a:pt x="1223096" y="1801276"/>
                  <a:pt x="1163443" y="1802781"/>
                  <a:pt x="1103970" y="1806498"/>
                </a:cubicBezTo>
                <a:lnTo>
                  <a:pt x="724829" y="1795347"/>
                </a:lnTo>
                <a:cubicBezTo>
                  <a:pt x="662914" y="1792327"/>
                  <a:pt x="654009" y="1784565"/>
                  <a:pt x="602166" y="1773044"/>
                </a:cubicBezTo>
                <a:cubicBezTo>
                  <a:pt x="583664" y="1768932"/>
                  <a:pt x="564695" y="1766880"/>
                  <a:pt x="546409" y="1761893"/>
                </a:cubicBezTo>
                <a:cubicBezTo>
                  <a:pt x="523729" y="1755707"/>
                  <a:pt x="501804" y="1747024"/>
                  <a:pt x="479502" y="1739590"/>
                </a:cubicBezTo>
                <a:lnTo>
                  <a:pt x="412595" y="1717288"/>
                </a:lnTo>
                <a:lnTo>
                  <a:pt x="312234" y="1683834"/>
                </a:lnTo>
                <a:cubicBezTo>
                  <a:pt x="301083" y="1680117"/>
                  <a:pt x="288560" y="1679203"/>
                  <a:pt x="278780" y="1672683"/>
                </a:cubicBezTo>
                <a:cubicBezTo>
                  <a:pt x="235546" y="1643861"/>
                  <a:pt x="258040" y="1654619"/>
                  <a:pt x="211873" y="1639230"/>
                </a:cubicBezTo>
                <a:cubicBezTo>
                  <a:pt x="189571" y="1624362"/>
                  <a:pt x="163919" y="1613578"/>
                  <a:pt x="144966" y="1594625"/>
                </a:cubicBezTo>
                <a:cubicBezTo>
                  <a:pt x="137532" y="1587191"/>
                  <a:pt x="130873" y="1578890"/>
                  <a:pt x="122663" y="1572322"/>
                </a:cubicBezTo>
                <a:cubicBezTo>
                  <a:pt x="52332" y="1516058"/>
                  <a:pt x="120751" y="1581564"/>
                  <a:pt x="66907" y="1527717"/>
                </a:cubicBezTo>
                <a:cubicBezTo>
                  <a:pt x="63190" y="1516566"/>
                  <a:pt x="61013" y="1504777"/>
                  <a:pt x="55756" y="1494264"/>
                </a:cubicBezTo>
                <a:cubicBezTo>
                  <a:pt x="49762" y="1482277"/>
                  <a:pt x="38896" y="1473057"/>
                  <a:pt x="33453" y="1460810"/>
                </a:cubicBezTo>
                <a:cubicBezTo>
                  <a:pt x="23905" y="1439327"/>
                  <a:pt x="18585" y="1416205"/>
                  <a:pt x="11151" y="1393903"/>
                </a:cubicBezTo>
                <a:lnTo>
                  <a:pt x="0" y="1360449"/>
                </a:lnTo>
                <a:cubicBezTo>
                  <a:pt x="3717" y="1323278"/>
                  <a:pt x="2751" y="1285336"/>
                  <a:pt x="11151" y="1248937"/>
                </a:cubicBezTo>
                <a:cubicBezTo>
                  <a:pt x="14165" y="1235878"/>
                  <a:pt x="27459" y="1227470"/>
                  <a:pt x="33453" y="1215483"/>
                </a:cubicBezTo>
                <a:cubicBezTo>
                  <a:pt x="78640" y="1125111"/>
                  <a:pt x="8826" y="1232331"/>
                  <a:pt x="66907" y="1159727"/>
                </a:cubicBezTo>
                <a:cubicBezTo>
                  <a:pt x="134585" y="1075126"/>
                  <a:pt x="50892" y="1175267"/>
                  <a:pt x="100361" y="1092820"/>
                </a:cubicBezTo>
                <a:cubicBezTo>
                  <a:pt x="105770" y="1083805"/>
                  <a:pt x="116095" y="1078727"/>
                  <a:pt x="122663" y="1070517"/>
                </a:cubicBezTo>
                <a:cubicBezTo>
                  <a:pt x="131035" y="1060052"/>
                  <a:pt x="136594" y="1047529"/>
                  <a:pt x="144966" y="1037064"/>
                </a:cubicBezTo>
                <a:cubicBezTo>
                  <a:pt x="151534" y="1028854"/>
                  <a:pt x="161436" y="1023509"/>
                  <a:pt x="167268" y="1014761"/>
                </a:cubicBezTo>
                <a:cubicBezTo>
                  <a:pt x="176489" y="1000930"/>
                  <a:pt x="179596" y="983455"/>
                  <a:pt x="189570" y="970156"/>
                </a:cubicBezTo>
                <a:cubicBezTo>
                  <a:pt x="202186" y="953334"/>
                  <a:pt x="222511" y="943046"/>
                  <a:pt x="234175" y="925551"/>
                </a:cubicBezTo>
                <a:cubicBezTo>
                  <a:pt x="271059" y="870228"/>
                  <a:pt x="247000" y="901577"/>
                  <a:pt x="312234" y="836342"/>
                </a:cubicBezTo>
                <a:cubicBezTo>
                  <a:pt x="319668" y="828908"/>
                  <a:pt x="325788" y="819871"/>
                  <a:pt x="334536" y="814039"/>
                </a:cubicBezTo>
                <a:cubicBezTo>
                  <a:pt x="345687" y="806605"/>
                  <a:pt x="357525" y="800109"/>
                  <a:pt x="367990" y="791737"/>
                </a:cubicBezTo>
                <a:cubicBezTo>
                  <a:pt x="376200" y="785169"/>
                  <a:pt x="381277" y="774843"/>
                  <a:pt x="390292" y="769434"/>
                </a:cubicBezTo>
                <a:cubicBezTo>
                  <a:pt x="400371" y="763386"/>
                  <a:pt x="413471" y="763991"/>
                  <a:pt x="423746" y="758283"/>
                </a:cubicBezTo>
                <a:cubicBezTo>
                  <a:pt x="508318" y="711299"/>
                  <a:pt x="461766" y="720338"/>
                  <a:pt x="524107" y="702527"/>
                </a:cubicBezTo>
                <a:cubicBezTo>
                  <a:pt x="538843" y="698317"/>
                  <a:pt x="554032" y="695780"/>
                  <a:pt x="568712" y="691376"/>
                </a:cubicBezTo>
                <a:cubicBezTo>
                  <a:pt x="591229" y="684621"/>
                  <a:pt x="635619" y="669073"/>
                  <a:pt x="635619" y="669073"/>
                </a:cubicBezTo>
                <a:cubicBezTo>
                  <a:pt x="643053" y="661639"/>
                  <a:pt x="649712" y="653339"/>
                  <a:pt x="657922" y="646771"/>
                </a:cubicBezTo>
                <a:cubicBezTo>
                  <a:pt x="668387" y="638399"/>
                  <a:pt x="681898" y="633946"/>
                  <a:pt x="691375" y="624469"/>
                </a:cubicBezTo>
                <a:cubicBezTo>
                  <a:pt x="700852" y="614992"/>
                  <a:pt x="705306" y="601480"/>
                  <a:pt x="713678" y="591015"/>
                </a:cubicBezTo>
                <a:cubicBezTo>
                  <a:pt x="720246" y="582805"/>
                  <a:pt x="728546" y="576146"/>
                  <a:pt x="735980" y="568712"/>
                </a:cubicBezTo>
                <a:lnTo>
                  <a:pt x="769434" y="468351"/>
                </a:lnTo>
                <a:cubicBezTo>
                  <a:pt x="773151" y="457200"/>
                  <a:pt x="780585" y="446652"/>
                  <a:pt x="780585" y="434898"/>
                </a:cubicBezTo>
                <a:lnTo>
                  <a:pt x="802887" y="26763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Pencil sharpener PNG">
            <a:extLst>
              <a:ext uri="{FF2B5EF4-FFF2-40B4-BE49-F238E27FC236}">
                <a16:creationId xmlns:a16="http://schemas.microsoft.com/office/drawing/2014/main" id="{24494B27-997A-6346-8F46-825DF5173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393" y="367603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ED99AD61-8233-5648-8FAB-BA68F3F41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439" y="1522310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14A89FE5-124E-F44A-946C-0A38B6B8A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647" y="1522310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D0D1ABEF-FFF5-0A49-8195-ABFDDC9EA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168" y="1527328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entagon 4">
            <a:extLst>
              <a:ext uri="{FF2B5EF4-FFF2-40B4-BE49-F238E27FC236}">
                <a16:creationId xmlns:a16="http://schemas.microsoft.com/office/drawing/2014/main" id="{9A25667D-7F1D-564E-9595-DED8F34B5336}"/>
              </a:ext>
            </a:extLst>
          </p:cNvPr>
          <p:cNvSpPr/>
          <p:nvPr/>
        </p:nvSpPr>
        <p:spPr>
          <a:xfrm rot="20716194">
            <a:off x="408760" y="1580161"/>
            <a:ext cx="978408" cy="484632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£1.05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37B579-29B3-A240-A810-5E752C5A54BB}"/>
              </a:ext>
            </a:extLst>
          </p:cNvPr>
          <p:cNvSpPr txBox="1"/>
          <p:nvPr/>
        </p:nvSpPr>
        <p:spPr>
          <a:xfrm>
            <a:off x="278078" y="303552"/>
            <a:ext cx="35364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In each question</a:t>
            </a:r>
          </a:p>
          <a:p>
            <a:pPr algn="ctr"/>
            <a:r>
              <a:rPr lang="en-US" sz="2400" b="1" dirty="0"/>
              <a:t>Find the cost of one pencil</a:t>
            </a:r>
          </a:p>
        </p:txBody>
      </p:sp>
      <p:pic>
        <p:nvPicPr>
          <p:cNvPr id="15" name="Picture 4" descr="Pencil sharpener PNG">
            <a:extLst>
              <a:ext uri="{FF2B5EF4-FFF2-40B4-BE49-F238E27FC236}">
                <a16:creationId xmlns:a16="http://schemas.microsoft.com/office/drawing/2014/main" id="{25F6E6E9-49B9-F14C-AAFA-4197F90A3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107" y="2035876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E84CAB22-1919-D14A-A018-9E08ABD4A54B}"/>
              </a:ext>
            </a:extLst>
          </p:cNvPr>
          <p:cNvSpPr/>
          <p:nvPr/>
        </p:nvSpPr>
        <p:spPr>
          <a:xfrm rot="20716194">
            <a:off x="5695739" y="2633336"/>
            <a:ext cx="978408" cy="484632"/>
          </a:xfrm>
          <a:prstGeom prst="homePlate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15p</a:t>
            </a:r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80217A27-F7A7-B245-BA70-AECD6407DA3F}"/>
              </a:ext>
            </a:extLst>
          </p:cNvPr>
          <p:cNvSpPr/>
          <p:nvPr/>
        </p:nvSpPr>
        <p:spPr>
          <a:xfrm rot="20716194">
            <a:off x="4313641" y="1348884"/>
            <a:ext cx="978408" cy="484632"/>
          </a:xfrm>
          <a:prstGeom prst="homePlate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42p</a:t>
            </a:r>
          </a:p>
        </p:txBody>
      </p:sp>
      <p:pic>
        <p:nvPicPr>
          <p:cNvPr id="1026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CBB22636-75E7-F74C-87FE-66A5960D3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664" y="460175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Pencil sharpener PNG">
            <a:extLst>
              <a:ext uri="{FF2B5EF4-FFF2-40B4-BE49-F238E27FC236}">
                <a16:creationId xmlns:a16="http://schemas.microsoft.com/office/drawing/2014/main" id="{0C143B3D-D01E-E448-BC67-AC6E1435C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3420" y="2233364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Pencil sharpener PNG">
            <a:extLst>
              <a:ext uri="{FF2B5EF4-FFF2-40B4-BE49-F238E27FC236}">
                <a16:creationId xmlns:a16="http://schemas.microsoft.com/office/drawing/2014/main" id="{989D9CFF-9322-104B-9339-A1151506E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1790" y="2181218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Pencil sharpener PNG">
            <a:extLst>
              <a:ext uri="{FF2B5EF4-FFF2-40B4-BE49-F238E27FC236}">
                <a16:creationId xmlns:a16="http://schemas.microsoft.com/office/drawing/2014/main" id="{E80F81FE-B23E-6242-816B-6A9F93490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168" y="269901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Pencil sharpener PNG">
            <a:extLst>
              <a:ext uri="{FF2B5EF4-FFF2-40B4-BE49-F238E27FC236}">
                <a16:creationId xmlns:a16="http://schemas.microsoft.com/office/drawing/2014/main" id="{05961903-2D7E-C543-AC0A-24A634D83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535" y="302450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FB1109E2-E741-5847-AAFD-9D758F916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8349">
            <a:off x="9400784" y="675885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Pentagon 24">
            <a:extLst>
              <a:ext uri="{FF2B5EF4-FFF2-40B4-BE49-F238E27FC236}">
                <a16:creationId xmlns:a16="http://schemas.microsoft.com/office/drawing/2014/main" id="{DFE56E9A-8B33-DC4B-A09C-2FE255ECBAE4}"/>
              </a:ext>
            </a:extLst>
          </p:cNvPr>
          <p:cNvSpPr/>
          <p:nvPr/>
        </p:nvSpPr>
        <p:spPr>
          <a:xfrm rot="20716194">
            <a:off x="9140570" y="2619620"/>
            <a:ext cx="978408" cy="484632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62p</a:t>
            </a:r>
          </a:p>
        </p:txBody>
      </p:sp>
      <p:pic>
        <p:nvPicPr>
          <p:cNvPr id="28" name="Picture 4" descr="Pencil sharpener PNG">
            <a:extLst>
              <a:ext uri="{FF2B5EF4-FFF2-40B4-BE49-F238E27FC236}">
                <a16:creationId xmlns:a16="http://schemas.microsoft.com/office/drawing/2014/main" id="{A141D361-93D9-3449-B7B0-2C978217D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915" y="5754413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Pencil sharpener PNG">
            <a:extLst>
              <a:ext uri="{FF2B5EF4-FFF2-40B4-BE49-F238E27FC236}">
                <a16:creationId xmlns:a16="http://schemas.microsoft.com/office/drawing/2014/main" id="{8EA02940-5CC2-464B-B14C-3EF572A7A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815" y="3758886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68CFD17E-CC7E-EB47-A92F-A2F1368ED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8349">
            <a:off x="1201064" y="4132321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Pentagon 31">
            <a:extLst>
              <a:ext uri="{FF2B5EF4-FFF2-40B4-BE49-F238E27FC236}">
                <a16:creationId xmlns:a16="http://schemas.microsoft.com/office/drawing/2014/main" id="{896BB1DB-5256-FE44-AB85-0628E65E8CAB}"/>
              </a:ext>
            </a:extLst>
          </p:cNvPr>
          <p:cNvSpPr/>
          <p:nvPr/>
        </p:nvSpPr>
        <p:spPr>
          <a:xfrm rot="20716194">
            <a:off x="497704" y="5938367"/>
            <a:ext cx="978408" cy="484632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£1.05</a:t>
            </a:r>
          </a:p>
        </p:txBody>
      </p:sp>
      <p:sp>
        <p:nvSpPr>
          <p:cNvPr id="33" name="Pentagon 32">
            <a:extLst>
              <a:ext uri="{FF2B5EF4-FFF2-40B4-BE49-F238E27FC236}">
                <a16:creationId xmlns:a16="http://schemas.microsoft.com/office/drawing/2014/main" id="{DEB886CB-7308-8848-90B9-29E45B8F3028}"/>
              </a:ext>
            </a:extLst>
          </p:cNvPr>
          <p:cNvSpPr/>
          <p:nvPr/>
        </p:nvSpPr>
        <p:spPr>
          <a:xfrm rot="20716194">
            <a:off x="291094" y="3936134"/>
            <a:ext cx="978408" cy="484632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£2.03</a:t>
            </a:r>
          </a:p>
        </p:txBody>
      </p:sp>
      <p:pic>
        <p:nvPicPr>
          <p:cNvPr id="34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E0D7A502-85D7-5847-9BB9-A9FA2C993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8349">
            <a:off x="1356910" y="4428479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Pencil sharpener PNG">
            <a:extLst>
              <a:ext uri="{FF2B5EF4-FFF2-40B4-BE49-F238E27FC236}">
                <a16:creationId xmlns:a16="http://schemas.microsoft.com/office/drawing/2014/main" id="{19C8D769-84FC-4B45-8366-548494F65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945" y="5768719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Pencil sharpener PNG">
            <a:extLst>
              <a:ext uri="{FF2B5EF4-FFF2-40B4-BE49-F238E27FC236}">
                <a16:creationId xmlns:a16="http://schemas.microsoft.com/office/drawing/2014/main" id="{5AF7E74F-9AE0-0240-9C14-FB8CD7A69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976" y="5775719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Pencil sharpener PNG">
            <a:extLst>
              <a:ext uri="{FF2B5EF4-FFF2-40B4-BE49-F238E27FC236}">
                <a16:creationId xmlns:a16="http://schemas.microsoft.com/office/drawing/2014/main" id="{3A6AD17B-4C51-9549-88AB-0E75B2961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659" y="3663211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Pencil sharpener PNG">
            <a:extLst>
              <a:ext uri="{FF2B5EF4-FFF2-40B4-BE49-F238E27FC236}">
                <a16:creationId xmlns:a16="http://schemas.microsoft.com/office/drawing/2014/main" id="{F22140F1-519C-2B45-BC4A-16910792E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762" y="3663211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Pentagon 25">
            <a:extLst>
              <a:ext uri="{FF2B5EF4-FFF2-40B4-BE49-F238E27FC236}">
                <a16:creationId xmlns:a16="http://schemas.microsoft.com/office/drawing/2014/main" id="{54779E9A-E471-1140-AD71-BB80B300B986}"/>
              </a:ext>
            </a:extLst>
          </p:cNvPr>
          <p:cNvSpPr/>
          <p:nvPr/>
        </p:nvSpPr>
        <p:spPr>
          <a:xfrm rot="20716194">
            <a:off x="8381873" y="697736"/>
            <a:ext cx="978408" cy="484632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£1.20</a:t>
            </a:r>
          </a:p>
        </p:txBody>
      </p:sp>
      <p:pic>
        <p:nvPicPr>
          <p:cNvPr id="45" name="Picture 4" descr="Pencil sharpener PNG">
            <a:extLst>
              <a:ext uri="{FF2B5EF4-FFF2-40B4-BE49-F238E27FC236}">
                <a16:creationId xmlns:a16="http://schemas.microsoft.com/office/drawing/2014/main" id="{1B99FC18-B948-B94E-9DEA-87D8B0FF5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461" y="5764346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Pencil sharpener PNG">
            <a:extLst>
              <a:ext uri="{FF2B5EF4-FFF2-40B4-BE49-F238E27FC236}">
                <a16:creationId xmlns:a16="http://schemas.microsoft.com/office/drawing/2014/main" id="{A1C0D018-0E13-9441-A769-6E2893F87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290" y="5289089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B1858449-F02A-5749-9B37-77A0AE751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045">
            <a:off x="6545052" y="5159512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27CD6419-683C-104C-A29D-675FC5289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045">
            <a:off x="4623664" y="3606464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1A800A30-95E0-AD45-9DD6-910D6F56D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045">
            <a:off x="5103062" y="3610228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Pencil sharpener PNG">
            <a:extLst>
              <a:ext uri="{FF2B5EF4-FFF2-40B4-BE49-F238E27FC236}">
                <a16:creationId xmlns:a16="http://schemas.microsoft.com/office/drawing/2014/main" id="{4FAD4EE2-04FF-7A46-9C59-662797411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454" y="3985024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Pencil sharpener PNG">
            <a:extLst>
              <a:ext uri="{FF2B5EF4-FFF2-40B4-BE49-F238E27FC236}">
                <a16:creationId xmlns:a16="http://schemas.microsoft.com/office/drawing/2014/main" id="{C2816CFD-19F7-6747-8479-E401A7558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415" y="3818372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33222E1B-A5DD-D746-94BF-3A616322B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045">
            <a:off x="8998377" y="3555303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1D530C41-C623-104C-9E1E-83F752158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045">
            <a:off x="9458339" y="3536362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Pencil sharpener PNG">
            <a:extLst>
              <a:ext uri="{FF2B5EF4-FFF2-40B4-BE49-F238E27FC236}">
                <a16:creationId xmlns:a16="http://schemas.microsoft.com/office/drawing/2014/main" id="{8EEF8D79-23BA-8244-9BB4-BEE865B2F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241" y="5355995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Pencil sharpener PNG">
            <a:extLst>
              <a:ext uri="{FF2B5EF4-FFF2-40B4-BE49-F238E27FC236}">
                <a16:creationId xmlns:a16="http://schemas.microsoft.com/office/drawing/2014/main" id="{404332D5-EE48-5A44-9B9E-40200C8FD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845" y="5793829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Pencil sharpener PNG">
            <a:extLst>
              <a:ext uri="{FF2B5EF4-FFF2-40B4-BE49-F238E27FC236}">
                <a16:creationId xmlns:a16="http://schemas.microsoft.com/office/drawing/2014/main" id="{EBB77659-1E23-D545-B714-D19D821AB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1670" y="3594214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Pencil sharpener PNG">
            <a:extLst>
              <a:ext uri="{FF2B5EF4-FFF2-40B4-BE49-F238E27FC236}">
                <a16:creationId xmlns:a16="http://schemas.microsoft.com/office/drawing/2014/main" id="{2B6D47B0-F395-F54F-88D4-8B824DFCA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545" y="4191210"/>
            <a:ext cx="717125" cy="86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7BF028F3-B747-254C-8478-1F705D056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529">
            <a:off x="10517101" y="5335376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Pentagon 60">
            <a:extLst>
              <a:ext uri="{FF2B5EF4-FFF2-40B4-BE49-F238E27FC236}">
                <a16:creationId xmlns:a16="http://schemas.microsoft.com/office/drawing/2014/main" id="{A1DD8B0F-A616-8142-A87A-C5B4ABE56AE1}"/>
              </a:ext>
            </a:extLst>
          </p:cNvPr>
          <p:cNvSpPr/>
          <p:nvPr/>
        </p:nvSpPr>
        <p:spPr>
          <a:xfrm rot="20716194">
            <a:off x="4369819" y="3644329"/>
            <a:ext cx="978408" cy="484632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£2.10</a:t>
            </a:r>
          </a:p>
        </p:txBody>
      </p:sp>
      <p:sp>
        <p:nvSpPr>
          <p:cNvPr id="63" name="Pentagon 62">
            <a:extLst>
              <a:ext uri="{FF2B5EF4-FFF2-40B4-BE49-F238E27FC236}">
                <a16:creationId xmlns:a16="http://schemas.microsoft.com/office/drawing/2014/main" id="{45F1926B-95AD-C747-A8FC-E653808E4CE7}"/>
              </a:ext>
            </a:extLst>
          </p:cNvPr>
          <p:cNvSpPr/>
          <p:nvPr/>
        </p:nvSpPr>
        <p:spPr>
          <a:xfrm rot="20716194">
            <a:off x="8277572" y="3661223"/>
            <a:ext cx="978408" cy="484632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£1.18</a:t>
            </a:r>
          </a:p>
        </p:txBody>
      </p:sp>
      <p:pic>
        <p:nvPicPr>
          <p:cNvPr id="54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3D89E2F9-4B79-4142-A02B-DD57402B0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045">
            <a:off x="9929351" y="3519934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Pentagon 63">
            <a:extLst>
              <a:ext uri="{FF2B5EF4-FFF2-40B4-BE49-F238E27FC236}">
                <a16:creationId xmlns:a16="http://schemas.microsoft.com/office/drawing/2014/main" id="{6D7D48D4-9D6B-5F4D-9B24-70BA0969BAB9}"/>
              </a:ext>
            </a:extLst>
          </p:cNvPr>
          <p:cNvSpPr/>
          <p:nvPr/>
        </p:nvSpPr>
        <p:spPr>
          <a:xfrm rot="20716194">
            <a:off x="8317902" y="5666432"/>
            <a:ext cx="978408" cy="484632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61p</a:t>
            </a:r>
          </a:p>
        </p:txBody>
      </p:sp>
      <p:sp>
        <p:nvSpPr>
          <p:cNvPr id="62" name="Pentagon 61">
            <a:extLst>
              <a:ext uri="{FF2B5EF4-FFF2-40B4-BE49-F238E27FC236}">
                <a16:creationId xmlns:a16="http://schemas.microsoft.com/office/drawing/2014/main" id="{36A03BBD-40F5-9E4E-BDA8-C0140FB75866}"/>
              </a:ext>
            </a:extLst>
          </p:cNvPr>
          <p:cNvSpPr/>
          <p:nvPr/>
        </p:nvSpPr>
        <p:spPr>
          <a:xfrm rot="20716194">
            <a:off x="4369819" y="5659974"/>
            <a:ext cx="978408" cy="484632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£1.65</a:t>
            </a:r>
          </a:p>
        </p:txBody>
      </p:sp>
      <p:pic>
        <p:nvPicPr>
          <p:cNvPr id="69" name="Picture 2" descr="Seven Reasons to Live Your Life in Pencil | Psychology Today United Kingdom">
            <a:extLst>
              <a:ext uri="{FF2B5EF4-FFF2-40B4-BE49-F238E27FC236}">
                <a16:creationId xmlns:a16="http://schemas.microsoft.com/office/drawing/2014/main" id="{41B3CB8A-A3A6-E944-BD6B-721CBD9B0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045">
            <a:off x="8556496" y="3527882"/>
            <a:ext cx="1148576" cy="157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785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27</Words>
  <Application>Microsoft Macintosh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4</cp:revision>
  <dcterms:created xsi:type="dcterms:W3CDTF">2021-05-20T21:48:35Z</dcterms:created>
  <dcterms:modified xsi:type="dcterms:W3CDTF">2021-05-20T22:21:47Z</dcterms:modified>
</cp:coreProperties>
</file>