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37FF"/>
    <a:srgbClr val="E2F0D9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08"/>
    <p:restoredTop sz="87026"/>
  </p:normalViewPr>
  <p:slideViewPr>
    <p:cSldViewPr snapToGrid="0" snapToObjects="1">
      <p:cViewPr varScale="1">
        <p:scale>
          <a:sx n="98" d="100"/>
          <a:sy n="98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D41D0-C0AC-554E-AE4F-C7F4BBCAECA5}" type="datetimeFigureOut">
              <a:rPr lang="en-US" smtClean="0"/>
              <a:t>5/23/21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03F95-1945-114F-ABA9-DDEDDDF89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40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F95-1945-114F-ABA9-DDEDDDF89A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05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03F95-1945-114F-ABA9-DDEDDDF89A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A0AE5-F4D0-4242-9D76-8B0C294C3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9E5B7A-B750-1642-A9DD-DFA4E6FE9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4BC0-7339-4C4C-8D85-8F734C701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C20E7-4E85-A64F-BD70-D7EECBFF4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8B68A-26B5-3A42-A2A7-CF38BF5A4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6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084D7-9B47-794A-A124-4A920B679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1642C-AEBB-2144-A61F-423525FC9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9565-339E-D741-8D53-23106DFB5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BF214-CC04-ED44-8078-57271DA8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E79DD-731E-8B4E-B2ED-81DC73D75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3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C026-FDC9-EB4D-A95F-5AE675D23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D1297-17B7-F646-BFC6-90FC09D77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9D933-3BEB-A744-9E38-0305F6C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42A07-84FB-8144-86CB-797C39F88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2AFD2-4DF4-F742-81D3-DC822936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59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4489F-B38D-B74A-8BD2-6D5E924B1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FD914-D5EB-014A-A70E-14D0BDD07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89A90A-5AC8-1E45-8828-20BE207FA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25441-970B-DC43-A986-A7CE75DF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36C77-5877-6B49-83A5-3E06D2D8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3B01C-B2C3-E141-8947-06570ADB7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14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0901F-935C-7C4E-B714-AFE4F3E73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3AE81-CF6E-1C4E-AF80-EEC7F8893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A41FA3-A94E-3B4A-883D-B7E2F7D93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B749D-CCFB-1943-8396-C6DCA2D29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966DD5-E9D6-6341-9DE4-E42D89647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59D92B-55D8-2740-8EFD-8874D642F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19DA06-85C0-9F4B-BD48-9FFAD6042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86C227-1273-A448-8259-0C8D10E4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94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BB1F1-DE42-4D40-B177-48F15245B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E065B9-2F9E-4546-B7A9-F343F3C85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2B435-7531-AF4C-9A77-763428C07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E6AA61-90B1-9B43-B7AB-993BECB67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9036B4-34C3-6C4E-A383-DE870A8C1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970281-B692-544B-A36F-19FFB5E73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50C6B-B2B4-6541-ADE0-5022F8D6C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4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57E7-EBB5-3949-940F-5F290B67C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D93D0-EAEF-934C-9865-7F43E50DB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166FE-B8BF-BD4A-9687-780BC487D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65B27-AC7A-1E42-9E90-07B8C33CC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ACA5E-7AA5-FC45-9092-825F416E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92755-87C6-DD4B-8BD5-7FECCA6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76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1AE6C-46E5-5D49-BE4B-DA0EE8C2A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C270A7-7FDC-7C48-B6F3-EBCECC7605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F6A74-9011-EC46-BF1F-47871E1B6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8000D-3F0A-A945-AF4C-29EC0DBAA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B845C-E762-404E-88BC-A5452FED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B58D9-72BF-5E40-BE47-49EC42BF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3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9E52C-23F8-014F-B70B-690E82375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52010-F016-E64B-8DF1-94D3D83B1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B1EE8-52F4-7046-B294-1CB8F06D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EE013-5131-9C49-828E-98F85DFD9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CB13C-F0B7-6F4C-A0FE-1B767A73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1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DE7861-21A8-9F40-A933-A70A54297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3501D7-42B5-7F4B-97E2-C23D4D061C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A3880-3269-3948-B7F4-B75AEB9D8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C629-2887-1349-A1A9-6E49CFC0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9F3E4-74C6-F54A-84F3-32839920F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32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A7B19B-69F6-C343-9C6F-1F28FD1E7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23A02-C622-3F48-967B-9C5530203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3C86B-7719-7841-AF54-9B6696ADE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45756-78EC-8E47-84EE-EDA56428E9A0}" type="datetimeFigureOut">
              <a:rPr lang="en-US" smtClean="0"/>
              <a:t>5/22/21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0008B-95EE-994D-B8D9-B616A625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391DA-6DDF-D44D-A1CC-E5EB3EFA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294A8-6038-4349-A0B2-3952282D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594F258-1C2B-3445-8456-7E222ACAC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879702"/>
              </p:ext>
            </p:extLst>
          </p:nvPr>
        </p:nvGraphicFramePr>
        <p:xfrm>
          <a:off x="125140" y="117499"/>
          <a:ext cx="11962781" cy="6651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781">
                  <a:extLst>
                    <a:ext uri="{9D8B030D-6E8A-4147-A177-3AD203B41FA5}">
                      <a16:colId xmlns:a16="http://schemas.microsoft.com/office/drawing/2014/main" val="651762873"/>
                    </a:ext>
                  </a:extLst>
                </a:gridCol>
              </a:tblGrid>
              <a:tr h="6853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Choose values to fill in the blue and green boxes, then use this to complete the yellow and red boxes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57239"/>
                  </a:ext>
                </a:extLst>
              </a:tr>
              <a:tr h="59659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766188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5F64C85-F77D-1C49-83AA-42903D5A4C8E}"/>
              </a:ext>
            </a:extLst>
          </p:cNvPr>
          <p:cNvSpPr/>
          <p:nvPr/>
        </p:nvSpPr>
        <p:spPr>
          <a:xfrm>
            <a:off x="709964" y="1159728"/>
            <a:ext cx="1304692" cy="1304692"/>
          </a:xfrm>
          <a:prstGeom prst="roundRect">
            <a:avLst/>
          </a:prstGeom>
          <a:solidFill>
            <a:srgbClr val="0432FF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9656321-F167-244C-AC88-F85ABF9A0CC0}"/>
              </a:ext>
            </a:extLst>
          </p:cNvPr>
          <p:cNvSpPr/>
          <p:nvPr/>
        </p:nvSpPr>
        <p:spPr>
          <a:xfrm>
            <a:off x="2750636" y="1159728"/>
            <a:ext cx="1304692" cy="1304692"/>
          </a:xfrm>
          <a:prstGeom prst="roundRect">
            <a:avLst/>
          </a:prstGeom>
          <a:solidFill>
            <a:srgbClr val="008F00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758BAD-2E39-EB45-B907-897889BFE8F3}"/>
              </a:ext>
            </a:extLst>
          </p:cNvPr>
          <p:cNvSpPr/>
          <p:nvPr/>
        </p:nvSpPr>
        <p:spPr>
          <a:xfrm>
            <a:off x="4791308" y="1159728"/>
            <a:ext cx="1304692" cy="1304692"/>
          </a:xfrm>
          <a:prstGeom prst="roundRect">
            <a:avLst/>
          </a:prstGeom>
          <a:solidFill>
            <a:srgbClr val="FF2600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8C6E085-1541-FA4B-9326-0F2DB393AEC9}"/>
              </a:ext>
            </a:extLst>
          </p:cNvPr>
          <p:cNvSpPr/>
          <p:nvPr/>
        </p:nvSpPr>
        <p:spPr>
          <a:xfrm>
            <a:off x="709964" y="2754352"/>
            <a:ext cx="1304692" cy="1304692"/>
          </a:xfrm>
          <a:prstGeom prst="roundRect">
            <a:avLst/>
          </a:prstGeom>
          <a:solidFill>
            <a:srgbClr val="0432FF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0ED0363-930D-FA4D-8FBB-627620671B24}"/>
              </a:ext>
            </a:extLst>
          </p:cNvPr>
          <p:cNvSpPr/>
          <p:nvPr/>
        </p:nvSpPr>
        <p:spPr>
          <a:xfrm>
            <a:off x="2750636" y="2754352"/>
            <a:ext cx="1304692" cy="1304692"/>
          </a:xfrm>
          <a:prstGeom prst="roundRect">
            <a:avLst/>
          </a:prstGeom>
          <a:solidFill>
            <a:srgbClr val="008F00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4865E36-9D26-5A46-98B1-4FCF453EFD2C}"/>
              </a:ext>
            </a:extLst>
          </p:cNvPr>
          <p:cNvSpPr/>
          <p:nvPr/>
        </p:nvSpPr>
        <p:spPr>
          <a:xfrm>
            <a:off x="4791308" y="2754352"/>
            <a:ext cx="1304692" cy="1304692"/>
          </a:xfrm>
          <a:prstGeom prst="roundRect">
            <a:avLst/>
          </a:prstGeom>
          <a:solidFill>
            <a:srgbClr val="FF2600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233BD3-6E1F-EC47-9631-926A99A35F54}"/>
                  </a:ext>
                </a:extLst>
              </p:cNvPr>
              <p:cNvSpPr txBox="1"/>
              <p:nvPr/>
            </p:nvSpPr>
            <p:spPr>
              <a:xfrm>
                <a:off x="2109334" y="1473520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233BD3-6E1F-EC47-9631-926A99A35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334" y="1473520"/>
                <a:ext cx="546623" cy="677108"/>
              </a:xfrm>
              <a:prstGeom prst="rect">
                <a:avLst/>
              </a:prstGeom>
              <a:blipFill>
                <a:blip r:embed="rId2"/>
                <a:stretch>
                  <a:fillRect l="-20455" r="-18182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C273D5-260A-9F47-9455-C2566FF3FA9F}"/>
                  </a:ext>
                </a:extLst>
              </p:cNvPr>
              <p:cNvSpPr txBox="1"/>
              <p:nvPr/>
            </p:nvSpPr>
            <p:spPr>
              <a:xfrm>
                <a:off x="2115014" y="3068144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C273D5-260A-9F47-9455-C2566FF3F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014" y="3068144"/>
                <a:ext cx="546623" cy="677108"/>
              </a:xfrm>
              <a:prstGeom prst="rect">
                <a:avLst/>
              </a:prstGeom>
              <a:blipFill>
                <a:blip r:embed="rId3"/>
                <a:stretch>
                  <a:fillRect l="-20455" r="-20455"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2029D6-E40A-E448-A3C8-1F687FC455F0}"/>
                  </a:ext>
                </a:extLst>
              </p:cNvPr>
              <p:cNvSpPr txBox="1"/>
              <p:nvPr/>
            </p:nvSpPr>
            <p:spPr>
              <a:xfrm>
                <a:off x="4150006" y="1473520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2029D6-E40A-E448-A3C8-1F687FC45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006" y="1473520"/>
                <a:ext cx="546623" cy="677108"/>
              </a:xfrm>
              <a:prstGeom prst="rect">
                <a:avLst/>
              </a:prstGeom>
              <a:blipFill>
                <a:blip r:embed="rId4"/>
                <a:stretch>
                  <a:fillRect l="-9091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EA61C1-C065-9A49-8568-C50514D6283D}"/>
                  </a:ext>
                </a:extLst>
              </p:cNvPr>
              <p:cNvSpPr txBox="1"/>
              <p:nvPr/>
            </p:nvSpPr>
            <p:spPr>
              <a:xfrm>
                <a:off x="4144327" y="3068144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EA61C1-C065-9A49-8568-C50514D62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327" y="3068144"/>
                <a:ext cx="546623" cy="677108"/>
              </a:xfrm>
              <a:prstGeom prst="rect">
                <a:avLst/>
              </a:prstGeom>
              <a:blipFill>
                <a:blip r:embed="rId5"/>
                <a:stretch>
                  <a:fillRect l="-9091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76EE42-976E-974E-93D8-BB6CD84D3751}"/>
              </a:ext>
            </a:extLst>
          </p:cNvPr>
          <p:cNvCxnSpPr/>
          <p:nvPr/>
        </p:nvCxnSpPr>
        <p:spPr>
          <a:xfrm>
            <a:off x="735980" y="4393580"/>
            <a:ext cx="536002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1E8C89C-2595-B24E-81A7-8001E169D9AE}"/>
              </a:ext>
            </a:extLst>
          </p:cNvPr>
          <p:cNvSpPr/>
          <p:nvPr/>
        </p:nvSpPr>
        <p:spPr>
          <a:xfrm>
            <a:off x="709964" y="4689088"/>
            <a:ext cx="1304692" cy="1304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F9E70F3-C3AC-FF4D-A165-A609C3BC128F}"/>
              </a:ext>
            </a:extLst>
          </p:cNvPr>
          <p:cNvSpPr/>
          <p:nvPr/>
        </p:nvSpPr>
        <p:spPr>
          <a:xfrm>
            <a:off x="2750636" y="4689088"/>
            <a:ext cx="1304692" cy="1304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A1F0AF2-29AE-2D47-AAE9-46A7978FA51A}"/>
              </a:ext>
            </a:extLst>
          </p:cNvPr>
          <p:cNvSpPr/>
          <p:nvPr/>
        </p:nvSpPr>
        <p:spPr>
          <a:xfrm>
            <a:off x="4791308" y="4689088"/>
            <a:ext cx="1304692" cy="1304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A83120-41C5-D143-ABC8-0CE34C223F4F}"/>
                  </a:ext>
                </a:extLst>
              </p:cNvPr>
              <p:cNvSpPr txBox="1"/>
              <p:nvPr/>
            </p:nvSpPr>
            <p:spPr>
              <a:xfrm>
                <a:off x="2109334" y="5002880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A83120-41C5-D143-ABC8-0CE34C223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334" y="5002880"/>
                <a:ext cx="546623" cy="677108"/>
              </a:xfrm>
              <a:prstGeom prst="rect">
                <a:avLst/>
              </a:prstGeom>
              <a:blipFill>
                <a:blip r:embed="rId6"/>
                <a:stretch>
                  <a:fillRect l="-20455" r="-18182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A03E1EB-6B9C-3348-B27B-33EB96079CA8}"/>
                  </a:ext>
                </a:extLst>
              </p:cNvPr>
              <p:cNvSpPr txBox="1"/>
              <p:nvPr/>
            </p:nvSpPr>
            <p:spPr>
              <a:xfrm>
                <a:off x="4150006" y="5002880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A03E1EB-6B9C-3348-B27B-33EB96079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006" y="5002880"/>
                <a:ext cx="546623" cy="677108"/>
              </a:xfrm>
              <a:prstGeom prst="rect">
                <a:avLst/>
              </a:prstGeom>
              <a:blipFill>
                <a:blip r:embed="rId7"/>
                <a:stretch>
                  <a:fillRect l="-9091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AE01AB-F31B-154C-8377-80AD124E7441}"/>
                  </a:ext>
                </a:extLst>
              </p:cNvPr>
              <p:cNvSpPr txBox="1"/>
              <p:nvPr/>
            </p:nvSpPr>
            <p:spPr>
              <a:xfrm>
                <a:off x="6409987" y="2250389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AE01AB-F31B-154C-8377-80AD124E7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987" y="2250389"/>
                <a:ext cx="546623" cy="677108"/>
              </a:xfrm>
              <a:prstGeom prst="rect">
                <a:avLst/>
              </a:prstGeom>
              <a:blipFill>
                <a:blip r:embed="rId8"/>
                <a:stretch>
                  <a:fillRect l="-20455" r="-20455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B26AAB7-5C59-0E43-853C-DDEEECDBCFF4}"/>
              </a:ext>
            </a:extLst>
          </p:cNvPr>
          <p:cNvCxnSpPr/>
          <p:nvPr/>
        </p:nvCxnSpPr>
        <p:spPr>
          <a:xfrm>
            <a:off x="735980" y="4393580"/>
            <a:ext cx="52522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EBFACDF-CA77-9C41-ADFC-A6B3B09348BB}"/>
              </a:ext>
            </a:extLst>
          </p:cNvPr>
          <p:cNvSpPr/>
          <p:nvPr/>
        </p:nvSpPr>
        <p:spPr>
          <a:xfrm>
            <a:off x="8136674" y="2119486"/>
            <a:ext cx="26789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</a:rPr>
              <a:t>What do you notice?</a:t>
            </a:r>
          </a:p>
        </p:txBody>
      </p:sp>
    </p:spTree>
    <p:extLst>
      <p:ext uri="{BB962C8B-B14F-4D97-AF65-F5344CB8AC3E}">
        <p14:creationId xmlns:p14="http://schemas.microsoft.com/office/powerpoint/2010/main" val="323968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594F258-1C2B-3445-8456-7E222ACAC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073938"/>
              </p:ext>
            </p:extLst>
          </p:nvPr>
        </p:nvGraphicFramePr>
        <p:xfrm>
          <a:off x="125140" y="117499"/>
          <a:ext cx="11962781" cy="6651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781">
                  <a:extLst>
                    <a:ext uri="{9D8B030D-6E8A-4147-A177-3AD203B41FA5}">
                      <a16:colId xmlns:a16="http://schemas.microsoft.com/office/drawing/2014/main" val="651762873"/>
                    </a:ext>
                  </a:extLst>
                </a:gridCol>
              </a:tblGrid>
              <a:tr h="6853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Choose values to fill in the blue, red, green and yellow boxes, then use this to complete the grey boxes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57239"/>
                  </a:ext>
                </a:extLst>
              </a:tr>
              <a:tr h="59659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766188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5F64C85-F77D-1C49-83AA-42903D5A4C8E}"/>
              </a:ext>
            </a:extLst>
          </p:cNvPr>
          <p:cNvSpPr/>
          <p:nvPr/>
        </p:nvSpPr>
        <p:spPr>
          <a:xfrm>
            <a:off x="709964" y="1660958"/>
            <a:ext cx="1304692" cy="1304692"/>
          </a:xfrm>
          <a:prstGeom prst="roundRect">
            <a:avLst/>
          </a:prstGeom>
          <a:solidFill>
            <a:srgbClr val="0432FF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9656321-F167-244C-AC88-F85ABF9A0CC0}"/>
              </a:ext>
            </a:extLst>
          </p:cNvPr>
          <p:cNvSpPr/>
          <p:nvPr/>
        </p:nvSpPr>
        <p:spPr>
          <a:xfrm>
            <a:off x="2750636" y="1660958"/>
            <a:ext cx="1304692" cy="1304692"/>
          </a:xfrm>
          <a:prstGeom prst="roundRect">
            <a:avLst/>
          </a:prstGeom>
          <a:solidFill>
            <a:srgbClr val="008F00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758BAD-2E39-EB45-B907-897889BFE8F3}"/>
              </a:ext>
            </a:extLst>
          </p:cNvPr>
          <p:cNvSpPr/>
          <p:nvPr/>
        </p:nvSpPr>
        <p:spPr>
          <a:xfrm>
            <a:off x="4791308" y="1660958"/>
            <a:ext cx="1304692" cy="1304692"/>
          </a:xfrm>
          <a:prstGeom prst="roundRect">
            <a:avLst/>
          </a:prstGeom>
          <a:solidFill>
            <a:srgbClr val="FF2600">
              <a:alpha val="1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8C6E085-1541-FA4B-9326-0F2DB393AEC9}"/>
              </a:ext>
            </a:extLst>
          </p:cNvPr>
          <p:cNvSpPr/>
          <p:nvPr/>
        </p:nvSpPr>
        <p:spPr>
          <a:xfrm>
            <a:off x="709964" y="4382714"/>
            <a:ext cx="1304692" cy="130469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0ED0363-930D-FA4D-8FBB-627620671B24}"/>
              </a:ext>
            </a:extLst>
          </p:cNvPr>
          <p:cNvSpPr/>
          <p:nvPr/>
        </p:nvSpPr>
        <p:spPr>
          <a:xfrm>
            <a:off x="2750636" y="4382714"/>
            <a:ext cx="1304692" cy="130469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4865E36-9D26-5A46-98B1-4FCF453EFD2C}"/>
              </a:ext>
            </a:extLst>
          </p:cNvPr>
          <p:cNvSpPr/>
          <p:nvPr/>
        </p:nvSpPr>
        <p:spPr>
          <a:xfrm>
            <a:off x="4791308" y="4382714"/>
            <a:ext cx="1304692" cy="130469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233BD3-6E1F-EC47-9631-926A99A35F54}"/>
                  </a:ext>
                </a:extLst>
              </p:cNvPr>
              <p:cNvSpPr txBox="1"/>
              <p:nvPr/>
            </p:nvSpPr>
            <p:spPr>
              <a:xfrm>
                <a:off x="2109334" y="1974750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233BD3-6E1F-EC47-9631-926A99A35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334" y="1974750"/>
                <a:ext cx="546623" cy="677108"/>
              </a:xfrm>
              <a:prstGeom prst="rect">
                <a:avLst/>
              </a:prstGeom>
              <a:blipFill>
                <a:blip r:embed="rId2"/>
                <a:stretch>
                  <a:fillRect l="-20455" r="-18182"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C273D5-260A-9F47-9455-C2566FF3FA9F}"/>
                  </a:ext>
                </a:extLst>
              </p:cNvPr>
              <p:cNvSpPr txBox="1"/>
              <p:nvPr/>
            </p:nvSpPr>
            <p:spPr>
              <a:xfrm>
                <a:off x="2115014" y="4696506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C273D5-260A-9F47-9455-C2566FF3F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014" y="4696506"/>
                <a:ext cx="546623" cy="677108"/>
              </a:xfrm>
              <a:prstGeom prst="rect">
                <a:avLst/>
              </a:prstGeom>
              <a:blipFill>
                <a:blip r:embed="rId3"/>
                <a:stretch>
                  <a:fillRect l="-20455" r="-20455"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2029D6-E40A-E448-A3C8-1F687FC455F0}"/>
                  </a:ext>
                </a:extLst>
              </p:cNvPr>
              <p:cNvSpPr txBox="1"/>
              <p:nvPr/>
            </p:nvSpPr>
            <p:spPr>
              <a:xfrm>
                <a:off x="4150006" y="1974750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2029D6-E40A-E448-A3C8-1F687FC45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006" y="1974750"/>
                <a:ext cx="546623" cy="677108"/>
              </a:xfrm>
              <a:prstGeom prst="rect">
                <a:avLst/>
              </a:prstGeom>
              <a:blipFill>
                <a:blip r:embed="rId4"/>
                <a:stretch>
                  <a:fillRect l="-9091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EA61C1-C065-9A49-8568-C50514D6283D}"/>
                  </a:ext>
                </a:extLst>
              </p:cNvPr>
              <p:cNvSpPr txBox="1"/>
              <p:nvPr/>
            </p:nvSpPr>
            <p:spPr>
              <a:xfrm>
                <a:off x="4144327" y="4696506"/>
                <a:ext cx="54662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ade Gothic Next Ligh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EA61C1-C065-9A49-8568-C50514D62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327" y="4696506"/>
                <a:ext cx="546623" cy="677108"/>
              </a:xfrm>
              <a:prstGeom prst="rect">
                <a:avLst/>
              </a:prstGeom>
              <a:blipFill>
                <a:blip r:embed="rId5"/>
                <a:stretch>
                  <a:fillRect l="-9091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B1E8C89C-2595-B24E-81A7-8001E169D9AE}"/>
                  </a:ext>
                </a:extLst>
              </p:cNvPr>
              <p:cNvSpPr/>
              <p:nvPr/>
            </p:nvSpPr>
            <p:spPr>
              <a:xfrm>
                <a:off x="709963" y="3153047"/>
                <a:ext cx="782661" cy="67706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900" b="1" dirty="0">
                  <a:solidFill>
                    <a:srgbClr val="000000"/>
                  </a:solidFill>
                  <a:latin typeface="Trade Gothic Next Light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B1E8C89C-2595-B24E-81A7-8001E169D9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63" y="3153047"/>
                <a:ext cx="782661" cy="67706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B26AAB7-5C59-0E43-853C-DDEEECDBCFF4}"/>
              </a:ext>
            </a:extLst>
          </p:cNvPr>
          <p:cNvCxnSpPr/>
          <p:nvPr/>
        </p:nvCxnSpPr>
        <p:spPr>
          <a:xfrm>
            <a:off x="735980" y="4133040"/>
            <a:ext cx="52522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EBFACDF-CA77-9C41-ADFC-A6B3B09348BB}"/>
              </a:ext>
            </a:extLst>
          </p:cNvPr>
          <p:cNvSpPr/>
          <p:nvPr/>
        </p:nvSpPr>
        <p:spPr>
          <a:xfrm>
            <a:off x="8136674" y="2119486"/>
            <a:ext cx="26789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do you notice?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3786E529-5F21-AA42-B45A-95FB51773E7F}"/>
                  </a:ext>
                </a:extLst>
              </p:cNvPr>
              <p:cNvSpPr/>
              <p:nvPr/>
            </p:nvSpPr>
            <p:spPr>
              <a:xfrm>
                <a:off x="2750636" y="3150689"/>
                <a:ext cx="782661" cy="67706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900" b="1" dirty="0">
                  <a:solidFill>
                    <a:srgbClr val="000000"/>
                  </a:solidFill>
                  <a:latin typeface="Trade Gothic Next Light"/>
                </a:endParaRPr>
              </a:p>
            </p:txBody>
          </p:sp>
        </mc:Choice>
        <mc:Fallback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3786E529-5F21-AA42-B45A-95FB51773E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0636" y="3150689"/>
                <a:ext cx="782661" cy="677068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8D2EDE10-F1A5-9943-8456-4F379873DF76}"/>
                  </a:ext>
                </a:extLst>
              </p:cNvPr>
              <p:cNvSpPr/>
              <p:nvPr/>
            </p:nvSpPr>
            <p:spPr>
              <a:xfrm>
                <a:off x="4788415" y="3090193"/>
                <a:ext cx="782661" cy="67706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900" b="1" dirty="0">
                  <a:solidFill>
                    <a:srgbClr val="000000"/>
                  </a:solidFill>
                  <a:latin typeface="Trade Gothic Next Light"/>
                </a:endParaRPr>
              </a:p>
            </p:txBody>
          </p:sp>
        </mc:Choice>
        <mc:Fallback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8D2EDE10-F1A5-9943-8456-4F379873DF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415" y="3090193"/>
                <a:ext cx="782661" cy="677068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8490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3">
            <a:extLst>
              <a:ext uri="{FF2B5EF4-FFF2-40B4-BE49-F238E27FC236}">
                <a16:creationId xmlns:a16="http://schemas.microsoft.com/office/drawing/2014/main" id="{57BD116F-C48F-A045-AB30-42B55BEAE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331169"/>
              </p:ext>
            </p:extLst>
          </p:nvPr>
        </p:nvGraphicFramePr>
        <p:xfrm>
          <a:off x="90311" y="109995"/>
          <a:ext cx="12011380" cy="6663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3793">
                  <a:extLst>
                    <a:ext uri="{9D8B030D-6E8A-4147-A177-3AD203B41FA5}">
                      <a16:colId xmlns:a16="http://schemas.microsoft.com/office/drawing/2014/main" val="2226904988"/>
                    </a:ext>
                  </a:extLst>
                </a:gridCol>
                <a:gridCol w="2001897">
                  <a:extLst>
                    <a:ext uri="{9D8B030D-6E8A-4147-A177-3AD203B41FA5}">
                      <a16:colId xmlns:a16="http://schemas.microsoft.com/office/drawing/2014/main" val="2339833000"/>
                    </a:ext>
                  </a:extLst>
                </a:gridCol>
                <a:gridCol w="2001897">
                  <a:extLst>
                    <a:ext uri="{9D8B030D-6E8A-4147-A177-3AD203B41FA5}">
                      <a16:colId xmlns:a16="http://schemas.microsoft.com/office/drawing/2014/main" val="999431845"/>
                    </a:ext>
                  </a:extLst>
                </a:gridCol>
                <a:gridCol w="4003793">
                  <a:extLst>
                    <a:ext uri="{9D8B030D-6E8A-4147-A177-3AD203B41FA5}">
                      <a16:colId xmlns:a16="http://schemas.microsoft.com/office/drawing/2014/main" val="2927305262"/>
                    </a:ext>
                  </a:extLst>
                </a:gridCol>
              </a:tblGrid>
              <a:tr h="22211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639432"/>
                  </a:ext>
                </a:extLst>
              </a:tr>
              <a:tr h="22211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728231"/>
                  </a:ext>
                </a:extLst>
              </a:tr>
              <a:tr h="2221113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154951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851CC4A-EAE9-7F48-B75A-25C75204C536}"/>
              </a:ext>
            </a:extLst>
          </p:cNvPr>
          <p:cNvSpPr/>
          <p:nvPr/>
        </p:nvSpPr>
        <p:spPr>
          <a:xfrm>
            <a:off x="5051146" y="639494"/>
            <a:ext cx="1640541" cy="1156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8CB2A2-B036-DA45-8996-9FF568935239}"/>
              </a:ext>
            </a:extLst>
          </p:cNvPr>
          <p:cNvSpPr/>
          <p:nvPr/>
        </p:nvSpPr>
        <p:spPr>
          <a:xfrm>
            <a:off x="6691688" y="639494"/>
            <a:ext cx="524436" cy="1156444"/>
          </a:xfrm>
          <a:prstGeom prst="rect">
            <a:avLst/>
          </a:prstGeom>
          <a:solidFill>
            <a:srgbClr val="9437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B61A41-C17B-6940-B47F-927A31E6B48B}"/>
              </a:ext>
            </a:extLst>
          </p:cNvPr>
          <p:cNvSpPr/>
          <p:nvPr/>
        </p:nvSpPr>
        <p:spPr>
          <a:xfrm>
            <a:off x="1245629" y="664599"/>
            <a:ext cx="524436" cy="1156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B4F635-34FB-8C4A-A5CD-3D344B8D53CB}"/>
              </a:ext>
            </a:extLst>
          </p:cNvPr>
          <p:cNvSpPr/>
          <p:nvPr/>
        </p:nvSpPr>
        <p:spPr>
          <a:xfrm>
            <a:off x="1770065" y="664598"/>
            <a:ext cx="524436" cy="1156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51E9FE-68C7-3546-9E54-1A5398AA81CD}"/>
              </a:ext>
            </a:extLst>
          </p:cNvPr>
          <p:cNvSpPr/>
          <p:nvPr/>
        </p:nvSpPr>
        <p:spPr>
          <a:xfrm>
            <a:off x="2294501" y="664597"/>
            <a:ext cx="524436" cy="1156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F1249B8-BCCD-EF43-88B8-C971E09ADC7A}"/>
              </a:ext>
            </a:extLst>
          </p:cNvPr>
          <p:cNvCxnSpPr/>
          <p:nvPr/>
        </p:nvCxnSpPr>
        <p:spPr>
          <a:xfrm>
            <a:off x="1245629" y="557025"/>
            <a:ext cx="157330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6876122-6023-D64A-BC36-9F1C3AD0EA5B}"/>
              </a:ext>
            </a:extLst>
          </p:cNvPr>
          <p:cNvCxnSpPr/>
          <p:nvPr/>
        </p:nvCxnSpPr>
        <p:spPr>
          <a:xfrm>
            <a:off x="2294501" y="1901728"/>
            <a:ext cx="5244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CA7EF46-A46E-654A-81CE-445942B5AFF1}"/>
              </a:ext>
            </a:extLst>
          </p:cNvPr>
          <p:cNvSpPr txBox="1"/>
          <p:nvPr/>
        </p:nvSpPr>
        <p:spPr>
          <a:xfrm>
            <a:off x="1681865" y="241479"/>
            <a:ext cx="831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D54007-EA3E-7E43-A28A-39680A943BC5}"/>
              </a:ext>
            </a:extLst>
          </p:cNvPr>
          <p:cNvSpPr txBox="1"/>
          <p:nvPr/>
        </p:nvSpPr>
        <p:spPr>
          <a:xfrm>
            <a:off x="2414078" y="187483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44230DE-BDE0-A747-9013-F4B062DC0689}"/>
              </a:ext>
            </a:extLst>
          </p:cNvPr>
          <p:cNvCxnSpPr/>
          <p:nvPr/>
        </p:nvCxnSpPr>
        <p:spPr>
          <a:xfrm>
            <a:off x="6702632" y="1879855"/>
            <a:ext cx="5244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49F9DE6-AEBA-A143-83AE-AEABBB1E09B1}"/>
              </a:ext>
            </a:extLst>
          </p:cNvPr>
          <p:cNvSpPr txBox="1"/>
          <p:nvPr/>
        </p:nvSpPr>
        <p:spPr>
          <a:xfrm>
            <a:off x="6815569" y="184065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FAEC310-E6B6-E346-9608-A42099FA32F6}"/>
              </a:ext>
            </a:extLst>
          </p:cNvPr>
          <p:cNvCxnSpPr>
            <a:cxnSpLocks/>
          </p:cNvCxnSpPr>
          <p:nvPr/>
        </p:nvCxnSpPr>
        <p:spPr>
          <a:xfrm>
            <a:off x="5051146" y="544038"/>
            <a:ext cx="216497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733401B-7C7E-5544-8892-0265EAD53EAE}"/>
              </a:ext>
            </a:extLst>
          </p:cNvPr>
          <p:cNvSpPr txBox="1"/>
          <p:nvPr/>
        </p:nvSpPr>
        <p:spPr>
          <a:xfrm>
            <a:off x="5894611" y="216372"/>
            <a:ext cx="528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91AB4D-666E-164B-BC5E-595AA996B49F}"/>
              </a:ext>
            </a:extLst>
          </p:cNvPr>
          <p:cNvCxnSpPr>
            <a:cxnSpLocks/>
          </p:cNvCxnSpPr>
          <p:nvPr/>
        </p:nvCxnSpPr>
        <p:spPr>
          <a:xfrm>
            <a:off x="5062091" y="1879855"/>
            <a:ext cx="16069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5AB3DAB-15A2-B34E-9A0B-277CCE851521}"/>
              </a:ext>
            </a:extLst>
          </p:cNvPr>
          <p:cNvSpPr txBox="1"/>
          <p:nvPr/>
        </p:nvSpPr>
        <p:spPr>
          <a:xfrm>
            <a:off x="5578106" y="1849730"/>
            <a:ext cx="56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627483-4CBB-DD4B-8C76-BB0771DA5069}"/>
              </a:ext>
            </a:extLst>
          </p:cNvPr>
          <p:cNvSpPr/>
          <p:nvPr/>
        </p:nvSpPr>
        <p:spPr>
          <a:xfrm>
            <a:off x="9321391" y="610811"/>
            <a:ext cx="441046" cy="11564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8F4C58-1C28-A04A-BD29-17F96F9769C4}"/>
              </a:ext>
            </a:extLst>
          </p:cNvPr>
          <p:cNvSpPr/>
          <p:nvPr/>
        </p:nvSpPr>
        <p:spPr>
          <a:xfrm>
            <a:off x="9762554" y="610811"/>
            <a:ext cx="441046" cy="11564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509E40-D3E9-F644-9E1A-E7DE9107BCD3}"/>
              </a:ext>
            </a:extLst>
          </p:cNvPr>
          <p:cNvSpPr/>
          <p:nvPr/>
        </p:nvSpPr>
        <p:spPr>
          <a:xfrm>
            <a:off x="10203600" y="610811"/>
            <a:ext cx="831826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008D51D-4781-D243-A68B-BBF914318B9A}"/>
              </a:ext>
            </a:extLst>
          </p:cNvPr>
          <p:cNvCxnSpPr>
            <a:cxnSpLocks/>
          </p:cNvCxnSpPr>
          <p:nvPr/>
        </p:nvCxnSpPr>
        <p:spPr>
          <a:xfrm>
            <a:off x="9318317" y="1853283"/>
            <a:ext cx="4441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C543C1F-9DD2-C14A-9401-DD63948119A8}"/>
              </a:ext>
            </a:extLst>
          </p:cNvPr>
          <p:cNvSpPr txBox="1"/>
          <p:nvPr/>
        </p:nvSpPr>
        <p:spPr>
          <a:xfrm>
            <a:off x="9418320" y="182461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E7A4570-1EDE-8240-A120-364A26056DC8}"/>
              </a:ext>
            </a:extLst>
          </p:cNvPr>
          <p:cNvCxnSpPr>
            <a:cxnSpLocks/>
          </p:cNvCxnSpPr>
          <p:nvPr/>
        </p:nvCxnSpPr>
        <p:spPr>
          <a:xfrm>
            <a:off x="9318317" y="526674"/>
            <a:ext cx="1717109" cy="148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7781D0-E6AC-C343-A6C0-E998770898E0}"/>
              </a:ext>
            </a:extLst>
          </p:cNvPr>
          <p:cNvSpPr txBox="1"/>
          <p:nvPr/>
        </p:nvSpPr>
        <p:spPr>
          <a:xfrm>
            <a:off x="9887980" y="206836"/>
            <a:ext cx="70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727ED22-1817-1D40-852C-2D27FCD4E77C}"/>
              </a:ext>
            </a:extLst>
          </p:cNvPr>
          <p:cNvSpPr/>
          <p:nvPr/>
        </p:nvSpPr>
        <p:spPr>
          <a:xfrm>
            <a:off x="1077992" y="2850779"/>
            <a:ext cx="254105" cy="1156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23322C8-0A63-EF4D-B994-8B3FEC346295}"/>
              </a:ext>
            </a:extLst>
          </p:cNvPr>
          <p:cNvCxnSpPr>
            <a:cxnSpLocks/>
          </p:cNvCxnSpPr>
          <p:nvPr/>
        </p:nvCxnSpPr>
        <p:spPr>
          <a:xfrm flipV="1">
            <a:off x="10216792" y="1853283"/>
            <a:ext cx="818634" cy="105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5599CCE-D2E5-3E43-8FCB-5C671D72485F}"/>
              </a:ext>
            </a:extLst>
          </p:cNvPr>
          <p:cNvSpPr txBox="1"/>
          <p:nvPr/>
        </p:nvSpPr>
        <p:spPr>
          <a:xfrm>
            <a:off x="10390527" y="1836541"/>
            <a:ext cx="46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0F381B-B9B9-C143-B361-4789B99280DB}"/>
              </a:ext>
            </a:extLst>
          </p:cNvPr>
          <p:cNvSpPr/>
          <p:nvPr/>
        </p:nvSpPr>
        <p:spPr>
          <a:xfrm>
            <a:off x="1332097" y="2850779"/>
            <a:ext cx="254105" cy="1156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57C63A6-F715-A94B-918C-F8994AE1FCBE}"/>
              </a:ext>
            </a:extLst>
          </p:cNvPr>
          <p:cNvSpPr/>
          <p:nvPr/>
        </p:nvSpPr>
        <p:spPr>
          <a:xfrm>
            <a:off x="1586202" y="2850778"/>
            <a:ext cx="644796" cy="1156443"/>
          </a:xfrm>
          <a:prstGeom prst="rect">
            <a:avLst/>
          </a:prstGeom>
          <a:solidFill>
            <a:srgbClr val="9437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BB899A-88B4-D541-9177-2CBB06C301B0}"/>
              </a:ext>
            </a:extLst>
          </p:cNvPr>
          <p:cNvSpPr/>
          <p:nvPr/>
        </p:nvSpPr>
        <p:spPr>
          <a:xfrm>
            <a:off x="2237781" y="2850778"/>
            <a:ext cx="644796" cy="1156443"/>
          </a:xfrm>
          <a:prstGeom prst="rect">
            <a:avLst/>
          </a:prstGeom>
          <a:solidFill>
            <a:srgbClr val="9437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908A9E2-9239-8743-8AD1-34CD4D0F531A}"/>
              </a:ext>
            </a:extLst>
          </p:cNvPr>
          <p:cNvCxnSpPr>
            <a:cxnSpLocks/>
          </p:cNvCxnSpPr>
          <p:nvPr/>
        </p:nvCxnSpPr>
        <p:spPr>
          <a:xfrm>
            <a:off x="1048458" y="4114847"/>
            <a:ext cx="27057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40ACAD5-5A8A-9948-9A12-84899D567E47}"/>
              </a:ext>
            </a:extLst>
          </p:cNvPr>
          <p:cNvCxnSpPr>
            <a:cxnSpLocks/>
          </p:cNvCxnSpPr>
          <p:nvPr/>
        </p:nvCxnSpPr>
        <p:spPr>
          <a:xfrm>
            <a:off x="1101674" y="2748412"/>
            <a:ext cx="178090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06F968D-B830-B34E-807F-B3991182559D}"/>
              </a:ext>
            </a:extLst>
          </p:cNvPr>
          <p:cNvSpPr txBox="1"/>
          <p:nvPr/>
        </p:nvSpPr>
        <p:spPr>
          <a:xfrm>
            <a:off x="1657206" y="2443131"/>
            <a:ext cx="641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DCB9F37-9843-7F43-BE4B-118D2162431F}"/>
              </a:ext>
            </a:extLst>
          </p:cNvPr>
          <p:cNvSpPr txBox="1"/>
          <p:nvPr/>
        </p:nvSpPr>
        <p:spPr>
          <a:xfrm>
            <a:off x="1048022" y="407230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E941A3F-AB65-4242-BDFC-0D1BF26CEB50}"/>
              </a:ext>
            </a:extLst>
          </p:cNvPr>
          <p:cNvCxnSpPr/>
          <p:nvPr/>
        </p:nvCxnSpPr>
        <p:spPr>
          <a:xfrm>
            <a:off x="2289897" y="4101317"/>
            <a:ext cx="5244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09FDB47-BD66-9641-B995-27064F0DD0BD}"/>
              </a:ext>
            </a:extLst>
          </p:cNvPr>
          <p:cNvSpPr txBox="1"/>
          <p:nvPr/>
        </p:nvSpPr>
        <p:spPr>
          <a:xfrm>
            <a:off x="2402834" y="409311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71E4DBD-068F-F043-9745-9E68AF22E18A}"/>
              </a:ext>
            </a:extLst>
          </p:cNvPr>
          <p:cNvSpPr/>
          <p:nvPr/>
        </p:nvSpPr>
        <p:spPr>
          <a:xfrm>
            <a:off x="4793379" y="2853379"/>
            <a:ext cx="644796" cy="1156443"/>
          </a:xfrm>
          <a:prstGeom prst="rect">
            <a:avLst/>
          </a:prstGeom>
          <a:solidFill>
            <a:schemeClr val="bg1">
              <a:lumMod val="95000"/>
              <a:alpha val="14902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531E9F6-9832-5A43-8703-D64392A3FDFD}"/>
              </a:ext>
            </a:extLst>
          </p:cNvPr>
          <p:cNvSpPr/>
          <p:nvPr/>
        </p:nvSpPr>
        <p:spPr>
          <a:xfrm>
            <a:off x="5438175" y="2853379"/>
            <a:ext cx="644796" cy="1156443"/>
          </a:xfrm>
          <a:prstGeom prst="rect">
            <a:avLst/>
          </a:prstGeom>
          <a:solidFill>
            <a:schemeClr val="bg1">
              <a:lumMod val="95000"/>
              <a:alpha val="14902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9EABEF8-E597-0048-94B4-EF9A9FF7133E}"/>
              </a:ext>
            </a:extLst>
          </p:cNvPr>
          <p:cNvSpPr/>
          <p:nvPr/>
        </p:nvSpPr>
        <p:spPr>
          <a:xfrm>
            <a:off x="6082971" y="2853379"/>
            <a:ext cx="340400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580CF5E-B29A-7744-88BF-A635ED1C1CC5}"/>
              </a:ext>
            </a:extLst>
          </p:cNvPr>
          <p:cNvSpPr/>
          <p:nvPr/>
        </p:nvSpPr>
        <p:spPr>
          <a:xfrm>
            <a:off x="6423371" y="2853379"/>
            <a:ext cx="340400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1AC0B55-C771-4C4B-AC49-805A0F002B3A}"/>
              </a:ext>
            </a:extLst>
          </p:cNvPr>
          <p:cNvSpPr/>
          <p:nvPr/>
        </p:nvSpPr>
        <p:spPr>
          <a:xfrm>
            <a:off x="6763771" y="2853378"/>
            <a:ext cx="340400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A5182D2-CB30-3F4C-8109-007A2A92BFF7}"/>
              </a:ext>
            </a:extLst>
          </p:cNvPr>
          <p:cNvCxnSpPr>
            <a:cxnSpLocks/>
          </p:cNvCxnSpPr>
          <p:nvPr/>
        </p:nvCxnSpPr>
        <p:spPr>
          <a:xfrm>
            <a:off x="7113730" y="4074901"/>
            <a:ext cx="3404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0AB63E-07C6-8949-B132-BA19985E1979}"/>
              </a:ext>
            </a:extLst>
          </p:cNvPr>
          <p:cNvCxnSpPr>
            <a:cxnSpLocks/>
          </p:cNvCxnSpPr>
          <p:nvPr/>
        </p:nvCxnSpPr>
        <p:spPr>
          <a:xfrm flipV="1">
            <a:off x="4754408" y="4091233"/>
            <a:ext cx="683767" cy="28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DF7F17F-E67B-5D4E-94D9-A994D4583D1E}"/>
              </a:ext>
            </a:extLst>
          </p:cNvPr>
          <p:cNvSpPr txBox="1"/>
          <p:nvPr/>
        </p:nvSpPr>
        <p:spPr>
          <a:xfrm>
            <a:off x="4925024" y="402719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85BB98-AFF6-D249-8DF7-0DCC99440DC8}"/>
              </a:ext>
            </a:extLst>
          </p:cNvPr>
          <p:cNvSpPr txBox="1"/>
          <p:nvPr/>
        </p:nvSpPr>
        <p:spPr>
          <a:xfrm>
            <a:off x="7162062" y="4027199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47606DF-941A-414E-8013-CF1E0601AFC6}"/>
              </a:ext>
            </a:extLst>
          </p:cNvPr>
          <p:cNvSpPr/>
          <p:nvPr/>
        </p:nvSpPr>
        <p:spPr>
          <a:xfrm>
            <a:off x="7107637" y="2850778"/>
            <a:ext cx="340400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5F8083B-4C04-694D-8744-3F7A5834DCE2}"/>
              </a:ext>
            </a:extLst>
          </p:cNvPr>
          <p:cNvCxnSpPr>
            <a:cxnSpLocks/>
          </p:cNvCxnSpPr>
          <p:nvPr/>
        </p:nvCxnSpPr>
        <p:spPr>
          <a:xfrm flipV="1">
            <a:off x="4778903" y="2769463"/>
            <a:ext cx="2669134" cy="201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D4DBAFF-419C-5248-8B3F-2E0AC7413DE3}"/>
              </a:ext>
            </a:extLst>
          </p:cNvPr>
          <p:cNvSpPr txBox="1"/>
          <p:nvPr/>
        </p:nvSpPr>
        <p:spPr>
          <a:xfrm>
            <a:off x="6012956" y="245215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81361D0-B092-7A45-AAE4-8BEE0D0ADC27}"/>
              </a:ext>
            </a:extLst>
          </p:cNvPr>
          <p:cNvSpPr/>
          <p:nvPr/>
        </p:nvSpPr>
        <p:spPr>
          <a:xfrm>
            <a:off x="9215911" y="2861151"/>
            <a:ext cx="254105" cy="1156443"/>
          </a:xfrm>
          <a:prstGeom prst="rect">
            <a:avLst/>
          </a:prstGeom>
          <a:solidFill>
            <a:srgbClr val="E2F0D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E9034C8-E2B1-744C-B70C-6FD51CAF1DA2}"/>
              </a:ext>
            </a:extLst>
          </p:cNvPr>
          <p:cNvSpPr/>
          <p:nvPr/>
        </p:nvSpPr>
        <p:spPr>
          <a:xfrm>
            <a:off x="9455001" y="2854502"/>
            <a:ext cx="254105" cy="1156443"/>
          </a:xfrm>
          <a:prstGeom prst="rect">
            <a:avLst/>
          </a:prstGeom>
          <a:solidFill>
            <a:srgbClr val="E2F0D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80D162B-8893-604B-92A1-177CF1D33554}"/>
              </a:ext>
            </a:extLst>
          </p:cNvPr>
          <p:cNvSpPr/>
          <p:nvPr/>
        </p:nvSpPr>
        <p:spPr>
          <a:xfrm>
            <a:off x="9709106" y="2848088"/>
            <a:ext cx="254105" cy="1156443"/>
          </a:xfrm>
          <a:prstGeom prst="rect">
            <a:avLst/>
          </a:prstGeom>
          <a:solidFill>
            <a:srgbClr val="E2F0D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BAD40A1-B354-3C43-AB4F-23F0062CC560}"/>
              </a:ext>
            </a:extLst>
          </p:cNvPr>
          <p:cNvSpPr/>
          <p:nvPr/>
        </p:nvSpPr>
        <p:spPr>
          <a:xfrm>
            <a:off x="9964165" y="2848087"/>
            <a:ext cx="548121" cy="1156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47713A9-27FE-8C4B-8AE7-C335DA884651}"/>
              </a:ext>
            </a:extLst>
          </p:cNvPr>
          <p:cNvSpPr/>
          <p:nvPr/>
        </p:nvSpPr>
        <p:spPr>
          <a:xfrm>
            <a:off x="10512286" y="2848086"/>
            <a:ext cx="548121" cy="1156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BD60BD2-A359-094A-815E-B63E5558B5F4}"/>
              </a:ext>
            </a:extLst>
          </p:cNvPr>
          <p:cNvCxnSpPr>
            <a:cxnSpLocks/>
          </p:cNvCxnSpPr>
          <p:nvPr/>
        </p:nvCxnSpPr>
        <p:spPr>
          <a:xfrm>
            <a:off x="9709106" y="2761381"/>
            <a:ext cx="13942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49E5CB9C-81ED-0243-A73D-C60DB09AB39C}"/>
              </a:ext>
            </a:extLst>
          </p:cNvPr>
          <p:cNvSpPr txBox="1"/>
          <p:nvPr/>
        </p:nvSpPr>
        <p:spPr>
          <a:xfrm>
            <a:off x="10203600" y="24699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26A2E6B-7E44-6D45-A62C-01605BD6FB8E}"/>
              </a:ext>
            </a:extLst>
          </p:cNvPr>
          <p:cNvCxnSpPr>
            <a:cxnSpLocks/>
          </p:cNvCxnSpPr>
          <p:nvPr/>
        </p:nvCxnSpPr>
        <p:spPr>
          <a:xfrm flipV="1">
            <a:off x="9197588" y="4072300"/>
            <a:ext cx="1314698" cy="189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A7844CDC-52FA-F94E-8043-ADBD96261E52}"/>
              </a:ext>
            </a:extLst>
          </p:cNvPr>
          <p:cNvSpPr txBox="1"/>
          <p:nvPr/>
        </p:nvSpPr>
        <p:spPr>
          <a:xfrm>
            <a:off x="9580582" y="401104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50D5D8E-B327-5F42-ABA5-DB0A818D7F82}"/>
              </a:ext>
            </a:extLst>
          </p:cNvPr>
          <p:cNvSpPr/>
          <p:nvPr/>
        </p:nvSpPr>
        <p:spPr>
          <a:xfrm>
            <a:off x="2291520" y="5092499"/>
            <a:ext cx="548121" cy="1156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0A7E9CF-50A5-B444-8B5E-585FE4F85EFD}"/>
              </a:ext>
            </a:extLst>
          </p:cNvPr>
          <p:cNvGrpSpPr/>
          <p:nvPr/>
        </p:nvGrpSpPr>
        <p:grpSpPr>
          <a:xfrm>
            <a:off x="730337" y="5092499"/>
            <a:ext cx="1568135" cy="1156444"/>
            <a:chOff x="1105233" y="5053309"/>
            <a:chExt cx="1010195" cy="1156444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CD89256-2982-E549-9311-5C7E8EF43CA2}"/>
                </a:ext>
              </a:extLst>
            </p:cNvPr>
            <p:cNvSpPr/>
            <p:nvPr/>
          </p:nvSpPr>
          <p:spPr>
            <a:xfrm>
              <a:off x="1105233" y="5053309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3E2115F-DC05-E94C-8205-238D9D19C4C6}"/>
                </a:ext>
              </a:extLst>
            </p:cNvPr>
            <p:cNvSpPr/>
            <p:nvPr/>
          </p:nvSpPr>
          <p:spPr>
            <a:xfrm>
              <a:off x="1359338" y="5053310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B8CD71B-910E-D747-934C-407C6FE5092D}"/>
                </a:ext>
              </a:extLst>
            </p:cNvPr>
            <p:cNvSpPr/>
            <p:nvPr/>
          </p:nvSpPr>
          <p:spPr>
            <a:xfrm>
              <a:off x="1613443" y="5053310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D8E670B-4D07-484E-9BDD-8FE155E494DC}"/>
                </a:ext>
              </a:extLst>
            </p:cNvPr>
            <p:cNvSpPr/>
            <p:nvPr/>
          </p:nvSpPr>
          <p:spPr>
            <a:xfrm>
              <a:off x="1861323" y="5053310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28842D5-55F2-AE48-9F89-1AD19C0E7EA3}"/>
              </a:ext>
            </a:extLst>
          </p:cNvPr>
          <p:cNvGrpSpPr/>
          <p:nvPr/>
        </p:nvGrpSpPr>
        <p:grpSpPr>
          <a:xfrm>
            <a:off x="2298473" y="5535528"/>
            <a:ext cx="1158622" cy="713413"/>
            <a:chOff x="2120155" y="5160936"/>
            <a:chExt cx="762315" cy="1156444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3D31774-2071-0E49-AF3D-16B09E4F8A22}"/>
                </a:ext>
              </a:extLst>
            </p:cNvPr>
            <p:cNvSpPr/>
            <p:nvPr/>
          </p:nvSpPr>
          <p:spPr>
            <a:xfrm>
              <a:off x="2120155" y="5160936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96815F8-8DE0-A04C-84C1-A3EC34853078}"/>
                </a:ext>
              </a:extLst>
            </p:cNvPr>
            <p:cNvSpPr/>
            <p:nvPr/>
          </p:nvSpPr>
          <p:spPr>
            <a:xfrm>
              <a:off x="2374260" y="5160937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A68C75F-17D7-E946-B4FA-2A916420DDA2}"/>
                </a:ext>
              </a:extLst>
            </p:cNvPr>
            <p:cNvSpPr/>
            <p:nvPr/>
          </p:nvSpPr>
          <p:spPr>
            <a:xfrm>
              <a:off x="2628365" y="5160937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F98212E-9D3D-F842-A6DB-C138103DB3F1}"/>
              </a:ext>
            </a:extLst>
          </p:cNvPr>
          <p:cNvCxnSpPr>
            <a:cxnSpLocks/>
          </p:cNvCxnSpPr>
          <p:nvPr/>
        </p:nvCxnSpPr>
        <p:spPr>
          <a:xfrm flipV="1">
            <a:off x="700673" y="4993598"/>
            <a:ext cx="2138968" cy="96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7F5B30B-036C-BA4E-A64F-356EA7CAF383}"/>
              </a:ext>
            </a:extLst>
          </p:cNvPr>
          <p:cNvCxnSpPr>
            <a:cxnSpLocks/>
          </p:cNvCxnSpPr>
          <p:nvPr/>
        </p:nvCxnSpPr>
        <p:spPr>
          <a:xfrm flipV="1">
            <a:off x="2866855" y="5471723"/>
            <a:ext cx="598350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87926863-E53E-8040-A6D8-BDEE4E12F1B4}"/>
              </a:ext>
            </a:extLst>
          </p:cNvPr>
          <p:cNvSpPr txBox="1"/>
          <p:nvPr/>
        </p:nvSpPr>
        <p:spPr>
          <a:xfrm>
            <a:off x="1519236" y="467852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32D9756-5BDC-D949-A6A2-8B580D5095A3}"/>
              </a:ext>
            </a:extLst>
          </p:cNvPr>
          <p:cNvSpPr txBox="1"/>
          <p:nvPr/>
        </p:nvSpPr>
        <p:spPr>
          <a:xfrm>
            <a:off x="3079484" y="5166196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3DA5690-C3B2-4D4F-B37E-A534DC32D58C}"/>
              </a:ext>
            </a:extLst>
          </p:cNvPr>
          <p:cNvCxnSpPr>
            <a:cxnSpLocks/>
          </p:cNvCxnSpPr>
          <p:nvPr/>
        </p:nvCxnSpPr>
        <p:spPr>
          <a:xfrm>
            <a:off x="10512286" y="4072299"/>
            <a:ext cx="527226" cy="9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B0306740-10C7-314D-92B4-A8D4E0509D52}"/>
              </a:ext>
            </a:extLst>
          </p:cNvPr>
          <p:cNvCxnSpPr>
            <a:cxnSpLocks/>
          </p:cNvCxnSpPr>
          <p:nvPr/>
        </p:nvCxnSpPr>
        <p:spPr>
          <a:xfrm flipV="1">
            <a:off x="9225921" y="2767796"/>
            <a:ext cx="244095" cy="69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89163EDC-37E3-7A41-93DF-55FB0AC2E997}"/>
              </a:ext>
            </a:extLst>
          </p:cNvPr>
          <p:cNvSpPr txBox="1"/>
          <p:nvPr/>
        </p:nvSpPr>
        <p:spPr>
          <a:xfrm>
            <a:off x="9112744" y="2452150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5A3916F-D1BE-E24F-9058-A5B59BB815DE}"/>
              </a:ext>
            </a:extLst>
          </p:cNvPr>
          <p:cNvSpPr txBox="1"/>
          <p:nvPr/>
        </p:nvSpPr>
        <p:spPr>
          <a:xfrm>
            <a:off x="10598755" y="400452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2A7E7EF-8C77-3C4D-B22C-8488709976F0}"/>
              </a:ext>
            </a:extLst>
          </p:cNvPr>
          <p:cNvCxnSpPr>
            <a:cxnSpLocks/>
          </p:cNvCxnSpPr>
          <p:nvPr/>
        </p:nvCxnSpPr>
        <p:spPr>
          <a:xfrm>
            <a:off x="730459" y="6306530"/>
            <a:ext cx="39432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6A26A701-2C7A-9D44-97E9-BF4D4CE6FD9D}"/>
              </a:ext>
            </a:extLst>
          </p:cNvPr>
          <p:cNvSpPr txBox="1"/>
          <p:nvPr/>
        </p:nvSpPr>
        <p:spPr>
          <a:xfrm>
            <a:off x="802511" y="629598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B8FF64E8-BBC8-1D4C-AE14-2F7D9F91C17B}"/>
              </a:ext>
            </a:extLst>
          </p:cNvPr>
          <p:cNvCxnSpPr>
            <a:cxnSpLocks/>
          </p:cNvCxnSpPr>
          <p:nvPr/>
        </p:nvCxnSpPr>
        <p:spPr>
          <a:xfrm>
            <a:off x="2256177" y="4936777"/>
            <a:ext cx="59652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F673A2D4-EEA9-BB48-9DD5-2970DD0CC545}"/>
              </a:ext>
            </a:extLst>
          </p:cNvPr>
          <p:cNvSpPr txBox="1"/>
          <p:nvPr/>
        </p:nvSpPr>
        <p:spPr>
          <a:xfrm>
            <a:off x="2445255" y="45916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60EA0F1-8622-E042-B5EA-EC3621BDC136}"/>
              </a:ext>
            </a:extLst>
          </p:cNvPr>
          <p:cNvSpPr/>
          <p:nvPr/>
        </p:nvSpPr>
        <p:spPr>
          <a:xfrm>
            <a:off x="8149328" y="5055151"/>
            <a:ext cx="394450" cy="1156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5136791-11D1-2F46-BA39-B593AE7EE644}"/>
              </a:ext>
            </a:extLst>
          </p:cNvPr>
          <p:cNvSpPr/>
          <p:nvPr/>
        </p:nvSpPr>
        <p:spPr>
          <a:xfrm>
            <a:off x="8535284" y="5066281"/>
            <a:ext cx="394450" cy="1156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80D9761-280E-C34A-AFC5-6F136A4308EF}"/>
              </a:ext>
            </a:extLst>
          </p:cNvPr>
          <p:cNvSpPr/>
          <p:nvPr/>
        </p:nvSpPr>
        <p:spPr>
          <a:xfrm>
            <a:off x="8917632" y="5066281"/>
            <a:ext cx="394450" cy="1156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FCB9EFD-57A3-294B-82A8-5211C451783B}"/>
              </a:ext>
            </a:extLst>
          </p:cNvPr>
          <p:cNvGrpSpPr/>
          <p:nvPr/>
        </p:nvGrpSpPr>
        <p:grpSpPr>
          <a:xfrm>
            <a:off x="6744206" y="5055151"/>
            <a:ext cx="1409691" cy="1167576"/>
            <a:chOff x="8060325" y="5091274"/>
            <a:chExt cx="1162754" cy="116757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8F0094D9-3D5A-224E-951D-4B2FEAE18DAD}"/>
                </a:ext>
              </a:extLst>
            </p:cNvPr>
            <p:cNvSpPr/>
            <p:nvPr/>
          </p:nvSpPr>
          <p:spPr>
            <a:xfrm>
              <a:off x="8060325" y="5091274"/>
              <a:ext cx="394450" cy="115644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58D11F0-86B8-3444-881D-BF05BD70359C}"/>
                </a:ext>
              </a:extLst>
            </p:cNvPr>
            <p:cNvSpPr/>
            <p:nvPr/>
          </p:nvSpPr>
          <p:spPr>
            <a:xfrm>
              <a:off x="8446281" y="5102404"/>
              <a:ext cx="394450" cy="115644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3ECC6FDB-46A8-3C41-A2BB-24C2696CC686}"/>
                </a:ext>
              </a:extLst>
            </p:cNvPr>
            <p:cNvSpPr/>
            <p:nvPr/>
          </p:nvSpPr>
          <p:spPr>
            <a:xfrm>
              <a:off x="8828629" y="5102404"/>
              <a:ext cx="394450" cy="115644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AE898CC2-3B9F-AF48-923A-F28708550579}"/>
              </a:ext>
            </a:extLst>
          </p:cNvPr>
          <p:cNvCxnSpPr>
            <a:cxnSpLocks/>
          </p:cNvCxnSpPr>
          <p:nvPr/>
        </p:nvCxnSpPr>
        <p:spPr>
          <a:xfrm flipV="1">
            <a:off x="6738518" y="6283917"/>
            <a:ext cx="369119" cy="134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B889ACE1-F5E7-274E-ABA1-5E97EC5CB277}"/>
              </a:ext>
            </a:extLst>
          </p:cNvPr>
          <p:cNvCxnSpPr>
            <a:cxnSpLocks/>
          </p:cNvCxnSpPr>
          <p:nvPr/>
        </p:nvCxnSpPr>
        <p:spPr>
          <a:xfrm flipV="1">
            <a:off x="8928131" y="4985917"/>
            <a:ext cx="369119" cy="134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AE8B82D-044E-EB4A-A30C-592C351C5112}"/>
              </a:ext>
            </a:extLst>
          </p:cNvPr>
          <p:cNvCxnSpPr>
            <a:cxnSpLocks/>
          </p:cNvCxnSpPr>
          <p:nvPr/>
        </p:nvCxnSpPr>
        <p:spPr>
          <a:xfrm>
            <a:off x="6768992" y="4996281"/>
            <a:ext cx="2148640" cy="30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4FB37EB-DF47-E148-B528-45F85B559045}"/>
              </a:ext>
            </a:extLst>
          </p:cNvPr>
          <p:cNvCxnSpPr>
            <a:cxnSpLocks/>
          </p:cNvCxnSpPr>
          <p:nvPr/>
        </p:nvCxnSpPr>
        <p:spPr>
          <a:xfrm>
            <a:off x="7172751" y="6297366"/>
            <a:ext cx="2148640" cy="30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2D854A5D-A2B9-074C-AF2D-F71DB7DF0293}"/>
              </a:ext>
            </a:extLst>
          </p:cNvPr>
          <p:cNvSpPr txBox="1"/>
          <p:nvPr/>
        </p:nvSpPr>
        <p:spPr>
          <a:xfrm>
            <a:off x="7709437" y="465616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8942AF0-F8CB-F84C-91B6-7A022626FEAF}"/>
              </a:ext>
            </a:extLst>
          </p:cNvPr>
          <p:cNvSpPr txBox="1"/>
          <p:nvPr/>
        </p:nvSpPr>
        <p:spPr>
          <a:xfrm>
            <a:off x="8989125" y="4638094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B3F82AB-66C4-4F4D-A6E0-BD96D55631E2}"/>
              </a:ext>
            </a:extLst>
          </p:cNvPr>
          <p:cNvSpPr txBox="1"/>
          <p:nvPr/>
        </p:nvSpPr>
        <p:spPr>
          <a:xfrm>
            <a:off x="6801563" y="624230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EA97E94-17AA-2A45-AC1D-29F0C52092D5}"/>
              </a:ext>
            </a:extLst>
          </p:cNvPr>
          <p:cNvSpPr txBox="1"/>
          <p:nvPr/>
        </p:nvSpPr>
        <p:spPr>
          <a:xfrm>
            <a:off x="8101037" y="627492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34329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le 63">
            <a:extLst>
              <a:ext uri="{FF2B5EF4-FFF2-40B4-BE49-F238E27FC236}">
                <a16:creationId xmlns:a16="http://schemas.microsoft.com/office/drawing/2014/main" id="{57BD116F-C48F-A045-AB30-42B55BEAE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508439"/>
              </p:ext>
            </p:extLst>
          </p:nvPr>
        </p:nvGraphicFramePr>
        <p:xfrm>
          <a:off x="90311" y="109995"/>
          <a:ext cx="12011380" cy="6663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3793">
                  <a:extLst>
                    <a:ext uri="{9D8B030D-6E8A-4147-A177-3AD203B41FA5}">
                      <a16:colId xmlns:a16="http://schemas.microsoft.com/office/drawing/2014/main" val="2226904988"/>
                    </a:ext>
                  </a:extLst>
                </a:gridCol>
                <a:gridCol w="2001897">
                  <a:extLst>
                    <a:ext uri="{9D8B030D-6E8A-4147-A177-3AD203B41FA5}">
                      <a16:colId xmlns:a16="http://schemas.microsoft.com/office/drawing/2014/main" val="2339833000"/>
                    </a:ext>
                  </a:extLst>
                </a:gridCol>
                <a:gridCol w="2001897">
                  <a:extLst>
                    <a:ext uri="{9D8B030D-6E8A-4147-A177-3AD203B41FA5}">
                      <a16:colId xmlns:a16="http://schemas.microsoft.com/office/drawing/2014/main" val="2970084604"/>
                    </a:ext>
                  </a:extLst>
                </a:gridCol>
                <a:gridCol w="4003793">
                  <a:extLst>
                    <a:ext uri="{9D8B030D-6E8A-4147-A177-3AD203B41FA5}">
                      <a16:colId xmlns:a16="http://schemas.microsoft.com/office/drawing/2014/main" val="2927305262"/>
                    </a:ext>
                  </a:extLst>
                </a:gridCol>
              </a:tblGrid>
              <a:tr h="22211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639432"/>
                  </a:ext>
                </a:extLst>
              </a:tr>
              <a:tr h="22211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728231"/>
                  </a:ext>
                </a:extLst>
              </a:tr>
              <a:tr h="2221113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154951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851CC4A-EAE9-7F48-B75A-25C75204C536}"/>
              </a:ext>
            </a:extLst>
          </p:cNvPr>
          <p:cNvSpPr/>
          <p:nvPr/>
        </p:nvSpPr>
        <p:spPr>
          <a:xfrm>
            <a:off x="5051146" y="639494"/>
            <a:ext cx="1640541" cy="1156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8CB2A2-B036-DA45-8996-9FF568935239}"/>
              </a:ext>
            </a:extLst>
          </p:cNvPr>
          <p:cNvSpPr/>
          <p:nvPr/>
        </p:nvSpPr>
        <p:spPr>
          <a:xfrm>
            <a:off x="6691688" y="639494"/>
            <a:ext cx="524436" cy="11564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B61A41-C17B-6940-B47F-927A31E6B48B}"/>
              </a:ext>
            </a:extLst>
          </p:cNvPr>
          <p:cNvSpPr/>
          <p:nvPr/>
        </p:nvSpPr>
        <p:spPr>
          <a:xfrm>
            <a:off x="1245629" y="664599"/>
            <a:ext cx="524436" cy="1156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B4F635-34FB-8C4A-A5CD-3D344B8D53CB}"/>
              </a:ext>
            </a:extLst>
          </p:cNvPr>
          <p:cNvSpPr/>
          <p:nvPr/>
        </p:nvSpPr>
        <p:spPr>
          <a:xfrm>
            <a:off x="1770065" y="664598"/>
            <a:ext cx="524436" cy="1156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51E9FE-68C7-3546-9E54-1A5398AA81CD}"/>
              </a:ext>
            </a:extLst>
          </p:cNvPr>
          <p:cNvSpPr/>
          <p:nvPr/>
        </p:nvSpPr>
        <p:spPr>
          <a:xfrm>
            <a:off x="2294501" y="664597"/>
            <a:ext cx="524436" cy="11564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F1249B8-BCCD-EF43-88B8-C971E09ADC7A}"/>
              </a:ext>
            </a:extLst>
          </p:cNvPr>
          <p:cNvCxnSpPr/>
          <p:nvPr/>
        </p:nvCxnSpPr>
        <p:spPr>
          <a:xfrm>
            <a:off x="1245629" y="557025"/>
            <a:ext cx="157330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6876122-6023-D64A-BC36-9F1C3AD0EA5B}"/>
              </a:ext>
            </a:extLst>
          </p:cNvPr>
          <p:cNvCxnSpPr/>
          <p:nvPr/>
        </p:nvCxnSpPr>
        <p:spPr>
          <a:xfrm>
            <a:off x="2294501" y="1901728"/>
            <a:ext cx="5244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CA7EF46-A46E-654A-81CE-445942B5AFF1}"/>
              </a:ext>
            </a:extLst>
          </p:cNvPr>
          <p:cNvSpPr txBox="1"/>
          <p:nvPr/>
        </p:nvSpPr>
        <p:spPr>
          <a:xfrm>
            <a:off x="1681866" y="24147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D54007-EA3E-7E43-A28A-39680A943BC5}"/>
              </a:ext>
            </a:extLst>
          </p:cNvPr>
          <p:cNvSpPr txBox="1"/>
          <p:nvPr/>
        </p:nvSpPr>
        <p:spPr>
          <a:xfrm>
            <a:off x="2414078" y="187483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44230DE-BDE0-A747-9013-F4B062DC0689}"/>
              </a:ext>
            </a:extLst>
          </p:cNvPr>
          <p:cNvCxnSpPr/>
          <p:nvPr/>
        </p:nvCxnSpPr>
        <p:spPr>
          <a:xfrm>
            <a:off x="6702632" y="1879855"/>
            <a:ext cx="5244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49F9DE6-AEBA-A143-83AE-AEABBB1E09B1}"/>
              </a:ext>
            </a:extLst>
          </p:cNvPr>
          <p:cNvSpPr txBox="1"/>
          <p:nvPr/>
        </p:nvSpPr>
        <p:spPr>
          <a:xfrm>
            <a:off x="6815569" y="184065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FAEC310-E6B6-E346-9608-A42099FA32F6}"/>
              </a:ext>
            </a:extLst>
          </p:cNvPr>
          <p:cNvCxnSpPr>
            <a:cxnSpLocks/>
          </p:cNvCxnSpPr>
          <p:nvPr/>
        </p:nvCxnSpPr>
        <p:spPr>
          <a:xfrm>
            <a:off x="5051146" y="544038"/>
            <a:ext cx="216497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733401B-7C7E-5544-8892-0265EAD53EAE}"/>
              </a:ext>
            </a:extLst>
          </p:cNvPr>
          <p:cNvSpPr txBox="1"/>
          <p:nvPr/>
        </p:nvSpPr>
        <p:spPr>
          <a:xfrm>
            <a:off x="5894612" y="21637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28cm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91AB4D-666E-164B-BC5E-595AA996B49F}"/>
              </a:ext>
            </a:extLst>
          </p:cNvPr>
          <p:cNvCxnSpPr>
            <a:cxnSpLocks/>
          </p:cNvCxnSpPr>
          <p:nvPr/>
        </p:nvCxnSpPr>
        <p:spPr>
          <a:xfrm>
            <a:off x="5062091" y="1879855"/>
            <a:ext cx="16069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5AB3DAB-15A2-B34E-9A0B-277CCE851521}"/>
              </a:ext>
            </a:extLst>
          </p:cNvPr>
          <p:cNvSpPr txBox="1"/>
          <p:nvPr/>
        </p:nvSpPr>
        <p:spPr>
          <a:xfrm>
            <a:off x="5634248" y="184972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17cm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627483-4CBB-DD4B-8C76-BB0771DA5069}"/>
              </a:ext>
            </a:extLst>
          </p:cNvPr>
          <p:cNvSpPr/>
          <p:nvPr/>
        </p:nvSpPr>
        <p:spPr>
          <a:xfrm>
            <a:off x="9321391" y="610811"/>
            <a:ext cx="441046" cy="11564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8F4C58-1C28-A04A-BD29-17F96F9769C4}"/>
              </a:ext>
            </a:extLst>
          </p:cNvPr>
          <p:cNvSpPr/>
          <p:nvPr/>
        </p:nvSpPr>
        <p:spPr>
          <a:xfrm>
            <a:off x="9762554" y="610811"/>
            <a:ext cx="441046" cy="11564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509E40-D3E9-F644-9E1A-E7DE9107BCD3}"/>
              </a:ext>
            </a:extLst>
          </p:cNvPr>
          <p:cNvSpPr/>
          <p:nvPr/>
        </p:nvSpPr>
        <p:spPr>
          <a:xfrm>
            <a:off x="10203600" y="610811"/>
            <a:ext cx="831826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008D51D-4781-D243-A68B-BBF914318B9A}"/>
              </a:ext>
            </a:extLst>
          </p:cNvPr>
          <p:cNvCxnSpPr>
            <a:cxnSpLocks/>
          </p:cNvCxnSpPr>
          <p:nvPr/>
        </p:nvCxnSpPr>
        <p:spPr>
          <a:xfrm>
            <a:off x="9318317" y="1853283"/>
            <a:ext cx="8852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C543C1F-9DD2-C14A-9401-DD63948119A8}"/>
              </a:ext>
            </a:extLst>
          </p:cNvPr>
          <p:cNvSpPr txBox="1"/>
          <p:nvPr/>
        </p:nvSpPr>
        <p:spPr>
          <a:xfrm>
            <a:off x="9444446" y="182461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23cm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E7A4570-1EDE-8240-A120-364A26056DC8}"/>
              </a:ext>
            </a:extLst>
          </p:cNvPr>
          <p:cNvCxnSpPr>
            <a:cxnSpLocks/>
          </p:cNvCxnSpPr>
          <p:nvPr/>
        </p:nvCxnSpPr>
        <p:spPr>
          <a:xfrm>
            <a:off x="9318317" y="526674"/>
            <a:ext cx="1717109" cy="148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7781D0-E6AC-C343-A6C0-E998770898E0}"/>
              </a:ext>
            </a:extLst>
          </p:cNvPr>
          <p:cNvSpPr txBox="1"/>
          <p:nvPr/>
        </p:nvSpPr>
        <p:spPr>
          <a:xfrm>
            <a:off x="9887981" y="20683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45cm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727ED22-1817-1D40-852C-2D27FCD4E77C}"/>
              </a:ext>
            </a:extLst>
          </p:cNvPr>
          <p:cNvSpPr/>
          <p:nvPr/>
        </p:nvSpPr>
        <p:spPr>
          <a:xfrm>
            <a:off x="1077992" y="2850779"/>
            <a:ext cx="254105" cy="1156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23322C8-0A63-EF4D-B994-8B3FEC346295}"/>
              </a:ext>
            </a:extLst>
          </p:cNvPr>
          <p:cNvCxnSpPr>
            <a:cxnSpLocks/>
          </p:cNvCxnSpPr>
          <p:nvPr/>
        </p:nvCxnSpPr>
        <p:spPr>
          <a:xfrm flipV="1">
            <a:off x="10216792" y="1853283"/>
            <a:ext cx="818634" cy="105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5599CCE-D2E5-3E43-8FCB-5C671D72485F}"/>
              </a:ext>
            </a:extLst>
          </p:cNvPr>
          <p:cNvSpPr txBox="1"/>
          <p:nvPr/>
        </p:nvSpPr>
        <p:spPr>
          <a:xfrm>
            <a:off x="10442780" y="183654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0F381B-B9B9-C143-B361-4789B99280DB}"/>
              </a:ext>
            </a:extLst>
          </p:cNvPr>
          <p:cNvSpPr/>
          <p:nvPr/>
        </p:nvSpPr>
        <p:spPr>
          <a:xfrm>
            <a:off x="1332097" y="2850779"/>
            <a:ext cx="254105" cy="1156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57C63A6-F715-A94B-918C-F8994AE1FCBE}"/>
              </a:ext>
            </a:extLst>
          </p:cNvPr>
          <p:cNvSpPr/>
          <p:nvPr/>
        </p:nvSpPr>
        <p:spPr>
          <a:xfrm>
            <a:off x="1586202" y="2850778"/>
            <a:ext cx="644796" cy="1156443"/>
          </a:xfrm>
          <a:prstGeom prst="rect">
            <a:avLst/>
          </a:prstGeom>
          <a:solidFill>
            <a:srgbClr val="9437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BB899A-88B4-D541-9177-2CBB06C301B0}"/>
              </a:ext>
            </a:extLst>
          </p:cNvPr>
          <p:cNvSpPr/>
          <p:nvPr/>
        </p:nvSpPr>
        <p:spPr>
          <a:xfrm>
            <a:off x="2237781" y="2850778"/>
            <a:ext cx="644796" cy="1156443"/>
          </a:xfrm>
          <a:prstGeom prst="rect">
            <a:avLst/>
          </a:prstGeom>
          <a:solidFill>
            <a:srgbClr val="9437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908A9E2-9239-8743-8AD1-34CD4D0F531A}"/>
              </a:ext>
            </a:extLst>
          </p:cNvPr>
          <p:cNvCxnSpPr>
            <a:cxnSpLocks/>
          </p:cNvCxnSpPr>
          <p:nvPr/>
        </p:nvCxnSpPr>
        <p:spPr>
          <a:xfrm>
            <a:off x="1061521" y="4114847"/>
            <a:ext cx="116947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40ACAD5-5A8A-9948-9A12-84899D567E47}"/>
              </a:ext>
            </a:extLst>
          </p:cNvPr>
          <p:cNvCxnSpPr>
            <a:cxnSpLocks/>
          </p:cNvCxnSpPr>
          <p:nvPr/>
        </p:nvCxnSpPr>
        <p:spPr>
          <a:xfrm>
            <a:off x="1101674" y="2748412"/>
            <a:ext cx="178090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06F968D-B830-B34E-807F-B3991182559D}"/>
              </a:ext>
            </a:extLst>
          </p:cNvPr>
          <p:cNvSpPr txBox="1"/>
          <p:nvPr/>
        </p:nvSpPr>
        <p:spPr>
          <a:xfrm>
            <a:off x="1657206" y="2443131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38cm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DCB9F37-9843-7F43-BE4B-118D2162431F}"/>
              </a:ext>
            </a:extLst>
          </p:cNvPr>
          <p:cNvSpPr txBox="1"/>
          <p:nvPr/>
        </p:nvSpPr>
        <p:spPr>
          <a:xfrm>
            <a:off x="1257030" y="407230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23cm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E941A3F-AB65-4242-BDFC-0D1BF26CEB50}"/>
              </a:ext>
            </a:extLst>
          </p:cNvPr>
          <p:cNvCxnSpPr/>
          <p:nvPr/>
        </p:nvCxnSpPr>
        <p:spPr>
          <a:xfrm>
            <a:off x="2289897" y="4101317"/>
            <a:ext cx="5244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09FDB47-BD66-9641-B995-27064F0DD0BD}"/>
              </a:ext>
            </a:extLst>
          </p:cNvPr>
          <p:cNvSpPr txBox="1"/>
          <p:nvPr/>
        </p:nvSpPr>
        <p:spPr>
          <a:xfrm>
            <a:off x="2402834" y="409311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71E4DBD-068F-F043-9745-9E68AF22E18A}"/>
              </a:ext>
            </a:extLst>
          </p:cNvPr>
          <p:cNvSpPr/>
          <p:nvPr/>
        </p:nvSpPr>
        <p:spPr>
          <a:xfrm>
            <a:off x="4793379" y="2853379"/>
            <a:ext cx="644796" cy="1156443"/>
          </a:xfrm>
          <a:prstGeom prst="rect">
            <a:avLst/>
          </a:prstGeom>
          <a:solidFill>
            <a:schemeClr val="bg1">
              <a:lumMod val="95000"/>
              <a:alpha val="14902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531E9F6-9832-5A43-8703-D64392A3FDFD}"/>
              </a:ext>
            </a:extLst>
          </p:cNvPr>
          <p:cNvSpPr/>
          <p:nvPr/>
        </p:nvSpPr>
        <p:spPr>
          <a:xfrm>
            <a:off x="5438175" y="2853379"/>
            <a:ext cx="644796" cy="1156443"/>
          </a:xfrm>
          <a:prstGeom prst="rect">
            <a:avLst/>
          </a:prstGeom>
          <a:solidFill>
            <a:schemeClr val="bg1">
              <a:lumMod val="95000"/>
              <a:alpha val="14902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9EABEF8-E597-0048-94B4-EF9A9FF7133E}"/>
              </a:ext>
            </a:extLst>
          </p:cNvPr>
          <p:cNvSpPr/>
          <p:nvPr/>
        </p:nvSpPr>
        <p:spPr>
          <a:xfrm>
            <a:off x="6082971" y="2853379"/>
            <a:ext cx="340400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580CF5E-B29A-7744-88BF-A635ED1C1CC5}"/>
              </a:ext>
            </a:extLst>
          </p:cNvPr>
          <p:cNvSpPr/>
          <p:nvPr/>
        </p:nvSpPr>
        <p:spPr>
          <a:xfrm>
            <a:off x="6423371" y="2853379"/>
            <a:ext cx="340400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1AC0B55-C771-4C4B-AC49-805A0F002B3A}"/>
              </a:ext>
            </a:extLst>
          </p:cNvPr>
          <p:cNvSpPr/>
          <p:nvPr/>
        </p:nvSpPr>
        <p:spPr>
          <a:xfrm>
            <a:off x="6763771" y="2853378"/>
            <a:ext cx="340400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A5182D2-CB30-3F4C-8109-007A2A92BFF7}"/>
              </a:ext>
            </a:extLst>
          </p:cNvPr>
          <p:cNvCxnSpPr>
            <a:cxnSpLocks/>
          </p:cNvCxnSpPr>
          <p:nvPr/>
        </p:nvCxnSpPr>
        <p:spPr>
          <a:xfrm>
            <a:off x="7113730" y="4074901"/>
            <a:ext cx="3404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0AB63E-07C6-8949-B132-BA19985E1979}"/>
              </a:ext>
            </a:extLst>
          </p:cNvPr>
          <p:cNvCxnSpPr>
            <a:cxnSpLocks/>
          </p:cNvCxnSpPr>
          <p:nvPr/>
        </p:nvCxnSpPr>
        <p:spPr>
          <a:xfrm flipV="1">
            <a:off x="4754408" y="4074901"/>
            <a:ext cx="1668963" cy="192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DF7F17F-E67B-5D4E-94D9-A994D4583D1E}"/>
              </a:ext>
            </a:extLst>
          </p:cNvPr>
          <p:cNvSpPr txBox="1"/>
          <p:nvPr/>
        </p:nvSpPr>
        <p:spPr>
          <a:xfrm>
            <a:off x="5364079" y="400453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37cm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85BB98-AFF6-D249-8DF7-0DCC99440DC8}"/>
              </a:ext>
            </a:extLst>
          </p:cNvPr>
          <p:cNvSpPr txBox="1"/>
          <p:nvPr/>
        </p:nvSpPr>
        <p:spPr>
          <a:xfrm>
            <a:off x="7162062" y="4027199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47606DF-941A-414E-8013-CF1E0601AFC6}"/>
              </a:ext>
            </a:extLst>
          </p:cNvPr>
          <p:cNvSpPr/>
          <p:nvPr/>
        </p:nvSpPr>
        <p:spPr>
          <a:xfrm>
            <a:off x="7107637" y="2850778"/>
            <a:ext cx="340400" cy="1156443"/>
          </a:xfrm>
          <a:prstGeom prst="rect">
            <a:avLst/>
          </a:prstGeom>
          <a:solidFill>
            <a:srgbClr val="FF40FF">
              <a:alpha val="1490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5F8083B-4C04-694D-8744-3F7A5834DCE2}"/>
              </a:ext>
            </a:extLst>
          </p:cNvPr>
          <p:cNvCxnSpPr>
            <a:cxnSpLocks/>
          </p:cNvCxnSpPr>
          <p:nvPr/>
        </p:nvCxnSpPr>
        <p:spPr>
          <a:xfrm flipV="1">
            <a:off x="4778903" y="2769463"/>
            <a:ext cx="2669134" cy="201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D4DBAFF-419C-5248-8B3F-2E0AC7413DE3}"/>
              </a:ext>
            </a:extLst>
          </p:cNvPr>
          <p:cNvSpPr txBox="1"/>
          <p:nvPr/>
        </p:nvSpPr>
        <p:spPr>
          <a:xfrm>
            <a:off x="5865437" y="245215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58cm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81361D0-B092-7A45-AAE4-8BEE0D0ADC27}"/>
              </a:ext>
            </a:extLst>
          </p:cNvPr>
          <p:cNvSpPr/>
          <p:nvPr/>
        </p:nvSpPr>
        <p:spPr>
          <a:xfrm>
            <a:off x="9215911" y="2861151"/>
            <a:ext cx="254105" cy="1156443"/>
          </a:xfrm>
          <a:prstGeom prst="rect">
            <a:avLst/>
          </a:prstGeom>
          <a:solidFill>
            <a:srgbClr val="E2F0D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E9034C8-E2B1-744C-B70C-6FD51CAF1DA2}"/>
              </a:ext>
            </a:extLst>
          </p:cNvPr>
          <p:cNvSpPr/>
          <p:nvPr/>
        </p:nvSpPr>
        <p:spPr>
          <a:xfrm>
            <a:off x="9455001" y="2854502"/>
            <a:ext cx="254105" cy="1156443"/>
          </a:xfrm>
          <a:prstGeom prst="rect">
            <a:avLst/>
          </a:prstGeom>
          <a:solidFill>
            <a:srgbClr val="E2F0D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80D162B-8893-604B-92A1-177CF1D33554}"/>
              </a:ext>
            </a:extLst>
          </p:cNvPr>
          <p:cNvSpPr/>
          <p:nvPr/>
        </p:nvSpPr>
        <p:spPr>
          <a:xfrm>
            <a:off x="9709106" y="2848088"/>
            <a:ext cx="254105" cy="1156443"/>
          </a:xfrm>
          <a:prstGeom prst="rect">
            <a:avLst/>
          </a:prstGeom>
          <a:solidFill>
            <a:srgbClr val="E2F0D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BAD40A1-B354-3C43-AB4F-23F0062CC560}"/>
              </a:ext>
            </a:extLst>
          </p:cNvPr>
          <p:cNvSpPr/>
          <p:nvPr/>
        </p:nvSpPr>
        <p:spPr>
          <a:xfrm>
            <a:off x="9964165" y="2848087"/>
            <a:ext cx="548121" cy="1156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47713A9-27FE-8C4B-8AE7-C335DA884651}"/>
              </a:ext>
            </a:extLst>
          </p:cNvPr>
          <p:cNvSpPr/>
          <p:nvPr/>
        </p:nvSpPr>
        <p:spPr>
          <a:xfrm>
            <a:off x="10512286" y="2848086"/>
            <a:ext cx="548121" cy="1156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BD60BD2-A359-094A-815E-B63E5558B5F4}"/>
              </a:ext>
            </a:extLst>
          </p:cNvPr>
          <p:cNvCxnSpPr>
            <a:cxnSpLocks/>
          </p:cNvCxnSpPr>
          <p:nvPr/>
        </p:nvCxnSpPr>
        <p:spPr>
          <a:xfrm>
            <a:off x="9709106" y="2761381"/>
            <a:ext cx="13942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49E5CB9C-81ED-0243-A73D-C60DB09AB39C}"/>
              </a:ext>
            </a:extLst>
          </p:cNvPr>
          <p:cNvSpPr txBox="1"/>
          <p:nvPr/>
        </p:nvSpPr>
        <p:spPr>
          <a:xfrm>
            <a:off x="10203600" y="246999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27cm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26A2E6B-7E44-6D45-A62C-01605BD6FB8E}"/>
              </a:ext>
            </a:extLst>
          </p:cNvPr>
          <p:cNvCxnSpPr>
            <a:cxnSpLocks/>
          </p:cNvCxnSpPr>
          <p:nvPr/>
        </p:nvCxnSpPr>
        <p:spPr>
          <a:xfrm flipV="1">
            <a:off x="9197588" y="4072300"/>
            <a:ext cx="1314698" cy="189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A7844CDC-52FA-F94E-8043-ADBD96261E52}"/>
              </a:ext>
            </a:extLst>
          </p:cNvPr>
          <p:cNvSpPr txBox="1"/>
          <p:nvPr/>
        </p:nvSpPr>
        <p:spPr>
          <a:xfrm>
            <a:off x="9580582" y="401104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26cm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50D5D8E-B327-5F42-ABA5-DB0A818D7F82}"/>
              </a:ext>
            </a:extLst>
          </p:cNvPr>
          <p:cNvSpPr/>
          <p:nvPr/>
        </p:nvSpPr>
        <p:spPr>
          <a:xfrm>
            <a:off x="2291520" y="5105562"/>
            <a:ext cx="548121" cy="1156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0A7E9CF-50A5-B444-8B5E-585FE4F85EFD}"/>
              </a:ext>
            </a:extLst>
          </p:cNvPr>
          <p:cNvGrpSpPr/>
          <p:nvPr/>
        </p:nvGrpSpPr>
        <p:grpSpPr>
          <a:xfrm>
            <a:off x="730337" y="5105562"/>
            <a:ext cx="1568135" cy="1156444"/>
            <a:chOff x="1105233" y="5053309"/>
            <a:chExt cx="1010195" cy="1156444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CD89256-2982-E549-9311-5C7E8EF43CA2}"/>
                </a:ext>
              </a:extLst>
            </p:cNvPr>
            <p:cNvSpPr/>
            <p:nvPr/>
          </p:nvSpPr>
          <p:spPr>
            <a:xfrm>
              <a:off x="1105233" y="5053309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3E2115F-DC05-E94C-8205-238D9D19C4C6}"/>
                </a:ext>
              </a:extLst>
            </p:cNvPr>
            <p:cNvSpPr/>
            <p:nvPr/>
          </p:nvSpPr>
          <p:spPr>
            <a:xfrm>
              <a:off x="1359338" y="5053310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B8CD71B-910E-D747-934C-407C6FE5092D}"/>
                </a:ext>
              </a:extLst>
            </p:cNvPr>
            <p:cNvSpPr/>
            <p:nvPr/>
          </p:nvSpPr>
          <p:spPr>
            <a:xfrm>
              <a:off x="1613443" y="5053310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D8E670B-4D07-484E-9BDD-8FE155E494DC}"/>
                </a:ext>
              </a:extLst>
            </p:cNvPr>
            <p:cNvSpPr/>
            <p:nvPr/>
          </p:nvSpPr>
          <p:spPr>
            <a:xfrm>
              <a:off x="1861323" y="5053310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28842D5-55F2-AE48-9F89-1AD19C0E7EA3}"/>
              </a:ext>
            </a:extLst>
          </p:cNvPr>
          <p:cNvGrpSpPr/>
          <p:nvPr/>
        </p:nvGrpSpPr>
        <p:grpSpPr>
          <a:xfrm>
            <a:off x="2298473" y="5548591"/>
            <a:ext cx="1158622" cy="713413"/>
            <a:chOff x="2120155" y="5160936"/>
            <a:chExt cx="762315" cy="1156444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3D31774-2071-0E49-AF3D-16B09E4F8A22}"/>
                </a:ext>
              </a:extLst>
            </p:cNvPr>
            <p:cNvSpPr/>
            <p:nvPr/>
          </p:nvSpPr>
          <p:spPr>
            <a:xfrm>
              <a:off x="2120155" y="5160936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96815F8-8DE0-A04C-84C1-A3EC34853078}"/>
                </a:ext>
              </a:extLst>
            </p:cNvPr>
            <p:cNvSpPr/>
            <p:nvPr/>
          </p:nvSpPr>
          <p:spPr>
            <a:xfrm>
              <a:off x="2374260" y="5160937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A68C75F-17D7-E946-B4FA-2A916420DDA2}"/>
                </a:ext>
              </a:extLst>
            </p:cNvPr>
            <p:cNvSpPr/>
            <p:nvPr/>
          </p:nvSpPr>
          <p:spPr>
            <a:xfrm>
              <a:off x="2628365" y="5160937"/>
              <a:ext cx="254105" cy="11564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F98212E-9D3D-F842-A6DB-C138103DB3F1}"/>
              </a:ext>
            </a:extLst>
          </p:cNvPr>
          <p:cNvCxnSpPr>
            <a:cxnSpLocks/>
          </p:cNvCxnSpPr>
          <p:nvPr/>
        </p:nvCxnSpPr>
        <p:spPr>
          <a:xfrm flipV="1">
            <a:off x="700673" y="5006661"/>
            <a:ext cx="2138968" cy="96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7F5B30B-036C-BA4E-A64F-356EA7CAF383}"/>
              </a:ext>
            </a:extLst>
          </p:cNvPr>
          <p:cNvCxnSpPr>
            <a:cxnSpLocks/>
          </p:cNvCxnSpPr>
          <p:nvPr/>
        </p:nvCxnSpPr>
        <p:spPr>
          <a:xfrm flipV="1">
            <a:off x="2866855" y="5484786"/>
            <a:ext cx="598350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87926863-E53E-8040-A6D8-BDEE4E12F1B4}"/>
              </a:ext>
            </a:extLst>
          </p:cNvPr>
          <p:cNvSpPr txBox="1"/>
          <p:nvPr/>
        </p:nvSpPr>
        <p:spPr>
          <a:xfrm>
            <a:off x="1519236" y="469158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14cm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32D9756-5BDC-D949-A6A2-8B580D5095A3}"/>
              </a:ext>
            </a:extLst>
          </p:cNvPr>
          <p:cNvSpPr txBox="1"/>
          <p:nvPr/>
        </p:nvSpPr>
        <p:spPr>
          <a:xfrm>
            <a:off x="2805162" y="5179259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3.5cm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1344406B-533E-C34E-931F-BF1F18703252}"/>
              </a:ext>
            </a:extLst>
          </p:cNvPr>
          <p:cNvCxnSpPr>
            <a:cxnSpLocks/>
          </p:cNvCxnSpPr>
          <p:nvPr/>
        </p:nvCxnSpPr>
        <p:spPr>
          <a:xfrm>
            <a:off x="10512286" y="4072299"/>
            <a:ext cx="527226" cy="94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055A4B71-1671-6D4B-9571-0907D0FF6307}"/>
              </a:ext>
            </a:extLst>
          </p:cNvPr>
          <p:cNvSpPr txBox="1"/>
          <p:nvPr/>
        </p:nvSpPr>
        <p:spPr>
          <a:xfrm>
            <a:off x="10598755" y="400452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352838E-631E-2148-BA5C-409337521A25}"/>
              </a:ext>
            </a:extLst>
          </p:cNvPr>
          <p:cNvCxnSpPr>
            <a:cxnSpLocks/>
          </p:cNvCxnSpPr>
          <p:nvPr/>
        </p:nvCxnSpPr>
        <p:spPr>
          <a:xfrm>
            <a:off x="730459" y="6306530"/>
            <a:ext cx="39432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831F5855-DA41-8047-8826-852D8F9AD0FB}"/>
              </a:ext>
            </a:extLst>
          </p:cNvPr>
          <p:cNvSpPr txBox="1"/>
          <p:nvPr/>
        </p:nvSpPr>
        <p:spPr>
          <a:xfrm>
            <a:off x="802511" y="629598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0E002FF-48EF-2748-A58B-787CDA5623D9}"/>
              </a:ext>
            </a:extLst>
          </p:cNvPr>
          <p:cNvSpPr/>
          <p:nvPr/>
        </p:nvSpPr>
        <p:spPr>
          <a:xfrm>
            <a:off x="8149328" y="5055151"/>
            <a:ext cx="394450" cy="1156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40B157C-9540-DF4D-A75F-41F390A304EE}"/>
              </a:ext>
            </a:extLst>
          </p:cNvPr>
          <p:cNvSpPr/>
          <p:nvPr/>
        </p:nvSpPr>
        <p:spPr>
          <a:xfrm>
            <a:off x="8535284" y="5066281"/>
            <a:ext cx="394450" cy="1156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0EC8BA8-D715-B242-BF92-C726C33DB464}"/>
              </a:ext>
            </a:extLst>
          </p:cNvPr>
          <p:cNvSpPr/>
          <p:nvPr/>
        </p:nvSpPr>
        <p:spPr>
          <a:xfrm>
            <a:off x="8917632" y="5066281"/>
            <a:ext cx="394450" cy="11564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898CC00-D905-C745-BE65-160DCC3FF418}"/>
              </a:ext>
            </a:extLst>
          </p:cNvPr>
          <p:cNvGrpSpPr/>
          <p:nvPr/>
        </p:nvGrpSpPr>
        <p:grpSpPr>
          <a:xfrm>
            <a:off x="6744206" y="5055151"/>
            <a:ext cx="1409691" cy="1167576"/>
            <a:chOff x="8060325" y="5091274"/>
            <a:chExt cx="1162754" cy="116757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1E92DA7-8AF5-7440-ABB4-C5A8392A12DE}"/>
                </a:ext>
              </a:extLst>
            </p:cNvPr>
            <p:cNvSpPr/>
            <p:nvPr/>
          </p:nvSpPr>
          <p:spPr>
            <a:xfrm>
              <a:off x="8060325" y="5091274"/>
              <a:ext cx="394450" cy="115644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6F01C195-6DA4-3148-97F2-4E4B35EBA730}"/>
                </a:ext>
              </a:extLst>
            </p:cNvPr>
            <p:cNvSpPr/>
            <p:nvPr/>
          </p:nvSpPr>
          <p:spPr>
            <a:xfrm>
              <a:off x="8446281" y="5102404"/>
              <a:ext cx="394450" cy="115644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B987283-6113-A44F-8672-B3407CF4784D}"/>
                </a:ext>
              </a:extLst>
            </p:cNvPr>
            <p:cNvSpPr/>
            <p:nvPr/>
          </p:nvSpPr>
          <p:spPr>
            <a:xfrm>
              <a:off x="8828629" y="5102404"/>
              <a:ext cx="394450" cy="1156446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A2152881-A1B3-7A4F-92AF-9BACEC151C6F}"/>
              </a:ext>
            </a:extLst>
          </p:cNvPr>
          <p:cNvCxnSpPr>
            <a:cxnSpLocks/>
          </p:cNvCxnSpPr>
          <p:nvPr/>
        </p:nvCxnSpPr>
        <p:spPr>
          <a:xfrm flipV="1">
            <a:off x="6738518" y="6283917"/>
            <a:ext cx="369119" cy="134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E9AE476-FA47-F741-BA5B-E6D41AFC4DB4}"/>
              </a:ext>
            </a:extLst>
          </p:cNvPr>
          <p:cNvCxnSpPr>
            <a:cxnSpLocks/>
          </p:cNvCxnSpPr>
          <p:nvPr/>
        </p:nvCxnSpPr>
        <p:spPr>
          <a:xfrm flipV="1">
            <a:off x="8928131" y="4985917"/>
            <a:ext cx="369119" cy="134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B8BB143-7CF6-7C47-92E9-CCDC2595FA0D}"/>
              </a:ext>
            </a:extLst>
          </p:cNvPr>
          <p:cNvCxnSpPr>
            <a:cxnSpLocks/>
          </p:cNvCxnSpPr>
          <p:nvPr/>
        </p:nvCxnSpPr>
        <p:spPr>
          <a:xfrm>
            <a:off x="6768992" y="4996281"/>
            <a:ext cx="2148640" cy="30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04EA0621-6E19-C341-B2C3-79012C7FBB08}"/>
              </a:ext>
            </a:extLst>
          </p:cNvPr>
          <p:cNvCxnSpPr>
            <a:cxnSpLocks/>
          </p:cNvCxnSpPr>
          <p:nvPr/>
        </p:nvCxnSpPr>
        <p:spPr>
          <a:xfrm>
            <a:off x="7172751" y="6297366"/>
            <a:ext cx="2148640" cy="30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56FF493A-0D5D-A445-971D-83DBC9A068C7}"/>
              </a:ext>
            </a:extLst>
          </p:cNvPr>
          <p:cNvSpPr txBox="1"/>
          <p:nvPr/>
        </p:nvSpPr>
        <p:spPr>
          <a:xfrm>
            <a:off x="7709437" y="465616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8A0E6F6-5C8A-D44A-BF42-E37287A972D4}"/>
              </a:ext>
            </a:extLst>
          </p:cNvPr>
          <p:cNvSpPr txBox="1"/>
          <p:nvPr/>
        </p:nvSpPr>
        <p:spPr>
          <a:xfrm>
            <a:off x="8989125" y="4638094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6810AAD-6F29-AA4D-AD25-6490D57EB6A9}"/>
              </a:ext>
            </a:extLst>
          </p:cNvPr>
          <p:cNvSpPr txBox="1"/>
          <p:nvPr/>
        </p:nvSpPr>
        <p:spPr>
          <a:xfrm>
            <a:off x="6801563" y="624230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89F7E14-0926-4348-85A1-3F8C98279ABD}"/>
              </a:ext>
            </a:extLst>
          </p:cNvPr>
          <p:cNvSpPr txBox="1"/>
          <p:nvPr/>
        </p:nvSpPr>
        <p:spPr>
          <a:xfrm>
            <a:off x="8101037" y="627492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57990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120</Words>
  <Application>Microsoft Macintosh PowerPoint</Application>
  <PresentationFormat>Widescreen</PresentationFormat>
  <Paragraphs>70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Trade Gothic Next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7</cp:revision>
  <dcterms:created xsi:type="dcterms:W3CDTF">2021-05-22T20:57:42Z</dcterms:created>
  <dcterms:modified xsi:type="dcterms:W3CDTF">2021-05-23T08:19:48Z</dcterms:modified>
</cp:coreProperties>
</file>