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0"/>
  </p:notesMasterIdLst>
  <p:handoutMasterIdLst>
    <p:handoutMasterId r:id="rId31"/>
  </p:handoutMasterIdLst>
  <p:sldIdLst>
    <p:sldId id="518" r:id="rId5"/>
    <p:sldId id="635" r:id="rId6"/>
    <p:sldId id="636" r:id="rId7"/>
    <p:sldId id="637" r:id="rId8"/>
    <p:sldId id="638" r:id="rId9"/>
    <p:sldId id="639" r:id="rId10"/>
    <p:sldId id="640" r:id="rId11"/>
    <p:sldId id="641" r:id="rId12"/>
    <p:sldId id="642" r:id="rId13"/>
    <p:sldId id="597" r:id="rId14"/>
    <p:sldId id="632" r:id="rId15"/>
    <p:sldId id="633" r:id="rId16"/>
    <p:sldId id="634" r:id="rId17"/>
    <p:sldId id="643" r:id="rId18"/>
    <p:sldId id="654" r:id="rId19"/>
    <p:sldId id="644" r:id="rId20"/>
    <p:sldId id="645" r:id="rId21"/>
    <p:sldId id="646" r:id="rId22"/>
    <p:sldId id="647" r:id="rId23"/>
    <p:sldId id="649" r:id="rId24"/>
    <p:sldId id="648" r:id="rId25"/>
    <p:sldId id="650" r:id="rId26"/>
    <p:sldId id="652" r:id="rId27"/>
    <p:sldId id="653" r:id="rId28"/>
    <p:sldId id="651" r:id="rId29"/>
  </p:sldIdLst>
  <p:sldSz cx="9144000" cy="6858000" type="screen4x3"/>
  <p:notesSz cx="6797675" cy="9926638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40AFC0F-6CC8-45F3-856A-6405B8625666}">
          <p14:sldIdLst>
            <p14:sldId id="518"/>
            <p14:sldId id="635"/>
            <p14:sldId id="636"/>
            <p14:sldId id="637"/>
            <p14:sldId id="638"/>
            <p14:sldId id="639"/>
            <p14:sldId id="640"/>
            <p14:sldId id="641"/>
            <p14:sldId id="642"/>
            <p14:sldId id="597"/>
            <p14:sldId id="632"/>
            <p14:sldId id="633"/>
            <p14:sldId id="634"/>
            <p14:sldId id="643"/>
            <p14:sldId id="654"/>
            <p14:sldId id="644"/>
            <p14:sldId id="645"/>
            <p14:sldId id="646"/>
            <p14:sldId id="647"/>
            <p14:sldId id="649"/>
            <p14:sldId id="648"/>
            <p14:sldId id="650"/>
            <p14:sldId id="652"/>
            <p14:sldId id="653"/>
            <p14:sldId id="65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thryn Darwin" initials="KD" lastIdx="1" clrIdx="0">
    <p:extLst>
      <p:ext uri="{19B8F6BF-5375-455C-9EA6-DF929625EA0E}">
        <p15:presenceInfo xmlns:p15="http://schemas.microsoft.com/office/powerpoint/2012/main" userId="Kathryn Darwi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CCFFFF"/>
    <a:srgbClr val="EA5CAA"/>
    <a:srgbClr val="FF9933"/>
    <a:srgbClr val="FF33CC"/>
    <a:srgbClr val="F5E1FF"/>
    <a:srgbClr val="E7FFFF"/>
    <a:srgbClr val="CCFFCC"/>
    <a:srgbClr val="FFEFFC"/>
    <a:srgbClr val="2B0B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230" autoAdjust="0"/>
    <p:restoredTop sz="94225" autoAdjust="0"/>
  </p:normalViewPr>
  <p:slideViewPr>
    <p:cSldViewPr snapToObjects="1">
      <p:cViewPr varScale="1">
        <p:scale>
          <a:sx n="116" d="100"/>
          <a:sy n="116" d="100"/>
        </p:scale>
        <p:origin x="688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B8642D5-C77E-4D40-8281-29F4B22A770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964F97-1336-4F6D-A92C-8E0C0A8E21A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6BBBC563-ACF9-48C3-8FE5-D081F6F3EB7D}" type="datetimeFigureOut">
              <a:rPr lang="en-US"/>
              <a:pPr>
                <a:defRPr/>
              </a:pPr>
              <a:t>7/8/21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4652B0-17E1-4E4D-9338-3709E4786BC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815323-CAD6-4EE7-B78C-91B6E95A5B6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A69998A5-EC54-44AA-BF52-2148927DC1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FDB2B54-120A-4274-BE56-7C0F7708299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FC7F3C-7885-45F6-990C-209DB042575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EA9CC899-765E-493E-8C97-7335AE53BDC6}" type="datetimeFigureOut">
              <a:rPr lang="en-GB"/>
              <a:pPr>
                <a:defRPr/>
              </a:pPr>
              <a:t>08/07/2021</a:t>
            </a:fld>
            <a:endParaRPr lang="en-GB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B5A950DA-F500-4678-A1E2-0223C8CC0CC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BE81B5E6-D2D3-4CAF-B4BF-3649BFFA01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CF4A36-D269-45C3-AC12-E0CBB1D714E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5B7D1A-1B2E-443B-923C-98BEF7C738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D8BD3D0-AB4A-4F77-84B4-A06070ACF5F5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 is too wide, E is too tall.</a:t>
            </a:r>
          </a:p>
          <a:p>
            <a:r>
              <a:rPr lang="en-GB" dirty="0"/>
              <a:t>B C and D are a little harder but on resizing… B is too wide,  C is correct proportions &amp; D is correct in terms of proportion but all the viewings decks are at the wrong heights!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D8BD3D0-AB4A-4F77-84B4-A06070ACF5F5}" type="slidenum">
              <a:rPr lang="en-GB" altLang="en-US" smtClean="0"/>
              <a:pPr>
                <a:defRPr/>
              </a:pPr>
              <a:t>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267900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Too wide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D8BD3D0-AB4A-4F77-84B4-A06070ACF5F5}" type="slidenum">
              <a:rPr lang="en-GB" altLang="en-US" smtClean="0"/>
              <a:pPr>
                <a:defRPr/>
              </a:pPr>
              <a:t>3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721410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Rotated and too long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D8BD3D0-AB4A-4F77-84B4-A06070ACF5F5}" type="slidenum">
              <a:rPr lang="en-GB" altLang="en-US" smtClean="0"/>
              <a:pPr>
                <a:defRPr/>
              </a:pPr>
              <a:t>4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758235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Too tall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D8BD3D0-AB4A-4F77-84B4-A06070ACF5F5}" type="slidenum">
              <a:rPr lang="en-GB" altLang="en-US" smtClean="0"/>
              <a:pPr>
                <a:defRPr/>
              </a:pPr>
              <a:t>5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700310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Wrong angles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D8BD3D0-AB4A-4F77-84B4-A06070ACF5F5}" type="slidenum">
              <a:rPr lang="en-GB" altLang="en-US" smtClean="0"/>
              <a:pPr>
                <a:defRPr/>
              </a:pPr>
              <a:t>6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613171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Wrong angles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D8BD3D0-AB4A-4F77-84B4-A06070ACF5F5}" type="slidenum">
              <a:rPr lang="en-GB" altLang="en-US" smtClean="0"/>
              <a:pPr>
                <a:defRPr/>
              </a:pPr>
              <a:t>7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964371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Wrong angles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D8BD3D0-AB4A-4F77-84B4-A06070ACF5F5}" type="slidenum">
              <a:rPr lang="en-GB" altLang="en-US" smtClean="0"/>
              <a:pPr>
                <a:defRPr/>
              </a:pPr>
              <a:t>8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432701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Wrong angles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D8BD3D0-AB4A-4F77-84B4-A06070ACF5F5}" type="slidenum">
              <a:rPr lang="en-GB" altLang="en-US" smtClean="0"/>
              <a:pPr>
                <a:defRPr/>
              </a:pPr>
              <a:t>9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153042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D8BD3D0-AB4A-4F77-84B4-A06070ACF5F5}" type="slidenum">
              <a:rPr lang="en-GB" altLang="en-US" smtClean="0"/>
              <a:pPr>
                <a:defRPr/>
              </a:pPr>
              <a:t>14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954701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D8BD3D0-AB4A-4F77-84B4-A06070ACF5F5}" type="slidenum">
              <a:rPr lang="en-GB" altLang="en-US" smtClean="0"/>
              <a:pPr>
                <a:defRPr/>
              </a:pPr>
              <a:t>15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047433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D8BD3D0-AB4A-4F77-84B4-A06070ACF5F5}" type="slidenum">
              <a:rPr lang="en-GB" altLang="en-US" smtClean="0"/>
              <a:pPr>
                <a:defRPr/>
              </a:pPr>
              <a:t>16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037751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D8BD3D0-AB4A-4F77-84B4-A06070ACF5F5}" type="slidenum">
              <a:rPr lang="en-GB" altLang="en-US" smtClean="0"/>
              <a:pPr>
                <a:defRPr/>
              </a:pPr>
              <a:t>17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280598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D8BD3D0-AB4A-4F77-84B4-A06070ACF5F5}" type="slidenum">
              <a:rPr lang="en-GB" altLang="en-US" smtClean="0"/>
              <a:pPr>
                <a:defRPr/>
              </a:pPr>
              <a:t>18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54397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D8BD3D0-AB4A-4F77-84B4-A06070ACF5F5}" type="slidenum">
              <a:rPr lang="en-GB" altLang="en-US" smtClean="0"/>
              <a:pPr>
                <a:defRPr/>
              </a:pPr>
              <a:t>19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679843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D8BD3D0-AB4A-4F77-84B4-A06070ACF5F5}" type="slidenum">
              <a:rPr lang="en-GB" altLang="en-US" smtClean="0"/>
              <a:pPr>
                <a:defRPr/>
              </a:pPr>
              <a:t>20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88832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D8BD3D0-AB4A-4F77-84B4-A06070ACF5F5}" type="slidenum">
              <a:rPr lang="en-GB" altLang="en-US" smtClean="0"/>
              <a:pPr>
                <a:defRPr/>
              </a:pPr>
              <a:t>21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672638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D8BD3D0-AB4A-4F77-84B4-A06070ACF5F5}" type="slidenum">
              <a:rPr lang="en-GB" altLang="en-US" smtClean="0"/>
              <a:pPr>
                <a:defRPr/>
              </a:pPr>
              <a:t>22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912633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D8BD3D0-AB4A-4F77-84B4-A06070ACF5F5}" type="slidenum">
              <a:rPr lang="en-GB" altLang="en-US" smtClean="0"/>
              <a:pPr>
                <a:defRPr/>
              </a:pPr>
              <a:t>23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430181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D8BD3D0-AB4A-4F77-84B4-A06070ACF5F5}" type="slidenum">
              <a:rPr lang="en-GB" altLang="en-US" smtClean="0"/>
              <a:pPr>
                <a:defRPr/>
              </a:pPr>
              <a:t>24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936488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D8BD3D0-AB4A-4F77-84B4-A06070ACF5F5}" type="slidenum">
              <a:rPr lang="en-GB" altLang="en-US" smtClean="0"/>
              <a:pPr>
                <a:defRPr/>
              </a:pPr>
              <a:t>25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95960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A5EB1B9-94BD-4DD4-9935-29397A498B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7D38318-66EC-45B5-AE60-675E81CB3D8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116591B-F606-4CD2-AEC4-7E8DA0431F5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9A1859-D3E6-42C5-84D1-47CF47FE9E5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284333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2597B8F-8D60-4145-8385-2DE6B97F4C1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89465F8-82C8-48B9-B6E6-DA9A48FE215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FB6F1B2-610F-48D6-8F3A-86445A10615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CED29F-9891-4773-A7F8-FB57E8B7B00A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84641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207F041-C3AB-4889-B2A5-817C0D0D6FA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B06A4C0-155F-4D2F-92C8-AFF64D11E9F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4E025C2-FD57-49FC-AA49-416257FB7A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6C1D40-F48A-4DC9-8C78-02E23B24A7C5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63038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495D07D-CCF0-4838-9314-C5CBDBFEC82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B6889BD-CAFC-4E7C-8C4F-A99535BD909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AF8DB6D-0ABB-4E4F-9622-13A423BC158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FA69AF-3989-4C71-B561-557C1A63F43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01123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D7D0A5F0-A043-4F72-8CE8-13BEBAFF3B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6C27CE7-BEED-4B29-A9B1-93B4ED9518E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7D2FBC5-632C-4EFE-B0ED-480B1023D9B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A627EA-96D4-4B46-9CDE-FFF58551324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95241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745CEB4D-1727-4FB6-ADF8-F2AD908FF3F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0BA3F70-3D86-4E5D-BC5A-5FBA1BB59FF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2709EA5-0B28-4A47-BF69-DB0F87B45B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88E1A5-AA4A-495F-B8DC-04CAD122995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595420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2A516EF0-094A-4AF7-BC38-948DB19BDF9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E495C36C-F41E-4A72-9AC7-060DA464B6A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6B6873D-9E63-49C4-9DAF-FCF27A33122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F7F51B-C07A-4A89-B0F9-664CA6CC48CA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65592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AFF531D-61B0-4B52-B600-E0CC057919B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E529AA-3CB5-4292-903B-073EB1D111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C45B6D-3314-4ACE-B9EA-2A5136F216B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4C86C6-C543-41E8-974D-FDEA028FF8E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50635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7768851-F6F2-4115-8E0C-9CE0114EAD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17C21CF-F7AD-44FB-B523-2086DDA1830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7D67774-0482-42FA-8A22-016D373447B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AAAB3D-785A-4067-955A-9BE4CDA9322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89124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89634D3-4056-43E6-B571-27083006B7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63705A0-2F16-441C-87D5-5A15DAE68C1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2FBCD33-43C1-440B-B988-379668AB7CE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4729DB-E242-40C1-A350-3A4F5CE3CA45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5984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EB41B4D-2B92-41C0-9E7A-C11A3B12B87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50BAE87-47AF-41DE-8CDE-124988EE56A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35354B7-0984-4B6C-905D-CF7C6A62926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CD2C37-6933-445B-AEC4-8EEC10062F9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72509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855BF1B-9A80-4472-ADCD-322ECBAAC0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A877C65-CB38-4709-A356-6EA3AB5BA9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34C96BA-2CDA-4235-A1AA-9F235387F23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F2846058-84F1-404A-8A3D-A63E7C3C929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46A67EF-38B5-462B-BA7A-98BD1A97B8C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3A0B3FD9-1B34-4AC5-B67C-C7511816A18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Relationship Id="rId9" Type="http://schemas.openxmlformats.org/officeDocument/2006/relationships/hyperlink" Target="https://sketchcpd.com/similaritySlider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A0ABE80C-6DD4-48A6-B0A7-3BE55B9A3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8899"/>
            <a:ext cx="9144000" cy="629587"/>
          </a:xfrm>
          <a:solidFill>
            <a:srgbClr val="00B0F0"/>
          </a:solidFill>
          <a:ln>
            <a:solidFill>
              <a:srgbClr val="00B0F0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en-GB" altLang="en-US" dirty="0">
                <a:solidFill>
                  <a:schemeClr val="bg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Describe</a:t>
            </a:r>
            <a:endParaRPr lang="en-US" altLang="en-US" dirty="0">
              <a:solidFill>
                <a:schemeClr val="bg1"/>
              </a:solidFill>
              <a:latin typeface="Century Gothic" panose="020B0502020202020204" pitchFamily="34" charset="0"/>
              <a:ea typeface="Century Gothic" panose="020B0502020202020204" pitchFamily="34" charset="0"/>
              <a:cs typeface="Century Gothic" panose="020B0502020202020204" pitchFamily="34" charset="0"/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C140BDB-BDD0-4B22-A6F3-2C28C02A94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765174"/>
            <a:ext cx="9144000" cy="6092825"/>
          </a:xfrm>
          <a:solidFill>
            <a:schemeClr val="bg1"/>
          </a:solidFill>
          <a:ln w="38100">
            <a:solidFill>
              <a:srgbClr val="00B0F0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GB" sz="2800" b="1" dirty="0">
                <a:latin typeface="Century Gothic" panose="020B0502020202020204" pitchFamily="34" charset="0"/>
              </a:rPr>
              <a:t>Title: </a:t>
            </a:r>
            <a:r>
              <a:rPr lang="en-GB" sz="2800" b="1" u="sng" dirty="0">
                <a:latin typeface="Century Gothic" panose="020B0502020202020204" pitchFamily="34" charset="0"/>
              </a:rPr>
              <a:t>Ratio &amp; Similar Shapes</a:t>
            </a:r>
          </a:p>
          <a:p>
            <a:pPr marL="0" indent="0">
              <a:buFontTx/>
              <a:buNone/>
              <a:defRPr/>
            </a:pPr>
            <a:endParaRPr lang="en-GB" sz="2800" dirty="0">
              <a:latin typeface="Century Gothic" panose="020B0502020202020204" pitchFamily="34" charset="0"/>
            </a:endParaRPr>
          </a:p>
          <a:p>
            <a:pPr marL="0" indent="0">
              <a:buFontTx/>
              <a:buNone/>
              <a:defRPr/>
            </a:pPr>
            <a:r>
              <a:rPr lang="en-GB" sz="2800" b="1" dirty="0">
                <a:latin typeface="Century Gothic" panose="020B0502020202020204" pitchFamily="34" charset="0"/>
              </a:rPr>
              <a:t>Objective:</a:t>
            </a:r>
          </a:p>
          <a:p>
            <a:pPr marL="0" indent="0">
              <a:buFontTx/>
              <a:buNone/>
              <a:defRPr/>
            </a:pPr>
            <a:r>
              <a:rPr lang="en-GB" sz="2800" dirty="0">
                <a:latin typeface="Century Gothic" panose="020B0502020202020204" pitchFamily="34" charset="0"/>
              </a:rPr>
              <a:t>To be able to use ratio notation to describe scale factors between similar shapes.</a:t>
            </a:r>
          </a:p>
          <a:p>
            <a:pPr marL="0" indent="0">
              <a:buFontTx/>
              <a:buNone/>
              <a:defRPr/>
            </a:pPr>
            <a:endParaRPr lang="en-GB" sz="2800" dirty="0">
              <a:latin typeface="Century Gothic" panose="020B0502020202020204" pitchFamily="34" charset="0"/>
            </a:endParaRPr>
          </a:p>
          <a:p>
            <a:pPr marL="0" indent="0">
              <a:buFontTx/>
              <a:buNone/>
              <a:defRPr/>
            </a:pPr>
            <a:r>
              <a:rPr lang="en-GB" sz="2800" b="1" dirty="0">
                <a:latin typeface="Century Gothic" panose="020B0502020202020204" pitchFamily="34" charset="0"/>
              </a:rPr>
              <a:t>Key Words and Diagrams:</a:t>
            </a:r>
            <a:br>
              <a:rPr lang="en-GB" sz="2800" dirty="0">
                <a:latin typeface="Century Gothic" panose="020B0502020202020204" pitchFamily="34" charset="0"/>
              </a:rPr>
            </a:br>
            <a:r>
              <a:rPr lang="en-GB" sz="2800" dirty="0">
                <a:latin typeface="Century Gothic" panose="020B0502020202020204" pitchFamily="34" charset="0"/>
              </a:rPr>
              <a:t>Ratio</a:t>
            </a:r>
          </a:p>
          <a:p>
            <a:pPr marL="0" indent="0">
              <a:buFontTx/>
              <a:buNone/>
              <a:defRPr/>
            </a:pPr>
            <a:r>
              <a:rPr lang="en-GB" sz="2800" dirty="0">
                <a:latin typeface="Century Gothic" panose="020B0502020202020204" pitchFamily="34" charset="0"/>
              </a:rPr>
              <a:t>Similar</a:t>
            </a:r>
          </a:p>
          <a:p>
            <a:pPr marL="0" indent="0">
              <a:buFontTx/>
              <a:buNone/>
              <a:defRPr/>
            </a:pPr>
            <a:r>
              <a:rPr lang="en-GB" sz="2800" dirty="0">
                <a:latin typeface="Century Gothic" panose="020B0502020202020204" pitchFamily="34" charset="0"/>
              </a:rPr>
              <a:t>Congruent</a:t>
            </a:r>
          </a:p>
          <a:p>
            <a:pPr marL="0" indent="0">
              <a:buFontTx/>
              <a:buNone/>
              <a:defRPr/>
            </a:pPr>
            <a:r>
              <a:rPr lang="en-GB" sz="2800" dirty="0">
                <a:latin typeface="Century Gothic" panose="020B0502020202020204" pitchFamily="34" charset="0"/>
              </a:rPr>
              <a:t>Scale Factor</a:t>
            </a:r>
          </a:p>
          <a:p>
            <a:pPr marL="0" indent="0">
              <a:buFontTx/>
              <a:buNone/>
              <a:defRPr/>
            </a:pPr>
            <a:r>
              <a:rPr lang="en-GB" sz="2800" dirty="0">
                <a:latin typeface="Century Gothic" panose="020B0502020202020204" pitchFamily="34" charset="0"/>
              </a:rPr>
              <a:t>Enlargement</a:t>
            </a:r>
          </a:p>
          <a:p>
            <a:pPr marL="0" indent="0">
              <a:buFontTx/>
              <a:buNone/>
              <a:defRPr/>
            </a:pPr>
            <a:endParaRPr lang="en-GB" sz="2800" dirty="0">
              <a:latin typeface="Century Gothic" panose="020B0502020202020204" pitchFamily="34" charset="0"/>
            </a:endParaRPr>
          </a:p>
          <a:p>
            <a:pPr marL="0" indent="0">
              <a:buFontTx/>
              <a:buNone/>
              <a:defRPr/>
            </a:pPr>
            <a:endParaRPr lang="en-GB" sz="28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48743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1098766-4245-4D58-B5FA-27D95AFB840C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44000" cy="548680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GB" altLang="en-US" sz="3600" kern="0" dirty="0">
                <a:solidFill>
                  <a:schemeClr val="bg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Challenge</a:t>
            </a:r>
            <a:endParaRPr lang="en-US" altLang="en-US" sz="3600" kern="0" dirty="0">
              <a:solidFill>
                <a:schemeClr val="bg1"/>
              </a:solidFill>
              <a:latin typeface="Century Gothic" panose="020B0502020202020204" pitchFamily="34" charset="0"/>
              <a:ea typeface="Century Gothic" panose="020B0502020202020204" pitchFamily="34" charset="0"/>
              <a:cs typeface="Century Gothic" panose="020B0502020202020204" pitchFamily="34" charset="0"/>
            </a:endParaRP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3BC04E06-841D-4B13-9C60-6400A6DCE360}"/>
              </a:ext>
            </a:extLst>
          </p:cNvPr>
          <p:cNvSpPr txBox="1">
            <a:spLocks/>
          </p:cNvSpPr>
          <p:nvPr/>
        </p:nvSpPr>
        <p:spPr bwMode="auto">
          <a:xfrm>
            <a:off x="-794" y="692696"/>
            <a:ext cx="9144000" cy="6165304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FontTx/>
              <a:buNone/>
              <a:defRPr/>
            </a:pPr>
            <a:endParaRPr lang="en-GB" sz="2000" dirty="0">
              <a:latin typeface="Comic Sans MS" panose="030F0702030302020204" pitchFamily="66" charset="0"/>
            </a:endParaRPr>
          </a:p>
        </p:txBody>
      </p:sp>
      <p:pic>
        <p:nvPicPr>
          <p:cNvPr id="1026" name="Picture 2" descr="eiffel tower next to grass and trees">
            <a:extLst>
              <a:ext uri="{FF2B5EF4-FFF2-40B4-BE49-F238E27FC236}">
                <a16:creationId xmlns:a16="http://schemas.microsoft.com/office/drawing/2014/main" id="{D51F6EDC-BA88-4158-ADC9-A2EB84EDEF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63" t="3801" r="37400" b="10800"/>
          <a:stretch/>
        </p:blipFill>
        <p:spPr bwMode="auto">
          <a:xfrm>
            <a:off x="211070" y="762221"/>
            <a:ext cx="2808312" cy="5907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transparent eiffel tower png&#10;">
            <a:extLst>
              <a:ext uri="{FF2B5EF4-FFF2-40B4-BE49-F238E27FC236}">
                <a16:creationId xmlns:a16="http://schemas.microsoft.com/office/drawing/2014/main" id="{C3FC538C-28DC-48F9-B02B-9DAEE3DE01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6969" y="4004626"/>
            <a:ext cx="1231095" cy="27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Bello Clipart Chic Paris - Eiffel Tower Transparent Background PNG Image |  Transparent PNG Free Download on SeekPNG">
            <a:extLst>
              <a:ext uri="{FF2B5EF4-FFF2-40B4-BE49-F238E27FC236}">
                <a16:creationId xmlns:a16="http://schemas.microsoft.com/office/drawing/2014/main" id="{52D53B25-5CD0-411C-9633-551BD09CFB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1489" y="2198654"/>
            <a:ext cx="1872208" cy="2101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Transparent Eiffel Tower Silhouette PNG Clip Art Image | Eiffel tower clip  art, Eiffel tower silhouette, Eiffel tower drawing">
            <a:extLst>
              <a:ext uri="{FF2B5EF4-FFF2-40B4-BE49-F238E27FC236}">
                <a16:creationId xmlns:a16="http://schemas.microsoft.com/office/drawing/2014/main" id="{0ADB8A8F-639B-4606-9055-CD7FB0279A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4162" y="3686660"/>
            <a:ext cx="854037" cy="2957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ree Eiffel Tower Clipart">
            <a:extLst>
              <a:ext uri="{FF2B5EF4-FFF2-40B4-BE49-F238E27FC236}">
                <a16:creationId xmlns:a16="http://schemas.microsoft.com/office/drawing/2014/main" id="{2359D1C4-98AC-4EA5-AC9A-121EF6DB8C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606" y="1968041"/>
            <a:ext cx="1416684" cy="2484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Shape&#10;&#10;Description automatically generated with low confidence">
            <a:extLst>
              <a:ext uri="{FF2B5EF4-FFF2-40B4-BE49-F238E27FC236}">
                <a16:creationId xmlns:a16="http://schemas.microsoft.com/office/drawing/2014/main" id="{D9D9DB92-FAFE-4BFB-819C-F697569F5A6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6816" y="3182580"/>
            <a:ext cx="1546891" cy="307526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C010657-225D-4585-B9EC-859D1C16DB2D}"/>
              </a:ext>
            </a:extLst>
          </p:cNvPr>
          <p:cNvSpPr txBox="1"/>
          <p:nvPr/>
        </p:nvSpPr>
        <p:spPr>
          <a:xfrm>
            <a:off x="3019382" y="730204"/>
            <a:ext cx="61246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Century Gothic" panose="020B0502020202020204" pitchFamily="34" charset="0"/>
              </a:rPr>
              <a:t>You’re on holiday to Paris &amp; have been to the top of the Eiffel Tower! </a:t>
            </a:r>
            <a:br>
              <a:rPr lang="en-GB" dirty="0">
                <a:latin typeface="Century Gothic" panose="020B0502020202020204" pitchFamily="34" charset="0"/>
              </a:rPr>
            </a:br>
            <a:r>
              <a:rPr lang="en-GB" dirty="0">
                <a:latin typeface="Century Gothic" panose="020B0502020202020204" pitchFamily="34" charset="0"/>
              </a:rPr>
              <a:t>You want a model from the gift shop as a memento… Which one will you buy? Why?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8D23054-C810-45FC-8384-59569576599A}"/>
              </a:ext>
            </a:extLst>
          </p:cNvPr>
          <p:cNvSpPr txBox="1"/>
          <p:nvPr/>
        </p:nvSpPr>
        <p:spPr>
          <a:xfrm>
            <a:off x="4739614" y="4129374"/>
            <a:ext cx="6159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A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D9F3A21-2F29-4498-BCA1-67F40E153735}"/>
              </a:ext>
            </a:extLst>
          </p:cNvPr>
          <p:cNvSpPr txBox="1"/>
          <p:nvPr/>
        </p:nvSpPr>
        <p:spPr>
          <a:xfrm>
            <a:off x="7146906" y="4267423"/>
            <a:ext cx="6159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B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AC10F4B-6A61-4EE5-8479-E5C41BBD7EF5}"/>
              </a:ext>
            </a:extLst>
          </p:cNvPr>
          <p:cNvSpPr txBox="1"/>
          <p:nvPr/>
        </p:nvSpPr>
        <p:spPr>
          <a:xfrm>
            <a:off x="3618051" y="6507422"/>
            <a:ext cx="6159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C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30DC00D-F679-4733-AA44-BEB0A361BD2F}"/>
              </a:ext>
            </a:extLst>
          </p:cNvPr>
          <p:cNvSpPr txBox="1"/>
          <p:nvPr/>
        </p:nvSpPr>
        <p:spPr>
          <a:xfrm>
            <a:off x="5993311" y="6172737"/>
            <a:ext cx="6159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C8D5FB4-6287-4621-96DA-7170561B0A08}"/>
              </a:ext>
            </a:extLst>
          </p:cNvPr>
          <p:cNvSpPr txBox="1"/>
          <p:nvPr/>
        </p:nvSpPr>
        <p:spPr>
          <a:xfrm>
            <a:off x="8286175" y="6461838"/>
            <a:ext cx="6159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FF847EB-136F-49DB-84D6-1AFC036F5451}"/>
              </a:ext>
            </a:extLst>
          </p:cNvPr>
          <p:cNvSpPr txBox="1"/>
          <p:nvPr/>
        </p:nvSpPr>
        <p:spPr>
          <a:xfrm>
            <a:off x="6609268" y="314230"/>
            <a:ext cx="459377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050" dirty="0">
                <a:hlinkClick r:id="rId9"/>
              </a:rPr>
              <a:t>sketchcpd.com/similaritySlider</a:t>
            </a:r>
            <a:r>
              <a:rPr lang="en-GB" sz="105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479597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1098766-4245-4D58-B5FA-27D95AFB840C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44000" cy="548680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GB" altLang="en-US" sz="3600" kern="0" dirty="0">
                <a:solidFill>
                  <a:schemeClr val="bg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Challenge</a:t>
            </a:r>
            <a:endParaRPr lang="en-US" altLang="en-US" sz="3600" kern="0" dirty="0">
              <a:solidFill>
                <a:schemeClr val="bg1"/>
              </a:solidFill>
              <a:latin typeface="Century Gothic" panose="020B0502020202020204" pitchFamily="34" charset="0"/>
              <a:ea typeface="Century Gothic" panose="020B0502020202020204" pitchFamily="34" charset="0"/>
              <a:cs typeface="Century Gothic" panose="020B0502020202020204" pitchFamily="34" charset="0"/>
            </a:endParaRP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3BC04E06-841D-4B13-9C60-6400A6DCE360}"/>
              </a:ext>
            </a:extLst>
          </p:cNvPr>
          <p:cNvSpPr txBox="1">
            <a:spLocks/>
          </p:cNvSpPr>
          <p:nvPr/>
        </p:nvSpPr>
        <p:spPr bwMode="auto">
          <a:xfrm>
            <a:off x="-794" y="692696"/>
            <a:ext cx="9144000" cy="6165304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FontTx/>
              <a:buNone/>
              <a:defRPr/>
            </a:pPr>
            <a:r>
              <a:rPr lang="en-GB" sz="2000" dirty="0">
                <a:latin typeface="Century Gothic" panose="020B0502020202020204" pitchFamily="34" charset="0"/>
              </a:rPr>
              <a:t>If we start with shape 1… does shape 2 ‘feel right’?</a:t>
            </a:r>
          </a:p>
          <a:p>
            <a:pPr marL="0" indent="0" algn="ctr">
              <a:buFontTx/>
              <a:buNone/>
              <a:defRPr/>
            </a:pPr>
            <a:r>
              <a:rPr lang="en-GB" sz="2000" dirty="0">
                <a:latin typeface="Century Gothic" panose="020B0502020202020204" pitchFamily="34" charset="0"/>
              </a:rPr>
              <a:t>Why?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F90C2C4-97EE-4783-A838-848086658CF1}"/>
              </a:ext>
            </a:extLst>
          </p:cNvPr>
          <p:cNvSpPr/>
          <p:nvPr/>
        </p:nvSpPr>
        <p:spPr>
          <a:xfrm>
            <a:off x="395536" y="2089515"/>
            <a:ext cx="3240360" cy="1584176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/>
              <a:t>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8ECC880-B585-4DC6-9EE3-C61B246F8E61}"/>
              </a:ext>
            </a:extLst>
          </p:cNvPr>
          <p:cNvSpPr/>
          <p:nvPr/>
        </p:nvSpPr>
        <p:spPr>
          <a:xfrm>
            <a:off x="2212187" y="4175742"/>
            <a:ext cx="6516938" cy="2180206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0632413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1098766-4245-4D58-B5FA-27D95AFB840C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44000" cy="548680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GB" altLang="en-US" sz="3600" kern="0" dirty="0">
                <a:solidFill>
                  <a:schemeClr val="bg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Challenge</a:t>
            </a:r>
            <a:endParaRPr lang="en-US" altLang="en-US" sz="3600" kern="0" dirty="0">
              <a:solidFill>
                <a:schemeClr val="bg1"/>
              </a:solidFill>
              <a:latin typeface="Century Gothic" panose="020B0502020202020204" pitchFamily="34" charset="0"/>
              <a:ea typeface="Century Gothic" panose="020B0502020202020204" pitchFamily="34" charset="0"/>
              <a:cs typeface="Century Gothic" panose="020B0502020202020204" pitchFamily="34" charset="0"/>
            </a:endParaRP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3BC04E06-841D-4B13-9C60-6400A6DCE360}"/>
              </a:ext>
            </a:extLst>
          </p:cNvPr>
          <p:cNvSpPr txBox="1">
            <a:spLocks/>
          </p:cNvSpPr>
          <p:nvPr/>
        </p:nvSpPr>
        <p:spPr bwMode="auto">
          <a:xfrm>
            <a:off x="-794" y="692696"/>
            <a:ext cx="9144000" cy="6165304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FontTx/>
              <a:buNone/>
              <a:defRPr/>
            </a:pPr>
            <a:r>
              <a:rPr lang="en-GB" sz="2000" dirty="0">
                <a:latin typeface="Century Gothic" panose="020B0502020202020204" pitchFamily="34" charset="0"/>
              </a:rPr>
              <a:t>If we start with shape 1… does shape 2 ‘feel right’?</a:t>
            </a:r>
          </a:p>
          <a:p>
            <a:pPr marL="0" indent="0" algn="ctr">
              <a:buFontTx/>
              <a:buNone/>
              <a:defRPr/>
            </a:pPr>
            <a:r>
              <a:rPr lang="en-GB" sz="2000" dirty="0">
                <a:latin typeface="Century Gothic" panose="020B0502020202020204" pitchFamily="34" charset="0"/>
              </a:rPr>
              <a:t>Why?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F90C2C4-97EE-4783-A838-848086658CF1}"/>
              </a:ext>
            </a:extLst>
          </p:cNvPr>
          <p:cNvSpPr/>
          <p:nvPr/>
        </p:nvSpPr>
        <p:spPr>
          <a:xfrm>
            <a:off x="611560" y="2508936"/>
            <a:ext cx="3240360" cy="1584176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/>
              <a:t>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8ECC880-B585-4DC6-9EE3-C61B246F8E61}"/>
              </a:ext>
            </a:extLst>
          </p:cNvPr>
          <p:cNvSpPr/>
          <p:nvPr/>
        </p:nvSpPr>
        <p:spPr>
          <a:xfrm>
            <a:off x="5264204" y="1484784"/>
            <a:ext cx="3221693" cy="5216657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1617632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1098766-4245-4D58-B5FA-27D95AFB840C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44000" cy="548680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GB" altLang="en-US" sz="3600" kern="0" dirty="0">
                <a:solidFill>
                  <a:schemeClr val="bg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Challenge</a:t>
            </a:r>
            <a:endParaRPr lang="en-US" altLang="en-US" sz="3600" kern="0" dirty="0">
              <a:solidFill>
                <a:schemeClr val="bg1"/>
              </a:solidFill>
              <a:latin typeface="Century Gothic" panose="020B0502020202020204" pitchFamily="34" charset="0"/>
              <a:ea typeface="Century Gothic" panose="020B0502020202020204" pitchFamily="34" charset="0"/>
              <a:cs typeface="Century Gothic" panose="020B0502020202020204" pitchFamily="34" charset="0"/>
            </a:endParaRP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3BC04E06-841D-4B13-9C60-6400A6DCE360}"/>
              </a:ext>
            </a:extLst>
          </p:cNvPr>
          <p:cNvSpPr txBox="1">
            <a:spLocks/>
          </p:cNvSpPr>
          <p:nvPr/>
        </p:nvSpPr>
        <p:spPr bwMode="auto">
          <a:xfrm>
            <a:off x="-794" y="692696"/>
            <a:ext cx="9144000" cy="6165304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FontTx/>
              <a:buNone/>
              <a:defRPr/>
            </a:pPr>
            <a:r>
              <a:rPr lang="en-GB" sz="2000" dirty="0">
                <a:latin typeface="Century Gothic" panose="020B0502020202020204" pitchFamily="34" charset="0"/>
              </a:rPr>
              <a:t>If we start with shape 1… does shape 2 ‘feel right’?</a:t>
            </a:r>
          </a:p>
          <a:p>
            <a:pPr marL="0" indent="0" algn="ctr">
              <a:buFontTx/>
              <a:buNone/>
              <a:defRPr/>
            </a:pPr>
            <a:r>
              <a:rPr lang="en-GB" sz="2000" dirty="0">
                <a:latin typeface="Century Gothic" panose="020B0502020202020204" pitchFamily="34" charset="0"/>
              </a:rPr>
              <a:t>Why?</a:t>
            </a:r>
          </a:p>
        </p:txBody>
      </p:sp>
      <p:sp>
        <p:nvSpPr>
          <p:cNvPr id="3" name="Parallelogram 2">
            <a:extLst>
              <a:ext uri="{FF2B5EF4-FFF2-40B4-BE49-F238E27FC236}">
                <a16:creationId xmlns:a16="http://schemas.microsoft.com/office/drawing/2014/main" id="{9BD43743-44E8-4C42-A344-F4CA90CFE186}"/>
              </a:ext>
            </a:extLst>
          </p:cNvPr>
          <p:cNvSpPr/>
          <p:nvPr/>
        </p:nvSpPr>
        <p:spPr>
          <a:xfrm>
            <a:off x="467544" y="2119164"/>
            <a:ext cx="3456384" cy="1656184"/>
          </a:xfrm>
          <a:prstGeom prst="parallelogram">
            <a:avLst>
              <a:gd name="adj" fmla="val 40908"/>
            </a:avLst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/>
              <a:t>1</a:t>
            </a:r>
          </a:p>
        </p:txBody>
      </p:sp>
      <p:sp>
        <p:nvSpPr>
          <p:cNvPr id="7" name="Parallelogram 6">
            <a:extLst>
              <a:ext uri="{FF2B5EF4-FFF2-40B4-BE49-F238E27FC236}">
                <a16:creationId xmlns:a16="http://schemas.microsoft.com/office/drawing/2014/main" id="{12A5519A-1D12-4A31-86D6-324DEF51788B}"/>
              </a:ext>
            </a:extLst>
          </p:cNvPr>
          <p:cNvSpPr/>
          <p:nvPr/>
        </p:nvSpPr>
        <p:spPr>
          <a:xfrm>
            <a:off x="3919984" y="3179068"/>
            <a:ext cx="5034354" cy="3480172"/>
          </a:xfrm>
          <a:prstGeom prst="parallelogram">
            <a:avLst>
              <a:gd name="adj" fmla="val 40908"/>
            </a:avLst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011648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1098766-4245-4D58-B5FA-27D95AFB840C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44000" cy="548680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GB" altLang="en-US" sz="3600" kern="0" dirty="0">
                <a:solidFill>
                  <a:schemeClr val="bg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Challenge</a:t>
            </a:r>
            <a:endParaRPr lang="en-US" altLang="en-US" sz="3600" kern="0" dirty="0">
              <a:solidFill>
                <a:schemeClr val="bg1"/>
              </a:solidFill>
              <a:latin typeface="Century Gothic" panose="020B0502020202020204" pitchFamily="34" charset="0"/>
              <a:ea typeface="Century Gothic" panose="020B0502020202020204" pitchFamily="34" charset="0"/>
              <a:cs typeface="Century Gothic" panose="020B0502020202020204" pitchFamily="34" charset="0"/>
            </a:endParaRP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3BC04E06-841D-4B13-9C60-6400A6DCE360}"/>
              </a:ext>
            </a:extLst>
          </p:cNvPr>
          <p:cNvSpPr txBox="1">
            <a:spLocks/>
          </p:cNvSpPr>
          <p:nvPr/>
        </p:nvSpPr>
        <p:spPr bwMode="auto">
          <a:xfrm>
            <a:off x="-794" y="692696"/>
            <a:ext cx="9144000" cy="6165304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FontTx/>
              <a:buNone/>
              <a:defRPr/>
            </a:pPr>
            <a:r>
              <a:rPr lang="en-GB" sz="2000" dirty="0">
                <a:latin typeface="Century Gothic" panose="020B0502020202020204" pitchFamily="34" charset="0"/>
              </a:rPr>
              <a:t>If we start with shape 1… does shape 2 ‘feel right’?</a:t>
            </a:r>
          </a:p>
          <a:p>
            <a:pPr marL="0" indent="0" algn="ctr">
              <a:buFontTx/>
              <a:buNone/>
              <a:defRPr/>
            </a:pPr>
            <a:r>
              <a:rPr lang="en-GB" sz="2000" dirty="0">
                <a:latin typeface="Century Gothic" panose="020B0502020202020204" pitchFamily="34" charset="0"/>
              </a:rPr>
              <a:t>Why?</a:t>
            </a:r>
          </a:p>
        </p:txBody>
      </p:sp>
      <p:sp>
        <p:nvSpPr>
          <p:cNvPr id="3" name="Parallelogram 2">
            <a:extLst>
              <a:ext uri="{FF2B5EF4-FFF2-40B4-BE49-F238E27FC236}">
                <a16:creationId xmlns:a16="http://schemas.microsoft.com/office/drawing/2014/main" id="{9BD43743-44E8-4C42-A344-F4CA90CFE186}"/>
              </a:ext>
            </a:extLst>
          </p:cNvPr>
          <p:cNvSpPr/>
          <p:nvPr/>
        </p:nvSpPr>
        <p:spPr>
          <a:xfrm>
            <a:off x="467544" y="2119164"/>
            <a:ext cx="3456384" cy="1656184"/>
          </a:xfrm>
          <a:prstGeom prst="parallelogram">
            <a:avLst>
              <a:gd name="adj" fmla="val 40908"/>
            </a:avLst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/>
              <a:t>1</a:t>
            </a:r>
          </a:p>
        </p:txBody>
      </p:sp>
      <p:sp>
        <p:nvSpPr>
          <p:cNvPr id="7" name="Parallelogram 6">
            <a:extLst>
              <a:ext uri="{FF2B5EF4-FFF2-40B4-BE49-F238E27FC236}">
                <a16:creationId xmlns:a16="http://schemas.microsoft.com/office/drawing/2014/main" id="{12A5519A-1D12-4A31-86D6-324DEF51788B}"/>
              </a:ext>
            </a:extLst>
          </p:cNvPr>
          <p:cNvSpPr/>
          <p:nvPr/>
        </p:nvSpPr>
        <p:spPr>
          <a:xfrm>
            <a:off x="3176438" y="4906461"/>
            <a:ext cx="5417788" cy="1258843"/>
          </a:xfrm>
          <a:prstGeom prst="parallelogram">
            <a:avLst>
              <a:gd name="adj" fmla="val 56816"/>
            </a:avLst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4423858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1098766-4245-4D58-B5FA-27D95AFB840C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44000" cy="548680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GB" altLang="en-US" sz="3600" kern="0" dirty="0">
                <a:solidFill>
                  <a:schemeClr val="bg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Challenge</a:t>
            </a:r>
            <a:endParaRPr lang="en-US" altLang="en-US" sz="3600" kern="0" dirty="0">
              <a:solidFill>
                <a:schemeClr val="bg1"/>
              </a:solidFill>
              <a:latin typeface="Century Gothic" panose="020B0502020202020204" pitchFamily="34" charset="0"/>
              <a:ea typeface="Century Gothic" panose="020B0502020202020204" pitchFamily="34" charset="0"/>
              <a:cs typeface="Century Gothic" panose="020B0502020202020204" pitchFamily="34" charset="0"/>
            </a:endParaRP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3BC04E06-841D-4B13-9C60-6400A6DCE360}"/>
              </a:ext>
            </a:extLst>
          </p:cNvPr>
          <p:cNvSpPr txBox="1">
            <a:spLocks/>
          </p:cNvSpPr>
          <p:nvPr/>
        </p:nvSpPr>
        <p:spPr bwMode="auto">
          <a:xfrm>
            <a:off x="-794" y="692696"/>
            <a:ext cx="9144000" cy="6165304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FontTx/>
              <a:buNone/>
              <a:defRPr/>
            </a:pPr>
            <a:r>
              <a:rPr lang="en-GB" sz="2000" dirty="0">
                <a:latin typeface="Century Gothic" panose="020B0502020202020204" pitchFamily="34" charset="0"/>
              </a:rPr>
              <a:t>If we start with shape 1… does shape 2 ‘feel right’?</a:t>
            </a:r>
          </a:p>
          <a:p>
            <a:pPr marL="0" indent="0" algn="ctr">
              <a:buFontTx/>
              <a:buNone/>
              <a:defRPr/>
            </a:pPr>
            <a:r>
              <a:rPr lang="en-GB" sz="2000" dirty="0">
                <a:latin typeface="Century Gothic" panose="020B0502020202020204" pitchFamily="34" charset="0"/>
              </a:rPr>
              <a:t>Why?</a:t>
            </a:r>
          </a:p>
        </p:txBody>
      </p:sp>
      <p:sp>
        <p:nvSpPr>
          <p:cNvPr id="2" name="Right Triangle 1">
            <a:extLst>
              <a:ext uri="{FF2B5EF4-FFF2-40B4-BE49-F238E27FC236}">
                <a16:creationId xmlns:a16="http://schemas.microsoft.com/office/drawing/2014/main" id="{AC52C496-0E51-4BC7-BC5F-59341C56EBE9}"/>
              </a:ext>
            </a:extLst>
          </p:cNvPr>
          <p:cNvSpPr/>
          <p:nvPr/>
        </p:nvSpPr>
        <p:spPr>
          <a:xfrm>
            <a:off x="971600" y="1988840"/>
            <a:ext cx="2880320" cy="2520280"/>
          </a:xfrm>
          <a:prstGeom prst="rtTriangl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/>
              <a:t>1</a:t>
            </a:r>
            <a:endParaRPr lang="en-GB" dirty="0"/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id="{BC88B43A-D2EC-44E3-8E64-C3754BFE2546}"/>
              </a:ext>
            </a:extLst>
          </p:cNvPr>
          <p:cNvSpPr/>
          <p:nvPr/>
        </p:nvSpPr>
        <p:spPr>
          <a:xfrm rot="10800000">
            <a:off x="5868144" y="3429000"/>
            <a:ext cx="2160240" cy="2520280"/>
          </a:xfrm>
          <a:prstGeom prst="rtTriangl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1DDB9EC-8254-4554-BCF0-FE7D849822C5}"/>
              </a:ext>
            </a:extLst>
          </p:cNvPr>
          <p:cNvSpPr txBox="1"/>
          <p:nvPr/>
        </p:nvSpPr>
        <p:spPr>
          <a:xfrm>
            <a:off x="5076056" y="3924345"/>
            <a:ext cx="458749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200" dirty="0">
                <a:solidFill>
                  <a:schemeClr val="bg1"/>
                </a:solidFill>
              </a:rPr>
              <a:t>2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0509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3BC04E06-841D-4B13-9C60-6400A6DCE360}"/>
              </a:ext>
            </a:extLst>
          </p:cNvPr>
          <p:cNvSpPr txBox="1">
            <a:spLocks/>
          </p:cNvSpPr>
          <p:nvPr/>
        </p:nvSpPr>
        <p:spPr bwMode="auto">
          <a:xfrm>
            <a:off x="-794" y="692696"/>
            <a:ext cx="9144000" cy="6165304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FontTx/>
              <a:buNone/>
              <a:defRPr/>
            </a:pPr>
            <a:r>
              <a:rPr lang="en-GB" sz="2000" dirty="0">
                <a:latin typeface="Century Gothic" panose="020B0502020202020204" pitchFamily="34" charset="0"/>
              </a:rPr>
              <a:t>If we start with shape 1… does shape 2 ‘feel right’?</a:t>
            </a:r>
          </a:p>
          <a:p>
            <a:pPr marL="0" indent="0" algn="ctr">
              <a:buFontTx/>
              <a:buNone/>
              <a:defRPr/>
            </a:pPr>
            <a:r>
              <a:rPr lang="en-GB" sz="2000" dirty="0">
                <a:latin typeface="Century Gothic" panose="020B0502020202020204" pitchFamily="34" charset="0"/>
              </a:rPr>
              <a:t>Why?</a:t>
            </a:r>
          </a:p>
        </p:txBody>
      </p:sp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DE41EBA3-8733-4295-B685-69B19EB3C99A}"/>
              </a:ext>
            </a:extLst>
          </p:cNvPr>
          <p:cNvSpPr/>
          <p:nvPr/>
        </p:nvSpPr>
        <p:spPr>
          <a:xfrm>
            <a:off x="4503634" y="3229246"/>
            <a:ext cx="3987858" cy="3226636"/>
          </a:xfrm>
          <a:prstGeom prst="triangle">
            <a:avLst>
              <a:gd name="adj" fmla="val 8030"/>
            </a:avLst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1098766-4245-4D58-B5FA-27D95AFB840C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44000" cy="548680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GB" altLang="en-US" sz="3600" kern="0" dirty="0">
                <a:solidFill>
                  <a:schemeClr val="bg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Challenge</a:t>
            </a:r>
            <a:endParaRPr lang="en-US" altLang="en-US" sz="3600" kern="0" dirty="0">
              <a:solidFill>
                <a:schemeClr val="bg1"/>
              </a:solidFill>
              <a:latin typeface="Century Gothic" panose="020B0502020202020204" pitchFamily="34" charset="0"/>
              <a:ea typeface="Century Gothic" panose="020B0502020202020204" pitchFamily="34" charset="0"/>
              <a:cs typeface="Century Gothic" panose="020B0502020202020204" pitchFamily="34" charset="0"/>
            </a:endParaRPr>
          </a:p>
        </p:txBody>
      </p:sp>
      <p:sp>
        <p:nvSpPr>
          <p:cNvPr id="2" name="Right Triangle 1">
            <a:extLst>
              <a:ext uri="{FF2B5EF4-FFF2-40B4-BE49-F238E27FC236}">
                <a16:creationId xmlns:a16="http://schemas.microsoft.com/office/drawing/2014/main" id="{AC52C496-0E51-4BC7-BC5F-59341C56EBE9}"/>
              </a:ext>
            </a:extLst>
          </p:cNvPr>
          <p:cNvSpPr/>
          <p:nvPr/>
        </p:nvSpPr>
        <p:spPr>
          <a:xfrm>
            <a:off x="971600" y="1988840"/>
            <a:ext cx="2880320" cy="2520280"/>
          </a:xfrm>
          <a:prstGeom prst="rtTriangl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/>
              <a:t>1</a:t>
            </a:r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1DDB9EC-8254-4554-BCF0-FE7D849822C5}"/>
              </a:ext>
            </a:extLst>
          </p:cNvPr>
          <p:cNvSpPr txBox="1"/>
          <p:nvPr/>
        </p:nvSpPr>
        <p:spPr>
          <a:xfrm>
            <a:off x="3491880" y="5098784"/>
            <a:ext cx="458749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200" dirty="0">
                <a:solidFill>
                  <a:schemeClr val="bg1"/>
                </a:solidFill>
              </a:rPr>
              <a:t>2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1389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3BC04E06-841D-4B13-9C60-6400A6DCE360}"/>
              </a:ext>
            </a:extLst>
          </p:cNvPr>
          <p:cNvSpPr txBox="1">
            <a:spLocks/>
          </p:cNvSpPr>
          <p:nvPr/>
        </p:nvSpPr>
        <p:spPr bwMode="auto">
          <a:xfrm>
            <a:off x="-794" y="692696"/>
            <a:ext cx="9144000" cy="6165304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FontTx/>
              <a:buNone/>
              <a:defRPr/>
            </a:pPr>
            <a:r>
              <a:rPr lang="en-GB" sz="2000" dirty="0">
                <a:latin typeface="Century Gothic" panose="020B0502020202020204" pitchFamily="34" charset="0"/>
              </a:rPr>
              <a:t>If we start with shape 1… does shape 2 ‘feel right’?</a:t>
            </a:r>
          </a:p>
          <a:p>
            <a:pPr marL="0" indent="0" algn="ctr">
              <a:buFontTx/>
              <a:buNone/>
              <a:defRPr/>
            </a:pPr>
            <a:r>
              <a:rPr lang="en-GB" sz="2000" dirty="0">
                <a:latin typeface="Century Gothic" panose="020B0502020202020204" pitchFamily="34" charset="0"/>
              </a:rPr>
              <a:t>Why?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1098766-4245-4D58-B5FA-27D95AFB840C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44000" cy="548680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GB" altLang="en-US" sz="3600" kern="0" dirty="0">
                <a:solidFill>
                  <a:schemeClr val="bg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Challenge</a:t>
            </a:r>
            <a:endParaRPr lang="en-US" altLang="en-US" sz="3600" kern="0" dirty="0">
              <a:solidFill>
                <a:schemeClr val="bg1"/>
              </a:solidFill>
              <a:latin typeface="Century Gothic" panose="020B0502020202020204" pitchFamily="34" charset="0"/>
              <a:ea typeface="Century Gothic" panose="020B0502020202020204" pitchFamily="34" charset="0"/>
              <a:cs typeface="Century Gothic" panose="020B0502020202020204" pitchFamily="34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E41D6F1-E044-4C4E-A787-D0FDB7A80107}"/>
              </a:ext>
            </a:extLst>
          </p:cNvPr>
          <p:cNvSpPr/>
          <p:nvPr/>
        </p:nvSpPr>
        <p:spPr>
          <a:xfrm>
            <a:off x="619115" y="1556792"/>
            <a:ext cx="2736304" cy="2736304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1</a:t>
            </a:r>
            <a:endParaRPr lang="en-GB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9F7F9C8-1F2D-4007-A608-CE58E4F15D69}"/>
              </a:ext>
            </a:extLst>
          </p:cNvPr>
          <p:cNvSpPr/>
          <p:nvPr/>
        </p:nvSpPr>
        <p:spPr>
          <a:xfrm rot="20550102">
            <a:off x="3872204" y="2848899"/>
            <a:ext cx="4857405" cy="3503931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2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434197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1098766-4245-4D58-B5FA-27D95AFB840C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44000" cy="548680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GB" altLang="en-US" sz="3600" kern="0" dirty="0">
                <a:solidFill>
                  <a:schemeClr val="bg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Challenge</a:t>
            </a:r>
            <a:endParaRPr lang="en-US" altLang="en-US" sz="3600" kern="0" dirty="0">
              <a:solidFill>
                <a:schemeClr val="bg1"/>
              </a:solidFill>
              <a:latin typeface="Century Gothic" panose="020B0502020202020204" pitchFamily="34" charset="0"/>
              <a:ea typeface="Century Gothic" panose="020B0502020202020204" pitchFamily="34" charset="0"/>
              <a:cs typeface="Century Gothic" panose="020B0502020202020204" pitchFamily="34" charset="0"/>
            </a:endParaRP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3BC04E06-841D-4B13-9C60-6400A6DCE360}"/>
              </a:ext>
            </a:extLst>
          </p:cNvPr>
          <p:cNvSpPr txBox="1">
            <a:spLocks/>
          </p:cNvSpPr>
          <p:nvPr/>
        </p:nvSpPr>
        <p:spPr bwMode="auto">
          <a:xfrm>
            <a:off x="-794" y="692696"/>
            <a:ext cx="9144000" cy="6165304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FontTx/>
              <a:buNone/>
              <a:defRPr/>
            </a:pPr>
            <a:endParaRPr lang="en-GB" sz="2000" dirty="0">
              <a:latin typeface="Comic Sans MS" panose="030F0702030302020204" pitchFamily="66" charset="0"/>
            </a:endParaRPr>
          </a:p>
        </p:txBody>
      </p:sp>
      <p:pic>
        <p:nvPicPr>
          <p:cNvPr id="1030" name="Picture 6" descr="Giant Bean Stickers Jack - Beanstalk Jack And The Beanstalk Clipart (800x800), Png Download">
            <a:extLst>
              <a:ext uri="{FF2B5EF4-FFF2-40B4-BE49-F238E27FC236}">
                <a16:creationId xmlns:a16="http://schemas.microsoft.com/office/drawing/2014/main" id="{81BD0606-C1C8-4766-BEE1-2D832E289B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8911" y="910439"/>
            <a:ext cx="3276327" cy="5890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50D2D90-BE1D-491B-8228-241F425161AE}"/>
              </a:ext>
            </a:extLst>
          </p:cNvPr>
          <p:cNvSpPr txBox="1"/>
          <p:nvPr/>
        </p:nvSpPr>
        <p:spPr>
          <a:xfrm>
            <a:off x="146774" y="692696"/>
            <a:ext cx="5544145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FontTx/>
              <a:buNone/>
              <a:defRPr/>
            </a:pPr>
            <a:r>
              <a:rPr lang="en-GB" sz="2000" dirty="0">
                <a:latin typeface="Century Gothic" panose="020B0502020202020204" pitchFamily="34" charset="0"/>
              </a:rPr>
              <a:t>Jack climbed the beanstalk and found himself in a strange word where everything was </a:t>
            </a:r>
            <a:r>
              <a:rPr lang="en-GB" sz="2000" b="1" dirty="0">
                <a:latin typeface="Century Gothic" panose="020B0502020202020204" pitchFamily="34" charset="0"/>
              </a:rPr>
              <a:t>larger</a:t>
            </a:r>
            <a:r>
              <a:rPr lang="en-GB" sz="2000" dirty="0">
                <a:latin typeface="Century Gothic" panose="020B0502020202020204" pitchFamily="34" charset="0"/>
              </a:rPr>
              <a:t> than at the bottom of the beanstalk! </a:t>
            </a:r>
          </a:p>
          <a:p>
            <a:pPr marL="0" indent="0" algn="ctr">
              <a:buFontTx/>
              <a:buNone/>
              <a:defRPr/>
            </a:pPr>
            <a:r>
              <a:rPr lang="en-GB" sz="2000" dirty="0">
                <a:latin typeface="Century Gothic" panose="020B0502020202020204" pitchFamily="34" charset="0"/>
              </a:rPr>
              <a:t>He knew a </a:t>
            </a:r>
            <a:r>
              <a:rPr lang="en-GB" sz="2000" b="1" dirty="0">
                <a:latin typeface="Century Gothic" panose="020B0502020202020204" pitchFamily="34" charset="0"/>
              </a:rPr>
              <a:t>giant</a:t>
            </a:r>
            <a:r>
              <a:rPr lang="en-GB" sz="2000" dirty="0">
                <a:latin typeface="Century Gothic" panose="020B0502020202020204" pitchFamily="34" charset="0"/>
              </a:rPr>
              <a:t> must live there… he wondered </a:t>
            </a:r>
            <a:r>
              <a:rPr lang="en-GB" sz="2000" b="1" dirty="0">
                <a:latin typeface="Century Gothic" panose="020B0502020202020204" pitchFamily="34" charset="0"/>
              </a:rPr>
              <a:t>how much larger </a:t>
            </a:r>
            <a:r>
              <a:rPr lang="en-GB" sz="2000" dirty="0">
                <a:latin typeface="Century Gothic" panose="020B0502020202020204" pitchFamily="34" charset="0"/>
              </a:rPr>
              <a:t>it was than him, so did some measurements.</a:t>
            </a:r>
          </a:p>
          <a:p>
            <a:pPr marL="0" indent="0" algn="ctr">
              <a:buFontTx/>
              <a:buNone/>
              <a:defRPr/>
            </a:pPr>
            <a:endParaRPr lang="en-GB" sz="2000" dirty="0">
              <a:latin typeface="Century Gothic" panose="020B0502020202020204" pitchFamily="34" charset="0"/>
            </a:endParaRPr>
          </a:p>
          <a:p>
            <a:pPr algn="ctr">
              <a:defRPr/>
            </a:pPr>
            <a:r>
              <a:rPr lang="en-GB" sz="2000" dirty="0">
                <a:latin typeface="Century Gothic" panose="020B0502020202020204" pitchFamily="34" charset="0"/>
              </a:rPr>
              <a:t>Use his measurements to </a:t>
            </a:r>
            <a:br>
              <a:rPr lang="en-GB" sz="2000" dirty="0">
                <a:latin typeface="Century Gothic" panose="020B0502020202020204" pitchFamily="34" charset="0"/>
              </a:rPr>
            </a:br>
            <a:r>
              <a:rPr lang="en-GB" sz="2000" dirty="0">
                <a:latin typeface="Century Gothic" panose="020B0502020202020204" pitchFamily="34" charset="0"/>
              </a:rPr>
              <a:t>estimate the height of </a:t>
            </a:r>
            <a:br>
              <a:rPr lang="en-GB" sz="2000" dirty="0">
                <a:latin typeface="Century Gothic" panose="020B0502020202020204" pitchFamily="34" charset="0"/>
              </a:rPr>
            </a:br>
            <a:r>
              <a:rPr lang="en-GB" sz="2000" dirty="0">
                <a:latin typeface="Century Gothic" panose="020B0502020202020204" pitchFamily="34" charset="0"/>
              </a:rPr>
              <a:t>the giant.</a:t>
            </a:r>
          </a:p>
          <a:p>
            <a:pPr marL="0" indent="0" algn="ctr">
              <a:buFontTx/>
              <a:buNone/>
              <a:defRPr/>
            </a:pPr>
            <a:endParaRPr lang="en-GB" sz="2000" dirty="0">
              <a:latin typeface="Century Gothic" panose="020B0502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39A1902-AE2E-40D2-AA70-7A34952DA76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22"/>
          <a:stretch/>
        </p:blipFill>
        <p:spPr>
          <a:xfrm>
            <a:off x="1978990" y="4888918"/>
            <a:ext cx="680745" cy="184537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51DB124-C758-4D5F-8969-C4B672577ED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22"/>
          <a:stretch/>
        </p:blipFill>
        <p:spPr>
          <a:xfrm>
            <a:off x="3127462" y="4062582"/>
            <a:ext cx="999728" cy="271007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5D7B389-FD6B-47B9-A969-C0EAB49010C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22"/>
          <a:stretch/>
        </p:blipFill>
        <p:spPr>
          <a:xfrm>
            <a:off x="4448039" y="3153326"/>
            <a:ext cx="1320577" cy="3579836"/>
          </a:xfrm>
          <a:prstGeom prst="rect">
            <a:avLst/>
          </a:prstGeom>
        </p:spPr>
      </p:pic>
      <p:pic>
        <p:nvPicPr>
          <p:cNvPr id="16" name="Picture 8" descr="Jack And The Beanstalk Png Clipart (1500x1500), Png Download">
            <a:extLst>
              <a:ext uri="{FF2B5EF4-FFF2-40B4-BE49-F238E27FC236}">
                <a16:creationId xmlns:a16="http://schemas.microsoft.com/office/drawing/2014/main" id="{B80D2A19-1B3C-4A87-8480-46FDB9EE3D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011" y="5646033"/>
            <a:ext cx="869594" cy="999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F5FC4065-FDD2-410D-B56B-041B2AE56689}"/>
              </a:ext>
            </a:extLst>
          </p:cNvPr>
          <p:cNvSpPr txBox="1"/>
          <p:nvPr/>
        </p:nvSpPr>
        <p:spPr>
          <a:xfrm>
            <a:off x="2058836" y="5239675"/>
            <a:ext cx="4249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dirty="0">
                <a:solidFill>
                  <a:schemeClr val="bg1"/>
                </a:solidFill>
                <a:latin typeface="+mj-lt"/>
              </a:rPr>
              <a:t>?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917B3F4-7CE8-470F-801C-6B6FA0461820}"/>
              </a:ext>
            </a:extLst>
          </p:cNvPr>
          <p:cNvSpPr txBox="1"/>
          <p:nvPr/>
        </p:nvSpPr>
        <p:spPr>
          <a:xfrm>
            <a:off x="3374713" y="4684189"/>
            <a:ext cx="4249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dirty="0">
                <a:solidFill>
                  <a:schemeClr val="bg1"/>
                </a:solidFill>
                <a:latin typeface="+mj-lt"/>
              </a:rPr>
              <a:t>?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A4D1698-33C4-4EC7-8B4F-9B9C17863D70}"/>
              </a:ext>
            </a:extLst>
          </p:cNvPr>
          <p:cNvSpPr txBox="1"/>
          <p:nvPr/>
        </p:nvSpPr>
        <p:spPr>
          <a:xfrm>
            <a:off x="4834514" y="3968009"/>
            <a:ext cx="4249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dirty="0">
                <a:solidFill>
                  <a:schemeClr val="bg1"/>
                </a:solidFill>
                <a:latin typeface="+mj-lt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4796550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1098766-4245-4D58-B5FA-27D95AFB840C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44000" cy="548680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GB" altLang="en-US" sz="3600" kern="0" dirty="0">
                <a:solidFill>
                  <a:schemeClr val="bg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Challenge</a:t>
            </a:r>
            <a:endParaRPr lang="en-US" altLang="en-US" sz="3600" kern="0" dirty="0">
              <a:solidFill>
                <a:schemeClr val="bg1"/>
              </a:solidFill>
              <a:latin typeface="Century Gothic" panose="020B0502020202020204" pitchFamily="34" charset="0"/>
              <a:ea typeface="Century Gothic" panose="020B0502020202020204" pitchFamily="34" charset="0"/>
              <a:cs typeface="Century Gothic" panose="020B0502020202020204" pitchFamily="34" charset="0"/>
            </a:endParaRP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3BC04E06-841D-4B13-9C60-6400A6DCE360}"/>
              </a:ext>
            </a:extLst>
          </p:cNvPr>
          <p:cNvSpPr txBox="1">
            <a:spLocks/>
          </p:cNvSpPr>
          <p:nvPr/>
        </p:nvSpPr>
        <p:spPr bwMode="auto">
          <a:xfrm>
            <a:off x="-794" y="692696"/>
            <a:ext cx="9144000" cy="6165304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FontTx/>
              <a:buNone/>
              <a:defRPr/>
            </a:pPr>
            <a:endParaRPr lang="en-GB" sz="2000" dirty="0">
              <a:latin typeface="Comic Sans MS" panose="030F0702030302020204" pitchFamily="66" charset="0"/>
            </a:endParaRPr>
          </a:p>
        </p:txBody>
      </p:sp>
      <p:pic>
        <p:nvPicPr>
          <p:cNvPr id="1030" name="Picture 6" descr="Giant Bean Stickers Jack - Beanstalk Jack And The Beanstalk Clipart (800x800), Png Download">
            <a:extLst>
              <a:ext uri="{FF2B5EF4-FFF2-40B4-BE49-F238E27FC236}">
                <a16:creationId xmlns:a16="http://schemas.microsoft.com/office/drawing/2014/main" id="{81BD0606-C1C8-4766-BEE1-2D832E289B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8911" y="910439"/>
            <a:ext cx="3276327" cy="5890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Scissors Chair Png Transparent - Chair Clipart Png (1433x2400), Png Download">
            <a:extLst>
              <a:ext uri="{FF2B5EF4-FFF2-40B4-BE49-F238E27FC236}">
                <a16:creationId xmlns:a16="http://schemas.microsoft.com/office/drawing/2014/main" id="{2786D436-C022-4FC0-A9B1-03571D70B2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834" y="2821946"/>
            <a:ext cx="742204" cy="1214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Transparent wooden chair png - Free Old Blue Wooden Chair - Chair Clipart ">
            <a:extLst>
              <a:ext uri="{FF2B5EF4-FFF2-40B4-BE49-F238E27FC236}">
                <a16:creationId xmlns:a16="http://schemas.microsoft.com/office/drawing/2014/main" id="{D0FB99CA-54F9-4AE1-A2E2-A27D3ED24E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8492" y="922511"/>
            <a:ext cx="1966930" cy="3298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D43395A9-C55A-4983-BBE4-1188F36CCD39}"/>
              </a:ext>
            </a:extLst>
          </p:cNvPr>
          <p:cNvCxnSpPr>
            <a:cxnSpLocks/>
          </p:cNvCxnSpPr>
          <p:nvPr/>
        </p:nvCxnSpPr>
        <p:spPr>
          <a:xfrm>
            <a:off x="1273114" y="2821946"/>
            <a:ext cx="0" cy="1033505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D079772B-CF59-4E2D-A9D3-B8FA65F7BE9E}"/>
              </a:ext>
            </a:extLst>
          </p:cNvPr>
          <p:cNvCxnSpPr>
            <a:cxnSpLocks/>
          </p:cNvCxnSpPr>
          <p:nvPr/>
        </p:nvCxnSpPr>
        <p:spPr>
          <a:xfrm>
            <a:off x="4729498" y="922511"/>
            <a:ext cx="0" cy="3113543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F905ABF8-4CC7-4B6C-80C5-B6DE24BEE2A8}"/>
              </a:ext>
            </a:extLst>
          </p:cNvPr>
          <p:cNvSpPr txBox="1"/>
          <p:nvPr/>
        </p:nvSpPr>
        <p:spPr>
          <a:xfrm>
            <a:off x="1273113" y="3140968"/>
            <a:ext cx="9453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entury Gothic" panose="020B0502020202020204" pitchFamily="34" charset="0"/>
              </a:rPr>
              <a:t>45cm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DCAD9B7-97F2-44BE-8A49-1C410CEE5B8B}"/>
              </a:ext>
            </a:extLst>
          </p:cNvPr>
          <p:cNvSpPr txBox="1"/>
          <p:nvPr/>
        </p:nvSpPr>
        <p:spPr>
          <a:xfrm>
            <a:off x="4729498" y="2237548"/>
            <a:ext cx="777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entury Gothic" panose="020B0502020202020204" pitchFamily="34" charset="0"/>
              </a:rPr>
              <a:t>1.8m</a:t>
            </a:r>
          </a:p>
        </p:txBody>
      </p:sp>
      <p:pic>
        <p:nvPicPr>
          <p:cNvPr id="26" name="Picture 8" descr="Jack And The Beanstalk Png Clipart (1500x1500), Png Download">
            <a:extLst>
              <a:ext uri="{FF2B5EF4-FFF2-40B4-BE49-F238E27FC236}">
                <a16:creationId xmlns:a16="http://schemas.microsoft.com/office/drawing/2014/main" id="{38F8070C-34B9-40CB-9A18-ED908B1BB0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4186" y="4930126"/>
            <a:ext cx="1314726" cy="1511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4022E78-E760-4922-9081-5BE116DC6B43}"/>
              </a:ext>
            </a:extLst>
          </p:cNvPr>
          <p:cNvCxnSpPr>
            <a:cxnSpLocks/>
          </p:cNvCxnSpPr>
          <p:nvPr/>
        </p:nvCxnSpPr>
        <p:spPr>
          <a:xfrm flipH="1">
            <a:off x="2943720" y="5035934"/>
            <a:ext cx="1" cy="1405935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0B043046-34C3-40C1-A012-86198A64BDBB}"/>
              </a:ext>
            </a:extLst>
          </p:cNvPr>
          <p:cNvSpPr txBox="1"/>
          <p:nvPr/>
        </p:nvSpPr>
        <p:spPr>
          <a:xfrm>
            <a:off x="2945725" y="5554235"/>
            <a:ext cx="11166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entury Gothic" panose="020B0502020202020204" pitchFamily="34" charset="0"/>
              </a:rPr>
              <a:t>1.6m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90126CB3-6C74-44E1-90B3-FCC58D914A5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322"/>
          <a:stretch/>
        </p:blipFill>
        <p:spPr>
          <a:xfrm>
            <a:off x="5140319" y="3071235"/>
            <a:ext cx="1375687" cy="3729229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B46B227C-F6CE-4AC1-8B61-40599491AA72}"/>
              </a:ext>
            </a:extLst>
          </p:cNvPr>
          <p:cNvSpPr txBox="1"/>
          <p:nvPr/>
        </p:nvSpPr>
        <p:spPr>
          <a:xfrm>
            <a:off x="5506847" y="4067620"/>
            <a:ext cx="80210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dirty="0">
                <a:solidFill>
                  <a:schemeClr val="bg1"/>
                </a:solidFill>
                <a:latin typeface="+mj-lt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820099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1098766-4245-4D58-B5FA-27D95AFB840C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44000" cy="548680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GB" altLang="en-US" sz="3600" kern="0" dirty="0">
                <a:solidFill>
                  <a:schemeClr val="bg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Challenge</a:t>
            </a:r>
            <a:endParaRPr lang="en-US" altLang="en-US" sz="3600" kern="0" dirty="0">
              <a:solidFill>
                <a:schemeClr val="bg1"/>
              </a:solidFill>
              <a:latin typeface="Century Gothic" panose="020B0502020202020204" pitchFamily="34" charset="0"/>
              <a:ea typeface="Century Gothic" panose="020B0502020202020204" pitchFamily="34" charset="0"/>
              <a:cs typeface="Century Gothic" panose="020B0502020202020204" pitchFamily="34" charset="0"/>
            </a:endParaRP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3BC04E06-841D-4B13-9C60-6400A6DCE360}"/>
              </a:ext>
            </a:extLst>
          </p:cNvPr>
          <p:cNvSpPr txBox="1">
            <a:spLocks/>
          </p:cNvSpPr>
          <p:nvPr/>
        </p:nvSpPr>
        <p:spPr bwMode="auto">
          <a:xfrm>
            <a:off x="-794" y="692696"/>
            <a:ext cx="9144000" cy="6165304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FontTx/>
              <a:buNone/>
              <a:defRPr/>
            </a:pPr>
            <a:endParaRPr lang="en-GB" sz="2000" dirty="0">
              <a:latin typeface="Comic Sans MS" panose="030F0702030302020204" pitchFamily="66" charset="0"/>
            </a:endParaRPr>
          </a:p>
        </p:txBody>
      </p:sp>
      <p:pic>
        <p:nvPicPr>
          <p:cNvPr id="1030" name="Picture 6" descr="Giant Bean Stickers Jack - Beanstalk Jack And The Beanstalk Clipart (800x800), Png Download">
            <a:extLst>
              <a:ext uri="{FF2B5EF4-FFF2-40B4-BE49-F238E27FC236}">
                <a16:creationId xmlns:a16="http://schemas.microsoft.com/office/drawing/2014/main" id="{81BD0606-C1C8-4766-BEE1-2D832E289B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8911" y="910439"/>
            <a:ext cx="3276327" cy="5890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D43395A9-C55A-4983-BBE4-1188F36CCD39}"/>
              </a:ext>
            </a:extLst>
          </p:cNvPr>
          <p:cNvCxnSpPr>
            <a:cxnSpLocks/>
          </p:cNvCxnSpPr>
          <p:nvPr/>
        </p:nvCxnSpPr>
        <p:spPr>
          <a:xfrm flipH="1">
            <a:off x="468483" y="3903400"/>
            <a:ext cx="606244" cy="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F905ABF8-4CC7-4B6C-80C5-B6DE24BEE2A8}"/>
              </a:ext>
            </a:extLst>
          </p:cNvPr>
          <p:cNvSpPr txBox="1"/>
          <p:nvPr/>
        </p:nvSpPr>
        <p:spPr>
          <a:xfrm>
            <a:off x="495764" y="3903400"/>
            <a:ext cx="777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entury Gothic" panose="020B0502020202020204" pitchFamily="34" charset="0"/>
              </a:rPr>
              <a:t>5cm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DCAD9B7-97F2-44BE-8A49-1C410CEE5B8B}"/>
              </a:ext>
            </a:extLst>
          </p:cNvPr>
          <p:cNvSpPr txBox="1"/>
          <p:nvPr/>
        </p:nvSpPr>
        <p:spPr>
          <a:xfrm>
            <a:off x="3279556" y="4067620"/>
            <a:ext cx="10687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entury Gothic" panose="020B0502020202020204" pitchFamily="34" charset="0"/>
              </a:rPr>
              <a:t>15cm</a:t>
            </a:r>
          </a:p>
        </p:txBody>
      </p:sp>
      <p:pic>
        <p:nvPicPr>
          <p:cNvPr id="26" name="Picture 8" descr="Jack And The Beanstalk Png Clipart (1500x1500), Png Download">
            <a:extLst>
              <a:ext uri="{FF2B5EF4-FFF2-40B4-BE49-F238E27FC236}">
                <a16:creationId xmlns:a16="http://schemas.microsoft.com/office/drawing/2014/main" id="{38F8070C-34B9-40CB-9A18-ED908B1BB0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4186" y="4930126"/>
            <a:ext cx="1314726" cy="1511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4022E78-E760-4922-9081-5BE116DC6B43}"/>
              </a:ext>
            </a:extLst>
          </p:cNvPr>
          <p:cNvCxnSpPr>
            <a:cxnSpLocks/>
          </p:cNvCxnSpPr>
          <p:nvPr/>
        </p:nvCxnSpPr>
        <p:spPr>
          <a:xfrm flipH="1">
            <a:off x="2943720" y="5035934"/>
            <a:ext cx="1" cy="1405935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0B043046-34C3-40C1-A012-86198A64BDBB}"/>
              </a:ext>
            </a:extLst>
          </p:cNvPr>
          <p:cNvSpPr txBox="1"/>
          <p:nvPr/>
        </p:nvSpPr>
        <p:spPr>
          <a:xfrm>
            <a:off x="2945725" y="5554235"/>
            <a:ext cx="11166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entury Gothic" panose="020B0502020202020204" pitchFamily="34" charset="0"/>
              </a:rPr>
              <a:t>1.6m</a:t>
            </a:r>
          </a:p>
        </p:txBody>
      </p:sp>
      <p:pic>
        <p:nvPicPr>
          <p:cNvPr id="3074" name="Picture 2" descr="Mcoon Clip Art - Egg Cup Clipart - Png Download (448x800), Png Download">
            <a:extLst>
              <a:ext uri="{FF2B5EF4-FFF2-40B4-BE49-F238E27FC236}">
                <a16:creationId xmlns:a16="http://schemas.microsoft.com/office/drawing/2014/main" id="{C31E1954-C43F-417F-9E83-B81CD01A3B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483" y="2766480"/>
            <a:ext cx="606244" cy="1088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2EDBCAF-A333-4699-98AA-CB832D543FC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6E6E6"/>
              </a:clrFrom>
              <a:clrTo>
                <a:srgbClr val="E6E6E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68913" y="910438"/>
            <a:ext cx="1719912" cy="3144379"/>
          </a:xfrm>
          <a:prstGeom prst="rect">
            <a:avLst/>
          </a:prstGeom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A29C9AE-A287-451F-ADD9-6E4E6A69DF1A}"/>
              </a:ext>
            </a:extLst>
          </p:cNvPr>
          <p:cNvCxnSpPr>
            <a:cxnSpLocks/>
          </p:cNvCxnSpPr>
          <p:nvPr/>
        </p:nvCxnSpPr>
        <p:spPr>
          <a:xfrm flipH="1" flipV="1">
            <a:off x="2710164" y="4036055"/>
            <a:ext cx="1861836" cy="18762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CA58CEC7-D377-43C8-9A7A-EBF04194366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322"/>
          <a:stretch/>
        </p:blipFill>
        <p:spPr>
          <a:xfrm>
            <a:off x="5140319" y="3071235"/>
            <a:ext cx="1375687" cy="3729229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EC9DC7F1-63D7-4F16-B806-DB87EF66D4CF}"/>
              </a:ext>
            </a:extLst>
          </p:cNvPr>
          <p:cNvSpPr txBox="1"/>
          <p:nvPr/>
        </p:nvSpPr>
        <p:spPr>
          <a:xfrm>
            <a:off x="5506847" y="4067620"/>
            <a:ext cx="80210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dirty="0">
                <a:solidFill>
                  <a:schemeClr val="bg1"/>
                </a:solidFill>
                <a:latin typeface="+mj-lt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248237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1098766-4245-4D58-B5FA-27D95AFB840C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44000" cy="548680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GB" altLang="en-US" sz="3600" kern="0" dirty="0">
                <a:solidFill>
                  <a:schemeClr val="bg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Challenge</a:t>
            </a:r>
            <a:endParaRPr lang="en-US" altLang="en-US" sz="3600" kern="0" dirty="0">
              <a:solidFill>
                <a:schemeClr val="bg1"/>
              </a:solidFill>
              <a:latin typeface="Century Gothic" panose="020B0502020202020204" pitchFamily="34" charset="0"/>
              <a:ea typeface="Century Gothic" panose="020B0502020202020204" pitchFamily="34" charset="0"/>
              <a:cs typeface="Century Gothic" panose="020B0502020202020204" pitchFamily="34" charset="0"/>
            </a:endParaRP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3BC04E06-841D-4B13-9C60-6400A6DCE360}"/>
              </a:ext>
            </a:extLst>
          </p:cNvPr>
          <p:cNvSpPr txBox="1">
            <a:spLocks/>
          </p:cNvSpPr>
          <p:nvPr/>
        </p:nvSpPr>
        <p:spPr bwMode="auto">
          <a:xfrm>
            <a:off x="-794" y="692696"/>
            <a:ext cx="9144000" cy="6165304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FontTx/>
              <a:buNone/>
              <a:defRPr/>
            </a:pPr>
            <a:endParaRPr lang="en-GB" sz="2000" dirty="0">
              <a:latin typeface="Comic Sans MS" panose="030F0702030302020204" pitchFamily="66" charset="0"/>
            </a:endParaRPr>
          </a:p>
        </p:txBody>
      </p:sp>
      <p:pic>
        <p:nvPicPr>
          <p:cNvPr id="1030" name="Picture 6" descr="Giant Bean Stickers Jack - Beanstalk Jack And The Beanstalk Clipart (800x800), Png Download">
            <a:extLst>
              <a:ext uri="{FF2B5EF4-FFF2-40B4-BE49-F238E27FC236}">
                <a16:creationId xmlns:a16="http://schemas.microsoft.com/office/drawing/2014/main" id="{81BD0606-C1C8-4766-BEE1-2D832E289B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8911" y="910439"/>
            <a:ext cx="3276327" cy="5890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D43395A9-C55A-4983-BBE4-1188F36CCD39}"/>
              </a:ext>
            </a:extLst>
          </p:cNvPr>
          <p:cNvCxnSpPr>
            <a:cxnSpLocks/>
          </p:cNvCxnSpPr>
          <p:nvPr/>
        </p:nvCxnSpPr>
        <p:spPr>
          <a:xfrm flipH="1">
            <a:off x="468483" y="3903400"/>
            <a:ext cx="985703" cy="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F905ABF8-4CC7-4B6C-80C5-B6DE24BEE2A8}"/>
              </a:ext>
            </a:extLst>
          </p:cNvPr>
          <p:cNvSpPr txBox="1"/>
          <p:nvPr/>
        </p:nvSpPr>
        <p:spPr>
          <a:xfrm>
            <a:off x="690331" y="3921129"/>
            <a:ext cx="777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entury Gothic" panose="020B0502020202020204" pitchFamily="34" charset="0"/>
              </a:rPr>
              <a:t>1m</a:t>
            </a:r>
          </a:p>
        </p:txBody>
      </p:sp>
      <p:pic>
        <p:nvPicPr>
          <p:cNvPr id="26" name="Picture 8" descr="Jack And The Beanstalk Png Clipart (1500x1500), Png Download">
            <a:extLst>
              <a:ext uri="{FF2B5EF4-FFF2-40B4-BE49-F238E27FC236}">
                <a16:creationId xmlns:a16="http://schemas.microsoft.com/office/drawing/2014/main" id="{38F8070C-34B9-40CB-9A18-ED908B1BB0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4186" y="4930126"/>
            <a:ext cx="1314726" cy="1511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4022E78-E760-4922-9081-5BE116DC6B43}"/>
              </a:ext>
            </a:extLst>
          </p:cNvPr>
          <p:cNvCxnSpPr>
            <a:cxnSpLocks/>
          </p:cNvCxnSpPr>
          <p:nvPr/>
        </p:nvCxnSpPr>
        <p:spPr>
          <a:xfrm flipH="1">
            <a:off x="2943720" y="5035934"/>
            <a:ext cx="1" cy="1405935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0B043046-34C3-40C1-A012-86198A64BDBB}"/>
              </a:ext>
            </a:extLst>
          </p:cNvPr>
          <p:cNvSpPr txBox="1"/>
          <p:nvPr/>
        </p:nvSpPr>
        <p:spPr>
          <a:xfrm>
            <a:off x="2945725" y="5554235"/>
            <a:ext cx="11166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entury Gothic" panose="020B0502020202020204" pitchFamily="34" charset="0"/>
              </a:rPr>
              <a:t>1.6m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CA58CEC7-D377-43C8-9A7A-EBF04194366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322"/>
          <a:stretch/>
        </p:blipFill>
        <p:spPr>
          <a:xfrm>
            <a:off x="5621105" y="3071235"/>
            <a:ext cx="1375687" cy="3729229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EC9DC7F1-63D7-4F16-B806-DB87EF66D4CF}"/>
              </a:ext>
            </a:extLst>
          </p:cNvPr>
          <p:cNvSpPr txBox="1"/>
          <p:nvPr/>
        </p:nvSpPr>
        <p:spPr>
          <a:xfrm>
            <a:off x="5987633" y="4067620"/>
            <a:ext cx="80210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dirty="0">
                <a:solidFill>
                  <a:schemeClr val="bg1"/>
                </a:solidFill>
                <a:latin typeface="+mj-lt"/>
              </a:rPr>
              <a:t>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832FCB3-9DA8-476C-AB99-66D128DE51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484" y="2204864"/>
            <a:ext cx="1084351" cy="1626527"/>
          </a:xfrm>
          <a:prstGeom prst="rect">
            <a:avLst/>
          </a:prstGeom>
        </p:spPr>
      </p:pic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0A6B0839-FC0B-4A0C-9502-FC17532EF16A}"/>
              </a:ext>
            </a:extLst>
          </p:cNvPr>
          <p:cNvCxnSpPr>
            <a:cxnSpLocks/>
          </p:cNvCxnSpPr>
          <p:nvPr/>
        </p:nvCxnSpPr>
        <p:spPr>
          <a:xfrm>
            <a:off x="1677818" y="2204864"/>
            <a:ext cx="0" cy="1626528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DDD31CEB-4ED8-47C3-A4EE-EA1E9F88B4E1}"/>
              </a:ext>
            </a:extLst>
          </p:cNvPr>
          <p:cNvSpPr txBox="1"/>
          <p:nvPr/>
        </p:nvSpPr>
        <p:spPr>
          <a:xfrm>
            <a:off x="1645167" y="2745828"/>
            <a:ext cx="10212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entury Gothic" panose="020B0502020202020204" pitchFamily="34" charset="0"/>
              </a:rPr>
              <a:t>1.4m</a:t>
            </a:r>
          </a:p>
        </p:txBody>
      </p:sp>
      <p:pic>
        <p:nvPicPr>
          <p:cNvPr id="12" name="Picture 11" descr="A black and yellow piano&#10;&#10;Description automatically generated with low confidence">
            <a:extLst>
              <a:ext uri="{FF2B5EF4-FFF2-40B4-BE49-F238E27FC236}">
                <a16:creationId xmlns:a16="http://schemas.microsoft.com/office/drawing/2014/main" id="{0DEC3BC8-61FB-47D6-B117-6D4E663084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7466" y="999553"/>
            <a:ext cx="2520381" cy="3211223"/>
          </a:xfrm>
          <a:prstGeom prst="rect">
            <a:avLst/>
          </a:prstGeom>
        </p:spPr>
      </p:pic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F2DBD8C2-917B-48C4-9253-52E689EB9A17}"/>
              </a:ext>
            </a:extLst>
          </p:cNvPr>
          <p:cNvCxnSpPr>
            <a:cxnSpLocks/>
          </p:cNvCxnSpPr>
          <p:nvPr/>
        </p:nvCxnSpPr>
        <p:spPr>
          <a:xfrm flipH="1">
            <a:off x="5037847" y="1042595"/>
            <a:ext cx="34069" cy="3168181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B83B9154-8204-465F-858C-4B6AFE62C41E}"/>
              </a:ext>
            </a:extLst>
          </p:cNvPr>
          <p:cNvSpPr txBox="1"/>
          <p:nvPr/>
        </p:nvSpPr>
        <p:spPr>
          <a:xfrm>
            <a:off x="5079854" y="2203711"/>
            <a:ext cx="10212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entury Gothic" panose="020B0502020202020204" pitchFamily="34" charset="0"/>
              </a:rPr>
              <a:t>7m</a:t>
            </a:r>
          </a:p>
        </p:txBody>
      </p:sp>
    </p:spTree>
    <p:extLst>
      <p:ext uri="{BB962C8B-B14F-4D97-AF65-F5344CB8AC3E}">
        <p14:creationId xmlns:p14="http://schemas.microsoft.com/office/powerpoint/2010/main" val="6596892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1098766-4245-4D58-B5FA-27D95AFB840C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44000" cy="548680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GB" altLang="en-US" sz="3600" kern="0" dirty="0">
                <a:solidFill>
                  <a:schemeClr val="bg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Challenge</a:t>
            </a:r>
            <a:endParaRPr lang="en-US" altLang="en-US" sz="3600" kern="0" dirty="0">
              <a:solidFill>
                <a:schemeClr val="bg1"/>
              </a:solidFill>
              <a:latin typeface="Century Gothic" panose="020B0502020202020204" pitchFamily="34" charset="0"/>
              <a:ea typeface="Century Gothic" panose="020B0502020202020204" pitchFamily="34" charset="0"/>
              <a:cs typeface="Century Gothic" panose="020B0502020202020204" pitchFamily="34" charset="0"/>
            </a:endParaRP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3BC04E06-841D-4B13-9C60-6400A6DCE360}"/>
              </a:ext>
            </a:extLst>
          </p:cNvPr>
          <p:cNvSpPr txBox="1">
            <a:spLocks/>
          </p:cNvSpPr>
          <p:nvPr/>
        </p:nvSpPr>
        <p:spPr bwMode="auto">
          <a:xfrm>
            <a:off x="-794" y="692696"/>
            <a:ext cx="9144000" cy="6165304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FontTx/>
              <a:buNone/>
              <a:defRPr/>
            </a:pPr>
            <a:r>
              <a:rPr lang="en-GB" sz="2000" dirty="0">
                <a:latin typeface="Century Gothic" panose="020B0502020202020204" pitchFamily="34" charset="0"/>
              </a:rPr>
              <a:t>What is the same? What is different?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B42483-4979-4E69-9BAF-8A76C460B6D4}"/>
              </a:ext>
            </a:extLst>
          </p:cNvPr>
          <p:cNvSpPr/>
          <p:nvPr/>
        </p:nvSpPr>
        <p:spPr>
          <a:xfrm>
            <a:off x="324084" y="961244"/>
            <a:ext cx="540000" cy="9000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003E941-0DF8-4D45-9CC9-9701A1D2BEB7}"/>
              </a:ext>
            </a:extLst>
          </p:cNvPr>
          <p:cNvCxnSpPr>
            <a:cxnSpLocks/>
          </p:cNvCxnSpPr>
          <p:nvPr/>
        </p:nvCxnSpPr>
        <p:spPr>
          <a:xfrm>
            <a:off x="947457" y="925965"/>
            <a:ext cx="0" cy="935279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88D00207-E2C5-4FBC-A57A-DC861D83EDDB}"/>
              </a:ext>
            </a:extLst>
          </p:cNvPr>
          <p:cNvCxnSpPr>
            <a:cxnSpLocks/>
          </p:cNvCxnSpPr>
          <p:nvPr/>
        </p:nvCxnSpPr>
        <p:spPr>
          <a:xfrm>
            <a:off x="282397" y="1998020"/>
            <a:ext cx="623373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9CE19647-F430-493F-BAB4-A37085498DFB}"/>
              </a:ext>
            </a:extLst>
          </p:cNvPr>
          <p:cNvSpPr txBox="1"/>
          <p:nvPr/>
        </p:nvSpPr>
        <p:spPr>
          <a:xfrm flipH="1">
            <a:off x="947457" y="1288794"/>
            <a:ext cx="6504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entury Gothic" panose="020B0502020202020204" pitchFamily="34" charset="0"/>
              </a:rPr>
              <a:t>5m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EB83414-0DED-46A8-90AB-A1C8472E0C03}"/>
              </a:ext>
            </a:extLst>
          </p:cNvPr>
          <p:cNvSpPr txBox="1"/>
          <p:nvPr/>
        </p:nvSpPr>
        <p:spPr>
          <a:xfrm>
            <a:off x="319200" y="1940195"/>
            <a:ext cx="7275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entury Gothic" panose="020B0502020202020204" pitchFamily="34" charset="0"/>
              </a:rPr>
              <a:t>3m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B5A3DD2-4664-49A0-A850-F15ECD3C1E94}"/>
              </a:ext>
            </a:extLst>
          </p:cNvPr>
          <p:cNvGrpSpPr/>
          <p:nvPr/>
        </p:nvGrpSpPr>
        <p:grpSpPr>
          <a:xfrm>
            <a:off x="906625" y="2595144"/>
            <a:ext cx="3298630" cy="4302331"/>
            <a:chOff x="3098587" y="461878"/>
            <a:chExt cx="3298630" cy="4302331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29AB1F66-10D0-47CD-9914-76D9DB3625FE}"/>
                </a:ext>
              </a:extLst>
            </p:cNvPr>
            <p:cNvSpPr/>
            <p:nvPr/>
          </p:nvSpPr>
          <p:spPr>
            <a:xfrm>
              <a:off x="3098587" y="461878"/>
              <a:ext cx="2156945" cy="3600000"/>
            </a:xfrm>
            <a:prstGeom prst="rect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entury Gothic" panose="020B0502020202020204" pitchFamily="34" charset="0"/>
              </a:endParaRPr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30492D8F-8107-4C5E-95CF-347F59E8A140}"/>
                </a:ext>
              </a:extLst>
            </p:cNvPr>
            <p:cNvCxnSpPr>
              <a:cxnSpLocks/>
            </p:cNvCxnSpPr>
            <p:nvPr/>
          </p:nvCxnSpPr>
          <p:spPr>
            <a:xfrm>
              <a:off x="5507974" y="461878"/>
              <a:ext cx="0" cy="360000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53175312-E6B6-4841-BE3A-5E45F0CEED39}"/>
                </a:ext>
              </a:extLst>
            </p:cNvPr>
            <p:cNvCxnSpPr>
              <a:cxnSpLocks/>
            </p:cNvCxnSpPr>
            <p:nvPr/>
          </p:nvCxnSpPr>
          <p:spPr>
            <a:xfrm>
              <a:off x="3098587" y="4274188"/>
              <a:ext cx="2156946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E03D819-FD4C-4C9A-8E95-E9CB8BB998CA}"/>
                </a:ext>
              </a:extLst>
            </p:cNvPr>
            <p:cNvSpPr txBox="1"/>
            <p:nvPr/>
          </p:nvSpPr>
          <p:spPr>
            <a:xfrm>
              <a:off x="5584174" y="2031045"/>
              <a:ext cx="8130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Century Gothic" panose="020B0502020202020204" pitchFamily="34" charset="0"/>
                </a:rPr>
                <a:t>20m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DC260FC-B828-4240-9A08-502C1F266739}"/>
                </a:ext>
              </a:extLst>
            </p:cNvPr>
            <p:cNvSpPr txBox="1"/>
            <p:nvPr/>
          </p:nvSpPr>
          <p:spPr>
            <a:xfrm>
              <a:off x="3805079" y="4302544"/>
              <a:ext cx="8130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Century Gothic" panose="020B0502020202020204" pitchFamily="34" charset="0"/>
                </a:rPr>
                <a:t>12m</a:t>
              </a:r>
            </a:p>
          </p:txBody>
        </p:sp>
      </p:grpSp>
      <p:sp>
        <p:nvSpPr>
          <p:cNvPr id="45" name="Rectangle 44">
            <a:extLst>
              <a:ext uri="{FF2B5EF4-FFF2-40B4-BE49-F238E27FC236}">
                <a16:creationId xmlns:a16="http://schemas.microsoft.com/office/drawing/2014/main" id="{22B5570C-F8D7-4B65-9645-ACBFAC6A8CB4}"/>
              </a:ext>
            </a:extLst>
          </p:cNvPr>
          <p:cNvSpPr/>
          <p:nvPr/>
        </p:nvSpPr>
        <p:spPr>
          <a:xfrm>
            <a:off x="909978" y="5295144"/>
            <a:ext cx="540000" cy="9000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17E1B97E-7C42-4761-9896-F0FA11CFA8F6}"/>
              </a:ext>
            </a:extLst>
          </p:cNvPr>
          <p:cNvSpPr/>
          <p:nvPr/>
        </p:nvSpPr>
        <p:spPr>
          <a:xfrm>
            <a:off x="1449978" y="5295144"/>
            <a:ext cx="540000" cy="9000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15E33AE4-7536-46EF-9B33-517F56A1C338}"/>
              </a:ext>
            </a:extLst>
          </p:cNvPr>
          <p:cNvSpPr/>
          <p:nvPr/>
        </p:nvSpPr>
        <p:spPr>
          <a:xfrm>
            <a:off x="1983571" y="5295144"/>
            <a:ext cx="540000" cy="9000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56859A72-FE0D-4902-A8B5-8D87F0A194DE}"/>
              </a:ext>
            </a:extLst>
          </p:cNvPr>
          <p:cNvSpPr/>
          <p:nvPr/>
        </p:nvSpPr>
        <p:spPr>
          <a:xfrm>
            <a:off x="2523571" y="5295144"/>
            <a:ext cx="540000" cy="9000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8638A1BC-D9D1-47FB-8CFA-3D81AC4CE187}"/>
              </a:ext>
            </a:extLst>
          </p:cNvPr>
          <p:cNvSpPr/>
          <p:nvPr/>
        </p:nvSpPr>
        <p:spPr>
          <a:xfrm>
            <a:off x="909978" y="4395144"/>
            <a:ext cx="540000" cy="9000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1EE43752-5C3B-42DF-9CC5-7732892B2B8A}"/>
              </a:ext>
            </a:extLst>
          </p:cNvPr>
          <p:cNvSpPr/>
          <p:nvPr/>
        </p:nvSpPr>
        <p:spPr>
          <a:xfrm>
            <a:off x="906625" y="3504856"/>
            <a:ext cx="540000" cy="9000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AB316014-0FE6-45BD-9A75-439E8A112335}"/>
              </a:ext>
            </a:extLst>
          </p:cNvPr>
          <p:cNvSpPr/>
          <p:nvPr/>
        </p:nvSpPr>
        <p:spPr>
          <a:xfrm>
            <a:off x="909978" y="2599972"/>
            <a:ext cx="540000" cy="9000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9199B5A6-0AEB-4845-9EA5-7879FC6DB3BC}"/>
              </a:ext>
            </a:extLst>
          </p:cNvPr>
          <p:cNvGrpSpPr/>
          <p:nvPr/>
        </p:nvGrpSpPr>
        <p:grpSpPr>
          <a:xfrm>
            <a:off x="4890938" y="2599972"/>
            <a:ext cx="4217566" cy="4302331"/>
            <a:chOff x="3098587" y="461878"/>
            <a:chExt cx="4217566" cy="4302331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A7DF649F-0FF9-42FD-BCEC-2889E4A3200A}"/>
                </a:ext>
              </a:extLst>
            </p:cNvPr>
            <p:cNvSpPr/>
            <p:nvPr/>
          </p:nvSpPr>
          <p:spPr>
            <a:xfrm>
              <a:off x="3098587" y="461878"/>
              <a:ext cx="3233932" cy="3600000"/>
            </a:xfrm>
            <a:prstGeom prst="rect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entury Gothic" panose="020B0502020202020204" pitchFamily="34" charset="0"/>
              </a:endParaRPr>
            </a:p>
          </p:txBody>
        </p: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F66CEA2C-51A9-4A4E-8966-026D0791E31A}"/>
                </a:ext>
              </a:extLst>
            </p:cNvPr>
            <p:cNvCxnSpPr>
              <a:cxnSpLocks/>
            </p:cNvCxnSpPr>
            <p:nvPr/>
          </p:nvCxnSpPr>
          <p:spPr>
            <a:xfrm>
              <a:off x="6571847" y="462704"/>
              <a:ext cx="0" cy="360000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91DAE3F4-E4FA-4996-81FC-17E498AF8A6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98587" y="4269360"/>
              <a:ext cx="2993430" cy="4828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89DB5B8D-B7DA-4E4E-BE1C-C2E9A6F68D5F}"/>
                </a:ext>
              </a:extLst>
            </p:cNvPr>
            <p:cNvSpPr txBox="1"/>
            <p:nvPr/>
          </p:nvSpPr>
          <p:spPr>
            <a:xfrm>
              <a:off x="6503110" y="2053377"/>
              <a:ext cx="8130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Century Gothic" panose="020B0502020202020204" pitchFamily="34" charset="0"/>
                </a:rPr>
                <a:t>20m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A6C8F6DB-64CB-4E92-B3E4-A5BBFC32A9F2}"/>
                </a:ext>
              </a:extLst>
            </p:cNvPr>
            <p:cNvSpPr txBox="1"/>
            <p:nvPr/>
          </p:nvSpPr>
          <p:spPr>
            <a:xfrm>
              <a:off x="4345079" y="4302544"/>
              <a:ext cx="8130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Century Gothic" panose="020B0502020202020204" pitchFamily="34" charset="0"/>
                </a:rPr>
                <a:t>18m</a:t>
              </a:r>
            </a:p>
          </p:txBody>
        </p:sp>
      </p:grpSp>
      <p:sp>
        <p:nvSpPr>
          <p:cNvPr id="59" name="Rectangle 58">
            <a:extLst>
              <a:ext uri="{FF2B5EF4-FFF2-40B4-BE49-F238E27FC236}">
                <a16:creationId xmlns:a16="http://schemas.microsoft.com/office/drawing/2014/main" id="{D3DC08B2-6EB4-472B-ACAF-66166A52A81F}"/>
              </a:ext>
            </a:extLst>
          </p:cNvPr>
          <p:cNvSpPr/>
          <p:nvPr/>
        </p:nvSpPr>
        <p:spPr>
          <a:xfrm>
            <a:off x="4894291" y="5299972"/>
            <a:ext cx="540000" cy="9000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A0528C4D-8636-4C62-9215-92EB6967F3ED}"/>
              </a:ext>
            </a:extLst>
          </p:cNvPr>
          <p:cNvSpPr/>
          <p:nvPr/>
        </p:nvSpPr>
        <p:spPr>
          <a:xfrm>
            <a:off x="5434291" y="5299972"/>
            <a:ext cx="540000" cy="9000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A7922469-C376-4C43-A0F9-658FF23422BB}"/>
              </a:ext>
            </a:extLst>
          </p:cNvPr>
          <p:cNvSpPr/>
          <p:nvPr/>
        </p:nvSpPr>
        <p:spPr>
          <a:xfrm>
            <a:off x="5967884" y="5299972"/>
            <a:ext cx="540000" cy="9000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7D72137E-927F-4F0D-9C72-1E32BAF5C1E5}"/>
              </a:ext>
            </a:extLst>
          </p:cNvPr>
          <p:cNvSpPr/>
          <p:nvPr/>
        </p:nvSpPr>
        <p:spPr>
          <a:xfrm>
            <a:off x="6507884" y="5299972"/>
            <a:ext cx="540000" cy="9000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AC8A3AAD-540D-4566-96C1-E27375E9DE15}"/>
              </a:ext>
            </a:extLst>
          </p:cNvPr>
          <p:cNvSpPr/>
          <p:nvPr/>
        </p:nvSpPr>
        <p:spPr>
          <a:xfrm>
            <a:off x="4894291" y="4399972"/>
            <a:ext cx="540000" cy="9000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7EEA7E64-ADA6-4D3E-B775-127998620104}"/>
              </a:ext>
            </a:extLst>
          </p:cNvPr>
          <p:cNvSpPr/>
          <p:nvPr/>
        </p:nvSpPr>
        <p:spPr>
          <a:xfrm>
            <a:off x="4890938" y="3509684"/>
            <a:ext cx="540000" cy="9000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9CA3EF4E-BDC4-4BDA-99BA-442E15CF1704}"/>
              </a:ext>
            </a:extLst>
          </p:cNvPr>
          <p:cNvSpPr/>
          <p:nvPr/>
        </p:nvSpPr>
        <p:spPr>
          <a:xfrm>
            <a:off x="4894291" y="2604800"/>
            <a:ext cx="540000" cy="9000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9431EFB9-9DB3-49BB-9456-77543DE76916}"/>
              </a:ext>
            </a:extLst>
          </p:cNvPr>
          <p:cNvSpPr/>
          <p:nvPr/>
        </p:nvSpPr>
        <p:spPr>
          <a:xfrm>
            <a:off x="7051637" y="5299972"/>
            <a:ext cx="540000" cy="9000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3F6F48A2-D5AD-4BC3-9908-52109978E04D}"/>
              </a:ext>
            </a:extLst>
          </p:cNvPr>
          <p:cNvSpPr/>
          <p:nvPr/>
        </p:nvSpPr>
        <p:spPr>
          <a:xfrm>
            <a:off x="7584870" y="5299972"/>
            <a:ext cx="540000" cy="9000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98B82D75-C60F-499A-93F8-989E5FC62A8B}"/>
              </a:ext>
            </a:extLst>
          </p:cNvPr>
          <p:cNvSpPr/>
          <p:nvPr/>
        </p:nvSpPr>
        <p:spPr>
          <a:xfrm>
            <a:off x="1453772" y="4395226"/>
            <a:ext cx="540000" cy="9000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F0B91F12-114B-4232-BFDD-13BB6710E1B8}"/>
              </a:ext>
            </a:extLst>
          </p:cNvPr>
          <p:cNvSpPr/>
          <p:nvPr/>
        </p:nvSpPr>
        <p:spPr>
          <a:xfrm>
            <a:off x="1450419" y="3504938"/>
            <a:ext cx="540000" cy="9000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0648A458-B649-4433-B45B-54F55547F5C2}"/>
              </a:ext>
            </a:extLst>
          </p:cNvPr>
          <p:cNvSpPr/>
          <p:nvPr/>
        </p:nvSpPr>
        <p:spPr>
          <a:xfrm>
            <a:off x="1453772" y="2600054"/>
            <a:ext cx="540000" cy="9000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04B3C64A-7BFF-4C16-B4DE-51AA77911882}"/>
              </a:ext>
            </a:extLst>
          </p:cNvPr>
          <p:cNvSpPr/>
          <p:nvPr/>
        </p:nvSpPr>
        <p:spPr>
          <a:xfrm>
            <a:off x="1999800" y="4404856"/>
            <a:ext cx="540000" cy="9000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09AFF31B-B6EC-495A-96A6-ED7C7D49038E}"/>
              </a:ext>
            </a:extLst>
          </p:cNvPr>
          <p:cNvSpPr/>
          <p:nvPr/>
        </p:nvSpPr>
        <p:spPr>
          <a:xfrm>
            <a:off x="1996447" y="3514568"/>
            <a:ext cx="540000" cy="9000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290E6627-7E58-4AF6-B5FD-9D60A960FA85}"/>
              </a:ext>
            </a:extLst>
          </p:cNvPr>
          <p:cNvSpPr/>
          <p:nvPr/>
        </p:nvSpPr>
        <p:spPr>
          <a:xfrm>
            <a:off x="1999800" y="2609684"/>
            <a:ext cx="540000" cy="9000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2B294FD6-07D9-4D4E-BA54-220C55C2A265}"/>
              </a:ext>
            </a:extLst>
          </p:cNvPr>
          <p:cNvSpPr/>
          <p:nvPr/>
        </p:nvSpPr>
        <p:spPr>
          <a:xfrm>
            <a:off x="2529321" y="4411736"/>
            <a:ext cx="540000" cy="9000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400B5F09-1C23-4580-959F-5C6D29038140}"/>
              </a:ext>
            </a:extLst>
          </p:cNvPr>
          <p:cNvSpPr/>
          <p:nvPr/>
        </p:nvSpPr>
        <p:spPr>
          <a:xfrm>
            <a:off x="2525968" y="3521448"/>
            <a:ext cx="540000" cy="9000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5232102D-F933-422F-9569-AD66F01F2D23}"/>
              </a:ext>
            </a:extLst>
          </p:cNvPr>
          <p:cNvSpPr/>
          <p:nvPr/>
        </p:nvSpPr>
        <p:spPr>
          <a:xfrm>
            <a:off x="2529321" y="2616564"/>
            <a:ext cx="540000" cy="9000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7F1BECDF-9BBD-4E2B-B825-48BFDB0D3E05}"/>
              </a:ext>
            </a:extLst>
          </p:cNvPr>
          <p:cNvSpPr/>
          <p:nvPr/>
        </p:nvSpPr>
        <p:spPr>
          <a:xfrm>
            <a:off x="5424299" y="4395088"/>
            <a:ext cx="540000" cy="9000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CEE5A77C-0649-42EC-9C3A-FAE7DD375CAC}"/>
              </a:ext>
            </a:extLst>
          </p:cNvPr>
          <p:cNvSpPr/>
          <p:nvPr/>
        </p:nvSpPr>
        <p:spPr>
          <a:xfrm>
            <a:off x="5420946" y="3504800"/>
            <a:ext cx="540000" cy="9000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D7DB18A2-12FF-43E5-AE3C-77A859B677D2}"/>
              </a:ext>
            </a:extLst>
          </p:cNvPr>
          <p:cNvSpPr/>
          <p:nvPr/>
        </p:nvSpPr>
        <p:spPr>
          <a:xfrm>
            <a:off x="5424299" y="2599916"/>
            <a:ext cx="540000" cy="9000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0A42785D-051A-4709-963D-D6DCD8063B6F}"/>
              </a:ext>
            </a:extLst>
          </p:cNvPr>
          <p:cNvSpPr/>
          <p:nvPr/>
        </p:nvSpPr>
        <p:spPr>
          <a:xfrm>
            <a:off x="5974291" y="4395088"/>
            <a:ext cx="540000" cy="9000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C930CDA9-7A3E-4BA7-A4EE-098B6F9D3759}"/>
              </a:ext>
            </a:extLst>
          </p:cNvPr>
          <p:cNvSpPr/>
          <p:nvPr/>
        </p:nvSpPr>
        <p:spPr>
          <a:xfrm>
            <a:off x="5970938" y="3504800"/>
            <a:ext cx="540000" cy="9000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AA9CE6EE-9BBC-4CC1-AE9F-4BC96C854F02}"/>
              </a:ext>
            </a:extLst>
          </p:cNvPr>
          <p:cNvSpPr/>
          <p:nvPr/>
        </p:nvSpPr>
        <p:spPr>
          <a:xfrm>
            <a:off x="5974291" y="2599916"/>
            <a:ext cx="540000" cy="9000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CCF61EAF-BBDC-43CD-A665-35A80BD3F0D6}"/>
              </a:ext>
            </a:extLst>
          </p:cNvPr>
          <p:cNvSpPr/>
          <p:nvPr/>
        </p:nvSpPr>
        <p:spPr>
          <a:xfrm>
            <a:off x="6504299" y="4390204"/>
            <a:ext cx="540000" cy="9000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C7D5CE70-C105-4A27-BDF9-8CBED18B8147}"/>
              </a:ext>
            </a:extLst>
          </p:cNvPr>
          <p:cNvSpPr/>
          <p:nvPr/>
        </p:nvSpPr>
        <p:spPr>
          <a:xfrm>
            <a:off x="6500946" y="3499916"/>
            <a:ext cx="540000" cy="9000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4C9C5D3B-A5CD-44AA-8F09-7D63D8E78555}"/>
              </a:ext>
            </a:extLst>
          </p:cNvPr>
          <p:cNvSpPr/>
          <p:nvPr/>
        </p:nvSpPr>
        <p:spPr>
          <a:xfrm>
            <a:off x="6504299" y="2595032"/>
            <a:ext cx="540000" cy="9000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5EA33DF5-48C3-49E8-8CF0-A1C6338AE2A9}"/>
              </a:ext>
            </a:extLst>
          </p:cNvPr>
          <p:cNvSpPr/>
          <p:nvPr/>
        </p:nvSpPr>
        <p:spPr>
          <a:xfrm>
            <a:off x="7050122" y="4392614"/>
            <a:ext cx="540000" cy="9000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2C33AC5C-7F5F-42CD-9BBF-654E598BAFD6}"/>
              </a:ext>
            </a:extLst>
          </p:cNvPr>
          <p:cNvSpPr/>
          <p:nvPr/>
        </p:nvSpPr>
        <p:spPr>
          <a:xfrm>
            <a:off x="7046769" y="3502326"/>
            <a:ext cx="540000" cy="9000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1162DEEA-8A06-43BC-84A6-56F056AFF625}"/>
              </a:ext>
            </a:extLst>
          </p:cNvPr>
          <p:cNvSpPr/>
          <p:nvPr/>
        </p:nvSpPr>
        <p:spPr>
          <a:xfrm>
            <a:off x="7050122" y="2597442"/>
            <a:ext cx="540000" cy="9000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B3A752BE-537E-4B06-940E-5BAEC40B4DFE}"/>
              </a:ext>
            </a:extLst>
          </p:cNvPr>
          <p:cNvSpPr/>
          <p:nvPr/>
        </p:nvSpPr>
        <p:spPr>
          <a:xfrm>
            <a:off x="7580130" y="4387730"/>
            <a:ext cx="540000" cy="9000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A8161C0C-DFD0-4F80-9FDB-6F2D702DC85E}"/>
              </a:ext>
            </a:extLst>
          </p:cNvPr>
          <p:cNvSpPr/>
          <p:nvPr/>
        </p:nvSpPr>
        <p:spPr>
          <a:xfrm>
            <a:off x="7576777" y="3497442"/>
            <a:ext cx="540000" cy="9000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789B490A-C00D-485D-B7C6-C429FD85022A}"/>
              </a:ext>
            </a:extLst>
          </p:cNvPr>
          <p:cNvSpPr/>
          <p:nvPr/>
        </p:nvSpPr>
        <p:spPr>
          <a:xfrm>
            <a:off x="7580130" y="2592558"/>
            <a:ext cx="540000" cy="9000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27955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1098766-4245-4D58-B5FA-27D95AFB840C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44000" cy="548680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GB" altLang="en-US" sz="3600" kern="0" dirty="0">
                <a:solidFill>
                  <a:schemeClr val="bg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Challenge</a:t>
            </a:r>
            <a:endParaRPr lang="en-US" altLang="en-US" sz="3600" kern="0" dirty="0">
              <a:solidFill>
                <a:schemeClr val="bg1"/>
              </a:solidFill>
              <a:latin typeface="Century Gothic" panose="020B0502020202020204" pitchFamily="34" charset="0"/>
              <a:ea typeface="Century Gothic" panose="020B0502020202020204" pitchFamily="34" charset="0"/>
              <a:cs typeface="Century Gothic" panose="020B0502020202020204" pitchFamily="34" charset="0"/>
            </a:endParaRP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3BC04E06-841D-4B13-9C60-6400A6DCE360}"/>
              </a:ext>
            </a:extLst>
          </p:cNvPr>
          <p:cNvSpPr txBox="1">
            <a:spLocks/>
          </p:cNvSpPr>
          <p:nvPr/>
        </p:nvSpPr>
        <p:spPr bwMode="auto">
          <a:xfrm>
            <a:off x="-36512" y="720080"/>
            <a:ext cx="9144000" cy="6165304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FontTx/>
              <a:buNone/>
              <a:defRPr/>
            </a:pPr>
            <a:r>
              <a:rPr lang="en-GB" sz="2000" dirty="0">
                <a:latin typeface="Century Gothic" panose="020B0502020202020204" pitchFamily="34" charset="0"/>
              </a:rPr>
              <a:t>What is the same? What is different?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B42483-4979-4E69-9BAF-8A76C460B6D4}"/>
              </a:ext>
            </a:extLst>
          </p:cNvPr>
          <p:cNvSpPr/>
          <p:nvPr/>
        </p:nvSpPr>
        <p:spPr>
          <a:xfrm>
            <a:off x="324084" y="961244"/>
            <a:ext cx="540000" cy="9000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003E941-0DF8-4D45-9CC9-9701A1D2BEB7}"/>
              </a:ext>
            </a:extLst>
          </p:cNvPr>
          <p:cNvCxnSpPr>
            <a:cxnSpLocks/>
          </p:cNvCxnSpPr>
          <p:nvPr/>
        </p:nvCxnSpPr>
        <p:spPr>
          <a:xfrm>
            <a:off x="947457" y="925965"/>
            <a:ext cx="0" cy="935279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88D00207-E2C5-4FBC-A57A-DC861D83EDDB}"/>
              </a:ext>
            </a:extLst>
          </p:cNvPr>
          <p:cNvCxnSpPr>
            <a:cxnSpLocks/>
          </p:cNvCxnSpPr>
          <p:nvPr/>
        </p:nvCxnSpPr>
        <p:spPr>
          <a:xfrm>
            <a:off x="282397" y="1998020"/>
            <a:ext cx="623373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9CE19647-F430-493F-BAB4-A37085498DFB}"/>
              </a:ext>
            </a:extLst>
          </p:cNvPr>
          <p:cNvSpPr txBox="1"/>
          <p:nvPr/>
        </p:nvSpPr>
        <p:spPr>
          <a:xfrm flipH="1">
            <a:off x="947457" y="1288794"/>
            <a:ext cx="6504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entury Gothic" panose="020B0502020202020204" pitchFamily="34" charset="0"/>
              </a:rPr>
              <a:t>5m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EB83414-0DED-46A8-90AB-A1C8472E0C03}"/>
              </a:ext>
            </a:extLst>
          </p:cNvPr>
          <p:cNvSpPr txBox="1"/>
          <p:nvPr/>
        </p:nvSpPr>
        <p:spPr>
          <a:xfrm>
            <a:off x="319200" y="1940195"/>
            <a:ext cx="7275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entury Gothic" panose="020B0502020202020204" pitchFamily="34" charset="0"/>
              </a:rPr>
              <a:t>3m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B5A3DD2-4664-49A0-A850-F15ECD3C1E94}"/>
              </a:ext>
            </a:extLst>
          </p:cNvPr>
          <p:cNvGrpSpPr/>
          <p:nvPr/>
        </p:nvGrpSpPr>
        <p:grpSpPr>
          <a:xfrm>
            <a:off x="922267" y="2557572"/>
            <a:ext cx="3298630" cy="4302331"/>
            <a:chOff x="3098587" y="461878"/>
            <a:chExt cx="3298630" cy="4302331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29AB1F66-10D0-47CD-9914-76D9DB3625FE}"/>
                </a:ext>
              </a:extLst>
            </p:cNvPr>
            <p:cNvSpPr/>
            <p:nvPr/>
          </p:nvSpPr>
          <p:spPr>
            <a:xfrm>
              <a:off x="3098587" y="461878"/>
              <a:ext cx="2156945" cy="3600000"/>
            </a:xfrm>
            <a:prstGeom prst="rect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entury Gothic" panose="020B0502020202020204" pitchFamily="34" charset="0"/>
              </a:endParaRPr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30492D8F-8107-4C5E-95CF-347F59E8A140}"/>
                </a:ext>
              </a:extLst>
            </p:cNvPr>
            <p:cNvCxnSpPr>
              <a:cxnSpLocks/>
            </p:cNvCxnSpPr>
            <p:nvPr/>
          </p:nvCxnSpPr>
          <p:spPr>
            <a:xfrm>
              <a:off x="5507974" y="461878"/>
              <a:ext cx="0" cy="360000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53175312-E6B6-4841-BE3A-5E45F0CEED39}"/>
                </a:ext>
              </a:extLst>
            </p:cNvPr>
            <p:cNvCxnSpPr>
              <a:cxnSpLocks/>
            </p:cNvCxnSpPr>
            <p:nvPr/>
          </p:nvCxnSpPr>
          <p:spPr>
            <a:xfrm>
              <a:off x="3098587" y="4274188"/>
              <a:ext cx="2156946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E03D819-FD4C-4C9A-8E95-E9CB8BB998CA}"/>
                </a:ext>
              </a:extLst>
            </p:cNvPr>
            <p:cNvSpPr txBox="1"/>
            <p:nvPr/>
          </p:nvSpPr>
          <p:spPr>
            <a:xfrm>
              <a:off x="5584174" y="2031045"/>
              <a:ext cx="8130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Century Gothic" panose="020B0502020202020204" pitchFamily="34" charset="0"/>
                </a:rPr>
                <a:t>20m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DC260FC-B828-4240-9A08-502C1F266739}"/>
                </a:ext>
              </a:extLst>
            </p:cNvPr>
            <p:cNvSpPr txBox="1"/>
            <p:nvPr/>
          </p:nvSpPr>
          <p:spPr>
            <a:xfrm>
              <a:off x="3805079" y="4302544"/>
              <a:ext cx="8130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Century Gothic" panose="020B0502020202020204" pitchFamily="34" charset="0"/>
                </a:rPr>
                <a:t>12m</a:t>
              </a:r>
            </a:p>
          </p:txBody>
        </p:sp>
      </p:grpSp>
      <p:sp>
        <p:nvSpPr>
          <p:cNvPr id="45" name="Rectangle 44">
            <a:extLst>
              <a:ext uri="{FF2B5EF4-FFF2-40B4-BE49-F238E27FC236}">
                <a16:creationId xmlns:a16="http://schemas.microsoft.com/office/drawing/2014/main" id="{22B5570C-F8D7-4B65-9645-ACBFAC6A8CB4}"/>
              </a:ext>
            </a:extLst>
          </p:cNvPr>
          <p:cNvSpPr/>
          <p:nvPr/>
        </p:nvSpPr>
        <p:spPr>
          <a:xfrm>
            <a:off x="909978" y="5295144"/>
            <a:ext cx="540000" cy="9000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17E1B97E-7C42-4761-9896-F0FA11CFA8F6}"/>
              </a:ext>
            </a:extLst>
          </p:cNvPr>
          <p:cNvSpPr/>
          <p:nvPr/>
        </p:nvSpPr>
        <p:spPr>
          <a:xfrm>
            <a:off x="1449978" y="5295144"/>
            <a:ext cx="540000" cy="9000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15E33AE4-7536-46EF-9B33-517F56A1C338}"/>
              </a:ext>
            </a:extLst>
          </p:cNvPr>
          <p:cNvSpPr/>
          <p:nvPr/>
        </p:nvSpPr>
        <p:spPr>
          <a:xfrm>
            <a:off x="1983571" y="5295144"/>
            <a:ext cx="540000" cy="9000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56859A72-FE0D-4902-A8B5-8D87F0A194DE}"/>
              </a:ext>
            </a:extLst>
          </p:cNvPr>
          <p:cNvSpPr/>
          <p:nvPr/>
        </p:nvSpPr>
        <p:spPr>
          <a:xfrm>
            <a:off x="2523571" y="5295144"/>
            <a:ext cx="540000" cy="9000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8638A1BC-D9D1-47FB-8CFA-3D81AC4CE187}"/>
              </a:ext>
            </a:extLst>
          </p:cNvPr>
          <p:cNvSpPr/>
          <p:nvPr/>
        </p:nvSpPr>
        <p:spPr>
          <a:xfrm>
            <a:off x="909978" y="4395144"/>
            <a:ext cx="540000" cy="9000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1EE43752-5C3B-42DF-9CC5-7732892B2B8A}"/>
              </a:ext>
            </a:extLst>
          </p:cNvPr>
          <p:cNvSpPr/>
          <p:nvPr/>
        </p:nvSpPr>
        <p:spPr>
          <a:xfrm>
            <a:off x="906625" y="3504856"/>
            <a:ext cx="540000" cy="9000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AB316014-0FE6-45BD-9A75-439E8A112335}"/>
              </a:ext>
            </a:extLst>
          </p:cNvPr>
          <p:cNvSpPr/>
          <p:nvPr/>
        </p:nvSpPr>
        <p:spPr>
          <a:xfrm>
            <a:off x="909978" y="2599972"/>
            <a:ext cx="540000" cy="9000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9199B5A6-0AEB-4845-9EA5-7879FC6DB3BC}"/>
              </a:ext>
            </a:extLst>
          </p:cNvPr>
          <p:cNvGrpSpPr/>
          <p:nvPr/>
        </p:nvGrpSpPr>
        <p:grpSpPr>
          <a:xfrm>
            <a:off x="4890938" y="2599972"/>
            <a:ext cx="4362503" cy="4302331"/>
            <a:chOff x="3098587" y="461878"/>
            <a:chExt cx="4362503" cy="4302331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A7DF649F-0FF9-42FD-BCEC-2889E4A3200A}"/>
                </a:ext>
              </a:extLst>
            </p:cNvPr>
            <p:cNvSpPr/>
            <p:nvPr/>
          </p:nvSpPr>
          <p:spPr>
            <a:xfrm>
              <a:off x="3098587" y="461878"/>
              <a:ext cx="3233932" cy="3600000"/>
            </a:xfrm>
            <a:prstGeom prst="rect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entury Gothic" panose="020B0502020202020204" pitchFamily="34" charset="0"/>
              </a:endParaRPr>
            </a:p>
          </p:txBody>
        </p: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F66CEA2C-51A9-4A4E-8966-026D0791E31A}"/>
                </a:ext>
              </a:extLst>
            </p:cNvPr>
            <p:cNvCxnSpPr>
              <a:cxnSpLocks/>
            </p:cNvCxnSpPr>
            <p:nvPr/>
          </p:nvCxnSpPr>
          <p:spPr>
            <a:xfrm>
              <a:off x="6571847" y="462704"/>
              <a:ext cx="0" cy="360000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91DAE3F4-E4FA-4996-81FC-17E498AF8A6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98587" y="4269360"/>
              <a:ext cx="2993430" cy="4828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89DB5B8D-B7DA-4E4E-BE1C-C2E9A6F68D5F}"/>
                </a:ext>
              </a:extLst>
            </p:cNvPr>
            <p:cNvSpPr txBox="1"/>
            <p:nvPr/>
          </p:nvSpPr>
          <p:spPr>
            <a:xfrm>
              <a:off x="6648047" y="2031871"/>
              <a:ext cx="8130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Century Gothic" panose="020B0502020202020204" pitchFamily="34" charset="0"/>
                </a:rPr>
                <a:t>20m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A6C8F6DB-64CB-4E92-B3E4-A5BBFC32A9F2}"/>
                </a:ext>
              </a:extLst>
            </p:cNvPr>
            <p:cNvSpPr txBox="1"/>
            <p:nvPr/>
          </p:nvSpPr>
          <p:spPr>
            <a:xfrm>
              <a:off x="4345079" y="4302544"/>
              <a:ext cx="8130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Century Gothic" panose="020B0502020202020204" pitchFamily="34" charset="0"/>
                </a:rPr>
                <a:t>18m</a:t>
              </a:r>
            </a:p>
          </p:txBody>
        </p:sp>
      </p:grpSp>
      <p:sp>
        <p:nvSpPr>
          <p:cNvPr id="59" name="Rectangle 58">
            <a:extLst>
              <a:ext uri="{FF2B5EF4-FFF2-40B4-BE49-F238E27FC236}">
                <a16:creationId xmlns:a16="http://schemas.microsoft.com/office/drawing/2014/main" id="{D3DC08B2-6EB4-472B-ACAF-66166A52A81F}"/>
              </a:ext>
            </a:extLst>
          </p:cNvPr>
          <p:cNvSpPr/>
          <p:nvPr/>
        </p:nvSpPr>
        <p:spPr>
          <a:xfrm>
            <a:off x="4894291" y="5299972"/>
            <a:ext cx="540000" cy="9000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A0528C4D-8636-4C62-9215-92EB6967F3ED}"/>
              </a:ext>
            </a:extLst>
          </p:cNvPr>
          <p:cNvSpPr/>
          <p:nvPr/>
        </p:nvSpPr>
        <p:spPr>
          <a:xfrm>
            <a:off x="5434291" y="5299972"/>
            <a:ext cx="540000" cy="9000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A7922469-C376-4C43-A0F9-658FF23422BB}"/>
              </a:ext>
            </a:extLst>
          </p:cNvPr>
          <p:cNvSpPr/>
          <p:nvPr/>
        </p:nvSpPr>
        <p:spPr>
          <a:xfrm>
            <a:off x="5967884" y="5299972"/>
            <a:ext cx="540000" cy="9000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7D72137E-927F-4F0D-9C72-1E32BAF5C1E5}"/>
              </a:ext>
            </a:extLst>
          </p:cNvPr>
          <p:cNvSpPr/>
          <p:nvPr/>
        </p:nvSpPr>
        <p:spPr>
          <a:xfrm>
            <a:off x="6507884" y="5299972"/>
            <a:ext cx="540000" cy="9000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AC8A3AAD-540D-4566-96C1-E27375E9DE15}"/>
              </a:ext>
            </a:extLst>
          </p:cNvPr>
          <p:cNvSpPr/>
          <p:nvPr/>
        </p:nvSpPr>
        <p:spPr>
          <a:xfrm>
            <a:off x="4894291" y="4399972"/>
            <a:ext cx="540000" cy="9000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7EEA7E64-ADA6-4D3E-B775-127998620104}"/>
              </a:ext>
            </a:extLst>
          </p:cNvPr>
          <p:cNvSpPr/>
          <p:nvPr/>
        </p:nvSpPr>
        <p:spPr>
          <a:xfrm>
            <a:off x="4890938" y="3509684"/>
            <a:ext cx="540000" cy="9000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9CA3EF4E-BDC4-4BDA-99BA-442E15CF1704}"/>
              </a:ext>
            </a:extLst>
          </p:cNvPr>
          <p:cNvSpPr/>
          <p:nvPr/>
        </p:nvSpPr>
        <p:spPr>
          <a:xfrm>
            <a:off x="4894291" y="2604800"/>
            <a:ext cx="540000" cy="9000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9431EFB9-9DB3-49BB-9456-77543DE76916}"/>
              </a:ext>
            </a:extLst>
          </p:cNvPr>
          <p:cNvSpPr/>
          <p:nvPr/>
        </p:nvSpPr>
        <p:spPr>
          <a:xfrm>
            <a:off x="7051637" y="5299972"/>
            <a:ext cx="540000" cy="9000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3F6F48A2-D5AD-4BC3-9908-52109978E04D}"/>
              </a:ext>
            </a:extLst>
          </p:cNvPr>
          <p:cNvSpPr/>
          <p:nvPr/>
        </p:nvSpPr>
        <p:spPr>
          <a:xfrm>
            <a:off x="7584870" y="5299972"/>
            <a:ext cx="540000" cy="9000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98B82D75-C60F-499A-93F8-989E5FC62A8B}"/>
              </a:ext>
            </a:extLst>
          </p:cNvPr>
          <p:cNvSpPr/>
          <p:nvPr/>
        </p:nvSpPr>
        <p:spPr>
          <a:xfrm>
            <a:off x="1453772" y="4395226"/>
            <a:ext cx="540000" cy="9000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F0B91F12-114B-4232-BFDD-13BB6710E1B8}"/>
              </a:ext>
            </a:extLst>
          </p:cNvPr>
          <p:cNvSpPr/>
          <p:nvPr/>
        </p:nvSpPr>
        <p:spPr>
          <a:xfrm>
            <a:off x="1450419" y="3504938"/>
            <a:ext cx="540000" cy="9000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04B3C64A-7BFF-4C16-B4DE-51AA77911882}"/>
              </a:ext>
            </a:extLst>
          </p:cNvPr>
          <p:cNvSpPr/>
          <p:nvPr/>
        </p:nvSpPr>
        <p:spPr>
          <a:xfrm>
            <a:off x="1999800" y="4404856"/>
            <a:ext cx="540000" cy="9000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09AFF31B-B6EC-495A-96A6-ED7C7D49038E}"/>
              </a:ext>
            </a:extLst>
          </p:cNvPr>
          <p:cNvSpPr/>
          <p:nvPr/>
        </p:nvSpPr>
        <p:spPr>
          <a:xfrm>
            <a:off x="1996447" y="3514568"/>
            <a:ext cx="540000" cy="9000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2B294FD6-07D9-4D4E-BA54-220C55C2A265}"/>
              </a:ext>
            </a:extLst>
          </p:cNvPr>
          <p:cNvSpPr/>
          <p:nvPr/>
        </p:nvSpPr>
        <p:spPr>
          <a:xfrm>
            <a:off x="2529321" y="4411736"/>
            <a:ext cx="540000" cy="9000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400B5F09-1C23-4580-959F-5C6D29038140}"/>
              </a:ext>
            </a:extLst>
          </p:cNvPr>
          <p:cNvSpPr/>
          <p:nvPr/>
        </p:nvSpPr>
        <p:spPr>
          <a:xfrm>
            <a:off x="2525968" y="3521448"/>
            <a:ext cx="540000" cy="9000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5232102D-F933-422F-9569-AD66F01F2D23}"/>
              </a:ext>
            </a:extLst>
          </p:cNvPr>
          <p:cNvSpPr/>
          <p:nvPr/>
        </p:nvSpPr>
        <p:spPr>
          <a:xfrm>
            <a:off x="2529321" y="2616564"/>
            <a:ext cx="540000" cy="9000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7F1BECDF-9BBD-4E2B-B825-48BFDB0D3E05}"/>
              </a:ext>
            </a:extLst>
          </p:cNvPr>
          <p:cNvSpPr/>
          <p:nvPr/>
        </p:nvSpPr>
        <p:spPr>
          <a:xfrm>
            <a:off x="5424299" y="4395088"/>
            <a:ext cx="540000" cy="9000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CEE5A77C-0649-42EC-9C3A-FAE7DD375CAC}"/>
              </a:ext>
            </a:extLst>
          </p:cNvPr>
          <p:cNvSpPr/>
          <p:nvPr/>
        </p:nvSpPr>
        <p:spPr>
          <a:xfrm>
            <a:off x="5420946" y="3504800"/>
            <a:ext cx="540000" cy="9000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D7DB18A2-12FF-43E5-AE3C-77A859B677D2}"/>
              </a:ext>
            </a:extLst>
          </p:cNvPr>
          <p:cNvSpPr/>
          <p:nvPr/>
        </p:nvSpPr>
        <p:spPr>
          <a:xfrm>
            <a:off x="5424299" y="2599916"/>
            <a:ext cx="540000" cy="9000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0A42785D-051A-4709-963D-D6DCD8063B6F}"/>
              </a:ext>
            </a:extLst>
          </p:cNvPr>
          <p:cNvSpPr/>
          <p:nvPr/>
        </p:nvSpPr>
        <p:spPr>
          <a:xfrm>
            <a:off x="5974291" y="4395088"/>
            <a:ext cx="540000" cy="9000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C930CDA9-7A3E-4BA7-A4EE-098B6F9D3759}"/>
              </a:ext>
            </a:extLst>
          </p:cNvPr>
          <p:cNvSpPr/>
          <p:nvPr/>
        </p:nvSpPr>
        <p:spPr>
          <a:xfrm>
            <a:off x="5970938" y="3504800"/>
            <a:ext cx="540000" cy="9000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AA9CE6EE-9BBC-4CC1-AE9F-4BC96C854F02}"/>
              </a:ext>
            </a:extLst>
          </p:cNvPr>
          <p:cNvSpPr/>
          <p:nvPr/>
        </p:nvSpPr>
        <p:spPr>
          <a:xfrm>
            <a:off x="5974291" y="2599916"/>
            <a:ext cx="540000" cy="9000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CCF61EAF-BBDC-43CD-A665-35A80BD3F0D6}"/>
              </a:ext>
            </a:extLst>
          </p:cNvPr>
          <p:cNvSpPr/>
          <p:nvPr/>
        </p:nvSpPr>
        <p:spPr>
          <a:xfrm>
            <a:off x="6504299" y="4390204"/>
            <a:ext cx="540000" cy="9000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C7D5CE70-C105-4A27-BDF9-8CBED18B8147}"/>
              </a:ext>
            </a:extLst>
          </p:cNvPr>
          <p:cNvSpPr/>
          <p:nvPr/>
        </p:nvSpPr>
        <p:spPr>
          <a:xfrm>
            <a:off x="6500946" y="3499916"/>
            <a:ext cx="540000" cy="9000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4C9C5D3B-A5CD-44AA-8F09-7D63D8E78555}"/>
              </a:ext>
            </a:extLst>
          </p:cNvPr>
          <p:cNvSpPr/>
          <p:nvPr/>
        </p:nvSpPr>
        <p:spPr>
          <a:xfrm>
            <a:off x="6504299" y="2595032"/>
            <a:ext cx="540000" cy="9000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5EA33DF5-48C3-49E8-8CF0-A1C6338AE2A9}"/>
              </a:ext>
            </a:extLst>
          </p:cNvPr>
          <p:cNvSpPr/>
          <p:nvPr/>
        </p:nvSpPr>
        <p:spPr>
          <a:xfrm>
            <a:off x="7050122" y="4392614"/>
            <a:ext cx="540000" cy="9000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2C33AC5C-7F5F-42CD-9BBF-654E598BAFD6}"/>
              </a:ext>
            </a:extLst>
          </p:cNvPr>
          <p:cNvSpPr/>
          <p:nvPr/>
        </p:nvSpPr>
        <p:spPr>
          <a:xfrm>
            <a:off x="7046769" y="3502326"/>
            <a:ext cx="540000" cy="9000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1162DEEA-8A06-43BC-84A6-56F056AFF625}"/>
              </a:ext>
            </a:extLst>
          </p:cNvPr>
          <p:cNvSpPr/>
          <p:nvPr/>
        </p:nvSpPr>
        <p:spPr>
          <a:xfrm>
            <a:off x="7050122" y="2597442"/>
            <a:ext cx="540000" cy="9000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B3A752BE-537E-4B06-940E-5BAEC40B4DFE}"/>
              </a:ext>
            </a:extLst>
          </p:cNvPr>
          <p:cNvSpPr/>
          <p:nvPr/>
        </p:nvSpPr>
        <p:spPr>
          <a:xfrm>
            <a:off x="7580130" y="4387730"/>
            <a:ext cx="540000" cy="9000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A8161C0C-DFD0-4F80-9FDB-6F2D702DC85E}"/>
              </a:ext>
            </a:extLst>
          </p:cNvPr>
          <p:cNvSpPr/>
          <p:nvPr/>
        </p:nvSpPr>
        <p:spPr>
          <a:xfrm>
            <a:off x="7576777" y="3497442"/>
            <a:ext cx="540000" cy="9000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789B490A-C00D-485D-B7C6-C429FD85022A}"/>
              </a:ext>
            </a:extLst>
          </p:cNvPr>
          <p:cNvSpPr/>
          <p:nvPr/>
        </p:nvSpPr>
        <p:spPr>
          <a:xfrm>
            <a:off x="7580130" y="2592558"/>
            <a:ext cx="540000" cy="9000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00134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1098766-4245-4D58-B5FA-27D95AFB840C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44000" cy="548680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GB" altLang="en-US" sz="3600" kern="0" dirty="0">
                <a:solidFill>
                  <a:schemeClr val="bg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Challenge</a:t>
            </a:r>
            <a:endParaRPr lang="en-US" altLang="en-US" sz="3600" kern="0" dirty="0">
              <a:solidFill>
                <a:schemeClr val="bg1"/>
              </a:solidFill>
              <a:latin typeface="Century Gothic" panose="020B0502020202020204" pitchFamily="34" charset="0"/>
              <a:ea typeface="Century Gothic" panose="020B0502020202020204" pitchFamily="34" charset="0"/>
              <a:cs typeface="Century Gothic" panose="020B0502020202020204" pitchFamily="34" charset="0"/>
            </a:endParaRP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3BC04E06-841D-4B13-9C60-6400A6DCE360}"/>
              </a:ext>
            </a:extLst>
          </p:cNvPr>
          <p:cNvSpPr txBox="1">
            <a:spLocks/>
          </p:cNvSpPr>
          <p:nvPr/>
        </p:nvSpPr>
        <p:spPr bwMode="auto">
          <a:xfrm>
            <a:off x="-794" y="692696"/>
            <a:ext cx="9144000" cy="6165304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FontTx/>
              <a:buNone/>
              <a:defRPr/>
            </a:pPr>
            <a:endParaRPr lang="en-GB" sz="2000" dirty="0">
              <a:latin typeface="Century Gothic" panose="020B0502020202020204" pitchFamily="34" charset="0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88AD50DA-749B-46F3-A441-2C375B3B1254}"/>
              </a:ext>
            </a:extLst>
          </p:cNvPr>
          <p:cNvSpPr/>
          <p:nvPr/>
        </p:nvSpPr>
        <p:spPr>
          <a:xfrm>
            <a:off x="5725089" y="1828981"/>
            <a:ext cx="1080000" cy="1260000"/>
          </a:xfrm>
          <a:prstGeom prst="rect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entury Gothic" panose="020B0502020202020204" pitchFamily="34" charset="0"/>
            </a:endParaRPr>
          </a:p>
        </p:txBody>
      </p: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BB9A9A74-69D0-4D86-804C-4C314F3515C3}"/>
              </a:ext>
            </a:extLst>
          </p:cNvPr>
          <p:cNvCxnSpPr>
            <a:cxnSpLocks/>
          </p:cNvCxnSpPr>
          <p:nvPr/>
        </p:nvCxnSpPr>
        <p:spPr>
          <a:xfrm>
            <a:off x="6957917" y="1839210"/>
            <a:ext cx="0" cy="1295279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235CB02D-394A-41D7-81E6-D70711B42D30}"/>
              </a:ext>
            </a:extLst>
          </p:cNvPr>
          <p:cNvCxnSpPr>
            <a:cxnSpLocks/>
          </p:cNvCxnSpPr>
          <p:nvPr/>
        </p:nvCxnSpPr>
        <p:spPr>
          <a:xfrm>
            <a:off x="5725089" y="3195578"/>
            <a:ext cx="1080000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Box 98">
            <a:extLst>
              <a:ext uri="{FF2B5EF4-FFF2-40B4-BE49-F238E27FC236}">
                <a16:creationId xmlns:a16="http://schemas.microsoft.com/office/drawing/2014/main" id="{7E84C71B-2F48-4BB0-B249-40388640EACC}"/>
              </a:ext>
            </a:extLst>
          </p:cNvPr>
          <p:cNvSpPr txBox="1"/>
          <p:nvPr/>
        </p:nvSpPr>
        <p:spPr>
          <a:xfrm flipH="1">
            <a:off x="6955982" y="2249978"/>
            <a:ext cx="6504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entury Gothic" panose="020B0502020202020204" pitchFamily="34" charset="0"/>
              </a:rPr>
              <a:t>7m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DAD55A88-0C08-4B3E-B0F7-5D4EF9E3568C}"/>
              </a:ext>
            </a:extLst>
          </p:cNvPr>
          <p:cNvSpPr txBox="1"/>
          <p:nvPr/>
        </p:nvSpPr>
        <p:spPr>
          <a:xfrm>
            <a:off x="5913081" y="3174898"/>
            <a:ext cx="72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entury Gothic" panose="020B0502020202020204" pitchFamily="34" charset="0"/>
              </a:rPr>
              <a:t>6m</a:t>
            </a:r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2E1C8D3E-44B5-46BE-B357-03D80F8023CB}"/>
              </a:ext>
            </a:extLst>
          </p:cNvPr>
          <p:cNvGrpSpPr/>
          <p:nvPr/>
        </p:nvGrpSpPr>
        <p:grpSpPr>
          <a:xfrm>
            <a:off x="1758203" y="1795821"/>
            <a:ext cx="4332420" cy="4288755"/>
            <a:chOff x="3098587" y="461878"/>
            <a:chExt cx="4332420" cy="4288755"/>
          </a:xfrm>
        </p:grpSpPr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ABBC46ED-AB26-44B1-AB44-54DA2F0B24A1}"/>
                </a:ext>
              </a:extLst>
            </p:cNvPr>
            <p:cNvSpPr/>
            <p:nvPr/>
          </p:nvSpPr>
          <p:spPr>
            <a:xfrm>
              <a:off x="3098587" y="461878"/>
              <a:ext cx="3253096" cy="3780000"/>
            </a:xfrm>
            <a:prstGeom prst="rect">
              <a:avLst/>
            </a:prstGeom>
            <a:solidFill>
              <a:srgbClr val="92D05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entury Gothic" panose="020B0502020202020204" pitchFamily="34" charset="0"/>
              </a:endParaRPr>
            </a:p>
          </p:txBody>
        </p:sp>
        <p:cxnSp>
          <p:nvCxnSpPr>
            <p:cNvPr id="103" name="Straight Arrow Connector 102">
              <a:extLst>
                <a:ext uri="{FF2B5EF4-FFF2-40B4-BE49-F238E27FC236}">
                  <a16:creationId xmlns:a16="http://schemas.microsoft.com/office/drawing/2014/main" id="{BBAC96C9-C2C1-487F-BD5E-E6174BC82E6D}"/>
                </a:ext>
              </a:extLst>
            </p:cNvPr>
            <p:cNvCxnSpPr>
              <a:cxnSpLocks/>
            </p:cNvCxnSpPr>
            <p:nvPr/>
          </p:nvCxnSpPr>
          <p:spPr>
            <a:xfrm>
              <a:off x="6541764" y="461878"/>
              <a:ext cx="0" cy="381231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Arrow Connector 103">
              <a:extLst>
                <a:ext uri="{FF2B5EF4-FFF2-40B4-BE49-F238E27FC236}">
                  <a16:creationId xmlns:a16="http://schemas.microsoft.com/office/drawing/2014/main" id="{D2EAA1E1-8221-4D41-8B97-91A58C240189}"/>
                </a:ext>
              </a:extLst>
            </p:cNvPr>
            <p:cNvCxnSpPr>
              <a:cxnSpLocks/>
            </p:cNvCxnSpPr>
            <p:nvPr/>
          </p:nvCxnSpPr>
          <p:spPr>
            <a:xfrm>
              <a:off x="3098587" y="4350388"/>
              <a:ext cx="3325743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378253B9-3F40-4F57-9F08-87A434B15CFC}"/>
                </a:ext>
              </a:extLst>
            </p:cNvPr>
            <p:cNvSpPr txBox="1"/>
            <p:nvPr/>
          </p:nvSpPr>
          <p:spPr>
            <a:xfrm>
              <a:off x="6617964" y="2720628"/>
              <a:ext cx="8130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Century Gothic" panose="020B0502020202020204" pitchFamily="34" charset="0"/>
                </a:rPr>
                <a:t>21m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C0709E15-BF44-4AB3-BF68-ECFDC21A23CF}"/>
                </a:ext>
              </a:extLst>
            </p:cNvPr>
            <p:cNvSpPr txBox="1"/>
            <p:nvPr/>
          </p:nvSpPr>
          <p:spPr>
            <a:xfrm>
              <a:off x="4586530" y="4288968"/>
              <a:ext cx="8130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Century Gothic" panose="020B0502020202020204" pitchFamily="34" charset="0"/>
                </a:rPr>
                <a:t>18m</a:t>
              </a:r>
            </a:p>
          </p:txBody>
        </p:sp>
      </p:grpSp>
      <p:sp>
        <p:nvSpPr>
          <p:cNvPr id="107" name="Rectangle 106">
            <a:extLst>
              <a:ext uri="{FF2B5EF4-FFF2-40B4-BE49-F238E27FC236}">
                <a16:creationId xmlns:a16="http://schemas.microsoft.com/office/drawing/2014/main" id="{57D24A0D-CE59-4877-89FC-02F7CEF322A4}"/>
              </a:ext>
            </a:extLst>
          </p:cNvPr>
          <p:cNvSpPr/>
          <p:nvPr/>
        </p:nvSpPr>
        <p:spPr>
          <a:xfrm>
            <a:off x="1758203" y="4315821"/>
            <a:ext cx="1080000" cy="1260000"/>
          </a:xfrm>
          <a:prstGeom prst="rect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207144EB-EB39-49C8-94EA-4DA626A3D6CF}"/>
              </a:ext>
            </a:extLst>
          </p:cNvPr>
          <p:cNvSpPr/>
          <p:nvPr/>
        </p:nvSpPr>
        <p:spPr>
          <a:xfrm>
            <a:off x="1758203" y="3046787"/>
            <a:ext cx="1080000" cy="1260000"/>
          </a:xfrm>
          <a:prstGeom prst="rect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F794AF49-AEB6-4A3D-A2A4-21841BE596C9}"/>
              </a:ext>
            </a:extLst>
          </p:cNvPr>
          <p:cNvSpPr/>
          <p:nvPr/>
        </p:nvSpPr>
        <p:spPr>
          <a:xfrm>
            <a:off x="1758203" y="1807869"/>
            <a:ext cx="1080000" cy="1260000"/>
          </a:xfrm>
          <a:prstGeom prst="rect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E07921CD-72A5-43DD-9732-A5F2850EBF75}"/>
              </a:ext>
            </a:extLst>
          </p:cNvPr>
          <p:cNvSpPr/>
          <p:nvPr/>
        </p:nvSpPr>
        <p:spPr>
          <a:xfrm>
            <a:off x="2838203" y="4320466"/>
            <a:ext cx="1080000" cy="1260000"/>
          </a:xfrm>
          <a:prstGeom prst="rect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B7600F77-7F35-4D5F-A4C1-82464E22361B}"/>
              </a:ext>
            </a:extLst>
          </p:cNvPr>
          <p:cNvSpPr/>
          <p:nvPr/>
        </p:nvSpPr>
        <p:spPr>
          <a:xfrm>
            <a:off x="3931299" y="4320466"/>
            <a:ext cx="1080000" cy="1260000"/>
          </a:xfrm>
          <a:prstGeom prst="rect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69314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1098766-4245-4D58-B5FA-27D95AFB840C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44000" cy="548680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GB" altLang="en-US" sz="3600" kern="0" dirty="0">
                <a:solidFill>
                  <a:schemeClr val="bg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Challenge</a:t>
            </a:r>
            <a:endParaRPr lang="en-US" altLang="en-US" sz="3600" kern="0" dirty="0">
              <a:solidFill>
                <a:schemeClr val="bg1"/>
              </a:solidFill>
              <a:latin typeface="Century Gothic" panose="020B0502020202020204" pitchFamily="34" charset="0"/>
              <a:ea typeface="Century Gothic" panose="020B0502020202020204" pitchFamily="34" charset="0"/>
              <a:cs typeface="Century Gothic" panose="020B0502020202020204" pitchFamily="34" charset="0"/>
            </a:endParaRP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3BC04E06-841D-4B13-9C60-6400A6DCE360}"/>
              </a:ext>
            </a:extLst>
          </p:cNvPr>
          <p:cNvSpPr txBox="1">
            <a:spLocks/>
          </p:cNvSpPr>
          <p:nvPr/>
        </p:nvSpPr>
        <p:spPr bwMode="auto">
          <a:xfrm>
            <a:off x="-794" y="692696"/>
            <a:ext cx="9144000" cy="6165304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FontTx/>
              <a:buNone/>
              <a:defRPr/>
            </a:pPr>
            <a:endParaRPr lang="en-GB" sz="2000" dirty="0">
              <a:latin typeface="Century Gothic" panose="020B0502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39105D4-0B35-42AE-8567-F34DBEFB9246}"/>
              </a:ext>
            </a:extLst>
          </p:cNvPr>
          <p:cNvSpPr/>
          <p:nvPr/>
        </p:nvSpPr>
        <p:spPr>
          <a:xfrm>
            <a:off x="3899117" y="1892390"/>
            <a:ext cx="4050564" cy="3876667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entury Gothic" panose="020B0502020202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DB129F1-C2D8-4BCE-ABB9-652ABD15B931}"/>
              </a:ext>
            </a:extLst>
          </p:cNvPr>
          <p:cNvSpPr/>
          <p:nvPr/>
        </p:nvSpPr>
        <p:spPr>
          <a:xfrm>
            <a:off x="617510" y="1638626"/>
            <a:ext cx="1344178" cy="1542030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entury Gothic" panose="020B0502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6177AC8-EB55-44B4-8E08-22604D502180}"/>
              </a:ext>
            </a:extLst>
          </p:cNvPr>
          <p:cNvSpPr/>
          <p:nvPr/>
        </p:nvSpPr>
        <p:spPr>
          <a:xfrm>
            <a:off x="3899117" y="4221088"/>
            <a:ext cx="1344178" cy="1542030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entury Gothic" panose="020B0502020202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5BE7F29-2382-4836-9D4F-B4C3154BB0F5}"/>
              </a:ext>
            </a:extLst>
          </p:cNvPr>
          <p:cNvSpPr/>
          <p:nvPr/>
        </p:nvSpPr>
        <p:spPr>
          <a:xfrm>
            <a:off x="5257809" y="4215149"/>
            <a:ext cx="1344178" cy="1542030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entury Gothic" panose="020B050202020202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E1BA0F4-3A64-4533-A7BE-9788BB24A3ED}"/>
              </a:ext>
            </a:extLst>
          </p:cNvPr>
          <p:cNvSpPr/>
          <p:nvPr/>
        </p:nvSpPr>
        <p:spPr>
          <a:xfrm>
            <a:off x="6596488" y="4215149"/>
            <a:ext cx="1344178" cy="1542030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entury Gothic" panose="020B0502020202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E1C38E5-D347-41CB-977C-99B6B3611D3C}"/>
              </a:ext>
            </a:extLst>
          </p:cNvPr>
          <p:cNvSpPr/>
          <p:nvPr/>
        </p:nvSpPr>
        <p:spPr>
          <a:xfrm>
            <a:off x="3908132" y="2676089"/>
            <a:ext cx="1344178" cy="1542030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entury Gothic" panose="020B0502020202020204" pitchFamily="34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DFF857EA-2218-4A40-9EB2-5D6E1802C282}"/>
              </a:ext>
            </a:extLst>
          </p:cNvPr>
          <p:cNvCxnSpPr/>
          <p:nvPr/>
        </p:nvCxnSpPr>
        <p:spPr>
          <a:xfrm>
            <a:off x="2123728" y="1638626"/>
            <a:ext cx="0" cy="154203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17B597C0-A3BB-4499-B520-8294FAAB6479}"/>
              </a:ext>
            </a:extLst>
          </p:cNvPr>
          <p:cNvCxnSpPr>
            <a:cxnSpLocks/>
          </p:cNvCxnSpPr>
          <p:nvPr/>
        </p:nvCxnSpPr>
        <p:spPr>
          <a:xfrm flipH="1">
            <a:off x="617511" y="3381985"/>
            <a:ext cx="1344177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06B9E22E-BA6A-4262-9480-EC4AFB428356}"/>
              </a:ext>
            </a:extLst>
          </p:cNvPr>
          <p:cNvSpPr txBox="1"/>
          <p:nvPr/>
        </p:nvSpPr>
        <p:spPr>
          <a:xfrm flipH="1">
            <a:off x="2094271" y="2249978"/>
            <a:ext cx="820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entury Gothic" panose="020B0502020202020204" pitchFamily="34" charset="0"/>
              </a:rPr>
              <a:t>12m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9FFC90B-2C80-441B-A6F2-B08A39CCF26D}"/>
              </a:ext>
            </a:extLst>
          </p:cNvPr>
          <p:cNvSpPr txBox="1"/>
          <p:nvPr/>
        </p:nvSpPr>
        <p:spPr>
          <a:xfrm flipH="1">
            <a:off x="976713" y="3403860"/>
            <a:ext cx="820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entury Gothic" panose="020B0502020202020204" pitchFamily="34" charset="0"/>
              </a:rPr>
              <a:t>8m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6E4A915E-05E8-4C99-BD7F-6FB55A934466}"/>
              </a:ext>
            </a:extLst>
          </p:cNvPr>
          <p:cNvCxnSpPr>
            <a:cxnSpLocks/>
          </p:cNvCxnSpPr>
          <p:nvPr/>
        </p:nvCxnSpPr>
        <p:spPr>
          <a:xfrm>
            <a:off x="8243940" y="1905074"/>
            <a:ext cx="0" cy="3852105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19DD347F-B5AD-4AB2-810C-A68BEC36447E}"/>
              </a:ext>
            </a:extLst>
          </p:cNvPr>
          <p:cNvSpPr txBox="1"/>
          <p:nvPr/>
        </p:nvSpPr>
        <p:spPr>
          <a:xfrm flipH="1">
            <a:off x="8243940" y="3575293"/>
            <a:ext cx="820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entury Gothic" panose="020B0502020202020204" pitchFamily="34" charset="0"/>
              </a:rPr>
              <a:t>30m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02674E7A-E8F9-426B-82FF-C6AABD1764BF}"/>
              </a:ext>
            </a:extLst>
          </p:cNvPr>
          <p:cNvCxnSpPr>
            <a:cxnSpLocks/>
          </p:cNvCxnSpPr>
          <p:nvPr/>
        </p:nvCxnSpPr>
        <p:spPr>
          <a:xfrm flipH="1" flipV="1">
            <a:off x="3924767" y="5916547"/>
            <a:ext cx="4015899" cy="21875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97C57B05-43D5-4016-98C4-8D64B5A420C6}"/>
              </a:ext>
            </a:extLst>
          </p:cNvPr>
          <p:cNvSpPr txBox="1"/>
          <p:nvPr/>
        </p:nvSpPr>
        <p:spPr>
          <a:xfrm flipH="1">
            <a:off x="5522712" y="5965249"/>
            <a:ext cx="820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Century Gothic" panose="020B0502020202020204" pitchFamily="34" charset="0"/>
              </a:rPr>
              <a:t>24m</a:t>
            </a:r>
          </a:p>
        </p:txBody>
      </p:sp>
    </p:spTree>
    <p:extLst>
      <p:ext uri="{BB962C8B-B14F-4D97-AF65-F5344CB8AC3E}">
        <p14:creationId xmlns:p14="http://schemas.microsoft.com/office/powerpoint/2010/main" val="34646410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1098766-4245-4D58-B5FA-27D95AFB840C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44000" cy="548680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GB" altLang="en-US" sz="3600" kern="0" dirty="0">
                <a:solidFill>
                  <a:schemeClr val="bg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Challenge</a:t>
            </a:r>
            <a:endParaRPr lang="en-US" altLang="en-US" sz="3600" kern="0" dirty="0">
              <a:solidFill>
                <a:schemeClr val="bg1"/>
              </a:solidFill>
              <a:latin typeface="Century Gothic" panose="020B0502020202020204" pitchFamily="34" charset="0"/>
              <a:ea typeface="Century Gothic" panose="020B0502020202020204" pitchFamily="34" charset="0"/>
              <a:cs typeface="Century Gothic" panose="020B0502020202020204" pitchFamily="34" charset="0"/>
            </a:endParaRP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3BC04E06-841D-4B13-9C60-6400A6DCE360}"/>
              </a:ext>
            </a:extLst>
          </p:cNvPr>
          <p:cNvSpPr txBox="1">
            <a:spLocks/>
          </p:cNvSpPr>
          <p:nvPr/>
        </p:nvSpPr>
        <p:spPr bwMode="auto">
          <a:xfrm>
            <a:off x="-794" y="692696"/>
            <a:ext cx="9144000" cy="6165304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FontTx/>
              <a:buNone/>
              <a:defRPr/>
            </a:pPr>
            <a:endParaRPr lang="en-GB" sz="2000" dirty="0">
              <a:latin typeface="Century Gothic" panose="020B0502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39105D4-0B35-42AE-8567-F34DBEFB9246}"/>
              </a:ext>
            </a:extLst>
          </p:cNvPr>
          <p:cNvSpPr/>
          <p:nvPr/>
        </p:nvSpPr>
        <p:spPr>
          <a:xfrm>
            <a:off x="3899117" y="1865565"/>
            <a:ext cx="3445557" cy="390349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entury Gothic" panose="020B0502020202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DB129F1-C2D8-4BCE-ABB9-652ABD15B931}"/>
              </a:ext>
            </a:extLst>
          </p:cNvPr>
          <p:cNvSpPr/>
          <p:nvPr/>
        </p:nvSpPr>
        <p:spPr>
          <a:xfrm>
            <a:off x="617510" y="1638626"/>
            <a:ext cx="1344178" cy="154203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entury Gothic" panose="020B0502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6177AC8-EB55-44B4-8E08-22604D502180}"/>
              </a:ext>
            </a:extLst>
          </p:cNvPr>
          <p:cNvSpPr/>
          <p:nvPr/>
        </p:nvSpPr>
        <p:spPr>
          <a:xfrm>
            <a:off x="3899117" y="4221088"/>
            <a:ext cx="1344178" cy="154203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entury Gothic" panose="020B0502020202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5BE7F29-2382-4836-9D4F-B4C3154BB0F5}"/>
              </a:ext>
            </a:extLst>
          </p:cNvPr>
          <p:cNvSpPr/>
          <p:nvPr/>
        </p:nvSpPr>
        <p:spPr>
          <a:xfrm>
            <a:off x="5257809" y="4215149"/>
            <a:ext cx="1344178" cy="154203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entury Gothic" panose="020B050202020202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E1BA0F4-3A64-4533-A7BE-9788BB24A3ED}"/>
              </a:ext>
            </a:extLst>
          </p:cNvPr>
          <p:cNvSpPr/>
          <p:nvPr/>
        </p:nvSpPr>
        <p:spPr>
          <a:xfrm>
            <a:off x="6596488" y="4215149"/>
            <a:ext cx="748186" cy="154203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entury Gothic" panose="020B0502020202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E1C38E5-D347-41CB-977C-99B6B3611D3C}"/>
              </a:ext>
            </a:extLst>
          </p:cNvPr>
          <p:cNvSpPr/>
          <p:nvPr/>
        </p:nvSpPr>
        <p:spPr>
          <a:xfrm>
            <a:off x="3908132" y="2676089"/>
            <a:ext cx="1344178" cy="154203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entury Gothic" panose="020B0502020202020204" pitchFamily="34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DFF857EA-2218-4A40-9EB2-5D6E1802C282}"/>
              </a:ext>
            </a:extLst>
          </p:cNvPr>
          <p:cNvCxnSpPr/>
          <p:nvPr/>
        </p:nvCxnSpPr>
        <p:spPr>
          <a:xfrm>
            <a:off x="2123728" y="1638626"/>
            <a:ext cx="0" cy="154203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17B597C0-A3BB-4499-B520-8294FAAB6479}"/>
              </a:ext>
            </a:extLst>
          </p:cNvPr>
          <p:cNvCxnSpPr>
            <a:cxnSpLocks/>
          </p:cNvCxnSpPr>
          <p:nvPr/>
        </p:nvCxnSpPr>
        <p:spPr>
          <a:xfrm flipH="1">
            <a:off x="617511" y="3381985"/>
            <a:ext cx="1344177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06B9E22E-BA6A-4262-9480-EC4AFB428356}"/>
              </a:ext>
            </a:extLst>
          </p:cNvPr>
          <p:cNvSpPr txBox="1"/>
          <p:nvPr/>
        </p:nvSpPr>
        <p:spPr>
          <a:xfrm flipH="1">
            <a:off x="2094271" y="2249978"/>
            <a:ext cx="820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entury Gothic" panose="020B0502020202020204" pitchFamily="34" charset="0"/>
              </a:rPr>
              <a:t>12m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9FFC90B-2C80-441B-A6F2-B08A39CCF26D}"/>
              </a:ext>
            </a:extLst>
          </p:cNvPr>
          <p:cNvSpPr txBox="1"/>
          <p:nvPr/>
        </p:nvSpPr>
        <p:spPr>
          <a:xfrm flipH="1">
            <a:off x="976713" y="3403860"/>
            <a:ext cx="820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entury Gothic" panose="020B0502020202020204" pitchFamily="34" charset="0"/>
              </a:rPr>
              <a:t>8m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6E4A915E-05E8-4C99-BD7F-6FB55A934466}"/>
              </a:ext>
            </a:extLst>
          </p:cNvPr>
          <p:cNvCxnSpPr>
            <a:cxnSpLocks/>
          </p:cNvCxnSpPr>
          <p:nvPr/>
        </p:nvCxnSpPr>
        <p:spPr>
          <a:xfrm>
            <a:off x="7524328" y="1916952"/>
            <a:ext cx="0" cy="3852105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19DD347F-B5AD-4AB2-810C-A68BEC36447E}"/>
              </a:ext>
            </a:extLst>
          </p:cNvPr>
          <p:cNvSpPr txBox="1"/>
          <p:nvPr/>
        </p:nvSpPr>
        <p:spPr>
          <a:xfrm flipH="1">
            <a:off x="7606759" y="3837777"/>
            <a:ext cx="820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entury Gothic" panose="020B0502020202020204" pitchFamily="34" charset="0"/>
              </a:rPr>
              <a:t>30m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02674E7A-E8F9-426B-82FF-C6AABD1764BF}"/>
              </a:ext>
            </a:extLst>
          </p:cNvPr>
          <p:cNvCxnSpPr>
            <a:cxnSpLocks/>
          </p:cNvCxnSpPr>
          <p:nvPr/>
        </p:nvCxnSpPr>
        <p:spPr>
          <a:xfrm flipH="1">
            <a:off x="3924768" y="5916547"/>
            <a:ext cx="3311528" cy="1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97C57B05-43D5-4016-98C4-8D64B5A420C6}"/>
              </a:ext>
            </a:extLst>
          </p:cNvPr>
          <p:cNvSpPr txBox="1"/>
          <p:nvPr/>
        </p:nvSpPr>
        <p:spPr>
          <a:xfrm flipH="1">
            <a:off x="5522712" y="5965249"/>
            <a:ext cx="820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Century Gothic" panose="020B0502020202020204" pitchFamily="34" charset="0"/>
              </a:rPr>
              <a:t>20m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61759FB-B368-499F-AB72-DC1F928315B0}"/>
              </a:ext>
            </a:extLst>
          </p:cNvPr>
          <p:cNvSpPr/>
          <p:nvPr/>
        </p:nvSpPr>
        <p:spPr>
          <a:xfrm>
            <a:off x="3908132" y="1892390"/>
            <a:ext cx="1344178" cy="78071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43084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1098766-4245-4D58-B5FA-27D95AFB840C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44000" cy="548680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GB" altLang="en-US" sz="3600" kern="0" dirty="0">
                <a:solidFill>
                  <a:schemeClr val="bg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Challenge</a:t>
            </a:r>
            <a:endParaRPr lang="en-US" altLang="en-US" sz="3600" kern="0" dirty="0">
              <a:solidFill>
                <a:schemeClr val="bg1"/>
              </a:solidFill>
              <a:latin typeface="Century Gothic" panose="020B0502020202020204" pitchFamily="34" charset="0"/>
              <a:ea typeface="Century Gothic" panose="020B0502020202020204" pitchFamily="34" charset="0"/>
              <a:cs typeface="Century Gothic" panose="020B0502020202020204" pitchFamily="34" charset="0"/>
            </a:endParaRP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3BC04E06-841D-4B13-9C60-6400A6DCE360}"/>
              </a:ext>
            </a:extLst>
          </p:cNvPr>
          <p:cNvSpPr txBox="1">
            <a:spLocks/>
          </p:cNvSpPr>
          <p:nvPr/>
        </p:nvSpPr>
        <p:spPr bwMode="auto">
          <a:xfrm>
            <a:off x="-794" y="692696"/>
            <a:ext cx="9144000" cy="6165304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FontTx/>
              <a:buNone/>
              <a:defRPr/>
            </a:pPr>
            <a:endParaRPr lang="en-GB" sz="2000" dirty="0">
              <a:latin typeface="Century Gothic" panose="020B0502020202020204" pitchFamily="34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DFF857EA-2218-4A40-9EB2-5D6E1802C282}"/>
              </a:ext>
            </a:extLst>
          </p:cNvPr>
          <p:cNvCxnSpPr>
            <a:cxnSpLocks/>
          </p:cNvCxnSpPr>
          <p:nvPr/>
        </p:nvCxnSpPr>
        <p:spPr>
          <a:xfrm>
            <a:off x="1796720" y="1715030"/>
            <a:ext cx="0" cy="1156024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17B597C0-A3BB-4499-B520-8294FAAB6479}"/>
              </a:ext>
            </a:extLst>
          </p:cNvPr>
          <p:cNvCxnSpPr>
            <a:cxnSpLocks/>
          </p:cNvCxnSpPr>
          <p:nvPr/>
        </p:nvCxnSpPr>
        <p:spPr>
          <a:xfrm flipH="1">
            <a:off x="714628" y="2996952"/>
            <a:ext cx="954611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06B9E22E-BA6A-4262-9480-EC4AFB428356}"/>
              </a:ext>
            </a:extLst>
          </p:cNvPr>
          <p:cNvSpPr txBox="1"/>
          <p:nvPr/>
        </p:nvSpPr>
        <p:spPr>
          <a:xfrm flipH="1">
            <a:off x="1844751" y="2204864"/>
            <a:ext cx="820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entury Gothic" panose="020B0502020202020204" pitchFamily="34" charset="0"/>
              </a:rPr>
              <a:t>9cm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9FFC90B-2C80-441B-A6F2-B08A39CCF26D}"/>
              </a:ext>
            </a:extLst>
          </p:cNvPr>
          <p:cNvSpPr txBox="1"/>
          <p:nvPr/>
        </p:nvSpPr>
        <p:spPr>
          <a:xfrm flipH="1">
            <a:off x="849232" y="3011632"/>
            <a:ext cx="820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entury Gothic" panose="020B0502020202020204" pitchFamily="34" charset="0"/>
              </a:rPr>
              <a:t>5cm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6E4A915E-05E8-4C99-BD7F-6FB55A934466}"/>
              </a:ext>
            </a:extLst>
          </p:cNvPr>
          <p:cNvCxnSpPr>
            <a:cxnSpLocks/>
          </p:cNvCxnSpPr>
          <p:nvPr/>
        </p:nvCxnSpPr>
        <p:spPr>
          <a:xfrm>
            <a:off x="7524328" y="1340772"/>
            <a:ext cx="0" cy="4428285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19DD347F-B5AD-4AB2-810C-A68BEC36447E}"/>
              </a:ext>
            </a:extLst>
          </p:cNvPr>
          <p:cNvSpPr txBox="1"/>
          <p:nvPr/>
        </p:nvSpPr>
        <p:spPr>
          <a:xfrm flipH="1">
            <a:off x="7590482" y="3242839"/>
            <a:ext cx="1446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entury Gothic" panose="020B0502020202020204" pitchFamily="34" charset="0"/>
              </a:rPr>
              <a:t>36cm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02674E7A-E8F9-426B-82FF-C6AABD1764BF}"/>
              </a:ext>
            </a:extLst>
          </p:cNvPr>
          <p:cNvCxnSpPr>
            <a:cxnSpLocks/>
          </p:cNvCxnSpPr>
          <p:nvPr/>
        </p:nvCxnSpPr>
        <p:spPr>
          <a:xfrm flipH="1">
            <a:off x="3924768" y="5916547"/>
            <a:ext cx="3419906" cy="1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97C57B05-43D5-4016-98C4-8D64B5A420C6}"/>
              </a:ext>
            </a:extLst>
          </p:cNvPr>
          <p:cNvSpPr txBox="1"/>
          <p:nvPr/>
        </p:nvSpPr>
        <p:spPr>
          <a:xfrm flipH="1">
            <a:off x="5224716" y="5987164"/>
            <a:ext cx="12194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Century Gothic" panose="020B0502020202020204" pitchFamily="34" charset="0"/>
              </a:rPr>
              <a:t>20cm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C9640EB-2257-4B8F-AF57-C775E502D85B}"/>
              </a:ext>
            </a:extLst>
          </p:cNvPr>
          <p:cNvSpPr/>
          <p:nvPr/>
        </p:nvSpPr>
        <p:spPr>
          <a:xfrm>
            <a:off x="3914412" y="1212724"/>
            <a:ext cx="3492718" cy="462232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entury Gothic" panose="020B0502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B450349-9FAB-0B41-80C8-C0D12892F03A}"/>
              </a:ext>
            </a:extLst>
          </p:cNvPr>
          <p:cNvSpPr/>
          <p:nvPr/>
        </p:nvSpPr>
        <p:spPr>
          <a:xfrm>
            <a:off x="733975" y="1702319"/>
            <a:ext cx="935264" cy="116873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91194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1098766-4245-4D58-B5FA-27D95AFB840C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44000" cy="548680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GB" altLang="en-US" sz="3600" kern="0" dirty="0">
                <a:solidFill>
                  <a:schemeClr val="bg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Challenge</a:t>
            </a:r>
            <a:endParaRPr lang="en-US" altLang="en-US" sz="3600" kern="0" dirty="0">
              <a:solidFill>
                <a:schemeClr val="bg1"/>
              </a:solidFill>
              <a:latin typeface="Century Gothic" panose="020B0502020202020204" pitchFamily="34" charset="0"/>
              <a:ea typeface="Century Gothic" panose="020B0502020202020204" pitchFamily="34" charset="0"/>
              <a:cs typeface="Century Gothic" panose="020B0502020202020204" pitchFamily="34" charset="0"/>
            </a:endParaRP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3BC04E06-841D-4B13-9C60-6400A6DCE360}"/>
              </a:ext>
            </a:extLst>
          </p:cNvPr>
          <p:cNvSpPr txBox="1">
            <a:spLocks/>
          </p:cNvSpPr>
          <p:nvPr/>
        </p:nvSpPr>
        <p:spPr bwMode="auto">
          <a:xfrm>
            <a:off x="-794" y="692696"/>
            <a:ext cx="9144000" cy="6165304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FontTx/>
              <a:buNone/>
              <a:defRPr/>
            </a:pPr>
            <a:endParaRPr lang="en-GB" sz="2000" dirty="0">
              <a:latin typeface="Century Gothic" panose="020B0502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39105D4-0B35-42AE-8567-F34DBEFB9246}"/>
              </a:ext>
            </a:extLst>
          </p:cNvPr>
          <p:cNvSpPr/>
          <p:nvPr/>
        </p:nvSpPr>
        <p:spPr>
          <a:xfrm>
            <a:off x="2989994" y="3104628"/>
            <a:ext cx="4822363" cy="2772105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entury Gothic" panose="020B0502020202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DB129F1-C2D8-4BCE-ABB9-652ABD15B931}"/>
              </a:ext>
            </a:extLst>
          </p:cNvPr>
          <p:cNvSpPr/>
          <p:nvPr/>
        </p:nvSpPr>
        <p:spPr>
          <a:xfrm>
            <a:off x="1286872" y="1715015"/>
            <a:ext cx="460841" cy="717902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entury Gothic" panose="020B0502020202020204" pitchFamily="34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DFF857EA-2218-4A40-9EB2-5D6E1802C282}"/>
              </a:ext>
            </a:extLst>
          </p:cNvPr>
          <p:cNvCxnSpPr>
            <a:cxnSpLocks/>
          </p:cNvCxnSpPr>
          <p:nvPr/>
        </p:nvCxnSpPr>
        <p:spPr>
          <a:xfrm>
            <a:off x="1835696" y="1661902"/>
            <a:ext cx="0" cy="771015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17B597C0-A3BB-4499-B520-8294FAAB6479}"/>
              </a:ext>
            </a:extLst>
          </p:cNvPr>
          <p:cNvCxnSpPr>
            <a:cxnSpLocks/>
          </p:cNvCxnSpPr>
          <p:nvPr/>
        </p:nvCxnSpPr>
        <p:spPr>
          <a:xfrm flipH="1">
            <a:off x="1259632" y="2492896"/>
            <a:ext cx="521544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06B9E22E-BA6A-4262-9480-EC4AFB428356}"/>
              </a:ext>
            </a:extLst>
          </p:cNvPr>
          <p:cNvSpPr txBox="1"/>
          <p:nvPr/>
        </p:nvSpPr>
        <p:spPr>
          <a:xfrm flipH="1">
            <a:off x="1808415" y="1873120"/>
            <a:ext cx="820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entury Gothic" panose="020B0502020202020204" pitchFamily="34" charset="0"/>
              </a:rPr>
              <a:t>8cm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9FFC90B-2C80-441B-A6F2-B08A39CCF26D}"/>
              </a:ext>
            </a:extLst>
          </p:cNvPr>
          <p:cNvSpPr txBox="1"/>
          <p:nvPr/>
        </p:nvSpPr>
        <p:spPr>
          <a:xfrm flipH="1">
            <a:off x="1187624" y="2484448"/>
            <a:ext cx="820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entury Gothic" panose="020B0502020202020204" pitchFamily="34" charset="0"/>
              </a:rPr>
              <a:t>3cm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6E4A915E-05E8-4C99-BD7F-6FB55A934466}"/>
              </a:ext>
            </a:extLst>
          </p:cNvPr>
          <p:cNvCxnSpPr>
            <a:cxnSpLocks/>
          </p:cNvCxnSpPr>
          <p:nvPr/>
        </p:nvCxnSpPr>
        <p:spPr>
          <a:xfrm>
            <a:off x="7934330" y="3104628"/>
            <a:ext cx="0" cy="2772106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19DD347F-B5AD-4AB2-810C-A68BEC36447E}"/>
              </a:ext>
            </a:extLst>
          </p:cNvPr>
          <p:cNvSpPr txBox="1"/>
          <p:nvPr/>
        </p:nvSpPr>
        <p:spPr>
          <a:xfrm flipH="1">
            <a:off x="7919763" y="4290625"/>
            <a:ext cx="9727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entury Gothic" panose="020B0502020202020204" pitchFamily="34" charset="0"/>
              </a:rPr>
              <a:t>21cm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02674E7A-E8F9-426B-82FF-C6AABD1764BF}"/>
              </a:ext>
            </a:extLst>
          </p:cNvPr>
          <p:cNvCxnSpPr>
            <a:cxnSpLocks/>
          </p:cNvCxnSpPr>
          <p:nvPr/>
        </p:nvCxnSpPr>
        <p:spPr>
          <a:xfrm flipH="1">
            <a:off x="2989995" y="6024224"/>
            <a:ext cx="4764681" cy="1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97C57B05-43D5-4016-98C4-8D64B5A420C6}"/>
              </a:ext>
            </a:extLst>
          </p:cNvPr>
          <p:cNvSpPr txBox="1"/>
          <p:nvPr/>
        </p:nvSpPr>
        <p:spPr>
          <a:xfrm flipH="1">
            <a:off x="4962330" y="6066801"/>
            <a:ext cx="11218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Century Gothic" panose="020B0502020202020204" pitchFamily="34" charset="0"/>
              </a:rPr>
              <a:t>56cm</a:t>
            </a:r>
          </a:p>
        </p:txBody>
      </p:sp>
    </p:spTree>
    <p:extLst>
      <p:ext uri="{BB962C8B-B14F-4D97-AF65-F5344CB8AC3E}">
        <p14:creationId xmlns:p14="http://schemas.microsoft.com/office/powerpoint/2010/main" val="39924307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1098766-4245-4D58-B5FA-27D95AFB840C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44000" cy="548680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GB" altLang="en-US" sz="3600" kern="0" dirty="0">
                <a:solidFill>
                  <a:schemeClr val="bg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Challenge</a:t>
            </a:r>
            <a:endParaRPr lang="en-US" altLang="en-US" sz="3600" kern="0" dirty="0">
              <a:solidFill>
                <a:schemeClr val="bg1"/>
              </a:solidFill>
              <a:latin typeface="Century Gothic" panose="020B0502020202020204" pitchFamily="34" charset="0"/>
              <a:ea typeface="Century Gothic" panose="020B0502020202020204" pitchFamily="34" charset="0"/>
              <a:cs typeface="Century Gothic" panose="020B0502020202020204" pitchFamily="34" charset="0"/>
            </a:endParaRP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3BC04E06-841D-4B13-9C60-6400A6DCE360}"/>
              </a:ext>
            </a:extLst>
          </p:cNvPr>
          <p:cNvSpPr txBox="1">
            <a:spLocks/>
          </p:cNvSpPr>
          <p:nvPr/>
        </p:nvSpPr>
        <p:spPr bwMode="auto">
          <a:xfrm>
            <a:off x="-794" y="692696"/>
            <a:ext cx="9144000" cy="6165304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FontTx/>
              <a:buNone/>
              <a:defRPr/>
            </a:pPr>
            <a:endParaRPr lang="en-GB" sz="2000" dirty="0">
              <a:latin typeface="Century Gothic" panose="020B0502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39105D4-0B35-42AE-8567-F34DBEFB9246}"/>
              </a:ext>
            </a:extLst>
          </p:cNvPr>
          <p:cNvSpPr/>
          <p:nvPr/>
        </p:nvSpPr>
        <p:spPr>
          <a:xfrm>
            <a:off x="2989994" y="3104628"/>
            <a:ext cx="4822365" cy="2772105"/>
          </a:xfrm>
          <a:prstGeom prst="rect">
            <a:avLst/>
          </a:prstGeom>
          <a:solidFill>
            <a:srgbClr val="EA5CA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entury Gothic" panose="020B0502020202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DB129F1-C2D8-4BCE-ABB9-652ABD15B931}"/>
              </a:ext>
            </a:extLst>
          </p:cNvPr>
          <p:cNvSpPr/>
          <p:nvPr/>
        </p:nvSpPr>
        <p:spPr>
          <a:xfrm>
            <a:off x="611560" y="1250015"/>
            <a:ext cx="1344164" cy="1602921"/>
          </a:xfrm>
          <a:prstGeom prst="rect">
            <a:avLst/>
          </a:prstGeom>
          <a:solidFill>
            <a:srgbClr val="EA5CA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entury Gothic" panose="020B0502020202020204" pitchFamily="34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DFF857EA-2218-4A40-9EB2-5D6E1802C282}"/>
              </a:ext>
            </a:extLst>
          </p:cNvPr>
          <p:cNvCxnSpPr/>
          <p:nvPr/>
        </p:nvCxnSpPr>
        <p:spPr>
          <a:xfrm>
            <a:off x="2123729" y="1232193"/>
            <a:ext cx="0" cy="154203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17B597C0-A3BB-4499-B520-8294FAAB6479}"/>
              </a:ext>
            </a:extLst>
          </p:cNvPr>
          <p:cNvCxnSpPr>
            <a:cxnSpLocks/>
          </p:cNvCxnSpPr>
          <p:nvPr/>
        </p:nvCxnSpPr>
        <p:spPr>
          <a:xfrm flipH="1">
            <a:off x="617512" y="2975552"/>
            <a:ext cx="1344177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06B9E22E-BA6A-4262-9480-EC4AFB428356}"/>
              </a:ext>
            </a:extLst>
          </p:cNvPr>
          <p:cNvSpPr txBox="1"/>
          <p:nvPr/>
        </p:nvSpPr>
        <p:spPr>
          <a:xfrm flipH="1">
            <a:off x="2094271" y="1843545"/>
            <a:ext cx="10375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entury Gothic" panose="020B0502020202020204" pitchFamily="34" charset="0"/>
              </a:rPr>
              <a:t>10cm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9FFC90B-2C80-441B-A6F2-B08A39CCF26D}"/>
              </a:ext>
            </a:extLst>
          </p:cNvPr>
          <p:cNvSpPr txBox="1"/>
          <p:nvPr/>
        </p:nvSpPr>
        <p:spPr>
          <a:xfrm flipH="1">
            <a:off x="976714" y="2997427"/>
            <a:ext cx="820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entury Gothic" panose="020B0502020202020204" pitchFamily="34" charset="0"/>
              </a:rPr>
              <a:t>6cm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6E4A915E-05E8-4C99-BD7F-6FB55A934466}"/>
              </a:ext>
            </a:extLst>
          </p:cNvPr>
          <p:cNvCxnSpPr>
            <a:cxnSpLocks/>
          </p:cNvCxnSpPr>
          <p:nvPr/>
        </p:nvCxnSpPr>
        <p:spPr>
          <a:xfrm>
            <a:off x="7934330" y="3104628"/>
            <a:ext cx="0" cy="2772106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19DD347F-B5AD-4AB2-810C-A68BEC36447E}"/>
              </a:ext>
            </a:extLst>
          </p:cNvPr>
          <p:cNvSpPr txBox="1"/>
          <p:nvPr/>
        </p:nvSpPr>
        <p:spPr>
          <a:xfrm flipH="1">
            <a:off x="7919763" y="4290625"/>
            <a:ext cx="10281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entury Gothic" panose="020B0502020202020204" pitchFamily="34" charset="0"/>
              </a:rPr>
              <a:t>20cm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02674E7A-E8F9-426B-82FF-C6AABD1764BF}"/>
              </a:ext>
            </a:extLst>
          </p:cNvPr>
          <p:cNvCxnSpPr>
            <a:cxnSpLocks/>
          </p:cNvCxnSpPr>
          <p:nvPr/>
        </p:nvCxnSpPr>
        <p:spPr>
          <a:xfrm flipH="1">
            <a:off x="2989995" y="6024224"/>
            <a:ext cx="4764681" cy="1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97C57B05-43D5-4016-98C4-8D64B5A420C6}"/>
              </a:ext>
            </a:extLst>
          </p:cNvPr>
          <p:cNvSpPr txBox="1"/>
          <p:nvPr/>
        </p:nvSpPr>
        <p:spPr>
          <a:xfrm flipH="1">
            <a:off x="4962330" y="6066801"/>
            <a:ext cx="10498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Century Gothic" panose="020B0502020202020204" pitchFamily="34" charset="0"/>
              </a:rPr>
              <a:t>35cm</a:t>
            </a:r>
          </a:p>
        </p:txBody>
      </p:sp>
    </p:spTree>
    <p:extLst>
      <p:ext uri="{BB962C8B-B14F-4D97-AF65-F5344CB8AC3E}">
        <p14:creationId xmlns:p14="http://schemas.microsoft.com/office/powerpoint/2010/main" val="25940712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1098766-4245-4D58-B5FA-27D95AFB840C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44000" cy="548680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GB" altLang="en-US" sz="3600" kern="0" dirty="0">
                <a:solidFill>
                  <a:schemeClr val="bg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Challenge</a:t>
            </a:r>
            <a:endParaRPr lang="en-US" altLang="en-US" sz="3600" kern="0" dirty="0">
              <a:solidFill>
                <a:schemeClr val="bg1"/>
              </a:solidFill>
              <a:latin typeface="Century Gothic" panose="020B0502020202020204" pitchFamily="34" charset="0"/>
              <a:ea typeface="Century Gothic" panose="020B0502020202020204" pitchFamily="34" charset="0"/>
              <a:cs typeface="Century Gothic" panose="020B0502020202020204" pitchFamily="34" charset="0"/>
            </a:endParaRP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3BC04E06-841D-4B13-9C60-6400A6DCE360}"/>
              </a:ext>
            </a:extLst>
          </p:cNvPr>
          <p:cNvSpPr txBox="1">
            <a:spLocks/>
          </p:cNvSpPr>
          <p:nvPr/>
        </p:nvSpPr>
        <p:spPr bwMode="auto">
          <a:xfrm>
            <a:off x="-794" y="692696"/>
            <a:ext cx="9144000" cy="6165304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FontTx/>
              <a:buNone/>
              <a:defRPr/>
            </a:pPr>
            <a:endParaRPr lang="en-GB" sz="2000" dirty="0">
              <a:latin typeface="Century Gothic" panose="020B0502020202020204" pitchFamily="34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DFF857EA-2218-4A40-9EB2-5D6E1802C282}"/>
              </a:ext>
            </a:extLst>
          </p:cNvPr>
          <p:cNvCxnSpPr/>
          <p:nvPr/>
        </p:nvCxnSpPr>
        <p:spPr>
          <a:xfrm>
            <a:off x="1856390" y="1106883"/>
            <a:ext cx="0" cy="154203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17B597C0-A3BB-4499-B520-8294FAAB6479}"/>
              </a:ext>
            </a:extLst>
          </p:cNvPr>
          <p:cNvCxnSpPr>
            <a:cxnSpLocks/>
          </p:cNvCxnSpPr>
          <p:nvPr/>
        </p:nvCxnSpPr>
        <p:spPr>
          <a:xfrm flipH="1">
            <a:off x="320573" y="2780928"/>
            <a:ext cx="1174027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06B9E22E-BA6A-4262-9480-EC4AFB428356}"/>
              </a:ext>
            </a:extLst>
          </p:cNvPr>
          <p:cNvSpPr txBox="1"/>
          <p:nvPr/>
        </p:nvSpPr>
        <p:spPr>
          <a:xfrm flipH="1">
            <a:off x="1986165" y="1677843"/>
            <a:ext cx="10218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entury Gothic" panose="020B0502020202020204" pitchFamily="34" charset="0"/>
              </a:rPr>
              <a:t>10cm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9FFC90B-2C80-441B-A6F2-B08A39CCF26D}"/>
              </a:ext>
            </a:extLst>
          </p:cNvPr>
          <p:cNvSpPr txBox="1"/>
          <p:nvPr/>
        </p:nvSpPr>
        <p:spPr>
          <a:xfrm flipH="1">
            <a:off x="674593" y="2863045"/>
            <a:ext cx="820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entury Gothic" panose="020B0502020202020204" pitchFamily="34" charset="0"/>
              </a:rPr>
              <a:t>6cm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6E4A915E-05E8-4C99-BD7F-6FB55A934466}"/>
              </a:ext>
            </a:extLst>
          </p:cNvPr>
          <p:cNvCxnSpPr>
            <a:cxnSpLocks/>
          </p:cNvCxnSpPr>
          <p:nvPr/>
        </p:nvCxnSpPr>
        <p:spPr>
          <a:xfrm>
            <a:off x="7601701" y="1177668"/>
            <a:ext cx="0" cy="4613588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19DD347F-B5AD-4AB2-810C-A68BEC36447E}"/>
              </a:ext>
            </a:extLst>
          </p:cNvPr>
          <p:cNvSpPr txBox="1"/>
          <p:nvPr/>
        </p:nvSpPr>
        <p:spPr>
          <a:xfrm flipH="1">
            <a:off x="7752800" y="3228945"/>
            <a:ext cx="9956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entury Gothic" panose="020B0502020202020204" pitchFamily="34" charset="0"/>
              </a:rPr>
              <a:t>30cm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02674E7A-E8F9-426B-82FF-C6AABD1764BF}"/>
              </a:ext>
            </a:extLst>
          </p:cNvPr>
          <p:cNvCxnSpPr>
            <a:cxnSpLocks/>
          </p:cNvCxnSpPr>
          <p:nvPr/>
        </p:nvCxnSpPr>
        <p:spPr>
          <a:xfrm flipH="1" flipV="1">
            <a:off x="2953216" y="5932589"/>
            <a:ext cx="3346976" cy="3266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97C57B05-43D5-4016-98C4-8D64B5A420C6}"/>
              </a:ext>
            </a:extLst>
          </p:cNvPr>
          <p:cNvSpPr txBox="1"/>
          <p:nvPr/>
        </p:nvSpPr>
        <p:spPr>
          <a:xfrm flipH="1">
            <a:off x="4381107" y="5965249"/>
            <a:ext cx="9829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Century Gothic" panose="020B0502020202020204" pitchFamily="34" charset="0"/>
              </a:rPr>
              <a:t>18cm</a:t>
            </a:r>
          </a:p>
        </p:txBody>
      </p:sp>
      <p:sp>
        <p:nvSpPr>
          <p:cNvPr id="3" name="Parallelogram 2">
            <a:extLst>
              <a:ext uri="{FF2B5EF4-FFF2-40B4-BE49-F238E27FC236}">
                <a16:creationId xmlns:a16="http://schemas.microsoft.com/office/drawing/2014/main" id="{3205B4E4-9B10-401D-9B09-72D6064D601F}"/>
              </a:ext>
            </a:extLst>
          </p:cNvPr>
          <p:cNvSpPr/>
          <p:nvPr/>
        </p:nvSpPr>
        <p:spPr>
          <a:xfrm>
            <a:off x="327269" y="1106883"/>
            <a:ext cx="1476000" cy="1512000"/>
          </a:xfrm>
          <a:prstGeom prst="parallelogram">
            <a:avLst/>
          </a:prstGeom>
          <a:solidFill>
            <a:srgbClr val="CC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entury Gothic" panose="020B0502020202020204" pitchFamily="34" charset="0"/>
            </a:endParaRPr>
          </a:p>
        </p:txBody>
      </p:sp>
      <p:sp>
        <p:nvSpPr>
          <p:cNvPr id="17" name="Parallelogram 16">
            <a:extLst>
              <a:ext uri="{FF2B5EF4-FFF2-40B4-BE49-F238E27FC236}">
                <a16:creationId xmlns:a16="http://schemas.microsoft.com/office/drawing/2014/main" id="{0B151637-D113-4F9D-8C3C-BFF2A91E7F1A}"/>
              </a:ext>
            </a:extLst>
          </p:cNvPr>
          <p:cNvSpPr/>
          <p:nvPr/>
        </p:nvSpPr>
        <p:spPr>
          <a:xfrm>
            <a:off x="2968856" y="1177668"/>
            <a:ext cx="4491487" cy="4620710"/>
          </a:xfrm>
          <a:prstGeom prst="parallelogram">
            <a:avLst/>
          </a:prstGeom>
          <a:solidFill>
            <a:srgbClr val="CC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25505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1098766-4245-4D58-B5FA-27D95AFB840C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44000" cy="548680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GB" altLang="en-US" sz="3600" kern="0" dirty="0">
                <a:solidFill>
                  <a:schemeClr val="bg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Challenge</a:t>
            </a:r>
            <a:endParaRPr lang="en-US" altLang="en-US" sz="3600" kern="0" dirty="0">
              <a:solidFill>
                <a:schemeClr val="bg1"/>
              </a:solidFill>
              <a:latin typeface="Century Gothic" panose="020B0502020202020204" pitchFamily="34" charset="0"/>
              <a:ea typeface="Century Gothic" panose="020B0502020202020204" pitchFamily="34" charset="0"/>
              <a:cs typeface="Century Gothic" panose="020B0502020202020204" pitchFamily="34" charset="0"/>
            </a:endParaRP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3BC04E06-841D-4B13-9C60-6400A6DCE360}"/>
              </a:ext>
            </a:extLst>
          </p:cNvPr>
          <p:cNvSpPr txBox="1">
            <a:spLocks/>
          </p:cNvSpPr>
          <p:nvPr/>
        </p:nvSpPr>
        <p:spPr bwMode="auto">
          <a:xfrm>
            <a:off x="-794" y="692696"/>
            <a:ext cx="9144000" cy="6165304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FontTx/>
              <a:buNone/>
              <a:defRPr/>
            </a:pPr>
            <a:endParaRPr lang="en-GB" sz="2000" dirty="0">
              <a:latin typeface="Century Gothic" panose="020B0502020202020204" pitchFamily="34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DFF857EA-2218-4A40-9EB2-5D6E1802C282}"/>
              </a:ext>
            </a:extLst>
          </p:cNvPr>
          <p:cNvCxnSpPr/>
          <p:nvPr/>
        </p:nvCxnSpPr>
        <p:spPr>
          <a:xfrm>
            <a:off x="1856390" y="1106883"/>
            <a:ext cx="0" cy="154203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17B597C0-A3BB-4499-B520-8294FAAB6479}"/>
              </a:ext>
            </a:extLst>
          </p:cNvPr>
          <p:cNvCxnSpPr>
            <a:cxnSpLocks/>
          </p:cNvCxnSpPr>
          <p:nvPr/>
        </p:nvCxnSpPr>
        <p:spPr>
          <a:xfrm flipH="1">
            <a:off x="320573" y="2780928"/>
            <a:ext cx="1174027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06B9E22E-BA6A-4262-9480-EC4AFB428356}"/>
              </a:ext>
            </a:extLst>
          </p:cNvPr>
          <p:cNvSpPr txBox="1"/>
          <p:nvPr/>
        </p:nvSpPr>
        <p:spPr>
          <a:xfrm flipH="1">
            <a:off x="1986165" y="1677843"/>
            <a:ext cx="996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entury Gothic" panose="020B0502020202020204" pitchFamily="34" charset="0"/>
              </a:rPr>
              <a:t>10cm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9FFC90B-2C80-441B-A6F2-B08A39CCF26D}"/>
              </a:ext>
            </a:extLst>
          </p:cNvPr>
          <p:cNvSpPr txBox="1"/>
          <p:nvPr/>
        </p:nvSpPr>
        <p:spPr>
          <a:xfrm flipH="1">
            <a:off x="674593" y="2863045"/>
            <a:ext cx="820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entury Gothic" panose="020B0502020202020204" pitchFamily="34" charset="0"/>
              </a:rPr>
              <a:t>6cm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6E4A915E-05E8-4C99-BD7F-6FB55A934466}"/>
              </a:ext>
            </a:extLst>
          </p:cNvPr>
          <p:cNvCxnSpPr>
            <a:cxnSpLocks/>
          </p:cNvCxnSpPr>
          <p:nvPr/>
        </p:nvCxnSpPr>
        <p:spPr>
          <a:xfrm>
            <a:off x="7601701" y="1177668"/>
            <a:ext cx="0" cy="4613588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19DD347F-B5AD-4AB2-810C-A68BEC36447E}"/>
              </a:ext>
            </a:extLst>
          </p:cNvPr>
          <p:cNvSpPr txBox="1"/>
          <p:nvPr/>
        </p:nvSpPr>
        <p:spPr>
          <a:xfrm flipH="1">
            <a:off x="7752800" y="3228945"/>
            <a:ext cx="9236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entury Gothic" panose="020B0502020202020204" pitchFamily="34" charset="0"/>
              </a:rPr>
              <a:t>30cm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02674E7A-E8F9-426B-82FF-C6AABD1764BF}"/>
              </a:ext>
            </a:extLst>
          </p:cNvPr>
          <p:cNvCxnSpPr>
            <a:cxnSpLocks/>
          </p:cNvCxnSpPr>
          <p:nvPr/>
        </p:nvCxnSpPr>
        <p:spPr>
          <a:xfrm flipH="1" flipV="1">
            <a:off x="2953216" y="5932589"/>
            <a:ext cx="3346976" cy="3266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97C57B05-43D5-4016-98C4-8D64B5A420C6}"/>
              </a:ext>
            </a:extLst>
          </p:cNvPr>
          <p:cNvSpPr txBox="1"/>
          <p:nvPr/>
        </p:nvSpPr>
        <p:spPr>
          <a:xfrm flipH="1">
            <a:off x="4381107" y="5965249"/>
            <a:ext cx="10475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Century Gothic" panose="020B0502020202020204" pitchFamily="34" charset="0"/>
              </a:rPr>
              <a:t>18cm</a:t>
            </a:r>
          </a:p>
        </p:txBody>
      </p:sp>
      <p:sp>
        <p:nvSpPr>
          <p:cNvPr id="3" name="Parallelogram 2">
            <a:extLst>
              <a:ext uri="{FF2B5EF4-FFF2-40B4-BE49-F238E27FC236}">
                <a16:creationId xmlns:a16="http://schemas.microsoft.com/office/drawing/2014/main" id="{3205B4E4-9B10-401D-9B09-72D6064D601F}"/>
              </a:ext>
            </a:extLst>
          </p:cNvPr>
          <p:cNvSpPr/>
          <p:nvPr/>
        </p:nvSpPr>
        <p:spPr>
          <a:xfrm>
            <a:off x="327269" y="1106883"/>
            <a:ext cx="1489976" cy="1542030"/>
          </a:xfrm>
          <a:prstGeom prst="parallelogram">
            <a:avLst/>
          </a:prstGeom>
          <a:solidFill>
            <a:srgbClr val="CC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entury Gothic" panose="020B0502020202020204" pitchFamily="34" charset="0"/>
            </a:endParaRPr>
          </a:p>
        </p:txBody>
      </p:sp>
      <p:sp>
        <p:nvSpPr>
          <p:cNvPr id="17" name="Parallelogram 16">
            <a:extLst>
              <a:ext uri="{FF2B5EF4-FFF2-40B4-BE49-F238E27FC236}">
                <a16:creationId xmlns:a16="http://schemas.microsoft.com/office/drawing/2014/main" id="{0B151637-D113-4F9D-8C3C-BFF2A91E7F1A}"/>
              </a:ext>
            </a:extLst>
          </p:cNvPr>
          <p:cNvSpPr/>
          <p:nvPr/>
        </p:nvSpPr>
        <p:spPr>
          <a:xfrm>
            <a:off x="2943456" y="1164968"/>
            <a:ext cx="4491487" cy="4620710"/>
          </a:xfrm>
          <a:prstGeom prst="parallelogram">
            <a:avLst/>
          </a:prstGeom>
          <a:solidFill>
            <a:srgbClr val="CC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entury Gothic" panose="020B0502020202020204" pitchFamily="34" charset="0"/>
            </a:endParaRPr>
          </a:p>
        </p:txBody>
      </p:sp>
      <p:sp>
        <p:nvSpPr>
          <p:cNvPr id="20" name="Parallelogram 19">
            <a:extLst>
              <a:ext uri="{FF2B5EF4-FFF2-40B4-BE49-F238E27FC236}">
                <a16:creationId xmlns:a16="http://schemas.microsoft.com/office/drawing/2014/main" id="{32EF3FA6-72E0-4496-B94C-2E42589C2462}"/>
              </a:ext>
            </a:extLst>
          </p:cNvPr>
          <p:cNvSpPr/>
          <p:nvPr/>
        </p:nvSpPr>
        <p:spPr>
          <a:xfrm>
            <a:off x="2949777" y="4249226"/>
            <a:ext cx="1591571" cy="1542030"/>
          </a:xfrm>
          <a:prstGeom prst="parallelogram">
            <a:avLst>
              <a:gd name="adj" fmla="val 34741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entury Gothic" panose="020B0502020202020204" pitchFamily="34" charset="0"/>
            </a:endParaRPr>
          </a:p>
        </p:txBody>
      </p:sp>
      <p:sp>
        <p:nvSpPr>
          <p:cNvPr id="21" name="Parallelogram 20">
            <a:extLst>
              <a:ext uri="{FF2B5EF4-FFF2-40B4-BE49-F238E27FC236}">
                <a16:creationId xmlns:a16="http://schemas.microsoft.com/office/drawing/2014/main" id="{09445B0B-6A72-450A-9EC3-582E1A6E3680}"/>
              </a:ext>
            </a:extLst>
          </p:cNvPr>
          <p:cNvSpPr/>
          <p:nvPr/>
        </p:nvSpPr>
        <p:spPr>
          <a:xfrm>
            <a:off x="5058240" y="4246823"/>
            <a:ext cx="1591571" cy="1542030"/>
          </a:xfrm>
          <a:prstGeom prst="parallelogram">
            <a:avLst>
              <a:gd name="adj" fmla="val 34741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entury Gothic" panose="020B0502020202020204" pitchFamily="34" charset="0"/>
            </a:endParaRPr>
          </a:p>
        </p:txBody>
      </p:sp>
      <p:sp>
        <p:nvSpPr>
          <p:cNvPr id="26" name="Parallelogram 25">
            <a:extLst>
              <a:ext uri="{FF2B5EF4-FFF2-40B4-BE49-F238E27FC236}">
                <a16:creationId xmlns:a16="http://schemas.microsoft.com/office/drawing/2014/main" id="{C661E226-600E-4FC3-BFF0-B33A0B0BA730}"/>
              </a:ext>
            </a:extLst>
          </p:cNvPr>
          <p:cNvSpPr/>
          <p:nvPr/>
        </p:nvSpPr>
        <p:spPr>
          <a:xfrm>
            <a:off x="3995325" y="4249226"/>
            <a:ext cx="1591571" cy="1542030"/>
          </a:xfrm>
          <a:prstGeom prst="parallelogram">
            <a:avLst>
              <a:gd name="adj" fmla="val 34741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entury Gothic" panose="020B0502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86D0ECB-AB0A-4170-B162-0AFD5B336D0E}"/>
              </a:ext>
            </a:extLst>
          </p:cNvPr>
          <p:cNvGrpSpPr/>
          <p:nvPr/>
        </p:nvGrpSpPr>
        <p:grpSpPr>
          <a:xfrm>
            <a:off x="3320238" y="2697876"/>
            <a:ext cx="3700034" cy="1544433"/>
            <a:chOff x="3307956" y="2697876"/>
            <a:chExt cx="3700034" cy="1544433"/>
          </a:xfrm>
        </p:grpSpPr>
        <p:sp>
          <p:nvSpPr>
            <p:cNvPr id="27" name="Parallelogram 26">
              <a:extLst>
                <a:ext uri="{FF2B5EF4-FFF2-40B4-BE49-F238E27FC236}">
                  <a16:creationId xmlns:a16="http://schemas.microsoft.com/office/drawing/2014/main" id="{C8F7B1BB-325C-40BA-A101-3D5E2DB0EE20}"/>
                </a:ext>
              </a:extLst>
            </p:cNvPr>
            <p:cNvSpPr/>
            <p:nvPr/>
          </p:nvSpPr>
          <p:spPr>
            <a:xfrm>
              <a:off x="3307956" y="2700279"/>
              <a:ext cx="1591571" cy="1542030"/>
            </a:xfrm>
            <a:prstGeom prst="parallelogram">
              <a:avLst>
                <a:gd name="adj" fmla="val 34741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latin typeface="Century Gothic" panose="020B0502020202020204" pitchFamily="34" charset="0"/>
              </a:endParaRPr>
            </a:p>
          </p:txBody>
        </p:sp>
        <p:sp>
          <p:nvSpPr>
            <p:cNvPr id="28" name="Parallelogram 27">
              <a:extLst>
                <a:ext uri="{FF2B5EF4-FFF2-40B4-BE49-F238E27FC236}">
                  <a16:creationId xmlns:a16="http://schemas.microsoft.com/office/drawing/2014/main" id="{076B8B2A-45F3-4C2C-A979-FFF16574CFBC}"/>
                </a:ext>
              </a:extLst>
            </p:cNvPr>
            <p:cNvSpPr/>
            <p:nvPr/>
          </p:nvSpPr>
          <p:spPr>
            <a:xfrm>
              <a:off x="5416419" y="2697876"/>
              <a:ext cx="1591571" cy="1542030"/>
            </a:xfrm>
            <a:prstGeom prst="parallelogram">
              <a:avLst>
                <a:gd name="adj" fmla="val 34741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Century Gothic" panose="020B0502020202020204" pitchFamily="34" charset="0"/>
              </a:endParaRPr>
            </a:p>
          </p:txBody>
        </p:sp>
        <p:sp>
          <p:nvSpPr>
            <p:cNvPr id="29" name="Parallelogram 28">
              <a:extLst>
                <a:ext uri="{FF2B5EF4-FFF2-40B4-BE49-F238E27FC236}">
                  <a16:creationId xmlns:a16="http://schemas.microsoft.com/office/drawing/2014/main" id="{4FE3A183-EE8F-4C10-AC2B-D97E43B7224B}"/>
                </a:ext>
              </a:extLst>
            </p:cNvPr>
            <p:cNvSpPr/>
            <p:nvPr/>
          </p:nvSpPr>
          <p:spPr>
            <a:xfrm>
              <a:off x="4353504" y="2700279"/>
              <a:ext cx="1591571" cy="1542030"/>
            </a:xfrm>
            <a:prstGeom prst="parallelogram">
              <a:avLst>
                <a:gd name="adj" fmla="val 34741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Century Gothic" panose="020B0502020202020204" pitchFamily="34" charset="0"/>
              </a:endParaRPr>
            </a:p>
          </p:txBody>
        </p:sp>
      </p:grpSp>
      <p:sp>
        <p:nvSpPr>
          <p:cNvPr id="31" name="Parallelogram 30">
            <a:extLst>
              <a:ext uri="{FF2B5EF4-FFF2-40B4-BE49-F238E27FC236}">
                <a16:creationId xmlns:a16="http://schemas.microsoft.com/office/drawing/2014/main" id="{4A31231B-6833-4300-979A-B6686CA5400A}"/>
              </a:ext>
            </a:extLst>
          </p:cNvPr>
          <p:cNvSpPr/>
          <p:nvPr/>
        </p:nvSpPr>
        <p:spPr>
          <a:xfrm>
            <a:off x="3722593" y="1180071"/>
            <a:ext cx="1591571" cy="1542030"/>
          </a:xfrm>
          <a:prstGeom prst="parallelogram">
            <a:avLst>
              <a:gd name="adj" fmla="val 34741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entury Gothic" panose="020B0502020202020204" pitchFamily="34" charset="0"/>
            </a:endParaRPr>
          </a:p>
        </p:txBody>
      </p:sp>
      <p:sp>
        <p:nvSpPr>
          <p:cNvPr id="32" name="Parallelogram 31">
            <a:extLst>
              <a:ext uri="{FF2B5EF4-FFF2-40B4-BE49-F238E27FC236}">
                <a16:creationId xmlns:a16="http://schemas.microsoft.com/office/drawing/2014/main" id="{B88D3130-144E-4897-A42A-CFEFB2F1F5F1}"/>
              </a:ext>
            </a:extLst>
          </p:cNvPr>
          <p:cNvSpPr/>
          <p:nvPr/>
        </p:nvSpPr>
        <p:spPr>
          <a:xfrm>
            <a:off x="5831056" y="1177668"/>
            <a:ext cx="1591571" cy="1542030"/>
          </a:xfrm>
          <a:prstGeom prst="parallelogram">
            <a:avLst>
              <a:gd name="adj" fmla="val 34741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entury Gothic" panose="020B0502020202020204" pitchFamily="34" charset="0"/>
            </a:endParaRPr>
          </a:p>
        </p:txBody>
      </p:sp>
      <p:sp>
        <p:nvSpPr>
          <p:cNvPr id="33" name="Parallelogram 32">
            <a:extLst>
              <a:ext uri="{FF2B5EF4-FFF2-40B4-BE49-F238E27FC236}">
                <a16:creationId xmlns:a16="http://schemas.microsoft.com/office/drawing/2014/main" id="{FCA7C947-73E9-4D98-A9A4-25F4E48B70D6}"/>
              </a:ext>
            </a:extLst>
          </p:cNvPr>
          <p:cNvSpPr/>
          <p:nvPr/>
        </p:nvSpPr>
        <p:spPr>
          <a:xfrm>
            <a:off x="4768141" y="1180071"/>
            <a:ext cx="1591571" cy="1542030"/>
          </a:xfrm>
          <a:prstGeom prst="parallelogram">
            <a:avLst>
              <a:gd name="adj" fmla="val 34741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12827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1098766-4245-4D58-B5FA-27D95AFB840C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44000" cy="548680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GB" altLang="en-US" sz="3600" kern="0" dirty="0">
                <a:solidFill>
                  <a:schemeClr val="bg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Challenge</a:t>
            </a:r>
            <a:endParaRPr lang="en-US" altLang="en-US" sz="3600" kern="0" dirty="0">
              <a:solidFill>
                <a:schemeClr val="bg1"/>
              </a:solidFill>
              <a:latin typeface="Century Gothic" panose="020B0502020202020204" pitchFamily="34" charset="0"/>
              <a:ea typeface="Century Gothic" panose="020B0502020202020204" pitchFamily="34" charset="0"/>
              <a:cs typeface="Century Gothic" panose="020B0502020202020204" pitchFamily="34" charset="0"/>
            </a:endParaRP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3BC04E06-841D-4B13-9C60-6400A6DCE360}"/>
              </a:ext>
            </a:extLst>
          </p:cNvPr>
          <p:cNvSpPr txBox="1">
            <a:spLocks/>
          </p:cNvSpPr>
          <p:nvPr/>
        </p:nvSpPr>
        <p:spPr bwMode="auto">
          <a:xfrm>
            <a:off x="-794" y="692696"/>
            <a:ext cx="9144000" cy="6165304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FontTx/>
              <a:buNone/>
              <a:defRPr/>
            </a:pPr>
            <a:endParaRPr lang="en-GB" sz="2000" dirty="0">
              <a:latin typeface="Century Gothic" panose="020B0502020202020204" pitchFamily="34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DFF857EA-2218-4A40-9EB2-5D6E1802C282}"/>
              </a:ext>
            </a:extLst>
          </p:cNvPr>
          <p:cNvCxnSpPr/>
          <p:nvPr/>
        </p:nvCxnSpPr>
        <p:spPr>
          <a:xfrm>
            <a:off x="1856390" y="1106883"/>
            <a:ext cx="0" cy="154203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06B9E22E-BA6A-4262-9480-EC4AFB428356}"/>
              </a:ext>
            </a:extLst>
          </p:cNvPr>
          <p:cNvSpPr txBox="1"/>
          <p:nvPr/>
        </p:nvSpPr>
        <p:spPr>
          <a:xfrm flipH="1">
            <a:off x="1986165" y="1677843"/>
            <a:ext cx="9298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entury Gothic" panose="020B0502020202020204" pitchFamily="34" charset="0"/>
              </a:rPr>
              <a:t>10cm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6E4A915E-05E8-4C99-BD7F-6FB55A934466}"/>
              </a:ext>
            </a:extLst>
          </p:cNvPr>
          <p:cNvCxnSpPr>
            <a:cxnSpLocks/>
          </p:cNvCxnSpPr>
          <p:nvPr/>
        </p:nvCxnSpPr>
        <p:spPr>
          <a:xfrm>
            <a:off x="7601701" y="1177668"/>
            <a:ext cx="0" cy="4613588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19DD347F-B5AD-4AB2-810C-A68BEC36447E}"/>
              </a:ext>
            </a:extLst>
          </p:cNvPr>
          <p:cNvSpPr txBox="1"/>
          <p:nvPr/>
        </p:nvSpPr>
        <p:spPr>
          <a:xfrm flipH="1">
            <a:off x="7752800" y="3228945"/>
            <a:ext cx="9236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entury Gothic" panose="020B0502020202020204" pitchFamily="34" charset="0"/>
              </a:rPr>
              <a:t>30cm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02674E7A-E8F9-426B-82FF-C6AABD1764BF}"/>
              </a:ext>
            </a:extLst>
          </p:cNvPr>
          <p:cNvCxnSpPr>
            <a:cxnSpLocks/>
          </p:cNvCxnSpPr>
          <p:nvPr/>
        </p:nvCxnSpPr>
        <p:spPr>
          <a:xfrm flipH="1" flipV="1">
            <a:off x="2953216" y="5932589"/>
            <a:ext cx="3346976" cy="3266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97C57B05-43D5-4016-98C4-8D64B5A420C6}"/>
              </a:ext>
            </a:extLst>
          </p:cNvPr>
          <p:cNvSpPr txBox="1"/>
          <p:nvPr/>
        </p:nvSpPr>
        <p:spPr>
          <a:xfrm flipH="1">
            <a:off x="4381107" y="5965249"/>
            <a:ext cx="9343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Century Gothic" panose="020B0502020202020204" pitchFamily="34" charset="0"/>
              </a:rPr>
              <a:t>18cm</a:t>
            </a:r>
          </a:p>
        </p:txBody>
      </p:sp>
      <p:sp>
        <p:nvSpPr>
          <p:cNvPr id="3" name="Parallelogram 2">
            <a:extLst>
              <a:ext uri="{FF2B5EF4-FFF2-40B4-BE49-F238E27FC236}">
                <a16:creationId xmlns:a16="http://schemas.microsoft.com/office/drawing/2014/main" id="{3205B4E4-9B10-401D-9B09-72D6064D601F}"/>
              </a:ext>
            </a:extLst>
          </p:cNvPr>
          <p:cNvSpPr/>
          <p:nvPr/>
        </p:nvSpPr>
        <p:spPr>
          <a:xfrm>
            <a:off x="327269" y="1106883"/>
            <a:ext cx="1489976" cy="1542030"/>
          </a:xfrm>
          <a:prstGeom prst="parallelogram">
            <a:avLst/>
          </a:prstGeom>
          <a:solidFill>
            <a:srgbClr val="CC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entury Gothic" panose="020B0502020202020204" pitchFamily="34" charset="0"/>
            </a:endParaRPr>
          </a:p>
        </p:txBody>
      </p:sp>
      <p:sp>
        <p:nvSpPr>
          <p:cNvPr id="17" name="Parallelogram 16">
            <a:extLst>
              <a:ext uri="{FF2B5EF4-FFF2-40B4-BE49-F238E27FC236}">
                <a16:creationId xmlns:a16="http://schemas.microsoft.com/office/drawing/2014/main" id="{0B151637-D113-4F9D-8C3C-BFF2A91E7F1A}"/>
              </a:ext>
            </a:extLst>
          </p:cNvPr>
          <p:cNvSpPr/>
          <p:nvPr/>
        </p:nvSpPr>
        <p:spPr>
          <a:xfrm>
            <a:off x="2943456" y="1164968"/>
            <a:ext cx="4491487" cy="4620710"/>
          </a:xfrm>
          <a:prstGeom prst="parallelogram">
            <a:avLst/>
          </a:prstGeom>
          <a:solidFill>
            <a:srgbClr val="CC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entury Gothic" panose="020B0502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AF665BE-8CB7-4A97-AF7D-612A7F45FDCD}"/>
              </a:ext>
            </a:extLst>
          </p:cNvPr>
          <p:cNvGrpSpPr/>
          <p:nvPr/>
        </p:nvGrpSpPr>
        <p:grpSpPr>
          <a:xfrm>
            <a:off x="2949776" y="4246823"/>
            <a:ext cx="3959272" cy="1544433"/>
            <a:chOff x="2949777" y="4246823"/>
            <a:chExt cx="3730936" cy="1544433"/>
          </a:xfrm>
        </p:grpSpPr>
        <p:sp>
          <p:nvSpPr>
            <p:cNvPr id="20" name="Parallelogram 19">
              <a:extLst>
                <a:ext uri="{FF2B5EF4-FFF2-40B4-BE49-F238E27FC236}">
                  <a16:creationId xmlns:a16="http://schemas.microsoft.com/office/drawing/2014/main" id="{32EF3FA6-72E0-4496-B94C-2E42589C2462}"/>
                </a:ext>
              </a:extLst>
            </p:cNvPr>
            <p:cNvSpPr/>
            <p:nvPr/>
          </p:nvSpPr>
          <p:spPr>
            <a:xfrm>
              <a:off x="2949777" y="4249226"/>
              <a:ext cx="1540636" cy="1542030"/>
            </a:xfrm>
            <a:prstGeom prst="parallelogram">
              <a:avLst>
                <a:gd name="adj" fmla="val 34741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latin typeface="Century Gothic" panose="020B0502020202020204" pitchFamily="34" charset="0"/>
              </a:endParaRPr>
            </a:p>
          </p:txBody>
        </p:sp>
        <p:sp>
          <p:nvSpPr>
            <p:cNvPr id="21" name="Parallelogram 20">
              <a:extLst>
                <a:ext uri="{FF2B5EF4-FFF2-40B4-BE49-F238E27FC236}">
                  <a16:creationId xmlns:a16="http://schemas.microsoft.com/office/drawing/2014/main" id="{09445B0B-6A72-450A-9EC3-582E1A6E3680}"/>
                </a:ext>
              </a:extLst>
            </p:cNvPr>
            <p:cNvSpPr/>
            <p:nvPr/>
          </p:nvSpPr>
          <p:spPr>
            <a:xfrm>
              <a:off x="5089142" y="4246823"/>
              <a:ext cx="1591571" cy="1542030"/>
            </a:xfrm>
            <a:prstGeom prst="parallelogram">
              <a:avLst>
                <a:gd name="adj" fmla="val 34741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latin typeface="Century Gothic" panose="020B0502020202020204" pitchFamily="34" charset="0"/>
              </a:endParaRPr>
            </a:p>
          </p:txBody>
        </p:sp>
        <p:sp>
          <p:nvSpPr>
            <p:cNvPr id="26" name="Parallelogram 25">
              <a:extLst>
                <a:ext uri="{FF2B5EF4-FFF2-40B4-BE49-F238E27FC236}">
                  <a16:creationId xmlns:a16="http://schemas.microsoft.com/office/drawing/2014/main" id="{C661E226-600E-4FC3-BFF0-B33A0B0BA730}"/>
                </a:ext>
              </a:extLst>
            </p:cNvPr>
            <p:cNvSpPr/>
            <p:nvPr/>
          </p:nvSpPr>
          <p:spPr>
            <a:xfrm>
              <a:off x="3995325" y="4249226"/>
              <a:ext cx="1591571" cy="1542030"/>
            </a:xfrm>
            <a:prstGeom prst="parallelogram">
              <a:avLst>
                <a:gd name="adj" fmla="val 34741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D85DF4D-E1F0-4F28-AF4F-6872795FBC7D}"/>
              </a:ext>
            </a:extLst>
          </p:cNvPr>
          <p:cNvGrpSpPr/>
          <p:nvPr/>
        </p:nvGrpSpPr>
        <p:grpSpPr>
          <a:xfrm>
            <a:off x="3304096" y="2704793"/>
            <a:ext cx="3964992" cy="1544433"/>
            <a:chOff x="2949777" y="4246823"/>
            <a:chExt cx="3736326" cy="1544433"/>
          </a:xfrm>
        </p:grpSpPr>
        <p:sp>
          <p:nvSpPr>
            <p:cNvPr id="25" name="Parallelogram 24">
              <a:extLst>
                <a:ext uri="{FF2B5EF4-FFF2-40B4-BE49-F238E27FC236}">
                  <a16:creationId xmlns:a16="http://schemas.microsoft.com/office/drawing/2014/main" id="{80B3383B-18B8-47CC-BF19-444A774D895F}"/>
                </a:ext>
              </a:extLst>
            </p:cNvPr>
            <p:cNvSpPr/>
            <p:nvPr/>
          </p:nvSpPr>
          <p:spPr>
            <a:xfrm>
              <a:off x="2949777" y="4249226"/>
              <a:ext cx="1540636" cy="1542030"/>
            </a:xfrm>
            <a:prstGeom prst="parallelogram">
              <a:avLst>
                <a:gd name="adj" fmla="val 34741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latin typeface="Century Gothic" panose="020B0502020202020204" pitchFamily="34" charset="0"/>
              </a:endParaRPr>
            </a:p>
          </p:txBody>
        </p:sp>
        <p:sp>
          <p:nvSpPr>
            <p:cNvPr id="38" name="Parallelogram 37">
              <a:extLst>
                <a:ext uri="{FF2B5EF4-FFF2-40B4-BE49-F238E27FC236}">
                  <a16:creationId xmlns:a16="http://schemas.microsoft.com/office/drawing/2014/main" id="{5735354D-DE90-40B6-A178-CAE4A5E5724A}"/>
                </a:ext>
              </a:extLst>
            </p:cNvPr>
            <p:cNvSpPr/>
            <p:nvPr/>
          </p:nvSpPr>
          <p:spPr>
            <a:xfrm>
              <a:off x="5094532" y="4246823"/>
              <a:ext cx="1591571" cy="1542030"/>
            </a:xfrm>
            <a:prstGeom prst="parallelogram">
              <a:avLst>
                <a:gd name="adj" fmla="val 34741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latin typeface="Century Gothic" panose="020B0502020202020204" pitchFamily="34" charset="0"/>
              </a:endParaRPr>
            </a:p>
          </p:txBody>
        </p:sp>
        <p:sp>
          <p:nvSpPr>
            <p:cNvPr id="41" name="Parallelogram 40">
              <a:extLst>
                <a:ext uri="{FF2B5EF4-FFF2-40B4-BE49-F238E27FC236}">
                  <a16:creationId xmlns:a16="http://schemas.microsoft.com/office/drawing/2014/main" id="{005A29A3-5143-488A-A44E-FA1B1B110179}"/>
                </a:ext>
              </a:extLst>
            </p:cNvPr>
            <p:cNvSpPr/>
            <p:nvPr/>
          </p:nvSpPr>
          <p:spPr>
            <a:xfrm>
              <a:off x="3995325" y="4249226"/>
              <a:ext cx="1591571" cy="1542030"/>
            </a:xfrm>
            <a:prstGeom prst="parallelogram">
              <a:avLst>
                <a:gd name="adj" fmla="val 34741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E2701D7-BA95-4EBC-8AA6-429234CD1CAF}"/>
              </a:ext>
            </a:extLst>
          </p:cNvPr>
          <p:cNvGrpSpPr/>
          <p:nvPr/>
        </p:nvGrpSpPr>
        <p:grpSpPr>
          <a:xfrm>
            <a:off x="3680491" y="1170215"/>
            <a:ext cx="3948637" cy="1544433"/>
            <a:chOff x="2949777" y="4246823"/>
            <a:chExt cx="3720914" cy="1544433"/>
          </a:xfrm>
        </p:grpSpPr>
        <p:sp>
          <p:nvSpPr>
            <p:cNvPr id="43" name="Parallelogram 42">
              <a:extLst>
                <a:ext uri="{FF2B5EF4-FFF2-40B4-BE49-F238E27FC236}">
                  <a16:creationId xmlns:a16="http://schemas.microsoft.com/office/drawing/2014/main" id="{874973BA-8637-4ACC-B394-4B176E873DC3}"/>
                </a:ext>
              </a:extLst>
            </p:cNvPr>
            <p:cNvSpPr/>
            <p:nvPr/>
          </p:nvSpPr>
          <p:spPr>
            <a:xfrm>
              <a:off x="2949777" y="4249226"/>
              <a:ext cx="1540636" cy="1542030"/>
            </a:xfrm>
            <a:prstGeom prst="parallelogram">
              <a:avLst>
                <a:gd name="adj" fmla="val 34741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latin typeface="Century Gothic" panose="020B0502020202020204" pitchFamily="34" charset="0"/>
              </a:endParaRPr>
            </a:p>
          </p:txBody>
        </p:sp>
        <p:sp>
          <p:nvSpPr>
            <p:cNvPr id="44" name="Parallelogram 43">
              <a:extLst>
                <a:ext uri="{FF2B5EF4-FFF2-40B4-BE49-F238E27FC236}">
                  <a16:creationId xmlns:a16="http://schemas.microsoft.com/office/drawing/2014/main" id="{EE1EF0FB-39CF-46E5-863F-A79D57C219D9}"/>
                </a:ext>
              </a:extLst>
            </p:cNvPr>
            <p:cNvSpPr/>
            <p:nvPr/>
          </p:nvSpPr>
          <p:spPr>
            <a:xfrm>
              <a:off x="5079120" y="4246823"/>
              <a:ext cx="1591571" cy="1542030"/>
            </a:xfrm>
            <a:prstGeom prst="parallelogram">
              <a:avLst>
                <a:gd name="adj" fmla="val 34741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latin typeface="Century Gothic" panose="020B0502020202020204" pitchFamily="34" charset="0"/>
              </a:endParaRPr>
            </a:p>
          </p:txBody>
        </p:sp>
        <p:sp>
          <p:nvSpPr>
            <p:cNvPr id="45" name="Parallelogram 44">
              <a:extLst>
                <a:ext uri="{FF2B5EF4-FFF2-40B4-BE49-F238E27FC236}">
                  <a16:creationId xmlns:a16="http://schemas.microsoft.com/office/drawing/2014/main" id="{C3EDEB0F-463B-408C-92E1-8A263C1257CD}"/>
                </a:ext>
              </a:extLst>
            </p:cNvPr>
            <p:cNvSpPr/>
            <p:nvPr/>
          </p:nvSpPr>
          <p:spPr>
            <a:xfrm>
              <a:off x="3995325" y="4249226"/>
              <a:ext cx="1591571" cy="1542030"/>
            </a:xfrm>
            <a:prstGeom prst="parallelogram">
              <a:avLst>
                <a:gd name="adj" fmla="val 34741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latin typeface="Century Gothic" panose="020B0502020202020204" pitchFamily="34" charset="0"/>
              </a:endParaRPr>
            </a:p>
          </p:txBody>
        </p:sp>
      </p:grp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024EAEE2-2606-4730-AE0C-56464884C159}"/>
              </a:ext>
            </a:extLst>
          </p:cNvPr>
          <p:cNvCxnSpPr>
            <a:cxnSpLocks/>
          </p:cNvCxnSpPr>
          <p:nvPr/>
        </p:nvCxnSpPr>
        <p:spPr>
          <a:xfrm flipH="1">
            <a:off x="320573" y="2780928"/>
            <a:ext cx="1174027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7B53FFC0-2370-41A4-B12F-9D239B2F91CB}"/>
              </a:ext>
            </a:extLst>
          </p:cNvPr>
          <p:cNvSpPr txBox="1"/>
          <p:nvPr/>
        </p:nvSpPr>
        <p:spPr>
          <a:xfrm flipH="1">
            <a:off x="674593" y="2863045"/>
            <a:ext cx="820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entury Gothic" panose="020B0502020202020204" pitchFamily="34" charset="0"/>
              </a:rPr>
              <a:t>6cm</a:t>
            </a:r>
          </a:p>
        </p:txBody>
      </p:sp>
    </p:spTree>
    <p:extLst>
      <p:ext uri="{BB962C8B-B14F-4D97-AF65-F5344CB8AC3E}">
        <p14:creationId xmlns:p14="http://schemas.microsoft.com/office/powerpoint/2010/main" val="16714953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1098766-4245-4D58-B5FA-27D95AFB840C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44000" cy="548680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GB" altLang="en-US" sz="3600" kern="0" dirty="0">
                <a:solidFill>
                  <a:schemeClr val="bg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Challenge</a:t>
            </a:r>
            <a:endParaRPr lang="en-US" altLang="en-US" sz="3600" kern="0" dirty="0">
              <a:solidFill>
                <a:schemeClr val="bg1"/>
              </a:solidFill>
              <a:latin typeface="Century Gothic" panose="020B0502020202020204" pitchFamily="34" charset="0"/>
              <a:ea typeface="Century Gothic" panose="020B0502020202020204" pitchFamily="34" charset="0"/>
              <a:cs typeface="Century Gothic" panose="020B0502020202020204" pitchFamily="34" charset="0"/>
            </a:endParaRP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3BC04E06-841D-4B13-9C60-6400A6DCE360}"/>
              </a:ext>
            </a:extLst>
          </p:cNvPr>
          <p:cNvSpPr txBox="1">
            <a:spLocks/>
          </p:cNvSpPr>
          <p:nvPr/>
        </p:nvSpPr>
        <p:spPr bwMode="auto">
          <a:xfrm>
            <a:off x="-794" y="692696"/>
            <a:ext cx="9144000" cy="6165304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FontTx/>
              <a:buNone/>
              <a:defRPr/>
            </a:pPr>
            <a:endParaRPr lang="en-GB" sz="2000" dirty="0">
              <a:latin typeface="Century Gothic" panose="020B0502020202020204" pitchFamily="34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DFF857EA-2218-4A40-9EB2-5D6E1802C282}"/>
              </a:ext>
            </a:extLst>
          </p:cNvPr>
          <p:cNvCxnSpPr/>
          <p:nvPr/>
        </p:nvCxnSpPr>
        <p:spPr>
          <a:xfrm>
            <a:off x="1691680" y="1067431"/>
            <a:ext cx="0" cy="154203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17B597C0-A3BB-4499-B520-8294FAAB6479}"/>
              </a:ext>
            </a:extLst>
          </p:cNvPr>
          <p:cNvCxnSpPr>
            <a:cxnSpLocks/>
          </p:cNvCxnSpPr>
          <p:nvPr/>
        </p:nvCxnSpPr>
        <p:spPr>
          <a:xfrm flipH="1">
            <a:off x="320573" y="2780928"/>
            <a:ext cx="1174027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06B9E22E-BA6A-4262-9480-EC4AFB428356}"/>
              </a:ext>
            </a:extLst>
          </p:cNvPr>
          <p:cNvSpPr txBox="1"/>
          <p:nvPr/>
        </p:nvSpPr>
        <p:spPr>
          <a:xfrm flipH="1">
            <a:off x="1691680" y="1658117"/>
            <a:ext cx="820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entury Gothic" panose="020B0502020202020204" pitchFamily="34" charset="0"/>
              </a:rPr>
              <a:t>7cm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9FFC90B-2C80-441B-A6F2-B08A39CCF26D}"/>
              </a:ext>
            </a:extLst>
          </p:cNvPr>
          <p:cNvSpPr txBox="1"/>
          <p:nvPr/>
        </p:nvSpPr>
        <p:spPr>
          <a:xfrm flipH="1">
            <a:off x="674593" y="2863045"/>
            <a:ext cx="820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entury Gothic" panose="020B0502020202020204" pitchFamily="34" charset="0"/>
              </a:rPr>
              <a:t>4cm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6E4A915E-05E8-4C99-BD7F-6FB55A934466}"/>
              </a:ext>
            </a:extLst>
          </p:cNvPr>
          <p:cNvCxnSpPr>
            <a:cxnSpLocks/>
          </p:cNvCxnSpPr>
          <p:nvPr/>
        </p:nvCxnSpPr>
        <p:spPr>
          <a:xfrm>
            <a:off x="6660232" y="1398667"/>
            <a:ext cx="0" cy="4613588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19DD347F-B5AD-4AB2-810C-A68BEC36447E}"/>
              </a:ext>
            </a:extLst>
          </p:cNvPr>
          <p:cNvSpPr txBox="1"/>
          <p:nvPr/>
        </p:nvSpPr>
        <p:spPr>
          <a:xfrm flipH="1">
            <a:off x="6828426" y="3497538"/>
            <a:ext cx="10502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entury Gothic" panose="020B0502020202020204" pitchFamily="34" charset="0"/>
              </a:rPr>
              <a:t>21cm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02674E7A-E8F9-426B-82FF-C6AABD1764BF}"/>
              </a:ext>
            </a:extLst>
          </p:cNvPr>
          <p:cNvCxnSpPr>
            <a:cxnSpLocks/>
          </p:cNvCxnSpPr>
          <p:nvPr/>
        </p:nvCxnSpPr>
        <p:spPr>
          <a:xfrm flipH="1">
            <a:off x="2765378" y="6165304"/>
            <a:ext cx="3659974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97C57B05-43D5-4016-98C4-8D64B5A420C6}"/>
              </a:ext>
            </a:extLst>
          </p:cNvPr>
          <p:cNvSpPr txBox="1"/>
          <p:nvPr/>
        </p:nvSpPr>
        <p:spPr>
          <a:xfrm flipH="1">
            <a:off x="4414249" y="6181634"/>
            <a:ext cx="10938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Century Gothic" panose="020B0502020202020204" pitchFamily="34" charset="0"/>
              </a:rPr>
              <a:t>12cm</a:t>
            </a:r>
          </a:p>
        </p:txBody>
      </p:sp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B6831210-625B-4D06-9FD7-84FFCD7082C8}"/>
              </a:ext>
            </a:extLst>
          </p:cNvPr>
          <p:cNvSpPr/>
          <p:nvPr/>
        </p:nvSpPr>
        <p:spPr>
          <a:xfrm>
            <a:off x="320574" y="1106883"/>
            <a:ext cx="1221722" cy="1502578"/>
          </a:xfrm>
          <a:prstGeom prst="triangl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entury Gothic" panose="020B0502020202020204" pitchFamily="34" charset="0"/>
            </a:endParaRPr>
          </a:p>
        </p:txBody>
      </p:sp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3F6B77ED-39FD-4C08-8782-6DAE52805B92}"/>
              </a:ext>
            </a:extLst>
          </p:cNvPr>
          <p:cNvSpPr/>
          <p:nvPr/>
        </p:nvSpPr>
        <p:spPr>
          <a:xfrm>
            <a:off x="2765378" y="1450880"/>
            <a:ext cx="3659974" cy="4524531"/>
          </a:xfrm>
          <a:prstGeom prst="triangl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entury Gothic" panose="020B0502020202020204" pitchFamily="34" charset="0"/>
            </a:endParaRPr>
          </a:p>
        </p:txBody>
      </p: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64F2149D-D440-4120-9977-109968DD949C}"/>
              </a:ext>
            </a:extLst>
          </p:cNvPr>
          <p:cNvSpPr/>
          <p:nvPr/>
        </p:nvSpPr>
        <p:spPr>
          <a:xfrm>
            <a:off x="3960345" y="4466005"/>
            <a:ext cx="1221722" cy="1502578"/>
          </a:xfrm>
          <a:prstGeom prst="triangl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entury Gothic" panose="020B0502020202020204" pitchFamily="34" charset="0"/>
            </a:endParaRPr>
          </a:p>
        </p:txBody>
      </p:sp>
      <p:sp>
        <p:nvSpPr>
          <p:cNvPr id="28" name="Isosceles Triangle 27">
            <a:extLst>
              <a:ext uri="{FF2B5EF4-FFF2-40B4-BE49-F238E27FC236}">
                <a16:creationId xmlns:a16="http://schemas.microsoft.com/office/drawing/2014/main" id="{0BE1E687-A5DE-45BB-99FE-380283276894}"/>
              </a:ext>
            </a:extLst>
          </p:cNvPr>
          <p:cNvSpPr/>
          <p:nvPr/>
        </p:nvSpPr>
        <p:spPr>
          <a:xfrm>
            <a:off x="2749382" y="4457969"/>
            <a:ext cx="1221722" cy="1502578"/>
          </a:xfrm>
          <a:prstGeom prst="triangl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entury Gothic" panose="020B0502020202020204" pitchFamily="34" charset="0"/>
            </a:endParaRPr>
          </a:p>
        </p:txBody>
      </p:sp>
      <p:sp>
        <p:nvSpPr>
          <p:cNvPr id="29" name="Isosceles Triangle 28">
            <a:extLst>
              <a:ext uri="{FF2B5EF4-FFF2-40B4-BE49-F238E27FC236}">
                <a16:creationId xmlns:a16="http://schemas.microsoft.com/office/drawing/2014/main" id="{3058F08E-9898-496B-98B9-F6D47080E19C}"/>
              </a:ext>
            </a:extLst>
          </p:cNvPr>
          <p:cNvSpPr/>
          <p:nvPr/>
        </p:nvSpPr>
        <p:spPr>
          <a:xfrm>
            <a:off x="5203630" y="4466005"/>
            <a:ext cx="1221722" cy="1502578"/>
          </a:xfrm>
          <a:prstGeom prst="triangl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entury Gothic" panose="020B0502020202020204" pitchFamily="34" charset="0"/>
            </a:endParaRPr>
          </a:p>
        </p:txBody>
      </p:sp>
      <p:sp>
        <p:nvSpPr>
          <p:cNvPr id="31" name="Isosceles Triangle 30">
            <a:extLst>
              <a:ext uri="{FF2B5EF4-FFF2-40B4-BE49-F238E27FC236}">
                <a16:creationId xmlns:a16="http://schemas.microsoft.com/office/drawing/2014/main" id="{97770A7A-3D99-43CB-901B-9ED9E9D944D5}"/>
              </a:ext>
            </a:extLst>
          </p:cNvPr>
          <p:cNvSpPr/>
          <p:nvPr/>
        </p:nvSpPr>
        <p:spPr>
          <a:xfrm>
            <a:off x="3360243" y="2971327"/>
            <a:ext cx="1221722" cy="1502578"/>
          </a:xfrm>
          <a:prstGeom prst="triangl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entury Gothic" panose="020B0502020202020204" pitchFamily="34" charset="0"/>
            </a:endParaRPr>
          </a:p>
        </p:txBody>
      </p:sp>
      <p:sp>
        <p:nvSpPr>
          <p:cNvPr id="32" name="Isosceles Triangle 31">
            <a:extLst>
              <a:ext uri="{FF2B5EF4-FFF2-40B4-BE49-F238E27FC236}">
                <a16:creationId xmlns:a16="http://schemas.microsoft.com/office/drawing/2014/main" id="{19E6EDD7-F066-49B2-9EB4-AEB2FD72671B}"/>
              </a:ext>
            </a:extLst>
          </p:cNvPr>
          <p:cNvSpPr/>
          <p:nvPr/>
        </p:nvSpPr>
        <p:spPr>
          <a:xfrm>
            <a:off x="4587202" y="2954172"/>
            <a:ext cx="1221722" cy="1502578"/>
          </a:xfrm>
          <a:prstGeom prst="triangl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entury Gothic" panose="020B0502020202020204" pitchFamily="34" charset="0"/>
            </a:endParaRPr>
          </a:p>
        </p:txBody>
      </p:sp>
      <p:sp>
        <p:nvSpPr>
          <p:cNvPr id="33" name="Isosceles Triangle 32">
            <a:extLst>
              <a:ext uri="{FF2B5EF4-FFF2-40B4-BE49-F238E27FC236}">
                <a16:creationId xmlns:a16="http://schemas.microsoft.com/office/drawing/2014/main" id="{F412B579-8216-4F6C-8FBB-C79AD3D323CC}"/>
              </a:ext>
            </a:extLst>
          </p:cNvPr>
          <p:cNvSpPr/>
          <p:nvPr/>
        </p:nvSpPr>
        <p:spPr>
          <a:xfrm>
            <a:off x="3985205" y="1456794"/>
            <a:ext cx="1221722" cy="1502578"/>
          </a:xfrm>
          <a:prstGeom prst="triangl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5050309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5A3B7CB4E095C4A97434BBE8AF461E9" ma:contentTypeVersion="11" ma:contentTypeDescription="Create a new document." ma:contentTypeScope="" ma:versionID="a87c33a42ffb4512a5a81f3163a4b6cc">
  <xsd:schema xmlns:xsd="http://www.w3.org/2001/XMLSchema" xmlns:xs="http://www.w3.org/2001/XMLSchema" xmlns:p="http://schemas.microsoft.com/office/2006/metadata/properties" xmlns:ns3="0db2dc36-0242-453b-98da-72317e60ad71" xmlns:ns4="2d5c1b44-c74e-4baa-82b2-401fdddf0321" targetNamespace="http://schemas.microsoft.com/office/2006/metadata/properties" ma:root="true" ma:fieldsID="905fae407959bd6bcbb60d87d739244f" ns3:_="" ns4:_="">
    <xsd:import namespace="0db2dc36-0242-453b-98da-72317e60ad71"/>
    <xsd:import namespace="2d5c1b44-c74e-4baa-82b2-401fdddf032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b2dc36-0242-453b-98da-72317e60ad7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5c1b44-c74e-4baa-82b2-401fdddf0321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EB52C79-DF94-492F-81F0-65A199B6C2A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2D2F361-4874-4E67-857D-B1538120C148}">
  <ds:schemaRefs>
    <ds:schemaRef ds:uri="http://schemas.microsoft.com/office/infopath/2007/PartnerControls"/>
    <ds:schemaRef ds:uri="0db2dc36-0242-453b-98da-72317e60ad71"/>
    <ds:schemaRef ds:uri="http://schemas.microsoft.com/office/2006/metadata/properties"/>
    <ds:schemaRef ds:uri="http://purl.org/dc/dcmitype/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2d5c1b44-c74e-4baa-82b2-401fdddf0321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3116C401-D553-48B9-9E70-9AF7318CA4A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db2dc36-0242-453b-98da-72317e60ad71"/>
    <ds:schemaRef ds:uri="2d5c1b44-c74e-4baa-82b2-401fdddf032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7046</TotalTime>
  <Words>464</Words>
  <Application>Microsoft Macintosh PowerPoint</Application>
  <PresentationFormat>On-screen Show (4:3)</PresentationFormat>
  <Paragraphs>173</Paragraphs>
  <Slides>25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Calibri</vt:lpstr>
      <vt:lpstr>Century Gothic</vt:lpstr>
      <vt:lpstr>Comic Sans MS</vt:lpstr>
      <vt:lpstr>Default Design</vt:lpstr>
      <vt:lpstr>Describe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Stephen Bodman</dc:creator>
  <cp:lastModifiedBy>Konstantine H</cp:lastModifiedBy>
  <cp:revision>318</cp:revision>
  <cp:lastPrinted>2019-03-28T07:52:49Z</cp:lastPrinted>
  <dcterms:created xsi:type="dcterms:W3CDTF">2009-06-15T17:48:22Z</dcterms:created>
  <dcterms:modified xsi:type="dcterms:W3CDTF">2021-07-08T23:02:21Z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0x010100A5A3B7CB4E095C4A97434BBE8AF461E9</vt:lpwstr>
  </property>
</Properties>
</file>