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15"/>
  </p:normalViewPr>
  <p:slideViewPr>
    <p:cSldViewPr snapToGrid="0" snapToObjects="1">
      <p:cViewPr varScale="1">
        <p:scale>
          <a:sx n="115" d="100"/>
          <a:sy n="115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149D-C51D-0D40-9C96-8582F8AB8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EE3212-DF9F-EA44-9CF2-0BC7EC00B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790C2-4C6C-584E-A096-7DE3A93FF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C621A-76B3-4E43-8F40-5B57DF88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17A6B-FDEE-3D45-976F-42E4173B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4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B9C74-F516-4042-B643-1351D6682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E859C-2F0C-674B-9A98-797493BA3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63787-8B2E-FD43-A0F9-7DA4D5C6F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4D57D-6FBA-2349-A8FE-12F9F7542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FBCB3-0E09-DA4F-83DF-7DDD36F8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8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7C031-9483-6A4D-9FE5-CAD7602C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1057C-7D56-5646-A13A-E22D7C279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BE776-04BE-6941-8385-9C945AC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B851C-E2AC-3549-9B53-E529E433C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51EA4-09A9-534C-851B-F69D9C43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4AC3-D7A2-8240-B9FA-B4555A065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1091F-1659-8D43-BA6C-6B7A41051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35993-A37E-3649-AA76-7919858B4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659CE-3A82-FB4F-8124-660D59747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3F087-A685-FA43-917B-2360ECF23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F0F1E-C67A-574A-A32B-B0D46E7B2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4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CD883-C44D-4746-A5FA-FEC83612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10FE4-BA57-FB4B-BB07-6DC850B56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4C78C-45A4-494A-AFC2-E7367E054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B2D484-41DA-2241-9FDF-CF15F6336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672CEC-F197-4340-B683-8DA0A99D5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9D04C7-EF25-9F4B-B0F8-BE8B4A25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794171-60C8-414D-B0F7-81B489D9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11870-989F-214F-AA8B-002BCE59C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1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134A-F3E8-D84C-A5A4-E3FFCBE7A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C838CA-2AFC-DE40-81B7-D8FC85C9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E75F3-87B0-E549-8FF1-45033DA73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EFDB0D-7F58-3043-960A-2AED2ACE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F9A6A4-4FE9-724C-86E6-9AC6C276A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AAABD2-F600-2E46-8AFF-786CACDF0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CB207-8F61-214B-A1DA-6C4B67A4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0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AEC10-7DAA-3E40-8961-999E5D52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8EABB-4BC1-D740-BDA8-D28494326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5EC83-54AD-974A-BD8A-1A96A3028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A3DAD-85C4-D04B-A30B-64801A53A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8FA45-5755-5E4A-9F0A-22799578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07F013-EF52-AE45-9E05-030DB17D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1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420E8-B0A7-554C-ABF0-002A0ABB2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FED847-5ECA-2744-BD59-FAD2B5E6EE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4C76A-5E44-AE42-A732-9039F3B00B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07166-DEB8-634F-9B15-0B3F86B40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028CFD-2B12-D843-845F-270D300D2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9B6CD-7338-A642-B465-32702BFD3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7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F715-ADAE-D342-A781-494CD60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F9941F-0A29-2643-BDE0-503B42F45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128F5-7B0F-D74E-B7E3-917F7B530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BEEC4-8EB5-3E4A-AE3B-84D8E874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0D564-E1E9-224B-868D-226DEBA6A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00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8E6D89-54A8-F24D-8E0C-3EE2595E6F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92ABD4-6E28-E640-B4F6-CF8E96F77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12FB8-E5B5-FD45-A1FF-4804E265B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5F7CA-1753-6C43-8A32-07031AAFE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7CF70-6903-654C-9ACF-A918448E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7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A02297-8CBC-7B4E-B4D7-21769B3D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46D0E-AA09-2E44-B2E8-711C12681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A7668-4B20-6A45-8CCF-EAAE68096E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0D4FD-A5D6-5E40-A969-876B0E23E731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EABCD-B3B7-8A46-9DF6-102B2E013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6E40C-6EE0-FB4B-A3D5-BDB70850E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F6F30-D390-A242-8FDD-699ABE682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8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1E643B0-01E1-924C-A761-AD6F8FA2DC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6178532"/>
                  </p:ext>
                </p:extLst>
              </p:nvPr>
            </p:nvGraphicFramePr>
            <p:xfrm>
              <a:off x="102839" y="89210"/>
              <a:ext cx="11996235" cy="66684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99247">
                      <a:extLst>
                        <a:ext uri="{9D8B030D-6E8A-4147-A177-3AD203B41FA5}">
                          <a16:colId xmlns:a16="http://schemas.microsoft.com/office/drawing/2014/main" val="2106236952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1887047575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2127411624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859335097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1611245741"/>
                        </a:ext>
                      </a:extLst>
                    </a:gridCol>
                  </a:tblGrid>
                  <a:tr h="22228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1763785"/>
                      </a:ext>
                    </a:extLst>
                  </a:tr>
                  <a:tr h="22228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3932891"/>
                      </a:ext>
                    </a:extLst>
                  </a:tr>
                  <a:tr h="22228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653703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1E643B0-01E1-924C-A761-AD6F8FA2DC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6178532"/>
                  </p:ext>
                </p:extLst>
              </p:nvPr>
            </p:nvGraphicFramePr>
            <p:xfrm>
              <a:off x="102839" y="89210"/>
              <a:ext cx="11996235" cy="66684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99247">
                      <a:extLst>
                        <a:ext uri="{9D8B030D-6E8A-4147-A177-3AD203B41FA5}">
                          <a16:colId xmlns:a16="http://schemas.microsoft.com/office/drawing/2014/main" val="2106236952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1887047575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2127411624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859335097"/>
                        </a:ext>
                      </a:extLst>
                    </a:gridCol>
                    <a:gridCol w="2399247">
                      <a:extLst>
                        <a:ext uri="{9D8B030D-6E8A-4147-A177-3AD203B41FA5}">
                          <a16:colId xmlns:a16="http://schemas.microsoft.com/office/drawing/2014/main" val="1611245741"/>
                        </a:ext>
                      </a:extLst>
                    </a:gridCol>
                  </a:tblGrid>
                  <a:tr h="22228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9" t="-571" r="-400529" b="-20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29" t="-571" r="-300529" b="-20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29" t="-571" r="-200529" b="-20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29" t="-571" r="-100529" b="-20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9" t="-571" r="-529" b="-201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1763785"/>
                      </a:ext>
                    </a:extLst>
                  </a:tr>
                  <a:tr h="22228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9" t="-100000" r="-40052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29" t="-100000" r="-30052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29" t="-100000" r="-20052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29" t="-100000" r="-10052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9" t="-100000" r="-529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3932891"/>
                      </a:ext>
                    </a:extLst>
                  </a:tr>
                  <a:tr h="22228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9" t="-201143" r="-400529" b="-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29" t="-201143" r="-300529" b="-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29" t="-201143" r="-200529" b="-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29" t="-201143" r="-100529" b="-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9" t="-201143" r="-529" b="-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65370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30850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F1D4595-E7A1-ED44-A980-5B8C6DF73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332359"/>
              </p:ext>
            </p:extLst>
          </p:nvPr>
        </p:nvGraphicFramePr>
        <p:xfrm>
          <a:off x="157972" y="134068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056C0B6-CAA7-B14B-A981-9166B54AE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15152"/>
              </p:ext>
            </p:extLst>
          </p:nvPr>
        </p:nvGraphicFramePr>
        <p:xfrm>
          <a:off x="157972" y="966692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CEC1C0C-2454-C642-ADA7-0C2D46B60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117288"/>
              </p:ext>
            </p:extLst>
          </p:nvPr>
        </p:nvGraphicFramePr>
        <p:xfrm>
          <a:off x="157972" y="1810467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5E5743-CD76-5545-8195-2860BE613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316151"/>
              </p:ext>
            </p:extLst>
          </p:nvPr>
        </p:nvGraphicFramePr>
        <p:xfrm>
          <a:off x="157972" y="2649697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C7986B8-9011-4840-8521-AD17D5B8D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606064"/>
              </p:ext>
            </p:extLst>
          </p:nvPr>
        </p:nvGraphicFramePr>
        <p:xfrm>
          <a:off x="157972" y="3479183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DF2C8C9-B74D-1F46-B939-575A82AAF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338459"/>
              </p:ext>
            </p:extLst>
          </p:nvPr>
        </p:nvGraphicFramePr>
        <p:xfrm>
          <a:off x="157972" y="4311807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5377107-E4A2-0643-88C6-AD53D775D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617120"/>
              </p:ext>
            </p:extLst>
          </p:nvPr>
        </p:nvGraphicFramePr>
        <p:xfrm>
          <a:off x="157972" y="5166733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0.1n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5910D9D-5659-E645-AFB3-4F63BC488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831958"/>
              </p:ext>
            </p:extLst>
          </p:nvPr>
        </p:nvGraphicFramePr>
        <p:xfrm>
          <a:off x="157972" y="6017114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-11n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EC0D65A-770D-894E-809C-7F7CCEA84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380817"/>
              </p:ext>
            </p:extLst>
          </p:nvPr>
        </p:nvGraphicFramePr>
        <p:xfrm>
          <a:off x="3690122" y="1253568"/>
          <a:ext cx="4083206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E141A21-7600-C14C-86FD-D45E185BE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165085"/>
              </p:ext>
            </p:extLst>
          </p:nvPr>
        </p:nvGraphicFramePr>
        <p:xfrm>
          <a:off x="3690122" y="134068"/>
          <a:ext cx="408320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248BD4-EEA3-274A-8A6C-FB99DFBA4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185274"/>
              </p:ext>
            </p:extLst>
          </p:nvPr>
        </p:nvGraphicFramePr>
        <p:xfrm>
          <a:off x="3690122" y="4652662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4n - 7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6042DDE-AA63-3340-B525-6CC23C406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393363"/>
              </p:ext>
            </p:extLst>
          </p:nvPr>
        </p:nvGraphicFramePr>
        <p:xfrm>
          <a:off x="3690122" y="2403548"/>
          <a:ext cx="4083206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29ED7AF-C815-DE4E-8855-C0F1D54F1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654433"/>
              </p:ext>
            </p:extLst>
          </p:nvPr>
        </p:nvGraphicFramePr>
        <p:xfrm>
          <a:off x="3690122" y="5751546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– 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 – 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6109938-D2FD-CA44-98A5-2250F74F0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738305"/>
              </p:ext>
            </p:extLst>
          </p:nvPr>
        </p:nvGraphicFramePr>
        <p:xfrm>
          <a:off x="3690122" y="3569341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4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F1D4595-E7A1-ED44-A980-5B8C6DF73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604794"/>
              </p:ext>
            </p:extLst>
          </p:nvPr>
        </p:nvGraphicFramePr>
        <p:xfrm>
          <a:off x="102217" y="134068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056C0B6-CAA7-B14B-A981-9166B54AE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222186"/>
              </p:ext>
            </p:extLst>
          </p:nvPr>
        </p:nvGraphicFramePr>
        <p:xfrm>
          <a:off x="102217" y="966692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CEC1C0C-2454-C642-ADA7-0C2D46B60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124118"/>
              </p:ext>
            </p:extLst>
          </p:nvPr>
        </p:nvGraphicFramePr>
        <p:xfrm>
          <a:off x="102217" y="1810467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5E5743-CD76-5545-8195-2860BE613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37750"/>
              </p:ext>
            </p:extLst>
          </p:nvPr>
        </p:nvGraphicFramePr>
        <p:xfrm>
          <a:off x="102217" y="2649697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C7986B8-9011-4840-8521-AD17D5B8D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519706"/>
              </p:ext>
            </p:extLst>
          </p:nvPr>
        </p:nvGraphicFramePr>
        <p:xfrm>
          <a:off x="102217" y="3479183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DF2C8C9-B74D-1F46-B939-575A82AAF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037336"/>
              </p:ext>
            </p:extLst>
          </p:nvPr>
        </p:nvGraphicFramePr>
        <p:xfrm>
          <a:off x="102217" y="4311807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5377107-E4A2-0643-88C6-AD53D775D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182380"/>
              </p:ext>
            </p:extLst>
          </p:nvPr>
        </p:nvGraphicFramePr>
        <p:xfrm>
          <a:off x="102217" y="5166733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0.1n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5910D9D-5659-E645-AFB3-4F63BC488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692175"/>
              </p:ext>
            </p:extLst>
          </p:nvPr>
        </p:nvGraphicFramePr>
        <p:xfrm>
          <a:off x="102217" y="6017114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-11n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EC0D65A-770D-894E-809C-7F7CCEA84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724275"/>
              </p:ext>
            </p:extLst>
          </p:nvPr>
        </p:nvGraphicFramePr>
        <p:xfrm>
          <a:off x="3556310" y="1253568"/>
          <a:ext cx="4083206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E141A21-7600-C14C-86FD-D45E185BE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230772"/>
              </p:ext>
            </p:extLst>
          </p:nvPr>
        </p:nvGraphicFramePr>
        <p:xfrm>
          <a:off x="3556310" y="134068"/>
          <a:ext cx="408320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248BD4-EEA3-274A-8A6C-FB99DFBA4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841741"/>
              </p:ext>
            </p:extLst>
          </p:nvPr>
        </p:nvGraphicFramePr>
        <p:xfrm>
          <a:off x="3556310" y="4652662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4n - 7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6042DDE-AA63-3340-B525-6CC23C406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902896"/>
              </p:ext>
            </p:extLst>
          </p:nvPr>
        </p:nvGraphicFramePr>
        <p:xfrm>
          <a:off x="3556310" y="2403548"/>
          <a:ext cx="4083206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29ED7AF-C815-DE4E-8855-C0F1D54F1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965597"/>
              </p:ext>
            </p:extLst>
          </p:nvPr>
        </p:nvGraphicFramePr>
        <p:xfrm>
          <a:off x="3556310" y="5751546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– 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 – 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6109938-D2FD-CA44-98A5-2250F74F0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328308"/>
              </p:ext>
            </p:extLst>
          </p:nvPr>
        </p:nvGraphicFramePr>
        <p:xfrm>
          <a:off x="3556310" y="3569341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A641884-26DB-5046-BD2E-4A0C4FA283E6}"/>
              </a:ext>
            </a:extLst>
          </p:cNvPr>
          <p:cNvSpPr/>
          <p:nvPr/>
        </p:nvSpPr>
        <p:spPr>
          <a:xfrm>
            <a:off x="7750101" y="134068"/>
            <a:ext cx="4350833" cy="66233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36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F1D4595-E7A1-ED44-A980-5B8C6DF73A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5924280"/>
                  </p:ext>
                </p:extLst>
              </p:nvPr>
            </p:nvGraphicFramePr>
            <p:xfrm>
              <a:off x="102217" y="134068"/>
              <a:ext cx="3259209" cy="7402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291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997754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F1D4595-E7A1-ED44-A980-5B8C6DF73A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5924280"/>
                  </p:ext>
                </p:extLst>
              </p:nvPr>
            </p:nvGraphicFramePr>
            <p:xfrm>
              <a:off x="102217" y="134068"/>
              <a:ext cx="3259209" cy="7402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291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997754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6582" t="-3333" r="-1266" b="-1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6582" t="-106897" r="-1266" b="-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056C0B6-CAA7-B14B-A981-9166B54AE0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3244991"/>
                  </p:ext>
                </p:extLst>
              </p:nvPr>
            </p:nvGraphicFramePr>
            <p:xfrm>
              <a:off x="102217" y="966692"/>
              <a:ext cx="3259209" cy="7402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291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997754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056C0B6-CAA7-B14B-A981-9166B54AE0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3244991"/>
                  </p:ext>
                </p:extLst>
              </p:nvPr>
            </p:nvGraphicFramePr>
            <p:xfrm>
              <a:off x="102217" y="966692"/>
              <a:ext cx="3259209" cy="7402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291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997754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6582" t="-3333" r="-1266" b="-1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-2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6582" t="-106897" r="-1266" b="-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0CEC1C0C-2454-C642-ADA7-0C2D46B602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4140851"/>
                  </p:ext>
                </p:extLst>
              </p:nvPr>
            </p:nvGraphicFramePr>
            <p:xfrm>
              <a:off x="102217" y="1810467"/>
              <a:ext cx="3236907" cy="8811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291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975452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num>
                                  <m:den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0CEC1C0C-2454-C642-ADA7-0C2D46B602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4140851"/>
                  </p:ext>
                </p:extLst>
              </p:nvPr>
            </p:nvGraphicFramePr>
            <p:xfrm>
              <a:off x="102217" y="1810467"/>
              <a:ext cx="3236907" cy="8811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291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452291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975452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37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2468" t="-3448" r="-1299" b="-14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5109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0.5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2468" t="-73171" r="-1299" b="-48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5E5743-CD76-5545-8195-2860BE613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539005"/>
              </p:ext>
            </p:extLst>
          </p:nvPr>
        </p:nvGraphicFramePr>
        <p:xfrm>
          <a:off x="8735124" y="653629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C7986B8-9011-4840-8521-AD17D5B8D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04277"/>
              </p:ext>
            </p:extLst>
          </p:nvPr>
        </p:nvGraphicFramePr>
        <p:xfrm>
          <a:off x="8735124" y="1483115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5910D9D-5659-E645-AFB3-4F63BC488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926130"/>
              </p:ext>
            </p:extLst>
          </p:nvPr>
        </p:nvGraphicFramePr>
        <p:xfrm>
          <a:off x="8735124" y="4021046"/>
          <a:ext cx="3354659" cy="74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91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452291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640913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701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-11n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EEC0D65A-770D-894E-809C-7F7CCEA840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636501"/>
                  </p:ext>
                </p:extLst>
              </p:nvPr>
            </p:nvGraphicFramePr>
            <p:xfrm>
              <a:off x="3456877" y="1463886"/>
              <a:ext cx="3947533" cy="1227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517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1194948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4092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064772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EEC0D65A-770D-894E-809C-7F7CCEA840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636501"/>
                  </p:ext>
                </p:extLst>
              </p:nvPr>
            </p:nvGraphicFramePr>
            <p:xfrm>
              <a:off x="3456877" y="1463886"/>
              <a:ext cx="3947533" cy="1227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517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1194948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4092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6980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32979" t="-3125" r="-1064" b="-209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32979" t="-100000" r="-1064" b="-10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32979" t="-206250" r="-1064" b="-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064772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DE141A21-7600-C14C-86FD-D45E185BE0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9195131"/>
                  </p:ext>
                </p:extLst>
              </p:nvPr>
            </p:nvGraphicFramePr>
            <p:xfrm>
              <a:off x="3467565" y="134068"/>
              <a:ext cx="3936845" cy="1227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517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1184260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4092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064772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DE141A21-7600-C14C-86FD-D45E185BE0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9195131"/>
                  </p:ext>
                </p:extLst>
              </p:nvPr>
            </p:nvGraphicFramePr>
            <p:xfrm>
              <a:off x="3467565" y="134068"/>
              <a:ext cx="3936845" cy="12277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517">
                      <a:extLst>
                        <a:ext uri="{9D8B030D-6E8A-4147-A177-3AD203B41FA5}">
                          <a16:colId xmlns:a16="http://schemas.microsoft.com/office/drawing/2014/main" val="1005258420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85764713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2751085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415373467"/>
                        </a:ext>
                      </a:extLst>
                    </a:gridCol>
                    <a:gridCol w="550517">
                      <a:extLst>
                        <a:ext uri="{9D8B030D-6E8A-4147-A177-3AD203B41FA5}">
                          <a16:colId xmlns:a16="http://schemas.microsoft.com/office/drawing/2014/main" val="3426983591"/>
                        </a:ext>
                      </a:extLst>
                    </a:gridCol>
                    <a:gridCol w="1184260">
                      <a:extLst>
                        <a:ext uri="{9D8B030D-6E8A-4147-A177-3AD203B41FA5}">
                          <a16:colId xmlns:a16="http://schemas.microsoft.com/office/drawing/2014/main" val="2235857580"/>
                        </a:ext>
                      </a:extLst>
                    </a:gridCol>
                  </a:tblGrid>
                  <a:tr h="4092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1915" t="-3030" r="-1064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0690107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1915" t="-106250" r="-1064" b="-1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457043"/>
                      </a:ext>
                    </a:extLst>
                  </a:tr>
                  <a:tr h="409234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1915" t="-200000" r="-1064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064772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248BD4-EEA3-274A-8A6C-FB99DFBA4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086239"/>
              </p:ext>
            </p:extLst>
          </p:nvPr>
        </p:nvGraphicFramePr>
        <p:xfrm>
          <a:off x="8108794" y="4561715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4n - 7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6042DDE-AA63-3340-B525-6CC23C406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228426"/>
              </p:ext>
            </p:extLst>
          </p:nvPr>
        </p:nvGraphicFramePr>
        <p:xfrm>
          <a:off x="8108794" y="2312601"/>
          <a:ext cx="4083206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258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29ED7AF-C815-DE4E-8855-C0F1D54F1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050237"/>
              </p:ext>
            </p:extLst>
          </p:nvPr>
        </p:nvGraphicFramePr>
        <p:xfrm>
          <a:off x="8108794" y="5660599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– 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 – 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6109938-D2FD-CA44-98A5-2250F74F0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16221"/>
              </p:ext>
            </p:extLst>
          </p:nvPr>
        </p:nvGraphicFramePr>
        <p:xfrm>
          <a:off x="8108794" y="3478394"/>
          <a:ext cx="408320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17">
                  <a:extLst>
                    <a:ext uri="{9D8B030D-6E8A-4147-A177-3AD203B41FA5}">
                      <a16:colId xmlns:a16="http://schemas.microsoft.com/office/drawing/2014/main" val="1005258420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85764713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2751085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415373467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3426983591"/>
                    </a:ext>
                  </a:extLst>
                </a:gridCol>
                <a:gridCol w="550517">
                  <a:extLst>
                    <a:ext uri="{9D8B030D-6E8A-4147-A177-3AD203B41FA5}">
                      <a16:colId xmlns:a16="http://schemas.microsoft.com/office/drawing/2014/main" val="1489263128"/>
                    </a:ext>
                  </a:extLst>
                </a:gridCol>
                <a:gridCol w="780104">
                  <a:extLst>
                    <a:ext uri="{9D8B030D-6E8A-4147-A177-3AD203B41FA5}">
                      <a16:colId xmlns:a16="http://schemas.microsoft.com/office/drawing/2014/main" val="2235857580"/>
                    </a:ext>
                  </a:extLst>
                </a:gridCol>
              </a:tblGrid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90107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57043"/>
                  </a:ext>
                </a:extLst>
              </a:tr>
              <a:tr h="3164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47720"/>
                  </a:ext>
                </a:extLst>
              </a:tr>
            </a:tbl>
          </a:graphicData>
        </a:graphic>
      </p:graphicFrame>
      <p:pic>
        <p:nvPicPr>
          <p:cNvPr id="15" name="Picture 14" descr="Chart, scatter chart&#10;&#10;Description automatically generated">
            <a:extLst>
              <a:ext uri="{FF2B5EF4-FFF2-40B4-BE49-F238E27FC236}">
                <a16:creationId xmlns:a16="http://schemas.microsoft.com/office/drawing/2014/main" id="{AC9B593A-BA78-F54F-B32C-5D7DE154C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17" y="2747343"/>
            <a:ext cx="3225875" cy="4032344"/>
          </a:xfrm>
          <a:prstGeom prst="rect">
            <a:avLst/>
          </a:prstGeom>
        </p:spPr>
      </p:pic>
      <p:pic>
        <p:nvPicPr>
          <p:cNvPr id="23" name="Picture 22" descr="Chart, scatter chart&#10;&#10;Description automatically generated">
            <a:extLst>
              <a:ext uri="{FF2B5EF4-FFF2-40B4-BE49-F238E27FC236}">
                <a16:creationId xmlns:a16="http://schemas.microsoft.com/office/drawing/2014/main" id="{7095C6C4-0366-8043-BBCC-20850DC324B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687" b="14287"/>
          <a:stretch/>
        </p:blipFill>
        <p:spPr>
          <a:xfrm>
            <a:off x="3471662" y="2725140"/>
            <a:ext cx="3932748" cy="405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59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481</Words>
  <Application>Microsoft Macintosh PowerPoint</Application>
  <PresentationFormat>Widescreen</PresentationFormat>
  <Paragraphs>425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11</cp:revision>
  <dcterms:created xsi:type="dcterms:W3CDTF">2021-06-24T09:43:11Z</dcterms:created>
  <dcterms:modified xsi:type="dcterms:W3CDTF">2021-06-24T12:03:00Z</dcterms:modified>
</cp:coreProperties>
</file>