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34"/>
  </p:normalViewPr>
  <p:slideViewPr>
    <p:cSldViewPr snapToGrid="0" snapToObjects="1">
      <p:cViewPr varScale="1">
        <p:scale>
          <a:sx n="90" d="100"/>
          <a:sy n="90" d="100"/>
        </p:scale>
        <p:origin x="23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7246-2216-E441-876D-678B9D5A7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D8748D-DCB6-6F4C-A48F-262DEBE14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EA7C4-3948-5547-8128-4A2032D0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6AFF9-D8EE-2245-A8EF-61FC22ED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EE177-7368-634F-8224-D92755ABD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36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F90D-3619-F140-AE26-BC673162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31093-59DA-F04D-A2FD-99CE603FA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BC98-1CAE-5942-A49D-FBBB0FC9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CA429-A7FD-6343-B0DF-3256E2E80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D87B0-D322-FD47-83CA-5897C0EC4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1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D169-9CF6-0D40-B9D9-26A10E29B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6E2B2-ADAF-6F4D-9D6A-3E7394C86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99CF1-B681-C64A-A0B4-A16F4E96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F55C3-A3DF-744A-A89F-4110B0A2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023B7-64EE-BC48-9E2F-38EE056E3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4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50A3-570F-5C47-B2D9-E88FC3FE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80B85-400C-C945-9898-AE1A784BD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F631C-9A48-674C-9AE9-DBFE5660D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7AF22-2D31-9D4D-926F-3E74BDCA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AC981-8825-7745-8368-81F616FF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041E7-9790-4849-B204-F431279B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33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C8385-DA5D-B348-ADDF-D2AF30177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4EAE3-ED3A-BB40-B1B4-02F8BF5B7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329A8-870B-4A4F-9A8E-E5CBBF376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E5265-F42D-734D-81B8-3EC5286DE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534F3D-0782-F242-856F-2957CC162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812C15-C6C6-F24B-95F8-6A78198F6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23212F-CBE9-8A48-A296-FB7F082D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783A7-661D-514F-AFAB-E43E265B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30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787F5-88D7-6743-99EF-0321652D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003CE3-9974-644C-ABCE-319A06AAD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E84EE-FECA-AB46-8FA0-ED99E9F1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0F8A0-92F6-B547-A5B4-76ADCCE7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3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6212C5-ADEF-D747-A139-CA056C97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C1DB8D-DAAC-634F-9FD2-34D1B22BE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8B10E-F92E-0D4F-B535-8C6A35D7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2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9FFD-787D-4B4C-A643-BC648FA4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07327-6520-EA48-92B3-8308AA470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574B7-EC4E-D54B-ADC9-E5E7712EC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9A698C-0DF3-7D4A-802C-5750B36C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57B7F-B89A-C447-88F8-89AFA88C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0B0DE-882C-3140-9916-56B19016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3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4DC9-2B38-9C49-BCDF-A583C81D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EB1A79-27A8-D441-9F51-A3E687E7C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C0C4D-1D92-7B4D-B377-66C4B9CEE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3B5CB-7267-2547-8B24-1DCF604B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35457-E769-1843-B8E6-A2F3A8E84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7574F-0A8B-CC4B-A350-666DC620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0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B9A1-5F96-8B4F-9C6F-AAE26E486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41C7E-E42F-4E4C-8FD6-BB6CCF73A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31560-8F29-2945-AD40-195681AB5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C629D-0B40-9042-AE7C-600E4E51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FBB30-DCC4-F144-B1EB-7E2C3C60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4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58CD1F-5B96-7841-8A5F-438486F98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56BDCF-7A93-DA42-9D07-541DE8742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F0526-B7EC-7649-ABA8-D898A7F21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050D1-5463-C342-9B5F-79663BC1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4DF-107D-1E40-B015-F4B4AC8DB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8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04614-7B40-FE47-8499-52AA13FE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204FC-D916-114E-B524-87A12E2B4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8DCD0-F8A1-5547-8894-C917B27CBC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804B-7BF2-504B-AEB9-7FFCEB3B9414}" type="datetimeFigureOut">
              <a:rPr lang="en-US" smtClean="0"/>
              <a:t>7/3/21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280F3-2A31-AE43-9A49-08AE1F859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5189D-1B71-D842-94AB-13179D4C5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01DC4-D096-7845-9FC6-294B18001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1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75088C4-7AE6-0247-82AB-4F1194BFBAFB}"/>
              </a:ext>
            </a:extLst>
          </p:cNvPr>
          <p:cNvSpPr/>
          <p:nvPr/>
        </p:nvSpPr>
        <p:spPr>
          <a:xfrm>
            <a:off x="104081" y="78058"/>
            <a:ext cx="11983144" cy="6685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1" name="Table 21">
                <a:extLst>
                  <a:ext uri="{FF2B5EF4-FFF2-40B4-BE49-F238E27FC236}">
                    <a16:creationId xmlns:a16="http://schemas.microsoft.com/office/drawing/2014/main" id="{694BCA7A-0EE7-084F-8473-5F0AF1D0B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8111680"/>
                  </p:ext>
                </p:extLst>
              </p:nvPr>
            </p:nvGraphicFramePr>
            <p:xfrm>
              <a:off x="89304" y="94021"/>
              <a:ext cx="11998615" cy="6685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99723">
                      <a:extLst>
                        <a:ext uri="{9D8B030D-6E8A-4147-A177-3AD203B41FA5}">
                          <a16:colId xmlns:a16="http://schemas.microsoft.com/office/drawing/2014/main" val="2962140733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4264123043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2008822086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252414317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3951728063"/>
                        </a:ext>
                      </a:extLst>
                    </a:gridCol>
                  </a:tblGrid>
                  <a:tr h="1671480">
                    <a:tc gridSpan="5"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  <m:sup>
                                    <m:r>
                                      <a:rPr lang="en-GB" sz="3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𝟑𝟕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3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𝟗𝟗𝟗</m:t>
                                </m:r>
                              </m:oMath>
                            </m:oMathPara>
                          </a14:m>
                          <a:endParaRPr lang="en-US" sz="36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2752372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𝟗𝟗𝟗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629402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𝟗𝟗𝟗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4079876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𝟗𝟗𝟗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lang="en-GB" sz="3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643546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1" name="Table 21">
                <a:extLst>
                  <a:ext uri="{FF2B5EF4-FFF2-40B4-BE49-F238E27FC236}">
                    <a16:creationId xmlns:a16="http://schemas.microsoft.com/office/drawing/2014/main" id="{694BCA7A-0EE7-084F-8473-5F0AF1D0BA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8111680"/>
                  </p:ext>
                </p:extLst>
              </p:nvPr>
            </p:nvGraphicFramePr>
            <p:xfrm>
              <a:off x="89304" y="94021"/>
              <a:ext cx="11998615" cy="6685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99723">
                      <a:extLst>
                        <a:ext uri="{9D8B030D-6E8A-4147-A177-3AD203B41FA5}">
                          <a16:colId xmlns:a16="http://schemas.microsoft.com/office/drawing/2014/main" val="2962140733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4264123043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2008822086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252414317"/>
                        </a:ext>
                      </a:extLst>
                    </a:gridCol>
                    <a:gridCol w="2399723">
                      <a:extLst>
                        <a:ext uri="{9D8B030D-6E8A-4147-A177-3AD203B41FA5}">
                          <a16:colId xmlns:a16="http://schemas.microsoft.com/office/drawing/2014/main" val="3951728063"/>
                        </a:ext>
                      </a:extLst>
                    </a:gridCol>
                  </a:tblGrid>
                  <a:tr h="1671480">
                    <a:tc gridSpan="5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6" t="-758" r="-212" b="-30075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2752372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100758" r="-401058" b="-2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100758" r="-301058" b="-2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100758" r="-201058" b="-2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100758" r="-101058" b="-200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100758" r="-1058" b="-200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7629402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202290" r="-401058" b="-102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202290" r="-301058" b="-102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202290" r="-201058" b="-102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202290" r="-101058" b="-102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202290" r="-1058" b="-1022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4079876"/>
                      </a:ext>
                    </a:extLst>
                  </a:tr>
                  <a:tr h="167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9" t="-300000" r="-401058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29" t="-300000" r="-301058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29" t="-300000" r="-201058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29" t="-300000" r="-101058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9" t="-300000" r="-1058" b="-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643546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2672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20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8</cp:revision>
  <dcterms:created xsi:type="dcterms:W3CDTF">2021-07-03T21:23:45Z</dcterms:created>
  <dcterms:modified xsi:type="dcterms:W3CDTF">2021-07-04T08:01:56Z</dcterms:modified>
</cp:coreProperties>
</file>