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7T11:47:14.0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3354 5991 16383,'36'0'0,"0"0"0,-22 0 0,8 0 0,-4 0 0,4 4 0,0 3 0,-4 1 0,9 11 0,-11-7 0,16 12 0,-11-4 0,8 5 0,-5-1 0,0 0 0,0 0 0,0 0 0,0 0 0,-5-5 0,0 3 0,-5-7 0,0 2 0,-1-3 0,-3-4 0,3 2 0,-6-1 0,6-1 0,-6 3 0,3-3 0,0 1 0,-3-2 0,2-3 0,-3 0 0,0 0 0,0 3 0,0-2 0,0 1 0,0-2 0,1 0 0,1 3 0,-4-2 0,4 2 0,-27-31 0,1 7 0,-22-25 0,5 14 0,-3 0 0,-2 0 0,2 5 0,-4-4 0,4 7 0,0-2 0,1 3 0,5 1 0,0 4 0,0-3 0,4 6 0,2-2 0,4 4 0,0-1 0,3 1 0,2 3 0,7-2 0,-3 6 0,6-3 0,-2 8 0,19 9 0,1 5 0,20 7 0,-1 3 0,4-2 0,6 8 0,0-7 0,1 3 0,3 0 0,-4-4 0,1 4 0,1-5 0,-7-4 0,-2 2 0,-1-7 0,-8 2 0,2-4 0,-7-1 0,2 1 0,-7-5 0,3 4 0,-6-7 0,1 3 0,-2-4 0,1 4 0,-2-3 0,-2 2 0,-1-3 0,0 0 0,3 0 0,-37 0 0,15-2 0,-31-2 0,18-2 0,2 0 0,-2 0 0,-1-3 0,4-2 0,-8 1 0,8-2 0,0 2 0,2 0 0,6-2 0,-6 5 0,7-5 0,-3 5 0,3-2 0,4 1 0,-3 1 0,6-2 0,-2 1 0,0 1 0,0-2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7T11:47:16.3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4692 6065 16383,'35'0'0,"-2"0"0,-11 0 0,5 0 0,-4 0 0,4 0 0,-1 0 0,-3 0 0,4 0 0,-1 0 0,-3 0 0,8 0 0,-3 0 0,4 3 0,0 5 0,0 5 0,0 3 0,0 0 0,-4-1 0,-2 0 0,-4 0 0,0 0 0,0-4 0,-3 3 0,2-3 0,-7 3 0,3-3 0,-7-2 0,3-2 0,-6-1 0,2 0 0,-3 0 0,0 0 0,-31-2 0,1-2 0,-29-6 0,10 0 0,0-5 0,0 4 0,-1-2 0,6 2 0,1 0 0,5-2 0,4 6 0,2-2 0,4 3 0,3 0 0,-2 0 0,7 0 0,-7 0 0,6 0 0,-2 0 0,4 0 0,-1 0 0,-3 0 0,2 0 0,-2 0 0,7 0 0,-3 0 0,6 0 0,-5 0 0,6 5 0,0 1 0,3 6 0,9-2 0,5 3 0,23 4 0,6 5 0,16 1 0,0 4 0,6-6 0,-15 0 0,-7-8 0,0 0 0,4 6 0,-7-7 0,1 1 0,12 5 0,6-4 0,-5 3 0,-7-7 0,-7 2 0,-10-4 0,0 0 0,-9-1 0,-1 0 0,-6-4 0,-2 0 0,0-3 0,-44 3 0,12-2 0,-40 1 0,19-2 0,1 0 0,0 0 0,-1 0 0,1-4 0,0-1 0,4-3 0,-3 3 0,9-2 0,-4 6 0,5-6 0,4 6 0,-3-2 0,8 3 0,0 0 0,6 0 0,7 0 0,0 0 0,2 0 0,37 13 0,-1-2 0,3 1 0,3 0 0,16 2 0,11 9 0,-9-8 0,10 5 0,-6-3 0,-10-7 0,-8 3 0,-12-6 0,-7-2 0,-5-2 0,-5-1 0,-3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7T11:47:18.0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6574 6232 16383,'44'-7'0,"-3"2"0,-14 5 0,4 0 0,-3 0 0,-4 0 0,6 0 0,-15 3 0,7 4 0,-9 0 0,1 6 0,-4-6 0,0 6 0,-4-7 0,0 7 0,1-3 0,-4 0 0,0 3 0,-3-3 0,0 4 0,0-1 0,0 0 0,0 1 0,0-1 0,0-2 0,-3 1 0,0-5 0,-7 6 0,0-6 0,-3 3 0,-4-3 0,2-4 0,-6 1 0,3-4 0,-4 0 0,0 0 0,-5 0 0,4 0 0,-7 0 0,7-7 0,0 3 0,2-10 0,6 6 0,1-2 0,5 4 0,3 2 0,0-4 0,3-1 0,15 2 0,2-1 0,15 24 0,-1-1 0,3 19 0,-1 1 0,0 0 0,-4 4 0,-5-10 0,-4 3 0,-6-12 0,-4 5 0,0-14 0,-3 6 0,-2-10 0,-2 2 0,-21-6 0,6-3 0,-22-8 0,9-4 0,-1-8 0,-3-1 0,3 0 0,0 1 0,3 5 0,8 3 0,4 2 0,1 4 0,6 0 0,-2 2 0,3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7T11:47:20.02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7579 6101 16383,'35'-3'0,"-6"0"0,-12 3 0,-3 0 0,-1 0 0,-3 0 0,0 0 0,-41-18 0,11 7 0,-32-17 0,18 8 0,-3-2 0,-3-4 0,2 5 0,1 0 0,9 6 0,6 3 0,8 5 0,1 1 0,6 5 0,-2-2 0,12 24 0,17 1 0,7 18 0,24-2 0,-2 4 0,-17-19 0,2 1 0,-3 4 0,1 0 0,4-1 0,1 1 0,-2 1 0,-1-1 0,-6-7 0,1-1 0,0 1 0,-2 0 0,15 12 0,-1-1 0,-6-6 0,-12-7 0,-5-8 0,-8-2 0,-1-2 0,-3-4 0,-43-11 0,10-3 0,-8-1 0,-1-1 0,-4-5 0,-13-5 0,8 1 0,-6 3 0,2-3 0,11 9 0,5 1 0,10 5 0,6 3 0,7-2 0,1 5 0,3 10 0,5-1 0,5 11 0,4-6 0,1 1 0,-2-1 0,0-3 0,-1 3 0,0-6 0,-2 2 0,-1 0 0,-24-5 0,9 1 0,-16-5 0,15 0 0,-1 0 0,1 0 0,3 0 0,0 0 0,2 0 0,4 14 0,-2-1 0,6 13 0,11-3 0,-2 0 0,14 0 0,-4-4 0,1 4 0,-2-8 0,-4-1 0,-1-4 0,-3-4 0,-1 0 0,-2-2 0,-1-2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7T11:45:24.02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5314 3419 24575,'0'-8'0,"0"1"0,0-3 0,0 3 0,0-2 0,0 3 0,0 0 0,0 0 0,0 0 0,0 0 0,-6-1 0,4 1 0,-4 0 0,4 0 0,1 0 0,-4 3 0,4-3 0,-4 3 0,4-3 0,-4 3 0,4-3 0,-4 6 0,1-6 0,-2 3 0,0-3 0,1 3 0,-1 0 0,3 1 0,-3 1 0,3-2 0,-3 3 0,0 0 0,0 0 0,0 0 0,0 0 0,0 0 0,0 0 0,0 0 0,0 0 0,0 0 0,0 0 0,0 0 0,0 0 0,1 0 0,-1 0 0,0 0 0,0 0 0,0 0 0,0 0 0,0 0 0,0 0 0,0 0 0,0 0 0,0 0 0,1 0 0,-1 3 0,2 0 0,-1 1 0,2 1 0,-3-4 0,2 4 0,-1-2 0,1 4 0,1-1 0,-2 0 0,4 0 0,-2 0 0,1 0 0,1 0 0,-2 0 0,3 0 0,0 0 0,0 0 0,0 0 0,0 0 0,0 0 0,0 0 0,0 1 0,0-1 0,0 0 0,0 0 0,0 0 0,0 0 0,0 0 0,0 0 0,0 0 0,0 0 0,3 0 0,0 0 0,3 0 0,0 0 0,-2 1 0,1-1 0,-1-3 0,2 2 0,0-4 0,0 4 0,0-4 0,3 5 0,-2-6 0,6 3 0,-6-3 0,5 3 0,-5-2 0,6 2 0,-6-3 0,5 3 0,-5-2 0,6 5 0,-7-5 0,7 5 0,-6-3 0,6 4 0,-3-1 0,0 0 0,-1 1 0,1-1 0,-3 4 0,2-3 0,-2 2 0,-1-3 0,0 0 0,0 4 0,0-3 0,-2 2 0,1-3 0,-4 0 0,2 0 0,-1 0 0,-1 3 0,2-2 0,-3 6 0,0-6 0,0 2 0,0 1 0,0-4 0,0 4 0,0-1 0,0-2 0,0 2 0,0-3 0,0 0 0,0 1 0,0-1 0,-3 0 0,0 0 0,-4 0 0,1 0 0,0 0 0,-3-3 0,2 0 0,-5-3 0,1 0 0,-2 0 0,0 0 0,-1 0 0,1 0 0,-1 0 0,4 0 0,-2 0 0,1 0 0,-2 0 0,3 0 0,-3 0 0,6 0 0,-5-3 0,5 0 0,-2-4 0,2 4 0,-2-3 0,2-1 0,-2 0 0,2-2 0,1 3 0,0-3 0,0 2 0,2-3 0,-2 1 0,5 2 0,-1-2 0,2 3 0,0 0 0,0-1 0,0 1 0,0 0 0,0 0 0,0 0 0,0 0 0,0 0 0,0 0 0,2 0 0,1 3 0,3-2 0,0 4 0,0-4 0,1 4 0,-1-4 0,0 4 0,0-4 0,0 1 0,0 1 0,3-3 0,-2 3 0,6-1 0,-6-1 0,2 4 0,0-5 0,-2 6 0,3-6 0,-1 5 0,-2-4 0,2 4 0,-3-4 0,0 4 0,0-4 0,0 4 0,0-4 0,1 4 0,-1-4 0,0 1 0,0-2 0,0 0 0,0 0 0,-3 0 0,3 0 0,-3-3 0,1 2 0,-1-6 0,-1 6 0,-1-5 0,2 5 0,-3-3 0,0 4 0,0 0 0,0 0 0,0 0 0,0-3 0,0 2 0,0-3 0,0 1 0,-3 2 0,-1-5 0,-5 4 0,1-4 0,-1 7 0,5-1 0,2 6 0</inkml:trace>
  <inkml:trace contextRef="#ctx0" brushRef="#br0" timeOffset="3190">5764 3300 24575,'-5'0'0,"-4"0"0,2 0 0,-3 0 0,4-6 0,0 5 0,0-5 0,-1 6 0,1-3 0,0 3 0,0-3 0,-3 3 0,2 0 0,-2-3 0,3 3 0,0-3 0,-4 3 0,3-3 0,-2 2 0,3-1 0,-3 2 0,2 0 0,-3 0 0,4-3 0,0 2 0,0-1 0,0 2 0,0 0 0,0 0 0,0 0 0,1 0 0,-1 0 0,-3 0 0,2 0 0,-1 0 0,2 0 0,2 2 0,-1 2 0,4 2 0,-4 0 0,4 0 0,-4 0 0,4 3 0,-2-2 0,3 3 0,0-1 0,0-2 0,0 2 0,0-3 0,0 0 0,0 0 0,0 0 0,0 1 0,0-1 0,0 0 0,0 0 0,3 0 0,0 0 0,3 0 0,1 0 0,-1-3 0,0 3 0,3-3 0,-2 4 0,2-4 0,1 3 0,-4-3 0,4 1 0,-4-1 0,0-1 0,0-1 0,0 2 0,0-3 0,0 0 0,4 0 0,-4 0 0,4 0 0,-4 0 0,0 0 0,0 0 0,3 0 0,-2 0 0,3 0 0,-1 0 0,-2 0 0,5 0 0,-5 0 0,3 0 0,-1 0 0,-2 0 0,2 2 0,1 2 0,-4 2 0,4 1 0,-4-1 0,0 0 0,0 0 0,0 0 0,0 3 0,1-2 0,-1 6 0,-2-6 0,-1 5 0,-3-5 0,0 6 0,2-6 0,-1 5 0,2-5 0,-3 6 0,0-6 0,0 5 0,0-5 0,0 2 0,0-2 0,0 2 0,0-2 0,0 2 0,0-3 0,0 0 0,-3 0 0,-1 4 0,1-3 0,-3 2 0,3-3 0,-7 0 0,4 1 0,-4-4 0,4 3 0,-3-6 0,2 3 0,-6-3 0,3 0 0,0 0 0,-3 0 0,3 0 0,-3 0 0,3 0 0,-3 0 0,3 0 0,-4-3 0,4-4 0,-3 0 0,6-3 0,-6 1 0,7 2 0,-4-3 0,4 4 0,3 0 0,-3 0 0,3 0 0,0 0 0,-3 0 0,6 0 0,-3-3 0,0 2 0,3-3 0,-6 1 0,5 2 0,-2-5 0,3 5 0,0-6 0,0 6 0,0-2 0,0-1 0,0 4 0,0-4 0,0 4 0,0 0 0,0 0 0,0 0 0,3 3 0,0 1 0,3 2 0,-1 0 0,1 0 0,0 0 0,0 0 0,0 0 0,4 0 0,-3 0 0,5 0 0,-2 0 0,4 0 0,-4 0 0,3 0 0,-3-3 0,3-1 0,1-3 0,-4 1 0,3-1 0,-7 1 0,7-4 0,-6 3 0,3-5 0,-4 5 0,0-6 0,0 6 0,1-2 0,-1 3 0,0 0 0,-3 0 0,0 0 0,0 0 0,-3 0 0,3 0 0,-3 0 0,0 0 0,0 0 0,0 0 0,0 0 0,0-4 0,0 4 0,0-4 0,-3 4 0,0-3 0,-3 2 0,-1-2 0,1-1 0,-4 3 0,3-2 0,-2 2 0,3 1 0,-3 0 0,2 0 0,-6 2 0,6-1 0,-5 1 0,1 1 0,-2 0 0,0 3 0,-1 0 0,7 0 0,1 0 0</inkml:trace>
  <inkml:trace contextRef="#ctx0" brushRef="#br0" timeOffset="5008">5103 3987 24575,'-3'16'0,"-1"-3"0,-3 8 0,-4 2 0,-1 0 0,-3 3 0,3-4 0,-2 1 0,2 3 0,-3-3 0,3 4 0,-1-5 0,0 4 0,2-2 0,-4 2 0,4-4 0,0 0 0,-3 0 0,5 1 0,-4-1 0,4 0 0,-5 0 0,6 0 0,-6 0 0,6-4 0,-2 4 0,0-8 0,2 7 0,-2-6 0,3 2 0,0-4 0,1 1 0,2-4 0,-2-1 0,6-3 0,-6 0 0,6 0 0,-3-2 0,3-1 0</inkml:trace>
  <inkml:trace contextRef="#ctx0" brushRef="#br0" timeOffset="7561">5796 3954 24575,'3'9'0,"1"1"0,3 3 0,-1 1 0,1-1 0,3 5 0,-2-4 0,6 7 0,-7-6 0,4 6 0,-1-7 0,-2 7 0,4-7 0,-4 7 0,2-6 0,0 2 0,-3-3 0,3-1 0,-3 0 0,0 1 0,2-4 0,-1 3 0,2-2 0,-4-1 0,1 2 0,-1-5 0,0 6 0,6 2 0,-4-3 0,4 6 0,-6-11 0,1 5 0,-1-5 0,1 6 0,-1-6 0,0 2 0,0-3 0,0 0 0,0 0 0,-2 0 0,-2 0 0,1 1 0,-2-2 0,4-1 0,-2 1 0,1-2 0,1 3 0,-5-1 0,6 1 0,-3 0 0,0 0 0,3-3 0,-6 2 0,3-2 0,-3 3 0,3-3 0,-3 2 0,3-1 0,0-1 0,-3 2 0,3-2 0,0 1 0,-3 1 0,3-2 0,0 1 0,-2 1 0,1-2 0,1 1 0,-2 1 0,4-2 0,-4 3 0,4-3 0,-5 0 0,3-3 0</inkml:trace>
  <inkml:trace contextRef="#ctx0" brushRef="#br0" timeOffset="13291">4423 4947 24575,'0'-9'0,"0"0"0,0-1 0,0 1 0,0 0 0,-3 2 0,0-2 0,-7 2 0,3 4 0,-2-3 0,3 3 0,0-3 0,0 2 0,-3-1 0,2 4 0,-6-5 0,6 5 0,-2-2 0,-1 3 0,4 0 0,-4 0 0,1 0 0,2 0 0,-6 0 0,3 0 0,0 0 0,1 0 0,-1 0 0,4 0 0,-7 0 0,6 3 0,-2 0 0,3 3 0,0 0 0,0 1 0,-1-1 0,4 0 0,-2 0 0,4 0 0,-4 0 0,4 0 0,-2 0 0,3 0 0,0 0 0,0 0 0,0 0 0,0 0 0,0 4 0,0-3 0,0 2 0,0-3 0,0 3 0,0-2 0,0 6 0,3-6 0,1 5 0,2-5 0,0 3 0,0-4 0,0 3 0,1-2 0,-1 2 0,0-3 0,0 0 0,0 0 0,0 0 0,0-2 0,0 1 0,0-4 0,0 4 0,1-4 0,-1 2 0,0-3 0,0 0 0,0 0 0,0 2 0,3-1 0,-2 2 0,2-3 0,-2 0 0,2 0 0,-2 0 0,2 0 0,0 0 0,-2 2 0,6-1 0,-6 2 0,2-1 0,-3-1 0,0 4 0,0-4 0,0 5 0,0-3 0,0 0 0,0 3 0,1-3 0,-1 3 0,-3 0 0,2 0 0,-4 0 0,5 4 0,-6-4 0,3 7 0,-3-6 0,0 6 0,0-3 0,0 0 0,0 3 0,0-3 0,0 3 0,0-3 0,0 0 0,0-1 0,0-2 0,0 2 0,-2-3 0,-2 0 0,-2 0 0,0 1 0,0-1 0,0-3 0,0 0 0,0-3 0,0 2 0,-3-1 0,2 2 0,-6-3 0,3 0 0,0 0 0,-3 0 0,3 0 0,0 0 0,1 0 0,-1 0 0,3 0 0,-2 0 0,3 0 0,0 0 0,0-3 0,0 0 0,0-3 0,3 0 0,-3 0 0,3 2 0,-1-1 0,-1 2 0,4-3 0,-4 0 0,4-1 0,-1 1 0,-1 0 0,2 0 0,-1 0 0,2 0 0,0 0 0,0 0 0,0 0 0,0 0 0,0 0 0,0 0 0,0 0 0,0 0 0,0 0 0,0 0 0,0 0 0,0 0 0,0 0 0,2 0 0,1 0 0,3 0 0,0 1 0,0 1 0,-3-1 0,3 4 0,-3-1 0,3-1 0,0 2 0,0-4 0,0 4 0,0-1 0,0 2 0,0 0 0,0-3 0,0 2 0,0-2 0,0 3 0,4-2 0,-3 1 0,5-2 0,-2 0 0,1 2 0,1-2 0,-5 0 0,6 3 0,-6-6 0,2 3 0,-3 0 0,0-3 0,0 3 0,0-3 0,0 0 0,-2 0 0,1-1 0,-4 1 0,4 0 0,-4 0 0,1 0 0,-2-3 0,0 2 0,3-2 0,-2-1 0,2 3 0,-3-2 0,0 0 0,0 2 0,0-6 0,0 6 0,0-5 0,0 5 0,0-6 0,0 6 0,0-2 0,0 6 0,0 0 0</inkml:trace>
  <inkml:trace contextRef="#ctx0" brushRef="#br0" timeOffset="15352">4765 4869 24575,'-6'8'0,"-2"4"0,4-2 0,-2 0 0,-1 3 0,4-3 0,-3 4 0,5-1 0,-5 0 0,5 1 0,-5 3 0,5-3 0,-2 8 0,3-8 0,-3 3 0,2-3 0,-2 3 0,3-3 0,0 4 0,0-5 0,0 1 0,0-1 0,0-3 0,0 3 0,0-3 0,0 3 0,0-2 0,0 1 0,0-2 0,0 0 0,0 3 0,0-6 0,3 2 0,-2-3 0,4 0 0,-4 0 0,4-2 0,-2-2 0,3-2 0,-2 3 0,1-2 0,-2 1 0,3-2 0,0 0 0,0 0 0,4 0 0,-3 0 0,5 0 0,-5 0 0,3 0 0,-4 0 0,3 0 0,-2 0 0,2 0 0,-3 0 0,0 0 0,0-2 0,1-5 0,2 0 0,-2-3 0,3 1 0,-1 2 0,-1-6 0,1 3 0,-2-1 0,-1-1 0,1 2 0,-1-1 0,1-1 0,-1 5 0,-2-2 0,1-1 0,-4 3 0,2-2 0,0 3 0,-2-3 0,1 2 0,-2-6 0,0 6 0,0-5 0,0 1 0,0-2 0,0 0 0,0-1 0,0 1 0,0-1 0,0 4 0,0-3 0,0 7 0,0-7 0,0 6 0,0-2 0,0 3 0,-2 0 0,-2 2 0,1-1 0,-3 1 0,3 1 0,-3 0 0,0 1 0,0 1 0,0-4 0,0 4 0,0-4 0,-4 4 0,3-2 0,-2 0 0,3 3 0,0-6 0,0 6 0,0-3 0,0 3 0,0-3 0,0 3 0,0-3 0,-1 3 0,1 0 0,0 0 0,0 0 0,0 0 0,0 0 0,0 0 0,0 0 0,3 0 0,0 0 0</inkml:trace>
  <inkml:trace contextRef="#ctx0" brushRef="#br0" timeOffset="18512">6593 4846 24575,'-6'0'0,"0"0"0,3-6 0,-2 4 0,1-3 0,-2 5 0,0 0 0,0 0 0,1 0 0,-2-3 0,1 2 0,0-2 0,0 3 0,0 0 0,0 0 0,0 0 0,0 0 0,0 0 0,0 0 0,0 0 0,0 0 0,0 0 0,0 0 0,0 0 0,0 0 0,0 0 0,0 0 0,0 0 0,0 0 0,1 3 0,1 0 0,-1 1 0,4 1 0,-4-2 0,4 3 0,-4 0 0,4 1 0,-2-1 0,1 0 0,1 0 0,-2 0 0,3 0 0,-2 0 0,1 0 0,-2 0 0,3 0 0,0 0 0,0 0 0,0 0 0,0 0 0,0 1 0,0-1 0,0 0 0,0 0 0,0 0 0,0 0 0,0 0 0,0 0 0,0 0 0,3 0 0,0 0 0,3-3 0,-3 3 0,3-6 0,-3 6 0,3-6 0,0 3 0,0-3 0,1 0 0,-1 0 0,0 0 0,0 0 0,0 0 0,0 0 0,3 3 0,-2-2 0,2 2 0,1-3 0,-3 3 0,2-3 0,-3 6 0,3-6 0,-2 6 0,3-3 0,-1 3 0,-2 1 0,2-1 0,-3 0 0,0 0 0,0 0 0,1 0 0,-1 3 0,-3-2 0,3 3 0,-5-4 0,1 0 0,-2 0 0,0 0 0,0 0 0,0 0 0,0 0 0,0 0 0,0 0 0,0 0 0,0 0 0,0 1 0,0-1 0,0 0 0,0 0 0,0 0 0,0 0 0,-2 0 0,-2-3 0,-2 3 0,0-6 0,0 6 0,0-6 0,0 3 0,-3-3 0,2 0 0,-2 0 0,3 0 0,0 0 0,-4 0 0,3 0 0,-2 0 0,3 0 0,-3 0 0,2 0 0,-3 0 0,4 0 0,0-3 0,-3-1 0,2-2 0,-2 3 0,2-6 0,1 8 0,3-11 0,-3 7 0,3-4 0,-3 3 0,0 0 0,2 0 0,-1 0 0,1 0 0,1 0 0,0 0 0,3 0 0,-2-1 0,1 1 0,-2 1 0,3-2 0,0 2 0,0-1 0,0-1 0,0 2 0,0-1 0,0 0 0,3 3 0,0-2 0,3 4 0,0-2 0,0 1 0,0 1 0,0-2 0,0 3 0,0-2 0,0 1 0,0-4 0,0 1 0,0 1 0,0-2 0,0 1 0,0-2 0,0 3 0,4-3 0,-3 3 0,2-4 0,-3 1 0,0 0 0,0 3 0,0-3 0,0 3 0,0-3 0,0 3 0,-2-3 0,1 3 0,-4-3 0,4 0 0,-4 0 0,2 0 0,-3 0 0,0 0 0,0 0 0,0 0 0,0 0 0,0-3 0,0 2 0,0-2 0,0 2 0,0 1 0,0 0 0,0 0 0,0 3 0,0 0 0</inkml:trace>
  <inkml:trace contextRef="#ctx0" brushRef="#br0" timeOffset="20783">4162 5489 24575,'0'3'0,"0"2"0,-3 9 0,-3-1 0,-2 9 0,-2-7 0,-1 11 0,0-8 0,-4 4 0,0 5 0,3-4 0,-2 3 0,2-3 0,1-1 0,-3 0 0,6 0 0,-6 0 0,6 0 0,-3 0 0,1-3 0,2 2 0,-5 4 0,6-8 0,1 4 0,3-15 0,0 0 0,3 0 0,-3 0 0,3-3 0,0 0 0</inkml:trace>
  <inkml:trace contextRef="#ctx0" brushRef="#br0" timeOffset="22571">4816 5502 24575,'0'13'0,"0"-5"0,0 12 0,3-9 0,1 11 0,6-8 0,-2 3 0,2 1 0,0-4 0,-2 3 0,1-3 0,-2-4 0,-1 2 0,0-5 0,1 6 0,-1-6 0,1 6 0,-1-7 0,1 7 0,-1-6 0,0 2 0,1 1 0,-1-4 0,0 7 0,1-6 0,-4 2 0,3-3 0,-3 4 0,1-3 0,1 2 0,-1-3 0,-1 0 0,2 0 0,-4 0 0,5 0 0,-6 0 0,6-2 0,-6 1 0,3-1 0,0-1 0,-3 2 0,6-1 0,-6 2 0,6-3 0,-5 2 0,1-2 0,1 1 0,-3-2 0,3-2 0</inkml:trace>
  <inkml:trace contextRef="#ctx0" brushRef="#br0" timeOffset="39161">6661 5384 24575,'0'9'0,"0"0"0,0 5 0,0-4 0,0 7 0,0-6 0,0 6 0,0 0 0,0 1 0,0 1 0,0 2 0,-3-7 0,-1 7 0,1-6 0,-4 6 0,6-3 0,-5 0 0,5 4 0,-5-8 0,5 7 0,-2-7 0,0 8 0,2-4 0,-5 0 0,5 3 0,-2-6 0,0 2 0,3 0 0,-6-2 0,5 2 0,-2-7 0,0 3 0,2-6 0,-2 5 0,3-5 0,0 2 0,0-2 0,-2-1 0,1 0 0,-2 0 0,3 0 0,0 0 0,0 0 0,0 0 0,0 0 0,0-3 0,0 0 0</inkml:trace>
  <inkml:trace contextRef="#ctx0" brushRef="#br0" timeOffset="41392">6927 5386 24575,'9'3'0,"0"1"0,5 5 0,3 2 0,-2 7 0,3-3 0,-4 2 0,-1-3 0,0-1 0,1 1 0,0 3 0,-1-3 0,-2 3 0,2-6 0,-2 2 0,-1-3 0,0 3 0,-1 1 0,-1-4 0,1 3 0,1-6 0,-3 6 0,3-3 0,-4 0 0,4 3 0,-3-3 0,2 0 0,1 3 0,-3-3 0,3 3 0,0-2 0,-3 1 0,3-4 0,-1 4 0,-2-5 0,3 6 0,-4-6 0,0 2 0,1 0 0,-1-2 0,0 3 0,0-1 0,1-2 0,-1 2 0,0-3 0,0 0 0,0 0 0,-2 0 0,1-2 0,-5 1 0,6-4 0,-6 4 0,5-4 0,-4 4 0,1-4 0,-2 1 0</inkml:trace>
  <inkml:trace contextRef="#ctx0" brushRef="#br0" timeOffset="48271">6506 6242 24575,'6'0'0,"3"0"0,1 0 0,4 0 0,-1 0 0,1 0 0,-1 0 0,0 0 0,1 0 0,-1 0 0,-2 0 0,1 0 0,-2 0 0,0 0 0,3 0 0,-6-3 0,6 3 0,-6-3 0,2 3 0,0 0 0,-2 0 0,2 0 0,-3 0 0,1 0 0,-1 0 0,0-3 0,0 2 0,0-1 0,0 2 0,0 0 0,-1-3 0,1 3 0,0-3 0,0 3 0,-6 2 0,-1 2 0,-4 2 0,1 0 0,-1 3 0,1-2 0,-3 5 0,1-1 0,0-1 0,-1 2 0,1-1 0,-1-1 0,0 2 0,1-1 0,0-1 0,2 2 0,-1-5 0,1 6 0,-2-6 0,2 5 0,-1-5 0,1 6 0,1-6 0,-3 5 0,2-5 0,1 3 0,-3-1 0,5-2 0,-2 2 0,0-3 0,3 0 0,-6 0 0,6 0 0,-3 0 0,3 1 0,0-1 0,-3 0 0,3-1 0,-3 1 0,3-3 0,0 0 0</inkml:trace>
  <inkml:trace contextRef="#ctx0" brushRef="#br0" timeOffset="50356">7537 6062 24575,'0'6'0,"0"6"0,0-4 0,0 9 0,0-7 0,0 3 0,0 1 0,0-1 0,0 1 0,0-4 0,3 2 0,0-5 0,1 6 0,1-6 0,-4 5 0,2-5 0,0 6 0,-3-6 0,6 5 0,-5-5 0,2 3 0,0-4 0,-3 0 0,3 0 0,-3 3 0,3-2 0,-3 3 0,3-4 0,-3 0 0,0 0 0,3 0 0,-2 0 0,1 0 0,-2 0 0,0-1 0,3-1 0,-3 1 0,3-2 0,-3 3 0,2-3 0,-1-1 0,1-2 0</inkml:trace>
  <inkml:trace contextRef="#ctx0" brushRef="#br0" timeOffset="69164">3331 6162 24575,'0'3'0,"0"-1"0,0 15 0,0-2 0,0 7 0,0-4 0,0-1 0,0 1 0,0-4 0,0 0 0,0 3 0,0-10 0,0 10 0,0-7 0,0 0 0,0 3 0,0-3 0,0 0 0,0 3 0,0-6 0,0 2 0,0-3 0,0 0 0,0 0 0,0 0 0,0 0 0,2-2 0,1-2 0,6-2 0,2 0 0,2 0 0,0 0 0,1 0 0,-1 0 0,1 0 0,-1 0 0,1 0 0,-1 0 0,-3 0 0,3 0 0,-3 0 0,0 0 0,3 0 0,-6 0 0,2 0 0,-3 0 0,0 0 0,3 0 0,-2 0 0,3 0 0,-4 0 0,0 0 0,0 0 0,0 0 0,0 0 0,0 0 0,0 0 0,0 0 0,0 0 0,0 0 0,0 0 0,0 0 0,0 0 0,-3 0 0,0 0 0</inkml:trace>
  <inkml:trace contextRef="#ctx0" brushRef="#br0" timeOffset="70497">3519 6299 24575,'0'9'0,"0"1"0,0 4 0,0-1 0,0 4 0,0 2 0,0 3 0,0-4 0,0-1 0,0 1 0,0-4 0,0 7 0,0-6 0,0 2 0,0-4 0,0 1 0,0-4 0,0 3 0,0-6 0,0 5 0,0-5 0,0 2 0,0-2 0,0-1 0,0 0 0,0 0 0,0 0 0,0-1 0,0 1 0,0 0 0,0-3 0,0-1 0</inkml:trace>
  <inkml:trace contextRef="#ctx0" brushRef="#br0" timeOffset="72648">3672 6204 24575,'6'0'0,"3"0"0,-2 0 0,5 0 0,-2 0 0,4 0 0,3 0 0,-2 0 0,2 0 0,-4 0 0,1 0 0,-4 0 0,3 0 0,-3 0 0,0 3 0,-1 0 0,-3 1 0,0 1 0,0-2 0,0 1 0,-2 1 0,1-4 0,-4 4 0,4-4 0,-4 4 0,2-1 0,-1 2 0,-1 0 0,2 0 0,-3 0 0,0 0 0,0 0 0,0 0 0,0 0 0,0 0 0,0 0 0,0 0 0,0 1 0,0-1 0,0 0 0,0 0 0,0 0 0,0 3 0,0-2 0,-3 2 0,0-3 0,-3 0 0,0 1 0,-1-1 0,1 0 0,0 0 0,3 0 0,-2 0 0,1-3 0,-2 3 0,0-6 0,3 5 0,5-4 0,6 1 0,4-2 0,1 0 0,5 0 0,0 0 0,0 0 0,3 0 0,-6 0 0,2 0 0,-4 0 0,1 0 0,-4 3 0,3 1 0,-7 2 0,4 0 0,-4-2 0,0 1 0,-3-2 0,3 3 0,-6 0 0,3 0 0,0 1 0,-3-1 0,3 0 0,-3 0 0,0 0 0,0 0 0,0 0 0,0 0 0,0 3 0,0-2 0,0 3 0,0-4 0,0 0 0,0 0 0,0 0 0,0 0 0,-3 0 0,-3 0 0,-1 1 0,-6-4 0,6 3 0,-5-6 0,2 3 0,-4-3 0,1 0 0,-1 0 0,1 0 0,0 0 0,-1 0 0,1 0 0,3 0 0,-3 0 0,3 0 0,-3 0 0,2 0 0,-1 0 0,5 0 0,-2 0 0,3 0 0,-1 0 0,2 0 0,1 0 0,2 0 0</inkml:trace>
  <inkml:trace contextRef="#ctx0" brushRef="#br0" timeOffset="74949">4924 6218 24575,'6'0'0,"-4"0"0,17 0 0,-7 0 0,9 0 0,-7 0 0,7 0 0,-6 0 0,2 0 0,-4 3 0,1 1 0,-4 0 0,-1 1 0,-3-1 0,0-1 0,0 3 0,0-3 0,-2 3 0,1 0 0,-4 0 0,2 0 0,-3 0 0,0 0 0,0 0 0,0 0 0,0 1 0,0-1 0,0 0 0,0 0 0,0 0 0,0 0 0,0 0 0,0 0 0,-3 0 0,-4 0 0,0 1 0,-2-1 0,3-3 0,0 3 0,0-3 0,-3 0 0,2 0 0,-6 0 0,6-2 0,-2 2 0,3 0 0,0-3 0,0 3 0,2 0 0,9-3 0,3 3 0,7-3 0,-2 0 0,1 0 0,-1 0 0,1 0 0,-4 3 0,3-3 0,-7 6 0,4-3 0,-4 0 0,0 3 0,0-3 0,-3 3 0,3 0 0,-3 0 0,0 1 0,3-4 0,-5 2 0,1-1 0,1 2 0,-2 0 0,1 0 0,-2 0 0,0 0 0,0 3 0,0-2 0,0 3 0,0-1 0,0-2 0,0 5 0,-2-5 0,-2 3 0,-5-1 0,2-2 0,-6 3 0,7-4 0,-7 0 0,3 1 0,-4-1 0,4 1 0,-3-3 0,3-2 0,-3-2 0,3 0 0,-3 0 0,3 0 0,-4 0 0,1 0 0,3 0 0,-3 0 0,3 0 0,0 0 0,-3 0 0,6 0 0,-2 0 0,3 0 0,0 0 0,0 0 0,3 0 0,1 0 0</inkml:trace>
  <inkml:trace contextRef="#ctx0" brushRef="#br0" timeOffset="76761">5240 6273 24575,'13'0'0,"2"0"0,3 0 0,8 0 0,-7 0 0,12 0 0,-8 0 0,8-7 0,-8 5 0,4-5 0,-5 4 0,0 2 0,0-6 0,-4 7 0,-1-7 0,-3 7 0,-4-6 0,-1 5 0,-2-2 0,-1 3 0,0-2 0,0 1 0,-6-2 0,2 6 0,-7 4 0,1 0 0,-2 5 0,-4-2 0,3 4 0,-3 3 0,3-3 0,-3 4 0,3-5 0,-3 4 0,3-2 0,0 2 0,0-3 0,1-1 0,-1 0 0,0 1 0,0-1 0,4 1 0,-3-1 0,2-3 0,-2 3 0,2-3 0,-2 4 0,3-4 0,-1 2 0,-2-1 0,6-1 0,-6 2 0,5-5 0,-5 2 0,6-3 0,-3 1 0,0-1 0,3 0 0,-3 0 0,0 0 0,2 0 0,-4 3 0,4-2 0,-5 2 0,6-2 0,-6-1 0,6 0 0,-3 0 0,3 0 0,0 0 0,-3-3 0,3 0 0,-3-3 0</inkml:trace>
  <inkml:trace contextRef="#ctx0" brushRef="#br0" timeOffset="80373">4087 6144 24575,'0'-5'0,"0"-5"0,0 4 0,-3-3 0,0 2 0,-3 1 0,0 0 0,0 0 0,0 0 0,0 0 0,0 0 0,0 0 0,0 0 0,-1 0 0,1 0 0,0 2 0,0-1 0,-3 1 0,2-2 0,-2 3 0,3-3 0,0 3 0,-4-1 0,3-1 0,-5 1 0,5-2 0,-2 0 0,-1 2 0,3-1 0,-2 2 0,0-1 0,2-1 0,-3 4 0,1-4 0,2 4 0,-5-5 0,5 5 0,-6-2 0,6 0 0,-5 3 0,5-3 0,-3 0 0,1 3 0,2-3 0,-2 0 0,-1 3 0,4-3 0,-7 3 0,6 0 0,-6 0 0,3-3 0,0 2 0,1-2 0,-1 3 0,3 0 0,-2 0 0,3 0 0,-3 0 0,2 0 0,-2-2 0,-1 1 0,3-2 0,-5 3 0,5 0 0,-6 0 0,6 0 0,-2 0 0,0 0 0,2 0 0,-3 0 0,4 0 0,-3 0 0,2 0 0,-5 0 0,5 0 0,-3 0 0,1 0 0,2 0 0,-2 0 0,-1 0 0,4 0 0,-4 0 0,4 0 0,-3 3 0,2-2 0,-2 5 0,3-6 0,0 6 0,-1-6 0,1 6 0,0-3 0,-3 0 0,2 3 0,-2-3 0,3 3 0,0 0 0,0 0 0,-1 0 0,1 0 0,0 4 0,0 0 0,-1 7 0,0-2 0,0 2 0,0 0 0,3-2 0,-3 6 0,7-3 0,-7 0 0,7 0 0,-3-1 0,3-3 0,0 4 0,0-5 0,0 1 0,0-4 0,0 2 0,0-1 0,0-1 0,0 2 0,0-2 0,0 4 0,0-1 0,0 1 0,0-1 0,0 1 0,0-1 0,0 0 0,0 1 0,0-1 0,3 1 0,-3-4 0,6 3 0,-2-3 0,3 3 0,-3-3 0,1 3 0,-1-3 0,3 0 0,-1 3 0,0-6 0,1 5 0,0-1 0,-1-1 0,1 2 0,-1-1 0,4 2 0,-3-3 0,6 3 0,-7-6 0,7 5 0,-6-5 0,6 3 0,-7-4 0,7 4 0,-3-3 0,0 2 0,3-2 0,-3 2 0,0-2 0,3 3 0,-3-4 0,4 4 0,-4-3 0,2 3 0,-5-4 0,6 1 0,-6-1 0,5 0 0,-5 1 0,6-1 0,-3 1 0,3-1 0,1 1 0,-4-3 0,3 2 0,-3-5 0,3 5 0,1-6 0,-1 6 0,1-5 0,-1 2 0,1 0 0,-1-2 0,0 2 0,1-3 0,-1 0 0,5 0 0,-4 0 0,3 0 0,-3 0 0,-1 0 0,1 0 0,3 0 0,-3 0 0,4 0 0,-5 0 0,0 0 0,1 0 0,-1-3 0,1-1 0,3-3 0,-3 0 0,4-3 0,-5 3 0,1-6 0,3 2 0,-6 1 0,6-3 0,-7 2 0,3-2 0,-2-1 0,1 4 0,-4-3 0,5 3 0,-6-4 0,2 4 0,-2-2 0,-1 1 0,1 1 0,0-2 0,-1 2 0,1-4 0,-4 1 0,3-1 0,-5 1 0,2-1 0,0 1 0,-2-1 0,2 4 0,-3-2 0,0 1 0,0-2 0,0 0 0,0-1 0,0 1 0,0-1 0,0 1 0,0 3 0,0-3 0,0 3 0,0 0 0,0-3 0,0 3 0,0 0 0,0-3 0,-3 3 0,-1-4 0,0 1 0,-2 0 0,3 2 0,-4-1 0,1 2 0,-4-4 0,3 4 0,-3-2 0,4 1 0,-4 1 0,3-3 0,-6 3 0,6 0 0,-6-3 0,7 6 0,-7-5 0,3 4 0,-1-4 0,-1 4 0,5-1 0,-6-1 0,3 3 0,0-2 0,-3 2 0,3 1 0,0-1 0,-3 1 0,3-1 0,-4 0 0,1 1 0,3-1 0,-3 1 0,3-1 0,0 1 0,-3-1 0,3 1 0,0-1 0,-3 1 0,7-1 0,-4 1 0,1 0 0,2 2 0,-2 1 0,-1 3 0,6 0 0,-2 0 0</inkml:trace>
  <inkml:trace contextRef="#ctx0" brushRef="#br0" timeOffset="83816">5466 5932 24575,'-6'0'0,"1"0"0,-8 0 0,5 0 0,-5 0 0,3 0 0,0 0 0,-3 0 0,-1 0 0,1 0 0,-1 0 0,-3 0 0,3 0 0,-4 0 0,5 0 0,0 0 0,-1 0 0,1 0 0,-1 0 0,4 0 0,-3 0 0,3 0 0,-3 0 0,-1 0 0,1 0 0,0 0 0,-1 0 0,1 0 0,-1 0 0,1 0 0,-1 0 0,4 0 0,-2 3 0,1-2 0,1 5 0,-2-6 0,5 3 0,-6 0 0,6-2 0,-5 2 0,5-1 0,-6-1 0,6 5 0,-2-3 0,-1 0 0,4 3 0,-7-3 0,6 4 0,-2-4 0,-1 3 0,3-3 0,-2 4 0,3-1 0,-3 0 0,2 0 0,-3 1 0,4-1 0,-3 0 0,2 3 0,-3 2 0,4-1 0,-1 3 0,1-3 0,-1 3 0,1-3 0,-1 3 0,1-6 0,2 6 0,-2-3 0,3 3 0,-1-3 0,-2 3 0,5-3 0,-2 0 0,0 3 0,3-6 0,-3 5 0,3-2 0,0 1 0,0 1 0,0-5 0,0 6 0,0-3 0,0 0 0,0 3 0,0-3 0,0 0 0,0 3 0,0-7 0,0 7 0,0-3 0,0 0 0,0 3 0,0-6 0,0 6 0,0-7 0,0 7 0,0-6 0,0 6 0,0-3 0,0 3 0,0 1 0,3-1 0,0 0 0,1 1 0,2-1 0,-2 1 0,2-1 0,1 1 0,0-1 0,-1-3 0,1 3 0,-1-3 0,1 3 0,3-2 0,-3 2 0,6-3 0,-3 0 0,4 3 0,-1-5 0,1 4 0,-1-4 0,1 1 0,-4 1 0,3-2 0,-3 1 0,4-2 0,-1 0 0,0-1 0,1 1 0,-4 0 0,3-1 0,-3-2 0,3 2 0,1-3 0,-1 1 0,-3 2 0,3-3 0,-3 1 0,3-1 0,1 0 0,-1-2 0,1 2 0,3-3 0,-3 0 0,8 0 0,-4 0 0,4 0 0,-4 0 0,3 0 0,-2 0 0,3 0 0,-4 0 0,3 0 0,-3 0 0,1 0 0,2 0 0,-7-3 0,7-1 0,-6-3 0,6 0 0,-7-3 0,8 2 0,-8-2 0,3 6 0,-3-5 0,-1 7 0,1-10 0,-1 8 0,-3-5 0,3 2 0,-3 1 0,3-4 0,-3 3 0,3-3 0,-3 1 0,0-2 0,0-2 0,0 0 0,-3-1 0,3 1 0,0-4 0,-2 2 0,2-2 0,-3 0 0,0-2 0,0 1 0,-3 1 0,3 0 0,-7 2 0,4-6 0,-4 7 0,0-4 0,0 5 0,0-4 0,0 2 0,0-2 0,0 3 0,0 1 0,0-4 0,0 2 0,0-2 0,0 3 0,0 1 0,0-4 0,0 2 0,-3-2 0,-1 4 0,-3-1 0,1 1 0,2-1 0,-5 1 0,4 0 0,-4-1 0,2 1 0,0-1 0,-3 1 0,3-1 0,-6 1 0,6-1 0,-6 1 0,3 0 0,-4 2 0,4-1 0,-3 4 0,3-5 0,-4 6 0,-3-3 0,3 0 0,-4 2 0,5-1 0,-1 5 0,1-5 0,-4 7 0,2-7 0,-6 5 0,7-2 0,-7-2 0,2 1 0,1 3 0,-3-2 0,7 2 0,-7-3 0,6 3 0,-6-3 0,7 6 0,-7-5 0,6 5 0,-6-5 0,7 5 0,-4-3 0,1 1 0,3 2 0,-4-2 0,5 3 0,3 0 0,-3-3 0,6 2 0,-6-2 0,7 3 0,-4 0 0,4 0 0,0 0 0,0 0 0,0 0 0,0 0 0,0 0 0,-7 0 0,8 0 0,-5 0 0</inkml:trace>
  <inkml:trace contextRef="#ctx0" brushRef="#br0" timeOffset="86265">6850 6065 24575,'-9'0'0,"2"0"0,-6 0 0,3 0 0,0 0 0,-7 0 0,10 0 0,-10 0 0,3 0 0,0 0 0,-4 0 0,5 0 0,0 0 0,2 0 0,-1 0 0,2 0 0,-4 0 0,1 0 0,-1 0 0,4 0 0,-3 0 0,7 0 0,-7 0 0,6 0 0,-6 0 0,7 0 0,-7 3 0,6-2 0,-2 5 0,-1-3 0,3 1 0,-2 1 0,0-1 0,2 0 0,-2 1 0,2-1 0,1 2 0,-3 0 0,2 0 0,-2 4 0,3-3 0,-1 5 0,1-5 0,-1 6 0,1-3 0,-1 3 0,1-3 0,2 3 0,-2-3 0,5 4 0,-4-4 0,4 2 0,-5-1 0,6 2 0,-3 0 0,3 1 0,0-1 0,0 1 0,0-1 0,0 4 0,0-2 0,0 2 0,0-3 0,0-1 0,0 0 0,0 1 0,0-1 0,0 1 0,0-1 0,0 1 0,3-1 0,-3 1 0,6-1 0,-2-3 0,2 3 0,1-6 0,-1 5 0,0-5 0,1 2 0,-1-2 0,0-1 0,0 0 0,0 0 0,0 0 0,0 0 0,0 0 0,0 0 0,4 0 0,-3 1 0,5-4 0,-5 3 0,6-3 0,-3 1 0,3 2 0,1-6 0,-1 6 0,1-5 0,-1 2 0,4-3 0,-2 0 0,2 0 0,0 0 0,-2 0 0,6 0 0,-7 0 0,7 0 0,-3 0 0,1-3 0,-2-1 0,0-3 0,-2 1 0,2-4 0,-4 2 0,1-5 0,-1 3 0,1-1 0,-1-1 0,1 1 0,-1-2 0,0-1 0,-2 1 0,2 0 0,-6-5 0,6 4 0,-5-3 0,5 3 0,-6-3 0,3 2 0,-3-6 0,0 7 0,0-3 0,0-1 0,0 4 0,0-3 0,-3 3 0,2 1 0,-6-1 0,3 1 0,-3-1 0,0 1 0,0 0 0,0 2 0,0-1 0,0 5 0,0-6 0,0 6 0,0-5 0,-2 5 0,-2-6 0,-2 3 0,-1-3 0,-3 2 0,3-1 0,-6 4 0,6-5 0,-6 6 0,5-6 0,-4 6 0,1-6 0,-2 6 0,2-6 0,-1 5 0,1-4 0,-2 4 0,-1-1 0,1 2 0,3 0 0,-3 1 0,6 0 0,-2 2 0,3-1 0,0 4 0,0-2 0,0 3 0,3 0 0,0 0 0</inkml:trace>
  <inkml:trace contextRef="#ctx0" brushRef="#br0" timeOffset="88933">7792 5826 24575,'-9'0'0,"3"0"0,-3 0 0,3 0 0,-3 0 0,2 0 0,-6 0 0,6 0 0,-5 0 0,2 0 0,-1 0 0,-1 0 0,5 0 0,-6 0 0,6 0 0,-5 0 0,5 0 0,-5 3 0,5-2 0,-6 5 0,6-3 0,-2 1 0,3 1 0,0-4 0,-4 4 0,3-1 0,-2-1 0,3 3 0,0-3 0,0 1 0,0 1 0,0-4 0,0 4 0,0-4 0,0 4 0,-1-1 0,1-1 0,0 2 0,0-4 0,0 4 0,0-1 0,0 2 0,0-3 0,0 3 0,0-3 0,0 3 0,0 0 0,0 0 0,0 0 0,-1 0 0,1 0 0,0 0 0,0 0 0,0 1 0,0-1 0,0 0 0,0 0 0,0 3 0,-1 1 0,1 0 0,-1 3 0,1-3 0,-1 4 0,3-1 0,-1-3 0,1 3 0,-3-3 0,1 4 0,2-4 0,-2 2 0,5-2 0,-4 1 0,4 1 0,-5-2 0,6 4 0,-3-4 0,0 3 0,2-3 0,-2 3 0,3 1 0,0-4 0,0 2 0,0-1 0,0 2 0,0 0 0,0 1 0,0-1 0,0 1 0,0-1 0,0 0 0,0 5 0,3-4 0,1 3 0,2-3 0,1-1 0,0 1 0,2-1 0,-1 1 0,5-1 0,-3 1 0,0-1 0,3 0 0,-2 1 0,2-4 0,1 3 0,3-5 0,-3 5 0,7-5 0,-6 1 0,6-1 0,-3-1 0,9 0 0,0-2 0,1-2 0,3 1 0,-3-3 0,3 2 0,-3-3 0,3 0 0,-8 0 0,4 0 0,-1 0 0,-2 0 0,-2 0 0,-1 0 0,-2-3 0,3-5 0,-4 1 0,-1-7 0,-3 4 0,-1-4 0,1 1 0,-1-1 0,1 1 0,-4 0 0,0-1 0,-1 1 0,-1-5 0,2 4 0,-3-3 0,0-1 0,0 4 0,-3-7 0,-1 7 0,-3-8 0,0 8 0,0-7 0,0 7 0,0-8 0,0 4 0,0 0 0,0 1 0,0-1 0,0 4 0,0-3 0,-4-1 0,1 4 0,-4-3 0,0 3 0,1 4 0,-1-2 0,0 1 0,1 1 0,-4-2 0,3 1 0,-5 1 0,4 1 0,-4-1 0,2 3 0,-1-3 0,-1 1 0,5 2 0,-2-3 0,-1 4 0,0 0 0,0-1 0,-3-2 0,6 2 0,-5-3 0,2 4 0,-1-1 0,-1-2 0,2 1 0,-4-1 0,4 2 0,-3 1 0,3-1 0,0 1 0,-3-1 0,3 1 0,0 2 0,-2-2 0,5 3 0,-6-4 0,3 3 0,0-1 0,-3 4 0,3-5 0,0 6 0,-3-6 0,6 5 0,-5-2 0,5 0 0,-6 3 0,6-3 0,-2 3 0,3 0 0,0 0 0,0 0 0,0 0 0,0-3 0,0 3 0,0-3 0,-12 3 0,12 0 0,-8 0 0</inkml:trace>
  <inkml:trace contextRef="#ctx0" brushRef="#br0" timeOffset="122390">2613 7637 24575,'6'-6'0,"0"-3"0,0 2 0,1-5 0,-1 5 0,0-6 0,0 6 0,1-5 0,-3 5 0,2-6 0,-6 6 0,6-2 0,-5 3 0,1 0 0,1-4 0,-2 4 0,2-4 0,-3 4 0,0 0 0,0-3 0,0 2 0,0-6 0,0 6 0,0-2 0,0 0 0,0 2 0,0-3 0,0 4 0,0 0 0,0 0 0,0 0 0,-3 0 0,-3 0 0,-1 0 0,-3-1 0,4 4 0,-3-3 0,2 3 0,-2-1 0,-1-2 0,4 6 0,-4-3 0,1 3 0,2 0 0,-2 0 0,-1 0 0,3 0 0,-2 0 0,3 0 0,-3 0 0,2 0 0,-3 0 0,1 0 0,2 0 0,-2 0 0,3 0 0,-4 0 0,4 0 0,-4 0 0,4 0 0,0 0 0,0 0 0,0 2 0,-3 2 0,2 2 0,-3 1 0,4 2 0,0-2 0,-1 5 0,1-2 0,2 4 0,-2-1 0,5-3 0,-5 3 0,6-6 0,-3 6 0,0-3 0,2 0 0,-2 2 0,3-1 0,0 2 0,0-3 0,0 3 0,0-3 0,0 3 0,3 1 0,4-1 0,0 1 0,6-1 0,-3-2 0,4 1 0,-4-4 0,3 4 0,-3-5 0,3 3 0,-3-4 0,3 1 0,-6-1 0,2 1 0,0-4 0,-2 2 0,6-4 0,-6 2 0,5 0 0,-5-3 0,6 6 0,-6-5 0,5 5 0,-5-2 0,6 2 0,-3 1 0,0-1 0,3 1 0,-6-1 0,5 4 0,-5 0 0,3 3 0,0 1 0,-3-1 0,3 0 0,-3 1 0,-1-1 0,1 1 0,-3-1 0,-1 1 0,-3-1 0,0 0 0,0-2 0,0-2 0,0 0 0,0-2 0,0 3 0,0-4 0,-6 0 0,2 0 0,-9 1 0,3-1 0,-4-2 0,1-1 0,0-3 0,-1 0 0,1 0 0,-1 0 0,-3 0 0,3 0 0,-8 0 0,8 0 0,-3-6 0,-1 1 0,4-8 0,-3 3 0,3-1 0,1-2 0,-1 3 0,4-3 0,1 2 0,2-1 0,1 5 0,2-2 0,-1 2 0,4 1 0,-2 0 0,3 0 0,0 0 0,0 0 0,0 0 0,0 0 0,0 0 0,0 0 0,0 0 0,0 0 0,0 0 0,0 0 0,3 0 0,0 3 0,3-2 0,0 1 0,1 1 0,-1-2 0,0 4 0,0-4 0,0 4 0,0-5 0,0 6 0,0-3 0,0 0 0,0 3 0,0-3 0,0 0 0,4 3 0,-3-3 0,2 0 0,0 3 0,1-6 0,1 2 0,1-2 0,-2 2 0,0-1 0,3 1 0,-3-2 0,4-1 0,-4-3 0,-1 3 0,1-3 0,-3 4 0,2 0 0,-2-3 0,-1 2 0,0-3 0,0 1 0,1 2 0,-4-5 0,0 5 0,0-6 0,-2 3 0,2 0 0,-3 1 0,0 2 0,0 4 0,0 0 0</inkml:trace>
  <inkml:trace contextRef="#ctx0" brushRef="#br0" timeOffset="124978">3183 7430 24575,'-8'0'0,"-4"0"0,5 0 0,-5 0 0,5 0 0,-6 0 0,3 0 0,0 0 0,-3 3 0,6 1 0,-5 2 0,5 4 0,-3-3 0,1 3 0,2-4 0,-3 0 0,7 0 0,-2 0 0,1 0 0,1 0 0,-3 0 0,3 0 0,0 0 0,0 1 0,0-4 0,3 2 0,-6-1 0,6 2 0,-6 0 0,5 0 0,-1 0 0,2 0 0,0 0 0,0 0 0,0 0 0,0 0 0,0 3 0,0 1 0,0 1 0,0 1 0,0-2 0,0 4 0,0-4 0,3 3 0,0-7 0,4 4 0,-1-4 0,0-3 0,0 0 0,0 0 0,3-3 0,-2 3 0,6-3 0,-6 0 0,5 0 0,-2 0 0,0 3 0,3-3 0,-3 6 0,0-2 0,3-1 0,-6 3 0,5-3 0,-5 3 0,6 1 0,-6-1 0,2 1 0,-2 2 0,2-2 0,-2 6 0,3-3 0,0 4 0,-3-4 0,3 2 0,-4-1 0,0-1 0,-2-1 0,2-3 0,-6 3 0,3-2 0,0 3 0,-3-4 0,3 0 0,-3 0 0,0 0 0,0 0 0,0 0 0,0 0 0,0 0 0,0 0 0,0 0 0,0 0 0,-3 0 0,-3-3 0,-1 3 0,-6-3 0,6 1 0,-5 2 0,5-6 0,-6 3 0,6-3 0,-5 0 0,5 0 0,-6 0 0,3 0 0,0 0 0,-3 0 0,3 0 0,0-2 0,-3-2 0,6-2 0,-5-1 0,5-2 0,-3 4 0,4-3 0,0 4 0,0-2 0,0 0 0,2 0 0,-1 0 0,4 0 0,-4 0 0,4 0 0,-2 0 0,1 0 0,1 0 0,-2 0 0,3 0 0,0-1 0,0 1 0,0 0 0,0 0 0,0 0 0,0 0 0,0 0 0,0 0 0,0 0 0,0 0 0,0 0 0,3 1 0,0-1 0,3 0 0,0 2 0,0-1 0,0 4 0,0-4 0,0 4 0,0-4 0,0 4 0,4-4 0,-3 4 0,5-5 0,-5 2 0,6 1 0,-6-3 0,5 3 0,-2-1 0,4-2 0,-1 3 0,1-1 0,-4-2 0,3 3 0,-3-4 0,3 0 0,1 1 0,-1-1 0,-3 1 0,3-1 0,-6 1 0,5-1 0,-5-2 0,3 2 0,-4-3 0,0 1 0,1 2 0,-1-6 0,0 6 0,-2-5 0,-1 5 0,-3-6 0,0 6 0,0-5 0,0 5 0,0-6 0,0 3 0,0 0 0,0 1 0,0-1 0,0 3 0,0 1 0,0 3 0</inkml:trace>
  <inkml:trace contextRef="#ctx0" brushRef="#br0" timeOffset="126182">3728 7634 24575,'6'0'0,"3"0"0,-2 0 0,2 0 0,0 0 0,1 0 0,1 0 0,1 0 0,-5 0 0,2 0 0,-3 0 0,1 0 0,-1 0 0,-1 0 0,-1 0 0,-2 0 0</inkml:trace>
  <inkml:trace contextRef="#ctx0" brushRef="#br0" timeOffset="127735">3724 7876 24575,'9'0'0,"1"0"0,3 0 0,1 0 0,-4 0 0,3 0 0,-3 0 0,0 0 0,2 0 0,-1 0 0,-1 0 0,-1 0 0,0 0 0,-2 0 0,3 0 0,-4 0 0,0 0 0,0 0 0,0 0 0,0 0 0,-1 0 0,-2 0 0,0 0 0</inkml:trace>
  <inkml:trace contextRef="#ctx0" brushRef="#br0" timeOffset="129424">4514 7461 24575,'0'3'0,"0"-1"0,0 14 0,0-8 0,0 12 0,0-9 0,0 7 0,0-1 0,0-3 0,0 7 0,0-2 0,0 3 0,-3-4 0,2-1 0,-5 1 0,5-4 0,-5 3 0,5-6 0,-5 1 0,6-5 0,-3 2 0,0-2 0,2-1 0,-1 0 0,2 0 0,-3-3 0,2 2 0,-2-2 0,3 3 0,0 0 0,-2-2 0,1 1 0,-2-2 0,3 3 0,0 0 0,0 0 0,-2 0 0,1 0 0,-2 0 0,3 0 0,5-2 0,6-2 0,6-2 0,6 0 0,3 0 0,-3 0 0,8 0 0,-3 0 0,-1 0 0,0 0 0,-5 0 0,0 0 0,0 0 0,0 0 0,-3 0 0,2 0 0,-7 0 0,3 0 0,-3 0 0,-1 0 0,-3 0 0,3 0 0,-6 0 0,2 0 0,-3 0 0,0 0 0,1 0 0,-1 0 0,0 0 0,0 0 0,0 0 0,0 0 0,-3 0 0,0 0 0</inkml:trace>
  <inkml:trace contextRef="#ctx0" brushRef="#br0" timeOffset="130537">4784 7674 24575,'0'6'0,"0"3"0,0 1 0,0 8 0,0-4 0,0 3 0,0-3 0,0 3 0,0 1 0,0 1 0,0 2 0,0-7 0,0 7 0,0-3 0,0 1 0,0 2 0,0-7 0,0 4 0,0-5 0,0-3 0,0 0 0,0-1 0,0-2 0,0 2 0,0-3 0,0 0 0,0 0 0,0 0 0,0 0 0,0 0 0,0-3 0,0-1 0</inkml:trace>
  <inkml:trace contextRef="#ctx0" brushRef="#br0" timeOffset="132582">5036 7565 24575,'6'0'0,"3"0"0,1 0 0,0 0 0,6 0 0,-5 0 0,11 0 0,-8 0 0,3 0 0,-3 0 0,3 0 0,-3 0 0,4 0 0,-5 0 0,1 0 0,-1 0 0,0 0 0,1 0 0,-4 0 0,3 0 0,-6 2 0,2-1 0,-3 4 0,0-4 0,-3 5 0,3-3 0,-6 3 0,3 0 0,-3 0 0,0 0 0,0 0 0,0 0 0,0 0 0,0 0 0,0 0 0,0 0 0,0 0 0,0 3 0,0-2 0,0 3 0,-3-4 0,-3 0 0,-1 0 0,-3 1 0,4-4 0,-3 3 0,2-3 0,-2 1 0,-1 1 0,3-1 0,-2 0 0,3-2 0,0 1 0,0-2 0,3 4 0,-3-5 0,8 3 0,2-3 0,6 0 0,3 0 0,1 0 0,3 3 0,-2 1 0,2 3 0,-4 0 0,-3-1 0,3 1 0,-6-1 0,2 0 0,-3 0 0,0 0 0,0 1 0,-2-1 0,-1 0 0,-3 0 0,0 0 0,0 0 0,0 0 0,0 0 0,0 0 0,0 3 0,0-2 0,0 3 0,0-4 0,0 3 0,-3-2 0,-1 2 0,-5-2 0,-1 2 0,-3-1 0,-1 1 0,1-2 0,-1 0 0,-3 0 0,3-1 0,-4 1 0,1 1 0,3-2 0,-4-2 0,5 2 0,3-5 0,-3 2 0,3-3 0,0 0 0,0 3 0,1-3 0,2 3 0,-2-3 0,3 0 0,0 0 0,0 0 0,0 0 0,3 0 0,0 0 0</inkml:trace>
  <inkml:trace contextRef="#ctx0" brushRef="#br0" timeOffset="134118">6145 7693 24575,'-6'0'0,"-6"0"0,3 6 0,-4-2 0,0 9 0,2-2 0,-7 3 0,1 0 0,3-1 0,-4 1 0,5 0 0,-5 0 0,4-1 0,-3 1 0,-1 0 0,4-3 0,-7 3 0,7-4 0,-4 4 0,5-3 0,2 2 0,-1-6 0,5 2 0,-6 1 0,6-3 0,-2 2 0,3-3 0,0 0 0,0 1 0,-1-1 0,1 0 0,0 0 0,0-3 0,0 3 0,3-3 0,-3 0 0,6 3 0,-6-6 0,6 3 0,-3-3 0</inkml:trace>
  <inkml:trace contextRef="#ctx0" brushRef="#br0" timeOffset="135451">5734 7758 24575,'12'6'0,"-3"-2"0,4 9 0,-6-3 0,6 0 0,-3 3 0,-2-6 0,3 6 0,-6-6 0,7 5 0,-5-5 0,6 3 0,-3-4 0,0 4 0,0-3 0,-1 3 0,-2-4 0,3 0 0,-4 0 0,0 0 0,0 0 0,3 1 0,-2-1 0,2 0 0,-2 0 0,2 1 0,-2-1 0,2 0 0,-3 0 0,0 0 0,0 0 0,0 0 0,0 0 0,0 0 0,1 1 0,-1-1 0,0 0 0,0 0 0,0 0 0,0-3 0,0 3 0,0-6 0,-3 3 0,0-3 0</inkml:trace>
  <inkml:trace contextRef="#ctx0" brushRef="#br0" timeOffset="137642">6492 7531 24575,'5'0'0,"4"0"0,5 0 0,-3 0 0,10 0 0,-10 0 0,6 0 0,-4 0 0,1 0 0,-1 0 0,1 0 0,-1 0 0,-3 3 0,3 0 0,-6 3 0,2-2 0,-3 2 0,0-6 0,-2 6 0,1-6 0,-4 6 0,2-3 0,-1 0 0,-1 2 0,2-2 0,-3 3 0,0 0 0,0 0 0,0 0 0,0 0 0,0 0 0,0 0 0,0 0 0,0 0 0,-3 0 0,0 0 0,-4 0 0,1 0 0,-3 4 0,2-3 0,-2 2 0,3-3 0,-4 0 0,4 1 0,-7-1 0,6 0 0,-2 1 0,3-1 0,-4 0 0,3 0 0,1 1 0,0-1 0,3 0 0,5-3 0,2 0 0,9-3 0,0 0 0,1 0 0,-1 0 0,0 0 0,1 0 0,-1 0 0,1 3 0,-4 0 0,2 1 0,-5 1 0,3-2 0,-4 1 0,0 1 0,-3-2 0,0 3 0,-3 0 0,0 0 0,0 0 0,0 0 0,0 0 0,0 0 0,0 0 0,0 0 0,0 1 0,0-1 0,0 3 0,0-2 0,0 5 0,-3-5 0,0 3 0,-7-1 0,4-2 0,-4 2 0,1-2 0,2-1 0,-2 0 0,-1 0 0,3 1 0,-5-1 0,5 0 0,-6 1 0,6-1 0,-5 1 0,2-1 0,-4-2 0,1 2 0,-1-5 0,1 5 0,3-6 0,-3 6 0,6-5 0,-5 5 0,5-5 0,-2 2 0,3-1 0,2-1 0,2 2 0</inkml:trace>
  <inkml:trace contextRef="#ctx0" brushRef="#br0" timeOffset="139808">6924 7613 24575,'6'0'0,"3"0"0,8 0 0,4 0 0,2 0 0,-4 0 0,7 0 0,-8 0 0,4 0 0,1 0 0,-1 0 0,0 0 0,-4 0 0,-1 0 0,-3 0 0,-1 0 0,1 0 0,-4 0 0,-1 0 0,-3 0 0,0 0 0,0 0 0,1 0 0,-1 0 0,0 0 0,-8 0 0,0 0 0,-6 3 0,2 0 0,-1 6 0,-2-1 0,2 4 0,-6-1 0,5 2 0,-4 1 0,4 3 0,-5-3 0,5 4 0,-4-5 0,4 0 0,-5 5 0,5-4 0,-5 7 0,5-6 0,-5 2 0,5 0 0,-2-3 0,3 4 0,1-5 0,-1 1 0,0-1 0,1-3 0,2 3 0,-2-3 0,6 0 0,-6 0 0,5-4 0,-4 0 0,4 0 0,-4 0 0,4 0 0,-4 0 0,4 0 0,-1 0 0,-1-3 0,2 2 0,-1-2 0,-1 1 0,2 1 0,-1-2 0,2 0 0,0 0 0</inkml:trace>
  <inkml:trace contextRef="#ctx0" brushRef="#br0" timeOffset="141393">7554 7734 24575,'6'3'0,"-2"-1"0,9 10 0,-7-5 0,7 5 0,-3-1 0,4 2 0,-1 0 0,1-2 0,-4 2 0,3-6 0,-6 6 0,3-6 0,-1 3 0,-2-4 0,3 3 0,-4-2 0,3 3 0,-2-4 0,3 4 0,-4-3 0,0 2 0,1 0 0,-1-2 0,4 3 0,-3-1 0,2-2 0,-2 3 0,-1-4 0,0 3 0,0-2 0,0 2 0,1-3 0,-1 0 0,-3 1 0,2-4 0,-4 0 0,2-3 0</inkml:trace>
  <inkml:trace contextRef="#ctx0" brushRef="#br0" timeOffset="142830">7828 7827 24575,'-6'0'0,"-3"0"0,-1 0 0,0 3 0,-3 0 0,7 1 0,-7 5 0,6-5 0,-2 5 0,-1-2 0,3-1 0,-5 0 0,5 0 0,-2 1 0,-1-1 0,3 0 0,-2 4 0,-1-3 0,3 3 0,-2-4 0,3 0 0,-4 0 0,3 1 0,-2-1 0,3 0 0,0 0 0,3 0 0,-3 0 0,3 0 0,-3 0 0,0 0 0,0-2 0,2 1 0,-1-2 0,2 4 0,-4-1 0,2 0 0,-1 0 0,2 0 0,-1-3 0,4 2 0,-4-4 0,4 1 0,-2-2 0</inkml:trace>
  <inkml:trace contextRef="#ctx0" brushRef="#br0" timeOffset="144658">8191 7719 24575,'9'0'0,"1"0"0,3 0 0,1 0 0,-1 0 0,4 0 0,-2 0 0,6 0 0,-3 0 0,4 0 0,-3 0 0,2 0 0,-3 0 0,4 0 0,-4 0 0,0 0 0,-5 0 0,0 0 0,1 0 0,-4 0 0,-1 0 0,-3 0 0,0 0 0,0 0 0,0 0 0,1 0 0,-1 0 0,0 0 0,0 0 0,0 0 0,-1 0 0,-4 2 0,-2 1 0,-4 3 0,-5 1 0,3 2 0,-3 1 0,1 4 0,-2-1 0,1 1 0,-3-1 0,5 4 0,-4-2 0,4 2 0,-5 0 0,2-2 0,0 6 0,-2-7 0,2 8 0,0-4 0,-3 0 0,6 3 0,-4-6 0,4 2 0,-2-4 0,3 1 0,1-1 0,2-3 0,-2 0 0,3-1 0,-1-2 0,-2 2 0,6-3 0,-3 0 0,3 0 0,0-2 0,0-2 0</inkml:trace>
  <inkml:trace contextRef="#ctx0" brushRef="#br0" timeOffset="146112">8900 7783 24575,'9'0'0,"-2"-2"0,5 4 0,7 3 0,-4 3 0,7 6 0,-9-4 0,5 4 0,0 0 0,0 1 0,3-1 0,-6 0 0,6 0 0,-7-3 0,3 2 0,-3-5 0,-4 4 0,3-4 0,-6 1 0,6 1 0,-6-3 0,2 2 0,-3-3 0,0 0 0,0 0 0,0 0 0,0 0 0,0 0 0,0 0 0,0 0 0,0-2 0,0 1 0,0-2 0,-2 3 0,1-2 0,-4 1 0,4-4 0,-4 1 0,1-2 0</inkml:trace>
  <inkml:trace contextRef="#ctx0" brushRef="#br0" timeOffset="147624">9296 7826 24575,'-5'0'0,"-1"0"0,-3 0 0,-1 0 0,-3 0 0,0 0 0,3 0 0,-3 0 0,6 3 0,-5 0 0,5 3 0,-6 1 0,6-1 0,-2 1 0,-1-1 0,4-3 0,-4 3 0,1-2 0,2 2 0,-6 0 0,6 1 0,-5-1 0,5-2 0,-6 2 0,6-3 0,-5 4 0,5-1 0,-6 0 0,6 1 0,-2-1 0,0 0 0,2 0 0,-2-2 0,2 2 0,1-3 0,0 0 0,0 3 0,0-3 0,0 0 0,0 3 0,1-6 0,2 5 0,-5-4 0,7 4 0,-7-1 0,5 2 0,-3 0 0,0-3 0,3 2 0,0-4 0,3 1 0</inkml:trace>
  <inkml:trace contextRef="#ctx0" brushRef="#br0" timeOffset="150218">9808 7603 24575,'0'9'0,"0"4"0,0 2 0,0 6 0,0-3 0,3 1 0,-3 2 0,7-3 0,-7 0 0,7 3 0,-6-6 0,5 6 0,-5-7 0,2 4 0,1-1 0,-4-3 0,4 4 0,-1-5 0,-3 0 0,3-2 0,0 1 0,-2-5 0,2 6 0,-3-7 0,3 7 0,-2-6 0,2 2 0,-3 1 0,0-3 0,3 2 0,-3-3 0,3 0 0,-3 0 0,0 0 0,0 0 0,0 0 0,0 0 0,0 0 0,0 0 0,3-2 0,-3 1 0,3-2 0,-3 3 0,0 0 0,0-1 0,0 1 0,0-1 0,0-2 0,0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7T11:48:57.49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24179 3609 24575,'0'-9'0,"0"-2"0,0 4 0,3-6 0,0 7 0,7-7 0,-3 6 0,2-6 0,1 6 0,-3-2 0,6 2 0,-7 1 0,4 0 0,-4 2 0,3-1 0,-2 4 0,2-5 0,-2 5 0,2-1 0,-2 2 0,5 0 0,-5 0 0,6 0 0,-3 0 0,0 0 0,3 0 0,-6 0 0,2 0 0,-3 0 0,0 0 0,0 0 0,0 0 0,-3 2 0,0 1 0,-3 3 0,0 0 0,0 0 0,0 0 0,0 0 0,0 0 0,0 0 0,0 0 0,0 0 0,0 0 0,0 0 0,0 0 0,0 0 0,0 0 0,0 0 0,0 0 0,0 0 0,0 0 0,-3 0 0,0 1 0,-3-1 0,0 0 0,0 0 0,0 0 0,0 0 0,0 0 0,0 0 0,-4 0 0,3 0 0,-2 1 0,3-1 0,0 0 0,0 0 0,0 0 0,0 0 0,0-2 0,0 1 0,0-5 0,5 3 0,8-3 0,3 0 0,6 0 0,-2 0 0,-4 0 0,3 0 0,-3 0 0,0 0 0,3 0 0,-6 3 0,2 0 0,0 3 0,-2 1 0,2-1 0,-2 0 0,-1 0 0,0 0 0,0 0 0,0 4 0,0-4 0,-2 7 0,2-3 0,-6 4 0,6-1 0,-5 4 0,2-2 0,-3 2 0,0-4 0,0 1 0,0-4 0,0 3 0,0-3 0,0 0 0,0 3 0,0-7 0,0 4 0,0-4 0,-3 3 0,-4-2 0,0 3 0,-5-4 0,5 1 0,-6-1 0,3 1 0,-4-1 0,1 1 0,-4-3 0,2-1 0,-2-3 0,0 0 0,2 0 0,-6 0 0,7 0 0,-4 0 0,5 0 0,3 0 0,-3 0 0,6 0 0,-5-3 0,5-1 0,-3-2 0,4 0 0,0 0 0,0 0 0,0 0 0,0 0 0,3 0 0,-2 0 0,1 0 0,1 3 0,1 0 0</inkml:trace>
  <inkml:trace contextRef="#ctx0" brushRef="#br0" timeOffset="1989">24749 3619 24575,'-6'5'0,"0"4"0,0 2 0,-1-1 0,0 2 0,1-2 0,2 4 0,-1-4 0,4 3 0,-4-7 0,4 7 0,-2-6 0,3 5 0,-3-1 0,2 2 0,-1 0 0,2 1 0,0-1 0,0 1 0,0-1 0,0 1 0,0-1 0,0 0 0,0 1 0,0-1 0,0 1 0,2-1 0,2-3 0,3 3 0,-1-6 0,0 2 0,0 1 0,4-3 0,-3 2 0,6-2 0,-3-1 0,3-2 0,1 2 0,3-5 0,-3 2 0,4-3 0,-5 0 0,1 0 0,-1 0 0,4 0 0,-2 0 0,2 0 0,-7 0 0,3-3 0,-3-1 0,0-2 0,3-4 0,-6 3 0,5-6 0,-5 7 0,3-7 0,-4 3 0,0 0 0,1-3 0,0 3 0,-4 0 0,3-3 0,-5 3 0,2 0 0,-3-3 0,0 3 0,0 0 0,0-3 0,0 6 0,0-5 0,0 5 0,0-6 0,0 6 0,0-5 0,0 1 0,0 1 0,0 1 0,-3 0 0,0 2 0,-4-3 0,1 1 0,2 2 0,-1 1 0,1 0 0,-2 3 0,0-1 0,0-1 0,0 2 0,0-1 0,0 2 0,0-1 0,0 2 0,-4-1 0,4-1 0,-7 2 0,6-4 0,-6 4 0,7-2 0,-7 0 0,6 3 0,-2-3 0,-1 3 0,3 0 0,-5-3 0,5 2 0,-6-2 0,6 3 0,-5 0 0,5 0 0,-6 0 0,7-3 0,-7 3 0,6-3 0,-6 3 0,7 0 0,-7 0 0,6 0 0,-6 0 0,7 0 0,-4 0 0,4 0 0,0 0 0,0 0 0,0 0 0,3 0 0,0 0 0</inkml:trace>
  <inkml:trace contextRef="#ctx0" brushRef="#br0" timeOffset="5020">25563 3538 24575,'-8'0'0,"1"0"0,-4 0 0,5 0 0,-7 0 0,7 0 0,-4 0 0,1-3 0,2 2 0,-2-2 0,3 3 0,0 0 0,-4 0 0,3 0 0,-2 0 0,3 0 0,0 0 0,0 0 0,0 0 0,0 0 0,0 0 0,-1 0 0,2 0 0,-2 3 0,4 0 0,-2 0 0,4 3 0,-4-3 0,4 3 0,-4-2 0,4 1 0,-2-2 0,1 3 0,1 0 0,-2 0 0,3 0 0,0 0 0,0 0 0,0 0 0,0 0 0,0 0 0,0 0 0,0 0 0,0 0 0,0 0 0,3-3 0,0 2 0,6-4 0,-2 2 0,6 0 0,-3-3 0,3 6 0,-3-5 0,3 5 0,-3-5 0,4 5 0,-1-6 0,0 6 0,1-5 0,-1 5 0,-3-5 0,3 5 0,-6-5 0,6 4 0,-7-1 0,4 0 0,-1 1 0,-2-1 0,2 2 0,-3-3 0,0 3 0,1-3 0,-1 3 0,0 0 0,0 0 0,0 0 0,-3 1 0,3-1 0,-6 0 0,6 0 0,-6 3 0,6-2 0,-6 6 0,3-7 0,-3 4 0,0-1 0,0-2 0,0 2 0,0 1 0,0-3 0,0 5 0,0-5 0,0 6 0,0-3 0,0 0 0,0 3 0,0-6 0,0 5 0,0-5 0,-3 6 0,0-6 0,-4 2 0,-2-3 0,2 0 0,-2 1 0,3-1 0,0 0 0,-4-3 0,3 3 0,-2-6 0,3 6 0,-3-6 0,2 3 0,-3-3 0,1 0 0,2 0 0,-5 0 0,5 0 0,-6 0 0,6 0 0,-6 0 0,7 0 0,-7 0 0,6 0 0,-6 0 0,7 0 0,-7-3 0,6 0 0,-2-4 0,3 1 0,0 0 0,0 0 0,0 0 0,-1 0 0,1 0 0,0 0 0,0 0 0,0 0 0,3-4 0,-3 4 0,3-4 0,0 4 0,0-3 0,0 2 0,3-2 0,-3 2 0,3-2 0,-3 2 0,3-2 0,-3 3 0,3 0 0,0 0 0,0 0 0,0 0 0,0 0 0,0-1 0,0 1 0,0 0 0,0 0 0,0 1 0,0-1 0,0 0 0,0 0 0,0 0 0,0 0 0,3 3 0,0-3 0,3 3 0,0-3 0,0 3 0,0-3 0,0 6 0,0-3 0,0 0 0,0 3 0,0-3 0,0 0 0,0 3 0,0-3 0,0 3 0,1 0 0,-1-3 0,0 3 0,0-3 0,0 3 0,0 0 0,0-3 0,3 3 0,-2-3 0,6 0 0,-6 2 0,5-2 0,-5 0 0,6 3 0,-6-6 0,5 6 0,-5-6 0,6 6 0,-6-6 0,2 3 0,-3 0 0,0-3 0,0 3 0,0-1 0,0-1 0,0 2 0,0-1 0,-2-1 0,1 1 0,-4-1 0,2-1 0,-3 0 0,0 0 0,0 0 0,0 0 0,0 0 0,0 0 0,0 0 0,0 0 0,0 0 0,0 0 0,0 0 0,0 0 0,0 0 0,0 0 0,0 0 0,-3 3 0,2-3 0,-4 3 0,2-3 0,-3 2 0,0-1 0,0 5 0,2-3 0,2 3 0</inkml:trace>
  <inkml:trace contextRef="#ctx0" brushRef="#br0" timeOffset="6215">26263 3731 24575,'6'0'0,"7"0"0,-2 0 0,10 0 0,-10 0 0,10 0 0,-10 0 0,10 0 0,-7 0 0,4 0 0,-1 0 0,-3 0 0,0 0 0,-1 0 0,-3 0 0,0 0 0,0 0 0,-4-2 0,0 1 0,0-2 0,0 3 0,-3 0 0,0 0 0</inkml:trace>
  <inkml:trace contextRef="#ctx0" brushRef="#br0" timeOffset="7799">26279 3900 24575,'12'0'0,"1"0"0,0 0 0,1 0 0,-1 0 0,0 0 0,-2 0 0,1 0 0,-5 0 0,6 0 0,-6 0 0,5 0 0,-5 0 0,6 0 0,-6 0 0,2 0 0,-3 0 0,3-3 0,-2 2 0,3-2 0,-4 3 0,0 0 0,0 0 0,0 0 0,0 0 0,0 0 0,0 0 0,-3 0 0,-1 0 0</inkml:trace>
  <inkml:trace contextRef="#ctx0" brushRef="#br0" timeOffset="12779">27149 3600 24575,'0'-6'0,"0"0"0,3 0 0,0 0 0,3 0 0,3 0 0,-2 2 0,3-1 0,-4 1 0,3 1 0,-2-2 0,2 4 0,-3-2 0,0 1 0,4 1 0,-3-2 0,2 3 0,-3 0 0,3 0 0,-2 0 0,3 0 0,-4 0 0,0 0 0,0 0 0,3 0 0,-2 0 0,2 0 0,-3 0 0,1 0 0,-1 0 0,-3 3 0,2-2 0,-4 4 0,4-4 0,-4 4 0,2-2 0,-3 3 0,0 0 0,0 0 0,0-1 0,0 1 0,0 0 0,0 0 0,0 1 0,0-2 0,0 1 0,0 0 0,0 0 0,0 0 0,0 0 0,0 0 0,0 0 0,0 0 0,0 1 0,0-1 0,0 0 0,0 0 0,-3 0 0,-1 0 0,-2 0 0,0 3 0,3-2 0,-3 3 0,2-1 0,-2-2 0,-1 5 0,1-5 0,0 3 0,0-1 0,-1-2 0,1 2 0,0 1 0,0-4 0,-1 4 0,1-4 0,0 3 0,0-2 0,-1 2 0,1-2 0,0-1 0,0 3 0,-4-2 0,3 3 0,-2-1 0,2-2 0,-2 3 0,2-1 0,-3-2 0,4 3 0,0-4 0,0 0 0,0 0 0,2 0 0,-1 0 0,2-3 0,-1 3 0,-1-6 0,4 6 0,-2-3 0,6 0 0,3 0 0,4-3 0,8 0 0,-4 0 0,7 0 0,-3 0 0,5 0 0,-1 0 0,0 0 0,0 0 0,-4 0 0,3 0 0,-6 0 0,2 0 0,-4 0 0,1 0 0,-1-3 0,1 2 0,-1-2 0,-3 0 0,0 3 0,-1-3 0,-2 3 0,2-3 0,-3 3 0,0-3 0,0 3 0,0 0 0,0 0 0,-3-3 0,0 3 0,-3-3 0</inkml:trace>
  <inkml:trace contextRef="#ctx0" brushRef="#br0" timeOffset="14194">28148 3513 24575,'-3'9'0,"-6"3"0,5-2 0,-9 3 0,3 1 0,-1-1 0,-2 4 0,2-2 0,0 2 0,2-3 0,-1-1 0,3 1 0,-3-1 0,0-3 0,3 3 0,-3-2 0,3-1 0,-2 2 0,2-2 0,-3 4 0,3-1 0,-2 1 0,1-1 0,-2 1 0,1-4 0,1 3 0,-1-3 0,2 4 0,0-4 0,1 2 0,0-5 0,-1 6 0,1-6 0,0 2 0,-1-3 0,4 0 0,-2 0 0,4 0 0,-4 0 0,4 0 0,-4-2 0,4 1 0,-2-4 0,3 1 0</inkml:trace>
  <inkml:trace contextRef="#ctx0" brushRef="#br0" timeOffset="16318">27770 3575 24575,'9'0'0,"-3"3"0,7 0 0,-6 7 0,9 1 0,-4-1 0,5 4 0,-3-4 0,-4 0 0,2 3 0,-1-6 0,-1 6 0,-1-6 0,1 2 0,-3-2 0,2-1 0,-3 0 0,0 0 0,4 0 0,-3 1 0,2-1 0,-3 0 0,0 0 0,0 0 0,0 0 0,0 0 0,0 0 0,0 0 0,1-2 0,-1 1 0,0-1 0,0 2 0,0-3 0,0 2 0,0-1 0,0 2 0,0 0 0,0-3 0,0 3 0,0-3 0,0 3 0,0-3 0,1 3 0,-1-3 0,0 3 0,0-2 0,0 1 0,-3-2 0,3 1 0,-3 1 0,3-4 0,-3 4 0,2-4 0,-4 4 0,4-4 0,-2 1 0,3-2 0,-1 3 0,1-3 0,-3 6 0,2-6 0,-4 5 0,3-4 0,-3 4 0,2-4 0,-3 2 0</inkml:trace>
  <inkml:trace contextRef="#ctx0" brushRef="#br0" timeOffset="18863">28626 3540 24575,'0'9'0,"0"-2"0,0 6 0,3-3 0,1 7 0,3-3 0,-3 8 0,2-8 0,-5 7 0,5-6 0,-2 6 0,0-7 0,2 4 0,-5-1 0,2-3 0,0 3 0,-2-3 0,2-1 0,-3-3 0,0 3 0,3-3 0,-3 4 0,3-1 0,-3 1 0,0-1 0,3-3 0,-2 3 0,1-6 0,-2 5 0,3-5 0,-2 2 0,1-2 0,-2-1 0,3 0 0,-2 0 0,1 0 0,-2 0 0,0 0 0,3-3 0,-2 2 0,2-1 0,-3 1 0,2-1 0,-1 1 0,2-2 0,-3 0 0,0-1 0</inkml:trace>
  <inkml:trace contextRef="#ctx0" brushRef="#br0" timeOffset="21475">29201 3620 24575,'0'-3'0,"-8"0"0,1 3 0,-6 0 0,3 0 0,0 0 0,-3 0 0,-1 0 0,4 0 0,-3 0 0,7 0 0,-4 0 0,1 0 0,2 0 0,-2 0 0,3 0 0,0 0 0,0 0 0,0 0 0,2-2 0,-1 1 0,2-2 0,-3 3 0,0 0 0,0 0 0,0-2 0,0 1 0,0-2 0,0 1 0,0 1 0,3 1 0,0 3 0,3 3 0,0 0 0,0 0 0,0 3 0,0-2 0,0 6 0,0-6 0,0 2 0,0 0 0,0-2 0,0 3 0,0-4 0,0 0 0,0 0 0,0 0 0,0 0 0,0 0 0,3-3 0,-2 3 0,4-6 0,-2 3 0,2-3 0,1 0 0,0 0 0,0 0 0,0 0 0,0 0 0,0 0 0,0 0 0,0 0 0,0 0 0,1 0 0,2 0 0,-2 0 0,5 0 0,-5 0 0,3 0 0,-1 0 0,-2 0 0,2 0 0,-3 2 0,0-1 0,0 4 0,1-4 0,-1 5 0,0-6 0,-3 6 0,2-6 0,-4 6 0,5-3 0,-3 3 0,0 0 0,2-3 0,-4 3 0,4-3 0,-4 3 0,2 0 0,-1 0 0,-1 0 0,2 0 0,0 0 0,-3 0 0,3 0 0,-3 1 0,0 2 0,0-2 0,0 2 0,0-3 0,0 0 0,0 0 0,0 0 0,0 0 0,0 1 0,0-1 0,0 0 0,0 0 0,0 0 0,0-1 0,0 1 0,-3-2 0,0-2 0,-1 1 0,-1-3 0,-2 3 0,1-3 0,-4 3 0,4-3 0,-3 3 0,2 0 0,-6-2 0,7 1 0,-4-2 0,1 0 0,2 0 0,-2 0 0,-1 0 0,3 0 0,-2 0 0,3 0 0,-3 0 0,2 0 0,-3 0 0,4 0 0,0 0 0,0 0 0,0 0 0,0 0 0,0 0 0,0 0 0,3 0 0,0 0 0</inkml:trace>
  <inkml:trace contextRef="#ctx0" brushRef="#br0" timeOffset="23849">29367 3586 24575,'0'9'0,"0"0"0,0 5 0,0-1 0,0 1 0,0-4 0,0 2 0,0-5 0,0 6 0,0-6 0,0 2 0,0-3 0,0 0 0,0 0 0,0 0 0,0 1 0,0-1 0,0 0 0,0 0 0,0-1 0,0 1 0,0 0 0,0-1 0,0 1 0,0 0 0,0-1 0,0 1 0,0 0 0,2-3 0,2 0 0,1-3 0,1 0 0,1 0 0,2 0 0,1 0 0,3 0 0,1 0 0,-1 0 0,-3-3 0,3 2 0,-3-2 0,4 3 0,-4 0 0,-1-2 0,1 1 0,-4-2 0,4 3 0,-4-2 0,0 1 0,0-2 0,0 3 0,0 0 0,0 0 0,0 0 0,0 0 0,0 0 0,0 0 0,0 0 0,0 0 0,0 0 0,0 0 0,0 0 0,0 0 0,0 0 0,0 0 0,-1 0 0,1 0 0,-3-2 0,2 1 0,-4-2 0,1 3 0</inkml:trace>
  <inkml:trace contextRef="#ctx0" brushRef="#br0" timeOffset="25280">29512 3661 24575,'0'9'0,"0"2"0,0-1 0,0 1 0,0 1 0,0-2 0,0 4 0,0-1 0,3 1 0,-2-1 0,4-3 0,-4 3 0,2-3 0,-1 0 0,-1 3 0,4-6 0,-4 2 0,2 0 0,0-2 0,-3 3 0,3-1 0,0-2 0,-3 2 0,6 1 0,-5-3 0,2 2 0,-1-3 0,-1 0 0,2 0 0,-1 0 0,-1 0 0,2 0 0,-3 0 0,3-2 0,-3 1 0,3-1 0,-3 1 0,3-1 0,-3 1 0,3-2 0,0 1 0,-3 1 0,3-5 0,-3 3 0</inkml:trace>
  <inkml:trace contextRef="#ctx0" brushRef="#br0" timeOffset="27251">26283 4892 24575,'6'0'0,"0"0"0,3 0 0,-2 0 0,6 0 0,-3 0 0,3 0 0,1 0 0,-4 0 0,3 0 0,-6 0 0,2 0 0,-3 0 0,0 0 0,0 0 0,0 0 0,0 0 0,-1 0 0,1 0 0,-1 0 0,1 0 0,0 0 0,-3 0 0,-1 0 0</inkml:trace>
  <inkml:trace contextRef="#ctx0" brushRef="#br0" timeOffset="29005">26256 5073 24575,'3'3'0,"0"-1"0,3-2 0,0 0 0,0 0 0,0 0 0,0 0 0,0 0 0,0 0 0,0 0 0,0 0 0,1 0 0,-1 0 0,0 0 0,-1 0 0,1 0 0,0 0 0,0 0 0,0 0 0,-1 0 0,1 0 0,0 0 0,0 0 0,-1 0 0,1 0 0,0 0 0,-1 0 0,1 0 0,-1 0 0,1 0 0,0 0 0,-1 0 0,1 0 0,-3-2 0,0 1 0,-3-1 0</inkml:trace>
  <inkml:trace contextRef="#ctx0" brushRef="#br0" timeOffset="31267">26932 4778 24575,'9'-3'0,"-2"-2"0,2 4 0,1-2 0,-4 1 0,7 1 0,-3-5 0,0 6 0,3-3 0,-6 0 0,5 2 0,-5-1 0,6 2 0,-6 0 0,2 0 0,0 0 0,-2 0 0,3 0 0,-4 0 0,3 0 0,-2 0 0,2 0 0,-3 0 0,0 0 0,0 2 0,-2 2 0,1-1 0,-4 2 0,4-1 0,-4 2 0,4 0 0,-4 0 0,4 0 0,-4 0 0,5 0 0,-6 0 0,3 0 0,-3 0 0,0 0 0,0 0 0,3 0 0,-3 4 0,3-4 0,-3 4 0,0-1 0,0-2 0,0 2 0,0-3 0,0 4 0,0-3 0,0 2 0,0-3 0,0 0 0,0 4 0,0-4 0,0 4 0,0-4 0,0 0 0,0 3 0,-3-2 0,0 2 0,-3-2 0,-1 2 0,1-2 0,-3 2 0,2-2 0,-3-1 0,4 3 0,0-2 0,-4 3 0,4-4 0,-4 0 0,1 0 0,2 1 0,-2-1 0,-1 0 0,3 4 0,-6-3 0,6 3 0,-5-4 0,5 0 0,-6 1 0,3 2 0,0-1 0,-3 1 0,3-2 0,0-1 0,-3 1 0,6-1 0,-5 1 0,5-1 0,0 0 0,-1 0 0,3 0 0,-4-2 0,6 1 0,-2-4 0,4 4 0,1-4 0,3 1 0,6-2 0,2 0 0,2 0 0,1 0 0,-1 0 0,4 0 0,-2 0 0,6 0 0,-3 0 0,0 0 0,3 0 0,-6 0 0,6 0 0,-7 0 0,3 0 0,1 0 0,-4 0 0,3 0 0,-3 0 0,-4 0 0,3 0 0,-3 0 0,3 0 0,-3 0 0,3 0 0,-6 0 0,2 0 0,-3 0 0,0 0 0,0 0 0,0 0 0,-2 0 0,-1 0 0</inkml:trace>
  <inkml:trace contextRef="#ctx0" brushRef="#br0" timeOffset="32595">27926 4817 24575,'-6'2'0,"2"0"0,-6 10 0,1-2 0,-2 0 0,1 3 0,-3-3 0,6 4 0,-6-4 0,5 3 0,-4-3 0,5 1 0,-6 1 0,6-5 0,-3 6 0,1-6 0,2 6 0,-6-6 0,6 2 0,-3-2 0,4-1 0,0 0 0,-3 0 0,2 4 0,-3-3 0,4 2 0,0-3 0,0 0 0,0 0 0,0 1 0,0-1 0,2 0 0,-1-3 0,4 2 0,-4-1 0,4 1 0,-4-1 0,4 1 0,-1-5 0,2 3 0</inkml:trace>
  <inkml:trace contextRef="#ctx0" brushRef="#br0" timeOffset="34033">27636 4876 24575,'8'0'0,"-1"6"0,5-2 0,-5 5 0,6 1 0,-3 0 0,0 0 0,0 3 0,-1-6 0,-2 3 0,3-4 0,-4 0 0,3 0 0,-2 1 0,2-1 0,-3 0 0,1 0 0,-1 0 0,0 0 0,0 0 0,0 0 0,0 0 0,0 0 0,0 1 0,0-1 0,0 0 0,0 0 0,0 0 0,0 0 0,0 0 0,0-3 0,0 3 0,1-3 0,-1 0 0,-3 3 0,2-3 0,-1 1 0,2 1 0,-3-2 0,3 1 0,-3 1 0,0-2 0,3 1 0,-3 1 0,0-2 0,3 1 0,-5 1 0,4-4 0,-4 1 0,1-2 0</inkml:trace>
  <inkml:trace contextRef="#ctx0" brushRef="#br0" timeOffset="36360">28519 4747 24575,'12'0'0,"1"0"0,4 0 0,-3 0 0,8-7 0,-8 6 0,7-6 0,-6 7 0,2 0 0,-4 0 0,1 0 0,-1 0 0,1 0 0,-1 0 0,-3 0 0,3 0 0,-6 0 0,2 0 0,-3 0 0,0 0 0,0 0 0,0 0 0,0 0 0,-2 3 0,1 0 0,-4 3 0,1 0 0,-2-1 0,0 1 0,0 0 0,0 0 0,0 0 0,0 0 0,0 0 0,0 0 0,0 0 0,0 0 0,0 0 0,0 4 0,0-3 0,0 2 0,0 0 0,0-2 0,-2 3 0,1-1 0,-5-2 0,3 2 0,-3 0 0,0-2 0,-1 3 0,1-1 0,0-2 0,-1 2 0,-2 1 0,2-3 0,-2 2 0,2 0 0,1-2 0,0 2 0,0 1 0,-1-3 0,1 2 0,0-3 0,0 0 0,0 0 0,0 0 0,0 0 0,2 0 0,-1 0 0,2 1 0,-3-1 0,2 0 0,-1-3 0,1 2 0,1-1 0,-2-1 0,1 3 0,-2-3 0,0 3 0,0 0 0,0 0 0,1 0 0,-1-3 0,3 2 0,-2-4 0,4 4 0,-4-4 0,4 4 0,1-4 0,7 1 0,-1-2 0,7 0 0,-3 0 0,4 0 0,3 0 0,-3 0 0,4 0 0,-5 0 0,0 0 0,-2 0 0,1 0 0,-2 0 0,1 0 0,1 0 0,-5 0 0,2 0 0,1 0 0,-3 0 0,2-3 0,-3 3 0,0-3 0,0 3 0,0 0 0,0 0 0,0 0 0,0 0 0,0 0 0,0 0 0,1 0 0,-1 0 0,-1 0 0,1-3 0,-3 3 0,0-3 0</inkml:trace>
  <inkml:trace contextRef="#ctx0" brushRef="#br0" timeOffset="37760">29602 4871 24575,'-2'0'0,"1"4"0,-7 0 0,0 8 0,-2-5 0,-3 7 0,6-4 0,-6 2 0,6-5 0,-5 6 0,5-3 0,-6 0 0,6 0 0,-6 0 0,6-4 0,-2 7 0,2-6 0,-2 3 0,2-4 0,-2 0 0,2 3 0,1-2 0,-3 3 0,2-4 0,-3 0 0,4 0 0,0 0 0,0 1 0,3-1 0,-3 0 0,3 0 0,-3 0 0,3 0 0,-3 0 0,3 0 0,-3 0 0,0-1 0,3 1 0,1-3 0,2 0 0</inkml:trace>
  <inkml:trace contextRef="#ctx0" brushRef="#br0" timeOffset="39422">29322 4925 24575,'3'0'0,"0"1"0,6 5 0,-2 4 0,3-3 0,-1 3 0,-2-4 0,3 0 0,-1 1 0,-2 2 0,3-2 0,-4 2 0,0-3 0,3 1 0,-2-1 0,3 0 0,-4 0 0,0 0 0,0 1 0,3-1 0,-2 0 0,2 0 0,-3 0 0,1 1 0,-1-1 0,0-3 0,0 2 0,0-1 0,0-1 0,0 2 0,0-4 0,0 5 0,0-6 0,-2 6 0,1-6 0,-4 6 0,4-6 0,-2 5 0,3-4 0,-3 4 0,2-4 0,-4 4 0,4-4 0,-2 4 0,3-4 0,-3 4 0,2-5 0,-4 3 0,1-3 0</inkml:trace>
  <inkml:trace contextRef="#ctx0" brushRef="#br0" timeOffset="49665">30105 4811 24575,'8'0'0,"6"0"0,-1 0 0,8 0 0,-6 0 0,6 0 0,-3 0 0,4 0 0,-4-3 0,3 2 0,-2-2 0,-1 3 0,3-3 0,-7 2 0,4-2 0,-5 3 0,-3-3 0,3 2 0,-6-2 0,2 3 0,-3 0 0,0 0 0,0 0 0,0 0 0,0 0 0,0 0 0,0 0 0,0 0 0,-5 0 0,-2 3 0,-4 0 0,-1 3 0,-1 4 0,1-4 0,-3 7 0,1-3 0,-4 1 0,4 1 0,-2-1 0,1 2 0,2-3 0,-3 3 0,1-3 0,1 4 0,-1-4 0,2 2 0,1-5 0,-1 6 0,1-3 0,-1 0 0,-2 3 0,2-6 0,-3 5 0,4-2 0,-1 1 0,1 1 0,-1-2 0,1 4 0,-1-4 0,1 3 0,2-7 0,-2 4 0,3-1 0,-3-2 0,2 2 0,-1-3 0,4 0 0,-4 1 0,1-1 0,1 0 0,0 0 0,0 0 0,3 0 0,-6 0 0,6 0 0,-6-3 0,6 2 0,-5-4 0,4 2 0,-1-3 0</inkml:trace>
  <inkml:trace contextRef="#ctx0" brushRef="#br0" timeOffset="51709">30564 4887 24575,'6'0'0,"3"0"0,1 0 0,3 0 0,5 0 0,0 0 0,0 0 0,-1 0 0,-3 0 0,-1 0 0,1 0 0,-1 0 0,-3-3 0,3 2 0,-6-1 0,6 2 0,-7 0 0,4 0 0,-4 0 0,0 0 0,0 0 0,0-3 0,0 2 0,0-1 0,0 2 0,0 0 0,0 0 0,0 0 0,-5 0 0,1 2 0,-7 2 0,1 2 0,-2 0 0,0 0 0,0 0 0,-3 0 0,2 4 0,-3 0 0,3 0 0,-2 0 0,2-1 0,-3-2 0,1 6 0,2-6 0,-3 6 0,1-6 0,1 5 0,-2-1 0,1-1 0,1 3 0,-1-6 0,2 6 0,-2-6 0,1 6 0,-1-6 0,2 5 0,1-5 0,0 3 0,0-4 0,0 0 0,2 0 0,-1 0 0,1 0 0,-2 0 0,3 0 0,-2 0 0,1 0 0,1 0 0,-3 0 0,6 1 0,-6-1 0,6 0 0,-6-3 0,6 2 0,-3-1 0,0-1 0,3 3 0,-3-6 0,3 3 0</inkml:trace>
  <inkml:trace contextRef="#ctx0" brushRef="#br0" timeOffset="53982">26173 6258 24575,'6'0'0,"-4"0"0,13 0 0,-5 0 0,1 0 0,1 0 0,-5 0 0,2 0 0,1 0 0,-3 0 0,2 0 0,-3 0 0,0 0 0,0 0 0,0 0 0,0 0 0,0 0 0,0 0 0,0 0 0,1 0 0,-1 0 0,0-2 0,0 1 0,-1-2 0,2 3 0,-1 0 0,0 0 0,0-2 0,0 1 0,-1-1 0,-1 2 0,-2 0 0</inkml:trace>
  <inkml:trace contextRef="#ctx0" brushRef="#br0" timeOffset="55324">26125 6461 24575,'5'0'0,"1"0"0,4 0 0,-1 0 0,5 0 0,-5 0 0,4 0 0,-6 0 0,2 0 0,0 0 0,-2 0 0,2 0 0,-2 0 0,-1 0 0,0 0 0,0 0 0,0 0 0,0 0 0,0 0 0,0 0 0,0 0 0,0 0 0,-1 0 0,1 0 0,0 0 0,0 0 0,-3 0 0,-1 0 0</inkml:trace>
  <inkml:trace contextRef="#ctx0" brushRef="#br0" timeOffset="57828">27013 6201 24575,'0'-6'0,"0"0"0,0 0 0,0-3 0,0 2 0,0-2 0,3-1 0,0 3 0,3-2 0,0 3 0,0 0 0,1 0 0,-1 0 0,0 2 0,0-1 0,0 4 0,0-1 0,0 2 0,0-3 0,0 2 0,0-1 0,0 2 0,0 0 0,0 0 0,4 0 0,-4 0 0,7 0 0,-6 0 0,5 0 0,-1 0 0,-1 0 0,2 0 0,-5 2 0,3-1 0,-4 4 0,0-1 0,0 2 0,0-3 0,0 3 0,0-3 0,0 0 0,-3 3 0,3-3 0,-6 3 0,6-2 0,-5 1 0,1-2 0,1 3 0,-2 0 0,1 0 0,1 0 0,-2 0 0,1 0 0,-2 0 0,0 0 0,0 0 0,0 0 0,0 0 0,0 0 0,0 0 0,0 0 0,0 0 0,0 0 0,0 0 0,0 0 0,0 0 0,0 0 0,0 0 0,0 0 0,0 1 0,0-1 0,0 0 0,-2 0 0,-2 3 0,1-2 0,-3 2 0,3-3 0,-1 0 0,-2 4 0,3-3 0,-3 2 0,0-3 0,-1 3 0,1-2 0,0 3 0,0-4 0,0 0 0,-1 3 0,1-2 0,0 2 0,0-3 0,0 1 0,0-1 0,-1 0 0,1 0 0,0 0 0,0 0 0,0 0 0,0 0 0,-3 0 0,2 0 0,-2 1 0,3-1 0,-1 0 0,1 0 0,0 0 0,0 0 0,0 0 0,0 0 0,0 0 0,0 0 0,0 1 0,0-1 0,0-3 0,2 2 0,-1-1 0,5 1 0,-1-1 0,8-2 0,3-2 0,3 0 0,1 0 0,-1 0 0,1 0 0,-1 0 0,0 0 0,1 0 0,-1 0 0,1 0 0,-1-3 0,1 2 0,-1-2 0,0 3 0,-2 0 0,1 0 0,-2 0 0,0 0 0,3 0 0,-6 0 0,6 0 0,-7 0 0,4 0 0,-4 0 0,3 0 0,-2 0 0,2 0 0,-3 0 0,0 0 0,1 0 0,-1 0 0,0 0 0,-3-2 0,2 1 0,-4-1 0,2 2 0</inkml:trace>
  <inkml:trace contextRef="#ctx0" brushRef="#br0" timeOffset="60275">27434 5970 24575,'6'0'0,"0"0"0,0 0 0,0 0 0,0 0 0,0 0 0,0 0 0,0 0 0,0 0 0,0 0 0,0 0 0,0 0 0,0 0 0,0 0 0,0 0 0,0 0 0,0 0 0,0 0 0,0 0 0,-3 3 0,-1 0 0,1 0 0,-2 2 0,1-1 0,-2 2 0,3-1 0,-3 1 0,3 0 0,-3 0 0,0-1 0,0 1 0,0 0 0,0 0 0,0-1 0,0 1 0,0 0 0,0 0 0,-3-3 0,0 5 0,0-4 0,-3 2 0,6-1 0,-5-4 0,4 4 0,-4-2 0,4 3 0,-4-3 0,2 2 0,-3-2 0,0 1 0,3 1 0,-2-4 0,4 4 0,-4-4 0,5 4 0,-5-4 0,4 4 0,-4-4 0,4 4 0,-4-5 0,4 5 0,1-4 0,3 1 0,3-2 0,0 0 0,0 0 0,3 0 0,-2 0 0,3 0 0,-1 0 0,-2 0 0,5 0 0,-5 0 0,3 0 0,-4 0 0,0 0 0,3 0 0,-2 0 0,2 0 0,-2 0 0,-1 0 0,0 0 0,0 0 0,0 0 0,0 0 0,0 0 0,0 0 0,0 0 0,-1 0 0,-1 0 0,-2 0 0</inkml:trace>
  <inkml:trace contextRef="#ctx0" brushRef="#br0" timeOffset="61715">28476 6229 24575,'0'5'0,"0"1"0,-3 10 0,2-6 0,-8 7 0,1-2 0,-4 3 0,2-1 0,0 1 0,2-4 0,-5 3 0,5-3 0,-1-1 0,2 1 0,-3-1 0,3 0 0,-3 1 0,4-4 0,-1 3 0,1-6 0,-1 5 0,1-5 0,-1 6 0,1-6 0,0 2 0,0 0 0,-1-2 0,1 6 0,0-6 0,2 2 0,-1-3 0,1 0 0,-2 0 0,3 0 0,0 0 0,0 0 0,3 1 0,-3-2 0,3-1 0,0-2 0</inkml:trace>
  <inkml:trace contextRef="#ctx0" brushRef="#br0" timeOffset="63153">28214 6313 24575,'6'0'0,"3"0"0,0 3 0,4 1 0,0 2 0,-2 1 0,1-1 0,-2 1 0,1 2 0,1-1 0,-4 1 0,4-2 0,-5-1 0,6 1 0,-6-1 0,5 0 0,-5 1 0,3-1 0,-1 0 0,-2 0 0,2 1 0,0-1 0,-2 0 0,3 1 0,-4-1 0,3 0 0,-2-2 0,2 1 0,-3-1 0,0-1 0,1 2 0,-1-1 0,0 2 0,0-3 0,0 3 0,0-6 0,0 6 0,0-3 0,0 0 0,0 3 0,0-3 0,0 3 0,0-3 0,0 2 0,0-2 0,-1 1 0,1 1 0,-3-5 0,0 3 0</inkml:trace>
  <inkml:trace contextRef="#ctx0" brushRef="#br0" timeOffset="64979">28952 6077 24575,'5'0'0,"5"0"0,-1 0 0,5 0 0,3 0 0,-3 0 0,4 0 0,-1 0 0,-3 0 0,8 0 0,-8 0 0,7 0 0,-6 0 0,2 0 0,-4 0 0,1 0 0,-1 0 0,-3 0 0,0 0 0,-1-3 0,-2 3 0,2-3 0,-3 3 0,0 0 0,0 0 0,0 0 0,0 0 0,-5 0 0,1 2 0,-4 5 0,-1 3 0,-1 0 0,-2 3 0,-1-3 0,0 4 0,1-1 0,-1 4 0,0-2 0,0 2 0,0-4 0,0 5 0,-3-4 0,3 3 0,-3-3 0,6-1 0,-2 5 0,2-4 0,-3 3 0,0-3 0,1-4 0,2 3 0,-1-3 0,1 3 0,-3 1 0,0-1 0,4 0 0,-3 1 0,2-1 0,0-2 0,-2 1 0,6-2 0,-6 4 0,5-4 0,-5 3 0,5-7 0,-5 4 0,6-4 0,-3 0 0,3 0 0,0 0 0,-2-3 0,1 0 0,-1-3 0</inkml:trace>
  <inkml:trace contextRef="#ctx0" brushRef="#br0" timeOffset="66984">29365 6176 24575,'6'0'0,"7"0"0,-2 0 0,10 0 0,-10 0 0,9 0 0,-9 0 0,11 0 0,-8 0 0,3 0 0,-3 0 0,-1 0 0,1 0 0,-1 0 0,-3 0 0,3 0 0,-6-3 0,2 2 0,-3-2 0,0 3 0,0 0 0,0 0 0,0 0 0,0 0 0,0 0 0,0 0 0,0 0 0,-3 3 0,-3 0 0,-4 3 0,-2 0 0,3 0 0,-3 3 0,3-2 0,-4 6 0,1-3 0,-1 4 0,0-1 0,0 0 0,1 1 0,-1-1 0,-3-2 0,3 1 0,-3-1 0,3 2 0,1 1 0,-1-1 0,-3 1 0,3-1 0,-3 0 0,3 1 0,1-1 0,-1 1 0,0-1 0,0 1 0,1-1 0,-1-3 0,1 3 0,-1-3 0,4 0 0,-3 0 0,5-4 0,-4 0 0,4 0 0,-4 0 0,4 0 0,-2 0 0,1 0 0,1 0 0,-4 0 0,4 0 0,-1 0 0,-1-3 0,2 2 0,-2-4 0,3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7T11:55:56.05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24779 6091 24575,'0'-9'0,"0"1"0,3 2 0,9-3 0,0 2 0,7-3 0,-5 3 0,-1 3 0,-3 1 0,0 3 0,-1 0 0,-2 0 0,2 0 0,-3 0 0,3 0 0,-2 0 0,6 0 0,-6 0 0,6 3 0,-6 4 0,5 1 0,-4 4 0,5-1 0,-6-1 0,5 3 0,-4-3 0,4 3 0,-4 1 0,1-4 0,-2 2 0,-1-1 0,1 2 0,0 0 0,-1 1 0,-2-1 0,-1 1 0,-3-1 0,0 1 0,0-1 0,0 1 0,0-1 0,0 0 0,0 1 0,0-4 0,0 3 0,0-7 0,-3 4 0,3-1 0,-6-2 0,3 2 0,-3-3 0,-3-2 0,2-2 0,-3 1 0,1-2 0,2 2 0,-6-3 0,3 0 0,0 0 0,-2 0 0,5 2 0,-6-1 0,6 2 0,-2-3 0,3 0 0,0 0 0,0 0 0,5 0 0,5 0 0,6 0 0,3 3 0,1 0 0,-1 4 0,0 0 0,-2-1 0,1 1 0,-5-1 0,2 0 0,-2 0 0,-1 0 0,0 1 0,0-1 0,-3 3 0,2-2 0,-4 5 0,2-1 0,0 6 0,-2-3 0,2 4 0,-3-5 0,0 0 0,0 1 0,0-4 0,0 3 0,0-3 0,0 0 0,0-1 0,0-3 0,0 0 0,0 1 0,0-1 0,-2 0 0,-2 0 0,-2 0 0,0-3 0,0 0 0,0 0 0,-3-3 0,2 3 0,-6 0 0,3-2 0,-4 2 0,1-3 0,0 0 0,-5 0 0,4 0 0,-3 0 0,-1 0 0,4 0 0,-7-4 0,6 1 0,-6-8 0,7 3 0,0-2 0,1 4 0,6 2 0,-2-1 0,3 1 0,3-2 0,0 0 0,0-3 0,2-1 0,-2-4 0,0 1 0,2-4 0,-5-2 0,5 7 0,-2 2 0</inkml:trace>
  <inkml:trace contextRef="#ctx0" brushRef="#br0" timeOffset="1797">25299 6146 24575,'0'6'0,"0"-1"0,0 5 0,0 4 0,0 0 0,0 3 0,0-3 0,0 3 0,0 1 0,0 5 0,0-1 0,0-4 0,3 3 0,1-7 0,3 7 0,0-6 0,0 2 0,0-3 0,-1-1 0,4-3 0,0 3 0,1-6 0,1 3 0,-2-4 0,1 1 0,1-1 0,-5 1 0,6-1 0,-3 1 0,0-4 0,3 3 0,-6-5 0,5 2 0,-5-3 0,6 0 0,-3 0 0,3 0 0,-3 0 0,3 0 0,-3 0 0,0 0 0,3-3 0,-6 0 0,5-4 0,-5 1 0,3 0 0,-4-4 0,3 0 0,-2 0 0,3-3 0,-3 3 0,-1-3 0,1 3 0,-1-3 0,1 3 0,-4 0 0,0 0 0,-3 1 0,0 2 0,0-2 0,0-1 0,0 3 0,0-5 0,0 5 0,0-6 0,0 6 0,0-5 0,0 5 0,0-6 0,-3 3 0,0-3 0,-4-1 0,-3 1 0,3-1 0,-6 4 0,6-3 0,-6 6 0,3-6 0,-1 6 0,-1-3 0,5 4 0,-6-1 0,3 4 0,0-3 0,-3 6 0,3-3 0,-3 3 0,-1 0 0,1 0 0,-1 0 0,1 0 0,0 0 0,-1 0 0,-3 0 0,2 0 0,-2 0 0,4 0 0,2 0 0,-1 3 0,5-2 0,-6 5 0,6-3 0,-2 1 0,3 1 0,0-2 0,3 3 0,-2-2 0,4 1 0,-2-5 0,3 3 0</inkml:trace>
  <inkml:trace contextRef="#ctx0" brushRef="#br0" timeOffset="4719">25894 6121 24575,'-3'6'0,"1"0"0,2 0 0,-3 0 0,2 0 0,-1 3 0,2-2 0,0 2 0,0-2 0,0-1 0,0 0 0,0 0 0,0 0 0,0 0 0,0-1 0,0 1 0,0 0 0,0 0 0,0 0 0,0-1 0,0 1 0,0 0 0,0 0 0,0 0 0,0 0 0,0 0 0,0 0 0,0 0 0,0 0 0,2 0 0,-1 0 0,5-3 0,-3 3 0,3-3 0,0 3 0,0 0 0,0 0 0,4 1 0,0-1 0,3 1 0,-3-1 0,3 1 0,-6-1 0,2 0 0,-3 0 0,0 0 0,0 0 0,0 1 0,0-1 0,1 0 0,-1 0 0,0 0 0,0 3 0,0-2 0,-2 6 0,1-6 0,-4 5 0,2-2 0,-3 4 0,3-1 0,-3 1 0,3-1 0,-3 1 0,0-4 0,0 2 0,0-2 0,0 4 0,0-4 0,0-1 0,0 1 0,0-3 0,-2 2 0,-2 0 0,-2-2 0,-1 3 0,1-4 0,0 0 0,-3 0 0,2 0 0,-2 1 0,-1-4 0,3 2 0,-5-4 0,5 2 0,-6-3 0,7 0 0,-7 0 0,6 0 0,-2 0 0,-1 0 0,3 0 0,-2 0 0,3 0 0,0-3 0,0-4 0,-1-3 0,-3-7 0,2 2 0,-2-2 0,3 4 0,1 3 0,-1-3 0,1 3 0,-1 0 0,1-2 0,3 5 0,-3-2 0,6 3 0,-3 0 0,3 0 0,0 0 0,0 0 0,0 0 0,0 0 0,0 0 0,0 0 0,0 0 0,0 0 0,0 0 0,0 0 0,0 0 0,0 0 0,0 0 0,3 0 0,0 0 0,3 0 0,-3 0 0,2 3 0,-4-3 0,4 5 0,-4-4 0,5 4 0,-3-4 0,3 2 0,0-3 0,0 0 0,0 2 0,0-1 0,0 4 0,0-4 0,0 4 0,0-4 0,4 4 0,-4-1 0,4-1 0,-4 2 0,3-1 0,-2 2 0,2-3 0,-2 2 0,-1-2 0,3 3 0,-2-2 0,2 1 0,1-2 0,-4 1 0,4 1 0,-1-5 0,-2 6 0,6-6 0,-7 2 0,7 1 0,-6-3 0,2 3 0,-3-3 0,0 0 0,1 2 0,-1-1 0,0 1 0,0 1 0,-3-2 0,0 1 0,-3-2 0,2 0 0,-1 0 0,2 0 0,-3 0 0,0 0 0,0 0 0,0 0 0,0 0 0,0-3 0,0 2 0,0-6 0,0 6 0,0-2 0,0 3 0,0 0 0,-3 0 0,0 0 0,-1 0 0,-1 2 0,2-1 0,-7 4 0,3-4 0,-2 4 0,0-5 0,2 6 0,-6-6 0,6 5 0,-2-2 0,3 3 0,-3-3 0,2 2 0,-3-2 0,4 3 0,0 0 0,-3 0 0,2 0 0,-2 0 0,3 0 0,0 0 0,-1 0 0,-2 0 0,2 0 0,-2 0 0,3 0 0,0 0 0,0 0 0,0 0 0,3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7T11:56:18.99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27140 12458 24575,'3'5'0,"0"2"0,-3 6 0,0 8 0,0-5 0,0 14 0,0-15 0,0 16 0,0-12 0,0 7 0,0-3 0,0-1 0,0 0 0,0-4 0,0-1 0,0 0 0,0-2 0,0 2 0,0-7 0,0 3 0,0-3 0,0 3 0,0 1 0,0-1 0,0 0 0,0 1 0,0-1 0,0-3 0,0 3 0,0-6 0,0 6 0,0-6 0,0 2 0,0-3 0,0 0 0,0-3 0,0 0 0</inkml:trace>
  <inkml:trace contextRef="#ctx0" brushRef="#br0" timeOffset="1874">27457 12463 24575,'9'0'0,"6"0"0,-7 0 0,8 0 0,-2 0 0,1 0 0,2 0 0,-4 0 0,1 0 0,-4 0 0,3 0 0,-3 0 0,3 0 0,1 0 0,-4 0 0,2 0 0,-5 0 0,3 0 0,-4 3 0,0 0 0,0 3 0,0 0 0,-3 0 0,3 0 0,-6 4 0,3-3 0,0 9 0,-2-5 0,2 6 0,-3-3 0,0-1 0,0 1 0,0-4 0,0 3 0,0-7 0,0 4 0,0-4 0,-2 0 0,-2 0 0,-2 0 0,0 0 0,0 0 0,0 0 0,0 0 0,0 0 0,0-2 0,0 1 0,0-4 0,2 4 0,-1-4 0,2 2 0,14-3 0,-4 0 0,16 0 0,-6 0 0,-3 2 0,0 2 0,-1 3 0,-6-1 0,5 0 0,-5 1 0,3 2 0,-4-2 0,1 6 0,-4-3 0,3 0 0,-5 3 0,1-6 0,-2 5 0,0-5 0,0 6 0,0-6 0,0 5 0,0-5 0,0 6 0,-3-3 0,0 0 0,-3-1 0,-4-2 0,3-1 0,-2 0 0,0 1 0,2-1 0,-3-3 0,1 0 0,2-3 0,-5 0 0,1 0 0,-2 0 0,0 0 0,-5 0 0,4 0 0,-7 0 0,2 0 0,1 0 0,-3 0 0,7 0 0,-4-3 0,5 2 0,-1-5 0,1 3 0,3-1 0,0 1 0,4 0 0,0 0 0,3-3 0,1 3 0,2 0 0</inkml:trace>
  <inkml:trace contextRef="#ctx0" brushRef="#br0" timeOffset="3620">28088 12572 24575,'9'0'0,"-2"0"0,9 0 0,-5 0 0,11 0 0,-8 0 0,7 0 0,-7 0 0,8 0 0,-8 0 0,3 0 0,-3 0 0,-1 0 0,1 0 0,-1 3 0,-3 0 0,0 3 0,-4 0 0,0 1 0,0-1 0,0 0 0,-3 0 0,3 0 0,-6 0 0,3 0 0,-3 0 0,0 0 0,0 3 0,0 2 0,0-1 0,0 2 0,0-1 0,-3 2 0,0-3 0,-7 3 0,3-3 0,-6 0 0,3 3 0,-8-2 0,4 3 0,-7 0 0,6 0 0,-6-3 0,7 2 0,-3-5 0,3 4 0,1-4 0,-1 2 0,1-4 0,-1 1 0,4-1 0,1 1 0,3-1 0,0 0 0,0-3 0,0 3 0,5-6 0,5 3 0,10-3 0,4 0 0,8 0 0,-2 0 0,7-4 0,-8 3 0,8-2 0,-8 3 0,4 0 0,-5 0 0,-4 0 0,-1 0 0,-3-3 0,-4 2 0,3-2 0,-7 3 0,4 0 0,-4 0 0,0 0 0,0 0 0,0 0 0,0-3 0,-3 3 0,0-3 0</inkml:trace>
  <inkml:trace contextRef="#ctx0" brushRef="#br0" timeOffset="4911">27303 13229 24575,'-11'10'0,"2"1"0,-14 15 0,7-4 0,-8 7 0,3 0 0,-4 1 0,-1 4 0,1-4 0,-1 4 0,5 0 0,-3-4 0,7-4 0,-2-3 0,5-1 0,3-4 0,0 0 0,2-5 0,4-3 0,-4 0 0,9-4 0,-3-3 0,3 0 0</inkml:trace>
  <inkml:trace contextRef="#ctx0" brushRef="#br0" timeOffset="6148">28304 13144 24575,'16'-3'0,"-2"10"0,7-1 0,-9 7 0,8-6 0,-5 3 0,3 1 0,0 0 0,-5 2 0,0-2 0,6 7 0,-1-3 0,1 7 0,4-3 0,-8 4 0,8 0 0,-7-4 0,2 3 0,-4-4 0,1 0 0,-1 4 0,0-8 0,-3 3 0,2-3 0,-6 3 0,6-6 0,-5 6 0,2-7 0,-4 1 0,0-2 0,0-3 0,0 0 0,1 0 0,-1 0 0,-3-2 0,0-2 0</inkml:trace>
  <inkml:trace contextRef="#ctx0" brushRef="#br0" timeOffset="8144">26558 14028 24575,'0'-6'0,"0"1"0,0-1 0,0 0 0,3 3 0,0 1 0,3-1 0,0 2 0,0-2 0,0 3 0,4 0 0,-4 0 0,4 0 0,-4 0 0,0 0 0,0 0 0,0 0 0,0 0 0,0 0 0,0 0 0,0 0 0,0 0 0,0 0 0,0 0 0,-2 3 0,1 1 0,-1 2 0,-1 0 0,2 0 0,-1 0 0,2 3 0,0 1 0,-2 4 0,2-1 0,-5 1 0,5-1 0,-5-3 0,5 3 0,-6-3 0,3 0 0,-3 3 0,0-6 0,0 2 0,0-3 0,0 0 0,0 0 0,0 0 0,0 0 0,0 0 0,0 0 0,0 1 0,0-1 0,-2 0 0,-5 0 0,0 0 0,-5 4 0,1-3 0,-2 6 0,-1-6 0,1 6 0,0-3 0,-1 1 0,1-2 0,-1 1 0,4-3 0,-3 3 0,7-4 0,-4 0 0,4 0 0,3 1 0,-3-4 0,6 2 0,-1-4 0,8 2 0,3-3 0,7 0 0,2 0 0,3 0 0,4 0 0,-3 0 0,4 0 0,-5-4 0,0 4 0,-4-4 0,3 4 0,-6 0 0,2 0 0,-7 0 0,3-3 0,-6 3 0,6-3 0,-7 3 0,4-3 0,-1 2 0,-2-1 0,2-1 0,5-1 0,-8 1 0,5 0 0</inkml:trace>
  <inkml:trace contextRef="#ctx0" brushRef="#br0" timeOffset="9763">28921 13755 24575,'-2'-3'0,"-5"0"0,0 3 0,-2 0 0,3 0 0,-3 0 0,3 0 0,-6 3 0,5 0 0,-2 7 0,3 0 0,-1 3 0,0 4 0,-3 2 0,2-1 0,-3 3 0,4-3 0,0 4 0,0 1 0,2-5 0,-1 3 0,5-7 0,-2 4 0,3-5 0,0 0 0,0 1 0,0-1 0,0 1 0,0-1 0,0 1 0,0-1 0,0-3 0,3 3 0,1-3 0,2 0 0,0 0 0,4-4 0,-3 0 0,5 1 0,-2-1 0,4 1 0,-1-3 0,1-1 0,-1 0 0,0-3 0,1 3 0,-1-3 0,1 0 0,3 0 0,-6 0 0,5-3 0,-5-3 0,2-2 0,-3-5 0,0 3 0,-3-3 0,-1 2 0,1-1 0,-4 2 0,0-1 0,-3-1 0,0 2 0,0-1 0,0-1 0,0 5 0,0-2 0,0-1 0,0 3 0,-2-2 0,-5 6 0,0-3 0,-6 3 0,-1-1 0,0 1 0,-3 3 0,-1 0 0,0 0 0,0 0 0,1 0 0,3 0 0,1 0 0,-1 0 0,4 0 0,-3 0 0,7 0 0,-4 0 0,4 0 0,3 0 0,0 0 0</inkml:trace>
  <inkml:trace contextRef="#ctx0" brushRef="#br0" timeOffset="11681">29206 13709 24575,'0'6'0,"0"-1"0,0 5 0,0 0 0,0 0 0,0 3 0,0 1 0,0 0 0,0 3 0,3-3 0,1-1 0,3 1 0,0-1 0,-1 1 0,1-1 0,0 1 0,-1-4 0,1 2 0,-1-2 0,-2 1 0,2 1 0,-3-5 0,4 2 0,-4-2 0,2-1 0,-1 0 0,2 3 0,-2-2 0,1 2 0,-1-3 0,-1 0 0,2 0 0,-1 1 0,2-1 0,0 0 0,0 0 0,0 0 0,0 0 0,0 0 0,0 0 0,0 0 0,0 0 0,1 0 0,2-2 0,-2 1 0,5-4 0,-5 1 0,6-2 0,-3 0 0,0 0 0,3 0 0,-3 0 0,3 0 0,1 0 0,-4 0 0,3 0 0,-6-2 0,5-2 0,-5-5 0,3 1 0,-4-1 0,0 0 0,1 2 0,-1-6 0,0 6 0,-2-5 0,1 5 0,-4-6 0,2 6 0,-3-5 0,0 5 0,0-3 0,0 4 0,0-3 0,0 2 0,0-2 0,0 3 0,0 0 0,0 0 0,-3 0 0,0 0 0,-3 2 0,0-1 0,0 4 0,0-4 0,-4 4 0,3-4 0,-2 4 0,3-1 0,-3-1 0,2 2 0,-6-2 0,6 3 0,-5 0 0,2 0 0,-1 0 0,-1 0 0,2 0 0,-1 0 0,-1 0 0,5 0 0,-2 0 0,-1 0 0,3 0 0,-2 0 0,3 2 0,0-1 0,0 5 0,0-6 0,2 6 0,-1-6 0,4 6 0,-4-6 0,2 3 0,-1 0 0,-1-3 0,5 5 0,-5-4 0,4 5 0,-1-6 0,2 3 0</inkml:trace>
  <inkml:trace contextRef="#ctx0" brushRef="#br0" timeOffset="12934">28979 14408 24575,'0'3'0,"0"2"0,0 9 0,-3 3 0,-4-3 0,-1 8 0,-5-4 0,1 4 0,-8 6 0,8-5 0,-12 11 0,11-11 0,-7 5 0,9-6 0,-3-4 0,7-1 0,-3-3 0,0-1 0,3 1 0,-3-1 0,3 1 0,3-1 0,-1-3 0,1 3 0,-2-3 0,2 0 0,-2 0 0,6-1 0,-6-2 0,6 2 0,-3-3 0,3-2 0,0-2 0</inkml:trace>
  <inkml:trace contextRef="#ctx0" brushRef="#br0" timeOffset="14502">29433 14352 24575,'3'3'0,"6"0"0,-5 7 0,9-3 0,-3 6 0,4-3 0,0 8 0,-1-4 0,-2 3 0,2-3 0,-3-1 0,1 1 0,2-1 0,-6-3 0,5 3 0,-5-3 0,3 0 0,-3 3 0,2-6 0,-2 6 0,3-6 0,-4 2 0,1 0 0,-1-2 0,0 6 0,0-6 0,1 2 0,-1 1 0,0-4 0,1 4 0,-1-1 0,0-2 0,1 2 0,-4-3 0,2 1 0,-1-4 0,-1 2 0,2-4 0,-4 4 0,1-5 0,-2 3 0</inkml:trace>
  <inkml:trace contextRef="#ctx0" brushRef="#br0" timeOffset="16967">28546 15116 24575,'-2'-3'0,"-1"1"0,-3-1 0,0 5 0,0-4 0,-1 11 0,-2-2 0,1 7 0,-1-1 0,2 0 0,3-2 0,-2 1 0,2-2 0,1 4 0,-4 3 0,7-2 0,-4 2 0,1-4 0,3 1 0,-3 3 0,3-6 0,0 5 0,0-5 0,0 2 0,0-3 0,0 3 0,0-6 0,0 2 0,0 0 0,0-2 0,0 3 0,0-1 0,0-2 0,0 5 0,0-5 0,0 3 0,0-1 0,0-2 0,2 2 0,2 1 0,2-4 0,1 4 0,-1-4 0,0 0 0,0 0 0,0 0 0,0-3 0,3 0 0,-2-3 0,6 0 0,-3 0 0,3 0 0,1 0 0,-1 0 0,-3 0 0,3 0 0,-3 0 0,4 0 0,-4-6 0,3 2 0,-6-6 0,2 1 0,-2 2 0,-1-6 0,0 6 0,1-5 0,-1 1 0,-2 1 0,2-2 0,-5 1 0,2 1 0,-3-2 0,0 2 0,0-1 0,0 2 0,0 0 0,0 2 0,0-3 0,0 5 0,0-1 0,-3 2 0,0 2 0,-3 2 0,-3 0 0,-1 0 0,-4 0 0,1 0 0,-1 0 0,1 0 0,0 0 0,-1 0 0,1 0 0,3 0 0,0 0 0,4 0 0,0 0 0,0 0 0,3 2 0,-3-1 0,3 2 0,-2-3 0,2 0 0,0 0 0</inkml:trace>
  <inkml:trace contextRef="#ctx0" brushRef="#br0" timeOffset="18259">29793 14884 24575,'0'9'0,"0"1"0,0 4 0,0 3 0,0 1 0,0 4 0,0-3 0,0 2 0,0-7 0,0 7 0,0-6 0,0 2 0,0-4 0,0 1 0,0-1 0,0 1 0,0-1 0,0-3 0,0 3 0,0-3 0,3 4 0,-2-4 0,2 2 0,0-5 0,-2 6 0,1-6 0,-2 2 0,3-3 0,-2 0 0,1 0 0,-2 0 0,0-2 0,0-2 0</inkml:trace>
  <inkml:trace contextRef="#ctx0" brushRef="#br0" timeOffset="19454">30083 14946 24575,'0'12'0,"0"-1"0,0 7 0,0-1 0,0 1 0,0 4 0,0 0 0,0-3 0,0-2 0,0 0 0,0-2 0,0 6 0,0-7 0,0 3 0,0-3 0,0-1 0,0 1 0,0-1 0,0-3 0,0 3 0,0-3 0,0 0 0,3 3 0,-3-6 0,3 2 0,-3-3 0,3 0 0,-2 0 0,1 0 0,-2 0 0,0 0 0,3-2 0,-2 1 0,1-4 0,-2 1 0</inkml:trace>
  <inkml:trace contextRef="#ctx0" brushRef="#br0" timeOffset="22299">27051 14008 24575,'0'-6'0,"0"-3"0,0 3 0,0-4 0,0 1 0,-3 2 0,-4-2 0,0-1 0,-6 0 0,3-1 0,-4-2 0,1 3 0,0 0 0,-1-3 0,1 5 0,3-1 0,-3 2 0,3-2 0,-3 2 0,-1-3 0,1 3 0,-1 0 0,4 4 0,-3-3 0,7 2 0,-7-2 0,6 2 0,-6-2 0,3 5 0,0-1 0,-3 2 0,3-3 0,-3 2 0,3-2 0,-3 3 0,3 0 0,0 0 0,-3 0 0,6 0 0,-5 0 0,1 0 0,-2 0 0,3 0 0,-3 0 0,3 0 0,-3 0 0,-1 0 0,4 0 0,-3 0 0,3 0 0,0 2 0,-3 2 0,7 2 0,-4 1 0,4-1 0,-3 0 0,2 0 0,-2 1 0,2-1 0,1 0 0,0 0 0,0 0 0,0 0 0,0 3 0,0-2 0,-1 6 0,1-6 0,2 5 0,-1-2 0,1 1 0,0 1 0,-1-2 0,4 4 0,-2-1 0,0-3 0,3 3 0,-3-3 0,3 4 0,0-1 0,0 0 0,0 1 0,0 3 0,0-2 0,0 2 0,0 0 0,0 1 0,0 1 0,0 2 0,0-3 0,0 4 0,0-4 0,0 4 0,3-8 0,1 7 0,3-6 0,0 2 0,0-4 0,-1 1 0,1-4 0,-1 3 0,0-7 0,1 4 0,-1-1 0,0-2 0,1 2 0,2-2 0,-2-1 0,6 1 0,-3-1 0,3 1 0,1-1 0,-1 1 0,0 0 0,1 0 0,-1-1 0,1 1 0,-1-3 0,0 2 0,1-3 0,-1 1 0,1-1 0,-1 0 0,-3-2 0,3 2 0,-3-3 0,4 0 0,-1 0 0,1 0 0,-1 0 0,0 0 0,1 0 0,-1 0 0,1 0 0,-1 0 0,1 0 0,-1 0 0,0 0 0,1 0 0,-4-3 0,3 2 0,-6-4 0,5 1 0,-2-2 0,1 2 0,1-2 0,-5 3 0,5-4 0,-5 1 0,6-1 0,-6-2 0,3 2 0,-1-3 0,-2 1 0,3 2 0,-4-3 0,0 1 0,1-1 0,-1 0 0,1-3 0,-1 3 0,1 0 0,0-3 0,-1 3 0,1-4 0,-4 4 0,3-2 0,-5 1 0,2-2 0,-3 0 0,0-1 0,3 1 0,-2 3 0,2-3 0,-3 3 0,0-4 0,0 4 0,0 1 0,0 0 0,0 2 0,0-6 0,0 6 0,0-2 0,0 3 0,0-3 0,-3 2 0,2-3 0,-4 4 0,1-3 0,-2 2 0,3-2 0,-3 3 0,3 0 0,-3-1 0,0 1 0,-4 3 0,6 0 0,-2 3 0</inkml:trace>
  <inkml:trace contextRef="#ctx0" brushRef="#br0" timeOffset="25935">30111 14756 24575,'-9'0'0,"2"0"0,-2 0 0,3 0 0,-3 0 0,-2 0 0,-2 0 0,3 0 0,-3 3 0,6 1 0,-5 2 0,5-2 0,-6 2 0,6-6 0,-5 6 0,5-5 0,-6 5 0,6-5 0,-2 5 0,3-6 0,0 6 0,0-6 0,-3 3 0,2 0 0,-3 0 0,4 0 0,0 0 0,0 0 0,0-3 0,0 3 0,1 0 0,-1-3 0,0 3 0,0-1 0,0-1 0,0 2 0,0-1 0,0-1 0,0 2 0,0-1 0,0-1 0,0 2 0,2-1 0,-1-1 0,2 2 0,-3-1 0,0 1 0,0 1 0,0 1 0,0-2 0,0 3 0,0-2 0,2 1 0,-1-2 0,2 1 0,-3 1 0,0-2 0,-1 3 0,4 1 0,-2-1 0,1 0 0,-2 0 0,0 0 0,0 0 0,3 0 0,-3 0 0,3 3 0,-1-2 0,-1 3 0,4-4 0,-5 0 0,6 3 0,-3-2 0,0 2 0,3-3 0,-3 0 0,0 0 0,3 4 0,-3-3 0,3 2 0,0-3 0,0 3 0,0-2 0,0 6 0,0-6 0,0 2 0,0 1 0,0-4 0,0 7 0,0-6 0,0 2 0,0-3 0,0 4 0,0-3 0,0 2 0,0-3 0,0 0 0,0 0 0,3 0 0,0 0 0,0 0 0,3 0 0,-3 0 0,1 4 0,1-3 0,-2 2 0,3-3 0,0 0 0,1 0 0,-4 0 0,2 0 0,-1 0 0,2 0 0,0 1 0,0-1 0,0 0 0,0 0 0,0 0 0,0 0 0,0 0 0,0 0 0,0 0 0,0-3 0,0 3 0,0-3 0,0 0 0,0 3 0,0-3 0,0 0 0,1 3 0,-1-6 0,0 6 0,0-5 0,0 4 0,0-4 0,0 4 0,0-4 0,0 1 0,0 1 0,0-2 0,0 4 0,0-4 0,0 2 0,4-1 0,-3-1 0,5 2 0,-5-3 0,6 3 0,-3-2 0,0 2 0,3-3 0,1 0 0,0 0 0,3 0 0,-3 0 0,-1 0 0,1 0 0,-1 0 0,1 0 0,-1 0 0,1 0 0,-4-3 0,2 0 0,-1-4 0,-1-3 0,3 3 0,-3-6 0,0 6 0,3-6 0,-6 7 0,5-7 0,-5 6 0,3-5 0,-1 1 0,-2 1 0,3-2 0,-3 1 0,-1-2 0,1 3 0,-1-3 0,1 3 0,-1-3 0,1-1 0,0 4 0,-1-3 0,1 3 0,-1-3 0,-2-1 0,-1 1 0,0-1 0,-2 1 0,2 0 0,-3-1 0,0-3 0,0 2 0,0-2 0,0 4 0,0-5 0,0 4 0,0-7 0,0 6 0,0-6 0,0 7 0,0-3 0,0 3 0,0-3 0,-3 6 0,-1-6 0,-2 7 0,0 0 0,-1-2 0,1 5 0,-1-6 0,-2 6 0,2-3 0,-3 4 0,1 0 0,2 0 0,-6-1 0,6 1 0,-5-1 0,5 1 0,-6-1 0,6 1 0,-2 0 0,3 0 0,-3-1 0,2 1 0,-3 0 0,4 3 0,0-3 0,0 3 0,0-3 0,0 0 0,0 2 0,1 2 0,-1 2 0,-3 0 0,-5 0 0,6 0 0,-2 0 0</inkml:trace>
  <inkml:trace contextRef="#ctx0" brushRef="#br0" timeOffset="27404">28418 15734 24575,'0'13'0,"0"-2"0,-7 10 0,6-7 0,-9 7 0,3-7 0,3 4 0,-6-1 0,6 1 0,-6 0 0,2 3 0,-2-6 0,3 2 0,1-3 0,-1-1 0,0 0 0,1-2 0,2-2 0,-1-3 0,4 0 0,-2 0 0,3 0 0,-2 0 0,1 0 0,-2-2 0,3-2 0</inkml:trace>
  <inkml:trace contextRef="#ctx0" brushRef="#br0" timeOffset="28624">28782 15729 24575,'0'2'0,"0"3"0,0 5 0,0 2 0,0-5 0,0 6 0,0-6 0,6 5 0,-2-2 0,6 4 0,-1-1 0,-1 1 0,2-1 0,-4 1 0,4-4 0,-2 3 0,1-3 0,-2 4 0,3-1 0,-3 1 0,3-1 0,0-2 0,-3 1 0,3-1 0,-4-1 0,1 2 0,-1-1 0,1-1 0,-1-1 0,0-3 0,0 4 0,1-4 0,-1 4 0,-3-4 0,3 0 0,-6 0 0,6-3 0,-6 3 0,6-6 0,-6 6 0,6-3 0,-3 3 0,3-3 0,-1 0 0,-1-3 0,-2 0 0</inkml:trace>
  <inkml:trace contextRef="#ctx0" brushRef="#br0" timeOffset="30991">28067 16237 24575,'6'0'0,"0"0"0,3 0 0,-2 0 0,3 0 0,-4 0 0,0 0 0,0 0 0,0 0 0,0 0 0,0 0 0,0 0 0,0 0 0,0 2 0,0 2 0,0 2 0,0-3 0,-3 2 0,3-4 0,-5 4 0,4-1 0,-2 2 0,3 0 0,-3-1 0,2 1 0,-4 0 0,2 0 0,-3 0 0,0 0 0,0-1 0,0 1 0,0 0 0,0 0 0,0 0 0,0 1 0,0-1 0,0 0 0,0 0 0,0 0 0,0 0 0,0 0 0,-3 0 0,-1 0 0,1 0 0,-2 0 0,1 0 0,-2 0 0,0 0 0,-3-2 0,2 1 0,-2-1 0,3-1 0,0 2 0,-1-4 0,-2 5 0,2-6 0,-2 3 0,3-3 0,0 3 0,0-2 0,0 1 0,5-2 0,8 0 0,0 0 0,8 0 0,-5 0 0,0 0 0,3 0 0,-3 0 0,0 0 0,3 0 0,-6 0 0,2 0 0,1 0 0,-4 0 0,4 3 0,-4 1 0,0 2 0,-3 0 0,3 0 0,-6 0 0,6 0 0,-6 0 0,3 0 0,-3 0 0,3 0 0,-2 0 0,1 0 0,-2 0 0,0 0 0,0 1 0,0-1 0,0 0 0,0 0 0,0 0 0,0 0 0,0-1 0,0 1 0,-2-2 0,-2 1 0,-2-4 0,0 4 0,0-4 0,-3 2 0,2-1 0,-6-1 0,7 2 0,-7 0 0,3-3 0,0 3 0,-3-3 0,6 0 0,-6 0 0,7 0 0,-4 0 0,1 0 0,2 0 0,-2 0 0,3 0 0,-4 0 0,3 0 0,-2-2 0,3 1 0,0-4 0,0 1 0,0 1 0,3-2 0,-3 4 0,6-4 0,-3 4 0,3-1 0</inkml:trace>
  <inkml:trace contextRef="#ctx0" brushRef="#br0" timeOffset="33337">29012 16277 24575,'6'0'0,"3"0"0,1 0 0,3 0 0,1 0 0,3 0 0,-2 0 0,2 0 0,-4 0 0,-2 0 0,1 0 0,-5 0 0,2 0 0,-2 0 0,-1 0 0,0 0 0,-1 0 0,-2 3 0,0 0 0,-3 3 0,0 0 0,0 0 0,3 0 0,-3 0 0,3 0 0,-3 0 0,0 3 0,0 2 0,0-1 0,0 2 0,0-5 0,0 6 0,0-6 0,-3 2 0,0-3 0,-3 0 0,0 0 0,0 0 0,-4 1 0,4-1 0,-4 0 0,1 1 0,2-1 0,-2 0 0,-1 0 0,3 1 0,-2-1 0,3-3 0,0 3 0,0-6 0,0 6 0,0-6 0,8 3 0,-1-3 0,11 0 0,-2 0 0,3 0 0,1 0 0,-4 0 0,2 0 0,-2 0 0,0 0 0,3 0 0,-6 0 0,2 0 0,-3 0 0,0 0 0,0 0 0,-2 3 0,1 0 0,-4 3 0,1 0 0,-2 0 0,0 0 0,0 0 0,0 0 0,0 0 0,0 0 0,0 0 0,0 0 0,0 0 0,0 0 0,0 0 0,0 0 0,0 0 0,0 0 0,0 0 0,-2 0 0,-2 1 0,-2-1 0,0 0 0,-3 0 0,2 0 0,-3 1 0,1-1 0,2 0 0,-2-2 0,3-2 0,0-2 0,-4 0 0,4 3 0,-4-2 0,4 1 0,0-2 0,0 0 0,0 0 0,0 0 0,-4 0 0,4 0 0,-4 0 0,5 0 0,1 0 0,2 0 0</inkml:trace>
  <inkml:trace contextRef="#ctx0" brushRef="#br0" timeOffset="36137">28441 16184 24575,'-6'0'0,"-2"0"0,1 0 0,-5 0 0,5 0 0,-5-3 0,1 3 0,-2-6 0,0 2 0,-5-3 0,4 0 0,-3 3 0,3-2 0,-3 2 0,2-3 0,-2 3 0,4-2 0,-4 2 0,2 1 0,-2-4 0,4 7 0,-1-3 0,1 3 0,-1-3 0,1 2 0,0-2 0,-1 0 0,1 2 0,-5-2 0,7 3 0,-5-3 0,6 2 0,-1-2 0,-1 0 0,5 3 0,-2-3 0,2 3 0,-2 0 0,2 0 0,-2 0 0,3 0 0,0 0 0,0 0 0,0 0 0,0 0 0,0 0 0,-1 0 0,1 0 0,0 0 0,0 0 0,-3 0 0,2 0 0,-2 0 0,3 0 0,0 0 0,-1 0 0,1 0 0,0 2 0,0 2 0,3 2 0,-3-3 0,6 3 0,-6-3 0,6 3 0,-6 0 0,6 0 0,-6 4 0,5 0 0,-4 0 0,4 2 0,-2-1 0,3 2 0,0 1 0,0-1 0,0 0 0,0 1 0,0-1 0,0 1 0,0-1 0,0 1 0,0-1 0,0 0 0,0 1 0,0-4 0,0 3 0,0-3 0,0 3 0,0 1 0,0-4 0,3 2 0,-2-1 0,5 2 0,-2 0 0,2 1 0,-2-1 0,2-2 0,-3 1 0,4-2 0,0 4 0,-1-4 0,0-1 0,1 1 0,-1-4 0,-2 4 0,1-4 0,-2 0 0,3 0 0,0 0 0,1 0 0,-1 0 0,0 0 0,0 0 0,0 0 0,0 0 0,0-2 0,0 1 0,0-1 0,0-1 0,0 2 0,0-1 0,4-1 0,-4 2 0,7-4 0,-6 5 0,6-3 0,-7 1 0,4 1 0,-1-1 0,-2-1 0,6 0 0,-6 0 0,2-2 0,0 4 0,-2-4 0,2 2 0,1 0 0,-3-2 0,5 2 0,-5-3 0,6 0 0,-6 0 0,5 0 0,-2 0 0,4 0 0,-4 0 0,3 0 0,-3 0 0,0 0 0,3 0 0,-7 0 0,7 0 0,-6 0 0,2 0 0,-3 0 0,4 0 0,-3 0 0,5 0 0,-5 0 0,6 0 0,-6 0 0,5 0 0,-5 0 0,6-3 0,-6 2 0,5-5 0,-2 3 0,1-4 0,-2 1 0,0-1 0,-2 1 0,6-3 0,-6 2 0,2-3 0,-3 1 0,0 2 0,1-5 0,-1 5 0,1-6 0,-1 6 0,1-5 0,-1 5 0,0-6 0,-2 6 0,2-5 0,-5 5 0,5-6 0,-6 3 0,3-3 0,-3 2 0,0-1 0,0 2 0,0-4 0,0 1 0,0-1 0,0 1 0,0-1 0,0 1 0,0 0 0,0-1 0,0 4 0,0-3 0,0 3 0,0-3 0,-3-1 0,0 1 0,-4-1 0,0 1 0,0 0 0,1 2 0,2-1 0,-1 5 0,2-2 0,-4-1 0,1 3 0,0-2 0,0 3 0,0 0 0,0 0 0,-1 2 0,1-1 0,0 2 0,0-1 0,0-1 0,0 2 0,0-1 0,3-1 0,-2 4 0,1-1 0,1 2 0,0 0 0</inkml:trace>
  <inkml:trace contextRef="#ctx0" brushRef="#br0" timeOffset="39153">29279 16169 24575,'-9'0'0,"3"0"0,-6 0 0,5 0 0,-2 0 0,-1 0 0,3 0 0,-5 0 0,2 0 0,-1 0 0,-1-3 0,2 2 0,0-2 0,-3 0 0,3 2 0,0-4 0,-3 4 0,6-2 0,-2 3 0,-1 0 0,3 0 0,-2 0 0,0 0 0,2 0 0,-2 0 0,2 0 0,1 0 0,0 0 0,-3 0 0,2 0 0,-2 0 0,3 0 0,0 0 0,0 0 0,0 0 0,0 0 0,0 0 0,0 0 0,0 0 0,-1 0 0,1 0 0,0 0 0,0 0 0,0 0 0,0 3 0,0-3 0,0 6 0,0-3 0,0 3 0,0-3 0,3 3 0,-2-3 0,1 3 0,-2 0 0,0 0 0,3 0 0,-3 0 0,3 0 0,0 0 0,-3 1 0,6-1 0,-6 0 0,5 0 0,-4 0 0,4 3 0,-4-2 0,4 6 0,-1-6 0,2 5 0,-3-2 0,2 0 0,-2 3 0,3-6 0,0 6 0,0-6 0,0 2 0,0-3 0,0 3 0,0-2 0,0 3 0,0-4 0,0 3 0,0-2 0,0 2 0,0-3 0,0 0 0,0 0 0,0 4 0,0-3 0,0 2 0,0-3 0,0 3 0,0-2 0,0 3 0,3-1 0,-2-2 0,5 5 0,-6-1 0,6-1 0,-5 2 0,4-2 0,-1 1 0,0 1 0,1-5 0,-1 6 0,-1-3 0,3 0 0,-3-1 0,3 1 0,-2-3 0,2 2 0,-3-3 0,3 0 0,0 0 0,-3 0 0,3 0 0,-3 0 0,3 0 0,-2 0 0,1 1 0,-2-1 0,3 0 0,-2 0 0,1 0 0,-1 0 0,2 0 0,0 0 0,0-3 0,0 3 0,0-3 0,0 3 0,0 0 0,0-2 0,0 1 0,4-1 0,0 2 0,0-2 0,2 2 0,-1-2 0,2-1 0,0 3 0,1-5 0,-1 5 0,1-5 0,-1 2 0,5-3 0,-4 0 0,3 0 0,1 0 0,-4 0 0,3 0 0,-3 0 0,-1 0 0,-3 0 0,3 0 0,-3 0 0,0 0 0,3 0 0,-6 0 0,5 0 0,-5 0 0,6 0 0,-3-3 0,0-1 0,3-2 0,-6-4 0,6 3 0,-6-3 0,2 1 0,1 1 0,-3-4 0,3 5 0,-4-6 0,4 3 0,-3 0 0,3-3 0,-4 3 0,0 0 0,1-3 0,0 3 0,-1 0 0,1-3 0,-1 6 0,-3-5 0,0 5 0,0-6 0,-2 7 0,2-7 0,-3 6 0,0-6 0,0 7 0,0-7 0,0 6 0,0-2 0,0 3 0,0-4 0,0 3 0,0-2 0,0 3 0,0-3 0,0 2 0,0-3 0,0 1 0,0 2 0,-3-2 0,2-1 0,-4 0 0,1 0 0,-2-3 0,-4 6 0,3-5 0,-3 1 0,4 1 0,-4-3 0,3 3 0,-3-3 0,4 3 0,-4-3 0,3 6 0,-3-5 0,4 5 0,0-6 0,-4 6 0,3-6 0,-3 6 0,1-3 0,2 4 0,-3 0 0,4 0 0,-3-1 0,2 1 0,-2 0 0,0 0 0,2-1 0,-3 4 0,4-3 0,-3 6 0,2-6 0,-2 6 0,-1-6 0,3 5 0,-2-2 0,6 1 0,-3 1 0,3-2 0,-3 3 0,3 0 0,0 0 0</inkml:trace>
  <inkml:trace contextRef="#ctx0" brushRef="#br0" timeOffset="41318">24574 17216 24575,'0'3'0,"0"2"0,0 8 0,0 9 0,0-7 0,0 15 0,0-10 0,0 6 0,0-4 0,0 0 0,0 1 0,0-1 0,0 0 0,0 0 0,0 0 0,0 0 0,0-4 0,0 0 0,0-1 0,0-2 0,0 2 0,0-4 0,0 1 0,0-1 0,0-3 0,0 3 0,0-6 0,0 2 0,0-3 0,0 0 0,0 0 0,0 0 0,0 0 0,0-2 0,0-2 0</inkml:trace>
  <inkml:trace contextRef="#ctx0" brushRef="#br0" timeOffset="43287">24781 17255 24575,'16'0'0,"-3"0"0,1 0 0,3 0 0,-2 0 0,7 0 0,-4 0 0,-1 0 0,-3 0 0,-1 0 0,0 3 0,1 1 0,-1 3 0,-2-1 0,-2 0 0,-3 0 0,0 0 0,0 1 0,0-1 0,0 0 0,0 0 0,0 0 0,-2 3 0,1-2 0,-4 2 0,2 1 0,-3-3 0,0 5 0,0-5 0,0 2 0,0-3 0,0 4 0,0-3 0,0 2 0,0 0 0,0-2 0,0 3 0,0-4 0,0 3 0,-3-2 0,-3 5 0,-1-5 0,-2 1 0,3-2 0,0-2 0,1-2 0,1 1 0,2 0 0,8 0 0,1-1 0,7 1 0,3-2 0,-3 5 0,4-2 0,-1-1 0,-3 3 0,0-2 0,-1 2 0,-6 1 0,2-1 0,-3 0 0,0 0 0,0 0 0,0 0 0,-2 0 0,1 0 0,-4 0 0,2 0 0,-3 0 0,0 4 0,0-3 0,0 2 0,0-3 0,0 0 0,0 0 0,0 0 0,0 0 0,0 1 0,0-1 0,0 0 0,0 0 0,-3-3 0,-4 3 0,0-3 0,-5 1 0,5 1 0,-6-1 0,3-1 0,-3 3 0,-5-5 0,4 2 0,-3 0 0,3-2 0,1 2 0,-1-3 0,1 0 0,-1 0 0,4 0 0,-2 0 0,5 0 0,-6 0 0,6 0 0,-5 0 0,5 0 0,-3 0 0,4 0 0,0 0 0,0 0 0,3-3 0,1 3 0,2-3 0</inkml:trace>
  <inkml:trace contextRef="#ctx0" brushRef="#br0" timeOffset="45279">25462 17353 24575,'6'0'0,"0"0"0,3 0 0,-2 0 0,6 0 0,-6 0 0,2 0 0,-3 0 0,3 0 0,-2 0 0,3 0 0,-4 2 0,3 2 0,-2 2 0,2-2 0,-3 1 0,0-1 0,0 2 0,0 0 0,-2 0 0,2 3 0,-6-2 0,3 6 0,-3-3 0,3 0 0,-2 3 0,1-3 0,-2 0 0,0 3 0,0-3 0,0 3 0,0-3 0,0 3 0,0-3 0,0 0 0,0 3 0,0-3 0,0 0 0,0 3 0,-2-6 0,-2 5 0,-2-5 0,-1 3 0,-2-1 0,2-2 0,-5 2 0,5-2 0,-6-1 0,3 1 0,0-1 0,-3 1 0,3-1 0,-3 1 0,2-1 0,-1 1 0,5-4 0,-6 3 0,6-2 0,-2-1 0,0 3 0,2-2 0,-3-1 0,4 3 0,0-6 0,0 6 0,0-6 0,0 3 0,3 0 0,-3-3 0,3 3 0,0 0 0,3-2 0,3 1 0,10-2 0,-2 0 0,10 0 0,-3 0 0,9 0 0,0 0 0,1 0 0,3 0 0,-8 0 0,4 0 0,-5 0 0,-4 0 0,3 0 0,-10 0 0,6 0 0,-7 0 0,0-2 0,0 1 0,-4-2 0,0 3 0,0 0 0,0 0 0,0 0 0,0 0 0,0 0 0,0 0 0,0 0 0,0 0 0,0 0 0,0 0 0,0-2 0,-3 1 0,-1-2 0</inkml:trace>
  <inkml:trace contextRef="#ctx0" brushRef="#br0" timeOffset="46313">26068 17524 24575,'6'0'0,"0"0"0,0 0 0,3 0 0,-2 0 0,2 0 0,-3 0 0,0 0 0,0 0 0,0 0 0,0 0 0,-3 0 0,0 0 0</inkml:trace>
  <inkml:trace contextRef="#ctx0" brushRef="#br0" timeOffset="47748">26072 17695 24575,'9'0'0,"-2"0"0,6 0 0,-4 0 0,1 0 0,-1 0 0,-3 0 0,0 0 0,0 0 0,0 0 0,0 0 0,0 0 0,0 0 0,0 0 0,0 0 0,0 0 0,-1 0 0,1 0 0,0 0 0,-1 0 0,1 0 0,-3 0 0,0 0 0</inkml:trace>
  <inkml:trace contextRef="#ctx0" brushRef="#br0" timeOffset="49795">26708 17443 24575,'3'-6'0,"4"1"0,0 5 0,5 0 0,-5 0 0,6 0 0,-6 0 0,2 0 0,-3 0 0,0 0 0,0 0 0,0 0 0,0 0 0,0 0 0,1 0 0,-1 0 0,0 0 0,0 0 0,0 0 0,-3 3 0,2-2 0,-1 4 0,-1-2 0,2 4 0,-4-1 0,2 0 0,-1 0 0,-1 0 0,2 0 0,0 0 0,-3 0 0,3 0 0,-3 0 0,0 0 0,0 0 0,0 0 0,0 0 0,0 0 0,0 1 0,0-1 0,0 0 0,0 0 0,0 0 0,0 0 0,-3 3 0,-1-2 0,-2 2 0,0-2 0,0-1 0,0 3 0,-1-2 0,-2 2 0,2-2 0,-6 2 0,6-2 0,-5 3 0,5-4 0,-2 0 0,-1 1 0,3-1 0,-2 0 0,0 0 0,2 1 0,-3-1 0,1 0 0,2 0 0,-2 1 0,-1-4 0,0 3 0,0-3 0,-2 4 0,1-1 0,1 1 0,-2 0 0,5-1 0,-3-3 0,7 3 0,-2-6 0,1 6 0,6-6 0,3 3 0,11-3 0,-2 0 0,7 0 0,-3 0 0,1 0 0,2 0 0,-3 0 0,0 0 0,3 0 0,-2 0 0,3 0 0,-4 0 0,3 0 0,-6 0 0,2 0 0,0-3 0,-6 2 0,6-3 0,-7 4 0,0 0 0,3 0 0,-6 0 0,2 0 0,-3 0 0,0 0 0,0 0 0,0 0 0,0 0 0,0 0 0,0 0 0,-3 0 0,-1 0 0</inkml:trace>
  <inkml:trace contextRef="#ctx0" brushRef="#br0" timeOffset="51313">27282 17471 24575,'2'-3'0,"1"1"0,3-1 0,0 2 0,4 5 0,-3 0 0,2 5 0,0 1 0,1 0 0,4 0 0,-1 3 0,-3-6 0,0 2 0,-1-2 0,-2-1 0,2 0 0,-3 0 0,1 0 0,-1 0 0,0 1 0,0-1 0,-3 0 0,3 0 0,-3 0 0,0 0 0,3-3 0,-6 3 0,6-6 0,-6 6 0,6-6 0,-3 6 0,3-3 0,0 3 0,0 0 0,0-3 0,0 3 0,0-6 0,0 6 0,0-6 0,0 6 0,0-3 0,0 0 0,-3 2 0,2-4 0,-4 5 0,4-6 0,-4 6 0,4-6 0,-2 5 0,3-4 0,-3 4 0,2-4 0,-4 4 0,4-4 0,-2 4 0,1-4 0,-2 1 0</inkml:trace>
  <inkml:trace contextRef="#ctx0" brushRef="#br0" timeOffset="52702">27554 17539 24575,'-9'0'0,"1"0"0,-1 3 0,2 0 0,-6 7 0,6-4 0,-5 7 0,2-3 0,-1 0 0,-1 0 0,5 0 0,-6-3 0,2 6 0,1-6 0,1 2 0,3-3 0,-1 4 0,1-3 0,0 2 0,0-3 0,0 0 0,0 0 0,0 0 0,0 0 0,0 0 0,-1 0 0,1 0 0,0 0 0,0 4 0,3-3 0,-3 2 0,3-3 0,-1 0 0,-1 0 0,4 0 0,-4-3 0,4 3 0,-2-6 0,3 3 0</inkml:trace>
  <inkml:trace contextRef="#ctx0" brushRef="#br0" timeOffset="54779">28001 17394 24575,'6'-3'0,"3"0"0,1 3 0,0 0 0,7 0 0,-6 0 0,6 0 0,-7 0 0,3 0 0,-6 0 0,2 0 0,-3 0 0,0 0 0,0 0 0,0 3 0,0-3 0,0 6 0,1-5 0,-4 4 0,2-4 0,-4 4 0,2-2 0,-3 3 0,0 0 0,0 0 0,0 0 0,0 0 0,0 4 0,0 0 0,0 0 0,0 3 0,0-3 0,0 0 0,-3 3 0,-1-6 0,-5 2 0,2-3 0,-3 1 0,4-1 0,0 0 0,-3 0 0,2 0 0,-2 1 0,-1-1 0,3 0 0,-2-2 0,3 1 0,0-4 0,0 2 0,0-1 0,7-1 0,4 1 0,7-2 0,6 0 0,0 0 0,0 0 0,3 0 0,-6 0 0,2 0 0,-7 0 0,3 0 0,-6 3 0,2 0 0,-3 4 0,0-1 0,0 0 0,-2 0 0,-2-1 0,-2 2 0,0-1 0,0 0 0,0 0 0,0 0 0,0 0 0,0 0 0,0 0 0,0 0 0,0 0 0,0 0 0,0 0 0,0 0 0,0 0 0,-3 0 0,0-2 0,-3 1 0,0-4 0,0 1 0,-3-2 0,2 0 0,-6 3 0,6-2 0,-5 2 0,2-3 0,-4 0 0,1 0 0,-1 0 0,1 0 0,3 0 0,-3 0 0,3 0 0,0 0 0,1 0 0,2 0 0,-2 0 0,2 0 0,-2 0 0,3 0 0,0 0 0,0 0 0,0 0 0,0 0 0,0 0 0,1 0 0,1-3 0,2 3 0,2-3 0</inkml:trace>
  <inkml:trace contextRef="#ctx0" brushRef="#br0" timeOffset="57129">28436 17182 24575,'6'0'0,"0"0"0,3 0 0,-2 0 0,2 0 0,-3 0 0,0 0 0,0 0 0,0 0 0,1 0 0,-1 0 0,0 3 0,0 0 0,-1 3 0,-1 0 0,1 0 0,-5 0 0,3 0 0,0 0 0,-3 0 0,3 0 0,-3 0 0,3 0 0,-3 0 0,3 0 0,-3 0 0,0 0 0,0 0 0,0 0 0,0 0 0,0 0 0,0 0 0,0 0 0,0 0 0,0 0 0,0 0 0,0 0 0,0 0 0,0 0 0,0 0 0,0 0 0,0 0 0,-2-3 0,1 2 0,-4-4 0,1 1 0,-2 1 0,0-2 0,3 4 0,-2-4 0,-2 4 0,0-4 0,-2 5 0,3-6 0,0 6 0,2-3 0,-1 1 0,2-2 0,-1 1 0,-1-2 0,2 1 0,-1 1 0,-1-2 0,7 1 0,2-2 0,2 0 0,3 0 0,0 0 0,1 0 0,0 0 0,3 0 0,-3 0 0,4 0 0,-1 0 0,-3 0 0,3 0 0,-6 0 0,5-3 0,-5 2 0,3-2 0,-4 3 0,0 0 0,0 0 0,0 0 0,0 0 0,0 0 0,0 0 0,0 0 0,0 0 0,-1 0 0,1 0 0,0 0 0,0 0 0,-1 0 0,1 0 0,0 0 0,0 0 0,0 0 0,-3 0 0,-1 0 0</inkml:trace>
  <inkml:trace contextRef="#ctx0" brushRef="#br0" timeOffset="58373">29075 17490 24575,'6'2'0,"0"5"0,7 0 0,-4 6 0,7-2 0,-5 6 0,7-5 0,-4 4 0,4-5 0,-8-1 0,2 3 0,-1-3 0,-1 0 0,2 3 0,-5-6 0,3 2 0,-4 0 0,3-1 0,-1 1 0,1-3 0,-3 4 0,0-3 0,1 2 0,-1-3 0,0 0 0,0 0 0,0 0 0,0 0 0,0 0 0,0 0 0,3 3 0,-2-2 0,-1 2 0,-1-3 0,-2 0 0,4-3 0,-4 2 0,2-4 0,-4 1 0,2-2 0</inkml:trace>
  <inkml:trace contextRef="#ctx0" brushRef="#br0" timeOffset="59754">29400 17512 24575,'-9'3'0,"2"4"0,-5 0 0,5 6 0,-3-6 0,1 2 0,2 1 0,-6-3 0,6 3 0,-6-1 0,6-2 0,-3 6 0,1-6 0,2 6 0,-3-6 0,1 2 0,2 1 0,-3-3 0,4 2 0,0-3 0,-3 3 0,5-2 0,-10 10 0,10-9 0,-8 6 0,6-8 0,0 0 0,3 0 0,-3 0 0,6 0 0,-6 0 0,3 1 0,-1-2 0,-1 1 0,2 0 0,0 0 0,-3-3 0,6 2 0,-6-4 0,6 4 0,-3-2 0,1 0 0,1 0 0,-1-3 0</inkml:trace>
  <inkml:trace contextRef="#ctx0" brushRef="#br0" timeOffset="61306">29794 17372 24575,'0'6'0,"0"6"0,0-4 0,0 13 0,0-10 0,0 6 0,0-4 0,0 1 0,0 3 0,0-6 0,0 10 0,0-6 0,0 7 0,0-4 0,0 3 0,0-6 0,0 6 0,0-7 0,0 3 0,0-3 0,0-1 0,0 1 0,0-1 0,0 0 0,0 1 0,0-4 0,0 3 0,0-6 0,0 2 0,0-3 0,0 0 0,0 0 0,0 0 0,0-2 0,0-2 0</inkml:trace>
  <inkml:trace contextRef="#ctx0" brushRef="#br0" timeOffset="63018">30064 17418 24575,'0'2'0,"0"3"0,0 8 0,0 0 0,0 1 0,0 3 0,0-3 0,0 4 0,0-5 0,0 4 0,0-2 0,0 2 0,0-4 0,0 1 0,0-1 0,0 1 0,0-1 0,0-3 0,0 3 0,0-3 0,0 0 0,0 3 0,0-6 0,0 5 0,0-5 0,0 6 0,0-6 0,0 2 0,0-3 0,0 0 0,0 0 0,0 0 0,0 1 0,0-1 0,0 0 0,0 0 0,0 0 0,0 0 0,0 0 0,0-1 0,0 1 0,0 0 0,0-1 0,0 1 0,0 0 0,0-1 0,0 1 0,0 0 0,0 0 0,0-3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7T12:06:59.33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16044 12598 24575,'0'29'0,"0"-6"0,0 17 0,0-14 0,0-4 0,0 0 0,0 1 0,0 3 0,0-6 0,0 5 0,0-2 0,0 0 0,0 4 0,0-5 0,0 0 0,0-4 0,0-1 0,0-3 0,0-1 0,0 0 0,0-2 0,0 1 0,0-5 0,0 2 0,0 1 0,0-3 0,0 2 0,0-3 0,0 0 0,0 0 0,0-3 0,0 0 0</inkml:trace>
  <inkml:trace contextRef="#ctx0" brushRef="#br0" timeOffset="1430">16310 12689 24575,'0'9'0,"0"6"0,0-4 0,0 10 0,0-6 0,0 6 0,0-3 0,0 0 0,0 4 0,0-4 0,0-3 0,0 1 0,0-6 0,0 4 0,0-4 0,0-1 0,0-3 0,0 0 0,0 0 0,0 0 0,0 0 0,0 1 0,0-1 0,0 0 0,0 3 0,0-2 0,0 2 0,0-3 0,0 0 0,0 0 0,0 0 0,0 0 0,0 0 0,0 0 0,0-1 0,0-1 0,0-2 0</inkml:trace>
  <inkml:trace contextRef="#ctx0" brushRef="#br0" timeOffset="3288">16753 12786 24575,'-6'0'0,"1"0"0,-1 0 0,0 3 0,0 3 0,-1 4 0,1 0 0,0 2 0,-1-2 0,3 4 0,-1-4 0,4 3 0,-5-3 0,6 0 0,-3 3 0,3-7 0,0 7 0,0-3 0,0 0 0,0 3 0,0-6 0,0 5 0,0-5 0,0 6 0,0-6 0,0 6 0,0-7 0,0 4 0,2-4 0,2 0 0,2 0 0,0 0 0,0-3 0,0 3 0,0-6 0,0 3 0,0 0 0,0-2 0,0 1 0,0 1 0,1-2 0,-1 1 0,0-2 0,0 0 0,0 0 0,3 0 0,-2 0 0,6 0 0,-6 0 0,5 0 0,-2 0 0,0 0 0,3 0 0,-3 0 0,0-2 0,3-5 0,-6-3 0,3-4 0,-3 1 0,2-1 0,-1 1 0,2 0 0,-4-1 0,1 1 0,-3-1 0,-1 4 0,0-2 0,-3 5 0,3-6 0,-3 6 0,0-6 0,0 7 0,0-7 0,0 6 0,0-2 0,0-1 0,0 0 0,0 0 0,0-3 0,0 7 0,-3-7 0,3 6 0,-6-6 0,2 7 0,-2-4 0,0 4 0,0 0 0,0 3 0,0-3 0,0 3 0,0 0 0,-1 0 0,1 0 0,-3 2 0,2-1 0,-5 2 0,1 0 0,1 0 0,-2 0 0,1 0 0,1 0 0,-2 0 0,5 0 0,-3 0 0,4 2 0,0 2 0,0 2 0,0 0 0,3 0 0,-3-3 0,6 3 0,-6-3 0,6 3 0,-3 0 0,0 0 0,3-3 0,-3 0 0</inkml:trace>
  <inkml:trace contextRef="#ctx0" brushRef="#br0" timeOffset="4727">16008 13383 24575,'-9'12'0,"2"0"0,-5 2 0,1 3 0,-3-3 0,-1 12 0,1-11 0,-1 11 0,2-12 0,-2 7 0,1-6 0,3 2 0,2-3 0,2-4 0,4-1 0,-3-3 0,6 0 0,-3 0 0,0-2 0,2 1 0,-4-2 0,4 3 0,-4 0 0,2 0 0,-3 0 0,-1 4 0,1-4 0,-1 7 0,1-6 0,0 2 0,3-3 0,0 0 0,0 1 0,2-4 0,-1 0 0</inkml:trace>
  <inkml:trace contextRef="#ctx0" brushRef="#br0" timeOffset="6044">16881 13349 24575,'0'6'0,"0"4"0,0 7 0,3 4 0,1-3 0,7 4 0,-3 0 0,6 1 0,-2-1 0,-1 0 0,3-4 0,-6 3 0,1-6 0,-2 2 0,0-7 0,-1 3 0,1-6 0,-1 5 0,0-5 0,1 6 0,-1-6 0,-2 5 0,2-2 0,-3 4 0,1-4 0,2-1 0,-3 1 0,1-3 0,-1 2 0,-1-3 0,-1-3 0,2 0 0</inkml:trace>
  <inkml:trace contextRef="#ctx0" brushRef="#br0" timeOffset="8056">15352 14070 24575,'12'0'0,"-3"0"0,4 0 0,1 0 0,0 0 0,4 0 0,-5 0 0,1 3 0,-1 1 0,-3 3 0,3-1 0,-6 0 0,2 1 0,-3-1 0,1 3 0,-1 1 0,0 0 0,1 3 0,-4-3 0,3 4 0,-5-4 0,2 2 0,-3-5 0,0 6 0,3-6 0,-3 2 0,3-3 0,-3 0 0,0 0 0,0 0 0,0 0 0,0 0 0,0 0 0,-3 0 0,-3 0 0,-1 1 0,-2-1 0,-1 0 0,3 0 0,-5 1 0,2 0 0,-4-1 0,1 1 0,-1 0 0,4-1 0,-3 1 0,3-1 0,0 1 0,1-1 0,3 0 0,0 0 0,0-3 0,0 3 0,2-3 0,7 0 0,4 0 0,5-3 0,5 0 0,2 0 0,3 0 0,0 0 0,0 0 0,-4 0 0,4 0 0,-4 0 0,4 0 0,-4 0 0,-1 0 0,1 0 0,-4 0 0,3 0 0,-3 0 0,-1 3 0,-3-3 0,3 3 0,-6-3 0,2 3 0,-3-2 0,0 1 0,1-2 0,-1 0 0,0 0 0,0 0 0,0 0 0,-3 0 0,0 0 0</inkml:trace>
  <inkml:trace contextRef="#ctx0" brushRef="#br0" timeOffset="65561">17223 14062 24575,'-9'0'0,"-1"0"0,-7 0 0,3 0 0,-3 0 0,3 0 0,-3 0 0,3-3 0,-3 3 0,3-3 0,1 3 0,-1 0 0,4-3 0,-3 2 0,6-1 0,-2 2 0,3 0 0,0 0 0,0 0 0,0 0 0,0-3 0,0 2 0,0-1 0,0-1 0,3 5 0,1-1 0,2 5 0,0 0 0,0 3 0,0-2 0,0 6 0,0-3 0,0 3 0,0 1 0,0-1 0,0 1 0,0-1 0,0-3 0,0 3 0,0-6 0,0 5 0,0-5 0,0 3 0,0-4 0,0 0 0,0 0 0,0 0 0,0 0 0,0 0 0,0 0 0,0-6 0,2 0 0,2-3 0,2-3 0,0 3 0,0-3 0,3 0 0,-2 2 0,5-2 0,-2 5 0,1-4 0,1 4 0,-5-2 0,6 3 0,-6 0 0,2 0 0,-3 0 0,0 0 0,0 0 0,0 0 0,-3 3 0,0 0 0,0 4 0,-3-1 0,3 0 0,0 0 0,-3 0 0,3 3 0,-3-2 0,0 6 0,0-3 0,0 3 0,0-3 0,0 3 0,0-3 0,0 0 0,0 3 0,0-6 0,0 5 0,0-5 0,0 3 0,0-4 0,0 0 0,0 0 0,0 0 0,0 0 0,0 0 0,-3 0 0,0 0 0,-3 0 0,0 0 0,-3 1 0,2-1 0,-3 0 0,4 0 0,-3 1 0,2-4 0,-2 3 0,3-6 0,0 6 0,-4-6 0,3 3 0,-2-3 0,3 0 0,0 0 0,-3 0 0,2 0 0,-3 0 0,4 0 0,0 0 0,0 0 0,3 0 0,1 0 0</inkml:trace>
  <inkml:trace contextRef="#ctx0" brushRef="#br0" timeOffset="68316">17584 14051 24575,'-5'-3'0,"-2"1"0,-2 2 0,-1 0 0,4 0 0,0 0 0,0 0 0,0 0 0,0 0 0,0 0 0,0 0 0,0 0 0,0 0 0,-2 0 0,2 0 0,-6 0 0,5-3 0,-2 2 0,0-1 0,2 2 0,-2 0 0,2 0 0,1 0 0,0 0 0,1 0 0,1 2 0,2 1 0,2 3 0,0 0 0,0 0 0,0 0 0,-6 3 0,4-2 0,-4 3 0,6-1 0,0-2 0,-2 6 0,1-3 0,-2 0 0,3 3 0,0-3 0,-3 3 0,2-3 0,-2 3 0,3-6 0,0 5 0,0-5 0,0 3 0,0-4 0,0 0 0,0 0 0,0 0 0,0 0 0,0 0 0,2-3 0,2 0 0,2-3 0,0 0 0,0-3 0,0 3 0,3-6 0,1 5 0,4-5 0,-1 6 0,-3-3 0,3 3 0,-6 0 0,5 0 0,-5 0 0,3 0 0,-4 0 0,0 0 0,0 0 0,0 0 0,0 0 0,-1 2 0,-1 2 0,-2 1 0,1 2 0,-2-1 0,1 0 0,1 3 0,-2-2 0,2 2 0,-3 1 0,0-3 0,0 5 0,0-5 0,0 6 0,0-7 0,0 4 0,0-1 0,0-2 0,0 2 0,0-3 0,0 1 0,0 2 0,0-2 0,0 2 0,0-3 0,0 0 0,0 0 0,0 0 0,0 0 0,-3 0 0,3 1 0,-6-1 0,3 0 0,-1 0 0,-1 0 0,2 0 0,-1 0 0,-1-3 0,2 3 0,-3-3 0,0 0 0,0 0 0,0-3 0,0 0 0,0 0 0,0 0 0,0 0 0,1 0 0,-1 0 0,0 0 0,3 0 0,0 0 0</inkml:trace>
  <inkml:trace contextRef="#ctx0" brushRef="#br0" timeOffset="69672">17072 14818 24575,'0'9'0,"0"-3"0,0 11 0,0-6 0,-7 14 0,2-5 0,-3 2 0,-2 4 0,1-7 0,-7 12 0,5-3 0,-4 0 0,3 3 0,0-8 0,-3 8 0,7-8 0,-7 4 0,7-5 0,-3 0 0,4 0 0,-4 0 0,6-4 0,-4 0 0,5-5 0,-3 1 0,4-4 0,0 2 0,3-5 0,-3 2 0,2-2 0,-2-1 0,3 0 0,0-3 0,0-1 0</inkml:trace>
  <inkml:trace contextRef="#ctx0" brushRef="#br0" timeOffset="70973">17498 14843 24575,'0'9'0,"0"-2"0,0 16 0,3-4 0,5 7 0,1 2 0,5-1 0,-5 4 0,6 2 0,-6-4 0,7 7 0,-4-8 0,0-1 0,-1 0 0,0-5 0,-3-4 0,2 4 0,-3-8 0,0 3 0,0 1 0,0-7 0,-3 5 0,1-6 0,-4 4 0,5-1 0,-2-3 0,-1 3 0,3-3 0,-5 0 0,4 0 0,-4-4 0,2 0 0,-3 0 0,2 0 0,-1-3 0,2 0 0</inkml:trace>
  <inkml:trace contextRef="#ctx0" brushRef="#br0" timeOffset="72460">16609 15637 24575,'0'5'0,"0"5"0,0 7 0,0 4 0,0-3 0,0 4 0,0 0 0,0 5 0,0-8 0,0 7 0,0-8 0,0 4 0,0 0 0,0-3 0,-3-2 0,2-4 0,-2 1 0,3-1 0,-3 0 0,2-2 0,-2 1 0,3-5 0,0 3 0,-2-4 0,1 0 0,-2 0 0,3-3 0,0 0 0</inkml:trace>
  <inkml:trace contextRef="#ctx0" brushRef="#br0" timeOffset="73745">16853 15713 24575,'0'13'0,"0"-2"0,0 10 0,0-3 0,0 1 0,0 2 0,0-7 0,0 7 0,0-3 0,0 1 0,0 2 0,0-3 0,0 0 0,0 0 0,0-5 0,0-3 0,0 3 0,0-6 0,0 2 0,0-3 0,0 0 0,0 0 0,0 0 0,0 0 0,0 0 0,0 0 0,0 0 0,0 0 0,0 0 0,0 0 0,0 0 0,0 0 0,0 0 0,0 0 0,0 0 0,0 0 0,0-1 0,0-1 0,0-2 0</inkml:trace>
  <inkml:trace contextRef="#ctx0" brushRef="#br0" timeOffset="76137">18138 15553 24575,'-5'0'0,"-1"0"0,-4 0 0,4 0 0,-4 0 0,1 0 0,-1 0 0,0 0 0,0 0 0,1 0 0,2 0 0,-2 0 0,3 0 0,0 0 0,0 0 0,0 0 0,0 0 0,0 0 0,0 0 0,0 0 0,0 0 0,0 0 0,0 0 0,-1 0 0,1 0 0,0 0 0,0 0 0,3 2 0,1 2 0,2 5 0,0 1 0,0 3 0,0 1 0,0 3 0,0-3 0,0 4 0,0-1 0,0-3 0,0 4 0,0-5 0,0 0 0,0 1 0,0-4 0,0-1 0,0-3 0,0 0 0,0 0 0,0 1 0,0-1 0,2-5 0,1 1 0,3-5 0,3 0 0,1 3 0,4-6 0,-4 5 0,3-2 0,-3 0 0,3 2 0,-3-2 0,3 3 0,-6 0 0,2 0 0,-3 0 0,0 0 0,0 0 0,1 0 0,-1 0 0,0 3 0,0 0 0,-3 3 0,2 0 0,-4 3 0,4-2 0,-4 6 0,5-3 0,-6 4 0,3-1 0,0 0 0,-2 1 0,2-1 0,-3 1 0,3-1 0,-2 1 0,2-4 0,-3 2 0,0-5 0,0 3 0,0-4 0,0 0 0,0 0 0,0 0 0,0 0 0,0 0 0,0 0 0,0 0 0,0 0 0,-3-2 0,0 1 0,-3-4 0,2 4 0,-1-4 0,1 1 0,-2-2 0,0 0 0,-3 0 0,2 0 0,-2 0 0,3 0 0,-4 0 0,3 0 0,-5 0 0,5 0 0,-2 0 0,-1 0 0,3 0 0,-2 0 0,3-2 0,0 1 0,3-4 0,-2 4 0,4-4 0,-2 4 0,3-1 0</inkml:trace>
  <inkml:trace contextRef="#ctx0" brushRef="#br0" timeOffset="85911">16117 17219 24575,'-3'-3'0,"1"0"0,2-3 0,2 0 0,2 0 0,2 3 0,3-3 0,-2 3 0,6-1 0,-7-2 0,7 6 0,-6-3 0,5 3 0,-5 0 0,6 0 0,-6 0 0,5 0 0,-5 0 0,6 0 0,-6 0 0,5 0 0,-5 0 0,3 3 0,-4 0 0,0 3 0,0 0 0,0 0 0,0 0 0,0 0 0,-3 1 0,0-1 0,0 3 0,-2-2 0,2 2 0,-3 1 0,0-4 0,0 7 0,0-6 0,0 6 0,0-7 0,0 7 0,0-3 0,0 0 0,0 0 0,0-1 0,-3 1 0,-1 0 0,-2 3 0,0-6 0,-1 5 0,1-5 0,-1 6 0,1-3 0,-4 3 0,3 1 0,-6-1 0,6 1 0,-6-4 0,2 7 0,-3-9 0,3 9 0,-2-7 0,3 4 0,0-1 0,-3-3 0,2 3 0,1-6 0,-2 6 0,1-6 0,-2 6 0,0-6 0,-1 6 0,4-6 0,-3 6 0,3-6 0,-3 3 0,3-4 0,0 4 0,4-3 0,2 2 0,-1-3 0,1-3 0,1 3 0,6-6 0,4 3 0,9-3 0,2 0 0,9 0 0,-4 0 0,8 0 0,-3 0 0,-1 0 0,4 0 0,-3 0 0,0 0 0,3 0 0,-8 0 0,3 0 0,-7 0 0,-2 0 0,-4 0 0,1 0 0,-4 0 0,3 0 0,-7 0 0,4 0 0,-4 0 0,0 0 0,0 0 0,0 0 0,-3-3 0,3 3 0,-3-3 0,0 3 0,0 0 0</inkml:trace>
  <inkml:trace contextRef="#ctx0" brushRef="#br0" timeOffset="86912">16730 17492 24575,'12'0'0,"0"0"0,2 0 0,3 0 0,1 0 0,1 0 0,2 0 0,-7 0 0,7 0 0,-2 0 0,-4 0 0,5 0 0,-9 0 0,6 0 0,-3 0 0,-4 0 0,3 0 0,-7 0 0,4 0 0,-4 0 0,0 0 0,0 0 0,-3 0 0,0 0 0</inkml:trace>
  <inkml:trace contextRef="#ctx0" brushRef="#br0" timeOffset="88586">16918 17411 24575,'0'5'0,"0"4"0,0 2 0,0 2 0,0 1 0,0 3 0,0-6 0,0 9 0,0-9 0,0 7 0,0-1 0,0-3 0,0 4 0,0-5 0,0 1 0,0-1 0,0-3 0,0 3 0,0-6 0,0 5 0,0-5 0,0 3 0,0-4 0,0 0 0,0 0 0,0 0 0,0 0 0,0 0 0,0 0 0,0 0 0,0 0 0,0-3 0,0 0 0</inkml:trace>
  <inkml:trace contextRef="#ctx0" brushRef="#br0" timeOffset="90944">17633 17300 24575,'-2'0'0,"0"0"0,-9 0 0,1 0 0,0 0 0,-2 0 0,5 0 0,-2 0 0,-1 0 0,3 0 0,-5 0 0,5 0 0,-2 0 0,3 0 0,-1 0 0,2 0 0,-1 0 0,3 2 0,0 1 0,3 3 0,0 0 0,0 0 0,0 4 0,0-3 0,0 5 0,-6-2 0,5 4 0,-5-1 0,6 1 0,0-4 0,0 2 0,0-2 0,-3 1 0,2-2 0,-2-3 0,3 0 0,0 0 0,0 0 0,-2 0 0,1 0 0,-2 0 0,3 0 0,0 0 0,0 0 0,0 0 0,5-3 0,3-3 0,4-1 0,1-5 0,-3 5 0,3-5 0,-3 6 0,0-3 0,0 3 0,-4 0 0,0 0 0,0 0 0,0 0 0,0 0 0,0 0 0,0 0 0,0 0 0,-2 2 0,-2 2 0,-2 2 0,3 0 0,-3 0 0,3 0 0,-3 0 0,0 0 0,0 0 0,0 4 0,0 0 0,0 0 0,0 3 0,0-7 0,0 7 0,0-6 0,0 2 0,0-3 0,0 0 0,0 0 0,0 0 0,0 1 0,0 2 0,0-2 0,0 2 0,-3-3 0,0 0 0,-3 0 0,0 0 0,3 1 0,-3-1 0,3 0 0,-3 0 0,-4 0 0,4 0 0,-4 1 0,4-4 0,0 2 0,0-4 0,0 2 0,0-3 0,0 0 0,0 0 0,0 0 0,-4 0 0,3 0 0,-2 0 0,3 0 0,0 0 0,0 0 0,-3 0 0,2 0 0,-3 0 0,5-3 0,-1 0 0,0-1 0,3-1 0,0 5 0,3-3 0</inkml:trace>
  <inkml:trace contextRef="#ctx0" brushRef="#br0" timeOffset="92471">17916 17531 24575,'6'0'0,"3"0"0,1 0 0,4 0 0,-4 0 0,6 0 0,-8 0 0,13 0 0,-10 0 0,6 0 0,-3 0 0,-1 0 0,0 0 0,1 0 0,-4 0 0,3 0 0,-6 0 0,5 0 0,-5 0 0,2 0 0,-3 0 0,1 0 0,-1 0 0,0 0 0,0 0 0,0 0 0,0 0 0,0 0 0,0 0 0,0 0 0,0 0 0,0 0 0,0 0 0,0 0 0,0 0 0,0 0 0,-2 0 0,-1 0 0</inkml:trace>
  <inkml:trace contextRef="#ctx0" brushRef="#br0" timeOffset="94176">18066 17385 24575,'0'9'0,"0"-1"0,0 1 0,0-2 0,0 2 0,0-3 0,0 4 0,0-3 0,0 5 0,0-5 0,0 6 0,0-6 0,0 5 0,0-5 0,0 6 0,0-6 0,0 2 0,0-3 0,0 0 0,0 0 0,0 0 0,0 0 0,0 1 0,0-1 0,0 0 0,0 0 0,0 3 0,0-2 0,0 2 0,0-3 0,0 0 0,0 1 0,0-1 0,0 0 0,0 0 0,0 0 0,0-1 0,0 1 0,0 0 0,0-3 0,0-1 0</inkml:trace>
  <inkml:trace contextRef="#ctx0" brushRef="#br0" timeOffset="95645">18563 17271 24575,'0'12'0,"0"6"0,0-3 0,0 3 0,0 3 0,0-3 0,0 4 0,0 1 0,0-1 0,0 0 0,0 4 0,0-2 0,0-2 0,0-1 0,0-6 0,0 2 0,0-3 0,0-1 0,0 0 0,0 1 0,0-4 0,0 3 0,0-6 0,0 2 0,0-3 0,0 0 0,0 0 0,0 0 0,0 0 0,0 0 0,3 0 0,-2 0 0,1 0 0,-2 0 0,0 0 0,0 0 0,0 1 0,0-1 0,0 0 0,3-3 0,-2 0 0,1-3 0</inkml:trace>
  <inkml:trace contextRef="#ctx0" brushRef="#br0" timeOffset="97511">18813 17353 24575,'0'6'0,"0"-1"0,0 1 0,0 1 0,0-1 0,0 3 0,0 1 0,0 4 0,0-1 0,0 0 0,0 5 0,0-4 0,0 3 0,0-3 0,0 3 0,0-2 0,0 2 0,0-4 0,0-2 0,0 5 0,0-8 0,0 8 0,0-5 0,0 2 0,0 0 0,0-2 0,0 1 0,0-2 0,0 4 0,0-4 0,0 2 0,0-1 0,0-1 0,0 2 0,0-5 0,0 3 0,0-1 0,0-2 0,0 2 0,0-3 0,0 0 0,0 0 0,0-2 0,0-2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7T12:09:11.19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2060 12741 24575,'0'48'0,"0"-12"0,0 21 0,0-20 0,0 0 0,0 2 0,0-1 0,0-1 0,0-4 0,0-1 0,0 0 0,0-5 0,0 0 0,0-9 0,0 3 0,0-6 0,0 2 0,0-4 0,0 1 0,0-1 0,0-3 0,0 3 0,0 1 0,0 0 0,0 8 0,0-8 0,0 7 0,0-3 0,0 1 0,0-2 0,0-4 0,0-2 0,0-2 0,0-3 0,0-3 0,0 0 0</inkml:trace>
  <inkml:trace contextRef="#ctx0" brushRef="#br0" timeOffset="5179">3254 13049 24575,'-5'0'0,"-5"0"0,4 0 0,-4 0 0,4 0 0,-3 0 0,2 0 0,-2 0 0,-1 0 0,3 0 0,-2 0 0,3 0 0,0 0 0,0 0 0,0 0 0,0 0 0,0 0 0,0 0 0,0 0 0,0 0 0,0 0 0,0 0 0,0 3 0,0-3 0,0 6 0,0-6 0,0 6 0,0-6 0,0 6 0,-1-3 0,1 1 0,0 1 0,-3-1 0,5 2 0,-5 0 0,6-3 0,-1 3 0,-1-3 0,4 3 0,-4 0 0,4 0 0,-1 0 0,2 0 0,0 0 0,0 0 0,0 0 0,0 0 0,0 0 0,0 0 0,0 0 0,0 0 0,0-1 0,0 1 0,0 0 0,0 0 0,0 0 0,2-1 0,1 1 0,3 0 0,0-3 0,0 3 0,0-3 0,0 0 0,0 3 0,1-3 0,-1 1 0,3 1 0,-2-4 0,5 5 0,-1-5 0,2 5 0,0-3 0,1 4 0,-1 0 0,5 0 0,-4 0 0,3 0 0,-3-1 0,3 1 0,-3 0 0,4 0 0,-5 0 0,-2 3 0,1-3 0,-4 6 0,1-6 0,-2 6 0,-1-6 0,1 5 0,-1-2 0,1 0 0,-1 3 0,1-3 0,-4 4 0,0-1 0,0 1 0,-2-1 0,2 0 0,-3 1 0,0 3 0,0-2 0,0 2 0,0-7 0,0 3 0,0-7 0,0 7 0,0-6 0,0 2 0,0-3 0,0 0 0,0 1 0,-3-1 0,0-3 0,-3 2 0,-3-4 0,2 4 0,-3-4 0,1 2 0,-1-3 0,0 0 0,-3 0 0,3 0 0,-3 0 0,-1 0 0,1 0 0,3 0 0,-3 0 0,3 0 0,0 0 0,-3-3 0,6-1 0,-6-5 0,7 2 0,-7-6 0,6 3 0,-6 0 0,3-3 0,-1-1 0,-2-1 0,5-2 0,-4 3 0,4 1 0,-1 3 0,2-3 0,1 3 0,2 0 0,-2-3 0,5 6 0,-2-2 0,3 3 0,0 0 0,0 0 0,0 0 0,0 0 0,0 0 0,0 0 0,3 1 0,0-1 0,3 0 0,0 0 0,0 2 0,0-1 0,0 2 0,0-4 0,1 1 0,2 0 0,-2 0 0,2 0 0,0 2 0,-2-1 0,6 4 0,-6-4 0,5 4 0,-5-4 0,3 4 0,-1-2 0,-2 1 0,5 1 0,-5-5 0,6 6 0,-3-6 0,0 3 0,3-4 0,-3 4 0,0-3 0,3 2 0,-6-2 0,5 0 0,-5-1 0,2 4 0,-2-3 0,-1 3 0,0 0 0,-3-3 0,2 3 0,-4-3 0,2 0 0,-3 0 0,0 0 0,0 0 0,0 0 0,0 0 0,0 0 0,0 0 0,0 0 0,0 0 0,0 0 0,0 0 0,0 0 0,0-1 0,0 1 0,0 0 0,0 0 0,0 0 0,-3 0 0,0 0 0,-3 0 0,0 0 0,0 0 0,-1 0 0,1 2 0,0-1 0,0 2 0,0-1 0,0-1 0,0 2 0,0-1 0,3-1 0,1 5 0,2-3 0</inkml:trace>
  <inkml:trace contextRef="#ctx0" brushRef="#br0" timeOffset="6301">3827 13075 24575,'5'-3'0,"-1"1"0,8 2 0,-2 0 0,3 0 0,-2 0 0,1 0 0,-2 0 0,4 0 0,-1 0 0,0 0 0,1 0 0,-1 0 0,-2 0 0,1 0 0,-5 0 0,6 0 0,-6 0 0,2 0 0,-3 0 0,0 0 0,0 0 0,0 0 0,-3 0 0,0 0 0</inkml:trace>
  <inkml:trace contextRef="#ctx0" brushRef="#br0" timeOffset="7771">3842 13393 24575,'6'0'0,"0"0"0,0 0 0,0 0 0,3 0 0,1 0 0,2 0 0,2 0 0,-5 0 0,0 0 0,1 0 0,-3 0 0,2 0 0,0 0 0,-2 0 0,3 0 0,-4 0 0,0 0 0,0 0 0,0 0 0,0 0 0,0 0 0,0 0 0,0 0 0,0 0 0,0 0 0,0 0 0,0 0 0,1 0 0,-1 0 0,0 0 0,0 0 0,0 0 0,0 0 0,0 0 0,0 0 0,-1 0 0,-1 0 0,-2 0 0</inkml:trace>
  <inkml:trace contextRef="#ctx0" brushRef="#br0" timeOffset="17692">4682 12972 24575,'0'12'0,"0"-3"0,0 7 0,0-1 0,0 12 0,0-4 0,0 4 0,0-1 0,0 2 0,0-1 0,0 4 0,0-3 0,0 4 0,0-4 0,0 3 0,0-3 0,0-1 0,0 0 0,0-5 0,0 0 0,0-4 0,3 4 0,-2-8 0,2 3 0,-3-3 0,3-4 0,-2-1 0,2-3 0,-3 0 0,0 0 0,0 0 0,0 0 0,0 0 0,0-3 0,0 0 0</inkml:trace>
  <inkml:trace contextRef="#ctx0" brushRef="#br0" timeOffset="19169">5055 13060 24575,'0'9'0,"0"1"0,0 7 0,0 1 0,0 0 0,0 8 0,0-2 0,0 3 0,0 4 0,0-7 0,0 2 0,0-4 0,0 0 0,0 1 0,0-5 0,0 3 0,0-10 0,0 6 0,0-11 0,0 4 0,0-4 0,0 0 0,0 0 0,0 0 0,0 0 0,0 0 0,0 0 0,0 0 0,0 0 0,0 0 0,0 0 0,0 1 0,0-1 0,0 0 0,0 0 0,0 0 0,0 0 0,0-1 0,0 1 0,0 0 0,0 0 0,0 0 0,0 0 0,0 0 0,0 0 0,3 0 0,-3-3 0,3-1 0</inkml:trace>
  <inkml:trace contextRef="#ctx0" brushRef="#br0" timeOffset="20568">5887 12981 24575,'-2'5'0,"-2"5"0,-3 4 0,1-3 0,-5 9 0,0-5 0,-3 3 0,3 3 0,-2-6 0,5 6 0,-5-7 0,5 4 0,-4-5 0,4 1 0,-1-1 0,-1 0 0,2 1 0,-1-4 0,2 3 0,1-3 0,-1 3 0,1-3 0,-1 3 0,1-6 0,0 2 0,2-3 0,-1 0 0,4 0 0,-4 0 0,4 1 0,-4-4 0,4 2 0,-4-1 0,4 2 0,-4 0 0,4-1 0,-4-1 0,4 1 0,-2-2 0,3 1 0,0-2 0</inkml:trace>
  <inkml:trace contextRef="#ctx0" brushRef="#br0" timeOffset="23017">5668 13027 24575,'13'3'0,"-5"8"0,13-2 0,-10 8 0,7-7 0,-5 4 0,1-1 0,-1 1 0,0-1 0,-2-3 0,-2 0 0,-3-1 0,0-2 0,1 2 0,-1-3 0,0 0 0,0 0 0,-3 0 0,3-2 0,-6 1 0,6-1 0,-3 2 0,3 0 0,-2 0 0,1 0 0,-2 0 0,4 3 0,-4-2 0,3 3 0,-3-4 0,3 0 0,-2 0 0,1 0 0,-4 0 0,4 0 0,-4 0 0,2 0 0,-1-3 0,-1 3 0,4-6 0,-4 6 0,2-3 0,-1 0 0,-1 2 0,2-2 0,-1 1 0,-1-2 0,2-2 0</inkml:trace>
  <inkml:trace contextRef="#ctx0" brushRef="#br0" timeOffset="45806">2733 13066 24575,'0'-6'0,"0"0"0,-3 0 0,0-3 0,-3 2 0,-4-6 0,3 7 0,-2-4 0,-1 4 0,3 0 0,-2-1 0,3 1 0,0 0 0,-3 3 0,2-3 0,-3 3 0,1 0 0,2-3 0,-2 6 0,3-3 0,0 0 0,-4 3 0,4-3 0,-4 3 0,4 0 0,0 0 0,0 0 0,0 0 0,1 0 0,-2 0 0,2 0 0,-1 0 0,0 0 0,0 0 0,0 0 0,0 0 0,0 0 0,0 2 0,3 2 0,-2-1 0,4 2 0,-4-1 0,4 2 0,-2 0 0,1 0 0,1 0 0,-2 0 0,3 0 0,0 0 0,0 0 0,0 0 0,0 3 0,0-2 0,0 3 0,0-1 0,0-2 0,0 2 0,0-3 0,0 0 0,0 0 0,0 0 0,0 1 0,0-1 0,0 0 0,0 0 0,3-1 0,0 1 0,3-3 0,-3 3 0,2-6 0,-1 6 0,2-6 0,-1 3 0,1-3 0,0 0 0,0 0 0,0 0 0,0 0 0,0 0 0,0 0 0,4 0 0,-3 0 0,2 0 0,0 0 0,-2 0 0,3 0 0,-1-3 0,-2-1 0,2-2 0,-3 0 0,0 3 0,0-3 0,0 3 0,0-3 0,-2 0 0,1 2 0,-4-1 0,4 2 0,-4-4 0,4 1 0,-4 0 0,4 0 0,-4 0 0,2 0 0,0 0 0,-3 0 0,6-3 0,-5 2 0,2-3 0,-1 4 0,-1 0 0,2 0 0,-3 0 0,2 0 0,-1 0 0,2 0 0,-3 0 0,0 0 0,2 3 0,-1-3 0,2 3 0,-3-3 0,0 0 0,0 1 0,0 4 0,0 5 0,0 2 0,0 3 0,0-3 0,0 3 0,0 1 0,0 4 0,0-1 0,0 4 0,0-2 0,0 6 0,0-7 0,0 7 0,0-2 0,0 3 0,0 0 0,0-4 0,0 3 0,0-6 0,0 6 0,0-7 0,0 7 0,0-6 0,0 6 0,0-3 0,0 0 0,0 4 0,-3-8 0,2 7 0,-2-6 0,3 2 0,0-4 0,0 1 0,0-4 0,0-1 0,0 1 0,0-3 0,0 2 0,0-3 0,0 0 0,0 0 0,0 3 0,0-2 0,0 3 0,0-4 0,0 0 0,0 0 0,0 0 0,0 0 0,0-3 0,0 0 0</inkml:trace>
  <inkml:trace contextRef="#ctx0" brushRef="#br0" timeOffset="48083">6549 13024 24575,'0'9'0,"0"9"0,0 2 0,0 6 0,0 1 0,0-4 0,0 8 0,0-8 0,0 8 0,0-3 0,0 4 0,0-4 0,0 3 0,0-8 0,0 3 0,0-3 0,0-5 0,0-1 0,0-7 0,0 0 0,0-4 0,0 0 0,0 0 0,0 0 0,0 0 0,0 3 0,0-2 0,0 3 0,0-4 0,0 0 0,0 0 0,0-3 0,0 0 0</inkml:trace>
  <inkml:trace contextRef="#ctx0" brushRef="#br0" timeOffset="50911">7068 13101 24575,'-8'0'0,"1"0"0,-2 0 0,-1 0 0,3 0 0,-5 0 0,5 0 0,-6 0 0,6 0 0,-5 0 0,5 0 0,-3 0 0,1 0 0,2 0 0,-2 0 0,3 0 0,0 0 0,0 0 0,0 0 0,0 0 0,0 0 0,3 3 0,-3 0 0,6 3 0,-6 0 0,3 0 0,0 0 0,0 0 0,3 0 0,0-1 0,0 1 0,0 0 0,0-1 0,0 1 0,0 0 0,0 0 0,0 0 0,0 0 0,3 0 0,0 0 0,3-3 0,0 2 0,0-4 0,1 4 0,-1-1 0,3-1 0,1 3 0,0-5 0,3 5 0,-3-6 0,3 6 0,1-2 0,-1 0 0,1 2 0,-1-3 0,1 1 0,-1 2 0,0-2 0,1 3 0,-1-1 0,1 1 0,-1 0 0,-3-1 0,3 1 0,-6-1 0,2 0 0,-3 0 0,0 0 0,0-2 0,-2 1 0,1-1 0,-4 2 0,4 0 0,-4 3 0,5 1 0,-6 0 0,3 3 0,-3-3 0,0 8 0,0-4 0,0 3 0,0-4 0,0 1 0,0-1 0,0-3 0,0 3 0,0-6 0,0 6 0,-2-6 0,-2 2 0,-2-3 0,-3 0 0,2 0 0,-6 1 0,6-1 0,-5 1 0,2-4 0,-4 0 0,1-3 0,-1 0 0,1 0 0,-1 0 0,1 0 0,0 0 0,-1 0 0,1-3 0,-1 0 0,1-4 0,-1-3 0,1 3 0,0-6 0,2 3 0,-2-4 0,3 1 0,-1-5 0,-2 4 0,5-7 0,-1 6 0,5-2 0,-2 4 0,5-1 0,-5 1 0,5 3 0,-2-3 0,3 6 0,0-2 0,0 3 0,0 0 0,0 0 0,0 0 0,0-1 0,0 1 0,0 0 0,0 0 0,3 0 0,0 0 0,3 0 0,0 0 0,0 0 0,0 3 0,1-3 0,-1 3 0,3 0 0,-2-3 0,2 6 0,1-6 0,-4 5 0,4-2 0,-1 0 0,-2 2 0,6-2 0,-3 0 0,0 3 0,3-6 0,-7 5 0,7-2 0,-6 0 0,6 3 0,-3-6 0,0 5 0,3-5 0,-3 3 0,3-4 0,1 0 0,-4 3 0,-1-1 0,1 1 0,-4-2 0,4-1 0,-4 4 0,0-2 0,-3 1 0,3-2 0,-6 1 0,3-1 0,-3 0 0,0 0 0,0 0 0,0-1 0,0 1 0,0 0 0,0 0 0,0 0 0,0 0 0,0 0 0,0 0 0,-3 3 0,2-2 0,-4 4 0,4-5 0,-4 3 0,1 0 0,-2-3 0,0 6 0,3-6 0,-2 6 0,4-6 0,-4 6 0,1-3 0,1 0 0,-2 2 0,1-1 0,-2 2 0,1 0 0,-1 0 0,2 0 0,2 0 0</inkml:trace>
  <inkml:trace contextRef="#ctx0" brushRef="#br0" timeOffset="52905">3844 14467 24575,'2'0'0,"3"0"0,5 0 0,-1 0 0,-3 0 0,0 0 0,0 0 0,0 0 0,1 0 0,-1 0 0,3 0 0,-2 0 0,2 0 0,-3 0 0,0 0 0,0 0 0,0 0 0,1 0 0,-1 0 0,0 0 0,0 0 0,0 0 0,0 0 0,0 0 0,0 0 0,0 0 0,0 0 0,0 0 0,0 0 0,0 0 0,0 0 0,0 0 0,4 0 0,-3 0 0,5 0 0,-1 0 0,-1 0 0,2 0 0,-5 0 0,3 0 0,-4 0 0,0 0 0,-3-3 0,0 2 0,-3-1 0</inkml:trace>
  <inkml:trace contextRef="#ctx0" brushRef="#br0" timeOffset="54312">3825 14822 24575,'6'0'0,"0"0"0,3 0 0,-3 0 0,3 0 0,-3 0 0,4 0 0,-4 0 0,7 0 0,-6 0 0,6 0 0,-7 0 0,7 0 0,-6 0 0,2 0 0,-3 0 0,0 0 0,0 0 0,0 0 0,1 0 0,-1 0 0,0 0 0,0 0 0,-1 0 0,2 0 0,-1 0 0,0 0 0,0 0 0,0 0 0,0 0 0,0 0 0,0 0 0,0 0 0,0 0 0,0 0 0,0 0 0,0 0 0,0 0 0,0 0 0,0 0 0,0 0 0,0 0 0,0 0 0,-3 0 0,0 0 0</inkml:trace>
  <inkml:trace contextRef="#ctx0" brushRef="#br0" timeOffset="55733">4617 14312 24575,'0'9'0,"0"1"0,0 7 0,0 1 0,0 5 0,0-1 0,0 0 0,0-4 0,0 3 0,0-6 0,0 10 0,0-5 0,0 6 0,0-4 0,0 0 0,0 1 0,0-1 0,0 0 0,0-4 0,0 3 0,0-6 0,0 2 0,0 0 0,0-2 0,0 2 0,0 0 0,0-2 0,0 2 0,0-4 0,0 5 0,0-7 0,0 5 0,0-6 0,0 0 0,0 0 0,0-4 0,0 0 0,0 0 0,0 0 0,0 0 0,0-3 0,0 0 0</inkml:trace>
  <inkml:trace contextRef="#ctx0" brushRef="#br0" timeOffset="57131">4954 14387 24575,'3'2'0,"-1"5"0,-2 2 0,0 4 0,0 4 0,0-5 0,0 4 0,0-6 0,0 0 0,0 3 0,0-3 0,0 0 0,0 3 0,0-6 0,0 5 0,0-1 0,0-1 0,0 2 0,0-1 0,0 6 0,0-3 0,0 4 0,0-1 0,0-3 0,0 4 0,0-5 0,0 4 0,0-2 0,0 2 0,0-4 0,0-2 0,0 1 0,0-2 0,0 4 0,0-4 0,0 3 0,0-6 0,0 2 0,0 0 0,0-2 0,0 2 0,0-2 0,0-1 0,0 0 0,0 0 0,0 0 0,0 0 0,0-3 0,0 0 0</inkml:trace>
  <inkml:trace contextRef="#ctx0" brushRef="#br0" timeOffset="58441">5981 14433 24575,'-9'0'0,"1"0"0,-5 0 0,5 0 0,-8 5 0,9-3 0,-6 7 0,3-2 0,-7 4 0,6-1 0,-10 4 0,10-7 0,-6 6 0,4-2 0,-1-1 0,4 3 0,-3-6 0,6 3 0,-6-4 0,6 1 0,-2-1 0,3 0 0,0 0 0,0 0 0,0 0 0,0 0 0,-1 0 0,1 0 0,0 1 0,-3-1 0,2 0 0,0 0 0,2 0 0,2 1 0,-1-1 0,-1 0 0,2-3 0,-1 2 0,-1-4 0,4 2 0,-1-3 0</inkml:trace>
  <inkml:trace contextRef="#ctx0" brushRef="#br0" timeOffset="59877">5607 14437 24575,'12'9'0,"-4"-2"0,12 7 0,-9-4 0,3 1 0,-1 2 0,-3-6 0,4 9 0,0-4 0,0 2 0,-1-1 0,-2-3 0,1 4 0,-4-4 0,4 2 0,-5-5 0,3 6 0,-4-6 0,1 5 0,-1-5 0,0 6 0,0-6 0,1 5 0,-3-5 0,2 6 0,-3-6 0,3 2 0,1 0 0,-1-2 0,-3 3 0,3-4 0,-6-1 0,6-1 0,-5-2 0,1-2 0</inkml:trace>
  <inkml:trace contextRef="#ctx0" brushRef="#br0" timeOffset="61881">6426 14448 24575,'3'-2'0,"-1"-4"0,-2-1 0,3-5 0,1 5 0,2-2 0,0 0 0,0 2 0,1-3 0,2 4 0,-2 0 0,6 2 0,-6-1 0,5 4 0,-2-2 0,1 3 0,1 0 0,-5 0 0,6 0 0,-7 0 0,7 0 0,-6 0 0,6 0 0,-3 0 0,0 0 0,2 0 0,-5 3 0,3 0 0,-1 4 0,-2-1 0,2 0 0,-3 0 0,0 0 0,-2 1 0,1-1 0,-4 0 0,1 0 0,-2 3 0,3 1 0,-2 0 0,2 3 0,-3-3 0,0 0 0,0 3 0,0-6 0,0 6 0,0-7 0,0 7 0,0-6 0,0 6 0,0-7 0,-3 7 0,0-6 0,-4 6 0,1-7 0,-1 7 0,1-6 0,0 2 0,-4 1 0,3-3 0,-2 5 0,-1-5 0,3 3 0,-5-1 0,1-1 0,-2 1 0,3 1 0,-3-3 0,2 6 0,-2-5 0,3 1 0,-3-2 0,3-1 0,0 1 0,-3-1 0,6 0 0,-2 1 0,0-1 0,2 0 0,-3 1 0,4-1 0,0-3 0,3 2 0,8-4 0,3 1 0,10-2 0,1 0 0,3 0 0,0 0 0,0 0 0,0 0 0,0 0 0,0 0 0,-3 0 0,-2 0 0,0 0 0,-3 0 0,4 0 0,-5 0 0,1 0 0,-4 0 0,2 0 0,-5 0 0,3 0 0,-4 0 0,0 0 0,0 0 0,0 0 0,0 0 0,0 0 0,0 0 0,0 0 0,0 0 0,-1 0 0,1 0 0,0 0 0,0 0 0,0 0 0,-2-2 0,-2 1 0,-2-2 0</inkml:trace>
  <inkml:trace contextRef="#ctx0" brushRef="#br0" timeOffset="63133">7592 14411 24575,'-8'3'0,"-2"4"0,0 3 0,-3 0 0,3 0 0,-1 3 0,-6-1 0,6 3 0,-7-2 0,5-2 0,3 2 0,-3-2 0,5 1 0,-1-5 0,-1 3 0,3-4 0,-2 1 0,3-1 0,0 0 0,0 3 0,-1-2 0,-2 3 0,2-4 0,-3 3 0,4-2 0,-4 6 0,4-6 0,-4 2 0,1 0 0,2-2 0,0 3 0,2-4 0,2 0 0,-1 0 0,2-3 0,2 0 0</inkml:trace>
  <inkml:trace contextRef="#ctx0" brushRef="#br0" timeOffset="64595">7274 14479 24575,'12'6'0,"0"3"0,1-4 0,-2 7 0,-2-8 0,-2 5 0,-1-3 0,3-2 0,-2 1 0,2-2 0,-3 1 0,0 1 0,1-1 0,-1 2 0,0 0 0,0 0 0,0-3 0,0 3 0,0-3 0,0 3 0,0 0 0,0 0 0,0 0 0,0 0 0,0 0 0,0 0 0,0-2 0,1 1 0,-1-1 0,0-1 0,-3 2 0,2-4 0,-4 4 0,4-4 0,-2 1 0,3 1 0,0 0 0,0 0 0,-3 3 0,3-6 0,-6 6 0,6-6 0,-6 3 0,3-3 0</inkml:trace>
  <inkml:trace contextRef="#ctx0" brushRef="#br0" timeOffset="67020">8201 14387 24575,'0'-6'0,"0"-3"0,0-1 0,0-4 0,0 2 0,0 2 0,0 1 0,-3 6 0,0-2 0,-6 1 0,-1-3 0,-1 1 0,-1 2 0,5-1 0,-2 4 0,3-1 0,-1 2 0,1 0 0,-3-3 0,2 2 0,-2-2 0,3 3 0,0 0 0,-4 0 0,3 0 0,-5 0 0,5 0 0,-6 0 0,7 0 0,-7 0 0,6 0 0,-2 0 0,-1 3 0,4 0 0,-4 4 0,4-1 0,0 0 0,0 3 0,0-2 0,-1 6 0,1-3 0,-1 0 0,3 3 0,-1-3 0,4 3 0,-5 1 0,5-1 0,-2 1 0,3-1 0,0 0 0,0-2 0,0 1 0,0-5 0,0 3 0,0-1 0,0-2 0,0 5 0,0-5 0,0 3 0,3-4 0,0 0 0,3 0 0,0 0 0,1 0 0,-1 0 0,0 0 0,0 0 0,0-3 0,0 0 0,3-3 0,1 0 0,1 0 0,1 0 0,-2 0 0,4 0 0,-1 0 0,1 0 0,-1-3 0,-3 0 0,3-4 0,-6 1 0,2 0 0,-3-4 0,1 3 0,-1-2 0,0 3 0,0-3 0,1-2 0,-4 1 0,3-2 0,-5 5 0,5-6 0,-5 6 0,5-5 0,-5 5 0,2-3 0,0 1 0,-3 2 0,3-2 0,-3 3 0,0 0 0,0 0 0,0 0 0,3 0 0,-2 0 0,1 0 0,-2 0 0,0 0 0,0 1 0,0-1 0,3 0 0,-2 10 0,1 1 0,-2 19 0,0-5 0,0 12 0,0-8 0,0 8 0,0-3 0,0 4 0,0 0 0,0-4 0,0-2 0,0-4 0,0 1 0,0-1 0,0-4 0,0 3 0,0-6 0,0 6 0,0-7 0,0 3 0,0 1 0,3-4 0,-2 3 0,2-3 0,-3-4 0,3 2 0,-3-5 0,3 3 0,-3-4 0,0 0 0,0 0 0,0 0 0,0-3 0,0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08CD0-BEBF-5142-A576-6F25B3746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62854D-55EA-FA40-82CA-609B50FC9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8DC68-3572-C24A-AC1B-461F5EF23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1D1-A629-2143-8473-C8ADB4B01D52}" type="datetimeFigureOut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31567-BF88-0445-A479-2B4A9D4B8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E6B11-6594-4F4F-A741-1C6E5EA52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36049-15EA-1046-8D63-9999EF861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625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F8AB4-BC12-124B-861E-BDB30C458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215C2-195C-6242-9230-B4FE60C49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AE407-EF44-214C-AD37-6235BF64A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1D1-A629-2143-8473-C8ADB4B01D52}" type="datetimeFigureOut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10A7-780D-634D-8C34-98F8BE15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69624-1D4A-1C44-B400-C49F8F478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36049-15EA-1046-8D63-9999EF861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54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D907A-0014-3F4E-9F52-25A696E3E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A62B3-F9DC-EE4B-A370-EEC49BEEF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1DF7F-0501-AB4E-8A24-C6EA2FDFD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1D1-A629-2143-8473-C8ADB4B01D52}" type="datetimeFigureOut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CB4B7-905F-5641-90C0-56C36920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5A9CC-F846-4E40-B2E7-D9812DF3A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36049-15EA-1046-8D63-9999EF861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93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8368D-0A02-6D4B-A487-1D69617BF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268C-8A9D-0340-A5FA-9A079F60B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D86112-D691-194A-ABBC-50083D4B2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DFD930-02F4-574D-BE22-066537C3B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1D1-A629-2143-8473-C8ADB4B01D52}" type="datetimeFigureOut">
              <a:rPr lang="en-US" smtClean="0"/>
              <a:t>9/28/21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F3CA1-F850-1F43-A6C6-8E88EB70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136BE-9DC3-9844-BA22-DBF85B0F0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36049-15EA-1046-8D63-9999EF861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71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11C3B-3C89-4B42-AD9F-69DF60E79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157D4A-510B-AF4E-B65D-AE0A4957F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B52561-8AC4-F540-BC55-2F96D85A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6A6D81-0230-D34B-A493-1F495822A3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6D56DA-ABDF-BC48-84BF-45324581C4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8D5136-941F-F144-BF49-E251CFE0D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1D1-A629-2143-8473-C8ADB4B01D52}" type="datetimeFigureOut">
              <a:rPr lang="en-US" smtClean="0"/>
              <a:t>9/28/21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04FFAC-7DE4-784A-8839-546B73252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C47F5-6BEB-C244-BDC3-0EDD5BDF4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36049-15EA-1046-8D63-9999EF861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05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EC7E9-7E40-344B-B990-8D2114648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3E75C0-17F6-1B46-AEE7-CD97B6513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1D1-A629-2143-8473-C8ADB4B01D52}" type="datetimeFigureOut">
              <a:rPr lang="en-US" smtClean="0"/>
              <a:t>9/28/21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45140-3A11-1C47-B1A7-5FD598845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69329A-955E-C24C-82DD-D2316F07A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36049-15EA-1046-8D63-9999EF861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94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AF27B0-45B2-5C4B-82BD-1A1A094C6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1D1-A629-2143-8473-C8ADB4B01D52}" type="datetimeFigureOut">
              <a:rPr lang="en-US" smtClean="0"/>
              <a:t>9/28/21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86AE20-13A1-ED4D-837F-13491CB9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02C91-478C-F54C-9FB4-AF973066E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36049-15EA-1046-8D63-9999EF861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94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6E7B9-9F1C-8642-A0C0-5F92EC377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BA6AB-14E4-8340-A431-5F54B11DF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AF0C1-65C0-194C-BC82-BEFE110EC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6E4911-9DDD-D149-AC66-1D01F6823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1D1-A629-2143-8473-C8ADB4B01D52}" type="datetimeFigureOut">
              <a:rPr lang="en-US" smtClean="0"/>
              <a:t>9/28/21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0AA3C-2AC8-B448-9A4D-BF70428D7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B08686-898C-6F4E-8FD0-34048EFD6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36049-15EA-1046-8D63-9999EF861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04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168B9-ED83-7C49-A722-6C089A5DA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B67433-AF31-844E-8F3F-612DAC2E4A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6FD9C-EEF0-7544-B511-511960D8E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C9359-1456-E741-A23A-6FA4E0925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1D1-A629-2143-8473-C8ADB4B01D52}" type="datetimeFigureOut">
              <a:rPr lang="en-US" smtClean="0"/>
              <a:t>9/28/21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D2531B-7102-B84F-874E-B5E1DED94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D7776-AA2E-9144-AC87-D02DF9334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36049-15EA-1046-8D63-9999EF861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4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01E39-1F88-084D-A903-7350C4D1D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E712C2-E2BA-E840-82E7-D388CFFC5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822B2-ED6B-5C4B-95D7-8D5FFC743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1D1-A629-2143-8473-C8ADB4B01D52}" type="datetimeFigureOut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70DC0-71F0-3848-8F87-B9252CFFB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DAC72-9CBA-2E49-97A6-7CDB00DEF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36049-15EA-1046-8D63-9999EF861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48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17B577-1DF1-FF4E-8D49-5F743708D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8816F4-7D85-1F4F-9C12-04FDE6F17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CA428-C8F5-CD47-81F9-E06ED7EE8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41D1-A629-2143-8473-C8ADB4B01D52}" type="datetimeFigureOut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3AC96-B2E0-A940-ACB2-C8BF6FA8A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41704-6D89-8947-BAE8-A7589E9D6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36049-15EA-1046-8D63-9999EF861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82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168DDF-C8C8-4545-B40F-62D6D9E4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69EEE-D5C7-8C45-9595-EE8291641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9C23A-7948-9543-8183-EB60BD7EA2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941D1-A629-2143-8473-C8ADB4B01D52}" type="datetimeFigureOut">
              <a:rPr lang="en-US" smtClean="0"/>
              <a:t>9/28/21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EF0F9-BAD7-7342-8D42-9B88A0AE5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BA8D3-B80E-084A-9DF8-8CB97FA7F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36049-15EA-1046-8D63-9999EF861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86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customXml" Target="../ink/ink4.xml"/><Relationship Id="rId18" Type="http://schemas.openxmlformats.org/officeDocument/2006/relationships/image" Target="../media/image11.png"/><Relationship Id="rId26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customXml" Target="../ink/ink8.xml"/><Relationship Id="rId7" Type="http://schemas.openxmlformats.org/officeDocument/2006/relationships/customXml" Target="../ink/ink1.xml"/><Relationship Id="rId12" Type="http://schemas.openxmlformats.org/officeDocument/2006/relationships/image" Target="../media/image8.png"/><Relationship Id="rId17" Type="http://schemas.openxmlformats.org/officeDocument/2006/relationships/customXml" Target="../ink/ink6.xml"/><Relationship Id="rId25" Type="http://schemas.openxmlformats.org/officeDocument/2006/relationships/customXml" Target="../ink/ink10.xml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customXml" Target="../ink/ink3.xml"/><Relationship Id="rId24" Type="http://schemas.openxmlformats.org/officeDocument/2006/relationships/image" Target="../media/image14.png"/><Relationship Id="rId5" Type="http://schemas.openxmlformats.org/officeDocument/2006/relationships/image" Target="../media/image4.png"/><Relationship Id="rId15" Type="http://schemas.openxmlformats.org/officeDocument/2006/relationships/customXml" Target="../ink/ink5.xml"/><Relationship Id="rId23" Type="http://schemas.openxmlformats.org/officeDocument/2006/relationships/customXml" Target="../ink/ink9.xml"/><Relationship Id="rId10" Type="http://schemas.openxmlformats.org/officeDocument/2006/relationships/image" Target="../media/image7.png"/><Relationship Id="rId19" Type="http://schemas.openxmlformats.org/officeDocument/2006/relationships/customXml" Target="../ink/ink7.xml"/><Relationship Id="rId4" Type="http://schemas.openxmlformats.org/officeDocument/2006/relationships/image" Target="../media/image3.png"/><Relationship Id="rId9" Type="http://schemas.openxmlformats.org/officeDocument/2006/relationships/customXml" Target="../ink/ink2.xml"/><Relationship Id="rId14" Type="http://schemas.openxmlformats.org/officeDocument/2006/relationships/image" Target="../media/image9.png"/><Relationship Id="rId2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D02D775F-8308-F349-BC33-F517899CDB86}"/>
              </a:ext>
            </a:extLst>
          </p:cNvPr>
          <p:cNvSpPr/>
          <p:nvPr/>
        </p:nvSpPr>
        <p:spPr>
          <a:xfrm>
            <a:off x="160421" y="169013"/>
            <a:ext cx="11871158" cy="65199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ular Callout 3">
                <a:extLst>
                  <a:ext uri="{FF2B5EF4-FFF2-40B4-BE49-F238E27FC236}">
                    <a16:creationId xmlns:a16="http://schemas.microsoft.com/office/drawing/2014/main" id="{167E8C11-5942-A646-BBD0-F59CB2278BBD}"/>
                  </a:ext>
                </a:extLst>
              </p:cNvPr>
              <p:cNvSpPr/>
              <p:nvPr/>
            </p:nvSpPr>
            <p:spPr>
              <a:xfrm>
                <a:off x="272138" y="233182"/>
                <a:ext cx="3635833" cy="3113315"/>
              </a:xfrm>
              <a:prstGeom prst="wedgeRoundRectCallout">
                <a:avLst>
                  <a:gd name="adj1" fmla="val -55729"/>
                  <a:gd name="adj2" fmla="val -50700"/>
                  <a:gd name="adj3" fmla="val 16667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𝑬𝒙𝒑𝒓𝒆𝒔𝒔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𝟖𝟖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𝒑𝒓𝒐𝒅𝒖𝒄𝒕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𝒊𝒕𝒔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𝒑𝒓𝒊𝒎𝒆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𝒇𝒂𝒄𝒕𝒐𝒓𝒔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ounded Rectangular Callout 3">
                <a:extLst>
                  <a:ext uri="{FF2B5EF4-FFF2-40B4-BE49-F238E27FC236}">
                    <a16:creationId xmlns:a16="http://schemas.microsoft.com/office/drawing/2014/main" id="{167E8C11-5942-A646-BBD0-F59CB2278B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38" y="233182"/>
                <a:ext cx="3635833" cy="3113315"/>
              </a:xfrm>
              <a:prstGeom prst="wedgeRoundRectCallout">
                <a:avLst>
                  <a:gd name="adj1" fmla="val -55729"/>
                  <a:gd name="adj2" fmla="val -50700"/>
                  <a:gd name="adj3" fmla="val 16667"/>
                </a:avLst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ular Callout 4">
                <a:extLst>
                  <a:ext uri="{FF2B5EF4-FFF2-40B4-BE49-F238E27FC236}">
                    <a16:creationId xmlns:a16="http://schemas.microsoft.com/office/drawing/2014/main" id="{E9B4A95C-4E48-5044-8768-A6880EE0113A}"/>
                  </a:ext>
                </a:extLst>
              </p:cNvPr>
              <p:cNvSpPr/>
              <p:nvPr/>
            </p:nvSpPr>
            <p:spPr>
              <a:xfrm>
                <a:off x="272137" y="3511503"/>
                <a:ext cx="3635833" cy="3113315"/>
              </a:xfrm>
              <a:prstGeom prst="wedgeRoundRectCallout">
                <a:avLst>
                  <a:gd name="adj1" fmla="val -56771"/>
                  <a:gd name="adj2" fmla="val 47300"/>
                  <a:gd name="adj3" fmla="val 1666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𝑬𝒙𝒑𝒓𝒆𝒔𝒔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𝟏𝟗𝟖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𝒑𝒓𝒐𝒅𝒖𝒄𝒕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𝒊𝒕𝒔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𝒑𝒓𝒊𝒎𝒆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𝒇𝒂𝒄𝒕𝒐𝒓𝒔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5" name="Rounded Rectangular Callout 4">
                <a:extLst>
                  <a:ext uri="{FF2B5EF4-FFF2-40B4-BE49-F238E27FC236}">
                    <a16:creationId xmlns:a16="http://schemas.microsoft.com/office/drawing/2014/main" id="{E9B4A95C-4E48-5044-8768-A6880EE011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37" y="3511503"/>
                <a:ext cx="3635833" cy="3113315"/>
              </a:xfrm>
              <a:prstGeom prst="wedgeRoundRectCallout">
                <a:avLst>
                  <a:gd name="adj1" fmla="val -56771"/>
                  <a:gd name="adj2" fmla="val 47300"/>
                  <a:gd name="adj3" fmla="val 16667"/>
                </a:avLst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ular Callout 5">
                <a:extLst>
                  <a:ext uri="{FF2B5EF4-FFF2-40B4-BE49-F238E27FC236}">
                    <a16:creationId xmlns:a16="http://schemas.microsoft.com/office/drawing/2014/main" id="{EB755D0B-FF37-614F-A75E-D2489C968A7C}"/>
                  </a:ext>
                </a:extLst>
              </p:cNvPr>
              <p:cNvSpPr/>
              <p:nvPr/>
            </p:nvSpPr>
            <p:spPr>
              <a:xfrm>
                <a:off x="8284031" y="249223"/>
                <a:ext cx="3635833" cy="3113315"/>
              </a:xfrm>
              <a:prstGeom prst="wedgeRoundRectCallout">
                <a:avLst>
                  <a:gd name="adj1" fmla="val 55730"/>
                  <a:gd name="adj2" fmla="val -48300"/>
                  <a:gd name="adj3" fmla="val 16667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𝑬𝒙𝒑𝒓𝒆𝒔𝒔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𝟑𝟎𝟖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𝒑𝒓𝒐𝒅𝒖𝒄𝒕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𝒊𝒕𝒔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𝒑𝒓𝒊𝒎𝒆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𝒇𝒂𝒄𝒕𝒐𝒓𝒔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6" name="Rounded Rectangular Callout 5">
                <a:extLst>
                  <a:ext uri="{FF2B5EF4-FFF2-40B4-BE49-F238E27FC236}">
                    <a16:creationId xmlns:a16="http://schemas.microsoft.com/office/drawing/2014/main" id="{EB755D0B-FF37-614F-A75E-D2489C968A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031" y="249223"/>
                <a:ext cx="3635833" cy="3113315"/>
              </a:xfrm>
              <a:prstGeom prst="wedgeRoundRectCallout">
                <a:avLst>
                  <a:gd name="adj1" fmla="val 55730"/>
                  <a:gd name="adj2" fmla="val -48300"/>
                  <a:gd name="adj3" fmla="val 16667"/>
                </a:avLst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ular Callout 6">
                <a:extLst>
                  <a:ext uri="{FF2B5EF4-FFF2-40B4-BE49-F238E27FC236}">
                    <a16:creationId xmlns:a16="http://schemas.microsoft.com/office/drawing/2014/main" id="{10EBF623-A992-724F-A15B-EFFB2CDC41E5}"/>
                  </a:ext>
                </a:extLst>
              </p:cNvPr>
              <p:cNvSpPr/>
              <p:nvPr/>
            </p:nvSpPr>
            <p:spPr>
              <a:xfrm>
                <a:off x="8284030" y="3495461"/>
                <a:ext cx="3635833" cy="3113315"/>
              </a:xfrm>
              <a:prstGeom prst="wedgeRoundRectCallout">
                <a:avLst>
                  <a:gd name="adj1" fmla="val 55469"/>
                  <a:gd name="adj2" fmla="val 44500"/>
                  <a:gd name="adj3" fmla="val 1666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𝑬𝒙𝒑𝒓𝒆𝒔𝒔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𝟏𝟑𝟐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𝒑𝒓𝒐𝒅𝒖𝒄𝒕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𝒊𝒕𝒔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𝒑𝒓𝒊𝒎𝒆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𝒇𝒂𝒄𝒕𝒐𝒓𝒔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7" name="Rounded Rectangular Callout 6">
                <a:extLst>
                  <a:ext uri="{FF2B5EF4-FFF2-40B4-BE49-F238E27FC236}">
                    <a16:creationId xmlns:a16="http://schemas.microsoft.com/office/drawing/2014/main" id="{10EBF623-A992-724F-A15B-EFFB2CDC41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030" y="3495461"/>
                <a:ext cx="3635833" cy="3113315"/>
              </a:xfrm>
              <a:prstGeom prst="wedgeRoundRectCallout">
                <a:avLst>
                  <a:gd name="adj1" fmla="val 55469"/>
                  <a:gd name="adj2" fmla="val 44500"/>
                  <a:gd name="adj3" fmla="val 16667"/>
                </a:avLst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ular Callout 7">
                <a:extLst>
                  <a:ext uri="{FF2B5EF4-FFF2-40B4-BE49-F238E27FC236}">
                    <a16:creationId xmlns:a16="http://schemas.microsoft.com/office/drawing/2014/main" id="{3BE75BE1-ACD4-4F4C-9B87-16DCCB64817C}"/>
                  </a:ext>
                </a:extLst>
              </p:cNvPr>
              <p:cNvSpPr/>
              <p:nvPr/>
            </p:nvSpPr>
            <p:spPr>
              <a:xfrm>
                <a:off x="4278083" y="3495461"/>
                <a:ext cx="3635833" cy="3113315"/>
              </a:xfrm>
              <a:prstGeom prst="wedgeRoundRectCallout">
                <a:avLst>
                  <a:gd name="adj1" fmla="val 1239"/>
                  <a:gd name="adj2" fmla="val 55546"/>
                  <a:gd name="adj3" fmla="val 16667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𝑬𝒙𝒑𝒓𝒆𝒔𝒔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𝟏𝟏𝟎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𝒑𝒓𝒐𝒅𝒖𝒄𝒕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1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𝒊𝒕𝒔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𝒑𝒓𝒊𝒎𝒆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𝒇𝒂𝒄𝒕𝒐𝒓𝒔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8" name="Rounded Rectangular Callout 7">
                <a:extLst>
                  <a:ext uri="{FF2B5EF4-FFF2-40B4-BE49-F238E27FC236}">
                    <a16:creationId xmlns:a16="http://schemas.microsoft.com/office/drawing/2014/main" id="{3BE75BE1-ACD4-4F4C-9B87-16DCCB6481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083" y="3495461"/>
                <a:ext cx="3635833" cy="3113315"/>
              </a:xfrm>
              <a:prstGeom prst="wedgeRoundRectCallout">
                <a:avLst>
                  <a:gd name="adj1" fmla="val 1239"/>
                  <a:gd name="adj2" fmla="val 55546"/>
                  <a:gd name="adj3" fmla="val 16667"/>
                </a:avLst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990AE38-A891-1A45-81DC-8345CC407DE8}"/>
                  </a:ext>
                </a:extLst>
              </p14:cNvPr>
              <p14:cNvContentPartPr/>
              <p14:nvPr/>
            </p14:nvContentPartPr>
            <p14:xfrm>
              <a:off x="1207440" y="2317180"/>
              <a:ext cx="257760" cy="250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990AE38-A891-1A45-81DC-8345CC407DE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91600" y="2253820"/>
                <a:ext cx="289080" cy="37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1C2C93D-7600-564F-B1F6-349B70D34EE0}"/>
                  </a:ext>
                </a:extLst>
              </p14:cNvPr>
              <p14:cNvContentPartPr/>
              <p14:nvPr/>
            </p14:nvContentPartPr>
            <p14:xfrm>
              <a:off x="1689120" y="2343820"/>
              <a:ext cx="332280" cy="2426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1C2C93D-7600-564F-B1F6-349B70D34E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73280" y="2280460"/>
                <a:ext cx="363600" cy="36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61443B6-1344-2C43-827C-61BB82E244CA}"/>
                  </a:ext>
                </a:extLst>
              </p14:cNvPr>
              <p14:cNvContentPartPr/>
              <p14:nvPr/>
            </p14:nvContentPartPr>
            <p14:xfrm>
              <a:off x="2343600" y="2399620"/>
              <a:ext cx="143640" cy="178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61443B6-1344-2C43-827C-61BB82E244C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27760" y="2336260"/>
                <a:ext cx="174960" cy="3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55FC05A-CF7E-394D-B385-1FC557B0C131}"/>
                  </a:ext>
                </a:extLst>
              </p14:cNvPr>
              <p14:cNvContentPartPr/>
              <p14:nvPr/>
            </p14:nvContentPartPr>
            <p14:xfrm>
              <a:off x="2637000" y="2278660"/>
              <a:ext cx="258840" cy="2754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55FC05A-CF7E-394D-B385-1FC557B0C13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621160" y="2215300"/>
                <a:ext cx="290160" cy="40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6C9E950-88F1-424F-8FAD-5D96E5541BB4}"/>
                  </a:ext>
                </a:extLst>
              </p14:cNvPr>
              <p14:cNvContentPartPr/>
              <p14:nvPr/>
            </p14:nvContentPartPr>
            <p14:xfrm>
              <a:off x="851040" y="1318180"/>
              <a:ext cx="2704680" cy="17751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6C9E950-88F1-424F-8FAD-5D96E5541BB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41680" y="1308820"/>
                <a:ext cx="2723400" cy="179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4120C83-261C-1E4B-BB0F-74F898CCAFFE}"/>
                  </a:ext>
                </a:extLst>
              </p14:cNvPr>
              <p14:cNvContentPartPr/>
              <p14:nvPr/>
            </p14:nvContentPartPr>
            <p14:xfrm>
              <a:off x="9355682" y="1925126"/>
              <a:ext cx="2408040" cy="1139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4120C83-261C-1E4B-BB0F-74F898CCAFF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346322" y="1915766"/>
                <a:ext cx="2426760" cy="1158120"/>
              </a:xfrm>
              <a:prstGeom prst="rect">
                <a:avLst/>
              </a:prstGeom>
            </p:spPr>
          </p:pic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D7648AC-B95F-FC44-8535-542E33134FF0}"/>
              </a:ext>
            </a:extLst>
          </p:cNvPr>
          <p:cNvCxnSpPr/>
          <p:nvPr/>
        </p:nvCxnSpPr>
        <p:spPr>
          <a:xfrm>
            <a:off x="10367779" y="3123155"/>
            <a:ext cx="990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73AEA47-0C5D-6F43-BFE6-A5FC2C80F737}"/>
              </a:ext>
            </a:extLst>
          </p:cNvPr>
          <p:cNvCxnSpPr/>
          <p:nvPr/>
        </p:nvCxnSpPr>
        <p:spPr>
          <a:xfrm>
            <a:off x="10367779" y="3188469"/>
            <a:ext cx="990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1C800C5-00FB-D44C-87E2-0C86F4AFD726}"/>
                  </a:ext>
                </a:extLst>
              </p14:cNvPr>
              <p14:cNvContentPartPr/>
              <p14:nvPr/>
            </p14:nvContentPartPr>
            <p14:xfrm>
              <a:off x="9459552" y="2843846"/>
              <a:ext cx="498600" cy="2509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1C800C5-00FB-D44C-87E2-0C86F4AFD72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450192" y="2834486"/>
                <a:ext cx="517320" cy="26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BE1618D0-B99E-914D-AEB3-0F24C234B522}"/>
                  </a:ext>
                </a:extLst>
              </p14:cNvPr>
              <p14:cNvContentPartPr/>
              <p14:nvPr/>
            </p14:nvContentPartPr>
            <p14:xfrm>
              <a:off x="9552492" y="4308418"/>
              <a:ext cx="2073960" cy="19537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BE1618D0-B99E-914D-AEB3-0F24C234B52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543132" y="4299058"/>
                <a:ext cx="2092680" cy="1972440"/>
              </a:xfrm>
              <a:prstGeom prst="rect">
                <a:avLst/>
              </a:prstGeom>
            </p:spPr>
          </p:pic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37DAF6B-7F71-EB43-8873-E972CC59EC85}"/>
              </a:ext>
            </a:extLst>
          </p:cNvPr>
          <p:cNvCxnSpPr>
            <a:cxnSpLocks/>
          </p:cNvCxnSpPr>
          <p:nvPr/>
        </p:nvCxnSpPr>
        <p:spPr>
          <a:xfrm>
            <a:off x="10265561" y="6322770"/>
            <a:ext cx="13608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2C10BC-1BD2-A249-83E3-5A5B05538F6E}"/>
              </a:ext>
            </a:extLst>
          </p:cNvPr>
          <p:cNvCxnSpPr>
            <a:cxnSpLocks/>
          </p:cNvCxnSpPr>
          <p:nvPr/>
        </p:nvCxnSpPr>
        <p:spPr>
          <a:xfrm>
            <a:off x="10265561" y="6388084"/>
            <a:ext cx="13608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2D4CDA7-02A6-7B4F-B9CD-9A0B6CCD853F}"/>
              </a:ext>
            </a:extLst>
          </p:cNvPr>
          <p:cNvCxnSpPr>
            <a:cxnSpLocks/>
          </p:cNvCxnSpPr>
          <p:nvPr/>
        </p:nvCxnSpPr>
        <p:spPr>
          <a:xfrm>
            <a:off x="1534949" y="3169442"/>
            <a:ext cx="20207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D3BA985-5C99-154C-B322-7299DFC93C29}"/>
              </a:ext>
            </a:extLst>
          </p:cNvPr>
          <p:cNvCxnSpPr>
            <a:cxnSpLocks/>
          </p:cNvCxnSpPr>
          <p:nvPr/>
        </p:nvCxnSpPr>
        <p:spPr>
          <a:xfrm>
            <a:off x="1534949" y="3234756"/>
            <a:ext cx="20207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5C3D31-9835-7D4D-BFC2-D1309C084250}"/>
              </a:ext>
            </a:extLst>
          </p:cNvPr>
          <p:cNvGrpSpPr/>
          <p:nvPr/>
        </p:nvGrpSpPr>
        <p:grpSpPr>
          <a:xfrm>
            <a:off x="6216974" y="6276668"/>
            <a:ext cx="1287594" cy="61838"/>
            <a:chOff x="4858154" y="6452759"/>
            <a:chExt cx="2020771" cy="36129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CE9B824-CCF5-A345-BFA5-48C6466746FE}"/>
                </a:ext>
              </a:extLst>
            </p:cNvPr>
            <p:cNvCxnSpPr>
              <a:cxnSpLocks/>
            </p:cNvCxnSpPr>
            <p:nvPr/>
          </p:nvCxnSpPr>
          <p:spPr>
            <a:xfrm>
              <a:off x="4858154" y="6452759"/>
              <a:ext cx="202077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762C641-2302-0D44-B022-DA5D4CEAAD3D}"/>
                </a:ext>
              </a:extLst>
            </p:cNvPr>
            <p:cNvCxnSpPr>
              <a:cxnSpLocks/>
            </p:cNvCxnSpPr>
            <p:nvPr/>
          </p:nvCxnSpPr>
          <p:spPr>
            <a:xfrm>
              <a:off x="4858154" y="6488888"/>
              <a:ext cx="202077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D6A8AD4F-A445-5046-89CD-748085DA45B7}"/>
                  </a:ext>
                </a:extLst>
              </p14:cNvPr>
              <p14:cNvContentPartPr/>
              <p14:nvPr/>
            </p14:nvContentPartPr>
            <p14:xfrm>
              <a:off x="6152363" y="4358818"/>
              <a:ext cx="1246320" cy="18813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D6A8AD4F-A445-5046-89CD-748085DA45B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143003" y="4349458"/>
                <a:ext cx="1265040" cy="19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A92DC20F-1C93-DA47-A8F6-A66C985DD797}"/>
                  </a:ext>
                </a:extLst>
              </p14:cNvPr>
              <p14:cNvContentPartPr/>
              <p14:nvPr/>
            </p14:nvContentPartPr>
            <p14:xfrm>
              <a:off x="1026478" y="5157088"/>
              <a:ext cx="2211840" cy="7999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A92DC20F-1C93-DA47-A8F6-A66C985DD79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17118" y="5147728"/>
                <a:ext cx="2230560" cy="81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6A87355D-C85D-794A-A9C4-677B27980F77}"/>
              </a:ext>
            </a:extLst>
          </p:cNvPr>
          <p:cNvGrpSpPr/>
          <p:nvPr/>
        </p:nvGrpSpPr>
        <p:grpSpPr>
          <a:xfrm>
            <a:off x="1828419" y="6046999"/>
            <a:ext cx="1593666" cy="67991"/>
            <a:chOff x="4837606" y="6452759"/>
            <a:chExt cx="2041319" cy="7210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587CBD1-EBC2-7548-9059-D019329CA38E}"/>
                </a:ext>
              </a:extLst>
            </p:cNvPr>
            <p:cNvCxnSpPr>
              <a:cxnSpLocks/>
            </p:cNvCxnSpPr>
            <p:nvPr/>
          </p:nvCxnSpPr>
          <p:spPr>
            <a:xfrm>
              <a:off x="4858154" y="6452759"/>
              <a:ext cx="202077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B7CAE9F-FA56-EE41-BB81-B42F2F29DC7D}"/>
                </a:ext>
              </a:extLst>
            </p:cNvPr>
            <p:cNvCxnSpPr>
              <a:cxnSpLocks/>
            </p:cNvCxnSpPr>
            <p:nvPr/>
          </p:nvCxnSpPr>
          <p:spPr>
            <a:xfrm>
              <a:off x="4837606" y="6459969"/>
              <a:ext cx="202077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96B7E4EE-F5A2-EA45-ADA6-C7CB09153A8B}"/>
              </a:ext>
            </a:extLst>
          </p:cNvPr>
          <p:cNvSpPr txBox="1"/>
          <p:nvPr/>
        </p:nvSpPr>
        <p:spPr>
          <a:xfrm>
            <a:off x="308502" y="1043523"/>
            <a:ext cx="1349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Ali’s Answer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0A47EEC-9731-D04C-A8C7-E490A5622AFF}"/>
              </a:ext>
            </a:extLst>
          </p:cNvPr>
          <p:cNvSpPr txBox="1"/>
          <p:nvPr/>
        </p:nvSpPr>
        <p:spPr>
          <a:xfrm>
            <a:off x="351581" y="4431495"/>
            <a:ext cx="1515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Bilal’s Answer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5FC42AD-42BD-924B-99BA-E870DA4469E7}"/>
              </a:ext>
            </a:extLst>
          </p:cNvPr>
          <p:cNvSpPr txBox="1"/>
          <p:nvPr/>
        </p:nvSpPr>
        <p:spPr>
          <a:xfrm>
            <a:off x="4360007" y="4326961"/>
            <a:ext cx="1521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Cara’s Answer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88E3657-DE90-2C48-916C-A63ADCB60D44}"/>
              </a:ext>
            </a:extLst>
          </p:cNvPr>
          <p:cNvSpPr txBox="1"/>
          <p:nvPr/>
        </p:nvSpPr>
        <p:spPr>
          <a:xfrm>
            <a:off x="8367768" y="4326961"/>
            <a:ext cx="1603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Demi’s Answer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C96096D-8BF1-6F48-9F45-FB83A63D48C0}"/>
              </a:ext>
            </a:extLst>
          </p:cNvPr>
          <p:cNvSpPr txBox="1"/>
          <p:nvPr/>
        </p:nvSpPr>
        <p:spPr>
          <a:xfrm>
            <a:off x="8367768" y="1043523"/>
            <a:ext cx="1433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Ella’s Answer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A4480D4-0E3D-AE49-A0D5-F7216254719D}"/>
              </a:ext>
            </a:extLst>
          </p:cNvPr>
          <p:cNvSpPr txBox="1"/>
          <p:nvPr/>
        </p:nvSpPr>
        <p:spPr>
          <a:xfrm>
            <a:off x="4264371" y="444532"/>
            <a:ext cx="36674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Find the errors in each persons answer. </a:t>
            </a:r>
          </a:p>
          <a:p>
            <a:pPr algn="ctr"/>
            <a:endParaRPr lang="en-US" sz="2400" b="1" dirty="0">
              <a:solidFill>
                <a:srgbClr val="C00000"/>
              </a:solidFill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Answer the questions correctly. 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What do you notice about your answers?</a:t>
            </a:r>
          </a:p>
        </p:txBody>
      </p:sp>
    </p:spTree>
    <p:extLst>
      <p:ext uri="{BB962C8B-B14F-4D97-AF65-F5344CB8AC3E}">
        <p14:creationId xmlns:p14="http://schemas.microsoft.com/office/powerpoint/2010/main" val="1299566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76</Words>
  <Application>Microsoft Macintosh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</cp:revision>
  <dcterms:created xsi:type="dcterms:W3CDTF">2021-09-27T11:22:04Z</dcterms:created>
  <dcterms:modified xsi:type="dcterms:W3CDTF">2021-09-28T08:26:55Z</dcterms:modified>
</cp:coreProperties>
</file>