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5" r:id="rId6"/>
    <p:sldId id="262" r:id="rId7"/>
    <p:sldId id="261" r:id="rId8"/>
    <p:sldId id="266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6"/>
    <p:restoredTop sz="88169"/>
  </p:normalViewPr>
  <p:slideViewPr>
    <p:cSldViewPr snapToGrid="0" snapToObjects="1">
      <p:cViewPr varScale="1">
        <p:scale>
          <a:sx n="108" d="100"/>
          <a:sy n="108" d="100"/>
        </p:scale>
        <p:origin x="7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88136-6C2A-3C4B-8233-B14D00F612D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13535-41E7-6144-80D6-9FDF0A9F2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8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9431-8947-8A4F-B867-4E2358B6D8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350057-6924-AD4B-9A84-267E4F564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901D7-4338-BC48-BAB6-DEC680AF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78C54-7A61-2B47-BE1F-4F3BD98FB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6404D-E71A-F147-8FA8-2A15AAD6B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68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3C22-A4B2-C34E-AD13-028E3409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EEA2F-0C51-D843-A5A5-0981F5B76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7EEB-3949-4445-912A-7630C7362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21493-0204-5A42-9E53-33F70E9DD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F7B3A-758C-5040-82A1-67F6EBD7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19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40B2E-6BD5-DA42-A3F8-1D9BBA3F2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6CE61-C3DA-B94F-9C23-D26139B18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27C02-1213-1C4E-B77D-15315F3B2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3E077-43FB-094A-AA61-0F5B3056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EC6D0-BAD5-0A46-97F7-7CE4DBCBC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96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8EE48-186B-B740-8594-B034CA143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25059-B04D-EF47-8261-4DD1C65B1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BF1DF-6F01-5B42-ACB3-BBED41070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0ACD3-E340-854D-81CA-03176950C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9F431-4BA8-8A4D-A6AD-921262D4F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D2D62-A6A3-3540-8A9B-6AC15C5DD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4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378C1-B185-A14C-8B6D-E99B86F8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5D4E0-86C5-C84B-A7C9-755E7D714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2D4D24-5F47-4A44-9FF5-7DC76D5F9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C0F6E4-2157-7D4F-BD56-BCCBF907AF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8C445C-A067-0148-B42A-66E7698F70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F139DC-4EC2-7744-BA35-6628B6E25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8F412-8CFF-EA4C-AAD9-54E06EAF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A4EFB6-56EF-524F-B4F2-E33CCC29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6A1E5-1248-4845-AE5A-C217AE8B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AD3764-DAB1-234A-AC22-FD41583A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C390B-48DD-BE4C-AD23-BAA29ABC4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71918A-F296-3A4D-B021-A3EF1A245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8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DADBE2-4CB7-2148-A73D-3A1FD77C7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45604D-4A81-6D4E-865A-8EA733CED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72F04-75F3-7A4D-ACF0-1E9B7BCDA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18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58A7F-3664-2342-A0E4-D0F624CC1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91CF1-BD81-1F4E-A1F5-54E7777A9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83499-A4E0-EA42-B175-114DDFAE1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DC886C-283A-884B-88AC-235BFBAD4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5DF76-BE55-8446-8783-67E78C8AA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C1C58-421B-034F-A905-04B382582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8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29871-8B4F-E949-8454-27B25951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F76AE1-B685-3D40-B658-2E8B4E0AD9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30AF2-54B7-AB4B-8A63-FCC6E9EFD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3C8AB-CB2A-AE4D-A454-38676322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F74382-E0A0-354F-897E-1A0E3A06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D99798-AF01-0D43-8F18-7A60B8F39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473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EC51F-0642-794B-84EC-9CE13640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E2D96-9DE3-9242-A174-5DE2EEADE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5F542-9D47-574B-882D-E468C926E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9CFD5-E83C-A247-B520-AF9711CB4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5BF56-68AB-3244-8F96-3F2782CBA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90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414BA8-5339-9D4F-9149-0C11E95EC0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7D52A-A0A0-D049-9443-530C299F0C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AA0C5-1196-D745-8B7F-5B93DE72D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083C6-7B97-2D4C-9BB5-CD6B8D91C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11CA6-7B09-2B46-99FD-5A983575F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1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5D0C4C-C952-F548-94B0-D800AC7B6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8C7E4-22BB-F047-A8F8-1602178B4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D371D-F424-7F40-9A2F-FD16D1E790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A2A98-883A-9F4E-89CC-1CC94AE29088}" type="datetimeFigureOut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65A33-8629-8045-8237-767BA11BD7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0268F-8307-BA4F-8874-D6C6DE40F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22254-B81E-754D-BFF5-B0764481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1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3" Type="http://schemas.openxmlformats.org/officeDocument/2006/relationships/image" Target="../media/image410.png"/><Relationship Id="rId7" Type="http://schemas.openxmlformats.org/officeDocument/2006/relationships/image" Target="../media/image45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0.png"/><Relationship Id="rId11" Type="http://schemas.openxmlformats.org/officeDocument/2006/relationships/image" Target="../media/image490.png"/><Relationship Id="rId5" Type="http://schemas.openxmlformats.org/officeDocument/2006/relationships/image" Target="../media/image430.png"/><Relationship Id="rId10" Type="http://schemas.openxmlformats.org/officeDocument/2006/relationships/image" Target="../media/image480.png"/><Relationship Id="rId4" Type="http://schemas.openxmlformats.org/officeDocument/2006/relationships/image" Target="../media/image420.png"/><Relationship Id="rId9" Type="http://schemas.openxmlformats.org/officeDocument/2006/relationships/image" Target="../media/image47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3" Type="http://schemas.openxmlformats.org/officeDocument/2006/relationships/image" Target="../media/image510.png"/><Relationship Id="rId7" Type="http://schemas.openxmlformats.org/officeDocument/2006/relationships/image" Target="../media/image55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0.png"/><Relationship Id="rId5" Type="http://schemas.openxmlformats.org/officeDocument/2006/relationships/image" Target="../media/image530.png"/><Relationship Id="rId4" Type="http://schemas.openxmlformats.org/officeDocument/2006/relationships/image" Target="../media/image520.png"/><Relationship Id="rId9" Type="http://schemas.openxmlformats.org/officeDocument/2006/relationships/image" Target="../media/image5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F7C154-BAA0-F649-86DC-7BA9E1E30276}"/>
              </a:ext>
            </a:extLst>
          </p:cNvPr>
          <p:cNvSpPr/>
          <p:nvPr/>
        </p:nvSpPr>
        <p:spPr>
          <a:xfrm>
            <a:off x="4256312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BA95F1-D606-FE40-88E3-DAFE4F395EEB}"/>
              </a:ext>
            </a:extLst>
          </p:cNvPr>
          <p:cNvSpPr/>
          <p:nvPr/>
        </p:nvSpPr>
        <p:spPr>
          <a:xfrm>
            <a:off x="6498771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5E924A-9F22-3A42-A095-9CA2BB84D1CE}"/>
              </a:ext>
            </a:extLst>
          </p:cNvPr>
          <p:cNvSpPr txBox="1"/>
          <p:nvPr/>
        </p:nvSpPr>
        <p:spPr>
          <a:xfrm>
            <a:off x="304800" y="836746"/>
            <a:ext cx="1153701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of the “input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 output” results below is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incorrect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for the function machine below?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49C88179-476A-0D49-9371-3DFF8159F1EC}"/>
                  </a:ext>
                </a:extLst>
              </p:cNvPr>
              <p:cNvSpPr/>
              <p:nvPr/>
            </p:nvSpPr>
            <p:spPr>
              <a:xfrm>
                <a:off x="111356" y="5522807"/>
                <a:ext cx="5930214" cy="1240352"/>
              </a:xfrm>
              <a:prstGeom prst="roundRect">
                <a:avLst>
                  <a:gd name="adj" fmla="val 1772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800" b="1" i="1" dirty="0">
                    <a:solidFill>
                      <a:sysClr val="windowText" lastClr="000000"/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GB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−</m:t>
                    </m:r>
                    <m:r>
                      <a:rPr lang="en-GB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𝟏</m:t>
                    </m:r>
                    <m:r>
                      <a:rPr lang="en-US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  </m:t>
                    </m:r>
                    <m:r>
                      <a:rPr lang="en-GB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−</m:t>
                    </m:r>
                    <m:r>
                      <a:rPr lang="en-GB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𝟖</m:t>
                    </m:r>
                  </m:oMath>
                </a14:m>
                <a:endParaRPr lang="en-US" sz="4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49C88179-476A-0D49-9371-3DFF8159F1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56" y="5522807"/>
                <a:ext cx="5930214" cy="1240352"/>
              </a:xfrm>
              <a:prstGeom prst="roundRect">
                <a:avLst>
                  <a:gd name="adj" fmla="val 17721"/>
                </a:avLst>
              </a:prstGeom>
              <a:blipFill>
                <a:blip r:embed="rId2"/>
                <a:stretch>
                  <a:fillRect b="-99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7A7C89B8-D4F7-834F-9BE0-D635D0F8C5FC}"/>
                  </a:ext>
                </a:extLst>
              </p:cNvPr>
              <p:cNvSpPr/>
              <p:nvPr/>
            </p:nvSpPr>
            <p:spPr>
              <a:xfrm>
                <a:off x="6156314" y="5526553"/>
                <a:ext cx="5930214" cy="1240352"/>
              </a:xfrm>
              <a:prstGeom prst="roundRect">
                <a:avLst>
                  <a:gd name="adj" fmla="val 1772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4800" b="1" dirty="0">
                    <a:solidFill>
                      <a:sysClr val="windowText" lastClr="000000"/>
                    </a:solidFill>
                    <a:sym typeface="Wingdings" pitchFamily="2" charset="2"/>
                  </a:rPr>
                  <a:t>0</a:t>
                </a:r>
                <a14:m>
                  <m:oMath xmlns:m="http://schemas.openxmlformats.org/officeDocument/2006/math">
                    <m:r>
                      <a:rPr lang="en-US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  </m:t>
                    </m:r>
                    <m:r>
                      <a:rPr lang="en-GB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−</m:t>
                    </m:r>
                    <m:r>
                      <a:rPr lang="en-GB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𝟑</m:t>
                    </m:r>
                  </m:oMath>
                </a14:m>
                <a:endParaRPr lang="en-US" sz="4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7A7C89B8-D4F7-834F-9BE0-D635D0F8C5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314" y="5526553"/>
                <a:ext cx="5930214" cy="1240352"/>
              </a:xfrm>
              <a:prstGeom prst="roundRect">
                <a:avLst>
                  <a:gd name="adj" fmla="val 17721"/>
                </a:avLst>
              </a:prstGeom>
              <a:blipFill>
                <a:blip r:embed="rId3"/>
                <a:stretch>
                  <a:fillRect b="-7843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92E37BA9-9773-C047-9DF4-624A4827B550}"/>
                  </a:ext>
                </a:extLst>
              </p:cNvPr>
              <p:cNvSpPr/>
              <p:nvPr/>
            </p:nvSpPr>
            <p:spPr>
              <a:xfrm>
                <a:off x="111356" y="4205767"/>
                <a:ext cx="5930214" cy="1240352"/>
              </a:xfrm>
              <a:prstGeom prst="roundRect">
                <a:avLst>
                  <a:gd name="adj" fmla="val 1772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𝟕</m:t>
                      </m:r>
                      <m:r>
                        <a:rPr lang="en-US" sz="48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 </m:t>
                      </m:r>
                      <m:r>
                        <a:rPr lang="en-US" sz="48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𝟕𝟒</m:t>
                      </m:r>
                    </m:oMath>
                  </m:oMathPara>
                </a14:m>
                <a:endParaRPr kumimoji="0" lang="en-US" sz="4800" b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92E37BA9-9773-C047-9DF4-624A4827B5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56" y="4205767"/>
                <a:ext cx="5930214" cy="1240352"/>
              </a:xfrm>
              <a:prstGeom prst="roundRect">
                <a:avLst>
                  <a:gd name="adj" fmla="val 17721"/>
                </a:avLst>
              </a:prstGeom>
              <a:blipFill>
                <a:blip r:embed="rId4"/>
                <a:stretch>
                  <a:fillRect b="-98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F1F9E1D3-8572-A547-8C4D-FB554F6AE0A4}"/>
                  </a:ext>
                </a:extLst>
              </p:cNvPr>
              <p:cNvSpPr/>
              <p:nvPr/>
            </p:nvSpPr>
            <p:spPr>
              <a:xfrm>
                <a:off x="6156314" y="4209513"/>
                <a:ext cx="5930214" cy="1240352"/>
              </a:xfrm>
              <a:prstGeom prst="roundRect">
                <a:avLst>
                  <a:gd name="adj" fmla="val 1772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GB" sz="4800" b="1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𝟏</m:t>
                        </m:r>
                      </m:num>
                      <m:den>
                        <m:r>
                          <a:rPr lang="en-GB" sz="4800" b="1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800" b="1" i="1" dirty="0">
                    <a:solidFill>
                      <a:sysClr val="windowText" lastClr="000000"/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</m:t>
                    </m:r>
                  </m:oMath>
                </a14:m>
                <a:r>
                  <a:rPr lang="en-US" sz="4800" b="1" dirty="0">
                    <a:solidFill>
                      <a:sysClr val="windowText" lastClr="000000"/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GB" sz="4800" b="1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𝟓</m:t>
                        </m:r>
                      </m:num>
                      <m:den>
                        <m:r>
                          <a:rPr lang="en-GB" sz="4800" b="1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𝟐</m:t>
                        </m:r>
                      </m:den>
                    </m:f>
                  </m:oMath>
                </a14:m>
                <a:endParaRPr lang="en-US" sz="4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F1F9E1D3-8572-A547-8C4D-FB554F6AE0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314" y="4209513"/>
                <a:ext cx="5930214" cy="1240352"/>
              </a:xfrm>
              <a:prstGeom prst="roundRect">
                <a:avLst>
                  <a:gd name="adj" fmla="val 17721"/>
                </a:avLst>
              </a:prstGeom>
              <a:blipFill>
                <a:blip r:embed="rId5"/>
                <a:stretch>
                  <a:fillRect b="-396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/>
              <p:nvPr/>
            </p:nvSpPr>
            <p:spPr>
              <a:xfrm>
                <a:off x="4376058" y="2659572"/>
                <a:ext cx="94416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058" y="2659572"/>
                <a:ext cx="944168" cy="553998"/>
              </a:xfrm>
              <a:prstGeom prst="rect">
                <a:avLst/>
              </a:prstGeom>
              <a:blipFill>
                <a:blip r:embed="rId6"/>
                <a:stretch>
                  <a:fillRect l="-7895" r="-9211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0BBC4C-0E83-2945-B42C-021455C30F3D}"/>
                  </a:ext>
                </a:extLst>
              </p:cNvPr>
              <p:cNvSpPr txBox="1"/>
              <p:nvPr/>
            </p:nvSpPr>
            <p:spPr>
              <a:xfrm>
                <a:off x="6716487" y="2659572"/>
                <a:ext cx="70371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0BBC4C-0E83-2945-B42C-021455C30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487" y="2659572"/>
                <a:ext cx="703719" cy="553998"/>
              </a:xfrm>
              <a:prstGeom prst="rect">
                <a:avLst/>
              </a:prstGeom>
              <a:blipFill>
                <a:blip r:embed="rId7"/>
                <a:stretch>
                  <a:fillRect l="-1754" r="-14035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40A27462-C923-ED44-AE71-9967D6D5EB4C}"/>
              </a:ext>
            </a:extLst>
          </p:cNvPr>
          <p:cNvSpPr/>
          <p:nvPr/>
        </p:nvSpPr>
        <p:spPr>
          <a:xfrm>
            <a:off x="2013853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</a:rPr>
              <a:t>input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B91A8-74A7-E34E-8690-F29F49B6BF76}"/>
              </a:ext>
            </a:extLst>
          </p:cNvPr>
          <p:cNvSpPr/>
          <p:nvPr/>
        </p:nvSpPr>
        <p:spPr>
          <a:xfrm>
            <a:off x="8741230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</a:rPr>
              <a:t>output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3E2561-9DFA-C947-AE6F-61B610851A86}"/>
              </a:ext>
            </a:extLst>
          </p:cNvPr>
          <p:cNvCxnSpPr/>
          <p:nvPr/>
        </p:nvCxnSpPr>
        <p:spPr>
          <a:xfrm>
            <a:off x="3254824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E70756-8568-7A41-8103-885498DFCA79}"/>
              </a:ext>
            </a:extLst>
          </p:cNvPr>
          <p:cNvCxnSpPr/>
          <p:nvPr/>
        </p:nvCxnSpPr>
        <p:spPr>
          <a:xfrm>
            <a:off x="5497283" y="2947277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25488-9DEF-1D43-B0FD-C79A6896CC16}"/>
              </a:ext>
            </a:extLst>
          </p:cNvPr>
          <p:cNvCxnSpPr/>
          <p:nvPr/>
        </p:nvCxnSpPr>
        <p:spPr>
          <a:xfrm>
            <a:off x="7739742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BB229338-0011-4E72-9CA4-22511A0FC313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E6A6100-A67E-49E6-9959-525E46299654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36578E9-5920-4243-81B9-C4DC20D2720E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3A891A-CB42-4CFD-AA6F-329BFF39D58B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13809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F7C154-BAA0-F649-86DC-7BA9E1E30276}"/>
              </a:ext>
            </a:extLst>
          </p:cNvPr>
          <p:cNvSpPr/>
          <p:nvPr/>
        </p:nvSpPr>
        <p:spPr>
          <a:xfrm>
            <a:off x="4256312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BA95F1-D606-FE40-88E3-DAFE4F395EEB}"/>
              </a:ext>
            </a:extLst>
          </p:cNvPr>
          <p:cNvSpPr/>
          <p:nvPr/>
        </p:nvSpPr>
        <p:spPr>
          <a:xfrm>
            <a:off x="6498771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5E924A-9F22-3A42-A095-9CA2BB84D1CE}"/>
                  </a:ext>
                </a:extLst>
              </p:cNvPr>
              <p:cNvSpPr txBox="1"/>
              <p:nvPr/>
            </p:nvSpPr>
            <p:spPr>
              <a:xfrm>
                <a:off x="304800" y="836746"/>
                <a:ext cx="11537010" cy="120032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600" b="1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For the function machine below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600" b="1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What is the input if the output is </a:t>
                </a:r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600" b="1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US" sz="3600" b="1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 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5E924A-9F22-3A42-A095-9CA2BB84D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836746"/>
                <a:ext cx="11537010" cy="1200329"/>
              </a:xfrm>
              <a:prstGeom prst="rect">
                <a:avLst/>
              </a:prstGeom>
              <a:blipFill>
                <a:blip r:embed="rId2"/>
                <a:stretch>
                  <a:fillRect t="-6250" b="-17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49C88179-476A-0D49-9371-3DFF8159F1EC}"/>
                  </a:ext>
                </a:extLst>
              </p:cNvPr>
              <p:cNvSpPr/>
              <p:nvPr/>
            </p:nvSpPr>
            <p:spPr>
              <a:xfrm>
                <a:off x="111356" y="5522807"/>
                <a:ext cx="5930214" cy="1240352"/>
              </a:xfrm>
              <a:prstGeom prst="roundRect">
                <a:avLst>
                  <a:gd name="adj" fmla="val 1772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800" b="1" i="1" dirty="0">
                    <a:solidFill>
                      <a:sysClr val="windowText" lastClr="000000"/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GB" sz="48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𝟐</m:t>
                    </m:r>
                  </m:oMath>
                </a14:m>
                <a:endParaRPr lang="en-US" sz="4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49C88179-476A-0D49-9371-3DFF8159F1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56" y="5522807"/>
                <a:ext cx="5930214" cy="1240352"/>
              </a:xfrm>
              <a:prstGeom prst="roundRect">
                <a:avLst>
                  <a:gd name="adj" fmla="val 17721"/>
                </a:avLst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7A7C89B8-D4F7-834F-9BE0-D635D0F8C5FC}"/>
                  </a:ext>
                </a:extLst>
              </p:cNvPr>
              <p:cNvSpPr/>
              <p:nvPr/>
            </p:nvSpPr>
            <p:spPr>
              <a:xfrm>
                <a:off x="6156314" y="5526553"/>
                <a:ext cx="5930214" cy="1240352"/>
              </a:xfrm>
              <a:prstGeom prst="roundRect">
                <a:avLst>
                  <a:gd name="adj" fmla="val 17721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−</m:t>
                      </m:r>
                      <m:r>
                        <a:rPr lang="en-GB" sz="48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𝟑𝟐</m:t>
                      </m:r>
                    </m:oMath>
                  </m:oMathPara>
                </a14:m>
                <a:endParaRPr lang="en-US" sz="4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7A7C89B8-D4F7-834F-9BE0-D635D0F8C5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314" y="5526553"/>
                <a:ext cx="5930214" cy="1240352"/>
              </a:xfrm>
              <a:prstGeom prst="roundRect">
                <a:avLst>
                  <a:gd name="adj" fmla="val 17721"/>
                </a:avLst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92E37BA9-9773-C047-9DF4-624A4827B550}"/>
                  </a:ext>
                </a:extLst>
              </p:cNvPr>
              <p:cNvSpPr/>
              <p:nvPr/>
            </p:nvSpPr>
            <p:spPr>
              <a:xfrm>
                <a:off x="111356" y="4205767"/>
                <a:ext cx="5930214" cy="1240352"/>
              </a:xfrm>
              <a:prstGeom prst="roundRect">
                <a:avLst>
                  <a:gd name="adj" fmla="val 17721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GB" sz="32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𝟏</m:t>
                          </m:r>
                        </m:num>
                        <m:den>
                          <m:r>
                            <a:rPr lang="en-GB" sz="32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en-US" sz="4800" b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92E37BA9-9773-C047-9DF4-624A4827B5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56" y="4205767"/>
                <a:ext cx="5930214" cy="1240352"/>
              </a:xfrm>
              <a:prstGeom prst="roundRect">
                <a:avLst>
                  <a:gd name="adj" fmla="val 17721"/>
                </a:avLst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F1F9E1D3-8572-A547-8C4D-FB554F6AE0A4}"/>
                  </a:ext>
                </a:extLst>
              </p:cNvPr>
              <p:cNvSpPr/>
              <p:nvPr/>
            </p:nvSpPr>
            <p:spPr>
              <a:xfrm>
                <a:off x="6156314" y="4209513"/>
                <a:ext cx="5930214" cy="1240352"/>
              </a:xfrm>
              <a:prstGeom prst="roundRect">
                <a:avLst>
                  <a:gd name="adj" fmla="val 1772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−</m:t>
                      </m:r>
                      <m:r>
                        <a:rPr lang="en-GB" sz="48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𝟐</m:t>
                      </m:r>
                    </m:oMath>
                  </m:oMathPara>
                </a14:m>
                <a:endParaRPr lang="en-US" sz="4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F1F9E1D3-8572-A547-8C4D-FB554F6AE0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314" y="4209513"/>
                <a:ext cx="5930214" cy="1240352"/>
              </a:xfrm>
              <a:prstGeom prst="roundRect">
                <a:avLst>
                  <a:gd name="adj" fmla="val 17721"/>
                </a:avLst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/>
              <p:nvPr/>
            </p:nvSpPr>
            <p:spPr>
              <a:xfrm>
                <a:off x="4376058" y="2659572"/>
                <a:ext cx="6892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058" y="2659572"/>
                <a:ext cx="689291" cy="553998"/>
              </a:xfrm>
              <a:prstGeom prst="rect">
                <a:avLst/>
              </a:prstGeom>
              <a:blipFill>
                <a:blip r:embed="rId7"/>
                <a:stretch>
                  <a:fillRect l="-10909" r="-14545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0BBC4C-0E83-2945-B42C-021455C30F3D}"/>
                  </a:ext>
                </a:extLst>
              </p:cNvPr>
              <p:cNvSpPr txBox="1"/>
              <p:nvPr/>
            </p:nvSpPr>
            <p:spPr>
              <a:xfrm>
                <a:off x="6716487" y="2659572"/>
                <a:ext cx="70371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0BBC4C-0E83-2945-B42C-021455C30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487" y="2659572"/>
                <a:ext cx="703719" cy="553998"/>
              </a:xfrm>
              <a:prstGeom prst="rect">
                <a:avLst/>
              </a:prstGeom>
              <a:blipFill>
                <a:blip r:embed="rId8"/>
                <a:stretch>
                  <a:fillRect l="-12281" r="-14035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40A27462-C923-ED44-AE71-9967D6D5EB4C}"/>
              </a:ext>
            </a:extLst>
          </p:cNvPr>
          <p:cNvSpPr/>
          <p:nvPr/>
        </p:nvSpPr>
        <p:spPr>
          <a:xfrm>
            <a:off x="2013853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</a:rPr>
              <a:t>input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B91A8-74A7-E34E-8690-F29F49B6BF76}"/>
              </a:ext>
            </a:extLst>
          </p:cNvPr>
          <p:cNvSpPr/>
          <p:nvPr/>
        </p:nvSpPr>
        <p:spPr>
          <a:xfrm>
            <a:off x="8741230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</a:rPr>
              <a:t>output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3E2561-9DFA-C947-AE6F-61B610851A86}"/>
              </a:ext>
            </a:extLst>
          </p:cNvPr>
          <p:cNvCxnSpPr/>
          <p:nvPr/>
        </p:nvCxnSpPr>
        <p:spPr>
          <a:xfrm>
            <a:off x="3254824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E70756-8568-7A41-8103-885498DFCA79}"/>
              </a:ext>
            </a:extLst>
          </p:cNvPr>
          <p:cNvCxnSpPr/>
          <p:nvPr/>
        </p:nvCxnSpPr>
        <p:spPr>
          <a:xfrm>
            <a:off x="5497283" y="2947277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25488-9DEF-1D43-B0FD-C79A6896CC16}"/>
              </a:ext>
            </a:extLst>
          </p:cNvPr>
          <p:cNvCxnSpPr/>
          <p:nvPr/>
        </p:nvCxnSpPr>
        <p:spPr>
          <a:xfrm>
            <a:off x="7739742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635FE6D7-8061-494F-85A0-05E305BB0C2A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1A60F1F-D4AD-4386-9295-FE4BD38ED859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B93D8BE-E468-4651-8248-BF786A0371C5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09E5EA3-5969-4A37-9B99-0E721C56C732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46517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F7C154-BAA0-F649-86DC-7BA9E1E30276}"/>
              </a:ext>
            </a:extLst>
          </p:cNvPr>
          <p:cNvSpPr/>
          <p:nvPr/>
        </p:nvSpPr>
        <p:spPr>
          <a:xfrm>
            <a:off x="4256312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BA95F1-D606-FE40-88E3-DAFE4F395EEB}"/>
              </a:ext>
            </a:extLst>
          </p:cNvPr>
          <p:cNvSpPr/>
          <p:nvPr/>
        </p:nvSpPr>
        <p:spPr>
          <a:xfrm>
            <a:off x="6498771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/>
              </a:rPr>
              <a:t>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5E924A-9F22-3A42-A095-9CA2BB84D1CE}"/>
              </a:ext>
            </a:extLst>
          </p:cNvPr>
          <p:cNvSpPr txBox="1"/>
          <p:nvPr/>
        </p:nvSpPr>
        <p:spPr>
          <a:xfrm>
            <a:off x="304800" y="1113745"/>
            <a:ext cx="1153701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of the pair of rules below </a:t>
            </a:r>
            <a:r>
              <a:rPr kumimoji="0" lang="en-GB" sz="36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not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 9 onto 2?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9C88179-476A-0D49-9371-3DFF8159F1EC}"/>
              </a:ext>
            </a:extLst>
          </p:cNvPr>
          <p:cNvSpPr/>
          <p:nvPr/>
        </p:nvSpPr>
        <p:spPr>
          <a:xfrm>
            <a:off x="111356" y="552280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A7C89B8-D4F7-834F-9BE0-D635D0F8C5FC}"/>
              </a:ext>
            </a:extLst>
          </p:cNvPr>
          <p:cNvSpPr/>
          <p:nvPr/>
        </p:nvSpPr>
        <p:spPr>
          <a:xfrm>
            <a:off x="6156314" y="552655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2E37BA9-9773-C047-9DF4-624A4827B550}"/>
              </a:ext>
            </a:extLst>
          </p:cNvPr>
          <p:cNvSpPr/>
          <p:nvPr/>
        </p:nvSpPr>
        <p:spPr>
          <a:xfrm>
            <a:off x="111356" y="420576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1F9E1D3-8572-A547-8C4D-FB554F6AE0A4}"/>
              </a:ext>
            </a:extLst>
          </p:cNvPr>
          <p:cNvSpPr/>
          <p:nvPr/>
        </p:nvSpPr>
        <p:spPr>
          <a:xfrm>
            <a:off x="6156314" y="420951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/>
              <p:nvPr/>
            </p:nvSpPr>
            <p:spPr>
              <a:xfrm>
                <a:off x="4696777" y="2670278"/>
                <a:ext cx="29976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777" y="2670278"/>
                <a:ext cx="299762" cy="553998"/>
              </a:xfrm>
              <a:prstGeom prst="rect">
                <a:avLst/>
              </a:prstGeom>
              <a:blipFill>
                <a:blip r:embed="rId2"/>
                <a:stretch>
                  <a:fillRect l="-32000" r="-32000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0BBC4C-0E83-2945-B42C-021455C30F3D}"/>
                  </a:ext>
                </a:extLst>
              </p:cNvPr>
              <p:cNvSpPr txBox="1"/>
              <p:nvPr/>
            </p:nvSpPr>
            <p:spPr>
              <a:xfrm>
                <a:off x="6939236" y="2670278"/>
                <a:ext cx="29976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0BBC4C-0E83-2945-B42C-021455C30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9236" y="2670278"/>
                <a:ext cx="299762" cy="553998"/>
              </a:xfrm>
              <a:prstGeom prst="rect">
                <a:avLst/>
              </a:prstGeom>
              <a:blipFill>
                <a:blip r:embed="rId3"/>
                <a:stretch>
                  <a:fillRect l="-33333" r="-3333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40A27462-C923-ED44-AE71-9967D6D5EB4C}"/>
              </a:ext>
            </a:extLst>
          </p:cNvPr>
          <p:cNvSpPr/>
          <p:nvPr/>
        </p:nvSpPr>
        <p:spPr>
          <a:xfrm>
            <a:off x="2013853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B91A8-74A7-E34E-8690-F29F49B6BF76}"/>
              </a:ext>
            </a:extLst>
          </p:cNvPr>
          <p:cNvSpPr/>
          <p:nvPr/>
        </p:nvSpPr>
        <p:spPr>
          <a:xfrm>
            <a:off x="8741230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3E2561-9DFA-C947-AE6F-61B610851A86}"/>
              </a:ext>
            </a:extLst>
          </p:cNvPr>
          <p:cNvCxnSpPr/>
          <p:nvPr/>
        </p:nvCxnSpPr>
        <p:spPr>
          <a:xfrm>
            <a:off x="3254824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E70756-8568-7A41-8103-885498DFCA79}"/>
              </a:ext>
            </a:extLst>
          </p:cNvPr>
          <p:cNvCxnSpPr/>
          <p:nvPr/>
        </p:nvCxnSpPr>
        <p:spPr>
          <a:xfrm>
            <a:off x="5497283" y="2947277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25488-9DEF-1D43-B0FD-C79A6896CC16}"/>
              </a:ext>
            </a:extLst>
          </p:cNvPr>
          <p:cNvCxnSpPr/>
          <p:nvPr/>
        </p:nvCxnSpPr>
        <p:spPr>
          <a:xfrm>
            <a:off x="7739742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F3587B6-3BD7-5E4E-BF26-DA627DA4F31C}"/>
                  </a:ext>
                </a:extLst>
              </p:cNvPr>
              <p:cNvSpPr/>
              <p:nvPr/>
            </p:nvSpPr>
            <p:spPr>
              <a:xfrm>
                <a:off x="1248325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F3587B6-3BD7-5E4E-BF26-DA627DA4F3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325" y="4339426"/>
                <a:ext cx="1240971" cy="9316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82FE3D3-C192-C648-BECA-60E057BD8233}"/>
                  </a:ext>
                </a:extLst>
              </p:cNvPr>
              <p:cNvSpPr/>
              <p:nvPr/>
            </p:nvSpPr>
            <p:spPr>
              <a:xfrm>
                <a:off x="349078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82FE3D3-C192-C648-BECA-60E057BD82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784" y="4339426"/>
                <a:ext cx="1240971" cy="9316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B80F6C2-2683-CB49-8B60-42AEB9A802BC}"/>
              </a:ext>
            </a:extLst>
          </p:cNvPr>
          <p:cNvCxnSpPr/>
          <p:nvPr/>
        </p:nvCxnSpPr>
        <p:spPr>
          <a:xfrm>
            <a:off x="2489296" y="480526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849DD2C-69AA-4144-A194-DBF52505F5A5}"/>
                  </a:ext>
                </a:extLst>
              </p:cNvPr>
              <p:cNvSpPr/>
              <p:nvPr/>
            </p:nvSpPr>
            <p:spPr>
              <a:xfrm>
                <a:off x="1248325" y="5691970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849DD2C-69AA-4144-A194-DBF52505F5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325" y="5691970"/>
                <a:ext cx="1240971" cy="9316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CE323D8-5047-3D47-862B-77DA290DD1F4}"/>
                  </a:ext>
                </a:extLst>
              </p:cNvPr>
              <p:cNvSpPr/>
              <p:nvPr/>
            </p:nvSpPr>
            <p:spPr>
              <a:xfrm>
                <a:off x="3490784" y="5691970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CE323D8-5047-3D47-862B-77DA290DD1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784" y="5691970"/>
                <a:ext cx="1240971" cy="9316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D3C3F4B-8153-3E45-B6CE-1403527CB70A}"/>
              </a:ext>
            </a:extLst>
          </p:cNvPr>
          <p:cNvCxnSpPr/>
          <p:nvPr/>
        </p:nvCxnSpPr>
        <p:spPr>
          <a:xfrm>
            <a:off x="2489296" y="615780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399EF81-9615-5D41-AF22-046F6D303081}"/>
                  </a:ext>
                </a:extLst>
              </p:cNvPr>
              <p:cNvSpPr/>
              <p:nvPr/>
            </p:nvSpPr>
            <p:spPr>
              <a:xfrm>
                <a:off x="7460245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399EF81-9615-5D41-AF22-046F6D3030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45" y="4339426"/>
                <a:ext cx="1240971" cy="9316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840D92-4446-4748-A523-A0E3187AA617}"/>
                  </a:ext>
                </a:extLst>
              </p:cNvPr>
              <p:cNvSpPr/>
              <p:nvPr/>
            </p:nvSpPr>
            <p:spPr>
              <a:xfrm>
                <a:off x="970270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840D92-4446-4748-A523-A0E3187AA6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704" y="4339426"/>
                <a:ext cx="1240971" cy="9316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D234D81-A30B-E74A-B06D-43794EEF07BE}"/>
              </a:ext>
            </a:extLst>
          </p:cNvPr>
          <p:cNvCxnSpPr/>
          <p:nvPr/>
        </p:nvCxnSpPr>
        <p:spPr>
          <a:xfrm>
            <a:off x="8701216" y="480526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161FDA5-FBDA-A74F-A772-48AFC5565D38}"/>
                  </a:ext>
                </a:extLst>
              </p:cNvPr>
              <p:cNvSpPr/>
              <p:nvPr/>
            </p:nvSpPr>
            <p:spPr>
              <a:xfrm>
                <a:off x="7460245" y="569263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-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−10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161FDA5-FBDA-A74F-A772-48AFC5565D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45" y="5692636"/>
                <a:ext cx="1240971" cy="9316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B3A12F1-EC58-7A49-A2FF-9B29F8C44A23}"/>
                  </a:ext>
                </a:extLst>
              </p:cNvPr>
              <p:cNvSpPr/>
              <p:nvPr/>
            </p:nvSpPr>
            <p:spPr>
              <a:xfrm>
                <a:off x="9702704" y="569263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(−2)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B3A12F1-EC58-7A49-A2FF-9B29F8C44A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704" y="5692636"/>
                <a:ext cx="1240971" cy="9316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7448AD1-3E1F-9644-8426-34AA189CFF37}"/>
              </a:ext>
            </a:extLst>
          </p:cNvPr>
          <p:cNvCxnSpPr/>
          <p:nvPr/>
        </p:nvCxnSpPr>
        <p:spPr>
          <a:xfrm>
            <a:off x="8701216" y="615847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11D51E66-3709-4DDD-B52B-C828ECF6CB9C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0911A98-16DF-4EE8-A58B-4962D8FD2A56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C201EBD-94CD-4552-9FD3-37B944D8B9C6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CBD5F5B-8FC3-4478-A442-36B8FA5B1ED9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646012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F7C154-BAA0-F649-86DC-7BA9E1E30276}"/>
              </a:ext>
            </a:extLst>
          </p:cNvPr>
          <p:cNvSpPr/>
          <p:nvPr/>
        </p:nvSpPr>
        <p:spPr>
          <a:xfrm>
            <a:off x="4256312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ABA95F1-D606-FE40-88E3-DAFE4F395EEB}"/>
                  </a:ext>
                </a:extLst>
              </p:cNvPr>
              <p:cNvSpPr/>
              <p:nvPr/>
            </p:nvSpPr>
            <p:spPr>
              <a:xfrm>
                <a:off x="6498771" y="2481439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ABA95F1-D606-FE40-88E3-DAFE4F395E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771" y="2481439"/>
                <a:ext cx="1240971" cy="9316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/>
              </a:rPr>
              <a:t>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5E924A-9F22-3A42-A095-9CA2BB84D1CE}"/>
              </a:ext>
            </a:extLst>
          </p:cNvPr>
          <p:cNvSpPr txBox="1"/>
          <p:nvPr/>
        </p:nvSpPr>
        <p:spPr>
          <a:xfrm>
            <a:off x="304800" y="1113745"/>
            <a:ext cx="1153701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of the following can fill the gap?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9C88179-476A-0D49-9371-3DFF8159F1EC}"/>
              </a:ext>
            </a:extLst>
          </p:cNvPr>
          <p:cNvSpPr/>
          <p:nvPr/>
        </p:nvSpPr>
        <p:spPr>
          <a:xfrm>
            <a:off x="111356" y="552280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A7C89B8-D4F7-834F-9BE0-D635D0F8C5FC}"/>
              </a:ext>
            </a:extLst>
          </p:cNvPr>
          <p:cNvSpPr/>
          <p:nvPr/>
        </p:nvSpPr>
        <p:spPr>
          <a:xfrm>
            <a:off x="6156314" y="552655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2E37BA9-9773-C047-9DF4-624A4827B550}"/>
              </a:ext>
            </a:extLst>
          </p:cNvPr>
          <p:cNvSpPr/>
          <p:nvPr/>
        </p:nvSpPr>
        <p:spPr>
          <a:xfrm>
            <a:off x="111356" y="420576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1F9E1D3-8572-A547-8C4D-FB554F6AE0A4}"/>
              </a:ext>
            </a:extLst>
          </p:cNvPr>
          <p:cNvSpPr/>
          <p:nvPr/>
        </p:nvSpPr>
        <p:spPr>
          <a:xfrm>
            <a:off x="6156314" y="420951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/>
              <p:nvPr/>
            </p:nvSpPr>
            <p:spPr>
              <a:xfrm>
                <a:off x="4576857" y="2670278"/>
                <a:ext cx="70371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857" y="2670278"/>
                <a:ext cx="703719" cy="553998"/>
              </a:xfrm>
              <a:prstGeom prst="rect">
                <a:avLst/>
              </a:prstGeom>
              <a:blipFill>
                <a:blip r:embed="rId3"/>
                <a:stretch>
                  <a:fillRect l="-1786" r="-14286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40A27462-C923-ED44-AE71-9967D6D5EB4C}"/>
              </a:ext>
            </a:extLst>
          </p:cNvPr>
          <p:cNvSpPr/>
          <p:nvPr/>
        </p:nvSpPr>
        <p:spPr>
          <a:xfrm>
            <a:off x="2013853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B91A8-74A7-E34E-8690-F29F49B6BF76}"/>
              </a:ext>
            </a:extLst>
          </p:cNvPr>
          <p:cNvSpPr/>
          <p:nvPr/>
        </p:nvSpPr>
        <p:spPr>
          <a:xfrm>
            <a:off x="8741230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3E2561-9DFA-C947-AE6F-61B610851A86}"/>
              </a:ext>
            </a:extLst>
          </p:cNvPr>
          <p:cNvCxnSpPr/>
          <p:nvPr/>
        </p:nvCxnSpPr>
        <p:spPr>
          <a:xfrm>
            <a:off x="3254824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E70756-8568-7A41-8103-885498DFCA79}"/>
              </a:ext>
            </a:extLst>
          </p:cNvPr>
          <p:cNvCxnSpPr/>
          <p:nvPr/>
        </p:nvCxnSpPr>
        <p:spPr>
          <a:xfrm>
            <a:off x="5497283" y="2947277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25488-9DEF-1D43-B0FD-C79A6896CC16}"/>
              </a:ext>
            </a:extLst>
          </p:cNvPr>
          <p:cNvCxnSpPr/>
          <p:nvPr/>
        </p:nvCxnSpPr>
        <p:spPr>
          <a:xfrm>
            <a:off x="7739742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82FE3D3-C192-C648-BECA-60E057BD8233}"/>
                  </a:ext>
                </a:extLst>
              </p:cNvPr>
              <p:cNvSpPr/>
              <p:nvPr/>
            </p:nvSpPr>
            <p:spPr>
              <a:xfrm>
                <a:off x="245646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82FE3D3-C192-C648-BECA-60E057BD82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464" y="4339426"/>
                <a:ext cx="1240971" cy="9316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CE323D8-5047-3D47-862B-77DA290DD1F4}"/>
                  </a:ext>
                </a:extLst>
              </p:cNvPr>
              <p:cNvSpPr/>
              <p:nvPr/>
            </p:nvSpPr>
            <p:spPr>
              <a:xfrm>
                <a:off x="2456464" y="5691970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CE323D8-5047-3D47-862B-77DA290DD1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464" y="5691970"/>
                <a:ext cx="1240971" cy="9316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399EF81-9615-5D41-AF22-046F6D303081}"/>
                  </a:ext>
                </a:extLst>
              </p:cNvPr>
              <p:cNvSpPr/>
              <p:nvPr/>
            </p:nvSpPr>
            <p:spPr>
              <a:xfrm>
                <a:off x="850955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399EF81-9615-5D41-AF22-046F6D3030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554" y="4339426"/>
                <a:ext cx="1240971" cy="9316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161FDA5-FBDA-A74F-A772-48AFC5565D38}"/>
                  </a:ext>
                </a:extLst>
              </p:cNvPr>
              <p:cNvSpPr/>
              <p:nvPr/>
            </p:nvSpPr>
            <p:spPr>
              <a:xfrm>
                <a:off x="8509554" y="569263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-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−4</m:t>
                    </m:r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161FDA5-FBDA-A74F-A772-48AFC5565D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554" y="5692636"/>
                <a:ext cx="1240971" cy="9316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ACA3BF3A-9E13-49B7-A59F-3C40A446EB8D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034C99F-D4C2-460E-B9BD-B79CB1A8E52E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09A3B64-4CB9-4737-B619-D22E77F2805A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E7D366D-124D-4B68-A07E-37AE4C2AE178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04273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F7C154-BAA0-F649-86DC-7BA9E1E30276}"/>
              </a:ext>
            </a:extLst>
          </p:cNvPr>
          <p:cNvSpPr/>
          <p:nvPr/>
        </p:nvSpPr>
        <p:spPr>
          <a:xfrm>
            <a:off x="4256312" y="2481439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ABA95F1-D606-FE40-88E3-DAFE4F395EEB}"/>
                  </a:ext>
                </a:extLst>
              </p:cNvPr>
              <p:cNvSpPr/>
              <p:nvPr/>
            </p:nvSpPr>
            <p:spPr>
              <a:xfrm>
                <a:off x="6498771" y="2481439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ABA95F1-D606-FE40-88E3-DAFE4F395E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771" y="2481439"/>
                <a:ext cx="1240971" cy="9316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/>
              </a:rPr>
              <a:t>5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5E924A-9F22-3A42-A095-9CA2BB84D1CE}"/>
                  </a:ext>
                </a:extLst>
              </p:cNvPr>
              <p:cNvSpPr txBox="1"/>
              <p:nvPr/>
            </p:nvSpPr>
            <p:spPr>
              <a:xfrm>
                <a:off x="304800" y="1113745"/>
                <a:ext cx="11537010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3600" b="1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Which function machine maps </a:t>
                </a:r>
                <a14:m>
                  <m:oMath xmlns:m="http://schemas.openxmlformats.org/officeDocument/2006/math">
                    <m:r>
                      <a:rPr lang="en-GB" sz="36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3600" b="1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 back to </a:t>
                </a:r>
                <a14:m>
                  <m:oMath xmlns:m="http://schemas.openxmlformats.org/officeDocument/2006/math">
                    <m:r>
                      <a:rPr lang="en-GB" sz="3600" b="1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3600" b="1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?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5E924A-9F22-3A42-A095-9CA2BB84D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113745"/>
                <a:ext cx="11537010" cy="646331"/>
              </a:xfrm>
              <a:prstGeom prst="rect">
                <a:avLst/>
              </a:prstGeom>
              <a:blipFill>
                <a:blip r:embed="rId3"/>
                <a:stretch>
                  <a:fillRect t="-13462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/>
              <p:nvPr/>
            </p:nvSpPr>
            <p:spPr>
              <a:xfrm>
                <a:off x="4576857" y="2670278"/>
                <a:ext cx="6892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C95D67-A038-D240-8D34-E4498089A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857" y="2670278"/>
                <a:ext cx="689291" cy="553998"/>
              </a:xfrm>
              <a:prstGeom prst="rect">
                <a:avLst/>
              </a:prstGeom>
              <a:blipFill>
                <a:blip r:embed="rId4"/>
                <a:stretch>
                  <a:fillRect l="-10909" r="-14545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0A27462-C923-ED44-AE71-9967D6D5EB4C}"/>
                  </a:ext>
                </a:extLst>
              </p:cNvPr>
              <p:cNvSpPr/>
              <p:nvPr/>
            </p:nvSpPr>
            <p:spPr>
              <a:xfrm>
                <a:off x="2013853" y="2481439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36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0A27462-C923-ED44-AE71-9967D6D5EB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853" y="2481439"/>
                <a:ext cx="1240971" cy="9316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9CB91A8-74A7-E34E-8690-F29F49B6BF76}"/>
                  </a:ext>
                </a:extLst>
              </p:cNvPr>
              <p:cNvSpPr/>
              <p:nvPr/>
            </p:nvSpPr>
            <p:spPr>
              <a:xfrm>
                <a:off x="8741230" y="2481439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36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9CB91A8-74A7-E34E-8690-F29F49B6BF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1230" y="2481439"/>
                <a:ext cx="1240971" cy="9316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3E2561-9DFA-C947-AE6F-61B610851A86}"/>
              </a:ext>
            </a:extLst>
          </p:cNvPr>
          <p:cNvCxnSpPr/>
          <p:nvPr/>
        </p:nvCxnSpPr>
        <p:spPr>
          <a:xfrm>
            <a:off x="3254824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E70756-8568-7A41-8103-885498DFCA79}"/>
              </a:ext>
            </a:extLst>
          </p:cNvPr>
          <p:cNvCxnSpPr/>
          <p:nvPr/>
        </p:nvCxnSpPr>
        <p:spPr>
          <a:xfrm>
            <a:off x="5497283" y="2947277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25488-9DEF-1D43-B0FD-C79A6896CC16}"/>
              </a:ext>
            </a:extLst>
          </p:cNvPr>
          <p:cNvCxnSpPr/>
          <p:nvPr/>
        </p:nvCxnSpPr>
        <p:spPr>
          <a:xfrm>
            <a:off x="7739742" y="2936571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9B1A860-8EA6-F340-BE88-C44B2491BFCE}"/>
              </a:ext>
            </a:extLst>
          </p:cNvPr>
          <p:cNvSpPr/>
          <p:nvPr/>
        </p:nvSpPr>
        <p:spPr>
          <a:xfrm>
            <a:off x="111356" y="552280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C4B0ECC-DDDA-544C-AFB4-12B3D7B96B36}"/>
              </a:ext>
            </a:extLst>
          </p:cNvPr>
          <p:cNvSpPr/>
          <p:nvPr/>
        </p:nvSpPr>
        <p:spPr>
          <a:xfrm>
            <a:off x="6156314" y="552655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42D8325-7E80-B142-B162-BA1205FA7084}"/>
              </a:ext>
            </a:extLst>
          </p:cNvPr>
          <p:cNvSpPr/>
          <p:nvPr/>
        </p:nvSpPr>
        <p:spPr>
          <a:xfrm>
            <a:off x="111356" y="420576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C75FFD0-99FE-C946-839E-91EB19E0ADEC}"/>
              </a:ext>
            </a:extLst>
          </p:cNvPr>
          <p:cNvSpPr/>
          <p:nvPr/>
        </p:nvSpPr>
        <p:spPr>
          <a:xfrm>
            <a:off x="6156314" y="420951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11FCAA-D896-5842-88B3-89BF5D22BD3F}"/>
                  </a:ext>
                </a:extLst>
              </p:cNvPr>
              <p:cNvSpPr/>
              <p:nvPr/>
            </p:nvSpPr>
            <p:spPr>
              <a:xfrm>
                <a:off x="2284645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11FCAA-D896-5842-88B3-89BF5D22BD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645" y="4339426"/>
                <a:ext cx="1240971" cy="9316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9847A59-3B73-7743-9639-10BBD5A0AC91}"/>
                  </a:ext>
                </a:extLst>
              </p:cNvPr>
              <p:cNvSpPr/>
              <p:nvPr/>
            </p:nvSpPr>
            <p:spPr>
              <a:xfrm>
                <a:off x="391750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9847A59-3B73-7743-9639-10BBD5A0AC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504" y="4339426"/>
                <a:ext cx="1240971" cy="9316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AFC13BB-C93E-9844-9B20-8518B7938E09}"/>
                  </a:ext>
                </a:extLst>
              </p:cNvPr>
              <p:cNvSpPr/>
              <p:nvPr/>
            </p:nvSpPr>
            <p:spPr>
              <a:xfrm>
                <a:off x="2284645" y="5691970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AFC13BB-C93E-9844-9B20-8518B7938E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645" y="5691970"/>
                <a:ext cx="1240971" cy="9316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99C9A7A-4CDA-244B-A6CF-B174453129FC}"/>
                  </a:ext>
                </a:extLst>
              </p:cNvPr>
              <p:cNvSpPr/>
              <p:nvPr/>
            </p:nvSpPr>
            <p:spPr>
              <a:xfrm>
                <a:off x="3917504" y="5691970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99C9A7A-4CDA-244B-A6CF-B174453129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504" y="5691970"/>
                <a:ext cx="1240971" cy="9316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78AB9E8-9AF3-2749-8EA5-CAF6CF0432C8}"/>
                  </a:ext>
                </a:extLst>
              </p:cNvPr>
              <p:cNvSpPr/>
              <p:nvPr/>
            </p:nvSpPr>
            <p:spPr>
              <a:xfrm>
                <a:off x="8496565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78AB9E8-9AF3-2749-8EA5-CAF6CF0432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565" y="4339426"/>
                <a:ext cx="1240971" cy="9316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F23426C-828F-514E-9A0C-BC046CA4887B}"/>
                  </a:ext>
                </a:extLst>
              </p:cNvPr>
              <p:cNvSpPr/>
              <p:nvPr/>
            </p:nvSpPr>
            <p:spPr>
              <a:xfrm>
                <a:off x="1012942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</m:t>
                      </m:r>
                    </m:oMath>
                  </m:oMathPara>
                </a14:m>
                <a:endParaRPr lang="en-US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F23426C-828F-514E-9A0C-BC046CA488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9424" y="4339426"/>
                <a:ext cx="1240971" cy="93167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B3227CB-4275-3443-9040-07E18B2A001F}"/>
                  </a:ext>
                </a:extLst>
              </p:cNvPr>
              <p:cNvSpPr/>
              <p:nvPr/>
            </p:nvSpPr>
            <p:spPr>
              <a:xfrm>
                <a:off x="8496565" y="569263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-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B3227CB-4275-3443-9040-07E18B2A00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565" y="5692636"/>
                <a:ext cx="1240971" cy="93167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D16266E-D661-9142-A600-9B58F2491C73}"/>
                  </a:ext>
                </a:extLst>
              </p:cNvPr>
              <p:cNvSpPr/>
              <p:nvPr/>
            </p:nvSpPr>
            <p:spPr>
              <a:xfrm>
                <a:off x="10129424" y="569263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D16266E-D661-9142-A600-9B58F2491C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9424" y="5692636"/>
                <a:ext cx="1240971" cy="93167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7009C3C-948C-C140-A2BD-329A7ABBE7D3}"/>
                  </a:ext>
                </a:extLst>
              </p:cNvPr>
              <p:cNvSpPr txBox="1"/>
              <p:nvPr/>
            </p:nvSpPr>
            <p:spPr>
              <a:xfrm>
                <a:off x="1562509" y="4574431"/>
                <a:ext cx="442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7009C3C-948C-C140-A2BD-329A7ABBE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509" y="4574431"/>
                <a:ext cx="442784" cy="461665"/>
              </a:xfrm>
              <a:prstGeom prst="rect">
                <a:avLst/>
              </a:prstGeom>
              <a:blipFill>
                <a:blip r:embed="rId15"/>
                <a:stretch>
                  <a:fillRect l="-1370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86AC92C-ACA3-F544-9F2A-7EEF56DA5B69}"/>
                  </a:ext>
                </a:extLst>
              </p:cNvPr>
              <p:cNvSpPr txBox="1"/>
              <p:nvPr/>
            </p:nvSpPr>
            <p:spPr>
              <a:xfrm>
                <a:off x="1553150" y="5912150"/>
                <a:ext cx="442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86AC92C-ACA3-F544-9F2A-7EEF56DA5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50" y="5912150"/>
                <a:ext cx="442784" cy="461665"/>
              </a:xfrm>
              <a:prstGeom prst="rect">
                <a:avLst/>
              </a:prstGeom>
              <a:blipFill>
                <a:blip r:embed="rId16"/>
                <a:stretch>
                  <a:fillRect l="-2778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1D5BA99-A9D1-8048-A866-54671599E7CC}"/>
                  </a:ext>
                </a:extLst>
              </p:cNvPr>
              <p:cNvSpPr txBox="1"/>
              <p:nvPr/>
            </p:nvSpPr>
            <p:spPr>
              <a:xfrm>
                <a:off x="7683564" y="4572697"/>
                <a:ext cx="442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1D5BA99-A9D1-8048-A866-54671599E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564" y="4572697"/>
                <a:ext cx="442784" cy="461665"/>
              </a:xfrm>
              <a:prstGeom prst="rect">
                <a:avLst/>
              </a:prstGeom>
              <a:blipFill>
                <a:blip r:embed="rId17"/>
                <a:stretch>
                  <a:fillRect l="-1370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A085377-4B62-9647-9AC4-32B2F7826DEA}"/>
                  </a:ext>
                </a:extLst>
              </p:cNvPr>
              <p:cNvSpPr txBox="1"/>
              <p:nvPr/>
            </p:nvSpPr>
            <p:spPr>
              <a:xfrm>
                <a:off x="7707467" y="5908755"/>
                <a:ext cx="442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A085377-4B62-9647-9AC4-32B2F7826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467" y="5908755"/>
                <a:ext cx="442784" cy="461665"/>
              </a:xfrm>
              <a:prstGeom prst="rect">
                <a:avLst/>
              </a:prstGeom>
              <a:blipFill>
                <a:blip r:embed="rId18"/>
                <a:stretch>
                  <a:fillRect l="-1370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05E8E1B-B290-954A-9D50-033FCDAB5185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1903642" y="4805264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428A11A-8FCA-9941-87B5-7292785F6655}"/>
              </a:ext>
            </a:extLst>
          </p:cNvPr>
          <p:cNvCxnSpPr>
            <a:cxnSpLocks/>
          </p:cNvCxnSpPr>
          <p:nvPr/>
        </p:nvCxnSpPr>
        <p:spPr>
          <a:xfrm flipV="1">
            <a:off x="1929091" y="6157808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5256029-7DBE-7645-A7B4-10F10B7BCFB6}"/>
              </a:ext>
            </a:extLst>
          </p:cNvPr>
          <p:cNvCxnSpPr>
            <a:cxnSpLocks/>
          </p:cNvCxnSpPr>
          <p:nvPr/>
        </p:nvCxnSpPr>
        <p:spPr>
          <a:xfrm flipV="1">
            <a:off x="8115562" y="4815603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640EF30-7458-7240-B0AD-877EE8E3C0FD}"/>
              </a:ext>
            </a:extLst>
          </p:cNvPr>
          <p:cNvCxnSpPr>
            <a:cxnSpLocks/>
          </p:cNvCxnSpPr>
          <p:nvPr/>
        </p:nvCxnSpPr>
        <p:spPr>
          <a:xfrm flipV="1">
            <a:off x="8162338" y="6178488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8A63C7F-3E8C-8748-B8ED-BC8E3F14A9B7}"/>
              </a:ext>
            </a:extLst>
          </p:cNvPr>
          <p:cNvCxnSpPr>
            <a:cxnSpLocks/>
          </p:cNvCxnSpPr>
          <p:nvPr/>
        </p:nvCxnSpPr>
        <p:spPr>
          <a:xfrm flipV="1">
            <a:off x="5166579" y="4791257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2C5B92-9134-7C4E-A621-C2A38613D1EC}"/>
              </a:ext>
            </a:extLst>
          </p:cNvPr>
          <p:cNvCxnSpPr>
            <a:cxnSpLocks/>
          </p:cNvCxnSpPr>
          <p:nvPr/>
        </p:nvCxnSpPr>
        <p:spPr>
          <a:xfrm flipV="1">
            <a:off x="5192028" y="6143801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07394CD-2E9C-8D48-8D3D-C87156BBA901}"/>
              </a:ext>
            </a:extLst>
          </p:cNvPr>
          <p:cNvCxnSpPr>
            <a:cxnSpLocks/>
          </p:cNvCxnSpPr>
          <p:nvPr/>
        </p:nvCxnSpPr>
        <p:spPr>
          <a:xfrm flipV="1">
            <a:off x="11378499" y="4801596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93E1F2E-1928-824F-9640-84C17DBBAA5F}"/>
              </a:ext>
            </a:extLst>
          </p:cNvPr>
          <p:cNvCxnSpPr>
            <a:cxnSpLocks/>
          </p:cNvCxnSpPr>
          <p:nvPr/>
        </p:nvCxnSpPr>
        <p:spPr>
          <a:xfrm flipV="1">
            <a:off x="11425275" y="6164481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3095F78-F9F0-4445-9115-4E224A65F843}"/>
                  </a:ext>
                </a:extLst>
              </p:cNvPr>
              <p:cNvSpPr txBox="1"/>
              <p:nvPr/>
            </p:nvSpPr>
            <p:spPr>
              <a:xfrm>
                <a:off x="5604894" y="4570426"/>
                <a:ext cx="442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3095F78-F9F0-4445-9115-4E224A65F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894" y="4570426"/>
                <a:ext cx="442784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2BE8955-6C0B-CE4D-8B5F-5D7A958393E0}"/>
                  </a:ext>
                </a:extLst>
              </p:cNvPr>
              <p:cNvSpPr txBox="1"/>
              <p:nvPr/>
            </p:nvSpPr>
            <p:spPr>
              <a:xfrm>
                <a:off x="5595535" y="5908145"/>
                <a:ext cx="442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2BE8955-6C0B-CE4D-8B5F-5D7A95839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535" y="5908145"/>
                <a:ext cx="442784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074930A-6648-8B43-A803-B27A3C411C62}"/>
                  </a:ext>
                </a:extLst>
              </p:cNvPr>
              <p:cNvSpPr txBox="1"/>
              <p:nvPr/>
            </p:nvSpPr>
            <p:spPr>
              <a:xfrm>
                <a:off x="11725949" y="4568692"/>
                <a:ext cx="442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074930A-6648-8B43-A803-B27A3C411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5949" y="4568692"/>
                <a:ext cx="442784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9B37F8D8-F93D-8949-8A47-FAFF6B09CEE1}"/>
                  </a:ext>
                </a:extLst>
              </p:cNvPr>
              <p:cNvSpPr txBox="1"/>
              <p:nvPr/>
            </p:nvSpPr>
            <p:spPr>
              <a:xfrm>
                <a:off x="11749852" y="5904750"/>
                <a:ext cx="442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9B37F8D8-F93D-8949-8A47-FAFF6B09C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852" y="5904750"/>
                <a:ext cx="442784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A458253-C46D-401C-AE76-FFED29E5FF5F}"/>
              </a:ext>
            </a:extLst>
          </p:cNvPr>
          <p:cNvCxnSpPr>
            <a:cxnSpLocks/>
          </p:cNvCxnSpPr>
          <p:nvPr/>
        </p:nvCxnSpPr>
        <p:spPr>
          <a:xfrm flipV="1">
            <a:off x="3533250" y="4818924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326E77E-953A-45D5-BA1E-87E3D472D6AE}"/>
              </a:ext>
            </a:extLst>
          </p:cNvPr>
          <p:cNvCxnSpPr>
            <a:cxnSpLocks/>
          </p:cNvCxnSpPr>
          <p:nvPr/>
        </p:nvCxnSpPr>
        <p:spPr>
          <a:xfrm flipV="1">
            <a:off x="3558699" y="6171468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8D315A41-805F-4D15-8DCC-10BAE188A329}"/>
              </a:ext>
            </a:extLst>
          </p:cNvPr>
          <p:cNvCxnSpPr>
            <a:cxnSpLocks/>
          </p:cNvCxnSpPr>
          <p:nvPr/>
        </p:nvCxnSpPr>
        <p:spPr>
          <a:xfrm flipV="1">
            <a:off x="9773870" y="4821296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FAE9866-0B19-4BE0-8495-AAFAC73EDD70}"/>
              </a:ext>
            </a:extLst>
          </p:cNvPr>
          <p:cNvCxnSpPr>
            <a:cxnSpLocks/>
          </p:cNvCxnSpPr>
          <p:nvPr/>
        </p:nvCxnSpPr>
        <p:spPr>
          <a:xfrm flipV="1">
            <a:off x="9799319" y="6173840"/>
            <a:ext cx="381003" cy="2068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40BB9437-09B3-4E9C-AE5D-F7B8493E75B5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0AE8381-4235-4D52-83FE-228843B064A0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DFC7130-5A8F-4CB4-91F0-3E91230729F4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CBDE5BE-E876-4E46-BC30-28B9ED6866C7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10322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F7C154-BAA0-F649-86DC-7BA9E1E30276}"/>
              </a:ext>
            </a:extLst>
          </p:cNvPr>
          <p:cNvSpPr/>
          <p:nvPr/>
        </p:nvSpPr>
        <p:spPr>
          <a:xfrm>
            <a:off x="4420088" y="2076707"/>
            <a:ext cx="142085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BA95F1-D606-FE40-88E3-DAFE4F395EEB}"/>
              </a:ext>
            </a:extLst>
          </p:cNvPr>
          <p:cNvSpPr/>
          <p:nvPr/>
        </p:nvSpPr>
        <p:spPr>
          <a:xfrm>
            <a:off x="6842427" y="2076707"/>
            <a:ext cx="1683828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/>
              </a:rPr>
              <a:t>6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5E924A-9F22-3A42-A095-9CA2BB84D1CE}"/>
              </a:ext>
            </a:extLst>
          </p:cNvPr>
          <p:cNvSpPr txBox="1"/>
          <p:nvPr/>
        </p:nvSpPr>
        <p:spPr>
          <a:xfrm>
            <a:off x="304800" y="870857"/>
            <a:ext cx="11537010" cy="286232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Kayla takes a taxi to work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 pays an initial charge of £2 and 50p a mile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needs to go in the gaps above?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9C88179-476A-0D49-9371-3DFF8159F1EC}"/>
              </a:ext>
            </a:extLst>
          </p:cNvPr>
          <p:cNvSpPr/>
          <p:nvPr/>
        </p:nvSpPr>
        <p:spPr>
          <a:xfrm>
            <a:off x="111356" y="552280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A7C89B8-D4F7-834F-9BE0-D635D0F8C5FC}"/>
              </a:ext>
            </a:extLst>
          </p:cNvPr>
          <p:cNvSpPr/>
          <p:nvPr/>
        </p:nvSpPr>
        <p:spPr>
          <a:xfrm>
            <a:off x="6156314" y="552655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2E37BA9-9773-C047-9DF4-624A4827B550}"/>
              </a:ext>
            </a:extLst>
          </p:cNvPr>
          <p:cNvSpPr/>
          <p:nvPr/>
        </p:nvSpPr>
        <p:spPr>
          <a:xfrm>
            <a:off x="111356" y="420576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1F9E1D3-8572-A547-8C4D-FB554F6AE0A4}"/>
              </a:ext>
            </a:extLst>
          </p:cNvPr>
          <p:cNvSpPr/>
          <p:nvPr/>
        </p:nvSpPr>
        <p:spPr>
          <a:xfrm>
            <a:off x="6156314" y="420951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A27462-C923-ED44-AE71-9967D6D5EB4C}"/>
              </a:ext>
            </a:extLst>
          </p:cNvPr>
          <p:cNvSpPr/>
          <p:nvPr/>
        </p:nvSpPr>
        <p:spPr>
          <a:xfrm>
            <a:off x="468576" y="2076707"/>
            <a:ext cx="2950025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miles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B91A8-74A7-E34E-8690-F29F49B6BF76}"/>
              </a:ext>
            </a:extLst>
          </p:cNvPr>
          <p:cNvSpPr/>
          <p:nvPr/>
        </p:nvSpPr>
        <p:spPr>
          <a:xfrm>
            <a:off x="9607578" y="2076707"/>
            <a:ext cx="2038663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cost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3E2561-9DFA-C947-AE6F-61B610851A86}"/>
              </a:ext>
            </a:extLst>
          </p:cNvPr>
          <p:cNvCxnSpPr/>
          <p:nvPr/>
        </p:nvCxnSpPr>
        <p:spPr>
          <a:xfrm>
            <a:off x="3418600" y="2531839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E70756-8568-7A41-8103-885498DFCA79}"/>
              </a:ext>
            </a:extLst>
          </p:cNvPr>
          <p:cNvCxnSpPr/>
          <p:nvPr/>
        </p:nvCxnSpPr>
        <p:spPr>
          <a:xfrm>
            <a:off x="5840939" y="2542545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25488-9DEF-1D43-B0FD-C79A6896CC16}"/>
              </a:ext>
            </a:extLst>
          </p:cNvPr>
          <p:cNvCxnSpPr/>
          <p:nvPr/>
        </p:nvCxnSpPr>
        <p:spPr>
          <a:xfrm>
            <a:off x="8563082" y="2531839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5D71350-4B67-4046-B49E-6A32FF8685EE}"/>
                  </a:ext>
                </a:extLst>
              </p:cNvPr>
              <p:cNvSpPr/>
              <p:nvPr/>
            </p:nvSpPr>
            <p:spPr>
              <a:xfrm>
                <a:off x="1451574" y="4322086"/>
                <a:ext cx="142085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5D71350-4B67-4046-B49E-6A32FF8685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1574" y="4322086"/>
                <a:ext cx="1420851" cy="9316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CEC97A0-A3A3-604F-8BE1-00766E1B1A8C}"/>
                  </a:ext>
                </a:extLst>
              </p:cNvPr>
              <p:cNvSpPr/>
              <p:nvPr/>
            </p:nvSpPr>
            <p:spPr>
              <a:xfrm>
                <a:off x="3873913" y="4322086"/>
                <a:ext cx="1683828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+50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CEC97A0-A3A3-604F-8BE1-00766E1B1A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913" y="4322086"/>
                <a:ext cx="1683828" cy="9316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BE9523-2362-9A4B-A0CC-A31AB8F34CEB}"/>
              </a:ext>
            </a:extLst>
          </p:cNvPr>
          <p:cNvCxnSpPr/>
          <p:nvPr/>
        </p:nvCxnSpPr>
        <p:spPr>
          <a:xfrm>
            <a:off x="2872425" y="478792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6C8C879-3A6C-1D42-9B85-32218795CC7D}"/>
                  </a:ext>
                </a:extLst>
              </p:cNvPr>
              <p:cNvSpPr/>
              <p:nvPr/>
            </p:nvSpPr>
            <p:spPr>
              <a:xfrm>
                <a:off x="1458998" y="5678656"/>
                <a:ext cx="142085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+0.5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6C8C879-3A6C-1D42-9B85-32218795CC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998" y="5678656"/>
                <a:ext cx="1420851" cy="9316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CDC9805-F3BF-5448-A5E9-14209734D8CC}"/>
                  </a:ext>
                </a:extLst>
              </p:cNvPr>
              <p:cNvSpPr/>
              <p:nvPr/>
            </p:nvSpPr>
            <p:spPr>
              <a:xfrm>
                <a:off x="3881337" y="5678656"/>
                <a:ext cx="1683828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GB" sz="3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CDC9805-F3BF-5448-A5E9-14209734D8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337" y="5678656"/>
                <a:ext cx="1683828" cy="9316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2218744-232A-FE4A-AD27-A266EFEFDB19}"/>
              </a:ext>
            </a:extLst>
          </p:cNvPr>
          <p:cNvCxnSpPr/>
          <p:nvPr/>
        </p:nvCxnSpPr>
        <p:spPr>
          <a:xfrm>
            <a:off x="2879849" y="614449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537B81D-6A16-4C43-BF64-B5BABD21506E}"/>
                  </a:ext>
                </a:extLst>
              </p:cNvPr>
              <p:cNvSpPr/>
              <p:nvPr/>
            </p:nvSpPr>
            <p:spPr>
              <a:xfrm>
                <a:off x="7503708" y="4344086"/>
                <a:ext cx="142085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0.5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537B81D-6A16-4C43-BF64-B5BABD2150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708" y="4344086"/>
                <a:ext cx="1420851" cy="9316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74310533-1A27-A74D-A0F6-402DDBF59F99}"/>
                  </a:ext>
                </a:extLst>
              </p:cNvPr>
              <p:cNvSpPr/>
              <p:nvPr/>
            </p:nvSpPr>
            <p:spPr>
              <a:xfrm>
                <a:off x="9926047" y="4344086"/>
                <a:ext cx="1683828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74310533-1A27-A74D-A0F6-402DDBF59F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6047" y="4344086"/>
                <a:ext cx="1683828" cy="9316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D57C7F0-731B-4A40-94C4-4639212723DD}"/>
              </a:ext>
            </a:extLst>
          </p:cNvPr>
          <p:cNvCxnSpPr/>
          <p:nvPr/>
        </p:nvCxnSpPr>
        <p:spPr>
          <a:xfrm>
            <a:off x="8924559" y="480992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166A46B3-586E-244D-BEB4-CC4B2ACF52C7}"/>
                  </a:ext>
                </a:extLst>
              </p:cNvPr>
              <p:cNvSpPr/>
              <p:nvPr/>
            </p:nvSpPr>
            <p:spPr>
              <a:xfrm>
                <a:off x="7511132" y="5700656"/>
                <a:ext cx="142085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+2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166A46B3-586E-244D-BEB4-CC4B2ACF52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132" y="5700656"/>
                <a:ext cx="1420851" cy="9316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4028DFC2-91FA-3C47-B15B-E0B5849F3A29}"/>
                  </a:ext>
                </a:extLst>
              </p:cNvPr>
              <p:cNvSpPr/>
              <p:nvPr/>
            </p:nvSpPr>
            <p:spPr>
              <a:xfrm>
                <a:off x="9933471" y="5700656"/>
                <a:ext cx="1683828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0.5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4028DFC2-91FA-3C47-B15B-E0B5849F3A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3471" y="5700656"/>
                <a:ext cx="1683828" cy="9316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B7512C8-C6AD-D34D-A0B8-0BAE14642DF3}"/>
              </a:ext>
            </a:extLst>
          </p:cNvPr>
          <p:cNvCxnSpPr/>
          <p:nvPr/>
        </p:nvCxnSpPr>
        <p:spPr>
          <a:xfrm>
            <a:off x="8931983" y="616649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5627756A-1D90-4791-A3F2-F43BB918D52B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72F76DE-42EA-4270-8DED-3D22F4BB3EF9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DB8EC91-1CD5-4582-9525-7B731840EB2C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333CCE1-8386-4378-9A04-B49D3E242F29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181455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/>
              </a:rPr>
              <a:t>7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5E924A-9F22-3A42-A095-9CA2BB84D1CE}"/>
              </a:ext>
            </a:extLst>
          </p:cNvPr>
          <p:cNvSpPr txBox="1"/>
          <p:nvPr/>
        </p:nvSpPr>
        <p:spPr>
          <a:xfrm>
            <a:off x="327495" y="975998"/>
            <a:ext cx="11537010" cy="175432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ysClr val="windowText" lastClr="000000"/>
                </a:solidFill>
                <a:latin typeface="Calibri" panose="020F0502020204030204"/>
              </a:rPr>
              <a:t>Kayla takes a taxi to work.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ysClr val="windowText" lastClr="000000"/>
                </a:solidFill>
                <a:latin typeface="Calibri" panose="020F0502020204030204"/>
              </a:rPr>
              <a:t>If her journey is 7 miles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does her journey cost?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9C88179-476A-0D49-9371-3DFF8159F1EC}"/>
              </a:ext>
            </a:extLst>
          </p:cNvPr>
          <p:cNvSpPr/>
          <p:nvPr/>
        </p:nvSpPr>
        <p:spPr>
          <a:xfrm>
            <a:off x="111356" y="552280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r>
              <a:rPr lang="en-US" sz="4800" b="1" dirty="0">
                <a:solidFill>
                  <a:sysClr val="windowText" lastClr="000000"/>
                </a:solidFill>
              </a:rPr>
              <a:t>£9.50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A7C89B8-D4F7-834F-9BE0-D635D0F8C5FC}"/>
              </a:ext>
            </a:extLst>
          </p:cNvPr>
          <p:cNvSpPr/>
          <p:nvPr/>
        </p:nvSpPr>
        <p:spPr>
          <a:xfrm>
            <a:off x="6156314" y="552655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£3.52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2E37BA9-9773-C047-9DF4-624A4827B550}"/>
              </a:ext>
            </a:extLst>
          </p:cNvPr>
          <p:cNvSpPr/>
          <p:nvPr/>
        </p:nvSpPr>
        <p:spPr>
          <a:xfrm>
            <a:off x="111356" y="420576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£4.50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1F9E1D3-8572-A547-8C4D-FB554F6AE0A4}"/>
              </a:ext>
            </a:extLst>
          </p:cNvPr>
          <p:cNvSpPr/>
          <p:nvPr/>
        </p:nvSpPr>
        <p:spPr>
          <a:xfrm>
            <a:off x="6156314" y="420951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£5.50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A27462-C923-ED44-AE71-9967D6D5EB4C}"/>
              </a:ext>
            </a:extLst>
          </p:cNvPr>
          <p:cNvSpPr/>
          <p:nvPr/>
        </p:nvSpPr>
        <p:spPr>
          <a:xfrm>
            <a:off x="495871" y="3032056"/>
            <a:ext cx="2950025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miles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B91A8-74A7-E34E-8690-F29F49B6BF76}"/>
              </a:ext>
            </a:extLst>
          </p:cNvPr>
          <p:cNvSpPr/>
          <p:nvPr/>
        </p:nvSpPr>
        <p:spPr>
          <a:xfrm>
            <a:off x="9634873" y="3032056"/>
            <a:ext cx="2038663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cost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3E2561-9DFA-C947-AE6F-61B610851A86}"/>
              </a:ext>
            </a:extLst>
          </p:cNvPr>
          <p:cNvCxnSpPr/>
          <p:nvPr/>
        </p:nvCxnSpPr>
        <p:spPr>
          <a:xfrm>
            <a:off x="3445895" y="348718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25488-9DEF-1D43-B0FD-C79A6896CC16}"/>
              </a:ext>
            </a:extLst>
          </p:cNvPr>
          <p:cNvCxnSpPr/>
          <p:nvPr/>
        </p:nvCxnSpPr>
        <p:spPr>
          <a:xfrm>
            <a:off x="8590377" y="348718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8390CD6-C4C3-1F44-91AB-90CDC6BC6FC9}"/>
                  </a:ext>
                </a:extLst>
              </p:cNvPr>
              <p:cNvSpPr/>
              <p:nvPr/>
            </p:nvSpPr>
            <p:spPr>
              <a:xfrm>
                <a:off x="4459288" y="3021350"/>
                <a:ext cx="142085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8390CD6-C4C3-1F44-91AB-90CDC6BC6F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288" y="3021350"/>
                <a:ext cx="1420851" cy="9316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4E76AFD-E697-EE44-8896-5D1EABA570C2}"/>
                  </a:ext>
                </a:extLst>
              </p:cNvPr>
              <p:cNvSpPr/>
              <p:nvPr/>
            </p:nvSpPr>
            <p:spPr>
              <a:xfrm>
                <a:off x="6881627" y="3021350"/>
                <a:ext cx="1683828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4E76AFD-E697-EE44-8896-5D1EABA57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627" y="3021350"/>
                <a:ext cx="1683828" cy="9316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71B2470-0EBA-4F46-B16B-60174D3081DD}"/>
              </a:ext>
            </a:extLst>
          </p:cNvPr>
          <p:cNvCxnSpPr/>
          <p:nvPr/>
        </p:nvCxnSpPr>
        <p:spPr>
          <a:xfrm>
            <a:off x="5880139" y="348718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E6C99383-F45C-4DF6-A517-09A7E25B9C2D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40E2029-0F8B-42EA-B5A7-EE7A57BAE9B2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E05A50F-B995-4B59-907C-9C581D88F44A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22C3398-09DE-4FB6-9F8E-6C451A5DCD3D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04606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5E924A-9F22-3A42-A095-9CA2BB84D1CE}"/>
              </a:ext>
            </a:extLst>
          </p:cNvPr>
          <p:cNvSpPr txBox="1"/>
          <p:nvPr/>
        </p:nvSpPr>
        <p:spPr>
          <a:xfrm>
            <a:off x="327495" y="975998"/>
            <a:ext cx="11537010" cy="175432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ysClr val="windowText" lastClr="000000"/>
                </a:solidFill>
                <a:latin typeface="Calibri" panose="020F0502020204030204"/>
              </a:rPr>
              <a:t>Kayla takes a taxi to work.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ysClr val="windowText" lastClr="000000"/>
                </a:solidFill>
                <a:latin typeface="Calibri" panose="020F0502020204030204"/>
              </a:rPr>
              <a:t>If her journey costs £7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</a:t>
            </a:r>
            <a:r>
              <a:rPr lang="en-GB" sz="3600" b="1" dirty="0">
                <a:solidFill>
                  <a:sysClr val="windowText" lastClr="000000"/>
                </a:solidFill>
                <a:latin typeface="Calibri" panose="020F0502020204030204"/>
              </a:rPr>
              <a:t>many miles did she travel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9C88179-476A-0D49-9371-3DFF8159F1EC}"/>
              </a:ext>
            </a:extLst>
          </p:cNvPr>
          <p:cNvSpPr/>
          <p:nvPr/>
        </p:nvSpPr>
        <p:spPr>
          <a:xfrm>
            <a:off x="111356" y="552280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r>
              <a:rPr lang="en-US" sz="4800" b="1" dirty="0">
                <a:solidFill>
                  <a:sysClr val="windowText" lastClr="000000"/>
                </a:solidFill>
              </a:rPr>
              <a:t>4.5 miles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A7C89B8-D4F7-834F-9BE0-D635D0F8C5FC}"/>
              </a:ext>
            </a:extLst>
          </p:cNvPr>
          <p:cNvSpPr/>
          <p:nvPr/>
        </p:nvSpPr>
        <p:spPr>
          <a:xfrm>
            <a:off x="6156314" y="552655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miles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2E37BA9-9773-C047-9DF4-624A4827B550}"/>
              </a:ext>
            </a:extLst>
          </p:cNvPr>
          <p:cNvSpPr/>
          <p:nvPr/>
        </p:nvSpPr>
        <p:spPr>
          <a:xfrm>
            <a:off x="111356" y="420576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miles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1F9E1D3-8572-A547-8C4D-FB554F6AE0A4}"/>
              </a:ext>
            </a:extLst>
          </p:cNvPr>
          <p:cNvSpPr/>
          <p:nvPr/>
        </p:nvSpPr>
        <p:spPr>
          <a:xfrm>
            <a:off x="6156314" y="420951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2.5 miles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A27462-C923-ED44-AE71-9967D6D5EB4C}"/>
              </a:ext>
            </a:extLst>
          </p:cNvPr>
          <p:cNvSpPr/>
          <p:nvPr/>
        </p:nvSpPr>
        <p:spPr>
          <a:xfrm>
            <a:off x="495871" y="3032056"/>
            <a:ext cx="2950025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miles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B91A8-74A7-E34E-8690-F29F49B6BF76}"/>
              </a:ext>
            </a:extLst>
          </p:cNvPr>
          <p:cNvSpPr/>
          <p:nvPr/>
        </p:nvSpPr>
        <p:spPr>
          <a:xfrm>
            <a:off x="9634873" y="3032056"/>
            <a:ext cx="2038663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cost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3E2561-9DFA-C947-AE6F-61B610851A86}"/>
              </a:ext>
            </a:extLst>
          </p:cNvPr>
          <p:cNvCxnSpPr/>
          <p:nvPr/>
        </p:nvCxnSpPr>
        <p:spPr>
          <a:xfrm>
            <a:off x="3445895" y="348718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25488-9DEF-1D43-B0FD-C79A6896CC16}"/>
              </a:ext>
            </a:extLst>
          </p:cNvPr>
          <p:cNvCxnSpPr/>
          <p:nvPr/>
        </p:nvCxnSpPr>
        <p:spPr>
          <a:xfrm>
            <a:off x="8590377" y="348718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8390CD6-C4C3-1F44-91AB-90CDC6BC6FC9}"/>
                  </a:ext>
                </a:extLst>
              </p:cNvPr>
              <p:cNvSpPr/>
              <p:nvPr/>
            </p:nvSpPr>
            <p:spPr>
              <a:xfrm>
                <a:off x="4459288" y="3021350"/>
                <a:ext cx="142085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8390CD6-C4C3-1F44-91AB-90CDC6BC6F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288" y="3021350"/>
                <a:ext cx="1420851" cy="9316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4E76AFD-E697-EE44-8896-5D1EABA570C2}"/>
                  </a:ext>
                </a:extLst>
              </p:cNvPr>
              <p:cNvSpPr/>
              <p:nvPr/>
            </p:nvSpPr>
            <p:spPr>
              <a:xfrm>
                <a:off x="6881627" y="3021350"/>
                <a:ext cx="1683828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4E76AFD-E697-EE44-8896-5D1EABA57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627" y="3021350"/>
                <a:ext cx="1683828" cy="9316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71B2470-0EBA-4F46-B16B-60174D3081DD}"/>
              </a:ext>
            </a:extLst>
          </p:cNvPr>
          <p:cNvCxnSpPr/>
          <p:nvPr/>
        </p:nvCxnSpPr>
        <p:spPr>
          <a:xfrm>
            <a:off x="5880139" y="348718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C896735-C601-4FC8-A7B7-B764D8CA237E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7BF33F1-3F8A-446C-84C2-582260D1DCA0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12B1F3E-ECB6-4A57-BFAD-A60930F8B1A2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39D32B6-EA57-4C43-8F5D-4DB31EE9C32C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952950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/>
              </a:rPr>
              <a:t>9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5E924A-9F22-3A42-A095-9CA2BB84D1CE}"/>
              </a:ext>
            </a:extLst>
          </p:cNvPr>
          <p:cNvSpPr txBox="1"/>
          <p:nvPr/>
        </p:nvSpPr>
        <p:spPr>
          <a:xfrm>
            <a:off x="327495" y="975998"/>
            <a:ext cx="11537010" cy="175432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Kayla uses a different taxi company.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 journey for 5 miles costs £3.50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pair </a:t>
            </a:r>
            <a:r>
              <a:rPr lang="en-GB" sz="3600" b="1" u="sng" dirty="0">
                <a:solidFill>
                  <a:sysClr val="windowText" lastClr="000000"/>
                </a:solidFill>
                <a:latin typeface="Calibri" panose="020F0502020204030204"/>
              </a:rPr>
              <a:t>w</a:t>
            </a:r>
            <a:r>
              <a:rPr kumimoji="0" lang="en-GB" sz="3600" b="1" i="0" u="sng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ouldn’t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fill the boxes?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A27462-C923-ED44-AE71-9967D6D5EB4C}"/>
              </a:ext>
            </a:extLst>
          </p:cNvPr>
          <p:cNvSpPr/>
          <p:nvPr/>
        </p:nvSpPr>
        <p:spPr>
          <a:xfrm>
            <a:off x="495871" y="3032056"/>
            <a:ext cx="2950025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miles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B91A8-74A7-E34E-8690-F29F49B6BF76}"/>
              </a:ext>
            </a:extLst>
          </p:cNvPr>
          <p:cNvSpPr/>
          <p:nvPr/>
        </p:nvSpPr>
        <p:spPr>
          <a:xfrm>
            <a:off x="9634873" y="3032056"/>
            <a:ext cx="2038663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£3.50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3E2561-9DFA-C947-AE6F-61B610851A86}"/>
              </a:ext>
            </a:extLst>
          </p:cNvPr>
          <p:cNvCxnSpPr/>
          <p:nvPr/>
        </p:nvCxnSpPr>
        <p:spPr>
          <a:xfrm>
            <a:off x="3445895" y="348718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225488-9DEF-1D43-B0FD-C79A6896CC16}"/>
              </a:ext>
            </a:extLst>
          </p:cNvPr>
          <p:cNvCxnSpPr/>
          <p:nvPr/>
        </p:nvCxnSpPr>
        <p:spPr>
          <a:xfrm>
            <a:off x="8590377" y="348718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8390CD6-C4C3-1F44-91AB-90CDC6BC6FC9}"/>
                  </a:ext>
                </a:extLst>
              </p:cNvPr>
              <p:cNvSpPr/>
              <p:nvPr/>
            </p:nvSpPr>
            <p:spPr>
              <a:xfrm>
                <a:off x="4459288" y="3021350"/>
                <a:ext cx="142085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8390CD6-C4C3-1F44-91AB-90CDC6BC6F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288" y="3021350"/>
                <a:ext cx="1420851" cy="9316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4E76AFD-E697-EE44-8896-5D1EABA570C2}"/>
                  </a:ext>
                </a:extLst>
              </p:cNvPr>
              <p:cNvSpPr/>
              <p:nvPr/>
            </p:nvSpPr>
            <p:spPr>
              <a:xfrm>
                <a:off x="6881627" y="3021350"/>
                <a:ext cx="1683828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4E76AFD-E697-EE44-8896-5D1EABA57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627" y="3021350"/>
                <a:ext cx="1683828" cy="9316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71B2470-0EBA-4F46-B16B-60174D3081DD}"/>
              </a:ext>
            </a:extLst>
          </p:cNvPr>
          <p:cNvCxnSpPr/>
          <p:nvPr/>
        </p:nvCxnSpPr>
        <p:spPr>
          <a:xfrm>
            <a:off x="5880139" y="348718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59E9C1B-F7FE-1341-918A-50622B62C7E3}"/>
              </a:ext>
            </a:extLst>
          </p:cNvPr>
          <p:cNvSpPr/>
          <p:nvPr/>
        </p:nvSpPr>
        <p:spPr>
          <a:xfrm>
            <a:off x="111356" y="552280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23CC064-7BAB-2041-9700-F95F83BBF6E1}"/>
              </a:ext>
            </a:extLst>
          </p:cNvPr>
          <p:cNvSpPr/>
          <p:nvPr/>
        </p:nvSpPr>
        <p:spPr>
          <a:xfrm>
            <a:off x="6156314" y="552655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1E5619F-023A-3446-9AB3-B9A4B681870A}"/>
              </a:ext>
            </a:extLst>
          </p:cNvPr>
          <p:cNvSpPr/>
          <p:nvPr/>
        </p:nvSpPr>
        <p:spPr>
          <a:xfrm>
            <a:off x="111356" y="420576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CB0F046-AED7-7C42-9787-EDCD344C47AA}"/>
              </a:ext>
            </a:extLst>
          </p:cNvPr>
          <p:cNvSpPr/>
          <p:nvPr/>
        </p:nvSpPr>
        <p:spPr>
          <a:xfrm>
            <a:off x="6156314" y="420951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48815D-A6D4-C84E-9F3D-0F12463A3107}"/>
                  </a:ext>
                </a:extLst>
              </p:cNvPr>
              <p:cNvSpPr/>
              <p:nvPr/>
            </p:nvSpPr>
            <p:spPr>
              <a:xfrm>
                <a:off x="1248325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48815D-A6D4-C84E-9F3D-0F12463A31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325" y="4339426"/>
                <a:ext cx="1240971" cy="9316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8F6E50B-68F6-224C-81FC-2C126DF77C52}"/>
                  </a:ext>
                </a:extLst>
              </p:cNvPr>
              <p:cNvSpPr/>
              <p:nvPr/>
            </p:nvSpPr>
            <p:spPr>
              <a:xfrm>
                <a:off x="349078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+£1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8F6E50B-68F6-224C-81FC-2C126DF77C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784" y="4339426"/>
                <a:ext cx="1240971" cy="9316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F2CB28-901A-D74A-B559-EFD740D777AA}"/>
              </a:ext>
            </a:extLst>
          </p:cNvPr>
          <p:cNvCxnSpPr/>
          <p:nvPr/>
        </p:nvCxnSpPr>
        <p:spPr>
          <a:xfrm>
            <a:off x="2489296" y="480526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B2D53D-0CE3-9E48-8626-109EA6F6FA73}"/>
                  </a:ext>
                </a:extLst>
              </p:cNvPr>
              <p:cNvSpPr/>
              <p:nvPr/>
            </p:nvSpPr>
            <p:spPr>
              <a:xfrm>
                <a:off x="1248325" y="5691970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B2D53D-0CE3-9E48-8626-109EA6F6FA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325" y="5691970"/>
                <a:ext cx="1240971" cy="9316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D0A970B-2F6A-174C-87AC-A911E9729D4C}"/>
                  </a:ext>
                </a:extLst>
              </p:cNvPr>
              <p:cNvSpPr/>
              <p:nvPr/>
            </p:nvSpPr>
            <p:spPr>
              <a:xfrm>
                <a:off x="3490784" y="5691970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+£3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D0A970B-2F6A-174C-87AC-A911E9729D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784" y="5691970"/>
                <a:ext cx="1240971" cy="9316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C98D367-6A18-B740-8101-AABD34ADA2A0}"/>
              </a:ext>
            </a:extLst>
          </p:cNvPr>
          <p:cNvCxnSpPr/>
          <p:nvPr/>
        </p:nvCxnSpPr>
        <p:spPr>
          <a:xfrm>
            <a:off x="2489296" y="615780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19A7B11-3E1F-AA4E-B908-B142D7D2FA1E}"/>
                  </a:ext>
                </a:extLst>
              </p:cNvPr>
              <p:cNvSpPr/>
              <p:nvPr/>
            </p:nvSpPr>
            <p:spPr>
              <a:xfrm>
                <a:off x="7460245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19A7B11-3E1F-AA4E-B908-B142D7D2FA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45" y="4339426"/>
                <a:ext cx="1240971" cy="9316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5D13B47-AABD-8E43-84FF-84AFB1537F4E}"/>
                  </a:ext>
                </a:extLst>
              </p:cNvPr>
              <p:cNvSpPr/>
              <p:nvPr/>
            </p:nvSpPr>
            <p:spPr>
              <a:xfrm>
                <a:off x="970270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+£2.50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5D13B47-AABD-8E43-84FF-84AFB1537F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704" y="4339426"/>
                <a:ext cx="1240971" cy="9316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9277824-3B12-DA48-BC66-EF8BEA352D73}"/>
              </a:ext>
            </a:extLst>
          </p:cNvPr>
          <p:cNvCxnSpPr/>
          <p:nvPr/>
        </p:nvCxnSpPr>
        <p:spPr>
          <a:xfrm>
            <a:off x="8701216" y="480526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BE4B1C1-DEAB-5541-8EA6-128E99086196}"/>
                  </a:ext>
                </a:extLst>
              </p:cNvPr>
              <p:cNvSpPr/>
              <p:nvPr/>
            </p:nvSpPr>
            <p:spPr>
              <a:xfrm>
                <a:off x="7460245" y="569263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0.4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BE4B1C1-DEAB-5541-8EA6-128E990861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45" y="5692636"/>
                <a:ext cx="1240971" cy="9316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894E69-3A73-C543-AE06-E49AB681E7D3}"/>
                  </a:ext>
                </a:extLst>
              </p:cNvPr>
              <p:cNvSpPr/>
              <p:nvPr/>
            </p:nvSpPr>
            <p:spPr>
              <a:xfrm>
                <a:off x="9702704" y="569263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£3.30</m:t>
                      </m:r>
                    </m:oMath>
                  </m:oMathPara>
                </a14:m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894E69-3A73-C543-AE06-E49AB681E7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704" y="5692636"/>
                <a:ext cx="1240971" cy="9316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AE3FA56-84F9-8541-B1DB-4AF1591733A7}"/>
              </a:ext>
            </a:extLst>
          </p:cNvPr>
          <p:cNvCxnSpPr/>
          <p:nvPr/>
        </p:nvCxnSpPr>
        <p:spPr>
          <a:xfrm>
            <a:off x="8701216" y="615847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E5FD744C-CAEF-4744-9393-3636D3BB60B4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6263281-3028-4EC7-A59E-A946250DA355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C20AEBE-6B86-4366-8AEA-BE51DF370C25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60D4A94-CEB9-4591-88CA-C65775EBA320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654353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CAA879-FAE1-4247-9626-EC02161D90B1}"/>
              </a:ext>
            </a:extLst>
          </p:cNvPr>
          <p:cNvSpPr/>
          <p:nvPr/>
        </p:nvSpPr>
        <p:spPr>
          <a:xfrm>
            <a:off x="108855" y="870857"/>
            <a:ext cx="11977673" cy="3254828"/>
          </a:xfrm>
          <a:prstGeom prst="roundRect">
            <a:avLst>
              <a:gd name="adj" fmla="val 80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F148DA-EF0C-F648-8DC7-02CA91232856}"/>
              </a:ext>
            </a:extLst>
          </p:cNvPr>
          <p:cNvSpPr/>
          <p:nvPr/>
        </p:nvSpPr>
        <p:spPr>
          <a:xfrm>
            <a:off x="108855" y="132854"/>
            <a:ext cx="11977673" cy="661801"/>
          </a:xfrm>
          <a:prstGeom prst="roundRect">
            <a:avLst>
              <a:gd name="adj" fmla="val 2451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/>
              </a:rPr>
              <a:t>10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5E924A-9F22-3A42-A095-9CA2BB84D1CE}"/>
              </a:ext>
            </a:extLst>
          </p:cNvPr>
          <p:cNvSpPr txBox="1"/>
          <p:nvPr/>
        </p:nvSpPr>
        <p:spPr>
          <a:xfrm>
            <a:off x="327495" y="753591"/>
            <a:ext cx="11537010" cy="23083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Kayla uses a different taxi company.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 journey for 4 miles costs £14</a:t>
            </a:r>
          </a:p>
          <a:p>
            <a:pPr algn="ctr"/>
            <a:r>
              <a:rPr lang="en-GB" sz="3600" b="1" dirty="0">
                <a:solidFill>
                  <a:sysClr val="windowText" lastClr="000000"/>
                </a:solidFill>
              </a:rPr>
              <a:t>Her journey for 5 miles costs £16.50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pair fills the boxes?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59E9C1B-F7FE-1341-918A-50622B62C7E3}"/>
              </a:ext>
            </a:extLst>
          </p:cNvPr>
          <p:cNvSpPr/>
          <p:nvPr/>
        </p:nvSpPr>
        <p:spPr>
          <a:xfrm>
            <a:off x="111356" y="552280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23CC064-7BAB-2041-9700-F95F83BBF6E1}"/>
              </a:ext>
            </a:extLst>
          </p:cNvPr>
          <p:cNvSpPr/>
          <p:nvPr/>
        </p:nvSpPr>
        <p:spPr>
          <a:xfrm>
            <a:off x="6156314" y="552655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1E5619F-023A-3446-9AB3-B9A4B681870A}"/>
              </a:ext>
            </a:extLst>
          </p:cNvPr>
          <p:cNvSpPr/>
          <p:nvPr/>
        </p:nvSpPr>
        <p:spPr>
          <a:xfrm>
            <a:off x="111356" y="4205767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CB0F046-AED7-7C42-9787-EDCD344C47AA}"/>
              </a:ext>
            </a:extLst>
          </p:cNvPr>
          <p:cNvSpPr/>
          <p:nvPr/>
        </p:nvSpPr>
        <p:spPr>
          <a:xfrm>
            <a:off x="6156314" y="4209513"/>
            <a:ext cx="5930214" cy="1240352"/>
          </a:xfrm>
          <a:prstGeom prst="roundRect">
            <a:avLst>
              <a:gd name="adj" fmla="val 17721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48815D-A6D4-C84E-9F3D-0F12463A3107}"/>
                  </a:ext>
                </a:extLst>
              </p:cNvPr>
              <p:cNvSpPr/>
              <p:nvPr/>
            </p:nvSpPr>
            <p:spPr>
              <a:xfrm>
                <a:off x="1248325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×4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48815D-A6D4-C84E-9F3D-0F12463A31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325" y="4339426"/>
                <a:ext cx="1240971" cy="9316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8F6E50B-68F6-224C-81FC-2C126DF77C52}"/>
                  </a:ext>
                </a:extLst>
              </p:cNvPr>
              <p:cNvSpPr/>
              <p:nvPr/>
            </p:nvSpPr>
            <p:spPr>
              <a:xfrm>
                <a:off x="349078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+£2.50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8F6E50B-68F6-224C-81FC-2C126DF77C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784" y="4339426"/>
                <a:ext cx="1240971" cy="9316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F2CB28-901A-D74A-B559-EFD740D777AA}"/>
              </a:ext>
            </a:extLst>
          </p:cNvPr>
          <p:cNvCxnSpPr/>
          <p:nvPr/>
        </p:nvCxnSpPr>
        <p:spPr>
          <a:xfrm>
            <a:off x="2489296" y="480526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B2D53D-0CE3-9E48-8626-109EA6F6FA73}"/>
                  </a:ext>
                </a:extLst>
              </p:cNvPr>
              <p:cNvSpPr/>
              <p:nvPr/>
            </p:nvSpPr>
            <p:spPr>
              <a:xfrm>
                <a:off x="1248325" y="5691970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B2D53D-0CE3-9E48-8626-109EA6F6FA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325" y="5691970"/>
                <a:ext cx="1240971" cy="9316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D0A970B-2F6A-174C-87AC-A911E9729D4C}"/>
                  </a:ext>
                </a:extLst>
              </p:cNvPr>
              <p:cNvSpPr/>
              <p:nvPr/>
            </p:nvSpPr>
            <p:spPr>
              <a:xfrm>
                <a:off x="3490784" y="5691970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+£1.50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D0A970B-2F6A-174C-87AC-A911E9729D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784" y="5691970"/>
                <a:ext cx="1240971" cy="9316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C98D367-6A18-B740-8101-AABD34ADA2A0}"/>
              </a:ext>
            </a:extLst>
          </p:cNvPr>
          <p:cNvCxnSpPr/>
          <p:nvPr/>
        </p:nvCxnSpPr>
        <p:spPr>
          <a:xfrm>
            <a:off x="2489296" y="615780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19A7B11-3E1F-AA4E-B908-B142D7D2FA1E}"/>
                  </a:ext>
                </a:extLst>
              </p:cNvPr>
              <p:cNvSpPr/>
              <p:nvPr/>
            </p:nvSpPr>
            <p:spPr>
              <a:xfrm>
                <a:off x="7460245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2.5</m:t>
                      </m:r>
                    </m:oMath>
                  </m:oMathPara>
                </a14:m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19A7B11-3E1F-AA4E-B908-B142D7D2FA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45" y="4339426"/>
                <a:ext cx="1240971" cy="9316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5D13B47-AABD-8E43-84FF-84AFB1537F4E}"/>
                  </a:ext>
                </a:extLst>
              </p:cNvPr>
              <p:cNvSpPr/>
              <p:nvPr/>
            </p:nvSpPr>
            <p:spPr>
              <a:xfrm>
                <a:off x="9702704" y="433942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+£4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5D13B47-AABD-8E43-84FF-84AFB1537F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704" y="4339426"/>
                <a:ext cx="1240971" cy="9316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9277824-3B12-DA48-BC66-EF8BEA352D73}"/>
              </a:ext>
            </a:extLst>
          </p:cNvPr>
          <p:cNvCxnSpPr/>
          <p:nvPr/>
        </p:nvCxnSpPr>
        <p:spPr>
          <a:xfrm>
            <a:off x="8701216" y="480526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BE4B1C1-DEAB-5541-8EA6-128E99086196}"/>
                  </a:ext>
                </a:extLst>
              </p:cNvPr>
              <p:cNvSpPr/>
              <p:nvPr/>
            </p:nvSpPr>
            <p:spPr>
              <a:xfrm>
                <a:off x="7460245" y="569263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BE4B1C1-DEAB-5541-8EA6-128E990861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45" y="5692636"/>
                <a:ext cx="1240971" cy="9316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894E69-3A73-C543-AE06-E49AB681E7D3}"/>
                  </a:ext>
                </a:extLst>
              </p:cNvPr>
              <p:cNvSpPr/>
              <p:nvPr/>
            </p:nvSpPr>
            <p:spPr>
              <a:xfrm>
                <a:off x="9702704" y="5692636"/>
                <a:ext cx="1240971" cy="9316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+£6.50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894E69-3A73-C543-AE06-E49AB681E7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704" y="5692636"/>
                <a:ext cx="1240971" cy="9316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AE3FA56-84F9-8541-B1DB-4AF1591733A7}"/>
              </a:ext>
            </a:extLst>
          </p:cNvPr>
          <p:cNvCxnSpPr/>
          <p:nvPr/>
        </p:nvCxnSpPr>
        <p:spPr>
          <a:xfrm>
            <a:off x="8701216" y="615847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A4E962BE-4C8A-254C-B7C2-87CD8355535A}"/>
              </a:ext>
            </a:extLst>
          </p:cNvPr>
          <p:cNvSpPr/>
          <p:nvPr/>
        </p:nvSpPr>
        <p:spPr>
          <a:xfrm>
            <a:off x="4283608" y="3028616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797A94C-8816-824E-B8FC-112ED8953369}"/>
              </a:ext>
            </a:extLst>
          </p:cNvPr>
          <p:cNvSpPr/>
          <p:nvPr/>
        </p:nvSpPr>
        <p:spPr>
          <a:xfrm>
            <a:off x="6526067" y="3028616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2A647C6-8A1C-D94F-BBB9-78E3B11971EE}"/>
              </a:ext>
            </a:extLst>
          </p:cNvPr>
          <p:cNvSpPr/>
          <p:nvPr/>
        </p:nvSpPr>
        <p:spPr>
          <a:xfrm>
            <a:off x="2041149" y="3028616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75C3ECE-13C7-A24A-8C83-0EE6DC8938C9}"/>
              </a:ext>
            </a:extLst>
          </p:cNvPr>
          <p:cNvSpPr/>
          <p:nvPr/>
        </p:nvSpPr>
        <p:spPr>
          <a:xfrm>
            <a:off x="8768526" y="3028616"/>
            <a:ext cx="1240971" cy="93167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cost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0DDB097-4865-9446-9180-5BD792653505}"/>
              </a:ext>
            </a:extLst>
          </p:cNvPr>
          <p:cNvCxnSpPr/>
          <p:nvPr/>
        </p:nvCxnSpPr>
        <p:spPr>
          <a:xfrm>
            <a:off x="3282120" y="348374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0CCF832-C834-5E4E-A9A3-2E0B050DB185}"/>
              </a:ext>
            </a:extLst>
          </p:cNvPr>
          <p:cNvCxnSpPr/>
          <p:nvPr/>
        </p:nvCxnSpPr>
        <p:spPr>
          <a:xfrm>
            <a:off x="5524579" y="3494454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B2AEB19-544F-764A-BFF3-9B75BE2D671C}"/>
              </a:ext>
            </a:extLst>
          </p:cNvPr>
          <p:cNvCxnSpPr/>
          <p:nvPr/>
        </p:nvCxnSpPr>
        <p:spPr>
          <a:xfrm>
            <a:off x="7767038" y="3483748"/>
            <a:ext cx="1001488" cy="0"/>
          </a:xfrm>
          <a:prstGeom prst="straightConnector1">
            <a:avLst/>
          </a:prstGeom>
          <a:ln w="190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08434A7D-4D69-4FBE-B575-77DEEE3231DC}"/>
              </a:ext>
            </a:extLst>
          </p:cNvPr>
          <p:cNvSpPr/>
          <p:nvPr/>
        </p:nvSpPr>
        <p:spPr>
          <a:xfrm>
            <a:off x="233276" y="4358408"/>
            <a:ext cx="838200" cy="9316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EA45548-F28C-4AD5-91DD-F9CF71CAF9BA}"/>
              </a:ext>
            </a:extLst>
          </p:cNvPr>
          <p:cNvSpPr/>
          <p:nvPr/>
        </p:nvSpPr>
        <p:spPr>
          <a:xfrm>
            <a:off x="233276" y="5677145"/>
            <a:ext cx="838200" cy="9316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9F1B008-797C-4163-8AB4-F53DF617E860}"/>
              </a:ext>
            </a:extLst>
          </p:cNvPr>
          <p:cNvSpPr/>
          <p:nvPr/>
        </p:nvSpPr>
        <p:spPr>
          <a:xfrm>
            <a:off x="6297387" y="4358408"/>
            <a:ext cx="838200" cy="9316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20155CA-5866-4092-B35A-834E2882B109}"/>
              </a:ext>
            </a:extLst>
          </p:cNvPr>
          <p:cNvSpPr/>
          <p:nvPr/>
        </p:nvSpPr>
        <p:spPr>
          <a:xfrm>
            <a:off x="6297387" y="5677145"/>
            <a:ext cx="838200" cy="9316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7920557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448</Words>
  <Application>Microsoft Office PowerPoint</Application>
  <PresentationFormat>Widescreen</PresentationFormat>
  <Paragraphs>184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2021-12-06T18:18:41Z</dcterms:created>
  <dcterms:modified xsi:type="dcterms:W3CDTF">2021-12-08T17:40:20Z</dcterms:modified>
</cp:coreProperties>
</file>