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0"/>
  </p:notesMasterIdLst>
  <p:sldIdLst>
    <p:sldId id="365" r:id="rId5"/>
    <p:sldId id="330" r:id="rId6"/>
    <p:sldId id="322" r:id="rId7"/>
    <p:sldId id="314" r:id="rId8"/>
    <p:sldId id="306" r:id="rId9"/>
    <p:sldId id="310" r:id="rId10"/>
    <p:sldId id="304" r:id="rId11"/>
    <p:sldId id="270" r:id="rId12"/>
    <p:sldId id="268" r:id="rId13"/>
    <p:sldId id="296" r:id="rId14"/>
    <p:sldId id="352" r:id="rId15"/>
    <p:sldId id="321" r:id="rId16"/>
    <p:sldId id="358" r:id="rId17"/>
    <p:sldId id="299" r:id="rId18"/>
    <p:sldId id="361" r:id="rId19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152"/>
    <p:restoredTop sz="94648"/>
  </p:normalViewPr>
  <p:slideViewPr>
    <p:cSldViewPr snapToGrid="0" snapToObjects="1">
      <p:cViewPr varScale="1">
        <p:scale>
          <a:sx n="117" d="100"/>
          <a:sy n="117" d="100"/>
        </p:scale>
        <p:origin x="92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7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47B3D5-EA09-6D4A-ADB4-B45B9F74EC0F}" type="datetimeFigureOut">
              <a:rPr lang="en-US" smtClean="0"/>
              <a:t>1/30/22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198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2565E9-519C-9C42-803F-7BFDE56E8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28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1 4 9 16 25 36 49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65E9-519C-9C42-803F-7BFDE56E81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7481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1 4 9 16 25 36 49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65E9-519C-9C42-803F-7BFDE56E81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1254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1 4 9 16 25 36 49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65E9-519C-9C42-803F-7BFDE56E81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341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1 4 9 16 25 36 49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65E9-519C-9C42-803F-7BFDE56E81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9847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65E9-519C-9C42-803F-7BFDE56E81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2372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1 4 9 16 25 36 49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65E9-519C-9C42-803F-7BFDE56E81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56489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1 4 9 16 25 36 49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65E9-519C-9C42-803F-7BFDE56E81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84754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1 4 9 16 25 36 49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65E9-519C-9C42-803F-7BFDE56E81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6256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1 4 9 16 25 36 49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65E9-519C-9C42-803F-7BFDE56E81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32247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1 4 9 16 25 36 49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65E9-519C-9C42-803F-7BFDE56E81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61638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1 4 9 16 25 36 49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65E9-519C-9C42-803F-7BFDE56E81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98729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1 4 9 16 25 36 49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65E9-519C-9C42-803F-7BFDE56E81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22004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1 4 9 16 25 36 49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65E9-519C-9C42-803F-7BFDE56E81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83918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1 4 9 16 25 36 49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65E9-519C-9C42-803F-7BFDE56E81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1802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1 4 9 16 25 36 49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65E9-519C-9C42-803F-7BFDE56E81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3004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1/30/22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62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1/30/22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87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1/30/22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230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1/30/22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869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1/30/22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625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1/30/22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068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1/30/22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704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1/30/22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516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1/30/22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84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1/30/22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98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1/30/22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71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E8371-83F8-D74F-91AC-FC3912DE7621}" type="datetimeFigureOut">
              <a:rPr lang="en-US" smtClean="0"/>
              <a:t>1/30/22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717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1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13.png"/><Relationship Id="rId21" Type="http://schemas.openxmlformats.org/officeDocument/2006/relationships/image" Target="../media/image19.png"/><Relationship Id="rId7" Type="http://schemas.openxmlformats.org/officeDocument/2006/relationships/image" Target="../media/image511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1.png"/><Relationship Id="rId11" Type="http://schemas.openxmlformats.org/officeDocument/2006/relationships/image" Target="../media/image90.png"/><Relationship Id="rId5" Type="http://schemas.openxmlformats.org/officeDocument/2006/relationships/image" Target="../media/image311.png"/><Relationship Id="rId15" Type="http://schemas.openxmlformats.org/officeDocument/2006/relationships/image" Target="../media/image13.png"/><Relationship Id="rId10" Type="http://schemas.openxmlformats.org/officeDocument/2006/relationships/image" Target="../media/image88.png"/><Relationship Id="rId19" Type="http://schemas.openxmlformats.org/officeDocument/2006/relationships/image" Target="../media/image17.png"/><Relationship Id="rId4" Type="http://schemas.openxmlformats.org/officeDocument/2006/relationships/image" Target="../media/image212.png"/><Relationship Id="rId9" Type="http://schemas.openxmlformats.org/officeDocument/2006/relationships/image" Target="../media/image711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2.png"/><Relationship Id="rId18" Type="http://schemas.openxmlformats.org/officeDocument/2006/relationships/image" Target="../media/image160.png"/><Relationship Id="rId26" Type="http://schemas.openxmlformats.org/officeDocument/2006/relationships/image" Target="../media/image24.png"/><Relationship Id="rId3" Type="http://schemas.openxmlformats.org/officeDocument/2006/relationships/image" Target="../media/image111.png"/><Relationship Id="rId21" Type="http://schemas.openxmlformats.org/officeDocument/2006/relationships/image" Target="../media/image190.png"/><Relationship Id="rId34" Type="http://schemas.openxmlformats.org/officeDocument/2006/relationships/image" Target="../media/image3.png"/><Relationship Id="rId7" Type="http://schemas.openxmlformats.org/officeDocument/2006/relationships/image" Target="../media/image510.png"/><Relationship Id="rId12" Type="http://schemas.openxmlformats.org/officeDocument/2006/relationships/image" Target="../media/image1010.png"/><Relationship Id="rId17" Type="http://schemas.openxmlformats.org/officeDocument/2006/relationships/image" Target="../media/image150.png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40.png"/><Relationship Id="rId20" Type="http://schemas.openxmlformats.org/officeDocument/2006/relationships/image" Target="../media/image180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0.png"/><Relationship Id="rId11" Type="http://schemas.openxmlformats.org/officeDocument/2006/relationships/image" Target="../media/image910.pn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5" Type="http://schemas.openxmlformats.org/officeDocument/2006/relationships/image" Target="../media/image310.png"/><Relationship Id="rId15" Type="http://schemas.openxmlformats.org/officeDocument/2006/relationships/image" Target="../media/image130.png"/><Relationship Id="rId23" Type="http://schemas.openxmlformats.org/officeDocument/2006/relationships/image" Target="../media/image211.png"/><Relationship Id="rId28" Type="http://schemas.openxmlformats.org/officeDocument/2006/relationships/image" Target="../media/image26.png"/><Relationship Id="rId36" Type="http://schemas.openxmlformats.org/officeDocument/2006/relationships/image" Target="../media/image5.png"/><Relationship Id="rId10" Type="http://schemas.openxmlformats.org/officeDocument/2006/relationships/image" Target="../media/image810.png"/><Relationship Id="rId19" Type="http://schemas.openxmlformats.org/officeDocument/2006/relationships/image" Target="../media/image170.png"/><Relationship Id="rId31" Type="http://schemas.openxmlformats.org/officeDocument/2006/relationships/image" Target="../media/image29.png"/><Relationship Id="rId4" Type="http://schemas.openxmlformats.org/officeDocument/2006/relationships/image" Target="../media/image210.png"/><Relationship Id="rId9" Type="http://schemas.openxmlformats.org/officeDocument/2006/relationships/image" Target="../media/image710.png"/><Relationship Id="rId14" Type="http://schemas.openxmlformats.org/officeDocument/2006/relationships/image" Target="../media/image120.png"/><Relationship Id="rId22" Type="http://schemas.openxmlformats.org/officeDocument/2006/relationships/image" Target="../media/image20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Relationship Id="rId35" Type="http://schemas.openxmlformats.org/officeDocument/2006/relationships/image" Target="../media/image4.png"/><Relationship Id="rId8" Type="http://schemas.openxmlformats.org/officeDocument/2006/relationships/image" Target="../media/image6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26" Type="http://schemas.openxmlformats.org/officeDocument/2006/relationships/image" Target="../media/image58.png"/><Relationship Id="rId3" Type="http://schemas.openxmlformats.org/officeDocument/2006/relationships/image" Target="../media/image35.png"/><Relationship Id="rId21" Type="http://schemas.openxmlformats.org/officeDocument/2006/relationships/image" Target="../media/image53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5" Type="http://schemas.openxmlformats.org/officeDocument/2006/relationships/image" Target="../media/image57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24" Type="http://schemas.openxmlformats.org/officeDocument/2006/relationships/image" Target="../media/image56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23" Type="http://schemas.openxmlformats.org/officeDocument/2006/relationships/image" Target="../media/image55.png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Relationship Id="rId22" Type="http://schemas.openxmlformats.org/officeDocument/2006/relationships/image" Target="../media/image54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2.png"/><Relationship Id="rId18" Type="http://schemas.openxmlformats.org/officeDocument/2006/relationships/image" Target="../media/image160.png"/><Relationship Id="rId26" Type="http://schemas.openxmlformats.org/officeDocument/2006/relationships/image" Target="../media/image24.png"/><Relationship Id="rId39" Type="http://schemas.openxmlformats.org/officeDocument/2006/relationships/image" Target="../media/image70.png"/><Relationship Id="rId21" Type="http://schemas.openxmlformats.org/officeDocument/2006/relationships/image" Target="../media/image190.png"/><Relationship Id="rId34" Type="http://schemas.openxmlformats.org/officeDocument/2006/relationships/image" Target="../media/image65.png"/><Relationship Id="rId42" Type="http://schemas.openxmlformats.org/officeDocument/2006/relationships/image" Target="../media/image73.png"/><Relationship Id="rId7" Type="http://schemas.openxmlformats.org/officeDocument/2006/relationships/image" Target="../media/image510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40.png"/><Relationship Id="rId20" Type="http://schemas.openxmlformats.org/officeDocument/2006/relationships/image" Target="../media/image180.png"/><Relationship Id="rId29" Type="http://schemas.openxmlformats.org/officeDocument/2006/relationships/image" Target="../media/image25.png"/><Relationship Id="rId41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0.png"/><Relationship Id="rId11" Type="http://schemas.openxmlformats.org/officeDocument/2006/relationships/image" Target="../media/image62.png"/><Relationship Id="rId24" Type="http://schemas.openxmlformats.org/officeDocument/2006/relationships/image" Target="../media/image22.png"/><Relationship Id="rId32" Type="http://schemas.openxmlformats.org/officeDocument/2006/relationships/image" Target="../media/image28.png"/><Relationship Id="rId37" Type="http://schemas.openxmlformats.org/officeDocument/2006/relationships/image" Target="../media/image68.png"/><Relationship Id="rId40" Type="http://schemas.openxmlformats.org/officeDocument/2006/relationships/image" Target="../media/image71.png"/><Relationship Id="rId5" Type="http://schemas.openxmlformats.org/officeDocument/2006/relationships/image" Target="../media/image310.png"/><Relationship Id="rId15" Type="http://schemas.openxmlformats.org/officeDocument/2006/relationships/image" Target="../media/image130.png"/><Relationship Id="rId23" Type="http://schemas.openxmlformats.org/officeDocument/2006/relationships/image" Target="../media/image211.png"/><Relationship Id="rId28" Type="http://schemas.openxmlformats.org/officeDocument/2006/relationships/image" Target="../media/image64.png"/><Relationship Id="rId36" Type="http://schemas.openxmlformats.org/officeDocument/2006/relationships/image" Target="../media/image67.png"/><Relationship Id="rId10" Type="http://schemas.openxmlformats.org/officeDocument/2006/relationships/image" Target="../media/image61.png"/><Relationship Id="rId19" Type="http://schemas.openxmlformats.org/officeDocument/2006/relationships/image" Target="../media/image170.png"/><Relationship Id="rId31" Type="http://schemas.openxmlformats.org/officeDocument/2006/relationships/image" Target="../media/image27.png"/><Relationship Id="rId4" Type="http://schemas.openxmlformats.org/officeDocument/2006/relationships/image" Target="../media/image210.png"/><Relationship Id="rId9" Type="http://schemas.openxmlformats.org/officeDocument/2006/relationships/image" Target="../media/image60.png"/><Relationship Id="rId14" Type="http://schemas.openxmlformats.org/officeDocument/2006/relationships/image" Target="../media/image120.png"/><Relationship Id="rId22" Type="http://schemas.openxmlformats.org/officeDocument/2006/relationships/image" Target="../media/image200.png"/><Relationship Id="rId27" Type="http://schemas.openxmlformats.org/officeDocument/2006/relationships/image" Target="../media/image63.png"/><Relationship Id="rId30" Type="http://schemas.openxmlformats.org/officeDocument/2006/relationships/image" Target="../media/image26.png"/><Relationship Id="rId35" Type="http://schemas.openxmlformats.org/officeDocument/2006/relationships/image" Target="../media/image66.png"/><Relationship Id="rId8" Type="http://schemas.openxmlformats.org/officeDocument/2006/relationships/image" Target="../media/image59.png"/><Relationship Id="rId3" Type="http://schemas.openxmlformats.org/officeDocument/2006/relationships/image" Target="../media/image111.png"/><Relationship Id="rId12" Type="http://schemas.openxmlformats.org/officeDocument/2006/relationships/image" Target="../media/image1010.png"/><Relationship Id="rId17" Type="http://schemas.openxmlformats.org/officeDocument/2006/relationships/image" Target="../media/image150.png"/><Relationship Id="rId25" Type="http://schemas.openxmlformats.org/officeDocument/2006/relationships/image" Target="../media/image23.png"/><Relationship Id="rId33" Type="http://schemas.openxmlformats.org/officeDocument/2006/relationships/image" Target="../media/image29.png"/><Relationship Id="rId38" Type="http://schemas.openxmlformats.org/officeDocument/2006/relationships/image" Target="../media/image6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0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image" Target="../media/image110.png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A8641E-D15A-F24B-972D-E61812905AC4}"/>
              </a:ext>
            </a:extLst>
          </p:cNvPr>
          <p:cNvSpPr/>
          <p:nvPr/>
        </p:nvSpPr>
        <p:spPr>
          <a:xfrm>
            <a:off x="104505" y="91440"/>
            <a:ext cx="8944708" cy="6644039"/>
          </a:xfrm>
          <a:prstGeom prst="roundRect">
            <a:avLst>
              <a:gd name="adj" fmla="val 632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0FDC692-57FA-6945-9F01-3A2319FB13B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06829" y="557247"/>
              <a:ext cx="8784775" cy="596329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57808">
                      <a:extLst>
                        <a:ext uri="{9D8B030D-6E8A-4147-A177-3AD203B41FA5}">
                          <a16:colId xmlns:a16="http://schemas.microsoft.com/office/drawing/2014/main" val="2148806655"/>
                        </a:ext>
                      </a:extLst>
                    </a:gridCol>
                    <a:gridCol w="1393794">
                      <a:extLst>
                        <a:ext uri="{9D8B030D-6E8A-4147-A177-3AD203B41FA5}">
                          <a16:colId xmlns:a16="http://schemas.microsoft.com/office/drawing/2014/main" val="129872960"/>
                        </a:ext>
                      </a:extLst>
                    </a:gridCol>
                    <a:gridCol w="1358284">
                      <a:extLst>
                        <a:ext uri="{9D8B030D-6E8A-4147-A177-3AD203B41FA5}">
                          <a16:colId xmlns:a16="http://schemas.microsoft.com/office/drawing/2014/main" val="4254115987"/>
                        </a:ext>
                      </a:extLst>
                    </a:gridCol>
                    <a:gridCol w="1472963">
                      <a:extLst>
                        <a:ext uri="{9D8B030D-6E8A-4147-A177-3AD203B41FA5}">
                          <a16:colId xmlns:a16="http://schemas.microsoft.com/office/drawing/2014/main" val="359887782"/>
                        </a:ext>
                      </a:extLst>
                    </a:gridCol>
                    <a:gridCol w="1401926">
                      <a:extLst>
                        <a:ext uri="{9D8B030D-6E8A-4147-A177-3AD203B41FA5}">
                          <a16:colId xmlns:a16="http://schemas.microsoft.com/office/drawing/2014/main" val="4253291730"/>
                        </a:ext>
                      </a:extLst>
                    </a:gridCol>
                  </a:tblGrid>
                  <a:tr h="74541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Question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569165"/>
                      </a:ext>
                    </a:extLst>
                  </a:tr>
                  <a:tr h="74541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Find the equation of a line with gradient of -3, y-intercept 5</a:t>
                          </a:r>
                          <a:endParaRPr lang="en-GB" b="1" dirty="0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GB" sz="1800" b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60828440"/>
                      </a:ext>
                    </a:extLst>
                  </a:tr>
                  <a:tr h="74541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A line with gradient of -5 goes through (3, y) and (1, 9). Find y</a:t>
                          </a:r>
                          <a:endParaRPr lang="en-GB" b="1" dirty="0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𝟏𝟗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𝟏𝟗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7349651"/>
                      </a:ext>
                    </a:extLst>
                  </a:tr>
                  <a:tr h="74541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Which point lies on the line 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kern="1200" smtClean="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lang="en-GB" sz="1800" b="1" i="1" kern="1200" smtClean="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lang="en-GB" sz="1800" b="1" i="1" kern="1200" smtClean="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𝟏𝟔</m:t>
                                </m:r>
                                <m:r>
                                  <a:rPr lang="en-GB" sz="1800" b="1" i="1" kern="1200" smtClean="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lang="en-GB" sz="1800" b="1" i="0" kern="1200" smtClean="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𝟑𝐱</m:t>
                                </m:r>
                              </m:oMath>
                            </m:oMathPara>
                          </a14:m>
                          <a:endParaRPr lang="en-GB" b="1" dirty="0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(3, 7)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(2, 5)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(2, 3)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(6, 5)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054187"/>
                      </a:ext>
                    </a:extLst>
                  </a:tr>
                  <a:tr h="74541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Which line does (-5, 14) lie on?</a:t>
                          </a:r>
                          <a:endParaRPr lang="en-GB" b="1" dirty="0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GB" sz="1800" b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0000064"/>
                      </a:ext>
                    </a:extLst>
                  </a:tr>
                  <a:tr h="2236236">
                    <a:tc gridSpan="5">
                      <a:txBody>
                        <a:bodyPr/>
                        <a:lstStyle/>
                        <a:p>
                          <a:pPr algn="r"/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Find the equation of the line A</a:t>
                          </a:r>
                        </a:p>
                        <a:p>
                          <a:pPr algn="r"/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Find a parallel line to line A that passes through (8, 1)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Find the equation of the line A</a:t>
                          </a:r>
                        </a:p>
                        <a:p>
                          <a:pPr algn="ctr"/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Find a parallel line to line A that passes through (8, 1)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247095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0FDC692-57FA-6945-9F01-3A2319FB13B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06829" y="557247"/>
              <a:ext cx="8784775" cy="596329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57808">
                      <a:extLst>
                        <a:ext uri="{9D8B030D-6E8A-4147-A177-3AD203B41FA5}">
                          <a16:colId xmlns:a16="http://schemas.microsoft.com/office/drawing/2014/main" val="2148806655"/>
                        </a:ext>
                      </a:extLst>
                    </a:gridCol>
                    <a:gridCol w="1393794">
                      <a:extLst>
                        <a:ext uri="{9D8B030D-6E8A-4147-A177-3AD203B41FA5}">
                          <a16:colId xmlns:a16="http://schemas.microsoft.com/office/drawing/2014/main" val="129872960"/>
                        </a:ext>
                      </a:extLst>
                    </a:gridCol>
                    <a:gridCol w="1358284">
                      <a:extLst>
                        <a:ext uri="{9D8B030D-6E8A-4147-A177-3AD203B41FA5}">
                          <a16:colId xmlns:a16="http://schemas.microsoft.com/office/drawing/2014/main" val="4254115987"/>
                        </a:ext>
                      </a:extLst>
                    </a:gridCol>
                    <a:gridCol w="1472963">
                      <a:extLst>
                        <a:ext uri="{9D8B030D-6E8A-4147-A177-3AD203B41FA5}">
                          <a16:colId xmlns:a16="http://schemas.microsoft.com/office/drawing/2014/main" val="359887782"/>
                        </a:ext>
                      </a:extLst>
                    </a:gridCol>
                    <a:gridCol w="1401926">
                      <a:extLst>
                        <a:ext uri="{9D8B030D-6E8A-4147-A177-3AD203B41FA5}">
                          <a16:colId xmlns:a16="http://schemas.microsoft.com/office/drawing/2014/main" val="4253291730"/>
                        </a:ext>
                      </a:extLst>
                    </a:gridCol>
                  </a:tblGrid>
                  <a:tr h="74541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Question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569165"/>
                      </a:ext>
                    </a:extLst>
                  </a:tr>
                  <a:tr h="74541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Find the equation of a line with gradient of -3, y-intercept 5</a:t>
                          </a:r>
                          <a:endParaRPr lang="en-GB" b="1" dirty="0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27074" t="-100000" r="-304367" b="-5983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5874" t="-100000" r="-212556" b="-5983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1653" t="-100000" r="-95868" b="-5983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27826" t="-100000" r="-870" b="-59837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60828440"/>
                      </a:ext>
                    </a:extLst>
                  </a:tr>
                  <a:tr h="74541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A line with gradient of -5 goes through (3, y) and (1, 9). Find y</a:t>
                          </a:r>
                          <a:endParaRPr lang="en-GB" b="1" dirty="0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27074" t="-201639" r="-304367" b="-5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5874" t="-201639" r="-212556" b="-5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1653" t="-201639" r="-95868" b="-5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27826" t="-201639" r="-870" b="-5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7349651"/>
                      </a:ext>
                    </a:extLst>
                  </a:tr>
                  <a:tr h="7454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93" t="-299187" r="-178420" b="-3991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(3, 7)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(2, 5)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(2, 3)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(6, 5)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054187"/>
                      </a:ext>
                    </a:extLst>
                  </a:tr>
                  <a:tr h="74541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Which line does (-5, 14) lie on?</a:t>
                          </a:r>
                          <a:endParaRPr lang="en-GB" b="1" dirty="0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27074" t="-402459" r="-304367" b="-3024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5874" t="-402459" r="-212556" b="-3024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1653" t="-402459" r="-95868" b="-3024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27826" t="-402459" r="-870" b="-3024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0000064"/>
                      </a:ext>
                    </a:extLst>
                  </a:tr>
                  <a:tr h="2236236">
                    <a:tc gridSpan="5">
                      <a:txBody>
                        <a:bodyPr/>
                        <a:lstStyle/>
                        <a:p>
                          <a:pPr algn="r"/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Find the equation of the line A</a:t>
                          </a:r>
                        </a:p>
                        <a:p>
                          <a:pPr algn="r"/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Find a parallel line to line A that passes through (8, 1)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Find the equation of the line A</a:t>
                          </a:r>
                        </a:p>
                        <a:p>
                          <a:pPr algn="ctr"/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Find a parallel line to line A that passes through (8, 1)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247095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7698A62F-D48B-4E4C-8D55-61D8B14952FD}"/>
              </a:ext>
            </a:extLst>
          </p:cNvPr>
          <p:cNvSpPr/>
          <p:nvPr/>
        </p:nvSpPr>
        <p:spPr>
          <a:xfrm>
            <a:off x="3806221" y="171676"/>
            <a:ext cx="185980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sng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Multiple Choice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86DE47-1577-418A-AAB7-88A4B8DFA5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981" t="25621" r="26213" b="51596"/>
          <a:stretch/>
        </p:blipFill>
        <p:spPr>
          <a:xfrm>
            <a:off x="301840" y="4314548"/>
            <a:ext cx="1642370" cy="21464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44003D7-4858-4104-9E82-72FE0A85A36A}"/>
              </a:ext>
            </a:extLst>
          </p:cNvPr>
          <p:cNvSpPr txBox="1"/>
          <p:nvPr/>
        </p:nvSpPr>
        <p:spPr>
          <a:xfrm>
            <a:off x="1520221" y="456044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line A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1021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A8641E-D15A-F24B-972D-E61812905AC4}"/>
              </a:ext>
            </a:extLst>
          </p:cNvPr>
          <p:cNvSpPr/>
          <p:nvPr/>
        </p:nvSpPr>
        <p:spPr>
          <a:xfrm>
            <a:off x="187569" y="199292"/>
            <a:ext cx="8757139" cy="6459416"/>
          </a:xfrm>
          <a:prstGeom prst="roundRect">
            <a:avLst>
              <a:gd name="adj" fmla="val 632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98A62F-D48B-4E4C-8D55-61D8B14952FD}"/>
              </a:ext>
            </a:extLst>
          </p:cNvPr>
          <p:cNvSpPr/>
          <p:nvPr/>
        </p:nvSpPr>
        <p:spPr>
          <a:xfrm>
            <a:off x="2431648" y="359927"/>
            <a:ext cx="4608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Multiple Choice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CCE9D417-85BD-F64D-BE0F-D53E17F0BB8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93077" y="1212919"/>
              <a:ext cx="8534400" cy="52295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66800">
                      <a:extLst>
                        <a:ext uri="{9D8B030D-6E8A-4147-A177-3AD203B41FA5}">
                          <a16:colId xmlns:a16="http://schemas.microsoft.com/office/drawing/2014/main" val="1408985586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1233740962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234112632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3606953278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969851146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78600553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11306829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1573078077"/>
                        </a:ext>
                      </a:extLst>
                    </a:gridCol>
                  </a:tblGrid>
                  <a:tr h="2227961"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26416931"/>
                      </a:ext>
                    </a:extLst>
                  </a:tr>
                  <a:tr h="36605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Cambria Math" panose="02040503050406030204" pitchFamily="18" charset="0"/>
                              <a:cs typeface="+mn-cs"/>
                            </a:rPr>
                            <a:t>26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°</m:t>
                              </m:r>
                            </m:oMath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Cambria Math" panose="02040503050406030204" pitchFamily="18" charset="0"/>
                              <a:cs typeface="+mn-cs"/>
                            </a:rPr>
                            <a:t>46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°</m:t>
                              </m:r>
                            </m:oMath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Cambria Math" panose="02040503050406030204" pitchFamily="18" charset="0"/>
                              <a:cs typeface="+mn-cs"/>
                            </a:rPr>
                            <a:t>53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°</m:t>
                              </m:r>
                            </m:oMath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i="0" dirty="0">
                              <a:latin typeface="+mn-lt"/>
                              <a:ea typeface="Cambria Math" panose="02040503050406030204" pitchFamily="18" charset="0"/>
                            </a:rPr>
                            <a:t>73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US" sz="2400" b="1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10.4</a:t>
                          </a:r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Cambria Math" panose="02040503050406030204" pitchFamily="18" charset="0"/>
                              <a:cs typeface="+mn-cs"/>
                            </a:rPr>
                            <a:t>10.9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°</m:t>
                              </m:r>
                            </m:oMath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Cambria Math" panose="02040503050406030204" pitchFamily="18" charset="0"/>
                              <a:cs typeface="+mn-cs"/>
                            </a:rPr>
                            <a:t>12.3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°</m:t>
                              </m:r>
                            </m:oMath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ea typeface="Cambria Math" panose="02040503050406030204" pitchFamily="18" charset="0"/>
                            </a:rPr>
                            <a:t>108.6</a:t>
                          </a:r>
                          <a:endParaRPr lang="en-US" sz="2400" b="1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4221762"/>
                      </a:ext>
                    </a:extLst>
                  </a:tr>
                  <a:tr h="2087143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8547591"/>
                      </a:ext>
                    </a:extLst>
                  </a:tr>
                  <a:tr h="36605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Cambria Math" panose="02040503050406030204" pitchFamily="18" charset="0"/>
                              <a:cs typeface="+mn-cs"/>
                            </a:rPr>
                            <a:t>21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°</m:t>
                              </m:r>
                            </m:oMath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Cambria Math" panose="02040503050406030204" pitchFamily="18" charset="0"/>
                              <a:cs typeface="+mn-cs"/>
                            </a:rPr>
                            <a:t>22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°</m:t>
                              </m:r>
                            </m:oMath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Cambria Math" panose="02040503050406030204" pitchFamily="18" charset="0"/>
                              <a:cs typeface="+mn-cs"/>
                            </a:rPr>
                            <a:t>38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°</m:t>
                              </m:r>
                            </m:oMath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ea typeface="Cambria Math" panose="02040503050406030204" pitchFamily="18" charset="0"/>
                            </a:rPr>
                            <a:t>68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US" sz="2400" b="1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Cambria Math" panose="02040503050406030204" pitchFamily="18" charset="0"/>
                              <a:cs typeface="+mn-cs"/>
                            </a:rPr>
                            <a:t>4.8</a:t>
                          </a:r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5.7</a:t>
                          </a:r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6.2</a:t>
                          </a:r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ea typeface="Cambria Math" panose="02040503050406030204" pitchFamily="18" charset="0"/>
                            </a:rPr>
                            <a:t>7.0</a:t>
                          </a:r>
                          <a:endParaRPr lang="en-US" sz="2400" b="1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0542355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CCE9D417-85BD-F64D-BE0F-D53E17F0BB8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81753621"/>
                  </p:ext>
                </p:extLst>
              </p:nvPr>
            </p:nvGraphicFramePr>
            <p:xfrm>
              <a:off x="293077" y="1212919"/>
              <a:ext cx="8534400" cy="52295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66800">
                      <a:extLst>
                        <a:ext uri="{9D8B030D-6E8A-4147-A177-3AD203B41FA5}">
                          <a16:colId xmlns:a16="http://schemas.microsoft.com/office/drawing/2014/main" val="1408985586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1233740962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234112632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3606953278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969851146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78600553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11306829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1573078077"/>
                        </a:ext>
                      </a:extLst>
                    </a:gridCol>
                  </a:tblGrid>
                  <a:tr h="2227961"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2641693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190" t="-491667" r="-702381" b="-588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190" t="-491667" r="-602381" b="-588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1190" t="-491667" r="-502381" b="-588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97647" t="-491667" r="-396471" b="-588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10.4</a:t>
                          </a:r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2381" t="-491667" r="-201190" b="-588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2381" t="-491667" r="-101190" b="-588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ea typeface="Cambria Math" panose="02040503050406030204" pitchFamily="18" charset="0"/>
                            </a:rPr>
                            <a:t>108.6</a:t>
                          </a:r>
                          <a:endParaRPr lang="en-US" sz="2400" b="1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4221762"/>
                      </a:ext>
                    </a:extLst>
                  </a:tr>
                  <a:tr h="2087143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854759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190" t="-1050000" r="-702381" b="-30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190" t="-1050000" r="-602381" b="-30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1190" t="-1050000" r="-502381" b="-30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97647" t="-1050000" r="-396471" b="-30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Cambria Math" panose="02040503050406030204" pitchFamily="18" charset="0"/>
                              <a:cs typeface="+mn-cs"/>
                            </a:rPr>
                            <a:t>4.8</a:t>
                          </a:r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5.7</a:t>
                          </a:r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6.2</a:t>
                          </a:r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ea typeface="Cambria Math" panose="02040503050406030204" pitchFamily="18" charset="0"/>
                            </a:rPr>
                            <a:t>7.0</a:t>
                          </a:r>
                          <a:endParaRPr lang="en-US" sz="2400" b="1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0542355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Freeform 10">
            <a:extLst>
              <a:ext uri="{FF2B5EF4-FFF2-40B4-BE49-F238E27FC236}">
                <a16:creationId xmlns:a16="http://schemas.microsoft.com/office/drawing/2014/main" id="{7FCEB989-5821-4848-9CEF-14341DCB2C9C}"/>
              </a:ext>
            </a:extLst>
          </p:cNvPr>
          <p:cNvSpPr/>
          <p:nvPr/>
        </p:nvSpPr>
        <p:spPr>
          <a:xfrm>
            <a:off x="5416954" y="4114800"/>
            <a:ext cx="2684584" cy="1664677"/>
          </a:xfrm>
          <a:custGeom>
            <a:avLst/>
            <a:gdLst>
              <a:gd name="connsiteX0" fmla="*/ 1301261 w 2684584"/>
              <a:gd name="connsiteY0" fmla="*/ 0 h 1664677"/>
              <a:gd name="connsiteX1" fmla="*/ 2684584 w 2684584"/>
              <a:gd name="connsiteY1" fmla="*/ 1078523 h 1664677"/>
              <a:gd name="connsiteX2" fmla="*/ 0 w 2684584"/>
              <a:gd name="connsiteY2" fmla="*/ 1664677 h 1664677"/>
              <a:gd name="connsiteX3" fmla="*/ 1301261 w 2684584"/>
              <a:gd name="connsiteY3" fmla="*/ 0 h 1664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4584" h="1664677">
                <a:moveTo>
                  <a:pt x="1301261" y="0"/>
                </a:moveTo>
                <a:lnTo>
                  <a:pt x="2684584" y="1078523"/>
                </a:lnTo>
                <a:lnTo>
                  <a:pt x="0" y="1664677"/>
                </a:lnTo>
                <a:lnTo>
                  <a:pt x="1301261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F7C1186C-D5C1-AD4E-BA3C-AAF7D040C8AE}"/>
              </a:ext>
            </a:extLst>
          </p:cNvPr>
          <p:cNvSpPr/>
          <p:nvPr/>
        </p:nvSpPr>
        <p:spPr>
          <a:xfrm rot="8157303">
            <a:off x="6249231" y="3536227"/>
            <a:ext cx="914400" cy="914400"/>
          </a:xfrm>
          <a:prstGeom prst="arc">
            <a:avLst>
              <a:gd name="adj1" fmla="val 16200000"/>
              <a:gd name="adj2" fmla="val 2049390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46E8FCF3-46C1-1C4C-BF75-431115051846}"/>
              </a:ext>
            </a:extLst>
          </p:cNvPr>
          <p:cNvSpPr/>
          <p:nvPr/>
        </p:nvSpPr>
        <p:spPr>
          <a:xfrm rot="7933264">
            <a:off x="6004745" y="1383238"/>
            <a:ext cx="914400" cy="914400"/>
          </a:xfrm>
          <a:prstGeom prst="arc">
            <a:avLst>
              <a:gd name="adj1" fmla="val 15799415"/>
              <a:gd name="adj2" fmla="val 247221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23EC04F-3C38-D345-A834-0D505C86A286}"/>
              </a:ext>
            </a:extLst>
          </p:cNvPr>
          <p:cNvGrpSpPr/>
          <p:nvPr/>
        </p:nvGrpSpPr>
        <p:grpSpPr>
          <a:xfrm>
            <a:off x="1088833" y="904686"/>
            <a:ext cx="2860430" cy="2740819"/>
            <a:chOff x="1523106" y="1163386"/>
            <a:chExt cx="2860430" cy="2740819"/>
          </a:xfrm>
        </p:grpSpPr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E104F757-CEB0-F34B-A49C-3AD0560C3C43}"/>
                </a:ext>
              </a:extLst>
            </p:cNvPr>
            <p:cNvSpPr/>
            <p:nvPr/>
          </p:nvSpPr>
          <p:spPr>
            <a:xfrm>
              <a:off x="1523106" y="2989805"/>
              <a:ext cx="914400" cy="914400"/>
            </a:xfrm>
            <a:prstGeom prst="arc">
              <a:avLst>
                <a:gd name="adj1" fmla="val 16724766"/>
                <a:gd name="adj2" fmla="val 20493903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Arc 14">
              <a:extLst>
                <a:ext uri="{FF2B5EF4-FFF2-40B4-BE49-F238E27FC236}">
                  <a16:creationId xmlns:a16="http://schemas.microsoft.com/office/drawing/2014/main" id="{C9B262F7-532C-2B44-9490-3FCF0BA6DC86}"/>
                </a:ext>
              </a:extLst>
            </p:cNvPr>
            <p:cNvSpPr/>
            <p:nvPr/>
          </p:nvSpPr>
          <p:spPr>
            <a:xfrm rot="8010543">
              <a:off x="2527057" y="1163386"/>
              <a:ext cx="914400" cy="914400"/>
            </a:xfrm>
            <a:prstGeom prst="arc">
              <a:avLst>
                <a:gd name="adj1" fmla="val 16724766"/>
                <a:gd name="adj2" fmla="val 20493903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FEC6335-CB0F-BB40-BD44-555ECEAB73D1}"/>
                </a:ext>
              </a:extLst>
            </p:cNvPr>
            <p:cNvGrpSpPr/>
            <p:nvPr/>
          </p:nvGrpSpPr>
          <p:grpSpPr>
            <a:xfrm>
              <a:off x="1698952" y="1776046"/>
              <a:ext cx="2684584" cy="1664677"/>
              <a:chOff x="1698952" y="1776046"/>
              <a:chExt cx="2684584" cy="1664677"/>
            </a:xfrm>
          </p:grpSpPr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250DE0E3-58D5-EE4F-902E-0F806BF60703}"/>
                  </a:ext>
                </a:extLst>
              </p:cNvPr>
              <p:cNvSpPr/>
              <p:nvPr/>
            </p:nvSpPr>
            <p:spPr>
              <a:xfrm>
                <a:off x="1698952" y="1776046"/>
                <a:ext cx="2684584" cy="1664677"/>
              </a:xfrm>
              <a:custGeom>
                <a:avLst/>
                <a:gdLst>
                  <a:gd name="connsiteX0" fmla="*/ 1301261 w 2684584"/>
                  <a:gd name="connsiteY0" fmla="*/ 0 h 1664677"/>
                  <a:gd name="connsiteX1" fmla="*/ 2684584 w 2684584"/>
                  <a:gd name="connsiteY1" fmla="*/ 1078523 h 1664677"/>
                  <a:gd name="connsiteX2" fmla="*/ 0 w 2684584"/>
                  <a:gd name="connsiteY2" fmla="*/ 1664677 h 1664677"/>
                  <a:gd name="connsiteX3" fmla="*/ 1301261 w 2684584"/>
                  <a:gd name="connsiteY3" fmla="*/ 0 h 1664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84584" h="1664677">
                    <a:moveTo>
                      <a:pt x="1301261" y="0"/>
                    </a:moveTo>
                    <a:lnTo>
                      <a:pt x="2684584" y="1078523"/>
                    </a:lnTo>
                    <a:lnTo>
                      <a:pt x="0" y="1664677"/>
                    </a:lnTo>
                    <a:lnTo>
                      <a:pt x="130126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E91308F4-F80F-4540-9AD3-3E9CA354FA24}"/>
                      </a:ext>
                    </a:extLst>
                  </p:cNvPr>
                  <p:cNvSpPr txBox="1"/>
                  <p:nvPr/>
                </p:nvSpPr>
                <p:spPr>
                  <a:xfrm>
                    <a:off x="2198478" y="2819144"/>
                    <a:ext cx="58060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50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°</m:t>
                          </m:r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E91308F4-F80F-4540-9AD3-3E9CA354FA2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98478" y="2819144"/>
                    <a:ext cx="580608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656AC907-CF03-C947-9A4B-1104521DFCCD}"/>
                      </a:ext>
                    </a:extLst>
                  </p:cNvPr>
                  <p:cNvSpPr/>
                  <p:nvPr/>
                </p:nvSpPr>
                <p:spPr>
                  <a:xfrm>
                    <a:off x="2857251" y="2058191"/>
                    <a:ext cx="367986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656AC907-CF03-C947-9A4B-1104521DFCCD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57251" y="2058191"/>
                    <a:ext cx="367986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4961C1E-DFA1-284A-A782-032D4BDD92DD}"/>
              </a:ext>
            </a:extLst>
          </p:cNvPr>
          <p:cNvGrpSpPr/>
          <p:nvPr/>
        </p:nvGrpSpPr>
        <p:grpSpPr>
          <a:xfrm>
            <a:off x="4928907" y="1959046"/>
            <a:ext cx="3458308" cy="937846"/>
            <a:chOff x="4943962" y="2157891"/>
            <a:chExt cx="3458308" cy="9378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9E69BF9-56C6-C145-A60C-EE468DFA872C}"/>
                    </a:ext>
                  </a:extLst>
                </p:cNvPr>
                <p:cNvSpPr txBox="1"/>
                <p:nvPr/>
              </p:nvSpPr>
              <p:spPr>
                <a:xfrm>
                  <a:off x="6155810" y="2167711"/>
                  <a:ext cx="70884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130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°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9E69BF9-56C6-C145-A60C-EE468DFA87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55810" y="2167711"/>
                  <a:ext cx="708848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C5FC450B-FE29-F045-873F-E7CE26E7B72F}"/>
                </a:ext>
              </a:extLst>
            </p:cNvPr>
            <p:cNvSpPr/>
            <p:nvPr/>
          </p:nvSpPr>
          <p:spPr>
            <a:xfrm>
              <a:off x="4943962" y="2157891"/>
              <a:ext cx="3458308" cy="937846"/>
            </a:xfrm>
            <a:custGeom>
              <a:avLst/>
              <a:gdLst>
                <a:gd name="connsiteX0" fmla="*/ 3458308 w 3458308"/>
                <a:gd name="connsiteY0" fmla="*/ 762000 h 937846"/>
                <a:gd name="connsiteX1" fmla="*/ 1535723 w 3458308"/>
                <a:gd name="connsiteY1" fmla="*/ 0 h 937846"/>
                <a:gd name="connsiteX2" fmla="*/ 0 w 3458308"/>
                <a:gd name="connsiteY2" fmla="*/ 937846 h 937846"/>
                <a:gd name="connsiteX3" fmla="*/ 3458308 w 3458308"/>
                <a:gd name="connsiteY3" fmla="*/ 762000 h 9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8308" h="937846">
                  <a:moveTo>
                    <a:pt x="3458308" y="762000"/>
                  </a:moveTo>
                  <a:lnTo>
                    <a:pt x="1535723" y="0"/>
                  </a:lnTo>
                  <a:lnTo>
                    <a:pt x="0" y="937846"/>
                  </a:lnTo>
                  <a:lnTo>
                    <a:pt x="3458308" y="7620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44B71667-C5AE-604E-B39F-346CB7DA3EB2}"/>
              </a:ext>
            </a:extLst>
          </p:cNvPr>
          <p:cNvSpPr/>
          <p:nvPr/>
        </p:nvSpPr>
        <p:spPr>
          <a:xfrm>
            <a:off x="1337091" y="4495742"/>
            <a:ext cx="2425786" cy="1060837"/>
          </a:xfrm>
          <a:prstGeom prst="rtTriangl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06D7958-3385-0B4B-ACE9-A859B9373005}"/>
              </a:ext>
            </a:extLst>
          </p:cNvPr>
          <p:cNvSpPr/>
          <p:nvPr/>
        </p:nvSpPr>
        <p:spPr>
          <a:xfrm>
            <a:off x="1337091" y="5333843"/>
            <a:ext cx="240728" cy="21813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1D82C47-AB5D-C749-89DD-8DD166B5DD16}"/>
                  </a:ext>
                </a:extLst>
              </p:cNvPr>
              <p:cNvSpPr/>
              <p:nvPr/>
            </p:nvSpPr>
            <p:spPr>
              <a:xfrm>
                <a:off x="6565772" y="4425405"/>
                <a:ext cx="6067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71</m:t>
                          </m:r>
                        </m:e>
                        <m:sup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1D82C47-AB5D-C749-89DD-8DD166B5DD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5772" y="4425405"/>
                <a:ext cx="60670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383E973-9133-7F44-BA3B-9ABCCD36365B}"/>
                  </a:ext>
                </a:extLst>
              </p:cNvPr>
              <p:cNvSpPr/>
              <p:nvPr/>
            </p:nvSpPr>
            <p:spPr>
              <a:xfrm>
                <a:off x="2632896" y="5149177"/>
                <a:ext cx="3679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383E973-9133-7F44-BA3B-9ABCCD3636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2896" y="5149177"/>
                <a:ext cx="367986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29">
            <a:extLst>
              <a:ext uri="{FF2B5EF4-FFF2-40B4-BE49-F238E27FC236}">
                <a16:creationId xmlns:a16="http://schemas.microsoft.com/office/drawing/2014/main" id="{69B663BE-A718-5142-9765-389111B6CF7F}"/>
              </a:ext>
            </a:extLst>
          </p:cNvPr>
          <p:cNvSpPr/>
          <p:nvPr/>
        </p:nvSpPr>
        <p:spPr>
          <a:xfrm rot="13561647">
            <a:off x="3062899" y="4997223"/>
            <a:ext cx="914400" cy="914400"/>
          </a:xfrm>
          <a:prstGeom prst="arc">
            <a:avLst>
              <a:gd name="adj1" fmla="val 17971552"/>
              <a:gd name="adj2" fmla="val 2049390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C7147E7-D08D-0745-A5F5-B3EA4D7D2293}"/>
                  </a:ext>
                </a:extLst>
              </p:cNvPr>
              <p:cNvSpPr txBox="1"/>
              <p:nvPr/>
            </p:nvSpPr>
            <p:spPr>
              <a:xfrm>
                <a:off x="311245" y="1207581"/>
                <a:ext cx="42592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value of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𝑥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C7147E7-D08D-0745-A5F5-B3EA4D7D22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245" y="1207581"/>
                <a:ext cx="4259293" cy="369332"/>
              </a:xfrm>
              <a:prstGeom prst="rect">
                <a:avLst/>
              </a:prstGeom>
              <a:blipFill>
                <a:blip r:embed="rId9"/>
                <a:stretch>
                  <a:fillRect l="-1190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34F6FF9-11DC-1841-9BC1-50B923683141}"/>
                  </a:ext>
                </a:extLst>
              </p:cNvPr>
              <p:cNvSpPr txBox="1"/>
              <p:nvPr/>
            </p:nvSpPr>
            <p:spPr>
              <a:xfrm>
                <a:off x="4573463" y="1219695"/>
                <a:ext cx="19900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value of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𝑥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34F6FF9-11DC-1841-9BC1-50B9236831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3463" y="1219695"/>
                <a:ext cx="1990032" cy="369332"/>
              </a:xfrm>
              <a:prstGeom prst="rect">
                <a:avLst/>
              </a:prstGeom>
              <a:blipFill>
                <a:blip r:embed="rId10"/>
                <a:stretch>
                  <a:fillRect l="-2548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0181F83-2770-504E-89D0-1D44635C76D7}"/>
                  </a:ext>
                </a:extLst>
              </p:cNvPr>
              <p:cNvSpPr txBox="1"/>
              <p:nvPr/>
            </p:nvSpPr>
            <p:spPr>
              <a:xfrm>
                <a:off x="311245" y="3903645"/>
                <a:ext cx="19900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value of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𝑥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0181F83-2770-504E-89D0-1D44635C76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245" y="3903645"/>
                <a:ext cx="1990032" cy="369332"/>
              </a:xfrm>
              <a:prstGeom prst="rect">
                <a:avLst/>
              </a:prstGeom>
              <a:blipFill>
                <a:blip r:embed="rId11"/>
                <a:stretch>
                  <a:fillRect l="-2532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E39590B-F9AA-034B-AEE1-A1F2FF893232}"/>
                  </a:ext>
                </a:extLst>
              </p:cNvPr>
              <p:cNvSpPr txBox="1"/>
              <p:nvPr/>
            </p:nvSpPr>
            <p:spPr>
              <a:xfrm>
                <a:off x="4583688" y="3903645"/>
                <a:ext cx="23482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value of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𝑥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E39590B-F9AA-034B-AEE1-A1F2FF8932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3688" y="3903645"/>
                <a:ext cx="2348231" cy="369332"/>
              </a:xfrm>
              <a:prstGeom prst="rect">
                <a:avLst/>
              </a:prstGeom>
              <a:blipFill>
                <a:blip r:embed="rId12"/>
                <a:stretch>
                  <a:fillRect l="-1613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6528515-919B-8F47-B961-65C538E69E8E}"/>
              </a:ext>
            </a:extLst>
          </p:cNvPr>
          <p:cNvCxnSpPr/>
          <p:nvPr/>
        </p:nvCxnSpPr>
        <p:spPr>
          <a:xfrm>
            <a:off x="2643959" y="1443892"/>
            <a:ext cx="1396215" cy="110565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AB2329F-0622-9E4A-8A29-E67FB9543937}"/>
              </a:ext>
            </a:extLst>
          </p:cNvPr>
          <p:cNvCxnSpPr>
            <a:cxnSpLocks/>
          </p:cNvCxnSpPr>
          <p:nvPr/>
        </p:nvCxnSpPr>
        <p:spPr>
          <a:xfrm flipV="1">
            <a:off x="1328783" y="2693035"/>
            <a:ext cx="2662894" cy="56244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0D8EFBE-4C99-5845-8605-D2BF8AF8ABBF}"/>
              </a:ext>
            </a:extLst>
          </p:cNvPr>
          <p:cNvCxnSpPr>
            <a:cxnSpLocks/>
          </p:cNvCxnSpPr>
          <p:nvPr/>
        </p:nvCxnSpPr>
        <p:spPr>
          <a:xfrm flipV="1">
            <a:off x="5018314" y="2788035"/>
            <a:ext cx="3368901" cy="1798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05B7696-6E67-B544-B8CF-75E67FA29E1A}"/>
                  </a:ext>
                </a:extLst>
              </p:cNvPr>
              <p:cNvSpPr/>
              <p:nvPr/>
            </p:nvSpPr>
            <p:spPr>
              <a:xfrm>
                <a:off x="6391260" y="2782833"/>
                <a:ext cx="3679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05B7696-6E67-B544-B8CF-75E67FA29E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1260" y="2782833"/>
                <a:ext cx="367986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1ED30BB-FE59-204B-982D-775F2641030C}"/>
              </a:ext>
            </a:extLst>
          </p:cNvPr>
          <p:cNvCxnSpPr>
            <a:cxnSpLocks/>
          </p:cNvCxnSpPr>
          <p:nvPr/>
        </p:nvCxnSpPr>
        <p:spPr>
          <a:xfrm flipV="1">
            <a:off x="4882466" y="1885338"/>
            <a:ext cx="1515912" cy="92362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8CF7F009-B0A3-3443-BF3D-FC7498594BAF}"/>
              </a:ext>
            </a:extLst>
          </p:cNvPr>
          <p:cNvCxnSpPr>
            <a:cxnSpLocks/>
          </p:cNvCxnSpPr>
          <p:nvPr/>
        </p:nvCxnSpPr>
        <p:spPr>
          <a:xfrm flipH="1" flipV="1">
            <a:off x="6575253" y="1893855"/>
            <a:ext cx="1858403" cy="75974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475E39B5-AC15-0040-A0D2-008600AEB5E7}"/>
                  </a:ext>
                </a:extLst>
              </p:cNvPr>
              <p:cNvSpPr/>
              <p:nvPr/>
            </p:nvSpPr>
            <p:spPr>
              <a:xfrm>
                <a:off x="7331581" y="1922057"/>
                <a:ext cx="66954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6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475E39B5-AC15-0040-A0D2-008600AEB5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1581" y="1922057"/>
                <a:ext cx="669542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CCF81BC1-6F3D-7940-8F24-1835BED5E8B8}"/>
                  </a:ext>
                </a:extLst>
              </p:cNvPr>
              <p:cNvSpPr/>
              <p:nvPr/>
            </p:nvSpPr>
            <p:spPr>
              <a:xfrm>
                <a:off x="5036721" y="1922057"/>
                <a:ext cx="84587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5.5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CCF81BC1-6F3D-7940-8F24-1835BED5E8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6721" y="1922057"/>
                <a:ext cx="845873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43522427-831E-354B-AE04-46A04013459D}"/>
                  </a:ext>
                </a:extLst>
              </p:cNvPr>
              <p:cNvSpPr/>
              <p:nvPr/>
            </p:nvSpPr>
            <p:spPr>
              <a:xfrm>
                <a:off x="3301852" y="1715213"/>
                <a:ext cx="66954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4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43522427-831E-354B-AE04-46A0401345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1852" y="1715213"/>
                <a:ext cx="669542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2F4C7CA8-40E5-6F46-86FD-A8A50E265B6C}"/>
                  </a:ext>
                </a:extLst>
              </p:cNvPr>
              <p:cNvSpPr/>
              <p:nvPr/>
            </p:nvSpPr>
            <p:spPr>
              <a:xfrm>
                <a:off x="2715814" y="2889092"/>
                <a:ext cx="66954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5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2F4C7CA8-40E5-6F46-86FD-A8A50E265B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5814" y="2889092"/>
                <a:ext cx="669542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F353E4CD-E7AF-4346-8E6F-65B58D39B55C}"/>
              </a:ext>
            </a:extLst>
          </p:cNvPr>
          <p:cNvCxnSpPr>
            <a:cxnSpLocks/>
          </p:cNvCxnSpPr>
          <p:nvPr/>
        </p:nvCxnSpPr>
        <p:spPr>
          <a:xfrm>
            <a:off x="1219547" y="4495742"/>
            <a:ext cx="23002" cy="107453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781D8995-7F27-5641-AC8E-3C941D799096}"/>
              </a:ext>
            </a:extLst>
          </p:cNvPr>
          <p:cNvCxnSpPr>
            <a:cxnSpLocks/>
          </p:cNvCxnSpPr>
          <p:nvPr/>
        </p:nvCxnSpPr>
        <p:spPr>
          <a:xfrm>
            <a:off x="1399067" y="4427225"/>
            <a:ext cx="2363810" cy="103500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1FDD265C-C384-004A-BA22-6FD3F31A8D56}"/>
                  </a:ext>
                </a:extLst>
              </p:cNvPr>
              <p:cNvSpPr/>
              <p:nvPr/>
            </p:nvSpPr>
            <p:spPr>
              <a:xfrm>
                <a:off x="2456193" y="4620613"/>
                <a:ext cx="66954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8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1FDD265C-C384-004A-BA22-6FD3F31A8D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6193" y="4620613"/>
                <a:ext cx="669542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0C06E4EE-243C-CD49-8975-863CEEBE9800}"/>
                  </a:ext>
                </a:extLst>
              </p:cNvPr>
              <p:cNvSpPr/>
              <p:nvPr/>
            </p:nvSpPr>
            <p:spPr>
              <a:xfrm>
                <a:off x="638607" y="4841494"/>
                <a:ext cx="66954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3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0C06E4EE-243C-CD49-8975-863CEEBE98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607" y="4841494"/>
                <a:ext cx="669542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EE08CEEE-5A3A-CE42-AC76-6379F8999A2C}"/>
              </a:ext>
            </a:extLst>
          </p:cNvPr>
          <p:cNvCxnSpPr>
            <a:cxnSpLocks/>
          </p:cNvCxnSpPr>
          <p:nvPr/>
        </p:nvCxnSpPr>
        <p:spPr>
          <a:xfrm flipV="1">
            <a:off x="5458576" y="5290511"/>
            <a:ext cx="2642962" cy="57888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EC8EDC74-0156-8F4F-ACA1-ECB4E1C9BE33}"/>
                  </a:ext>
                </a:extLst>
              </p:cNvPr>
              <p:cNvSpPr/>
              <p:nvPr/>
            </p:nvSpPr>
            <p:spPr>
              <a:xfrm>
                <a:off x="6780057" y="5435970"/>
                <a:ext cx="3679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EC8EDC74-0156-8F4F-ACA1-ECB4E1C9BE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057" y="5435970"/>
                <a:ext cx="367986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E4742525-12DA-AA4A-877B-A56439C4E819}"/>
                  </a:ext>
                </a:extLst>
              </p:cNvPr>
              <p:cNvSpPr txBox="1"/>
              <p:nvPr/>
            </p:nvSpPr>
            <p:spPr>
              <a:xfrm>
                <a:off x="7204842" y="4889560"/>
                <a:ext cx="5806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65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°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E4742525-12DA-AA4A-877B-A56439C4E8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4842" y="4889560"/>
                <a:ext cx="580608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Arc 60">
            <a:extLst>
              <a:ext uri="{FF2B5EF4-FFF2-40B4-BE49-F238E27FC236}">
                <a16:creationId xmlns:a16="http://schemas.microsoft.com/office/drawing/2014/main" id="{F1A88529-DB1B-F74A-AC4D-2716D89D2F13}"/>
              </a:ext>
            </a:extLst>
          </p:cNvPr>
          <p:cNvSpPr/>
          <p:nvPr/>
        </p:nvSpPr>
        <p:spPr>
          <a:xfrm rot="13777078">
            <a:off x="7712621" y="4568959"/>
            <a:ext cx="914400" cy="914400"/>
          </a:xfrm>
          <a:prstGeom prst="arc">
            <a:avLst>
              <a:gd name="adj1" fmla="val 16724766"/>
              <a:gd name="adj2" fmla="val 19621975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E101227C-18AA-E043-8E7A-85EA8B92C082}"/>
              </a:ext>
            </a:extLst>
          </p:cNvPr>
          <p:cNvCxnSpPr>
            <a:cxnSpLocks/>
          </p:cNvCxnSpPr>
          <p:nvPr/>
        </p:nvCxnSpPr>
        <p:spPr>
          <a:xfrm flipH="1" flipV="1">
            <a:off x="6786645" y="4089569"/>
            <a:ext cx="1376103" cy="105960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0E826D7C-D0B6-124D-B2BB-A9705BDDB1F6}"/>
                  </a:ext>
                </a:extLst>
              </p:cNvPr>
              <p:cNvSpPr/>
              <p:nvPr/>
            </p:nvSpPr>
            <p:spPr>
              <a:xfrm>
                <a:off x="7290703" y="4239262"/>
                <a:ext cx="84587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4.2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0E826D7C-D0B6-124D-B2BB-A9705BDDB1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0703" y="4239262"/>
                <a:ext cx="845873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241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A8641E-D15A-F24B-972D-E61812905AC4}"/>
              </a:ext>
            </a:extLst>
          </p:cNvPr>
          <p:cNvSpPr/>
          <p:nvPr/>
        </p:nvSpPr>
        <p:spPr>
          <a:xfrm>
            <a:off x="104505" y="91440"/>
            <a:ext cx="8944708" cy="6644039"/>
          </a:xfrm>
          <a:prstGeom prst="roundRect">
            <a:avLst>
              <a:gd name="adj" fmla="val 632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0FDC692-57FA-6945-9F01-3A2319FB13B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61977078"/>
                  </p:ext>
                </p:extLst>
              </p:nvPr>
            </p:nvGraphicFramePr>
            <p:xfrm>
              <a:off x="206829" y="557247"/>
              <a:ext cx="8784775" cy="596329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77071">
                      <a:extLst>
                        <a:ext uri="{9D8B030D-6E8A-4147-A177-3AD203B41FA5}">
                          <a16:colId xmlns:a16="http://schemas.microsoft.com/office/drawing/2014/main" val="2148806655"/>
                        </a:ext>
                      </a:extLst>
                    </a:gridCol>
                    <a:gridCol w="1401926">
                      <a:extLst>
                        <a:ext uri="{9D8B030D-6E8A-4147-A177-3AD203B41FA5}">
                          <a16:colId xmlns:a16="http://schemas.microsoft.com/office/drawing/2014/main" val="129872960"/>
                        </a:ext>
                      </a:extLst>
                    </a:gridCol>
                    <a:gridCol w="1401926">
                      <a:extLst>
                        <a:ext uri="{9D8B030D-6E8A-4147-A177-3AD203B41FA5}">
                          <a16:colId xmlns:a16="http://schemas.microsoft.com/office/drawing/2014/main" val="4254115987"/>
                        </a:ext>
                      </a:extLst>
                    </a:gridCol>
                    <a:gridCol w="1401926">
                      <a:extLst>
                        <a:ext uri="{9D8B030D-6E8A-4147-A177-3AD203B41FA5}">
                          <a16:colId xmlns:a16="http://schemas.microsoft.com/office/drawing/2014/main" val="359887782"/>
                        </a:ext>
                      </a:extLst>
                    </a:gridCol>
                    <a:gridCol w="1401926">
                      <a:extLst>
                        <a:ext uri="{9D8B030D-6E8A-4147-A177-3AD203B41FA5}">
                          <a16:colId xmlns:a16="http://schemas.microsoft.com/office/drawing/2014/main" val="4253291730"/>
                        </a:ext>
                      </a:extLst>
                    </a:gridCol>
                  </a:tblGrid>
                  <a:tr h="74541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Question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569165"/>
                      </a:ext>
                    </a:extLst>
                  </a:tr>
                  <a:tr h="74541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If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𝒙</m:t>
                              </m:r>
                              <m:r>
                                <a:rPr lang="en-GB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=−</m:t>
                              </m:r>
                              <m:r>
                                <a:rPr lang="en-GB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𝟑</m:t>
                              </m:r>
                              <m:r>
                                <a:rPr lang="en-GB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</m:t>
                              </m:r>
                              <m:r>
                                <a:rPr lang="en-GB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𝒄𝒂𝒍𝒄𝒖𝒍𝒂𝒕𝒆</m:t>
                              </m:r>
                              <m:r>
                                <a:rPr lang="en-GB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lang="en-GB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𝟒</m:t>
                              </m:r>
                              <m:sSup>
                                <m:sSupPr>
                                  <m:ctrlPr>
                                    <a:rPr lang="en-GB" sz="1800" b="1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1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GB" sz="1800" b="1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endParaRPr lang="en-GB" b="1" dirty="0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144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36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-36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-144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60828440"/>
                      </a:ext>
                    </a:extLst>
                  </a:tr>
                  <a:tr h="74541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Find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800" b="1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1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(−</m:t>
                                  </m:r>
                                  <m:r>
                                    <a:rPr lang="en-GB" sz="1800" b="1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𝟐</m:t>
                                  </m:r>
                                  <m:r>
                                    <a:rPr lang="en-GB" sz="1800" b="1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GB" sz="1800" b="1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𝟑</m:t>
                                  </m:r>
                                </m:sup>
                              </m:sSup>
                            </m:oMath>
                          </a14:m>
                          <a:endParaRPr lang="en-GB" b="1" dirty="0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7349651"/>
                      </a:ext>
                    </a:extLst>
                  </a:tr>
                  <a:tr h="74541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Factorise: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800" b="1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1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GB" sz="1800" b="1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GB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+</m:t>
                              </m:r>
                              <m:r>
                                <a:rPr lang="en-GB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𝟑</m:t>
                              </m:r>
                              <m:r>
                                <a:rPr lang="en-GB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𝒙</m:t>
                              </m:r>
                              <m:r>
                                <a:rPr lang="en-GB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−</m:t>
                              </m:r>
                              <m:r>
                                <a:rPr lang="en-GB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𝟏𝟎</m:t>
                              </m:r>
                            </m:oMath>
                          </a14:m>
                          <a:r>
                            <a:rPr lang="en-GB" sz="18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GB" b="1" dirty="0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(x – 5)(x –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(x – 5)(x + 2)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(x + 5)(x –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(x + 5)(x + 2)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054187"/>
                      </a:ext>
                    </a:extLst>
                  </a:tr>
                  <a:tr h="74541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Solve: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800" b="1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1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GB" sz="1800" b="1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GB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+</m:t>
                              </m:r>
                              <m:r>
                                <a:rPr lang="en-GB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𝒙</m:t>
                              </m:r>
                              <m:r>
                                <a:rPr lang="en-GB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−</m:t>
                              </m:r>
                              <m:r>
                                <a:rPr lang="en-GB" sz="1800" b="1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𝟐𝟎</m:t>
                              </m:r>
                              <m:r>
                                <a:rPr lang="en-GB" sz="1800" b="1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lang="en-GB" sz="1800" b="1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𝟎</m:t>
                              </m:r>
                            </m:oMath>
                          </a14:m>
                          <a:endParaRPr lang="en-GB" b="1" dirty="0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kumimoji="0" lang="en-GB" sz="1800" b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GB" sz="1800" b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kumimoji="0" lang="en-GB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kumimoji="0" lang="en-GB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kumimoji="0" lang="en-GB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0000064"/>
                      </a:ext>
                    </a:extLst>
                  </a:tr>
                  <a:tr h="74541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Factorise: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800" b="1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1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GB" sz="1800" b="1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GB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</m:t>
                              </m:r>
                              <m:r>
                                <a:rPr lang="en-GB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𝟐𝟓</m:t>
                              </m:r>
                            </m:oMath>
                          </a14:m>
                          <a:endParaRPr lang="en-GB" b="1" dirty="0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(x – 5)(x –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(x – 5)(x + 5)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(x + 5)(x + 5)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x(x – 25)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2470957"/>
                      </a:ext>
                    </a:extLst>
                  </a:tr>
                  <a:tr h="74541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Solve: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800" b="1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1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GB" sz="1800" b="1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GB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</m:t>
                              </m:r>
                              <m:r>
                                <a:rPr lang="en-GB" sz="1800" b="1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𝟑𝟔</m:t>
                              </m:r>
                              <m:r>
                                <a:rPr lang="en-GB" sz="1800" b="1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lang="en-GB" sz="1800" b="1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𝟎</m:t>
                              </m:r>
                            </m:oMath>
                          </a14:m>
                          <a:endParaRPr lang="en-GB" b="1" dirty="0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kumimoji="0" lang="en-GB" sz="1800" b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kumimoji="0" lang="en-GB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kumimoji="0" lang="en-GB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kumimoji="0" lang="en-GB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𝟑𝟔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9867730"/>
                      </a:ext>
                    </a:extLst>
                  </a:tr>
                  <a:tr h="74541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If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𝒙</m:t>
                              </m:r>
                              <m:r>
                                <a:rPr lang="en-GB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=−</m:t>
                              </m:r>
                              <m:r>
                                <a:rPr lang="en-GB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𝟓</m:t>
                              </m:r>
                              <m:r>
                                <a:rPr lang="en-GB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</m:t>
                              </m:r>
                              <m:r>
                                <a:rPr lang="en-GB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𝒄𝒂𝒍𝒄𝒖𝒍𝒂𝒕𝒆</m:t>
                              </m:r>
                              <m:r>
                                <a:rPr lang="en-GB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en-GB" sz="1800" b="1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1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GB" sz="1800" b="1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GB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</m:t>
                              </m:r>
                              <m:r>
                                <a:rPr lang="en-GB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𝒙</m:t>
                              </m:r>
                            </m:oMath>
                          </a14:m>
                          <a:endParaRPr lang="en-GB" b="1" dirty="0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-30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-20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89142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0FDC692-57FA-6945-9F01-3A2319FB13B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61977078"/>
                  </p:ext>
                </p:extLst>
              </p:nvPr>
            </p:nvGraphicFramePr>
            <p:xfrm>
              <a:off x="206829" y="557247"/>
              <a:ext cx="8784775" cy="596329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77071">
                      <a:extLst>
                        <a:ext uri="{9D8B030D-6E8A-4147-A177-3AD203B41FA5}">
                          <a16:colId xmlns:a16="http://schemas.microsoft.com/office/drawing/2014/main" val="2148806655"/>
                        </a:ext>
                      </a:extLst>
                    </a:gridCol>
                    <a:gridCol w="1401926">
                      <a:extLst>
                        <a:ext uri="{9D8B030D-6E8A-4147-A177-3AD203B41FA5}">
                          <a16:colId xmlns:a16="http://schemas.microsoft.com/office/drawing/2014/main" val="129872960"/>
                        </a:ext>
                      </a:extLst>
                    </a:gridCol>
                    <a:gridCol w="1401926">
                      <a:extLst>
                        <a:ext uri="{9D8B030D-6E8A-4147-A177-3AD203B41FA5}">
                          <a16:colId xmlns:a16="http://schemas.microsoft.com/office/drawing/2014/main" val="4254115987"/>
                        </a:ext>
                      </a:extLst>
                    </a:gridCol>
                    <a:gridCol w="1401926">
                      <a:extLst>
                        <a:ext uri="{9D8B030D-6E8A-4147-A177-3AD203B41FA5}">
                          <a16:colId xmlns:a16="http://schemas.microsoft.com/office/drawing/2014/main" val="359887782"/>
                        </a:ext>
                      </a:extLst>
                    </a:gridCol>
                    <a:gridCol w="1401926">
                      <a:extLst>
                        <a:ext uri="{9D8B030D-6E8A-4147-A177-3AD203B41FA5}">
                          <a16:colId xmlns:a16="http://schemas.microsoft.com/office/drawing/2014/main" val="4253291730"/>
                        </a:ext>
                      </a:extLst>
                    </a:gridCol>
                  </a:tblGrid>
                  <a:tr h="74541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Question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569165"/>
                      </a:ext>
                    </a:extLst>
                  </a:tr>
                  <a:tr h="7454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8" t="-100000" r="-176494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144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36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-36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-144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60828440"/>
                      </a:ext>
                    </a:extLst>
                  </a:tr>
                  <a:tr h="7454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8" t="-200000" r="-176494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29091" t="-200000" r="-302727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6126" t="-200000" r="-200000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30000" t="-200000" r="-101818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25225" t="-200000" r="-901" b="-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7349651"/>
                      </a:ext>
                    </a:extLst>
                  </a:tr>
                  <a:tr h="7454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8" t="-300000" r="-176494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(x – 5)(x –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(x – 5)(x + 2)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(x + 5)(x –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(x + 5)(x + 2)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054187"/>
                      </a:ext>
                    </a:extLst>
                  </a:tr>
                  <a:tr h="7454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8" t="-406897" r="-176494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29091" t="-406897" r="-302727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6126" t="-406897" r="-200000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30000" t="-406897" r="-101818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25225" t="-406897" r="-901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0000064"/>
                      </a:ext>
                    </a:extLst>
                  </a:tr>
                  <a:tr h="7454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8" t="-498305" r="-176494" b="-20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(x – 5)(x –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(x – 5)(x + 5)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(x + 5)(x + 5)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x(x – 25)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2470957"/>
                      </a:ext>
                    </a:extLst>
                  </a:tr>
                  <a:tr h="7454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8" t="-598305" r="-176494" b="-10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29091" t="-598305" r="-302727" b="-10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6126" t="-598305" r="-200000" b="-10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30000" t="-598305" r="-101818" b="-10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25225" t="-598305" r="-901" b="-1016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9867730"/>
                      </a:ext>
                    </a:extLst>
                  </a:tr>
                  <a:tr h="7454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8" t="-698305" r="-176494" b="-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-30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-20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89142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7698A62F-D48B-4E4C-8D55-61D8B14952FD}"/>
              </a:ext>
            </a:extLst>
          </p:cNvPr>
          <p:cNvSpPr/>
          <p:nvPr/>
        </p:nvSpPr>
        <p:spPr>
          <a:xfrm>
            <a:off x="3806221" y="171676"/>
            <a:ext cx="185980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sng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Multiple Choice</a:t>
            </a:r>
          </a:p>
        </p:txBody>
      </p:sp>
    </p:spTree>
    <p:extLst>
      <p:ext uri="{BB962C8B-B14F-4D97-AF65-F5344CB8AC3E}">
        <p14:creationId xmlns:p14="http://schemas.microsoft.com/office/powerpoint/2010/main" val="268293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A8641E-D15A-F24B-972D-E61812905AC4}"/>
              </a:ext>
            </a:extLst>
          </p:cNvPr>
          <p:cNvSpPr/>
          <p:nvPr/>
        </p:nvSpPr>
        <p:spPr>
          <a:xfrm>
            <a:off x="87086" y="76200"/>
            <a:ext cx="8958943" cy="6706917"/>
          </a:xfrm>
          <a:prstGeom prst="roundRect">
            <a:avLst>
              <a:gd name="adj" fmla="val 453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98A62F-D48B-4E4C-8D55-61D8B14952FD}"/>
              </a:ext>
            </a:extLst>
          </p:cNvPr>
          <p:cNvSpPr/>
          <p:nvPr/>
        </p:nvSpPr>
        <p:spPr>
          <a:xfrm>
            <a:off x="3723603" y="74883"/>
            <a:ext cx="159043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Trigonometry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EC30166A-FF03-F84B-B8DA-B7BB9251E81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79195" y="453224"/>
              <a:ext cx="2924908" cy="20876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62437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𝒔𝒊𝒏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𝟐𝟖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51968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𝒄𝒐𝒔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𝟐𝟖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8398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𝒄𝒐𝒔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8930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𝒔𝒊𝒏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EC30166A-FF03-F84B-B8DA-B7BB9251E81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79195" y="453224"/>
              <a:ext cx="2924908" cy="20876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62437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7105" t="-1087" r="-1316" b="-27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51968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7105" t="-160345" r="-1316" b="-3362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8398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7105" t="-157292" r="-1316" b="-1031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8930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7105" t="-254639" r="-1316" b="-20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A0A39567-1B56-2E41-B461-FEE0312FE4D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104103" y="453225"/>
              <a:ext cx="2924908" cy="208350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61089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1063819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73152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𝒔𝒊𝒏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</m:t>
                                    </m:r>
                                  </m:den>
                                </m:f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46529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7315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𝒔𝒊𝒏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sup>
                                </m:sSup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</m:t>
                                    </m:r>
                                  </m:den>
                                </m:f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7315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𝒄𝒐𝒔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sup>
                                </m:sSup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</m:t>
                                    </m:r>
                                  </m:den>
                                </m:f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A0A39567-1B56-2E41-B461-FEE0312FE4D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104103" y="453225"/>
              <a:ext cx="2924908" cy="208350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61089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1063819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73152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5429" t="-1064" r="-1143" b="-2670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6404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5429" t="-158333" r="-1143" b="-31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7315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5429" t="-163158" r="-1143" b="-1010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7315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5429" t="-265957" r="-1143" b="-21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BDEBB7D9-975A-874C-AFD6-B2AAA6F151A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025647" y="453221"/>
              <a:ext cx="2924908" cy="208769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51443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𝒄𝒐𝒔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sup>
                                </m:sSup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den>
                                </m:f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6671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𝟑𝟑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64524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𝒄𝒐𝒔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den>
                                </m:f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24294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𝟔𝟓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BDEBB7D9-975A-874C-AFD6-B2AAA6F151A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025647" y="453221"/>
              <a:ext cx="2924908" cy="208769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51443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17105" t="-1099" r="-1316" b="-2791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6671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17105" t="-153333" r="-1316" b="-32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64524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17105" t="-143396" r="-1316" b="-830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24294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17105" t="-300000" r="-1316" b="-23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5C718721-4289-4547-B37E-A8D773920DF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79195" y="2531911"/>
              <a:ext cx="2766854" cy="210362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60465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1206389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355411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𝟖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𝒔𝒊𝒏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563445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𝒕𝒂𝒏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.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8970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𝒕𝒂𝒏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sup>
                                </m:sSup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.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den>
                                </m:f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95069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𝒕𝒂𝒏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sup>
                                </m:sSup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.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5C718721-4289-4547-B37E-A8D773920DF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79195" y="2531911"/>
              <a:ext cx="2766854" cy="210362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60465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1206389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355411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30303" t="-1724" r="-1010" b="-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563445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30303" t="-63441" r="-1010" b="-2118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8970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30303" t="-156701" r="-1010" b="-1030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95069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30303" t="-254082" r="-1010" b="-20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Table 20">
                <a:extLst>
                  <a:ext uri="{FF2B5EF4-FFF2-40B4-BE49-F238E27FC236}">
                    <a16:creationId xmlns:a16="http://schemas.microsoft.com/office/drawing/2014/main" id="{55B9F193-270B-C84D-A948-EF04B1E37F6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940482" y="2531909"/>
              <a:ext cx="3000835" cy="210374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2085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1079977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394439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𝟏𝟑𝟎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94439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𝟏𝟏𝟐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654455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𝒕𝒂𝒏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sup>
                                </m:sSup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</m:t>
                                    </m:r>
                                  </m:den>
                                </m:f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66041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𝒕𝒂𝒏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sup>
                                </m:sSup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den>
                                </m:f>
                                <m:r>
                                  <a:rPr kumimoji="0" lang="en-GB" sz="16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Table 20">
                <a:extLst>
                  <a:ext uri="{FF2B5EF4-FFF2-40B4-BE49-F238E27FC236}">
                    <a16:creationId xmlns:a16="http://schemas.microsoft.com/office/drawing/2014/main" id="{55B9F193-270B-C84D-A948-EF04B1E37F6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940482" y="2531909"/>
              <a:ext cx="3000835" cy="210374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2085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1079977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394439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79096" t="-1538" r="-1130" b="-4353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94439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79096" t="-101538" r="-1130" b="-3353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654455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79096" t="-122430" r="-1130" b="-1037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66041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79096" t="-218349" r="-1130" b="-18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396AAA35-12B5-ED4C-A11B-364F1C27539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03582136"/>
                  </p:ext>
                </p:extLst>
              </p:nvPr>
            </p:nvGraphicFramePr>
            <p:xfrm>
              <a:off x="5941317" y="2531908"/>
              <a:ext cx="3009238" cy="210506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7912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71326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600018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𝒔𝒊𝒏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𝟔𝟏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6088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𝒕𝒂𝒏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𝟔𝟏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90009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𝒕𝒂𝒏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𝟔𝟏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5415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𝒔𝒊𝒏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𝟔𝟏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396AAA35-12B5-ED4C-A11B-364F1C27539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03582136"/>
                  </p:ext>
                </p:extLst>
              </p:nvPr>
            </p:nvGraphicFramePr>
            <p:xfrm>
              <a:off x="5941317" y="2531908"/>
              <a:ext cx="3009238" cy="210506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7912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71326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600018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0000" t="-1010" r="-1250" b="-2515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6088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0000" t="-169492" r="-1250" b="-32203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90009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0000" t="-163918" r="-1250" b="-958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5415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0000" t="-281319" r="-1250" b="-219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le 23">
                <a:extLst>
                  <a:ext uri="{FF2B5EF4-FFF2-40B4-BE49-F238E27FC236}">
                    <a16:creationId xmlns:a16="http://schemas.microsoft.com/office/drawing/2014/main" id="{7EDC4F31-301A-BC4C-9D7C-609765BB6A4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99623388"/>
                  </p:ext>
                </p:extLst>
              </p:nvPr>
            </p:nvGraphicFramePr>
            <p:xfrm>
              <a:off x="179195" y="4635654"/>
              <a:ext cx="2924908" cy="2012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59205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665703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03050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50305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0305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𝟏𝟎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0305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le 23">
                <a:extLst>
                  <a:ext uri="{FF2B5EF4-FFF2-40B4-BE49-F238E27FC236}">
                    <a16:creationId xmlns:a16="http://schemas.microsoft.com/office/drawing/2014/main" id="{7EDC4F31-301A-BC4C-9D7C-609765BB6A4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99623388"/>
                  </p:ext>
                </p:extLst>
              </p:nvPr>
            </p:nvGraphicFramePr>
            <p:xfrm>
              <a:off x="179195" y="4635654"/>
              <a:ext cx="2924908" cy="2012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59205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665703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03050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42202" t="-1205" r="-1835" b="-3012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50305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42202" t="-101205" r="-1835" b="-2012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0305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42202" t="-203659" r="-1835" b="-1036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0305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42202" t="-300000" r="-1835" b="-24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Table 24">
                <a:extLst>
                  <a:ext uri="{FF2B5EF4-FFF2-40B4-BE49-F238E27FC236}">
                    <a16:creationId xmlns:a16="http://schemas.microsoft.com/office/drawing/2014/main" id="{847B52BF-8FD6-CD42-BB8D-2B8A4DE1A4B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61167701"/>
                  </p:ext>
                </p:extLst>
              </p:nvPr>
            </p:nvGraphicFramePr>
            <p:xfrm>
              <a:off x="3104103" y="4635657"/>
              <a:ext cx="2924908" cy="20121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2786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59704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615924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8505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63887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𝟏𝟐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37234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𝟐𝟎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Table 24">
                <a:extLst>
                  <a:ext uri="{FF2B5EF4-FFF2-40B4-BE49-F238E27FC236}">
                    <a16:creationId xmlns:a16="http://schemas.microsoft.com/office/drawing/2014/main" id="{847B52BF-8FD6-CD42-BB8D-2B8A4DE1A4B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61167701"/>
                  </p:ext>
                </p:extLst>
              </p:nvPr>
            </p:nvGraphicFramePr>
            <p:xfrm>
              <a:off x="3104103" y="4635657"/>
              <a:ext cx="2924908" cy="20121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2786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59704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615924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391837" t="-990" r="-2041" b="-2297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8505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391837" t="-159375" r="-2041" b="-26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63887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391837" t="-158095" r="-2041" b="-6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37234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391837" t="-444262" r="-2041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le 25">
                <a:extLst>
                  <a:ext uri="{FF2B5EF4-FFF2-40B4-BE49-F238E27FC236}">
                    <a16:creationId xmlns:a16="http://schemas.microsoft.com/office/drawing/2014/main" id="{8C4B18BD-E628-7742-8DA8-8DB0E7BB354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33591"/>
                  </p:ext>
                </p:extLst>
              </p:nvPr>
            </p:nvGraphicFramePr>
            <p:xfrm>
              <a:off x="6025647" y="4635658"/>
              <a:ext cx="2924908" cy="2012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80153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644755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377275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77275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62597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631674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le 25">
                <a:extLst>
                  <a:ext uri="{FF2B5EF4-FFF2-40B4-BE49-F238E27FC236}">
                    <a16:creationId xmlns:a16="http://schemas.microsoft.com/office/drawing/2014/main" id="{8C4B18BD-E628-7742-8DA8-8DB0E7BB354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33591"/>
                  </p:ext>
                </p:extLst>
              </p:nvPr>
            </p:nvGraphicFramePr>
            <p:xfrm>
              <a:off x="6025647" y="4635658"/>
              <a:ext cx="2924908" cy="2012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80153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644755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377275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54717" t="-1613" r="-1887" b="-4370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77275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54717" t="-101613" r="-1887" b="-3370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62597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54717" t="-121359" r="-1887" b="-1029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631674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54717" t="-219231" r="-1887" b="-19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161EE827-AD60-4C41-BA19-589D8D512596}"/>
              </a:ext>
            </a:extLst>
          </p:cNvPr>
          <p:cNvGrpSpPr/>
          <p:nvPr/>
        </p:nvGrpSpPr>
        <p:grpSpPr>
          <a:xfrm rot="3564275">
            <a:off x="611415" y="684302"/>
            <a:ext cx="892628" cy="1273628"/>
            <a:chOff x="642258" y="849401"/>
            <a:chExt cx="892628" cy="1273628"/>
          </a:xfrm>
        </p:grpSpPr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C592944F-634A-104C-9EF9-B5DD42BF799E}"/>
                </a:ext>
              </a:extLst>
            </p:cNvPr>
            <p:cNvSpPr/>
            <p:nvPr/>
          </p:nvSpPr>
          <p:spPr>
            <a:xfrm>
              <a:off x="642258" y="849401"/>
              <a:ext cx="892628" cy="1273628"/>
            </a:xfrm>
            <a:prstGeom prst="rtTriangl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7767EF1-757D-C94C-9621-0A10C381EE17}"/>
                </a:ext>
              </a:extLst>
            </p:cNvPr>
            <p:cNvSpPr/>
            <p:nvPr/>
          </p:nvSpPr>
          <p:spPr>
            <a:xfrm>
              <a:off x="642258" y="1948543"/>
              <a:ext cx="174171" cy="1744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9A10B80-8F3D-6546-8180-D3DFEF220AED}"/>
              </a:ext>
            </a:extLst>
          </p:cNvPr>
          <p:cNvGrpSpPr/>
          <p:nvPr/>
        </p:nvGrpSpPr>
        <p:grpSpPr>
          <a:xfrm rot="10800000">
            <a:off x="3603858" y="1422867"/>
            <a:ext cx="892628" cy="883091"/>
            <a:chOff x="642258" y="849401"/>
            <a:chExt cx="892628" cy="1273629"/>
          </a:xfrm>
        </p:grpSpPr>
        <p:sp>
          <p:nvSpPr>
            <p:cNvPr id="28" name="Right Triangle 27">
              <a:extLst>
                <a:ext uri="{FF2B5EF4-FFF2-40B4-BE49-F238E27FC236}">
                  <a16:creationId xmlns:a16="http://schemas.microsoft.com/office/drawing/2014/main" id="{F4D986EB-D4AB-C147-8B6B-36A5B9179507}"/>
                </a:ext>
              </a:extLst>
            </p:cNvPr>
            <p:cNvSpPr/>
            <p:nvPr/>
          </p:nvSpPr>
          <p:spPr>
            <a:xfrm>
              <a:off x="642258" y="849401"/>
              <a:ext cx="892628" cy="1273628"/>
            </a:xfrm>
            <a:prstGeom prst="rtTriangl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FEBD335-C7C6-AA4C-82EC-97BA7BEAA414}"/>
                </a:ext>
              </a:extLst>
            </p:cNvPr>
            <p:cNvSpPr/>
            <p:nvPr/>
          </p:nvSpPr>
          <p:spPr>
            <a:xfrm>
              <a:off x="642259" y="1854191"/>
              <a:ext cx="196631" cy="2688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CFEAE03-5670-1C48-84A2-9610D2B02070}"/>
              </a:ext>
            </a:extLst>
          </p:cNvPr>
          <p:cNvGrpSpPr/>
          <p:nvPr/>
        </p:nvGrpSpPr>
        <p:grpSpPr>
          <a:xfrm>
            <a:off x="6485730" y="961415"/>
            <a:ext cx="1230712" cy="1273628"/>
            <a:chOff x="642258" y="849401"/>
            <a:chExt cx="892628" cy="1273628"/>
          </a:xfrm>
        </p:grpSpPr>
        <p:sp>
          <p:nvSpPr>
            <p:cNvPr id="31" name="Right Triangle 30">
              <a:extLst>
                <a:ext uri="{FF2B5EF4-FFF2-40B4-BE49-F238E27FC236}">
                  <a16:creationId xmlns:a16="http://schemas.microsoft.com/office/drawing/2014/main" id="{59CC056B-340C-2A45-AFE0-8DCBAE33BE2B}"/>
                </a:ext>
              </a:extLst>
            </p:cNvPr>
            <p:cNvSpPr/>
            <p:nvPr/>
          </p:nvSpPr>
          <p:spPr>
            <a:xfrm>
              <a:off x="642258" y="849401"/>
              <a:ext cx="892628" cy="1273628"/>
            </a:xfrm>
            <a:prstGeom prst="rtTriangl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8221C72-22DF-A444-820F-13F79DDDA301}"/>
                </a:ext>
              </a:extLst>
            </p:cNvPr>
            <p:cNvSpPr/>
            <p:nvPr/>
          </p:nvSpPr>
          <p:spPr>
            <a:xfrm>
              <a:off x="642258" y="1945386"/>
              <a:ext cx="129468" cy="1776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31D14A4-CBEA-D14A-B9A6-5AF3381ABD4C}"/>
              </a:ext>
            </a:extLst>
          </p:cNvPr>
          <p:cNvGrpSpPr/>
          <p:nvPr/>
        </p:nvGrpSpPr>
        <p:grpSpPr>
          <a:xfrm rot="10800000">
            <a:off x="481544" y="2856551"/>
            <a:ext cx="862110" cy="1273628"/>
            <a:chOff x="642258" y="849401"/>
            <a:chExt cx="892628" cy="1273628"/>
          </a:xfrm>
        </p:grpSpPr>
        <p:sp>
          <p:nvSpPr>
            <p:cNvPr id="38" name="Right Triangle 37">
              <a:extLst>
                <a:ext uri="{FF2B5EF4-FFF2-40B4-BE49-F238E27FC236}">
                  <a16:creationId xmlns:a16="http://schemas.microsoft.com/office/drawing/2014/main" id="{73615BAE-0710-6740-9422-517672928D6A}"/>
                </a:ext>
              </a:extLst>
            </p:cNvPr>
            <p:cNvSpPr/>
            <p:nvPr/>
          </p:nvSpPr>
          <p:spPr>
            <a:xfrm>
              <a:off x="642258" y="849401"/>
              <a:ext cx="892628" cy="1273628"/>
            </a:xfrm>
            <a:prstGeom prst="rtTriangl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2E4D075-C499-F74C-BE22-A484BEE7C529}"/>
                </a:ext>
              </a:extLst>
            </p:cNvPr>
            <p:cNvSpPr/>
            <p:nvPr/>
          </p:nvSpPr>
          <p:spPr>
            <a:xfrm>
              <a:off x="642258" y="1968935"/>
              <a:ext cx="168095" cy="1540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BBC9FC0C-93C5-F840-B7CE-849892CCF55A}"/>
              </a:ext>
            </a:extLst>
          </p:cNvPr>
          <p:cNvGrpSpPr/>
          <p:nvPr/>
        </p:nvGrpSpPr>
        <p:grpSpPr>
          <a:xfrm rot="8991988">
            <a:off x="6594909" y="3031143"/>
            <a:ext cx="862110" cy="1273628"/>
            <a:chOff x="642258" y="849401"/>
            <a:chExt cx="892628" cy="1273628"/>
          </a:xfrm>
        </p:grpSpPr>
        <p:sp>
          <p:nvSpPr>
            <p:cNvPr id="69" name="Right Triangle 68">
              <a:extLst>
                <a:ext uri="{FF2B5EF4-FFF2-40B4-BE49-F238E27FC236}">
                  <a16:creationId xmlns:a16="http://schemas.microsoft.com/office/drawing/2014/main" id="{C20793BE-4CE5-974F-B874-179E59B764DC}"/>
                </a:ext>
              </a:extLst>
            </p:cNvPr>
            <p:cNvSpPr/>
            <p:nvPr/>
          </p:nvSpPr>
          <p:spPr>
            <a:xfrm>
              <a:off x="642258" y="849401"/>
              <a:ext cx="892628" cy="1273628"/>
            </a:xfrm>
            <a:prstGeom prst="rtTriangl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E5CB2F17-A5E1-014C-886D-CD321EE57606}"/>
                </a:ext>
              </a:extLst>
            </p:cNvPr>
            <p:cNvSpPr/>
            <p:nvPr/>
          </p:nvSpPr>
          <p:spPr>
            <a:xfrm>
              <a:off x="642258" y="1968935"/>
              <a:ext cx="168095" cy="1540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E77EA2DD-B850-A040-8955-4736CFC421F1}"/>
              </a:ext>
            </a:extLst>
          </p:cNvPr>
          <p:cNvCxnSpPr>
            <a:cxnSpLocks/>
          </p:cNvCxnSpPr>
          <p:nvPr/>
        </p:nvCxnSpPr>
        <p:spPr>
          <a:xfrm flipV="1">
            <a:off x="183704" y="552923"/>
            <a:ext cx="1139365" cy="67587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FA588CAE-8913-1F47-9DC8-459F488F0372}"/>
              </a:ext>
            </a:extLst>
          </p:cNvPr>
          <p:cNvCxnSpPr>
            <a:cxnSpLocks/>
          </p:cNvCxnSpPr>
          <p:nvPr/>
        </p:nvCxnSpPr>
        <p:spPr>
          <a:xfrm flipV="1">
            <a:off x="809811" y="624713"/>
            <a:ext cx="648283" cy="1421086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F7910891-5E80-9C40-ABEB-2FB52FAD5C08}"/>
              </a:ext>
            </a:extLst>
          </p:cNvPr>
          <p:cNvCxnSpPr>
            <a:cxnSpLocks/>
          </p:cNvCxnSpPr>
          <p:nvPr/>
        </p:nvCxnSpPr>
        <p:spPr>
          <a:xfrm>
            <a:off x="3575109" y="1508871"/>
            <a:ext cx="869318" cy="86151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91650E90-A815-7544-A062-7D0B046EBFC3}"/>
              </a:ext>
            </a:extLst>
          </p:cNvPr>
          <p:cNvCxnSpPr>
            <a:cxnSpLocks/>
          </p:cNvCxnSpPr>
          <p:nvPr/>
        </p:nvCxnSpPr>
        <p:spPr>
          <a:xfrm>
            <a:off x="3582086" y="1353045"/>
            <a:ext cx="94070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70568D2C-FC05-F842-96B4-F7DAD627CC23}"/>
              </a:ext>
            </a:extLst>
          </p:cNvPr>
          <p:cNvCxnSpPr>
            <a:cxnSpLocks/>
          </p:cNvCxnSpPr>
          <p:nvPr/>
        </p:nvCxnSpPr>
        <p:spPr>
          <a:xfrm>
            <a:off x="6564829" y="915750"/>
            <a:ext cx="1264176" cy="131355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9023DB0F-17F0-3A46-8BB1-8DE4FE7AC6FB}"/>
              </a:ext>
            </a:extLst>
          </p:cNvPr>
          <p:cNvCxnSpPr>
            <a:cxnSpLocks/>
          </p:cNvCxnSpPr>
          <p:nvPr/>
        </p:nvCxnSpPr>
        <p:spPr>
          <a:xfrm>
            <a:off x="6370003" y="937789"/>
            <a:ext cx="20253" cy="131999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22203986-9DE4-CD46-9D67-8B8FF53A7A49}"/>
                  </a:ext>
                </a:extLst>
              </p:cNvPr>
              <p:cNvSpPr/>
              <p:nvPr/>
            </p:nvSpPr>
            <p:spPr>
              <a:xfrm>
                <a:off x="6203519" y="2165819"/>
                <a:ext cx="3898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𝑨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22203986-9DE4-CD46-9D67-8B8FF53A7A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3519" y="2165819"/>
                <a:ext cx="389850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4440B88D-8D36-9641-8578-FB164D9CAEBD}"/>
                  </a:ext>
                </a:extLst>
              </p:cNvPr>
              <p:cNvSpPr/>
              <p:nvPr/>
            </p:nvSpPr>
            <p:spPr>
              <a:xfrm>
                <a:off x="6236801" y="641693"/>
                <a:ext cx="4042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𝑩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4440B88D-8D36-9641-8578-FB164D9CAE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6801" y="641693"/>
                <a:ext cx="404278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55B7D6E3-92BB-DE4D-84B4-5A88E4CA47D0}"/>
                  </a:ext>
                </a:extLst>
              </p:cNvPr>
              <p:cNvSpPr/>
              <p:nvPr/>
            </p:nvSpPr>
            <p:spPr>
              <a:xfrm>
                <a:off x="7626866" y="2165819"/>
                <a:ext cx="38183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𝑪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55B7D6E3-92BB-DE4D-84B4-5A88E4CA47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866" y="2165819"/>
                <a:ext cx="381836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D4CA587D-11E7-CD45-BAD8-95F4CE31A92C}"/>
              </a:ext>
            </a:extLst>
          </p:cNvPr>
          <p:cNvCxnSpPr>
            <a:cxnSpLocks/>
          </p:cNvCxnSpPr>
          <p:nvPr/>
        </p:nvCxnSpPr>
        <p:spPr>
          <a:xfrm flipV="1">
            <a:off x="1422937" y="2872721"/>
            <a:ext cx="37120" cy="132931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ED280DB9-50F7-144F-B37E-E8F21D186B34}"/>
              </a:ext>
            </a:extLst>
          </p:cNvPr>
          <p:cNvCxnSpPr>
            <a:cxnSpLocks/>
          </p:cNvCxnSpPr>
          <p:nvPr/>
        </p:nvCxnSpPr>
        <p:spPr>
          <a:xfrm>
            <a:off x="470688" y="2778990"/>
            <a:ext cx="880892" cy="27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7F4813A9-FD56-CE4D-AA79-385082FB7FEC}"/>
              </a:ext>
            </a:extLst>
          </p:cNvPr>
          <p:cNvGrpSpPr/>
          <p:nvPr/>
        </p:nvGrpSpPr>
        <p:grpSpPr>
          <a:xfrm>
            <a:off x="3240544" y="3548226"/>
            <a:ext cx="1322423" cy="843453"/>
            <a:chOff x="3551243" y="3143412"/>
            <a:chExt cx="1322423" cy="84345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7B001DE-5A7A-3F4A-94A5-361B0B458F23}"/>
                </a:ext>
              </a:extLst>
            </p:cNvPr>
            <p:cNvSpPr/>
            <p:nvPr/>
          </p:nvSpPr>
          <p:spPr>
            <a:xfrm>
              <a:off x="3624945" y="3215896"/>
              <a:ext cx="1230086" cy="7511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4E78E35-187F-6F42-8F7A-1071CA47BD82}"/>
                </a:ext>
              </a:extLst>
            </p:cNvPr>
            <p:cNvSpPr/>
            <p:nvPr/>
          </p:nvSpPr>
          <p:spPr>
            <a:xfrm>
              <a:off x="4676527" y="3215896"/>
              <a:ext cx="178504" cy="1776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8C65C82-2879-1E47-8E71-F3DDE49C171E}"/>
                </a:ext>
              </a:extLst>
            </p:cNvPr>
            <p:cNvSpPr/>
            <p:nvPr/>
          </p:nvSpPr>
          <p:spPr>
            <a:xfrm>
              <a:off x="3625210" y="3795215"/>
              <a:ext cx="178504" cy="1776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3E802EA-9E72-9446-88DE-190E72DC817C}"/>
                </a:ext>
              </a:extLst>
            </p:cNvPr>
            <p:cNvSpPr/>
            <p:nvPr/>
          </p:nvSpPr>
          <p:spPr>
            <a:xfrm>
              <a:off x="4673032" y="3795215"/>
              <a:ext cx="178504" cy="1776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274FEF5-9D0A-3343-9E2A-13600D52D5E1}"/>
                </a:ext>
              </a:extLst>
            </p:cNvPr>
            <p:cNvSpPr/>
            <p:nvPr/>
          </p:nvSpPr>
          <p:spPr>
            <a:xfrm>
              <a:off x="3625210" y="3218842"/>
              <a:ext cx="178504" cy="1776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B69EBDD1-1026-424F-9285-3FC0F7CA5D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24945" y="3143412"/>
              <a:ext cx="1248721" cy="1127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6CF5118B-95F1-6049-9840-F839C2E5F3DE}"/>
                </a:ext>
              </a:extLst>
            </p:cNvPr>
            <p:cNvCxnSpPr>
              <a:cxnSpLocks/>
            </p:cNvCxnSpPr>
            <p:nvPr/>
          </p:nvCxnSpPr>
          <p:spPr>
            <a:xfrm>
              <a:off x="3551243" y="3250888"/>
              <a:ext cx="0" cy="735977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C5DD3890-43D2-FE42-A020-560A05EDBD3E}"/>
              </a:ext>
            </a:extLst>
          </p:cNvPr>
          <p:cNvCxnSpPr>
            <a:cxnSpLocks/>
          </p:cNvCxnSpPr>
          <p:nvPr/>
        </p:nvCxnSpPr>
        <p:spPr>
          <a:xfrm>
            <a:off x="7156432" y="2868148"/>
            <a:ext cx="655214" cy="108897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5BA6F46A-98D8-2C41-BC80-CE0275724BD9}"/>
              </a:ext>
            </a:extLst>
          </p:cNvPr>
          <p:cNvCxnSpPr>
            <a:cxnSpLocks/>
          </p:cNvCxnSpPr>
          <p:nvPr/>
        </p:nvCxnSpPr>
        <p:spPr>
          <a:xfrm flipV="1">
            <a:off x="6270735" y="2831055"/>
            <a:ext cx="766115" cy="43807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Arc 109">
            <a:extLst>
              <a:ext uri="{FF2B5EF4-FFF2-40B4-BE49-F238E27FC236}">
                <a16:creationId xmlns:a16="http://schemas.microsoft.com/office/drawing/2014/main" id="{814FBBBB-AF96-CA40-8232-D70D47DFB834}"/>
              </a:ext>
            </a:extLst>
          </p:cNvPr>
          <p:cNvSpPr/>
          <p:nvPr/>
        </p:nvSpPr>
        <p:spPr>
          <a:xfrm rot="10800000">
            <a:off x="967426" y="76722"/>
            <a:ext cx="914400" cy="914400"/>
          </a:xfrm>
          <a:prstGeom prst="arc">
            <a:avLst>
              <a:gd name="adj1" fmla="val 17696632"/>
              <a:gd name="adj2" fmla="val 19503483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Arc 110">
            <a:extLst>
              <a:ext uri="{FF2B5EF4-FFF2-40B4-BE49-F238E27FC236}">
                <a16:creationId xmlns:a16="http://schemas.microsoft.com/office/drawing/2014/main" id="{30C0C431-C0A5-B14B-A5BB-8E11035CAA62}"/>
              </a:ext>
            </a:extLst>
          </p:cNvPr>
          <p:cNvSpPr/>
          <p:nvPr/>
        </p:nvSpPr>
        <p:spPr>
          <a:xfrm rot="17687682">
            <a:off x="4129135" y="2019273"/>
            <a:ext cx="914400" cy="914400"/>
          </a:xfrm>
          <a:prstGeom prst="arc">
            <a:avLst>
              <a:gd name="adj1" fmla="val 17696632"/>
              <a:gd name="adj2" fmla="val 19503483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" name="Arc 111">
            <a:extLst>
              <a:ext uri="{FF2B5EF4-FFF2-40B4-BE49-F238E27FC236}">
                <a16:creationId xmlns:a16="http://schemas.microsoft.com/office/drawing/2014/main" id="{214F696D-F75E-714A-AFEC-DF28E9044EC0}"/>
              </a:ext>
            </a:extLst>
          </p:cNvPr>
          <p:cNvSpPr/>
          <p:nvPr/>
        </p:nvSpPr>
        <p:spPr>
          <a:xfrm rot="5400000">
            <a:off x="-127901" y="2216352"/>
            <a:ext cx="914400" cy="914400"/>
          </a:xfrm>
          <a:prstGeom prst="arc">
            <a:avLst>
              <a:gd name="adj1" fmla="val 17696632"/>
              <a:gd name="adj2" fmla="val 19503483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Arc 113">
            <a:extLst>
              <a:ext uri="{FF2B5EF4-FFF2-40B4-BE49-F238E27FC236}">
                <a16:creationId xmlns:a16="http://schemas.microsoft.com/office/drawing/2014/main" id="{3F21A913-7AD9-FE41-B79A-68600E253D99}"/>
              </a:ext>
            </a:extLst>
          </p:cNvPr>
          <p:cNvSpPr/>
          <p:nvPr/>
        </p:nvSpPr>
        <p:spPr>
          <a:xfrm rot="4006635">
            <a:off x="5709282" y="2762249"/>
            <a:ext cx="914400" cy="914400"/>
          </a:xfrm>
          <a:prstGeom prst="arc">
            <a:avLst>
              <a:gd name="adj1" fmla="val 17016340"/>
              <a:gd name="adj2" fmla="val 19503483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4E1E093F-5274-634D-86D7-8798C18BD7AD}"/>
                  </a:ext>
                </a:extLst>
              </p:cNvPr>
              <p:cNvSpPr/>
              <p:nvPr/>
            </p:nvSpPr>
            <p:spPr>
              <a:xfrm>
                <a:off x="711998" y="885308"/>
                <a:ext cx="57310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𝟐𝟖</m:t>
                          </m:r>
                        </m:e>
                        <m:sup>
                          <m:r>
                            <a:rPr kumimoji="0" lang="en-GB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4E1E093F-5274-634D-86D7-8798C18BD7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998" y="885308"/>
                <a:ext cx="573106" cy="33855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0CCECF34-C05F-C54D-8544-421EADB1CD2A}"/>
                  </a:ext>
                </a:extLst>
              </p:cNvPr>
              <p:cNvSpPr/>
              <p:nvPr/>
            </p:nvSpPr>
            <p:spPr>
              <a:xfrm rot="19723729">
                <a:off x="343316" y="634357"/>
                <a:ext cx="64953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𝟒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𝒄𝒎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0CCECF34-C05F-C54D-8544-421EADB1CD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23729">
                <a:off x="343316" y="634357"/>
                <a:ext cx="649537" cy="33855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10BE0368-8B0A-AF44-9981-CEB315E44D76}"/>
                  </a:ext>
                </a:extLst>
              </p:cNvPr>
              <p:cNvSpPr/>
              <p:nvPr/>
            </p:nvSpPr>
            <p:spPr>
              <a:xfrm>
                <a:off x="1032392" y="1198162"/>
                <a:ext cx="3754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10BE0368-8B0A-AF44-9981-CEB315E44D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392" y="1198162"/>
                <a:ext cx="375423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95B23E4B-4353-4D47-B52B-F819BAAE543E}"/>
                  </a:ext>
                </a:extLst>
              </p:cNvPr>
              <p:cNvSpPr/>
              <p:nvPr/>
            </p:nvSpPr>
            <p:spPr>
              <a:xfrm>
                <a:off x="4160292" y="1736038"/>
                <a:ext cx="3754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95B23E4B-4353-4D47-B52B-F819BAAE54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292" y="1736038"/>
                <a:ext cx="375423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5A0D4D1D-754C-5941-9F2A-4B18232144FF}"/>
                  </a:ext>
                </a:extLst>
              </p:cNvPr>
              <p:cNvSpPr/>
              <p:nvPr/>
            </p:nvSpPr>
            <p:spPr>
              <a:xfrm>
                <a:off x="3795388" y="1099965"/>
                <a:ext cx="64953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𝟓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𝒄𝒎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5A0D4D1D-754C-5941-9F2A-4B18232144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5388" y="1099965"/>
                <a:ext cx="649537" cy="338554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AA159003-BFC1-C848-BA9E-511EB72F61F5}"/>
                  </a:ext>
                </a:extLst>
              </p:cNvPr>
              <p:cNvSpPr/>
              <p:nvPr/>
            </p:nvSpPr>
            <p:spPr>
              <a:xfrm rot="2742584">
                <a:off x="3634379" y="1862621"/>
                <a:ext cx="64953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𝟔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𝒄𝒎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AA159003-BFC1-C848-BA9E-511EB72F61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742584">
                <a:off x="3634379" y="1862621"/>
                <a:ext cx="649537" cy="338554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709D4386-07D9-184F-8A41-F2754B6EECD4}"/>
                  </a:ext>
                </a:extLst>
              </p:cNvPr>
              <p:cNvSpPr/>
              <p:nvPr/>
            </p:nvSpPr>
            <p:spPr>
              <a:xfrm>
                <a:off x="6769932" y="521108"/>
                <a:ext cx="124585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𝑭𝒊𝒏𝒅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1600" b="1" i="1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𝒍𝒆𝒏𝒈𝒕𝒉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𝑨𝑪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709D4386-07D9-184F-8A41-F2754B6EEC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9932" y="521108"/>
                <a:ext cx="1245854" cy="584775"/>
              </a:xfrm>
              <a:prstGeom prst="rect">
                <a:avLst/>
              </a:prstGeom>
              <a:blipFill>
                <a:blip r:embed="rId20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6F16ED25-08CA-2447-8594-AC438FA533EF}"/>
                  </a:ext>
                </a:extLst>
              </p:cNvPr>
              <p:cNvSpPr/>
              <p:nvPr/>
            </p:nvSpPr>
            <p:spPr>
              <a:xfrm rot="2535544">
                <a:off x="6912085" y="1287437"/>
                <a:ext cx="64953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𝟕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𝒄𝒎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6F16ED25-08CA-2447-8594-AC438FA533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535544">
                <a:off x="6912085" y="1287437"/>
                <a:ext cx="649537" cy="338554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9DF64CD7-70F2-1A49-8733-0CC73E5780B0}"/>
                  </a:ext>
                </a:extLst>
              </p:cNvPr>
              <p:cNvSpPr/>
              <p:nvPr/>
            </p:nvSpPr>
            <p:spPr>
              <a:xfrm rot="16200000">
                <a:off x="5938342" y="1492840"/>
                <a:ext cx="64953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𝟒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𝒄𝒎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9DF64CD7-70F2-1A49-8733-0CC73E5780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938342" y="1492840"/>
                <a:ext cx="649537" cy="338554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2FFFACE7-3EA6-0545-848B-F7376D6A64C5}"/>
                  </a:ext>
                </a:extLst>
              </p:cNvPr>
              <p:cNvSpPr/>
              <p:nvPr/>
            </p:nvSpPr>
            <p:spPr>
              <a:xfrm rot="5400000">
                <a:off x="1242455" y="3282370"/>
                <a:ext cx="64953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𝟖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𝒄𝒎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2FFFACE7-3EA6-0545-848B-F7376D6A64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1242455" y="3282370"/>
                <a:ext cx="649537" cy="338554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4266FC4B-EC30-3B4A-8A74-D39F253EF37B}"/>
                  </a:ext>
                </a:extLst>
              </p:cNvPr>
              <p:cNvSpPr/>
              <p:nvPr/>
            </p:nvSpPr>
            <p:spPr>
              <a:xfrm>
                <a:off x="642444" y="2520561"/>
                <a:ext cx="74251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3.5</a:t>
                </a:r>
                <a14:m>
                  <m:oMath xmlns:m="http://schemas.openxmlformats.org/officeDocument/2006/math">
                    <m:r>
                      <a:rPr kumimoji="0" lang="en-GB" sz="16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𝒄𝒎</m:t>
                    </m:r>
                  </m:oMath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4266FC4B-EC30-3B4A-8A74-D39F253EF3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444" y="2520561"/>
                <a:ext cx="742511" cy="338554"/>
              </a:xfrm>
              <a:prstGeom prst="rect">
                <a:avLst/>
              </a:prstGeom>
              <a:blipFill>
                <a:blip r:embed="rId24"/>
                <a:stretch>
                  <a:fillRect l="-4098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A7DA57B5-B963-454E-90D4-962838E4826E}"/>
                  </a:ext>
                </a:extLst>
              </p:cNvPr>
              <p:cNvSpPr/>
              <p:nvPr/>
            </p:nvSpPr>
            <p:spPr>
              <a:xfrm>
                <a:off x="3560134" y="3301199"/>
                <a:ext cx="77296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𝟏𝟏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𝒄𝒎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A7DA57B5-B963-454E-90D4-962838E482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0134" y="3301199"/>
                <a:ext cx="772969" cy="338554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EB4B56B5-4072-EB48-A62B-77EED01D8DA9}"/>
                  </a:ext>
                </a:extLst>
              </p:cNvPr>
              <p:cNvSpPr/>
              <p:nvPr/>
            </p:nvSpPr>
            <p:spPr>
              <a:xfrm rot="16200000">
                <a:off x="2815629" y="3839678"/>
                <a:ext cx="64953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𝒄𝒎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EB4B56B5-4072-EB48-A62B-77EED01D8D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815629" y="3839678"/>
                <a:ext cx="649537" cy="338554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1A76364C-ED2D-7143-9B36-D507B7E69E42}"/>
                  </a:ext>
                </a:extLst>
              </p:cNvPr>
              <p:cNvSpPr/>
              <p:nvPr/>
            </p:nvSpPr>
            <p:spPr>
              <a:xfrm>
                <a:off x="628758" y="2841017"/>
                <a:ext cx="3754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1A76364C-ED2D-7143-9B36-D507B7E69E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758" y="2841017"/>
                <a:ext cx="375423" cy="369332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C3FD13E6-66C2-C24C-987B-C31108C1102C}"/>
                  </a:ext>
                </a:extLst>
              </p:cNvPr>
              <p:cNvSpPr/>
              <p:nvPr/>
            </p:nvSpPr>
            <p:spPr>
              <a:xfrm>
                <a:off x="3165816" y="532337"/>
                <a:ext cx="177937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𝑭𝒊𝒏𝒅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1600" b="1" i="1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𝐬𝐢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𝒛𝒆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𝒐𝒇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C3FD13E6-66C2-C24C-987B-C31108C110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5816" y="532337"/>
                <a:ext cx="1779373" cy="584775"/>
              </a:xfrm>
              <a:prstGeom prst="rect">
                <a:avLst/>
              </a:prstGeom>
              <a:blipFill>
                <a:blip r:embed="rId28"/>
                <a:stretch>
                  <a:fillRect b="-5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6A3D8BA0-3091-3C4F-886D-018057FA4842}"/>
                  </a:ext>
                </a:extLst>
              </p:cNvPr>
              <p:cNvSpPr/>
              <p:nvPr/>
            </p:nvSpPr>
            <p:spPr>
              <a:xfrm>
                <a:off x="2943057" y="4256118"/>
                <a:ext cx="3898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𝑨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6A3D8BA0-3091-3C4F-886D-018057FA48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3057" y="4256118"/>
                <a:ext cx="389850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276247E4-B9C9-B745-ABE0-041D1120C615}"/>
                  </a:ext>
                </a:extLst>
              </p:cNvPr>
              <p:cNvSpPr/>
              <p:nvPr/>
            </p:nvSpPr>
            <p:spPr>
              <a:xfrm>
                <a:off x="4424152" y="3285051"/>
                <a:ext cx="3898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𝑪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276247E4-B9C9-B745-ABE0-041D1120C6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4152" y="3285051"/>
                <a:ext cx="389850" cy="369332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60ACCBC1-5047-F743-9B93-3F9143C00818}"/>
                  </a:ext>
                </a:extLst>
              </p:cNvPr>
              <p:cNvSpPr/>
              <p:nvPr/>
            </p:nvSpPr>
            <p:spPr>
              <a:xfrm>
                <a:off x="3313238" y="2642422"/>
                <a:ext cx="124585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𝑭𝒊𝒏𝒅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1600" b="1" i="1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𝒍𝒆𝒏𝒈𝒕𝒉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𝑨𝑪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60ACCBC1-5047-F743-9B93-3F9143C008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3238" y="2642422"/>
                <a:ext cx="1245854" cy="584775"/>
              </a:xfrm>
              <a:prstGeom prst="rect">
                <a:avLst/>
              </a:prstGeom>
              <a:blipFill>
                <a:blip r:embed="rId20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41FBA482-5446-3B4E-A115-D351608939AB}"/>
                  </a:ext>
                </a:extLst>
              </p:cNvPr>
              <p:cNvSpPr/>
              <p:nvPr/>
            </p:nvSpPr>
            <p:spPr>
              <a:xfrm>
                <a:off x="552864" y="1879558"/>
                <a:ext cx="177937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𝑭𝒊𝒏𝒅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1600" b="1" i="1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𝒍𝒆𝒏𝒈𝒕𝒉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𝒐𝒇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41FBA482-5446-3B4E-A115-D351608939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864" y="1879558"/>
                <a:ext cx="1779373" cy="584775"/>
              </a:xfrm>
              <a:prstGeom prst="rect">
                <a:avLst/>
              </a:prstGeom>
              <a:blipFill>
                <a:blip r:embed="rId30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322803D5-3D06-3249-92D7-EB631D989F11}"/>
                  </a:ext>
                </a:extLst>
              </p:cNvPr>
              <p:cNvSpPr/>
              <p:nvPr/>
            </p:nvSpPr>
            <p:spPr>
              <a:xfrm>
                <a:off x="204688" y="3683338"/>
                <a:ext cx="1177733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𝑭𝒊𝒏𝒅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1600" b="1" i="1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𝒔𝒊𝒛𝒆</m:t>
                      </m:r>
                    </m:oMath>
                  </m:oMathPara>
                </a14:m>
                <a:endParaRPr kumimoji="0" lang="en-GB" sz="1600" b="1" i="1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𝒐𝒇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322803D5-3D06-3249-92D7-EB631D989F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688" y="3683338"/>
                <a:ext cx="1177733" cy="830997"/>
              </a:xfrm>
              <a:prstGeom prst="rect">
                <a:avLst/>
              </a:prstGeom>
              <a:blipFill>
                <a:blip r:embed="rId31"/>
                <a:stretch>
                  <a:fillRect b="-29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9437BE75-F84D-224C-A6B6-408BB3ED5260}"/>
                  </a:ext>
                </a:extLst>
              </p:cNvPr>
              <p:cNvSpPr/>
              <p:nvPr/>
            </p:nvSpPr>
            <p:spPr>
              <a:xfrm rot="19874850">
                <a:off x="6303686" y="2768617"/>
                <a:ext cx="64953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𝒄𝒎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9437BE75-F84D-224C-A6B6-408BB3ED52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874850">
                <a:off x="6303686" y="2768617"/>
                <a:ext cx="649537" cy="338554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16F38A63-25F6-624E-97CD-3D106AFDD7A1}"/>
                  </a:ext>
                </a:extLst>
              </p:cNvPr>
              <p:cNvSpPr/>
              <p:nvPr/>
            </p:nvSpPr>
            <p:spPr>
              <a:xfrm>
                <a:off x="7348393" y="3082438"/>
                <a:ext cx="3754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16F38A63-25F6-624E-97CD-3D106AFDD7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393" y="3082438"/>
                <a:ext cx="375423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143CCA02-6A8C-1749-8EED-836C600E86A2}"/>
                  </a:ext>
                </a:extLst>
              </p:cNvPr>
              <p:cNvSpPr/>
              <p:nvPr/>
            </p:nvSpPr>
            <p:spPr>
              <a:xfrm>
                <a:off x="6598045" y="3151812"/>
                <a:ext cx="57310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𝟔𝟏</m:t>
                          </m:r>
                        </m:e>
                        <m:sup>
                          <m:r>
                            <a:rPr kumimoji="0" lang="en-GB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143CCA02-6A8C-1749-8EED-836C600E86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8045" y="3151812"/>
                <a:ext cx="573106" cy="338554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5755031A-0B45-C246-B5F8-4CB468F2514C}"/>
                  </a:ext>
                </a:extLst>
              </p:cNvPr>
              <p:cNvSpPr/>
              <p:nvPr/>
            </p:nvSpPr>
            <p:spPr>
              <a:xfrm>
                <a:off x="5877198" y="3891122"/>
                <a:ext cx="177937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𝑭𝒊𝒏𝒅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1600" b="1" i="1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𝒍𝒆𝒏𝒈𝒕𝒉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𝒐𝒇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5755031A-0B45-C246-B5F8-4CB468F251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7198" y="3891122"/>
                <a:ext cx="1779373" cy="584775"/>
              </a:xfrm>
              <a:prstGeom prst="rect">
                <a:avLst/>
              </a:prstGeom>
              <a:blipFill>
                <a:blip r:embed="rId30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6" name="Picture 125" descr="A picture containing water, table, sitting, colorful&#10;&#10;Description automatically generated">
            <a:extLst>
              <a:ext uri="{FF2B5EF4-FFF2-40B4-BE49-F238E27FC236}">
                <a16:creationId xmlns:a16="http://schemas.microsoft.com/office/drawing/2014/main" id="{E2B1390E-87B4-DB48-A82D-E338EC86EE26}"/>
              </a:ext>
            </a:extLst>
          </p:cNvPr>
          <p:cNvPicPr>
            <a:picLocks noChangeAspect="1"/>
          </p:cNvPicPr>
          <p:nvPr/>
        </p:nvPicPr>
        <p:blipFill rotWithShape="1">
          <a:blip r:embed="rId34"/>
          <a:srcRect l="8096" r="7303"/>
          <a:stretch/>
        </p:blipFill>
        <p:spPr>
          <a:xfrm>
            <a:off x="272811" y="4678587"/>
            <a:ext cx="2092084" cy="1909290"/>
          </a:xfrm>
          <a:prstGeom prst="rect">
            <a:avLst/>
          </a:prstGeom>
        </p:spPr>
      </p:pic>
      <p:pic>
        <p:nvPicPr>
          <p:cNvPr id="130" name="Picture 129" descr="A picture containing sitting, couple, pair, group&#10;&#10;Description automatically generated">
            <a:extLst>
              <a:ext uri="{FF2B5EF4-FFF2-40B4-BE49-F238E27FC236}">
                <a16:creationId xmlns:a16="http://schemas.microsoft.com/office/drawing/2014/main" id="{CDA892AC-F7D7-DD42-9571-C2B807CA071D}"/>
              </a:ext>
            </a:extLst>
          </p:cNvPr>
          <p:cNvPicPr>
            <a:picLocks noChangeAspect="1"/>
          </p:cNvPicPr>
          <p:nvPr/>
        </p:nvPicPr>
        <p:blipFill rotWithShape="1">
          <a:blip r:embed="rId35"/>
          <a:srcRect t="4983" b="6902"/>
          <a:stretch/>
        </p:blipFill>
        <p:spPr>
          <a:xfrm>
            <a:off x="6085271" y="4649791"/>
            <a:ext cx="2122558" cy="1957325"/>
          </a:xfrm>
          <a:prstGeom prst="rect">
            <a:avLst/>
          </a:prstGeom>
        </p:spPr>
      </p:pic>
      <p:pic>
        <p:nvPicPr>
          <p:cNvPr id="132" name="Picture 131" descr="A picture containing sitting, looking, floating, room&#10;&#10;Description automatically generated">
            <a:extLst>
              <a:ext uri="{FF2B5EF4-FFF2-40B4-BE49-F238E27FC236}">
                <a16:creationId xmlns:a16="http://schemas.microsoft.com/office/drawing/2014/main" id="{910D9692-D393-2547-BB16-BE41D2AC63D5}"/>
              </a:ext>
            </a:extLst>
          </p:cNvPr>
          <p:cNvPicPr>
            <a:picLocks noChangeAspect="1"/>
          </p:cNvPicPr>
          <p:nvPr/>
        </p:nvPicPr>
        <p:blipFill rotWithShape="1">
          <a:blip r:embed="rId36"/>
          <a:srcRect l="3947" r="10217"/>
          <a:stretch/>
        </p:blipFill>
        <p:spPr>
          <a:xfrm>
            <a:off x="3148147" y="4780070"/>
            <a:ext cx="2234597" cy="175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545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A8641E-D15A-F24B-972D-E61812905AC4}"/>
              </a:ext>
            </a:extLst>
          </p:cNvPr>
          <p:cNvSpPr/>
          <p:nvPr/>
        </p:nvSpPr>
        <p:spPr>
          <a:xfrm>
            <a:off x="87086" y="76200"/>
            <a:ext cx="8958943" cy="6706917"/>
          </a:xfrm>
          <a:prstGeom prst="roundRect">
            <a:avLst>
              <a:gd name="adj" fmla="val 453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98A62F-D48B-4E4C-8D55-61D8B14952FD}"/>
              </a:ext>
            </a:extLst>
          </p:cNvPr>
          <p:cNvSpPr/>
          <p:nvPr/>
        </p:nvSpPr>
        <p:spPr>
          <a:xfrm>
            <a:off x="4138910" y="74883"/>
            <a:ext cx="75982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sng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Surds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EC30166A-FF03-F84B-B8DA-B7BB9251E81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36084749"/>
                  </p:ext>
                </p:extLst>
              </p:nvPr>
            </p:nvGraphicFramePr>
            <p:xfrm>
              <a:off x="190081" y="453225"/>
              <a:ext cx="2924908" cy="194109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485106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48510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48510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48578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EC30166A-FF03-F84B-B8DA-B7BB9251E81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36084749"/>
                  </p:ext>
                </p:extLst>
              </p:nvPr>
            </p:nvGraphicFramePr>
            <p:xfrm>
              <a:off x="190081" y="453225"/>
              <a:ext cx="2924908" cy="194109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485106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6447" t="-1250" r="-1974" b="-301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48510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6447" t="-102532" r="-1974" b="-2050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48510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6447" t="-200000" r="-1974" b="-10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48578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6447" t="-300000" r="-1974" b="-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41FBA482-5446-3B4E-A115-D351608939AB}"/>
                  </a:ext>
                </a:extLst>
              </p:cNvPr>
              <p:cNvSpPr/>
              <p:nvPr/>
            </p:nvSpPr>
            <p:spPr>
              <a:xfrm>
                <a:off x="157623" y="841652"/>
                <a:ext cx="2044040" cy="15099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𝑺𝒊𝒎𝒑𝒍𝒊𝒇𝒚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b="1" i="1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𝒇𝒐𝒍𝒍𝒐𝒘𝒊𝒏𝒈</m:t>
                      </m:r>
                    </m:oMath>
                  </m:oMathPara>
                </a14:m>
                <a:endParaRPr lang="en-GB" b="1">
                  <a:solidFill>
                    <a:schemeClr val="tx1"/>
                  </a:solidFill>
                </a:endParaRPr>
              </a:p>
              <a:p>
                <a:endParaRPr lang="en-US" b="1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e>
                      </m:rad>
                    </m:oMath>
                  </m:oMathPara>
                </a14:m>
                <a:endParaRPr lang="en-US" b="1">
                  <a:solidFill>
                    <a:schemeClr val="tx1"/>
                  </a:solidFill>
                </a:endParaRPr>
              </a:p>
              <a:p>
                <a:endParaRPr lang="en-US" b="1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41FBA482-5446-3B4E-A115-D351608939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623" y="841652"/>
                <a:ext cx="2044040" cy="15099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6" name="Table 125">
                <a:extLst>
                  <a:ext uri="{FF2B5EF4-FFF2-40B4-BE49-F238E27FC236}">
                    <a16:creationId xmlns:a16="http://schemas.microsoft.com/office/drawing/2014/main" id="{04D15AC8-B401-DB46-9731-98AFF1ADC8C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63891845"/>
                  </p:ext>
                </p:extLst>
              </p:nvPr>
            </p:nvGraphicFramePr>
            <p:xfrm>
              <a:off x="3107524" y="453340"/>
              <a:ext cx="2924908" cy="19386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484501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𝟓𝟎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48450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48450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485175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𝟐𝟓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6" name="Table 125">
                <a:extLst>
                  <a:ext uri="{FF2B5EF4-FFF2-40B4-BE49-F238E27FC236}">
                    <a16:creationId xmlns:a16="http://schemas.microsoft.com/office/drawing/2014/main" id="{04D15AC8-B401-DB46-9731-98AFF1ADC8C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63891845"/>
                  </p:ext>
                </p:extLst>
              </p:nvPr>
            </p:nvGraphicFramePr>
            <p:xfrm>
              <a:off x="3107524" y="453340"/>
              <a:ext cx="2924908" cy="19386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484501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17105" t="-1250" r="-1316" b="-301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48450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17105" t="-102532" r="-1316" b="-2050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48450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17105" t="-200000" r="-1316" b="-10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485175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17105" t="-300000" r="-1316" b="-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3" name="Table 132">
                <a:extLst>
                  <a:ext uri="{FF2B5EF4-FFF2-40B4-BE49-F238E27FC236}">
                    <a16:creationId xmlns:a16="http://schemas.microsoft.com/office/drawing/2014/main" id="{3E2F8385-76B6-AE42-A137-7EDAADADE98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6021254"/>
                  </p:ext>
                </p:extLst>
              </p:nvPr>
            </p:nvGraphicFramePr>
            <p:xfrm>
              <a:off x="6025599" y="450676"/>
              <a:ext cx="2924908" cy="19360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483835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𝟏𝟖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483835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483835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𝟖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484508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𝟏𝟐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3" name="Table 132">
                <a:extLst>
                  <a:ext uri="{FF2B5EF4-FFF2-40B4-BE49-F238E27FC236}">
                    <a16:creationId xmlns:a16="http://schemas.microsoft.com/office/drawing/2014/main" id="{3E2F8385-76B6-AE42-A137-7EDAADADE98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6021254"/>
                  </p:ext>
                </p:extLst>
              </p:nvPr>
            </p:nvGraphicFramePr>
            <p:xfrm>
              <a:off x="6025599" y="450676"/>
              <a:ext cx="2924908" cy="19360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483835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17105" t="-1250" r="-1316" b="-301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483835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17105" t="-102532" r="-1316" b="-2050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483835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17105" t="-200000" r="-1316" b="-10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484508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17105" t="-300000" r="-1316" b="-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00D12F72-7D88-ED4E-BC77-3A8FF1751504}"/>
                  </a:ext>
                </a:extLst>
              </p:cNvPr>
              <p:cNvSpPr/>
              <p:nvPr/>
            </p:nvSpPr>
            <p:spPr>
              <a:xfrm>
                <a:off x="5971698" y="433578"/>
                <a:ext cx="20440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𝑭𝒊𝒏𝒅</m:t>
                      </m:r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𝒑𝒆𝒓𝒊𝒎𝒆𝒕𝒆𝒓</m:t>
                      </m:r>
                    </m:oMath>
                  </m:oMathPara>
                </a14:m>
                <a:endParaRPr lang="en-GB" sz="1600" b="1" i="1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𝒐𝒇</m:t>
                      </m:r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𝒔𝒒𝒖𝒂𝒓𝒆</m:t>
                      </m:r>
                    </m:oMath>
                  </m:oMathPara>
                </a14:m>
                <a:endParaRPr lang="en-US" sz="16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00D12F72-7D88-ED4E-BC77-3A8FF17515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698" y="433578"/>
                <a:ext cx="2044040" cy="584775"/>
              </a:xfrm>
              <a:prstGeom prst="rect">
                <a:avLst/>
              </a:prstGeom>
              <a:blipFill>
                <a:blip r:embed="rId7"/>
                <a:stretch>
                  <a:fillRect r="-2388" b="-5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6692CA88-493F-604F-AFF8-314EB080C3A6}"/>
                  </a:ext>
                </a:extLst>
              </p:cNvPr>
              <p:cNvSpPr/>
              <p:nvPr/>
            </p:nvSpPr>
            <p:spPr>
              <a:xfrm>
                <a:off x="6492836" y="1127883"/>
                <a:ext cx="1112658" cy="110425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𝑨𝒓𝒆𝒂</m:t>
                      </m:r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𝒐𝒇</m:t>
                      </m:r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1600" b="1" i="1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1600" b="1" i="1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𝒔𝒒𝒖𝒂𝒓𝒆</m:t>
                      </m:r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𝒊𝒔</m:t>
                      </m:r>
                    </m:oMath>
                  </m:oMathPara>
                </a14:m>
                <a:endParaRPr lang="en-GB" sz="1600" b="1" i="1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en-GB" sz="16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  <m:r>
                        <a:rPr lang="en-GB" sz="1600" b="1" i="1" baseline="3000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/>
              </a:p>
            </p:txBody>
          </p:sp>
        </mc:Choice>
        <mc:Fallback xmlns=""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6692CA88-493F-604F-AFF8-314EB080C3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2836" y="1127883"/>
                <a:ext cx="1112658" cy="11042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6" name="Table 145">
                <a:extLst>
                  <a:ext uri="{FF2B5EF4-FFF2-40B4-BE49-F238E27FC236}">
                    <a16:creationId xmlns:a16="http://schemas.microsoft.com/office/drawing/2014/main" id="{C947FD6C-59F6-4542-B980-5662C392744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39720091"/>
                  </p:ext>
                </p:extLst>
              </p:nvPr>
            </p:nvGraphicFramePr>
            <p:xfrm>
              <a:off x="190081" y="2392019"/>
              <a:ext cx="2924908" cy="222649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50636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55063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5063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7458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6" name="Table 145">
                <a:extLst>
                  <a:ext uri="{FF2B5EF4-FFF2-40B4-BE49-F238E27FC236}">
                    <a16:creationId xmlns:a16="http://schemas.microsoft.com/office/drawing/2014/main" id="{C947FD6C-59F6-4542-B980-5662C392744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39720091"/>
                  </p:ext>
                </p:extLst>
              </p:nvPr>
            </p:nvGraphicFramePr>
            <p:xfrm>
              <a:off x="190081" y="2392019"/>
              <a:ext cx="2924908" cy="222649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50636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16447" t="-1099" r="-1974" b="-30439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55063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16447" t="-102222" r="-1974" b="-207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5063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16447" t="-200000" r="-1974" b="-1054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7458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16447" t="-290426" r="-1974" b="-21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7" name="Table 156">
                <a:extLst>
                  <a:ext uri="{FF2B5EF4-FFF2-40B4-BE49-F238E27FC236}">
                    <a16:creationId xmlns:a16="http://schemas.microsoft.com/office/drawing/2014/main" id="{E8EA4B9A-C204-AB40-9C4B-7343C005ABE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51583887"/>
                  </p:ext>
                </p:extLst>
              </p:nvPr>
            </p:nvGraphicFramePr>
            <p:xfrm>
              <a:off x="3107524" y="2389354"/>
              <a:ext cx="2924908" cy="222612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48430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kumimoji="0" lang="en-GB" sz="14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kumimoji="0" lang="en-GB" sz="14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𝟏𝟐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US" sz="12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54843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kumimoji="0" lang="en-GB" sz="14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kumimoji="0" lang="en-GB" sz="14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kumimoji="0" lang="en-US" sz="12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4843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2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7213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kumimoji="0" lang="en-GB" sz="14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kumimoji="0" lang="en-GB" sz="14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𝟐</m:t>
                                        </m:r>
                                      </m:e>
                                    </m:rad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kumimoji="0" lang="en-GB" sz="14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kumimoji="0" lang="en-GB" sz="14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𝟏𝟐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kumimoji="0" lang="en-US" sz="12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7" name="Table 156">
                <a:extLst>
                  <a:ext uri="{FF2B5EF4-FFF2-40B4-BE49-F238E27FC236}">
                    <a16:creationId xmlns:a16="http://schemas.microsoft.com/office/drawing/2014/main" id="{E8EA4B9A-C204-AB40-9C4B-7343C005ABE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51583887"/>
                  </p:ext>
                </p:extLst>
              </p:nvPr>
            </p:nvGraphicFramePr>
            <p:xfrm>
              <a:off x="3107524" y="2389354"/>
              <a:ext cx="2924908" cy="222612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48430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217105" t="-1111" r="-1316" b="-3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54843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217105" t="-100000" r="-1316" b="-206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4843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217105" t="-202222" r="-1316" b="-1088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80835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217105" t="-283333" r="-1316" b="-20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3" name="Table 162">
                <a:extLst>
                  <a:ext uri="{FF2B5EF4-FFF2-40B4-BE49-F238E27FC236}">
                    <a16:creationId xmlns:a16="http://schemas.microsoft.com/office/drawing/2014/main" id="{ECBBB5AB-274B-DC46-B1AE-6BACA0104A4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03764542"/>
                  </p:ext>
                </p:extLst>
              </p:nvPr>
            </p:nvGraphicFramePr>
            <p:xfrm>
              <a:off x="6025599" y="2386689"/>
              <a:ext cx="2924908" cy="222784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56767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kumimoji="0" lang="en-GB" sz="14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kumimoji="0" lang="en-GB" sz="14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kumimoji="0" lang="en-GB" sz="1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55676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kumimoji="0" lang="en-GB" sz="14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kumimoji="0" lang="en-GB" sz="14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kumimoji="0" lang="en-GB" sz="1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5676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kumimoji="0" lang="en-GB" sz="14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kumimoji="0" lang="en-GB" sz="14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𝟏𝟐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5754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kumimoji="0" lang="en-GB" sz="14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kumimoji="0" lang="en-GB" sz="14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𝟏𝟐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kumimoji="0" lang="en-GB" sz="1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3" name="Table 162">
                <a:extLst>
                  <a:ext uri="{FF2B5EF4-FFF2-40B4-BE49-F238E27FC236}">
                    <a16:creationId xmlns:a16="http://schemas.microsoft.com/office/drawing/2014/main" id="{ECBBB5AB-274B-DC46-B1AE-6BACA0104A4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03764542"/>
                  </p:ext>
                </p:extLst>
              </p:nvPr>
            </p:nvGraphicFramePr>
            <p:xfrm>
              <a:off x="6025599" y="2386689"/>
              <a:ext cx="2924908" cy="222784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56767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17105" t="-1099" r="-1316" b="-3054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55676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17105" t="-100000" r="-1316" b="-20217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5676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17105" t="-202198" r="-1316" b="-10439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5754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17105" t="-298913" r="-1316" b="-32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76FBD871-A7CD-3244-8741-519B161157B6}"/>
                  </a:ext>
                </a:extLst>
              </p:cNvPr>
              <p:cNvSpPr/>
              <p:nvPr/>
            </p:nvSpPr>
            <p:spPr>
              <a:xfrm>
                <a:off x="5993470" y="2394846"/>
                <a:ext cx="2044037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𝑭𝒊𝒏𝒅</m:t>
                      </m:r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𝒍𝒆𝒏𝒈𝒕𝒉</m:t>
                      </m:r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1600" b="1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𝒔𝒊𝒎𝒑𝒍𝒊𝒇𝒊𝒆𝒅</m:t>
                      </m:r>
                    </m:oMath>
                  </m:oMathPara>
                </a14:m>
                <a:endParaRPr lang="en-US" sz="1600" b="1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76FBD871-A7CD-3244-8741-519B161157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3470" y="2394846"/>
                <a:ext cx="2044037" cy="584775"/>
              </a:xfrm>
              <a:prstGeom prst="rect">
                <a:avLst/>
              </a:prstGeom>
              <a:blipFill>
                <a:blip r:embed="rId12"/>
                <a:stretch>
                  <a:fillRect b="-5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A2BF0495-82EC-8946-B20C-9007C669F1A6}"/>
                  </a:ext>
                </a:extLst>
              </p:cNvPr>
              <p:cNvSpPr/>
              <p:nvPr/>
            </p:nvSpPr>
            <p:spPr>
              <a:xfrm>
                <a:off x="6579924" y="3401467"/>
                <a:ext cx="1236021" cy="110425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𝑨𝒓𝒆𝒂</m:t>
                      </m:r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𝒐𝒇</m:t>
                      </m:r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1600" b="1" i="1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1600" b="1" i="1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𝒓𝒆𝒄𝒕𝒂𝒏𝒈𝒍𝒆</m:t>
                      </m:r>
                    </m:oMath>
                  </m:oMathPara>
                </a14:m>
                <a:endParaRPr lang="en-GB" sz="1600" b="1" i="1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16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6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𝒊𝒔</m:t>
                    </m:r>
                    <m:r>
                      <a:rPr lang="en-GB" sz="16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6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𝟖</m:t>
                    </m:r>
                  </m:oMath>
                </a14:m>
                <a:r>
                  <a:rPr lang="en-GB" sz="1600" b="1">
                    <a:solidFill>
                      <a:srgbClr val="C00000"/>
                    </a:solidFill>
                  </a:rPr>
                  <a:t>cm</a:t>
                </a:r>
                <a:r>
                  <a:rPr lang="en-GB" sz="1600" b="1" baseline="30000">
                    <a:solidFill>
                      <a:srgbClr val="C00000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a:rPr lang="en-GB" sz="16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/>
              </a:p>
            </p:txBody>
          </p:sp>
        </mc:Choice>
        <mc:Fallback xmlns=""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A2BF0495-82EC-8946-B20C-9007C669F1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9924" y="3401467"/>
                <a:ext cx="1236021" cy="1104250"/>
              </a:xfrm>
              <a:prstGeom prst="rect">
                <a:avLst/>
              </a:prstGeom>
              <a:blipFill>
                <a:blip r:embed="rId13"/>
                <a:stretch>
                  <a:fillRect b="-376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8" name="Table 167">
                <a:extLst>
                  <a:ext uri="{FF2B5EF4-FFF2-40B4-BE49-F238E27FC236}">
                    <a16:creationId xmlns:a16="http://schemas.microsoft.com/office/drawing/2014/main" id="{56C0F540-4898-AD45-9411-809F31960CF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32335629"/>
                  </p:ext>
                </p:extLst>
              </p:nvPr>
            </p:nvGraphicFramePr>
            <p:xfrm>
              <a:off x="190081" y="4614416"/>
              <a:ext cx="2924908" cy="20819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20301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𝟏𝟎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52030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2030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21025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8" name="Table 167">
                <a:extLst>
                  <a:ext uri="{FF2B5EF4-FFF2-40B4-BE49-F238E27FC236}">
                    <a16:creationId xmlns:a16="http://schemas.microsoft.com/office/drawing/2014/main" id="{56C0F540-4898-AD45-9411-809F31960CF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32335629"/>
                  </p:ext>
                </p:extLst>
              </p:nvPr>
            </p:nvGraphicFramePr>
            <p:xfrm>
              <a:off x="190081" y="4614416"/>
              <a:ext cx="2924908" cy="20819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20301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216447" t="-1163" r="-1974" b="-3011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52030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216447" t="-102353" r="-1974" b="-2047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2030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216447" t="-200000" r="-1974" b="-1023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21025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216447" t="-300000" r="-1974" b="-23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6" name="Table 175">
                <a:extLst>
                  <a:ext uri="{FF2B5EF4-FFF2-40B4-BE49-F238E27FC236}">
                    <a16:creationId xmlns:a16="http://schemas.microsoft.com/office/drawing/2014/main" id="{F4EB738C-E6C7-BE4F-BAC3-1E89EB0E4DA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18980925"/>
                  </p:ext>
                </p:extLst>
              </p:nvPr>
            </p:nvGraphicFramePr>
            <p:xfrm>
              <a:off x="3107524" y="4614532"/>
              <a:ext cx="2924908" cy="20819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56362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1068546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20301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𝟏𝟎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14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52030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𝟏𝟎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𝟐𝟎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2030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𝟏𝟎𝟎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𝟔𝟎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21025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𝟏𝟎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𝟔𝟎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6" name="Table 175">
                <a:extLst>
                  <a:ext uri="{FF2B5EF4-FFF2-40B4-BE49-F238E27FC236}">
                    <a16:creationId xmlns:a16="http://schemas.microsoft.com/office/drawing/2014/main" id="{F4EB738C-E6C7-BE4F-BAC3-1E89EB0E4DA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18980925"/>
                  </p:ext>
                </p:extLst>
              </p:nvPr>
            </p:nvGraphicFramePr>
            <p:xfrm>
              <a:off x="3107524" y="4614532"/>
              <a:ext cx="2924908" cy="20819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56362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1068546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20301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173864" t="-1163" r="-1136" b="-3011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52030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173864" t="-102353" r="-1136" b="-2047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2030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173864" t="-200000" r="-1136" b="-1023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21025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173864" t="-300000" r="-1136" b="-23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9" name="Table 178">
                <a:extLst>
                  <a:ext uri="{FF2B5EF4-FFF2-40B4-BE49-F238E27FC236}">
                    <a16:creationId xmlns:a16="http://schemas.microsoft.com/office/drawing/2014/main" id="{440BB1AC-EFD3-B448-B674-38FCB1EE86E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8883129"/>
                  </p:ext>
                </p:extLst>
              </p:nvPr>
            </p:nvGraphicFramePr>
            <p:xfrm>
              <a:off x="6025599" y="4611868"/>
              <a:ext cx="2924908" cy="20819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20301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𝟑𝟎</m:t>
                                </m:r>
                              </m:oMath>
                            </m:oMathPara>
                          </a14:m>
                          <a:endParaRPr lang="en-US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52030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𝟐𝟐𝟓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2030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21025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𝟏𝟖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9" name="Table 178">
                <a:extLst>
                  <a:ext uri="{FF2B5EF4-FFF2-40B4-BE49-F238E27FC236}">
                    <a16:creationId xmlns:a16="http://schemas.microsoft.com/office/drawing/2014/main" id="{440BB1AC-EFD3-B448-B674-38FCB1EE86E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8883129"/>
                  </p:ext>
                </p:extLst>
              </p:nvPr>
            </p:nvGraphicFramePr>
            <p:xfrm>
              <a:off x="6025599" y="4611868"/>
              <a:ext cx="2924908" cy="20819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20301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6"/>
                          <a:stretch>
                            <a:fillRect l="-217105" t="-1163" r="-1316" b="-3011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52030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6"/>
                          <a:stretch>
                            <a:fillRect l="-217105" t="-102353" r="-1316" b="-2047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2030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6"/>
                          <a:stretch>
                            <a:fillRect l="-217105" t="-200000" r="-1316" b="-1023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21025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6"/>
                          <a:stretch>
                            <a:fillRect l="-217105" t="-300000" r="-1316" b="-23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80F63D40-A0FB-5040-98F4-C37118D264D8}"/>
                  </a:ext>
                </a:extLst>
              </p:cNvPr>
              <p:cNvSpPr/>
              <p:nvPr/>
            </p:nvSpPr>
            <p:spPr>
              <a:xfrm>
                <a:off x="5971698" y="4594770"/>
                <a:ext cx="20440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𝑭𝒊𝒏𝒅</m:t>
                      </m:r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𝒂𝒓𝒆𝒂</m:t>
                      </m:r>
                    </m:oMath>
                  </m:oMathPara>
                </a14:m>
                <a:endParaRPr lang="en-GB" sz="1600" b="1" i="1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𝒐𝒇</m:t>
                      </m:r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𝒓𝒆𝒄𝒕𝒂𝒏𝒈𝒍𝒆</m:t>
                      </m:r>
                    </m:oMath>
                  </m:oMathPara>
                </a14:m>
                <a:endParaRPr lang="en-US" sz="160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80F63D40-A0FB-5040-98F4-C37118D264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698" y="4594770"/>
                <a:ext cx="2044040" cy="584775"/>
              </a:xfrm>
              <a:prstGeom prst="rect">
                <a:avLst/>
              </a:prstGeom>
              <a:blipFill>
                <a:blip r:embed="rId17"/>
                <a:stretch>
                  <a:fillRect b="-5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4CD62A62-0F6F-9446-96F5-8AFDB694DDEE}"/>
                  </a:ext>
                </a:extLst>
              </p:cNvPr>
              <p:cNvSpPr/>
              <p:nvPr/>
            </p:nvSpPr>
            <p:spPr>
              <a:xfrm>
                <a:off x="3121926" y="801541"/>
                <a:ext cx="2044040" cy="15485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𝑺𝒊𝒎𝒑𝒍𝒊𝒇𝒚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b="1" i="1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𝒇𝒐𝒍𝒍𝒐𝒘𝒊𝒏𝒈</m:t>
                      </m:r>
                    </m:oMath>
                  </m:oMathPara>
                </a14:m>
                <a:endParaRPr lang="en-GB" b="1">
                  <a:solidFill>
                    <a:schemeClr val="tx1"/>
                  </a:solidFill>
                </a:endParaRPr>
              </a:p>
              <a:p>
                <a:endParaRPr lang="en-US" b="1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e>
                      </m:rad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𝟑𝟐</m:t>
                          </m:r>
                        </m:e>
                      </m:rad>
                    </m:oMath>
                  </m:oMathPara>
                </a14:m>
                <a:endParaRPr lang="en-US" b="1">
                  <a:solidFill>
                    <a:schemeClr val="tx1"/>
                  </a:solidFill>
                </a:endParaRPr>
              </a:p>
              <a:p>
                <a:endParaRPr lang="en-US" b="1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4CD62A62-0F6F-9446-96F5-8AFDB694DD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1926" y="801541"/>
                <a:ext cx="2044040" cy="154850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A232F59A-C280-684B-A327-F003FD6511DE}"/>
                  </a:ext>
                </a:extLst>
              </p:cNvPr>
              <p:cNvSpPr/>
              <p:nvPr/>
            </p:nvSpPr>
            <p:spPr>
              <a:xfrm>
                <a:off x="136180" y="2741269"/>
                <a:ext cx="2044040" cy="15485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𝑺𝒊𝒎𝒑𝒍𝒊𝒇𝒚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b="1" i="1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𝒇𝒐𝒍𝒍𝒐𝒘𝒊𝒏𝒈</m:t>
                      </m:r>
                    </m:oMath>
                  </m:oMathPara>
                </a14:m>
                <a:endParaRPr lang="en-GB" b="1">
                  <a:solidFill>
                    <a:schemeClr val="tx1"/>
                  </a:solidFill>
                </a:endParaRPr>
              </a:p>
              <a:p>
                <a:endParaRPr lang="en-US" b="1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e>
                      </m:rad>
                    </m:oMath>
                  </m:oMathPara>
                </a14:m>
                <a:endParaRPr lang="en-US" b="1">
                  <a:solidFill>
                    <a:schemeClr val="tx1"/>
                  </a:solidFill>
                </a:endParaRPr>
              </a:p>
              <a:p>
                <a:endParaRPr lang="en-US" b="1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A232F59A-C280-684B-A327-F003FD6511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180" y="2741269"/>
                <a:ext cx="2044040" cy="1548501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F46DEA8B-CF35-1E49-A5DB-26849C1C683A}"/>
                  </a:ext>
                </a:extLst>
              </p:cNvPr>
              <p:cNvSpPr/>
              <p:nvPr/>
            </p:nvSpPr>
            <p:spPr>
              <a:xfrm>
                <a:off x="3084306" y="2720406"/>
                <a:ext cx="2044040" cy="18327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𝑺𝒊𝒎𝒑𝒍𝒊𝒇𝒚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b="1" i="1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𝒇𝒐𝒍𝒍𝒐𝒘𝒊𝒏𝒈</m:t>
                      </m:r>
                    </m:oMath>
                  </m:oMathPara>
                </a14:m>
                <a:endParaRPr lang="en-GB" b="1">
                  <a:solidFill>
                    <a:schemeClr val="tx1"/>
                  </a:solidFill>
                </a:endParaRPr>
              </a:p>
              <a:p>
                <a:endParaRPr lang="en-US" b="1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𝟏𝟐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b="1">
                  <a:solidFill>
                    <a:schemeClr val="tx1"/>
                  </a:solidFill>
                </a:endParaRPr>
              </a:p>
              <a:p>
                <a:endParaRPr lang="en-US" b="1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F46DEA8B-CF35-1E49-A5DB-26849C1C68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4306" y="2720406"/>
                <a:ext cx="2044040" cy="1832746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D3E8EFB-F9E3-624A-8523-88B1684B5D21}"/>
              </a:ext>
            </a:extLst>
          </p:cNvPr>
          <p:cNvCxnSpPr/>
          <p:nvPr/>
        </p:nvCxnSpPr>
        <p:spPr>
          <a:xfrm>
            <a:off x="6492836" y="3390581"/>
            <a:ext cx="0" cy="113155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6137212F-48AE-5046-8EE3-718B44685277}"/>
              </a:ext>
            </a:extLst>
          </p:cNvPr>
          <p:cNvCxnSpPr>
            <a:cxnSpLocks/>
          </p:cNvCxnSpPr>
          <p:nvPr/>
        </p:nvCxnSpPr>
        <p:spPr>
          <a:xfrm>
            <a:off x="6558153" y="3325267"/>
            <a:ext cx="127956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22517C2-6E8E-AC47-8B52-73590ACB17FA}"/>
                  </a:ext>
                </a:extLst>
              </p:cNvPr>
              <p:cNvSpPr/>
              <p:nvPr/>
            </p:nvSpPr>
            <p:spPr>
              <a:xfrm>
                <a:off x="6826607" y="2983701"/>
                <a:ext cx="664862" cy="4019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e>
                      </m:rad>
                    </m:oMath>
                  </m:oMathPara>
                </a14:m>
                <a:endParaRPr lang="en-US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22517C2-6E8E-AC47-8B52-73590ACB17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607" y="2983701"/>
                <a:ext cx="664862" cy="40197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2326DD12-AC6B-1D4E-994F-D67632050645}"/>
                  </a:ext>
                </a:extLst>
              </p:cNvPr>
              <p:cNvSpPr/>
              <p:nvPr/>
            </p:nvSpPr>
            <p:spPr>
              <a:xfrm>
                <a:off x="6211960" y="3714496"/>
                <a:ext cx="3754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2326DD12-AC6B-1D4E-994F-D676320506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1960" y="3714496"/>
                <a:ext cx="375423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7" name="Rectangle 186">
                <a:extLst>
                  <a:ext uri="{FF2B5EF4-FFF2-40B4-BE49-F238E27FC236}">
                    <a16:creationId xmlns:a16="http://schemas.microsoft.com/office/drawing/2014/main" id="{B4FC36BB-3434-2848-AF35-039EFE375C60}"/>
                  </a:ext>
                </a:extLst>
              </p:cNvPr>
              <p:cNvSpPr/>
              <p:nvPr/>
            </p:nvSpPr>
            <p:spPr>
              <a:xfrm>
                <a:off x="167877" y="4576531"/>
                <a:ext cx="2044040" cy="1786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GB" b="1" i="1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𝑺𝒊𝒎𝒑𝒍𝒊𝒇𝒚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b="1" i="1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𝒇𝒐𝒍𝒍𝒐𝒘𝒊𝒏𝒈</m:t>
                      </m:r>
                    </m:oMath>
                  </m:oMathPara>
                </a14:m>
                <a:endParaRPr lang="en-GB" b="1">
                  <a:solidFill>
                    <a:schemeClr val="tx1"/>
                  </a:solidFill>
                </a:endParaRPr>
              </a:p>
              <a:p>
                <a:endParaRPr lang="en-US" b="1">
                  <a:solidFill>
                    <a:schemeClr val="tx1"/>
                  </a:solidFill>
                </a:endParaRPr>
              </a:p>
              <a:p>
                <a:endParaRPr lang="en-US" b="1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e>
                      </m:rad>
                    </m:oMath>
                  </m:oMathPara>
                </a14:m>
                <a:endParaRPr lang="en-US" b="1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7" name="Rectangle 186">
                <a:extLst>
                  <a:ext uri="{FF2B5EF4-FFF2-40B4-BE49-F238E27FC236}">
                    <a16:creationId xmlns:a16="http://schemas.microsoft.com/office/drawing/2014/main" id="{B4FC36BB-3434-2848-AF35-039EFE375C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877" y="4576531"/>
                <a:ext cx="2044040" cy="1786964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8" name="Rectangle 187">
                <a:extLst>
                  <a:ext uri="{FF2B5EF4-FFF2-40B4-BE49-F238E27FC236}">
                    <a16:creationId xmlns:a16="http://schemas.microsoft.com/office/drawing/2014/main" id="{8F844B91-3371-A342-96C1-B9EA37C86DA4}"/>
                  </a:ext>
                </a:extLst>
              </p:cNvPr>
              <p:cNvSpPr/>
              <p:nvPr/>
            </p:nvSpPr>
            <p:spPr>
              <a:xfrm>
                <a:off x="3107524" y="4611868"/>
                <a:ext cx="1929405" cy="21024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GB" b="1" i="1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𝑬𝒙𝒑𝒂𝒏𝒅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𝒂𝒏𝒅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b="1" i="1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𝑺𝒊𝒎𝒑𝒍𝒊𝒇𝒚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b="1" i="1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𝒇𝒐𝒍𝒍𝒐𝒘𝒊𝒏𝒈</m:t>
                      </m:r>
                    </m:oMath>
                  </m:oMathPara>
                </a14:m>
                <a:endParaRPr lang="en-GB" b="1">
                  <a:solidFill>
                    <a:schemeClr val="tx1"/>
                  </a:solidFill>
                </a:endParaRPr>
              </a:p>
              <a:p>
                <a:endParaRPr lang="en-US" b="1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e>
                      </m:rad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rad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>
                  <a:solidFill>
                    <a:schemeClr val="tx1"/>
                  </a:solidFill>
                </a:endParaRPr>
              </a:p>
              <a:p>
                <a:endParaRPr lang="en-US" b="1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8" name="Rectangle 187">
                <a:extLst>
                  <a:ext uri="{FF2B5EF4-FFF2-40B4-BE49-F238E27FC236}">
                    <a16:creationId xmlns:a16="http://schemas.microsoft.com/office/drawing/2014/main" id="{8F844B91-3371-A342-96C1-B9EA37C86D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7524" y="4611868"/>
                <a:ext cx="1929405" cy="2102499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9" name="Rectangle 188">
            <a:extLst>
              <a:ext uri="{FF2B5EF4-FFF2-40B4-BE49-F238E27FC236}">
                <a16:creationId xmlns:a16="http://schemas.microsoft.com/office/drawing/2014/main" id="{88BE3BC7-5DFF-0B41-B5F0-C6DA01267E07}"/>
              </a:ext>
            </a:extLst>
          </p:cNvPr>
          <p:cNvSpPr/>
          <p:nvPr/>
        </p:nvSpPr>
        <p:spPr>
          <a:xfrm>
            <a:off x="6608399" y="5500186"/>
            <a:ext cx="1236021" cy="110425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b="1" i="1">
              <a:solidFill>
                <a:srgbClr val="C00000"/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8A60F174-D4E0-E54F-AD72-C5ACF2A360F5}"/>
              </a:ext>
            </a:extLst>
          </p:cNvPr>
          <p:cNvCxnSpPr/>
          <p:nvPr/>
        </p:nvCxnSpPr>
        <p:spPr>
          <a:xfrm>
            <a:off x="6521311" y="5489300"/>
            <a:ext cx="0" cy="113155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E3154AA5-BEB4-554D-9452-58EAA556670E}"/>
              </a:ext>
            </a:extLst>
          </p:cNvPr>
          <p:cNvCxnSpPr>
            <a:cxnSpLocks/>
          </p:cNvCxnSpPr>
          <p:nvPr/>
        </p:nvCxnSpPr>
        <p:spPr>
          <a:xfrm>
            <a:off x="6586628" y="5423986"/>
            <a:ext cx="127956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Rectangle 191">
                <a:extLst>
                  <a:ext uri="{FF2B5EF4-FFF2-40B4-BE49-F238E27FC236}">
                    <a16:creationId xmlns:a16="http://schemas.microsoft.com/office/drawing/2014/main" id="{6AF9CB51-C83C-804B-A0A2-B316BFC57188}"/>
                  </a:ext>
                </a:extLst>
              </p:cNvPr>
              <p:cNvSpPr/>
              <p:nvPr/>
            </p:nvSpPr>
            <p:spPr>
              <a:xfrm>
                <a:off x="6898626" y="5082420"/>
                <a:ext cx="664862" cy="4075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rad>
                    </m:oMath>
                  </m:oMathPara>
                </a14:m>
                <a:endParaRPr lang="en-US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2" name="Rectangle 191">
                <a:extLst>
                  <a:ext uri="{FF2B5EF4-FFF2-40B4-BE49-F238E27FC236}">
                    <a16:creationId xmlns:a16="http://schemas.microsoft.com/office/drawing/2014/main" id="{6AF9CB51-C83C-804B-A0A2-B316BFC571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8626" y="5082420"/>
                <a:ext cx="664862" cy="407547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Rectangle 192">
                <a:extLst>
                  <a:ext uri="{FF2B5EF4-FFF2-40B4-BE49-F238E27FC236}">
                    <a16:creationId xmlns:a16="http://schemas.microsoft.com/office/drawing/2014/main" id="{CAE3722C-2782-FD41-B372-E397B523CD76}"/>
                  </a:ext>
                </a:extLst>
              </p:cNvPr>
              <p:cNvSpPr/>
              <p:nvPr/>
            </p:nvSpPr>
            <p:spPr>
              <a:xfrm>
                <a:off x="5972984" y="5877100"/>
                <a:ext cx="612796" cy="3726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6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600" b="1" i="1" smtClean="0">
                              <a:latin typeface="Cambria Math" panose="02040503050406030204" pitchFamily="18" charset="0"/>
                            </a:rPr>
                            <m:t>𝟒𝟓</m:t>
                          </m:r>
                        </m:e>
                      </m:rad>
                    </m:oMath>
                  </m:oMathPara>
                </a14:m>
                <a:endParaRPr lang="en-US" sz="16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3" name="Rectangle 192">
                <a:extLst>
                  <a:ext uri="{FF2B5EF4-FFF2-40B4-BE49-F238E27FC236}">
                    <a16:creationId xmlns:a16="http://schemas.microsoft.com/office/drawing/2014/main" id="{CAE3722C-2782-FD41-B372-E397B523CD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2984" y="5877100"/>
                <a:ext cx="612796" cy="372603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383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A8641E-D15A-F24B-972D-E61812905AC4}"/>
              </a:ext>
            </a:extLst>
          </p:cNvPr>
          <p:cNvSpPr/>
          <p:nvPr/>
        </p:nvSpPr>
        <p:spPr>
          <a:xfrm>
            <a:off x="87086" y="76200"/>
            <a:ext cx="8958943" cy="6706917"/>
          </a:xfrm>
          <a:prstGeom prst="roundRect">
            <a:avLst>
              <a:gd name="adj" fmla="val 453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98A62F-D48B-4E4C-8D55-61D8B14952FD}"/>
              </a:ext>
            </a:extLst>
          </p:cNvPr>
          <p:cNvSpPr/>
          <p:nvPr/>
        </p:nvSpPr>
        <p:spPr>
          <a:xfrm>
            <a:off x="3723603" y="74883"/>
            <a:ext cx="159043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Trigonometry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EC30166A-FF03-F84B-B8DA-B7BB9251E81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79195" y="453224"/>
              <a:ext cx="2924908" cy="20876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62437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𝒔𝒊𝒏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𝟐𝟖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51968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𝒄𝒐𝒔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𝟐𝟖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8398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𝒄𝒐𝒔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8930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𝒔𝒊𝒏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EC30166A-FF03-F84B-B8DA-B7BB9251E81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79195" y="453224"/>
              <a:ext cx="2924908" cy="20876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62437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7105" t="-1087" r="-1316" b="-27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51968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7105" t="-160345" r="-1316" b="-3362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8398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7105" t="-157292" r="-1316" b="-1031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8930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7105" t="-254639" r="-1316" b="-20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A0A39567-1B56-2E41-B461-FEE0312FE4D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104103" y="453225"/>
              <a:ext cx="2924908" cy="208350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61089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1063819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73152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𝒔𝒊𝒏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</m:t>
                                    </m:r>
                                  </m:den>
                                </m:f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46529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7315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𝒔𝒊𝒏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sup>
                                </m:sSup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</m:t>
                                    </m:r>
                                  </m:den>
                                </m:f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7315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𝒄𝒐𝒔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sup>
                                </m:sSup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</m:t>
                                    </m:r>
                                  </m:den>
                                </m:f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A0A39567-1B56-2E41-B461-FEE0312FE4D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104103" y="453225"/>
              <a:ext cx="2924908" cy="208350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61089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1063819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73152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5429" t="-1064" r="-1143" b="-2670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6404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5429" t="-158333" r="-1143" b="-31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7315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5429" t="-163158" r="-1143" b="-1010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7315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5429" t="-265957" r="-1143" b="-21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BDEBB7D9-975A-874C-AFD6-B2AAA6F151A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025647" y="453221"/>
              <a:ext cx="2924908" cy="208769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51443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𝒄𝒐𝒔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sup>
                                </m:sSup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den>
                                </m:f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6671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𝟑𝟑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64524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𝒄𝒐𝒔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den>
                                </m:f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24294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𝟔𝟓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BDEBB7D9-975A-874C-AFD6-B2AAA6F151A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025647" y="453221"/>
              <a:ext cx="2924908" cy="208769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51443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17105" t="-1099" r="-1316" b="-2791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6671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17105" t="-153333" r="-1316" b="-32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64524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17105" t="-143396" r="-1316" b="-830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24294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17105" t="-300000" r="-1316" b="-23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5C718721-4289-4547-B37E-A8D773920DF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79195" y="2531911"/>
              <a:ext cx="2766854" cy="210362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60465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1206389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355411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𝟖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𝒔𝒊𝒏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563445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𝒕𝒂𝒏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.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8970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𝒕𝒂𝒏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sup>
                                </m:sSup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.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den>
                                </m:f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95069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𝒕𝒂𝒏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sup>
                                </m:sSup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.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5C718721-4289-4547-B37E-A8D773920DF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79195" y="2531911"/>
              <a:ext cx="2766854" cy="210362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60465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1206389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355411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30303" t="-1724" r="-1010" b="-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563445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30303" t="-63441" r="-1010" b="-2118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8970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30303" t="-156701" r="-1010" b="-1030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95069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30303" t="-254082" r="-1010" b="-20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Table 20">
                <a:extLst>
                  <a:ext uri="{FF2B5EF4-FFF2-40B4-BE49-F238E27FC236}">
                    <a16:creationId xmlns:a16="http://schemas.microsoft.com/office/drawing/2014/main" id="{55B9F193-270B-C84D-A948-EF04B1E37F6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940482" y="2531909"/>
              <a:ext cx="3000835" cy="210374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2085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1079977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394439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𝟏𝟑𝟎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94439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𝟏𝟏𝟐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654455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𝒕𝒂𝒏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sup>
                                </m:sSup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</m:t>
                                    </m:r>
                                  </m:den>
                                </m:f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66041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𝒕𝒂𝒏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sup>
                                </m:sSup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den>
                                </m:f>
                                <m:r>
                                  <a:rPr kumimoji="0" lang="en-GB" sz="16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Table 20">
                <a:extLst>
                  <a:ext uri="{FF2B5EF4-FFF2-40B4-BE49-F238E27FC236}">
                    <a16:creationId xmlns:a16="http://schemas.microsoft.com/office/drawing/2014/main" id="{55B9F193-270B-C84D-A948-EF04B1E37F6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940482" y="2531909"/>
              <a:ext cx="3000835" cy="210374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2085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1079977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394439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79096" t="-1538" r="-1130" b="-4353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94439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79096" t="-101538" r="-1130" b="-3353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654455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79096" t="-122430" r="-1130" b="-1037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66041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79096" t="-218349" r="-1130" b="-18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396AAA35-12B5-ED4C-A11B-364F1C27539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941317" y="2531908"/>
              <a:ext cx="3009238" cy="21037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04200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805038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83863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kumimoji="0" lang="en-GB" sz="16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kumimoji="0" lang="en-GB" sz="16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𝟐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𝒔𝒊𝒏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51164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74124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kumimoji="0" lang="en-GB" sz="16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kumimoji="0" lang="en-GB" sz="16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𝟐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3923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396AAA35-12B5-ED4C-A11B-364F1C27539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941317" y="2531908"/>
              <a:ext cx="3009238" cy="21037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04200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805038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605282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75758" t="-1000" r="-1515" b="-24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6404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75758" t="-171186" r="-1515" b="-3203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9518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75758" t="-163265" r="-1515" b="-92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3923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75758" t="-289888" r="-1515" b="-22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le 23">
                <a:extLst>
                  <a:ext uri="{FF2B5EF4-FFF2-40B4-BE49-F238E27FC236}">
                    <a16:creationId xmlns:a16="http://schemas.microsoft.com/office/drawing/2014/main" id="{7EDC4F31-301A-BC4C-9D7C-609765BB6A4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79195" y="4635654"/>
              <a:ext cx="2924908" cy="2012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03050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𝟏𝟐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50305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𝟒𝟏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0305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𝟔𝟎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0305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𝟓𝟎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le 23">
                <a:extLst>
                  <a:ext uri="{FF2B5EF4-FFF2-40B4-BE49-F238E27FC236}">
                    <a16:creationId xmlns:a16="http://schemas.microsoft.com/office/drawing/2014/main" id="{7EDC4F31-301A-BC4C-9D7C-609765BB6A4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79195" y="4635654"/>
              <a:ext cx="2924908" cy="2012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503050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17105" t="-1205" r="-1316" b="-3012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50305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17105" t="-101205" r="-1316" b="-2012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50305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17105" t="-203659" r="-1316" b="-1036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50305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17105" t="-300000" r="-1316" b="-24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Table 24">
                <a:extLst>
                  <a:ext uri="{FF2B5EF4-FFF2-40B4-BE49-F238E27FC236}">
                    <a16:creationId xmlns:a16="http://schemas.microsoft.com/office/drawing/2014/main" id="{847B52BF-8FD6-CD42-BB8D-2B8A4DE1A4B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104103" y="4635657"/>
              <a:ext cx="2924908" cy="20121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615924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𝒔𝒊𝒏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𝟔𝟏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8505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600" b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2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1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𝒕𝒂𝒏</m:t>
                              </m:r>
                              <m:r>
                                <a:rPr kumimoji="0" lang="en-GB" sz="1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𝟔𝟏</m:t>
                              </m:r>
                            </m:oMath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63887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𝒕𝒂𝒏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𝟔𝟏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37234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𝒔𝒊𝒏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𝟔𝟏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Table 24">
                <a:extLst>
                  <a:ext uri="{FF2B5EF4-FFF2-40B4-BE49-F238E27FC236}">
                    <a16:creationId xmlns:a16="http://schemas.microsoft.com/office/drawing/2014/main" id="{847B52BF-8FD6-CD42-BB8D-2B8A4DE1A4B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104103" y="4635657"/>
              <a:ext cx="2924908" cy="20121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615924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217105" t="-990" r="-1316" b="-2297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8505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217105" t="-159375" r="-1316" b="-26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63887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217105" t="-158095" r="-1316" b="-6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37234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217105" t="-444262" r="-1316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le 25">
                <a:extLst>
                  <a:ext uri="{FF2B5EF4-FFF2-40B4-BE49-F238E27FC236}">
                    <a16:creationId xmlns:a16="http://schemas.microsoft.com/office/drawing/2014/main" id="{8C4B18BD-E628-7742-8DA8-8DB0E7BB354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025647" y="4635658"/>
              <a:ext cx="2924908" cy="2012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377275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𝟗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𝒔𝒊𝒏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𝟓𝟓</m:t>
                                </m:r>
                              </m:oMath>
                            </m:oMathPara>
                          </a14:m>
                          <a:endParaRPr lang="en-US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77275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𝟗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𝒄𝒐𝒔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𝟓𝟓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62597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𝟗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𝒔𝒊𝒏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631674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𝟗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𝒄𝒐𝒔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le 25">
                <a:extLst>
                  <a:ext uri="{FF2B5EF4-FFF2-40B4-BE49-F238E27FC236}">
                    <a16:creationId xmlns:a16="http://schemas.microsoft.com/office/drawing/2014/main" id="{8C4B18BD-E628-7742-8DA8-8DB0E7BB354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025647" y="4635658"/>
              <a:ext cx="2924908" cy="2012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7948">
                      <a:extLst>
                        <a:ext uri="{9D8B030D-6E8A-4147-A177-3AD203B41FA5}">
                          <a16:colId xmlns:a16="http://schemas.microsoft.com/office/drawing/2014/main" val="9059808"/>
                        </a:ext>
                      </a:extLst>
                    </a:gridCol>
                    <a:gridCol w="926960">
                      <a:extLst>
                        <a:ext uri="{9D8B030D-6E8A-4147-A177-3AD203B41FA5}">
                          <a16:colId xmlns:a16="http://schemas.microsoft.com/office/drawing/2014/main" val="2766719136"/>
                        </a:ext>
                      </a:extLst>
                    </a:gridCol>
                  </a:tblGrid>
                  <a:tr h="377275"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17105" t="-1613" r="-1316" b="-4370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741814"/>
                      </a:ext>
                    </a:extLst>
                  </a:tr>
                  <a:tr h="377275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17105" t="-101613" r="-1316" b="-3370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33047"/>
                      </a:ext>
                    </a:extLst>
                  </a:tr>
                  <a:tr h="62597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17105" t="-121359" r="-1316" b="-1029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504081"/>
                      </a:ext>
                    </a:extLst>
                  </a:tr>
                  <a:tr h="631674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17105" t="-219231" r="-1316" b="-19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3183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161EE827-AD60-4C41-BA19-589D8D512596}"/>
              </a:ext>
            </a:extLst>
          </p:cNvPr>
          <p:cNvGrpSpPr/>
          <p:nvPr/>
        </p:nvGrpSpPr>
        <p:grpSpPr>
          <a:xfrm rot="3564275">
            <a:off x="611415" y="684302"/>
            <a:ext cx="892628" cy="1273628"/>
            <a:chOff x="642258" y="849401"/>
            <a:chExt cx="892628" cy="1273628"/>
          </a:xfrm>
        </p:grpSpPr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C592944F-634A-104C-9EF9-B5DD42BF799E}"/>
                </a:ext>
              </a:extLst>
            </p:cNvPr>
            <p:cNvSpPr/>
            <p:nvPr/>
          </p:nvSpPr>
          <p:spPr>
            <a:xfrm>
              <a:off x="642258" y="849401"/>
              <a:ext cx="892628" cy="1273628"/>
            </a:xfrm>
            <a:prstGeom prst="rtTriangl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7767EF1-757D-C94C-9621-0A10C381EE17}"/>
                </a:ext>
              </a:extLst>
            </p:cNvPr>
            <p:cNvSpPr/>
            <p:nvPr/>
          </p:nvSpPr>
          <p:spPr>
            <a:xfrm>
              <a:off x="642258" y="1948543"/>
              <a:ext cx="174171" cy="1744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9A10B80-8F3D-6546-8180-D3DFEF220AED}"/>
              </a:ext>
            </a:extLst>
          </p:cNvPr>
          <p:cNvGrpSpPr/>
          <p:nvPr/>
        </p:nvGrpSpPr>
        <p:grpSpPr>
          <a:xfrm rot="10800000">
            <a:off x="3603858" y="1422867"/>
            <a:ext cx="892628" cy="883091"/>
            <a:chOff x="642258" y="849401"/>
            <a:chExt cx="892628" cy="1273629"/>
          </a:xfrm>
        </p:grpSpPr>
        <p:sp>
          <p:nvSpPr>
            <p:cNvPr id="28" name="Right Triangle 27">
              <a:extLst>
                <a:ext uri="{FF2B5EF4-FFF2-40B4-BE49-F238E27FC236}">
                  <a16:creationId xmlns:a16="http://schemas.microsoft.com/office/drawing/2014/main" id="{F4D986EB-D4AB-C147-8B6B-36A5B9179507}"/>
                </a:ext>
              </a:extLst>
            </p:cNvPr>
            <p:cNvSpPr/>
            <p:nvPr/>
          </p:nvSpPr>
          <p:spPr>
            <a:xfrm>
              <a:off x="642258" y="849401"/>
              <a:ext cx="892628" cy="1273628"/>
            </a:xfrm>
            <a:prstGeom prst="rtTriangl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FEBD335-C7C6-AA4C-82EC-97BA7BEAA414}"/>
                </a:ext>
              </a:extLst>
            </p:cNvPr>
            <p:cNvSpPr/>
            <p:nvPr/>
          </p:nvSpPr>
          <p:spPr>
            <a:xfrm>
              <a:off x="642259" y="1854191"/>
              <a:ext cx="196631" cy="2688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CFEAE03-5670-1C48-84A2-9610D2B02070}"/>
              </a:ext>
            </a:extLst>
          </p:cNvPr>
          <p:cNvGrpSpPr/>
          <p:nvPr/>
        </p:nvGrpSpPr>
        <p:grpSpPr>
          <a:xfrm>
            <a:off x="6485730" y="961415"/>
            <a:ext cx="1230712" cy="1273628"/>
            <a:chOff x="642258" y="849401"/>
            <a:chExt cx="892628" cy="1273628"/>
          </a:xfrm>
        </p:grpSpPr>
        <p:sp>
          <p:nvSpPr>
            <p:cNvPr id="31" name="Right Triangle 30">
              <a:extLst>
                <a:ext uri="{FF2B5EF4-FFF2-40B4-BE49-F238E27FC236}">
                  <a16:creationId xmlns:a16="http://schemas.microsoft.com/office/drawing/2014/main" id="{59CC056B-340C-2A45-AFE0-8DCBAE33BE2B}"/>
                </a:ext>
              </a:extLst>
            </p:cNvPr>
            <p:cNvSpPr/>
            <p:nvPr/>
          </p:nvSpPr>
          <p:spPr>
            <a:xfrm>
              <a:off x="642258" y="849401"/>
              <a:ext cx="892628" cy="1273628"/>
            </a:xfrm>
            <a:prstGeom prst="rtTriangl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8221C72-22DF-A444-820F-13F79DDDA301}"/>
                </a:ext>
              </a:extLst>
            </p:cNvPr>
            <p:cNvSpPr/>
            <p:nvPr/>
          </p:nvSpPr>
          <p:spPr>
            <a:xfrm>
              <a:off x="642258" y="1945386"/>
              <a:ext cx="129468" cy="1776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31D14A4-CBEA-D14A-B9A6-5AF3381ABD4C}"/>
              </a:ext>
            </a:extLst>
          </p:cNvPr>
          <p:cNvGrpSpPr/>
          <p:nvPr/>
        </p:nvGrpSpPr>
        <p:grpSpPr>
          <a:xfrm rot="10800000">
            <a:off x="481544" y="2856551"/>
            <a:ext cx="862110" cy="1273628"/>
            <a:chOff x="642258" y="849401"/>
            <a:chExt cx="892628" cy="1273628"/>
          </a:xfrm>
        </p:grpSpPr>
        <p:sp>
          <p:nvSpPr>
            <p:cNvPr id="38" name="Right Triangle 37">
              <a:extLst>
                <a:ext uri="{FF2B5EF4-FFF2-40B4-BE49-F238E27FC236}">
                  <a16:creationId xmlns:a16="http://schemas.microsoft.com/office/drawing/2014/main" id="{73615BAE-0710-6740-9422-517672928D6A}"/>
                </a:ext>
              </a:extLst>
            </p:cNvPr>
            <p:cNvSpPr/>
            <p:nvPr/>
          </p:nvSpPr>
          <p:spPr>
            <a:xfrm>
              <a:off x="642258" y="849401"/>
              <a:ext cx="892628" cy="1273628"/>
            </a:xfrm>
            <a:prstGeom prst="rtTriangl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2E4D075-C499-F74C-BE22-A484BEE7C529}"/>
                </a:ext>
              </a:extLst>
            </p:cNvPr>
            <p:cNvSpPr/>
            <p:nvPr/>
          </p:nvSpPr>
          <p:spPr>
            <a:xfrm>
              <a:off x="642258" y="1968935"/>
              <a:ext cx="168095" cy="1540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2A4A919-776B-BC47-B1D0-82D62BFDDF0A}"/>
              </a:ext>
            </a:extLst>
          </p:cNvPr>
          <p:cNvGrpSpPr/>
          <p:nvPr/>
        </p:nvGrpSpPr>
        <p:grpSpPr>
          <a:xfrm rot="16200000">
            <a:off x="6359072" y="3158961"/>
            <a:ext cx="1230712" cy="1273628"/>
            <a:chOff x="642258" y="849401"/>
            <a:chExt cx="892628" cy="1273628"/>
          </a:xfrm>
        </p:grpSpPr>
        <p:sp>
          <p:nvSpPr>
            <p:cNvPr id="41" name="Right Triangle 40">
              <a:extLst>
                <a:ext uri="{FF2B5EF4-FFF2-40B4-BE49-F238E27FC236}">
                  <a16:creationId xmlns:a16="http://schemas.microsoft.com/office/drawing/2014/main" id="{8BF5A667-D485-7947-BD96-5FB8E1C90E56}"/>
                </a:ext>
              </a:extLst>
            </p:cNvPr>
            <p:cNvSpPr/>
            <p:nvPr/>
          </p:nvSpPr>
          <p:spPr>
            <a:xfrm>
              <a:off x="642258" y="849401"/>
              <a:ext cx="892628" cy="1273628"/>
            </a:xfrm>
            <a:prstGeom prst="rtTriangl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8C481D7-1452-6848-B067-C1C2CD040787}"/>
                </a:ext>
              </a:extLst>
            </p:cNvPr>
            <p:cNvSpPr/>
            <p:nvPr/>
          </p:nvSpPr>
          <p:spPr>
            <a:xfrm>
              <a:off x="642258" y="1945386"/>
              <a:ext cx="129468" cy="1776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503FAE5-99E2-6E48-A347-B31613176C82}"/>
              </a:ext>
            </a:extLst>
          </p:cNvPr>
          <p:cNvGrpSpPr/>
          <p:nvPr/>
        </p:nvGrpSpPr>
        <p:grpSpPr>
          <a:xfrm>
            <a:off x="258761" y="4888455"/>
            <a:ext cx="1845796" cy="1709573"/>
            <a:chOff x="381509" y="4611125"/>
            <a:chExt cx="2184204" cy="2044941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723F676C-90A3-7342-939E-815418E51A76}"/>
                </a:ext>
              </a:extLst>
            </p:cNvPr>
            <p:cNvGrpSpPr/>
            <p:nvPr/>
          </p:nvGrpSpPr>
          <p:grpSpPr>
            <a:xfrm>
              <a:off x="682000" y="4611125"/>
              <a:ext cx="1883713" cy="2044941"/>
              <a:chOff x="4598349" y="2190582"/>
              <a:chExt cx="1883713" cy="2044941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C6257C14-8A5B-6C4D-8291-1E8C283CF8C5}"/>
                  </a:ext>
                </a:extLst>
              </p:cNvPr>
              <p:cNvGrpSpPr/>
              <p:nvPr/>
            </p:nvGrpSpPr>
            <p:grpSpPr>
              <a:xfrm>
                <a:off x="4598475" y="2533330"/>
                <a:ext cx="1461442" cy="1364906"/>
                <a:chOff x="2083351" y="1339964"/>
                <a:chExt cx="1802716" cy="1247746"/>
              </a:xfrm>
              <a:solidFill>
                <a:schemeClr val="accent5">
                  <a:lumMod val="20000"/>
                  <a:lumOff val="80000"/>
                </a:schemeClr>
              </a:solidFill>
            </p:grpSpPr>
            <p:sp>
              <p:nvSpPr>
                <p:cNvPr id="61" name="Cube 60">
                  <a:extLst>
                    <a:ext uri="{FF2B5EF4-FFF2-40B4-BE49-F238E27FC236}">
                      <a16:creationId xmlns:a16="http://schemas.microsoft.com/office/drawing/2014/main" id="{0B50A7FD-7B4D-6748-8456-A8E712192634}"/>
                    </a:ext>
                  </a:extLst>
                </p:cNvPr>
                <p:cNvSpPr/>
                <p:nvPr/>
              </p:nvSpPr>
              <p:spPr>
                <a:xfrm>
                  <a:off x="2103360" y="1339964"/>
                  <a:ext cx="1685406" cy="1175672"/>
                </a:xfrm>
                <a:prstGeom prst="cube">
                  <a:avLst>
                    <a:gd name="adj" fmla="val 22812"/>
                  </a:avLst>
                </a:prstGeom>
                <a:solidFill>
                  <a:schemeClr val="bg1">
                    <a:lumMod val="9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62" name="Straight Arrow Connector 61">
                  <a:extLst>
                    <a:ext uri="{FF2B5EF4-FFF2-40B4-BE49-F238E27FC236}">
                      <a16:creationId xmlns:a16="http://schemas.microsoft.com/office/drawing/2014/main" id="{170E46E4-FC2D-5D46-BB79-49AC695105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83351" y="2587709"/>
                  <a:ext cx="1412743" cy="1"/>
                </a:xfrm>
                <a:prstGeom prst="straightConnector1">
                  <a:avLst/>
                </a:prstGeom>
                <a:grpFill/>
                <a:ln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Arrow Connector 62">
                  <a:extLst>
                    <a:ext uri="{FF2B5EF4-FFF2-40B4-BE49-F238E27FC236}">
                      <a16:creationId xmlns:a16="http://schemas.microsoft.com/office/drawing/2014/main" id="{A4A20BA5-43D4-BB47-9B75-927C4D01AC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496095" y="2300860"/>
                  <a:ext cx="389971" cy="286849"/>
                </a:xfrm>
                <a:prstGeom prst="straightConnector1">
                  <a:avLst/>
                </a:prstGeom>
                <a:grpFill/>
                <a:ln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Arrow Connector 63">
                  <a:extLst>
                    <a:ext uri="{FF2B5EF4-FFF2-40B4-BE49-F238E27FC236}">
                      <a16:creationId xmlns:a16="http://schemas.microsoft.com/office/drawing/2014/main" id="{A6A709B1-79F1-1C49-89E0-5D2AF718B1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886067" y="1365062"/>
                  <a:ext cx="0" cy="935798"/>
                </a:xfrm>
                <a:prstGeom prst="straightConnector1">
                  <a:avLst/>
                </a:prstGeom>
                <a:grpFill/>
                <a:ln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0C9B305-7565-5245-87B5-7CBA6CDEBF50}"/>
                  </a:ext>
                </a:extLst>
              </p:cNvPr>
              <p:cNvSpPr txBox="1"/>
              <p:nvPr/>
            </p:nvSpPr>
            <p:spPr>
              <a:xfrm>
                <a:off x="4830064" y="3793739"/>
                <a:ext cx="690851" cy="4417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5cm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2F0176EB-CE45-8049-9295-21EC30BEDD26}"/>
                  </a:ext>
                </a:extLst>
              </p:cNvPr>
              <p:cNvSpPr txBox="1"/>
              <p:nvPr/>
            </p:nvSpPr>
            <p:spPr>
              <a:xfrm>
                <a:off x="5791213" y="3583029"/>
                <a:ext cx="690849" cy="4417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4cm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50FE34A-6951-EE47-8FF0-84D5BE3475A2}"/>
                  </a:ext>
                </a:extLst>
              </p:cNvPr>
              <p:cNvSpPr txBox="1"/>
              <p:nvPr/>
            </p:nvSpPr>
            <p:spPr>
              <a:xfrm rot="5400000">
                <a:off x="5862472" y="2869699"/>
                <a:ext cx="698342" cy="4370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3cm</a:t>
                </a:r>
              </a:p>
            </p:txBody>
          </p: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52C6F66E-BD9F-D844-903C-7D09D22A461D}"/>
                  </a:ext>
                </a:extLst>
              </p:cNvPr>
              <p:cNvCxnSpPr/>
              <p:nvPr/>
            </p:nvCxnSpPr>
            <p:spPr>
              <a:xfrm>
                <a:off x="4894471" y="2533327"/>
                <a:ext cx="790403" cy="1286065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DFC31EA8-7785-E640-95C8-4555DE07A5FE}"/>
                  </a:ext>
                </a:extLst>
              </p:cNvPr>
              <p:cNvSpPr txBox="1"/>
              <p:nvPr/>
            </p:nvSpPr>
            <p:spPr>
              <a:xfrm>
                <a:off x="4651005" y="2190582"/>
                <a:ext cx="3241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BF709DB-9D09-114A-901A-DA2B173721B9}"/>
                  </a:ext>
                </a:extLst>
              </p:cNvPr>
              <p:cNvSpPr txBox="1"/>
              <p:nvPr/>
            </p:nvSpPr>
            <p:spPr>
              <a:xfrm>
                <a:off x="5618951" y="3807306"/>
                <a:ext cx="3305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</a:t>
                </a:r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3320C314-EF92-8B48-A619-7BC047E6D626}"/>
                  </a:ext>
                </a:extLst>
              </p:cNvPr>
              <p:cNvGrpSpPr/>
              <p:nvPr/>
            </p:nvGrpSpPr>
            <p:grpSpPr>
              <a:xfrm>
                <a:off x="4598349" y="2533327"/>
                <a:ext cx="1382832" cy="1295553"/>
                <a:chOff x="1367315" y="912596"/>
                <a:chExt cx="1914741" cy="1566123"/>
              </a:xfrm>
            </p:grpSpPr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C71398F9-89DA-704F-AB62-E2AF4CE7E76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78255" y="912596"/>
                  <a:ext cx="5756" cy="1172764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EA67A26A-E4D1-2D4F-BB7F-BA695C79AED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770617" y="2085360"/>
                  <a:ext cx="1511439" cy="581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E73F4035-C102-B54E-A2A7-2865C358B3D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367315" y="2085360"/>
                  <a:ext cx="416696" cy="393359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97C452E-39DF-DA43-8CDB-412FC97B404C}"/>
                </a:ext>
              </a:extLst>
            </p:cNvPr>
            <p:cNvSpPr txBox="1"/>
            <p:nvPr/>
          </p:nvSpPr>
          <p:spPr>
            <a:xfrm>
              <a:off x="2007194" y="4635579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5E63EC4-CBAF-B446-AD38-3C6EFA59C3A8}"/>
                </a:ext>
              </a:extLst>
            </p:cNvPr>
            <p:cNvSpPr txBox="1"/>
            <p:nvPr/>
          </p:nvSpPr>
          <p:spPr>
            <a:xfrm>
              <a:off x="397975" y="6140114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E7E00E5-FEF4-604E-8F5E-27F543BE288C}"/>
                </a:ext>
              </a:extLst>
            </p:cNvPr>
            <p:cNvSpPr txBox="1"/>
            <p:nvPr/>
          </p:nvSpPr>
          <p:spPr>
            <a:xfrm>
              <a:off x="381509" y="5028261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C818CA4-93CB-3647-B2ED-034FBE98BE3A}"/>
                </a:ext>
              </a:extLst>
            </p:cNvPr>
            <p:cNvSpPr txBox="1"/>
            <p:nvPr/>
          </p:nvSpPr>
          <p:spPr>
            <a:xfrm>
              <a:off x="2117534" y="5774863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FB11FA8-7862-6146-8213-D776548B0FE0}"/>
                </a:ext>
              </a:extLst>
            </p:cNvPr>
            <p:cNvSpPr txBox="1"/>
            <p:nvPr/>
          </p:nvSpPr>
          <p:spPr>
            <a:xfrm>
              <a:off x="1528069" y="4903324"/>
              <a:ext cx="3241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BBC9FC0C-93C5-F840-B7CE-849892CCF55A}"/>
              </a:ext>
            </a:extLst>
          </p:cNvPr>
          <p:cNvGrpSpPr/>
          <p:nvPr/>
        </p:nvGrpSpPr>
        <p:grpSpPr>
          <a:xfrm rot="8991988">
            <a:off x="3656929" y="5163417"/>
            <a:ext cx="862110" cy="1273628"/>
            <a:chOff x="642258" y="849401"/>
            <a:chExt cx="892628" cy="1273628"/>
          </a:xfrm>
        </p:grpSpPr>
        <p:sp>
          <p:nvSpPr>
            <p:cNvPr id="69" name="Right Triangle 68">
              <a:extLst>
                <a:ext uri="{FF2B5EF4-FFF2-40B4-BE49-F238E27FC236}">
                  <a16:creationId xmlns:a16="http://schemas.microsoft.com/office/drawing/2014/main" id="{C20793BE-4CE5-974F-B874-179E59B764DC}"/>
                </a:ext>
              </a:extLst>
            </p:cNvPr>
            <p:cNvSpPr/>
            <p:nvPr/>
          </p:nvSpPr>
          <p:spPr>
            <a:xfrm>
              <a:off x="642258" y="849401"/>
              <a:ext cx="892628" cy="1273628"/>
            </a:xfrm>
            <a:prstGeom prst="rtTriangl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E5CB2F17-A5E1-014C-886D-CD321EE57606}"/>
                </a:ext>
              </a:extLst>
            </p:cNvPr>
            <p:cNvSpPr/>
            <p:nvPr/>
          </p:nvSpPr>
          <p:spPr>
            <a:xfrm>
              <a:off x="642258" y="1968935"/>
              <a:ext cx="168095" cy="1540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E77EA2DD-B850-A040-8955-4736CFC421F1}"/>
              </a:ext>
            </a:extLst>
          </p:cNvPr>
          <p:cNvCxnSpPr>
            <a:cxnSpLocks/>
          </p:cNvCxnSpPr>
          <p:nvPr/>
        </p:nvCxnSpPr>
        <p:spPr>
          <a:xfrm flipV="1">
            <a:off x="183704" y="552923"/>
            <a:ext cx="1139365" cy="67587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FA588CAE-8913-1F47-9DC8-459F488F0372}"/>
              </a:ext>
            </a:extLst>
          </p:cNvPr>
          <p:cNvCxnSpPr>
            <a:cxnSpLocks/>
          </p:cNvCxnSpPr>
          <p:nvPr/>
        </p:nvCxnSpPr>
        <p:spPr>
          <a:xfrm flipV="1">
            <a:off x="809811" y="624713"/>
            <a:ext cx="648283" cy="1421086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F7910891-5E80-9C40-ABEB-2FB52FAD5C08}"/>
              </a:ext>
            </a:extLst>
          </p:cNvPr>
          <p:cNvCxnSpPr>
            <a:cxnSpLocks/>
          </p:cNvCxnSpPr>
          <p:nvPr/>
        </p:nvCxnSpPr>
        <p:spPr>
          <a:xfrm>
            <a:off x="3575109" y="1508871"/>
            <a:ext cx="869318" cy="86151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91650E90-A815-7544-A062-7D0B046EBFC3}"/>
              </a:ext>
            </a:extLst>
          </p:cNvPr>
          <p:cNvCxnSpPr>
            <a:cxnSpLocks/>
          </p:cNvCxnSpPr>
          <p:nvPr/>
        </p:nvCxnSpPr>
        <p:spPr>
          <a:xfrm>
            <a:off x="3582086" y="1353045"/>
            <a:ext cx="94070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70568D2C-FC05-F842-96B4-F7DAD627CC23}"/>
              </a:ext>
            </a:extLst>
          </p:cNvPr>
          <p:cNvCxnSpPr>
            <a:cxnSpLocks/>
          </p:cNvCxnSpPr>
          <p:nvPr/>
        </p:nvCxnSpPr>
        <p:spPr>
          <a:xfrm>
            <a:off x="6564829" y="915750"/>
            <a:ext cx="1264176" cy="131355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9023DB0F-17F0-3A46-8BB1-8DE4FE7AC6FB}"/>
              </a:ext>
            </a:extLst>
          </p:cNvPr>
          <p:cNvCxnSpPr>
            <a:cxnSpLocks/>
          </p:cNvCxnSpPr>
          <p:nvPr/>
        </p:nvCxnSpPr>
        <p:spPr>
          <a:xfrm>
            <a:off x="6370003" y="937789"/>
            <a:ext cx="20253" cy="131999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22203986-9DE4-CD46-9D67-8B8FF53A7A49}"/>
                  </a:ext>
                </a:extLst>
              </p:cNvPr>
              <p:cNvSpPr/>
              <p:nvPr/>
            </p:nvSpPr>
            <p:spPr>
              <a:xfrm>
                <a:off x="6203519" y="2165819"/>
                <a:ext cx="3898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𝑨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22203986-9DE4-CD46-9D67-8B8FF53A7A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3519" y="2165819"/>
                <a:ext cx="389850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4440B88D-8D36-9641-8578-FB164D9CAEBD}"/>
                  </a:ext>
                </a:extLst>
              </p:cNvPr>
              <p:cNvSpPr/>
              <p:nvPr/>
            </p:nvSpPr>
            <p:spPr>
              <a:xfrm>
                <a:off x="6236801" y="641693"/>
                <a:ext cx="4042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𝑩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4440B88D-8D36-9641-8578-FB164D9CAE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6801" y="641693"/>
                <a:ext cx="404278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55B7D6E3-92BB-DE4D-84B4-5A88E4CA47D0}"/>
                  </a:ext>
                </a:extLst>
              </p:cNvPr>
              <p:cNvSpPr/>
              <p:nvPr/>
            </p:nvSpPr>
            <p:spPr>
              <a:xfrm>
                <a:off x="7626866" y="2165819"/>
                <a:ext cx="38183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𝑪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55B7D6E3-92BB-DE4D-84B4-5A88E4CA47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866" y="2165819"/>
                <a:ext cx="381836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D4CA587D-11E7-CD45-BAD8-95F4CE31A92C}"/>
              </a:ext>
            </a:extLst>
          </p:cNvPr>
          <p:cNvCxnSpPr>
            <a:cxnSpLocks/>
          </p:cNvCxnSpPr>
          <p:nvPr/>
        </p:nvCxnSpPr>
        <p:spPr>
          <a:xfrm flipV="1">
            <a:off x="1422937" y="2872721"/>
            <a:ext cx="37120" cy="132931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ED280DB9-50F7-144F-B37E-E8F21D186B34}"/>
              </a:ext>
            </a:extLst>
          </p:cNvPr>
          <p:cNvCxnSpPr>
            <a:cxnSpLocks/>
          </p:cNvCxnSpPr>
          <p:nvPr/>
        </p:nvCxnSpPr>
        <p:spPr>
          <a:xfrm>
            <a:off x="470688" y="2778990"/>
            <a:ext cx="880892" cy="27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7F4813A9-FD56-CE4D-AA79-385082FB7FEC}"/>
              </a:ext>
            </a:extLst>
          </p:cNvPr>
          <p:cNvGrpSpPr/>
          <p:nvPr/>
        </p:nvGrpSpPr>
        <p:grpSpPr>
          <a:xfrm>
            <a:off x="3240544" y="3548226"/>
            <a:ext cx="1322423" cy="843453"/>
            <a:chOff x="3551243" y="3143412"/>
            <a:chExt cx="1322423" cy="84345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7B001DE-5A7A-3F4A-94A5-361B0B458F23}"/>
                </a:ext>
              </a:extLst>
            </p:cNvPr>
            <p:cNvSpPr/>
            <p:nvPr/>
          </p:nvSpPr>
          <p:spPr>
            <a:xfrm>
              <a:off x="3624945" y="3215896"/>
              <a:ext cx="1230086" cy="7511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4E78E35-187F-6F42-8F7A-1071CA47BD82}"/>
                </a:ext>
              </a:extLst>
            </p:cNvPr>
            <p:cNvSpPr/>
            <p:nvPr/>
          </p:nvSpPr>
          <p:spPr>
            <a:xfrm>
              <a:off x="4676527" y="3215896"/>
              <a:ext cx="178504" cy="1776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8C65C82-2879-1E47-8E71-F3DDE49C171E}"/>
                </a:ext>
              </a:extLst>
            </p:cNvPr>
            <p:cNvSpPr/>
            <p:nvPr/>
          </p:nvSpPr>
          <p:spPr>
            <a:xfrm>
              <a:off x="3625210" y="3795215"/>
              <a:ext cx="178504" cy="1776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3E802EA-9E72-9446-88DE-190E72DC817C}"/>
                </a:ext>
              </a:extLst>
            </p:cNvPr>
            <p:cNvSpPr/>
            <p:nvPr/>
          </p:nvSpPr>
          <p:spPr>
            <a:xfrm>
              <a:off x="4673032" y="3795215"/>
              <a:ext cx="178504" cy="1776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274FEF5-9D0A-3343-9E2A-13600D52D5E1}"/>
                </a:ext>
              </a:extLst>
            </p:cNvPr>
            <p:cNvSpPr/>
            <p:nvPr/>
          </p:nvSpPr>
          <p:spPr>
            <a:xfrm>
              <a:off x="3625210" y="3218842"/>
              <a:ext cx="178504" cy="1776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B69EBDD1-1026-424F-9285-3FC0F7CA5D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24945" y="3143412"/>
              <a:ext cx="1248721" cy="1127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6CF5118B-95F1-6049-9840-F839C2E5F3DE}"/>
                </a:ext>
              </a:extLst>
            </p:cNvPr>
            <p:cNvCxnSpPr>
              <a:cxnSpLocks/>
            </p:cNvCxnSpPr>
            <p:nvPr/>
          </p:nvCxnSpPr>
          <p:spPr>
            <a:xfrm>
              <a:off x="3551243" y="3250888"/>
              <a:ext cx="0" cy="735977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C5DD3890-43D2-FE42-A020-560A05EDBD3E}"/>
              </a:ext>
            </a:extLst>
          </p:cNvPr>
          <p:cNvCxnSpPr>
            <a:cxnSpLocks/>
          </p:cNvCxnSpPr>
          <p:nvPr/>
        </p:nvCxnSpPr>
        <p:spPr>
          <a:xfrm>
            <a:off x="4218452" y="5000422"/>
            <a:ext cx="655214" cy="108897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5BA6F46A-98D8-2C41-BC80-CE0275724BD9}"/>
              </a:ext>
            </a:extLst>
          </p:cNvPr>
          <p:cNvCxnSpPr>
            <a:cxnSpLocks/>
          </p:cNvCxnSpPr>
          <p:nvPr/>
        </p:nvCxnSpPr>
        <p:spPr>
          <a:xfrm flipV="1">
            <a:off x="3332755" y="4963329"/>
            <a:ext cx="766115" cy="43807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Arc 109">
            <a:extLst>
              <a:ext uri="{FF2B5EF4-FFF2-40B4-BE49-F238E27FC236}">
                <a16:creationId xmlns:a16="http://schemas.microsoft.com/office/drawing/2014/main" id="{814FBBBB-AF96-CA40-8232-D70D47DFB834}"/>
              </a:ext>
            </a:extLst>
          </p:cNvPr>
          <p:cNvSpPr/>
          <p:nvPr/>
        </p:nvSpPr>
        <p:spPr>
          <a:xfrm rot="10800000">
            <a:off x="967426" y="76722"/>
            <a:ext cx="914400" cy="914400"/>
          </a:xfrm>
          <a:prstGeom prst="arc">
            <a:avLst>
              <a:gd name="adj1" fmla="val 17696632"/>
              <a:gd name="adj2" fmla="val 19503483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Arc 110">
            <a:extLst>
              <a:ext uri="{FF2B5EF4-FFF2-40B4-BE49-F238E27FC236}">
                <a16:creationId xmlns:a16="http://schemas.microsoft.com/office/drawing/2014/main" id="{30C0C431-C0A5-B14B-A5BB-8E11035CAA62}"/>
              </a:ext>
            </a:extLst>
          </p:cNvPr>
          <p:cNvSpPr/>
          <p:nvPr/>
        </p:nvSpPr>
        <p:spPr>
          <a:xfrm rot="17687682">
            <a:off x="4129135" y="2019273"/>
            <a:ext cx="914400" cy="914400"/>
          </a:xfrm>
          <a:prstGeom prst="arc">
            <a:avLst>
              <a:gd name="adj1" fmla="val 17696632"/>
              <a:gd name="adj2" fmla="val 19503483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" name="Arc 111">
            <a:extLst>
              <a:ext uri="{FF2B5EF4-FFF2-40B4-BE49-F238E27FC236}">
                <a16:creationId xmlns:a16="http://schemas.microsoft.com/office/drawing/2014/main" id="{214F696D-F75E-714A-AFEC-DF28E9044EC0}"/>
              </a:ext>
            </a:extLst>
          </p:cNvPr>
          <p:cNvSpPr/>
          <p:nvPr/>
        </p:nvSpPr>
        <p:spPr>
          <a:xfrm rot="5400000">
            <a:off x="-127901" y="2216352"/>
            <a:ext cx="914400" cy="914400"/>
          </a:xfrm>
          <a:prstGeom prst="arc">
            <a:avLst>
              <a:gd name="adj1" fmla="val 17696632"/>
              <a:gd name="adj2" fmla="val 19503483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Arc 112">
            <a:extLst>
              <a:ext uri="{FF2B5EF4-FFF2-40B4-BE49-F238E27FC236}">
                <a16:creationId xmlns:a16="http://schemas.microsoft.com/office/drawing/2014/main" id="{6FE20C21-B7DE-5347-9565-8604A8B0DF4A}"/>
              </a:ext>
            </a:extLst>
          </p:cNvPr>
          <p:cNvSpPr/>
          <p:nvPr/>
        </p:nvSpPr>
        <p:spPr>
          <a:xfrm rot="767549">
            <a:off x="5784070" y="4137379"/>
            <a:ext cx="914400" cy="914400"/>
          </a:xfrm>
          <a:prstGeom prst="arc">
            <a:avLst>
              <a:gd name="adj1" fmla="val 17696632"/>
              <a:gd name="adj2" fmla="val 19503483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Arc 113">
            <a:extLst>
              <a:ext uri="{FF2B5EF4-FFF2-40B4-BE49-F238E27FC236}">
                <a16:creationId xmlns:a16="http://schemas.microsoft.com/office/drawing/2014/main" id="{3F21A913-7AD9-FE41-B79A-68600E253D99}"/>
              </a:ext>
            </a:extLst>
          </p:cNvPr>
          <p:cNvSpPr/>
          <p:nvPr/>
        </p:nvSpPr>
        <p:spPr>
          <a:xfrm rot="4006635">
            <a:off x="2779917" y="4895145"/>
            <a:ext cx="914400" cy="914400"/>
          </a:xfrm>
          <a:prstGeom prst="arc">
            <a:avLst>
              <a:gd name="adj1" fmla="val 17016340"/>
              <a:gd name="adj2" fmla="val 19503483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4E1E093F-5274-634D-86D7-8798C18BD7AD}"/>
                  </a:ext>
                </a:extLst>
              </p:cNvPr>
              <p:cNvSpPr/>
              <p:nvPr/>
            </p:nvSpPr>
            <p:spPr>
              <a:xfrm>
                <a:off x="711998" y="885308"/>
                <a:ext cx="57310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𝟐𝟖</m:t>
                          </m:r>
                        </m:e>
                        <m:sup>
                          <m:r>
                            <a:rPr kumimoji="0" lang="en-GB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4E1E093F-5274-634D-86D7-8798C18BD7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998" y="885308"/>
                <a:ext cx="573106" cy="33855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0CCECF34-C05F-C54D-8544-421EADB1CD2A}"/>
                  </a:ext>
                </a:extLst>
              </p:cNvPr>
              <p:cNvSpPr/>
              <p:nvPr/>
            </p:nvSpPr>
            <p:spPr>
              <a:xfrm rot="19723729">
                <a:off x="343316" y="634357"/>
                <a:ext cx="64953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𝟒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𝒄𝒎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0CCECF34-C05F-C54D-8544-421EADB1CD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23729">
                <a:off x="343316" y="634357"/>
                <a:ext cx="649537" cy="33855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10BE0368-8B0A-AF44-9981-CEB315E44D76}"/>
                  </a:ext>
                </a:extLst>
              </p:cNvPr>
              <p:cNvSpPr/>
              <p:nvPr/>
            </p:nvSpPr>
            <p:spPr>
              <a:xfrm>
                <a:off x="1032392" y="1198162"/>
                <a:ext cx="3754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10BE0368-8B0A-AF44-9981-CEB315E44D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392" y="1198162"/>
                <a:ext cx="375423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95B23E4B-4353-4D47-B52B-F819BAAE543E}"/>
                  </a:ext>
                </a:extLst>
              </p:cNvPr>
              <p:cNvSpPr/>
              <p:nvPr/>
            </p:nvSpPr>
            <p:spPr>
              <a:xfrm>
                <a:off x="4160292" y="1736038"/>
                <a:ext cx="3754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95B23E4B-4353-4D47-B52B-F819BAAE54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292" y="1736038"/>
                <a:ext cx="375423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5A0D4D1D-754C-5941-9F2A-4B18232144FF}"/>
                  </a:ext>
                </a:extLst>
              </p:cNvPr>
              <p:cNvSpPr/>
              <p:nvPr/>
            </p:nvSpPr>
            <p:spPr>
              <a:xfrm>
                <a:off x="3795388" y="1099965"/>
                <a:ext cx="64953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𝟓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𝒄𝒎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5A0D4D1D-754C-5941-9F2A-4B18232144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5388" y="1099965"/>
                <a:ext cx="649537" cy="338554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AA159003-BFC1-C848-BA9E-511EB72F61F5}"/>
                  </a:ext>
                </a:extLst>
              </p:cNvPr>
              <p:cNvSpPr/>
              <p:nvPr/>
            </p:nvSpPr>
            <p:spPr>
              <a:xfrm rot="2742584">
                <a:off x="3634379" y="1862621"/>
                <a:ext cx="64953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𝟔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𝒄𝒎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AA159003-BFC1-C848-BA9E-511EB72F61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742584">
                <a:off x="3634379" y="1862621"/>
                <a:ext cx="649537" cy="338554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709D4386-07D9-184F-8A41-F2754B6EECD4}"/>
                  </a:ext>
                </a:extLst>
              </p:cNvPr>
              <p:cNvSpPr/>
              <p:nvPr/>
            </p:nvSpPr>
            <p:spPr>
              <a:xfrm>
                <a:off x="6769932" y="521108"/>
                <a:ext cx="124585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𝑭𝒊𝒏𝒅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1600" b="1" i="1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𝒍𝒆𝒏𝒈𝒕𝒉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𝑨𝑪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709D4386-07D9-184F-8A41-F2754B6EEC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9932" y="521108"/>
                <a:ext cx="1245854" cy="584775"/>
              </a:xfrm>
              <a:prstGeom prst="rect">
                <a:avLst/>
              </a:prstGeom>
              <a:blipFill>
                <a:blip r:embed="rId20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6F16ED25-08CA-2447-8594-AC438FA533EF}"/>
                  </a:ext>
                </a:extLst>
              </p:cNvPr>
              <p:cNvSpPr/>
              <p:nvPr/>
            </p:nvSpPr>
            <p:spPr>
              <a:xfrm rot="2535544">
                <a:off x="6912085" y="1287437"/>
                <a:ext cx="64953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𝟕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𝒄𝒎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6F16ED25-08CA-2447-8594-AC438FA533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535544">
                <a:off x="6912085" y="1287437"/>
                <a:ext cx="649537" cy="338554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9DF64CD7-70F2-1A49-8733-0CC73E5780B0}"/>
                  </a:ext>
                </a:extLst>
              </p:cNvPr>
              <p:cNvSpPr/>
              <p:nvPr/>
            </p:nvSpPr>
            <p:spPr>
              <a:xfrm rot="16200000">
                <a:off x="5938342" y="1492840"/>
                <a:ext cx="64953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𝟒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𝒄𝒎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9DF64CD7-70F2-1A49-8733-0CC73E5780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938342" y="1492840"/>
                <a:ext cx="649537" cy="338554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2FFFACE7-3EA6-0545-848B-F7376D6A64C5}"/>
                  </a:ext>
                </a:extLst>
              </p:cNvPr>
              <p:cNvSpPr/>
              <p:nvPr/>
            </p:nvSpPr>
            <p:spPr>
              <a:xfrm rot="5400000">
                <a:off x="1242455" y="3282370"/>
                <a:ext cx="64953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𝟖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𝒄𝒎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2FFFACE7-3EA6-0545-848B-F7376D6A64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1242455" y="3282370"/>
                <a:ext cx="649537" cy="338554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4266FC4B-EC30-3B4A-8A74-D39F253EF37B}"/>
                  </a:ext>
                </a:extLst>
              </p:cNvPr>
              <p:cNvSpPr/>
              <p:nvPr/>
            </p:nvSpPr>
            <p:spPr>
              <a:xfrm>
                <a:off x="642444" y="2520561"/>
                <a:ext cx="74251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3.5</a:t>
                </a:r>
                <a14:m>
                  <m:oMath xmlns:m="http://schemas.openxmlformats.org/officeDocument/2006/math">
                    <m:r>
                      <a:rPr kumimoji="0" lang="en-GB" sz="16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𝒄𝒎</m:t>
                    </m:r>
                  </m:oMath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4266FC4B-EC30-3B4A-8A74-D39F253EF3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444" y="2520561"/>
                <a:ext cx="742511" cy="338554"/>
              </a:xfrm>
              <a:prstGeom prst="rect">
                <a:avLst/>
              </a:prstGeom>
              <a:blipFill>
                <a:blip r:embed="rId24"/>
                <a:stretch>
                  <a:fillRect l="-4098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A7DA57B5-B963-454E-90D4-962838E4826E}"/>
                  </a:ext>
                </a:extLst>
              </p:cNvPr>
              <p:cNvSpPr/>
              <p:nvPr/>
            </p:nvSpPr>
            <p:spPr>
              <a:xfrm>
                <a:off x="3560134" y="3301199"/>
                <a:ext cx="77296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𝟏𝟏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𝒄𝒎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A7DA57B5-B963-454E-90D4-962838E482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0134" y="3301199"/>
                <a:ext cx="772969" cy="338554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EB4B56B5-4072-EB48-A62B-77EED01D8DA9}"/>
                  </a:ext>
                </a:extLst>
              </p:cNvPr>
              <p:cNvSpPr/>
              <p:nvPr/>
            </p:nvSpPr>
            <p:spPr>
              <a:xfrm rot="16200000">
                <a:off x="2815629" y="3839678"/>
                <a:ext cx="64953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𝒄𝒎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EB4B56B5-4072-EB48-A62B-77EED01D8D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815629" y="3839678"/>
                <a:ext cx="649537" cy="338554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27838585-EB13-9F4D-9590-95121142B980}"/>
              </a:ext>
            </a:extLst>
          </p:cNvPr>
          <p:cNvCxnSpPr>
            <a:cxnSpLocks/>
          </p:cNvCxnSpPr>
          <p:nvPr/>
        </p:nvCxnSpPr>
        <p:spPr>
          <a:xfrm>
            <a:off x="6980242" y="4324158"/>
            <a:ext cx="0" cy="14739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3BCE2DF4-208D-7D4A-A2BF-6FE4FD6AE833}"/>
              </a:ext>
            </a:extLst>
          </p:cNvPr>
          <p:cNvCxnSpPr>
            <a:cxnSpLocks/>
          </p:cNvCxnSpPr>
          <p:nvPr/>
        </p:nvCxnSpPr>
        <p:spPr>
          <a:xfrm flipH="1">
            <a:off x="7535687" y="3824224"/>
            <a:ext cx="15988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EB6E6C6E-1C60-3E41-A5F5-74C76A2DE184}"/>
                  </a:ext>
                </a:extLst>
              </p:cNvPr>
              <p:cNvSpPr/>
              <p:nvPr/>
            </p:nvSpPr>
            <p:spPr>
              <a:xfrm rot="5400000">
                <a:off x="7480014" y="3654021"/>
                <a:ext cx="64953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𝒄𝒎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EB6E6C6E-1C60-3E41-A5F5-74C76A2DE1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7480014" y="3654021"/>
                <a:ext cx="649537" cy="338554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A9B26F41-FD02-7C4A-B131-7800A8A9980B}"/>
                  </a:ext>
                </a:extLst>
              </p:cNvPr>
              <p:cNvSpPr/>
              <p:nvPr/>
            </p:nvSpPr>
            <p:spPr>
              <a:xfrm>
                <a:off x="6505726" y="4079974"/>
                <a:ext cx="57310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𝟒𝟓</m:t>
                          </m:r>
                        </m:e>
                        <m:sup>
                          <m:r>
                            <a:rPr kumimoji="0" lang="en-GB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A9B26F41-FD02-7C4A-B131-7800A8A998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5726" y="4079974"/>
                <a:ext cx="573106" cy="338554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1A76364C-ED2D-7143-9B36-D507B7E69E42}"/>
                  </a:ext>
                </a:extLst>
              </p:cNvPr>
              <p:cNvSpPr/>
              <p:nvPr/>
            </p:nvSpPr>
            <p:spPr>
              <a:xfrm>
                <a:off x="628758" y="2841017"/>
                <a:ext cx="3754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1A76364C-ED2D-7143-9B36-D507B7E69E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758" y="2841017"/>
                <a:ext cx="375423" cy="369332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C3FD13E6-66C2-C24C-987B-C31108C1102C}"/>
                  </a:ext>
                </a:extLst>
              </p:cNvPr>
              <p:cNvSpPr/>
              <p:nvPr/>
            </p:nvSpPr>
            <p:spPr>
              <a:xfrm>
                <a:off x="3165816" y="532337"/>
                <a:ext cx="177937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𝑭𝒊𝒏𝒅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1600" b="1" i="1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𝐬𝐢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𝒛𝒆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𝒐𝒇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C3FD13E6-66C2-C24C-987B-C31108C110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5816" y="532337"/>
                <a:ext cx="1779373" cy="584775"/>
              </a:xfrm>
              <a:prstGeom prst="rect">
                <a:avLst/>
              </a:prstGeom>
              <a:blipFill>
                <a:blip r:embed="rId30"/>
                <a:stretch>
                  <a:fillRect b="-5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6A3D8BA0-3091-3C4F-886D-018057FA4842}"/>
                  </a:ext>
                </a:extLst>
              </p:cNvPr>
              <p:cNvSpPr/>
              <p:nvPr/>
            </p:nvSpPr>
            <p:spPr>
              <a:xfrm>
                <a:off x="2943057" y="4256118"/>
                <a:ext cx="3898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𝑨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6A3D8BA0-3091-3C4F-886D-018057FA48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3057" y="4256118"/>
                <a:ext cx="389850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276247E4-B9C9-B745-ABE0-041D1120C615}"/>
                  </a:ext>
                </a:extLst>
              </p:cNvPr>
              <p:cNvSpPr/>
              <p:nvPr/>
            </p:nvSpPr>
            <p:spPr>
              <a:xfrm>
                <a:off x="4424152" y="3285051"/>
                <a:ext cx="3898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𝑪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276247E4-B9C9-B745-ABE0-041D1120C6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4152" y="3285051"/>
                <a:ext cx="389850" cy="369332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60ACCBC1-5047-F743-9B93-3F9143C00818}"/>
                  </a:ext>
                </a:extLst>
              </p:cNvPr>
              <p:cNvSpPr/>
              <p:nvPr/>
            </p:nvSpPr>
            <p:spPr>
              <a:xfrm>
                <a:off x="3313238" y="2642422"/>
                <a:ext cx="124585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𝑭𝒊𝒏𝒅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1600" b="1" i="1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𝒍𝒆𝒏𝒈𝒕𝒉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𝑨𝑪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60ACCBC1-5047-F743-9B93-3F9143C008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3238" y="2642422"/>
                <a:ext cx="1245854" cy="584775"/>
              </a:xfrm>
              <a:prstGeom prst="rect">
                <a:avLst/>
              </a:prstGeom>
              <a:blipFill>
                <a:blip r:embed="rId20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41FBA482-5446-3B4E-A115-D351608939AB}"/>
                  </a:ext>
                </a:extLst>
              </p:cNvPr>
              <p:cNvSpPr/>
              <p:nvPr/>
            </p:nvSpPr>
            <p:spPr>
              <a:xfrm>
                <a:off x="552864" y="1879558"/>
                <a:ext cx="177937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𝑭𝒊𝒏𝒅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1600" b="1" i="1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𝒍𝒆𝒏𝒈𝒕𝒉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𝒐𝒇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41FBA482-5446-3B4E-A115-D351608939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864" y="1879558"/>
                <a:ext cx="1779373" cy="584775"/>
              </a:xfrm>
              <a:prstGeom prst="rect">
                <a:avLst/>
              </a:prstGeom>
              <a:blipFill>
                <a:blip r:embed="rId32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322803D5-3D06-3249-92D7-EB631D989F11}"/>
                  </a:ext>
                </a:extLst>
              </p:cNvPr>
              <p:cNvSpPr/>
              <p:nvPr/>
            </p:nvSpPr>
            <p:spPr>
              <a:xfrm>
                <a:off x="204688" y="3683338"/>
                <a:ext cx="1177733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𝑭𝒊𝒏𝒅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1600" b="1" i="1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𝒔𝒊𝒛𝒆</m:t>
                      </m:r>
                    </m:oMath>
                  </m:oMathPara>
                </a14:m>
                <a:endParaRPr kumimoji="0" lang="en-GB" sz="1600" b="1" i="1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𝒐𝒇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322803D5-3D06-3249-92D7-EB631D989F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688" y="3683338"/>
                <a:ext cx="1177733" cy="830997"/>
              </a:xfrm>
              <a:prstGeom prst="rect">
                <a:avLst/>
              </a:prstGeom>
              <a:blipFill>
                <a:blip r:embed="rId33"/>
                <a:stretch>
                  <a:fillRect b="-29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200EA7E4-28BC-044E-864E-659FCA5815F1}"/>
                  </a:ext>
                </a:extLst>
              </p:cNvPr>
              <p:cNvSpPr/>
              <p:nvPr/>
            </p:nvSpPr>
            <p:spPr>
              <a:xfrm>
                <a:off x="6051263" y="2625205"/>
                <a:ext cx="197041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𝑭𝒊𝒏𝒅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𝒗𝒂𝒍𝒖𝒆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𝒐𝒇</m:t>
                      </m:r>
                    </m:oMath>
                  </m:oMathPara>
                </a14:m>
                <a:endParaRPr kumimoji="0" lang="en-GB" sz="1600" b="1" i="1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𝒔𝒊𝒏</m:t>
                      </m:r>
                      <m:sSup>
                        <m:sSupPr>
                          <m:ctrlPr>
                            <a:rPr kumimoji="0" lang="en-GB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GB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𝟒𝟓</m:t>
                          </m:r>
                        </m:e>
                        <m:sup>
                          <m:r>
                            <a:rPr kumimoji="0" lang="en-GB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𝒐</m:t>
                          </m:r>
                        </m:sup>
                      </m:sSup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200EA7E4-28BC-044E-864E-659FCA5815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1263" y="2625205"/>
                <a:ext cx="1970411" cy="584775"/>
              </a:xfrm>
              <a:prstGeom prst="rect">
                <a:avLst/>
              </a:prstGeom>
              <a:blipFill>
                <a:blip r:embed="rId34"/>
                <a:stretch>
                  <a:fillRect b="-5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C4A3AF24-76BE-7249-A1D0-4FBDC215D940}"/>
                  </a:ext>
                </a:extLst>
              </p:cNvPr>
              <p:cNvSpPr/>
              <p:nvPr/>
            </p:nvSpPr>
            <p:spPr>
              <a:xfrm>
                <a:off x="165353" y="4613756"/>
                <a:ext cx="205853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𝑭𝒊𝒏𝒅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𝒍𝒆𝒏𝒈𝒕𝒉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𝑨𝑮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C4A3AF24-76BE-7249-A1D0-4FBDC215D9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353" y="4613756"/>
                <a:ext cx="2058538" cy="338554"/>
              </a:xfrm>
              <a:prstGeom prst="rect">
                <a:avLst/>
              </a:prstGeom>
              <a:blipFill>
                <a:blip r:embed="rId35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9437BE75-F84D-224C-A6B6-408BB3ED5260}"/>
                  </a:ext>
                </a:extLst>
              </p:cNvPr>
              <p:cNvSpPr/>
              <p:nvPr/>
            </p:nvSpPr>
            <p:spPr>
              <a:xfrm rot="19874850">
                <a:off x="3365706" y="4900891"/>
                <a:ext cx="64953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𝒄𝒎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9437BE75-F84D-224C-A6B6-408BB3ED52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874850">
                <a:off x="3365706" y="4900891"/>
                <a:ext cx="649537" cy="338554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16F38A63-25F6-624E-97CD-3D106AFDD7A1}"/>
                  </a:ext>
                </a:extLst>
              </p:cNvPr>
              <p:cNvSpPr/>
              <p:nvPr/>
            </p:nvSpPr>
            <p:spPr>
              <a:xfrm>
                <a:off x="4410413" y="5214712"/>
                <a:ext cx="3754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16F38A63-25F6-624E-97CD-3D106AFDD7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0413" y="5214712"/>
                <a:ext cx="375423" cy="369332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143CCA02-6A8C-1749-8EED-836C600E86A2}"/>
                  </a:ext>
                </a:extLst>
              </p:cNvPr>
              <p:cNvSpPr/>
              <p:nvPr/>
            </p:nvSpPr>
            <p:spPr>
              <a:xfrm>
                <a:off x="3660065" y="5284086"/>
                <a:ext cx="57310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𝟔𝟏</m:t>
                          </m:r>
                        </m:e>
                        <m:sup>
                          <m:r>
                            <a:rPr kumimoji="0" lang="en-GB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143CCA02-6A8C-1749-8EED-836C600E86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0065" y="5284086"/>
                <a:ext cx="573106" cy="338554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5755031A-0B45-C246-B5F8-4CB468F2514C}"/>
                  </a:ext>
                </a:extLst>
              </p:cNvPr>
              <p:cNvSpPr/>
              <p:nvPr/>
            </p:nvSpPr>
            <p:spPr>
              <a:xfrm>
                <a:off x="2939218" y="6023396"/>
                <a:ext cx="177937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𝑭𝒊𝒏𝒅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1600" b="1" i="1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𝒍𝒆𝒏𝒈𝒕𝒉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𝒐𝒇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5755031A-0B45-C246-B5F8-4CB468F251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9218" y="6023396"/>
                <a:ext cx="1779373" cy="584775"/>
              </a:xfrm>
              <a:prstGeom prst="rect">
                <a:avLst/>
              </a:prstGeom>
              <a:blipFill>
                <a:blip r:embed="rId32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5" name="Group 154">
            <a:extLst>
              <a:ext uri="{FF2B5EF4-FFF2-40B4-BE49-F238E27FC236}">
                <a16:creationId xmlns:a16="http://schemas.microsoft.com/office/drawing/2014/main" id="{F76C2C5A-78AD-A243-9883-FE71E7F17DAD}"/>
              </a:ext>
            </a:extLst>
          </p:cNvPr>
          <p:cNvGrpSpPr/>
          <p:nvPr/>
        </p:nvGrpSpPr>
        <p:grpSpPr>
          <a:xfrm>
            <a:off x="6472146" y="5498969"/>
            <a:ext cx="1248721" cy="829446"/>
            <a:chOff x="3624945" y="3143412"/>
            <a:chExt cx="1248721" cy="829446"/>
          </a:xfrm>
        </p:grpSpPr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2183F22D-79CF-4541-B721-4C8AC8DCC0B0}"/>
                </a:ext>
              </a:extLst>
            </p:cNvPr>
            <p:cNvSpPr/>
            <p:nvPr/>
          </p:nvSpPr>
          <p:spPr>
            <a:xfrm>
              <a:off x="3624945" y="3215896"/>
              <a:ext cx="1230086" cy="7511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5E866CBA-A73C-734E-B2DA-FC29450A0E19}"/>
                </a:ext>
              </a:extLst>
            </p:cNvPr>
            <p:cNvSpPr/>
            <p:nvPr/>
          </p:nvSpPr>
          <p:spPr>
            <a:xfrm>
              <a:off x="4673032" y="3795215"/>
              <a:ext cx="178504" cy="1776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CBF33578-4AF5-7E43-AA67-86445B2A9C4B}"/>
                </a:ext>
              </a:extLst>
            </p:cNvPr>
            <p:cNvSpPr/>
            <p:nvPr/>
          </p:nvSpPr>
          <p:spPr>
            <a:xfrm>
              <a:off x="3625210" y="3218842"/>
              <a:ext cx="178504" cy="1776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096DCED9-9BF3-7C44-8A0B-F118B28B96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24945" y="3143412"/>
              <a:ext cx="1248721" cy="1127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C74BB58E-9ED6-DE42-994B-EA2BC082A0C8}"/>
                  </a:ext>
                </a:extLst>
              </p:cNvPr>
              <p:cNvSpPr/>
              <p:nvPr/>
            </p:nvSpPr>
            <p:spPr>
              <a:xfrm>
                <a:off x="6813178" y="5219038"/>
                <a:ext cx="64953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𝟗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𝒄𝒎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C74BB58E-9ED6-DE42-994B-EA2BC082A0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3178" y="5219038"/>
                <a:ext cx="649537" cy="338554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0466CFEB-0F44-1846-8438-CC42C9D82E7C}"/>
              </a:ext>
            </a:extLst>
          </p:cNvPr>
          <p:cNvCxnSpPr>
            <a:cxnSpLocks/>
          </p:cNvCxnSpPr>
          <p:nvPr/>
        </p:nvCxnSpPr>
        <p:spPr>
          <a:xfrm flipH="1">
            <a:off x="6449451" y="5560538"/>
            <a:ext cx="1277501" cy="767192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1" name="Rectangle 170">
                <a:extLst>
                  <a:ext uri="{FF2B5EF4-FFF2-40B4-BE49-F238E27FC236}">
                    <a16:creationId xmlns:a16="http://schemas.microsoft.com/office/drawing/2014/main" id="{AEE59A5D-1F36-E340-B9DF-CCA133534B7A}"/>
                  </a:ext>
                </a:extLst>
              </p:cNvPr>
              <p:cNvSpPr/>
              <p:nvPr/>
            </p:nvSpPr>
            <p:spPr>
              <a:xfrm>
                <a:off x="6232419" y="4662745"/>
                <a:ext cx="177937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𝑭𝒊𝒏𝒅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1600" b="1" i="1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𝒍𝒆𝒏𝒈𝒕𝒉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𝑨𝑪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1" name="Rectangle 170">
                <a:extLst>
                  <a:ext uri="{FF2B5EF4-FFF2-40B4-BE49-F238E27FC236}">
                    <a16:creationId xmlns:a16="http://schemas.microsoft.com/office/drawing/2014/main" id="{AEE59A5D-1F36-E340-B9DF-CCA133534B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2419" y="4662745"/>
                <a:ext cx="1779373" cy="584775"/>
              </a:xfrm>
              <a:prstGeom prst="rect">
                <a:avLst/>
              </a:prstGeom>
              <a:blipFill>
                <a:blip r:embed="rId40"/>
                <a:stretch>
                  <a:fillRect b="-5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2" name="Arc 171">
            <a:extLst>
              <a:ext uri="{FF2B5EF4-FFF2-40B4-BE49-F238E27FC236}">
                <a16:creationId xmlns:a16="http://schemas.microsoft.com/office/drawing/2014/main" id="{50900789-A4B2-AC48-91F7-A4CD21E0B726}"/>
              </a:ext>
            </a:extLst>
          </p:cNvPr>
          <p:cNvSpPr/>
          <p:nvPr/>
        </p:nvSpPr>
        <p:spPr>
          <a:xfrm rot="1576396">
            <a:off x="5979869" y="6066720"/>
            <a:ext cx="914400" cy="914400"/>
          </a:xfrm>
          <a:prstGeom prst="arc">
            <a:avLst>
              <a:gd name="adj1" fmla="val 14829508"/>
              <a:gd name="adj2" fmla="val 17246129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173298F8-A18C-4F4F-85A0-49760BAB6774}"/>
                  </a:ext>
                </a:extLst>
              </p:cNvPr>
              <p:cNvSpPr/>
              <p:nvPr/>
            </p:nvSpPr>
            <p:spPr>
              <a:xfrm>
                <a:off x="6438940" y="5811346"/>
                <a:ext cx="57310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𝟓𝟓</m:t>
                          </m:r>
                        </m:e>
                        <m:sup>
                          <m:r>
                            <a:rPr kumimoji="0" lang="en-GB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173298F8-A18C-4F4F-85A0-49760BAB67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8940" y="5811346"/>
                <a:ext cx="573106" cy="338554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4" name="Rectangle 173">
                <a:extLst>
                  <a:ext uri="{FF2B5EF4-FFF2-40B4-BE49-F238E27FC236}">
                    <a16:creationId xmlns:a16="http://schemas.microsoft.com/office/drawing/2014/main" id="{814C6854-4053-8C4F-AC98-36F916AB9CB0}"/>
                  </a:ext>
                </a:extLst>
              </p:cNvPr>
              <p:cNvSpPr/>
              <p:nvPr/>
            </p:nvSpPr>
            <p:spPr>
              <a:xfrm>
                <a:off x="6168877" y="6278869"/>
                <a:ext cx="3898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𝑨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4" name="Rectangle 173">
                <a:extLst>
                  <a:ext uri="{FF2B5EF4-FFF2-40B4-BE49-F238E27FC236}">
                    <a16:creationId xmlns:a16="http://schemas.microsoft.com/office/drawing/2014/main" id="{814C6854-4053-8C4F-AC98-36F916AB9C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8877" y="6278869"/>
                <a:ext cx="389850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D9F1B4FE-878A-644E-8455-07AE42D9E44C}"/>
                  </a:ext>
                </a:extLst>
              </p:cNvPr>
              <p:cNvSpPr/>
              <p:nvPr/>
            </p:nvSpPr>
            <p:spPr>
              <a:xfrm>
                <a:off x="7633881" y="5302692"/>
                <a:ext cx="38183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𝑪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D9F1B4FE-878A-644E-8455-07AE42D9E4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3881" y="5302692"/>
                <a:ext cx="381836" cy="369332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8176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FB3EE7F-68E9-DF49-8F29-B9677A258880}"/>
              </a:ext>
            </a:extLst>
          </p:cNvPr>
          <p:cNvSpPr/>
          <p:nvPr/>
        </p:nvSpPr>
        <p:spPr>
          <a:xfrm>
            <a:off x="104505" y="91440"/>
            <a:ext cx="8944708" cy="6644039"/>
          </a:xfrm>
          <a:prstGeom prst="roundRect">
            <a:avLst>
              <a:gd name="adj" fmla="val 632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1EA384-0E80-5A42-A17D-5C559AE0CEEC}"/>
              </a:ext>
            </a:extLst>
          </p:cNvPr>
          <p:cNvSpPr/>
          <p:nvPr/>
        </p:nvSpPr>
        <p:spPr>
          <a:xfrm>
            <a:off x="3806221" y="171676"/>
            <a:ext cx="185980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sng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Multiple Choice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3D991C7D-F232-BB42-99C2-C60E662A05F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81353" y="573929"/>
              <a:ext cx="8601389" cy="603008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708257">
                      <a:extLst>
                        <a:ext uri="{9D8B030D-6E8A-4147-A177-3AD203B41FA5}">
                          <a16:colId xmlns:a16="http://schemas.microsoft.com/office/drawing/2014/main" val="2148806655"/>
                        </a:ext>
                      </a:extLst>
                    </a:gridCol>
                    <a:gridCol w="973283">
                      <a:extLst>
                        <a:ext uri="{9D8B030D-6E8A-4147-A177-3AD203B41FA5}">
                          <a16:colId xmlns:a16="http://schemas.microsoft.com/office/drawing/2014/main" val="129872960"/>
                        </a:ext>
                      </a:extLst>
                    </a:gridCol>
                    <a:gridCol w="973283">
                      <a:extLst>
                        <a:ext uri="{9D8B030D-6E8A-4147-A177-3AD203B41FA5}">
                          <a16:colId xmlns:a16="http://schemas.microsoft.com/office/drawing/2014/main" val="4254115987"/>
                        </a:ext>
                      </a:extLst>
                    </a:gridCol>
                    <a:gridCol w="973283">
                      <a:extLst>
                        <a:ext uri="{9D8B030D-6E8A-4147-A177-3AD203B41FA5}">
                          <a16:colId xmlns:a16="http://schemas.microsoft.com/office/drawing/2014/main" val="359887782"/>
                        </a:ext>
                      </a:extLst>
                    </a:gridCol>
                    <a:gridCol w="973283">
                      <a:extLst>
                        <a:ext uri="{9D8B030D-6E8A-4147-A177-3AD203B41FA5}">
                          <a16:colId xmlns:a16="http://schemas.microsoft.com/office/drawing/2014/main" val="4253291730"/>
                        </a:ext>
                      </a:extLst>
                    </a:gridCol>
                  </a:tblGrid>
                  <a:tr h="6211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Question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569165"/>
                      </a:ext>
                    </a:extLst>
                  </a:tr>
                  <a:tr h="66313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Which PRIME number is NOT the TOTAL of 2 SQUARE numbers?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23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29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7349651"/>
                      </a:ext>
                    </a:extLst>
                  </a:tr>
                  <a:tr h="6211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Which number has only 4 FACTORS?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21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23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054187"/>
                      </a:ext>
                    </a:extLst>
                  </a:tr>
                  <a:tr h="6211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Estimate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√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𝟖𝟐</m:t>
                              </m:r>
                            </m:oMath>
                          </a14:m>
                          <a:endParaRPr lang="en-US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0000064"/>
                      </a:ext>
                    </a:extLst>
                  </a:tr>
                  <a:tr h="6211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Which is biggest?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e>
                                <m:sup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sup>
                              </m:sSup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𝒐𝒓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sSup>
                                <m:sSupPr>
                                  <m:ctrlP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e>
                                <m:sup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sup>
                              </m:sSup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𝒐𝒓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sSup>
                                <m:sSupPr>
                                  <m:ctrlP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e>
                                <m:sup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sup>
                              </m:sSup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𝒐𝒓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sSup>
                                <m:sSupPr>
                                  <m:ctrlP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𝟖</m:t>
                                  </m:r>
                                </m:e>
                                <m:sup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endParaRPr lang="en-US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2470957"/>
                      </a:ext>
                    </a:extLst>
                  </a:tr>
                  <a:tr h="66313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351 is a multiple of 3. Which number isn’t a multiple of 3?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348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354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702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709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9867730"/>
                      </a:ext>
                    </a:extLst>
                  </a:tr>
                  <a:tr h="6211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What is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𝟐𝟏</m:t>
                                  </m:r>
                                </m:e>
                                <m:sup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endParaRPr lang="en-US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42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210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420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441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8914204"/>
                      </a:ext>
                    </a:extLst>
                  </a:tr>
                  <a:tr h="7356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What is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US" sz="20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20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𝟒</m:t>
                                      </m:r>
                                    </m:e>
                                    <m:sup>
                                      <m:r>
                                        <a:rPr lang="en-GB" sz="20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GB" sz="20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20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𝟔</m:t>
                                      </m:r>
                                    </m:e>
                                    <m:sup>
                                      <m:r>
                                        <a:rPr lang="en-GB" sz="20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e>
                              </m:rad>
                            </m:oMath>
                          </a14:m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as a surd in its</a:t>
                          </a:r>
                          <a:r>
                            <a:rPr lang="en-US" sz="2000" b="1" baseline="0">
                              <a:solidFill>
                                <a:schemeClr val="tx1"/>
                              </a:solidFill>
                            </a:rPr>
                            <a:t> simplest form?</a:t>
                          </a:r>
                          <a:endParaRPr lang="en-US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US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𝟓𝟎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US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US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𝟐𝟓</m:t>
                                </m:r>
                              </m:oMath>
                            </m:oMathPara>
                          </a14:m>
                          <a:endParaRPr lang="en-US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10070466"/>
                      </a:ext>
                    </a:extLst>
                  </a:tr>
                  <a:tr h="7356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What is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US" sz="20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20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𝟗</m:t>
                                      </m:r>
                                    </m:e>
                                    <m:sup>
                                      <m:r>
                                        <a:rPr lang="en-GB" sz="20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GB" sz="20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20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𝟔</m:t>
                                      </m:r>
                                    </m:e>
                                    <m:sup>
                                      <m:r>
                                        <a:rPr lang="en-GB" sz="20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e>
                              </m:rad>
                            </m:oMath>
                          </a14:m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as a surd in its</a:t>
                          </a:r>
                          <a:r>
                            <a:rPr lang="en-US" sz="2000" b="1" baseline="0">
                              <a:solidFill>
                                <a:schemeClr val="tx1"/>
                              </a:solidFill>
                            </a:rPr>
                            <a:t> simplest form?</a:t>
                          </a:r>
                          <a:endParaRPr lang="en-US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US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𝟗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US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US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US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𝟏𝟑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513871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3D991C7D-F232-BB42-99C2-C60E662A05F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81353" y="573929"/>
              <a:ext cx="8601389" cy="603008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708257">
                      <a:extLst>
                        <a:ext uri="{9D8B030D-6E8A-4147-A177-3AD203B41FA5}">
                          <a16:colId xmlns:a16="http://schemas.microsoft.com/office/drawing/2014/main" val="2148806655"/>
                        </a:ext>
                      </a:extLst>
                    </a:gridCol>
                    <a:gridCol w="973283">
                      <a:extLst>
                        <a:ext uri="{9D8B030D-6E8A-4147-A177-3AD203B41FA5}">
                          <a16:colId xmlns:a16="http://schemas.microsoft.com/office/drawing/2014/main" val="129872960"/>
                        </a:ext>
                      </a:extLst>
                    </a:gridCol>
                    <a:gridCol w="973283">
                      <a:extLst>
                        <a:ext uri="{9D8B030D-6E8A-4147-A177-3AD203B41FA5}">
                          <a16:colId xmlns:a16="http://schemas.microsoft.com/office/drawing/2014/main" val="4254115987"/>
                        </a:ext>
                      </a:extLst>
                    </a:gridCol>
                    <a:gridCol w="973283">
                      <a:extLst>
                        <a:ext uri="{9D8B030D-6E8A-4147-A177-3AD203B41FA5}">
                          <a16:colId xmlns:a16="http://schemas.microsoft.com/office/drawing/2014/main" val="359887782"/>
                        </a:ext>
                      </a:extLst>
                    </a:gridCol>
                    <a:gridCol w="973283">
                      <a:extLst>
                        <a:ext uri="{9D8B030D-6E8A-4147-A177-3AD203B41FA5}">
                          <a16:colId xmlns:a16="http://schemas.microsoft.com/office/drawing/2014/main" val="4253291730"/>
                        </a:ext>
                      </a:extLst>
                    </a:gridCol>
                  </a:tblGrid>
                  <a:tr h="6211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Question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569165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Which PRIME number is NOT the TOTAL of 2 SQUARE numbers?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23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29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7349651"/>
                      </a:ext>
                    </a:extLst>
                  </a:tr>
                  <a:tr h="6211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Which number has only 4 FACTORS?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21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23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054187"/>
                      </a:ext>
                    </a:extLst>
                  </a:tr>
                  <a:tr h="6211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29" t="-313725" r="-82924" b="-5745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0000064"/>
                      </a:ext>
                    </a:extLst>
                  </a:tr>
                  <a:tr h="6211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29" t="-413725" r="-82924" b="-4745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3750" t="-413725" r="-300625" b="-4745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7421" t="-413725" r="-202516" b="-4745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83125" t="-413725" r="-101250" b="-4745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83125" t="-413725" r="-1250" b="-4745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2470957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351 is a multiple of 3. Which number isn’t a multiple of 3?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348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354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702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709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9867730"/>
                      </a:ext>
                    </a:extLst>
                  </a:tr>
                  <a:tr h="6211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29" t="-626471" r="-82924" b="-261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42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210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420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441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8914204"/>
                      </a:ext>
                    </a:extLst>
                  </a:tr>
                  <a:tr h="7776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29" t="-578906" r="-82924" b="-1085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3750" t="-578906" r="-300625" b="-1085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7421" t="-578906" r="-202516" b="-1085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83125" t="-578906" r="-101250" b="-1085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83125" t="-578906" r="-1250" b="-1085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10070466"/>
                      </a:ext>
                    </a:extLst>
                  </a:tr>
                  <a:tr h="7447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29" t="-712295" r="-82924" b="-139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3750" t="-712295" r="-300625" b="-139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7421" t="-712295" r="-202516" b="-139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83125" t="-712295" r="-101250" b="-139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83125" t="-712295" r="-1250" b="-1393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513871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73329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A8641E-D15A-F24B-972D-E61812905AC4}"/>
              </a:ext>
            </a:extLst>
          </p:cNvPr>
          <p:cNvSpPr/>
          <p:nvPr/>
        </p:nvSpPr>
        <p:spPr>
          <a:xfrm>
            <a:off x="104505" y="91440"/>
            <a:ext cx="8944708" cy="6644039"/>
          </a:xfrm>
          <a:prstGeom prst="roundRect">
            <a:avLst>
              <a:gd name="adj" fmla="val 632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0FDC692-57FA-6945-9F01-3A2319FB13B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33754" y="557248"/>
              <a:ext cx="8288214" cy="60867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36830">
                      <a:extLst>
                        <a:ext uri="{9D8B030D-6E8A-4147-A177-3AD203B41FA5}">
                          <a16:colId xmlns:a16="http://schemas.microsoft.com/office/drawing/2014/main" val="2148806655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129872960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4254115987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359887782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4253291730"/>
                        </a:ext>
                      </a:extLst>
                    </a:gridCol>
                  </a:tblGrid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Question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569165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I use a quarter of a pint</a:t>
                          </a:r>
                          <a:r>
                            <a:rPr lang="en-US" sz="1800" b="1" baseline="0">
                              <a:solidFill>
                                <a:schemeClr val="tx1"/>
                              </a:solidFill>
                            </a:rPr>
                            <a:t> of milk on my cereal a day. How many days does 4 pints last? </a:t>
                          </a:r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7349651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 represents</a:t>
                          </a:r>
                          <a:r>
                            <a:rPr lang="en-US" sz="1800" b="1" baseline="0">
                              <a:solidFill>
                                <a:schemeClr val="tx1"/>
                              </a:solidFill>
                            </a:rPr>
                            <a:t> 12 people on a pictogram</a:t>
                          </a:r>
                        </a:p>
                        <a:p>
                          <a:pPr algn="ctr"/>
                          <a:r>
                            <a:rPr lang="en-US" sz="1800" b="1" baseline="0">
                              <a:solidFill>
                                <a:schemeClr val="tx1"/>
                              </a:solidFill>
                            </a:rPr>
                            <a:t>What does                            represent? </a:t>
                          </a:r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36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48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44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42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054187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>
                              <a:solidFill>
                                <a:schemeClr val="tx1"/>
                              </a:solidFill>
                            </a:rPr>
                            <a:t>Which</a:t>
                          </a:r>
                          <a:r>
                            <a:rPr lang="en-GB" sz="1800" b="1" baseline="0">
                              <a:solidFill>
                                <a:schemeClr val="tx1"/>
                              </a:solidFill>
                            </a:rPr>
                            <a:t> whole number is closest to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8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8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𝟓𝟎</m:t>
                                  </m:r>
                                </m:e>
                              </m:rad>
                            </m:oMath>
                          </a14:m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0000064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18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𝑾𝒐𝒓𝒌</m:t>
                              </m:r>
                              <m:r>
                                <a:rPr lang="en-GB" sz="18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8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𝒐𝒖𝒕</m:t>
                              </m:r>
                              <m:r>
                                <a:rPr lang="en-GB" sz="18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en-US" sz="18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8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GB" sz="18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𝟏𝟐</m:t>
                                  </m:r>
                                </m:den>
                              </m:f>
                              <m:r>
                                <a:rPr lang="en-GB" sz="18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sz="18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8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num>
                                <m:den>
                                  <m:r>
                                    <a:rPr lang="en-GB" sz="18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 (in</a:t>
                          </a:r>
                          <a:r>
                            <a:rPr lang="en-US" sz="1800" b="1" baseline="0">
                              <a:solidFill>
                                <a:schemeClr val="tx1"/>
                              </a:solidFill>
                            </a:rPr>
                            <a:t> its simplest terms)</a:t>
                          </a:r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𝟔𝟔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2470957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  <a:r>
                            <a:rPr lang="en-US" sz="1800" b="1" baseline="0">
                              <a:solidFill>
                                <a:schemeClr val="tx1"/>
                              </a:solidFill>
                            </a:rPr>
                            <a:t> rectangle has a length that is 6 times its width. If the perimeter is 42cm, find the area </a:t>
                          </a:r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𝟓𝟒</m:t>
                                    </m:r>
                                    <m:r>
                                      <a:rPr lang="en-GB" sz="18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𝒄𝒎</m:t>
                                    </m:r>
                                  </m:e>
                                  <m:sup>
                                    <m:r>
                                      <a:rPr lang="en-GB" sz="18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𝟒𝟐</m:t>
                                </m:r>
                                <m:sSup>
                                  <m:sSupPr>
                                    <m:ctrlPr>
                                      <a:rPr kumimoji="0" lang="en-US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𝒄𝒎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𝟒𝟗</m:t>
                                    </m:r>
                                    <m: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𝒄𝒎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𝟐𝟏𝟔</m:t>
                                    </m:r>
                                    <m: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𝒄𝒎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9867730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>
                              <a:solidFill>
                                <a:schemeClr val="tx1"/>
                              </a:solidFill>
                            </a:rPr>
                            <a:t>I buy a coat for £56 in a 20% off sale. What did the coat</a:t>
                          </a:r>
                          <a:r>
                            <a:rPr lang="en-GB" sz="1800" b="1" baseline="0">
                              <a:solidFill>
                                <a:schemeClr val="tx1"/>
                              </a:solidFill>
                            </a:rPr>
                            <a:t> cost before the sale?</a:t>
                          </a:r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£67.20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£70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£44.80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£65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8914204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Work out the value of  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8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18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𝟕</m:t>
                                      </m:r>
                                    </m:e>
                                    <m:sup>
                                      <m:r>
                                        <a:rPr lang="en-GB" sz="18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𝟔</m:t>
                                      </m:r>
                                    </m:sup>
                                  </m:sSup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</m:t>
                                  </m:r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sSup>
                                    <m:sSupPr>
                                      <m:ctrlPr>
                                        <a:rPr lang="en-US" sz="18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18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𝟕</m:t>
                                      </m:r>
                                    </m:e>
                                    <m:sup>
                                      <m:r>
                                        <a:rPr lang="en-GB" sz="18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GB" sz="18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8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18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𝟕</m:t>
                                      </m:r>
                                    </m:e>
                                    <m:sup>
                                      <m:r>
                                        <a:rPr lang="en-GB" sz="18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den>
                              </m:f>
                            </m:oMath>
                          </a14:m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49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343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2401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10070466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Solve</a:t>
                          </a:r>
                          <a:r>
                            <a:rPr lang="en-US" sz="1800" b="1" baseline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  −</m:t>
                              </m:r>
                              <m:r>
                                <a:rPr lang="en-GB" sz="1800" b="1" i="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𝟏𝟐</m:t>
                              </m:r>
                              <m:r>
                                <a:rPr lang="en-GB" sz="1800" b="1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18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8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num>
                                <m:den>
                                  <m:r>
                                    <a:rPr lang="en-GB" sz="18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den>
                              </m:f>
                            </m:oMath>
                          </a14:m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baseline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𝟑𝟔</m:t>
                                </m:r>
                              </m:oMath>
                            </m:oMathPara>
                          </a14:m>
                          <a:endParaRPr lang="en-US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𝟑𝟔</m:t>
                                </m:r>
                              </m:oMath>
                            </m:oMathPara>
                          </a14:m>
                          <a:endParaRPr lang="en-US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513871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0FDC692-57FA-6945-9F01-3A2319FB13B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33754" y="557248"/>
              <a:ext cx="8288214" cy="60867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36830">
                      <a:extLst>
                        <a:ext uri="{9D8B030D-6E8A-4147-A177-3AD203B41FA5}">
                          <a16:colId xmlns:a16="http://schemas.microsoft.com/office/drawing/2014/main" val="2148806655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129872960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4254115987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359887782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4253291730"/>
                        </a:ext>
                      </a:extLst>
                    </a:gridCol>
                  </a:tblGrid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Question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569165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I use a quarter of a pint</a:t>
                          </a:r>
                          <a:r>
                            <a:rPr lang="en-US" sz="1800" b="1" baseline="0">
                              <a:solidFill>
                                <a:schemeClr val="tx1"/>
                              </a:solidFill>
                            </a:rPr>
                            <a:t> of milk on my cereal a day. How many days does 4 pints last? </a:t>
                          </a:r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7349651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 represents</a:t>
                          </a:r>
                          <a:r>
                            <a:rPr lang="en-US" sz="1800" b="1" baseline="0">
                              <a:solidFill>
                                <a:schemeClr val="tx1"/>
                              </a:solidFill>
                            </a:rPr>
                            <a:t> 12 people on a pictogram</a:t>
                          </a:r>
                        </a:p>
                        <a:p>
                          <a:pPr algn="ctr"/>
                          <a:r>
                            <a:rPr lang="en-US" sz="1800" b="1" baseline="0">
                              <a:solidFill>
                                <a:schemeClr val="tx1"/>
                              </a:solidFill>
                            </a:rPr>
                            <a:t>What does                            represent? </a:t>
                          </a:r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36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48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44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42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054187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4" t="-300901" r="-83065" b="-5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0000064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4" t="-400901" r="-83065" b="-4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3766" t="-400901" r="-301299" b="-4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3766" t="-400901" r="-201299" b="-4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83766" t="-400901" r="-101299" b="-4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83766" t="-400901" r="-1299" b="-4018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2470957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  <a:r>
                            <a:rPr lang="en-US" sz="1800" b="1" baseline="0">
                              <a:solidFill>
                                <a:schemeClr val="tx1"/>
                              </a:solidFill>
                            </a:rPr>
                            <a:t> rectangle has a length that is 6 times its width. If the perimeter is 42cm, find the area </a:t>
                          </a:r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3766" t="-500901" r="-301299" b="-3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3766" t="-500901" r="-201299" b="-3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83766" t="-500901" r="-101299" b="-3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83766" t="-500901" r="-1299" b="-3018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9867730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>
                              <a:solidFill>
                                <a:schemeClr val="tx1"/>
                              </a:solidFill>
                            </a:rPr>
                            <a:t>I buy a coat for £56 in a 20% off sale. What did the coat</a:t>
                          </a:r>
                          <a:r>
                            <a:rPr lang="en-GB" sz="1800" b="1" baseline="0">
                              <a:solidFill>
                                <a:schemeClr val="tx1"/>
                              </a:solidFill>
                            </a:rPr>
                            <a:t> cost before the sale?</a:t>
                          </a:r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£67.20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£70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£44.80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£65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8914204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4" t="-700901" r="-83065" b="-1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49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343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2401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10070466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4" t="-800901" r="-83065" b="-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3766" t="-800901" r="-301299" b="-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3766" t="-800901" r="-201299" b="-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83766" t="-800901" r="-101299" b="-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83766" t="-800901" r="-1299" b="-18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513871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7698A62F-D48B-4E4C-8D55-61D8B14952FD}"/>
              </a:ext>
            </a:extLst>
          </p:cNvPr>
          <p:cNvSpPr/>
          <p:nvPr/>
        </p:nvSpPr>
        <p:spPr>
          <a:xfrm>
            <a:off x="3806221" y="171676"/>
            <a:ext cx="185980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sng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Multiple Choice</a:t>
            </a:r>
          </a:p>
        </p:txBody>
      </p:sp>
      <p:sp>
        <p:nvSpPr>
          <p:cNvPr id="2" name="Rectangle 1"/>
          <p:cNvSpPr/>
          <p:nvPr/>
        </p:nvSpPr>
        <p:spPr>
          <a:xfrm>
            <a:off x="530352" y="1966285"/>
            <a:ext cx="310896" cy="280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64667" y="2237557"/>
            <a:ext cx="310896" cy="280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35585" y="2237557"/>
            <a:ext cx="310896" cy="280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00642" y="2240605"/>
            <a:ext cx="310896" cy="280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64058" y="2240605"/>
            <a:ext cx="158496" cy="280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166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A8641E-D15A-F24B-972D-E61812905AC4}"/>
              </a:ext>
            </a:extLst>
          </p:cNvPr>
          <p:cNvSpPr/>
          <p:nvPr/>
        </p:nvSpPr>
        <p:spPr>
          <a:xfrm>
            <a:off x="104505" y="91440"/>
            <a:ext cx="8944708" cy="6644039"/>
          </a:xfrm>
          <a:prstGeom prst="roundRect">
            <a:avLst>
              <a:gd name="adj" fmla="val 632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0FDC692-57FA-6945-9F01-3A2319FB13B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9629442"/>
                  </p:ext>
                </p:extLst>
              </p:nvPr>
            </p:nvGraphicFramePr>
            <p:xfrm>
              <a:off x="433754" y="557248"/>
              <a:ext cx="8288214" cy="60867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36830">
                      <a:extLst>
                        <a:ext uri="{9D8B030D-6E8A-4147-A177-3AD203B41FA5}">
                          <a16:colId xmlns:a16="http://schemas.microsoft.com/office/drawing/2014/main" val="2148806655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129872960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4254115987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359887782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4253291730"/>
                        </a:ext>
                      </a:extLst>
                    </a:gridCol>
                  </a:tblGrid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Question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569165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I travel 18 miles in 30</a:t>
                          </a:r>
                          <a:r>
                            <a:rPr lang="en-US" sz="1800" b="1" baseline="0">
                              <a:solidFill>
                                <a:schemeClr val="tx1"/>
                              </a:solidFill>
                            </a:rPr>
                            <a:t> minutes, What is my speed in miles per hour?</a:t>
                          </a:r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0.6mph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9mph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18mph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36mph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7349651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 Change 456g into kg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0.456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4.56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45.6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456000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054187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>
                              <a:solidFill>
                                <a:schemeClr val="tx1"/>
                              </a:solidFill>
                            </a:rPr>
                            <a:t>Write 0.68 as fraction in its simplest form</a:t>
                          </a:r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𝟏𝟕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𝟔𝟖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𝟑𝟒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0000064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Simplify:</a:t>
                          </a:r>
                          <a:r>
                            <a:rPr lang="en-US" sz="1800" b="1" baseline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1800" b="1" i="1" baseline="0">
                              <a:solidFill>
                                <a:schemeClr val="tx1"/>
                              </a:solidFill>
                            </a:rPr>
                            <a:t>3m – m – m + 3m</a:t>
                          </a:r>
                          <a:endParaRPr lang="en-US" sz="1800" b="1" i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𝒎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𝟖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𝒎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𝒎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2470957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Find</a:t>
                          </a:r>
                          <a:r>
                            <a:rPr lang="en-US" sz="1800" b="1" baseline="0">
                              <a:solidFill>
                                <a:schemeClr val="tx1"/>
                              </a:solidFill>
                            </a:rPr>
                            <a:t> the nth term of the sequence</a:t>
                          </a:r>
                        </a:p>
                        <a:p>
                          <a:pPr algn="ctr"/>
                          <a:r>
                            <a:rPr lang="en-US" sz="1800" b="1" baseline="0">
                              <a:solidFill>
                                <a:schemeClr val="tx1"/>
                              </a:solidFill>
                            </a:rPr>
                            <a:t>8, 11, 14, 17…</a:t>
                          </a:r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16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  <m:r>
                                  <a:rPr lang="en-GB" sz="16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>
                                  <a:rPr kumimoji="0" lang="en-GB" sz="16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𝒏</m:t>
                                </m:r>
                                <m:r>
                                  <a:rPr kumimoji="0" lang="en-GB" sz="16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6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𝒏</m:t>
                                </m:r>
                                <m:r>
                                  <a:rPr kumimoji="0" lang="en-GB" sz="16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6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9867730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>
                              <a:solidFill>
                                <a:schemeClr val="tx1"/>
                              </a:solidFill>
                            </a:rPr>
                            <a:t>A square has an area</a:t>
                          </a:r>
                          <a:r>
                            <a:rPr lang="en-GB" sz="1800" b="1" baseline="0">
                              <a:solidFill>
                                <a:schemeClr val="tx1"/>
                              </a:solidFill>
                            </a:rPr>
                            <a:t> of 81cm</a:t>
                          </a:r>
                          <a:r>
                            <a:rPr lang="en-GB" sz="1800" b="1" baseline="3000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endParaRPr lang="en-GB" sz="1800" b="1" baseline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GB" sz="1800" b="1" baseline="0">
                              <a:solidFill>
                                <a:schemeClr val="tx1"/>
                              </a:solidFill>
                            </a:rPr>
                            <a:t>Find the perimeter of the square</a:t>
                          </a:r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18cm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36cm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20.25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162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8914204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>
                              <a:solidFill>
                                <a:schemeClr val="tx1"/>
                              </a:solidFill>
                            </a:rPr>
                            <a:t>Evaluate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× </m:t>
                              </m:r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oMath>
                          </a14:m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10070466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Solve</a:t>
                          </a:r>
                          <a:r>
                            <a:rPr lang="en-US" sz="1800" b="1" baseline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r>
                                <a:rPr lang="en-GB" sz="1800" b="1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1800" b="1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1800" b="1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  <m:r>
                                <a:rPr lang="en-GB" sz="1800" b="1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=−</m:t>
                              </m:r>
                              <m:r>
                                <a:rPr lang="en-GB" sz="1800" b="1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𝟏𝟕</m:t>
                              </m:r>
                            </m:oMath>
                          </a14:m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𝟐𝟓</m:t>
                                </m:r>
                              </m:oMath>
                            </m:oMathPara>
                          </a14:m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𝟐𝟓</m:t>
                                </m:r>
                              </m:oMath>
                            </m:oMathPara>
                          </a14:m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0" baseline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800" b="1" i="0" baseline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513871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0FDC692-57FA-6945-9F01-3A2319FB13B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9629442"/>
                  </p:ext>
                </p:extLst>
              </p:nvPr>
            </p:nvGraphicFramePr>
            <p:xfrm>
              <a:off x="433754" y="557248"/>
              <a:ext cx="8288214" cy="60867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36830">
                      <a:extLst>
                        <a:ext uri="{9D8B030D-6E8A-4147-A177-3AD203B41FA5}">
                          <a16:colId xmlns:a16="http://schemas.microsoft.com/office/drawing/2014/main" val="2148806655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129872960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4254115987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359887782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4253291730"/>
                        </a:ext>
                      </a:extLst>
                    </a:gridCol>
                  </a:tblGrid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Question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569165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I travel 18 miles in 30</a:t>
                          </a:r>
                          <a:r>
                            <a:rPr lang="en-US" sz="1800" b="1" baseline="0">
                              <a:solidFill>
                                <a:schemeClr val="tx1"/>
                              </a:solidFill>
                            </a:rPr>
                            <a:t> minutes, What is my speed in miles per hour?</a:t>
                          </a:r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0.6mph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9mph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18mph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36mph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7349651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 Change 456g into kg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0.456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4.56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45.6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456000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054187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>
                              <a:solidFill>
                                <a:schemeClr val="tx1"/>
                              </a:solidFill>
                            </a:rPr>
                            <a:t>Write 0.68 as fraction in its simplest form</a:t>
                          </a:r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3766" t="-300901" r="-301299" b="-5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3766" t="-300901" r="-201299" b="-5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83766" t="-300901" r="-101299" b="-5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83766" t="-300901" r="-1299" b="-5018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0000064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Simplify:</a:t>
                          </a:r>
                          <a:r>
                            <a:rPr lang="en-US" sz="1800" b="1" baseline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sz="1800" b="1" i="1" baseline="0">
                              <a:solidFill>
                                <a:schemeClr val="tx1"/>
                              </a:solidFill>
                            </a:rPr>
                            <a:t>3m – m – m + 3m</a:t>
                          </a:r>
                          <a:endParaRPr lang="en-US" sz="1800" b="1" i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3766" t="-400901" r="-301299" b="-4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3766" t="-400901" r="-201299" b="-4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83766" t="-400901" r="-101299" b="-4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83766" t="-400901" r="-1299" b="-4018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2470957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Find</a:t>
                          </a:r>
                          <a:r>
                            <a:rPr lang="en-US" sz="1800" b="1" baseline="0">
                              <a:solidFill>
                                <a:schemeClr val="tx1"/>
                              </a:solidFill>
                            </a:rPr>
                            <a:t> the nth term of the sequence</a:t>
                          </a:r>
                        </a:p>
                        <a:p>
                          <a:pPr algn="ctr"/>
                          <a:r>
                            <a:rPr lang="en-US" sz="1800" b="1" baseline="0">
                              <a:solidFill>
                                <a:schemeClr val="tx1"/>
                              </a:solidFill>
                            </a:rPr>
                            <a:t>8, 11, 14, 17…</a:t>
                          </a:r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3766" t="-500901" r="-301299" b="-3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3766" t="-500901" r="-201299" b="-3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83766" t="-500901" r="-101299" b="-3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83766" t="-500901" r="-1299" b="-3018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9867730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>
                              <a:solidFill>
                                <a:schemeClr val="tx1"/>
                              </a:solidFill>
                            </a:rPr>
                            <a:t>A square has an area</a:t>
                          </a:r>
                          <a:r>
                            <a:rPr lang="en-GB" sz="1800" b="1" baseline="0">
                              <a:solidFill>
                                <a:schemeClr val="tx1"/>
                              </a:solidFill>
                            </a:rPr>
                            <a:t> of 81cm</a:t>
                          </a:r>
                          <a:r>
                            <a:rPr lang="en-GB" sz="1800" b="1" baseline="3000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endParaRPr lang="en-GB" sz="1800" b="1" baseline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GB" sz="1800" b="1" baseline="0">
                              <a:solidFill>
                                <a:schemeClr val="tx1"/>
                              </a:solidFill>
                            </a:rPr>
                            <a:t>Find the perimeter of the square</a:t>
                          </a:r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18cm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36cm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20.25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162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8914204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4" t="-700901" r="-83065" b="-1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10070466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4" t="-800901" r="-83065" b="-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3766" t="-800901" r="-301299" b="-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3766" t="-800901" r="-201299" b="-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83766" t="-800901" r="-101299" b="-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83766" t="-800901" r="-1299" b="-18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513871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7698A62F-D48B-4E4C-8D55-61D8B14952FD}"/>
              </a:ext>
            </a:extLst>
          </p:cNvPr>
          <p:cNvSpPr/>
          <p:nvPr/>
        </p:nvSpPr>
        <p:spPr>
          <a:xfrm>
            <a:off x="3806221" y="171676"/>
            <a:ext cx="185980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sng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Multiple Choice</a:t>
            </a:r>
          </a:p>
        </p:txBody>
      </p:sp>
    </p:spTree>
    <p:extLst>
      <p:ext uri="{BB962C8B-B14F-4D97-AF65-F5344CB8AC3E}">
        <p14:creationId xmlns:p14="http://schemas.microsoft.com/office/powerpoint/2010/main" val="2665909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A8641E-D15A-F24B-972D-E61812905AC4}"/>
              </a:ext>
            </a:extLst>
          </p:cNvPr>
          <p:cNvSpPr/>
          <p:nvPr/>
        </p:nvSpPr>
        <p:spPr>
          <a:xfrm>
            <a:off x="104505" y="91440"/>
            <a:ext cx="8944708" cy="6644039"/>
          </a:xfrm>
          <a:prstGeom prst="roundRect">
            <a:avLst>
              <a:gd name="adj" fmla="val 632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0FDC692-57FA-6945-9F01-3A2319FB13B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33754" y="557248"/>
              <a:ext cx="8288214" cy="61247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36830">
                      <a:extLst>
                        <a:ext uri="{9D8B030D-6E8A-4147-A177-3AD203B41FA5}">
                          <a16:colId xmlns:a16="http://schemas.microsoft.com/office/drawing/2014/main" val="2148806655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129872960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4254115987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359887782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4253291730"/>
                        </a:ext>
                      </a:extLst>
                    </a:gridCol>
                  </a:tblGrid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Question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569165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Write the ratio 32 : 24 in its simplest form </a:t>
                          </a:r>
                          <a:endParaRPr lang="en-GB" b="1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4 : 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16 : 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3 : 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2 : 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60828440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Write the ratio 7.5 : 2.5 in the form </a:t>
                          </a:r>
                          <a:r>
                            <a:rPr lang="en-GB" sz="1800" b="1" i="1" kern="120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n </a:t>
                          </a:r>
                          <a:r>
                            <a:rPr lang="en-GB" sz="1800" b="1" kern="120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: 1 </a:t>
                          </a:r>
                          <a:endParaRPr lang="en-GB" b="1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: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: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: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: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7349651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Write the ratio 12 : 30 in the form 1 : </a:t>
                          </a:r>
                          <a:r>
                            <a:rPr lang="en-GB" sz="1800" b="1" i="1" kern="120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n </a:t>
                          </a:r>
                          <a:endParaRPr lang="en-GB" b="1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: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𝟏𝟗</m:t>
                                </m:r>
                              </m:oMath>
                            </m:oMathPara>
                          </a14:m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1800" b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1: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kumimoji="0" lang="en-GB" sz="18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18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𝟏𝟐</m:t>
                                  </m:r>
                                </m:num>
                                <m:den>
                                  <m:r>
                                    <a:rPr kumimoji="0" lang="en-GB" sz="18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𝟑𝟎</m:t>
                                  </m:r>
                                </m:den>
                              </m:f>
                            </m:oMath>
                          </a14:m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1800" b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1 : 2.6</a:t>
                          </a:r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1800" b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1 : 2.5</a:t>
                          </a:r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054187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Write down the ratio of 350 cm to 25 cm. Give your answer in its simplest form. </a:t>
                          </a:r>
                          <a:endParaRPr lang="en-GB" b="1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: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: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𝟏𝟑</m:t>
                                </m:r>
                              </m:oMath>
                            </m:oMathPara>
                          </a14:m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𝟏𝟐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: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𝟏𝟑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: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0000064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Molly, Paige and Demi share 42 sweets in the ratio 3 : 2 : 1 Work out the number of sweets Paige receives. </a:t>
                          </a:r>
                          <a:endParaRPr lang="en-GB" b="1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𝟐𝟏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𝟏𝟒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2470957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Jerry and Mick share some money in the ratio 2 : 3 Mick gets £900 </a:t>
                          </a:r>
                          <a:endParaRPr lang="en-GB" b="1">
                            <a:effectLst/>
                          </a:endParaRPr>
                        </a:p>
                        <a:p>
                          <a:pPr algn="ctr"/>
                          <a:r>
                            <a:rPr lang="en-GB" sz="1800" b="1" kern="120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Work out how much money Jerry gets </a:t>
                          </a:r>
                          <a:endParaRPr lang="en-GB" b="1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𝟑𝟔𝟎</m:t>
                                </m:r>
                              </m:oMath>
                            </m:oMathPara>
                          </a14:m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𝟔𝟎𝟎</m:t>
                                </m:r>
                              </m:oMath>
                            </m:oMathPara>
                          </a14:m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𝟏𝟖𝟎</m:t>
                                </m:r>
                              </m:oMath>
                            </m:oMathPara>
                          </a14:m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𝟑𝟎𝟎</m:t>
                                </m:r>
                              </m:oMath>
                            </m:oMathPara>
                          </a14:m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9867730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Carly and James share some money in the ratio 5 : 3 Carly gets £70 more than James. </a:t>
                          </a:r>
                          <a:endParaRPr lang="en-GB" b="1">
                            <a:effectLst/>
                          </a:endParaRPr>
                        </a:p>
                        <a:p>
                          <a:pPr algn="ctr"/>
                          <a:r>
                            <a:rPr lang="en-GB" sz="1800" b="1" kern="120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Work out how much money James gets. </a:t>
                          </a:r>
                          <a:endParaRPr lang="en-GB" b="1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105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175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50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89142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0FDC692-57FA-6945-9F01-3A2319FB13B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33754" y="557248"/>
              <a:ext cx="8288214" cy="61247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36830">
                      <a:extLst>
                        <a:ext uri="{9D8B030D-6E8A-4147-A177-3AD203B41FA5}">
                          <a16:colId xmlns:a16="http://schemas.microsoft.com/office/drawing/2014/main" val="2148806655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129872960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4254115987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359887782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4253291730"/>
                        </a:ext>
                      </a:extLst>
                    </a:gridCol>
                  </a:tblGrid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Question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569165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Write the ratio 32 : 24 in its simplest form </a:t>
                          </a:r>
                          <a:endParaRPr lang="en-GB" b="1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4 : 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16 : 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3 : 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>
                              <a:solidFill>
                                <a:schemeClr val="tx1"/>
                              </a:solidFill>
                            </a:rPr>
                            <a:t>2 : 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60828440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Write the ratio 7.5 : 2.5 in the form </a:t>
                          </a:r>
                          <a:r>
                            <a:rPr lang="en-GB" sz="1800" b="1" i="1" kern="120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n </a:t>
                          </a:r>
                          <a:r>
                            <a:rPr lang="en-GB" sz="1800" b="1" kern="120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: 1 </a:t>
                          </a:r>
                          <a:endParaRPr lang="en-GB" b="1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3766" t="-200901" r="-301299" b="-6198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3766" t="-200901" r="-201299" b="-6198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83766" t="-200901" r="-101299" b="-6198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83766" t="-200901" r="-1299" b="-61982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7349651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Write the ratio 12 : 30 in the form 1 : </a:t>
                          </a:r>
                          <a:r>
                            <a:rPr lang="en-GB" sz="1800" b="1" i="1" kern="120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n </a:t>
                          </a:r>
                          <a:endParaRPr lang="en-GB" b="1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3766" t="-300901" r="-301299" b="-5198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3766" t="-300901" r="-201299" b="-5198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1800" b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1 : 2.6</a:t>
                          </a:r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1800" b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1 : 2.5</a:t>
                          </a:r>
                          <a:endParaRPr lang="en-US" sz="18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054187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Write down the ratio of 350 cm to 25 cm. Give your answer in its simplest form. </a:t>
                          </a:r>
                          <a:endParaRPr lang="en-GB" b="1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3766" t="-400901" r="-301299" b="-4198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3766" t="-400901" r="-201299" b="-4198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83766" t="-400901" r="-101299" b="-4198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83766" t="-400901" r="-1299" b="-41982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0000064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Molly, Paige and Demi share 42 sweets in the ratio 3 : 2 : 1 Work out the number of sweets Paige receives. </a:t>
                          </a:r>
                          <a:endParaRPr lang="en-GB" b="1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3766" t="-368212" r="-301299" b="-2086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3766" t="-368212" r="-201299" b="-2086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83766" t="-368212" r="-101299" b="-2086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83766" t="-368212" r="-1299" b="-2086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2470957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Jerry and Mick share some money in the ratio 2 : 3 Mick gets £900 </a:t>
                          </a:r>
                          <a:endParaRPr lang="en-GB" b="1">
                            <a:effectLst/>
                          </a:endParaRPr>
                        </a:p>
                        <a:p>
                          <a:pPr algn="ctr"/>
                          <a:r>
                            <a:rPr lang="en-GB" sz="1800" b="1" kern="120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Work out how much money Jerry gets </a:t>
                          </a:r>
                          <a:endParaRPr lang="en-GB" b="1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3766" t="-471333" r="-301299" b="-1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3766" t="-471333" r="-201299" b="-1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83766" t="-471333" r="-101299" b="-1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83766" t="-471333" r="-1299" b="-1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9867730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Carly and James share some money in the ratio 5 : 3 Carly gets £70 more than James. </a:t>
                          </a:r>
                          <a:endParaRPr lang="en-GB" b="1">
                            <a:effectLst/>
                          </a:endParaRPr>
                        </a:p>
                        <a:p>
                          <a:pPr algn="ctr"/>
                          <a:r>
                            <a:rPr lang="en-GB" sz="1800" b="1" kern="120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Work out how much money James gets. </a:t>
                          </a:r>
                          <a:endParaRPr lang="en-GB" b="1">
                            <a:effectLst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105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175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50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89142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7698A62F-D48B-4E4C-8D55-61D8B14952FD}"/>
              </a:ext>
            </a:extLst>
          </p:cNvPr>
          <p:cNvSpPr/>
          <p:nvPr/>
        </p:nvSpPr>
        <p:spPr>
          <a:xfrm>
            <a:off x="3806221" y="171676"/>
            <a:ext cx="185980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sng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Multiple Choice</a:t>
            </a:r>
          </a:p>
        </p:txBody>
      </p:sp>
    </p:spTree>
    <p:extLst>
      <p:ext uri="{BB962C8B-B14F-4D97-AF65-F5344CB8AC3E}">
        <p14:creationId xmlns:p14="http://schemas.microsoft.com/office/powerpoint/2010/main" val="898269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A8641E-D15A-F24B-972D-E61812905AC4}"/>
              </a:ext>
            </a:extLst>
          </p:cNvPr>
          <p:cNvSpPr/>
          <p:nvPr/>
        </p:nvSpPr>
        <p:spPr>
          <a:xfrm>
            <a:off x="187569" y="199292"/>
            <a:ext cx="8757139" cy="6459416"/>
          </a:xfrm>
          <a:prstGeom prst="roundRect">
            <a:avLst>
              <a:gd name="adj" fmla="val 632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0FDC692-57FA-6945-9F01-3A2319FB13BC}"/>
              </a:ext>
            </a:extLst>
          </p:cNvPr>
          <p:cNvGraphicFramePr>
            <a:graphicFrameLocks noGrp="1"/>
          </p:cNvGraphicFramePr>
          <p:nvPr/>
        </p:nvGraphicFramePr>
        <p:xfrm>
          <a:off x="433754" y="1283257"/>
          <a:ext cx="8288214" cy="5152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6830">
                  <a:extLst>
                    <a:ext uri="{9D8B030D-6E8A-4147-A177-3AD203B41FA5}">
                      <a16:colId xmlns:a16="http://schemas.microsoft.com/office/drawing/2014/main" val="2148806655"/>
                    </a:ext>
                  </a:extLst>
                </a:gridCol>
                <a:gridCol w="937846">
                  <a:extLst>
                    <a:ext uri="{9D8B030D-6E8A-4147-A177-3AD203B41FA5}">
                      <a16:colId xmlns:a16="http://schemas.microsoft.com/office/drawing/2014/main" val="129872960"/>
                    </a:ext>
                  </a:extLst>
                </a:gridCol>
                <a:gridCol w="937846">
                  <a:extLst>
                    <a:ext uri="{9D8B030D-6E8A-4147-A177-3AD203B41FA5}">
                      <a16:colId xmlns:a16="http://schemas.microsoft.com/office/drawing/2014/main" val="4254115987"/>
                    </a:ext>
                  </a:extLst>
                </a:gridCol>
                <a:gridCol w="937846">
                  <a:extLst>
                    <a:ext uri="{9D8B030D-6E8A-4147-A177-3AD203B41FA5}">
                      <a16:colId xmlns:a16="http://schemas.microsoft.com/office/drawing/2014/main" val="359887782"/>
                    </a:ext>
                  </a:extLst>
                </a:gridCol>
                <a:gridCol w="937846">
                  <a:extLst>
                    <a:ext uri="{9D8B030D-6E8A-4147-A177-3AD203B41FA5}">
                      <a16:colId xmlns:a16="http://schemas.microsoft.com/office/drawing/2014/main" val="4253291730"/>
                    </a:ext>
                  </a:extLst>
                </a:gridCol>
              </a:tblGrid>
              <a:tr h="853583"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Questions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3569165"/>
                  </a:ext>
                </a:extLst>
              </a:tr>
              <a:tr h="884795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Which term isn’t in this linear sequence: </a:t>
                      </a:r>
                    </a:p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10, 14, 18, 22, 26…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174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210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243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258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349651"/>
                  </a:ext>
                </a:extLst>
              </a:tr>
              <a:tr h="8535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Find the missing term in the linear sequence: 83, ….. , 91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84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85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86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87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054187"/>
                  </a:ext>
                </a:extLst>
              </a:tr>
              <a:tr h="8535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Which isn’t a multiple of 6?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432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363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246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138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0000064"/>
                  </a:ext>
                </a:extLst>
              </a:tr>
              <a:tr h="8535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Which term is in the linear sequence: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7, 12, 17, 22...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327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371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273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725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2470957"/>
                  </a:ext>
                </a:extLst>
              </a:tr>
              <a:tr h="8535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Find the missing term in the linear sequence: 165, ….. ,187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175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176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177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178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867730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7698A62F-D48B-4E4C-8D55-61D8B14952FD}"/>
              </a:ext>
            </a:extLst>
          </p:cNvPr>
          <p:cNvSpPr/>
          <p:nvPr/>
        </p:nvSpPr>
        <p:spPr>
          <a:xfrm>
            <a:off x="2431648" y="359927"/>
            <a:ext cx="4608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Multiple Choice</a:t>
            </a:r>
          </a:p>
        </p:txBody>
      </p:sp>
    </p:spTree>
    <p:extLst>
      <p:ext uri="{BB962C8B-B14F-4D97-AF65-F5344CB8AC3E}">
        <p14:creationId xmlns:p14="http://schemas.microsoft.com/office/powerpoint/2010/main" val="2242395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A8641E-D15A-F24B-972D-E61812905AC4}"/>
              </a:ext>
            </a:extLst>
          </p:cNvPr>
          <p:cNvSpPr/>
          <p:nvPr/>
        </p:nvSpPr>
        <p:spPr>
          <a:xfrm>
            <a:off x="187569" y="199292"/>
            <a:ext cx="8757139" cy="6459416"/>
          </a:xfrm>
          <a:prstGeom prst="roundRect">
            <a:avLst>
              <a:gd name="adj" fmla="val 632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98A62F-D48B-4E4C-8D55-61D8B14952FD}"/>
              </a:ext>
            </a:extLst>
          </p:cNvPr>
          <p:cNvSpPr/>
          <p:nvPr/>
        </p:nvSpPr>
        <p:spPr>
          <a:xfrm>
            <a:off x="2431648" y="359927"/>
            <a:ext cx="4608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Multiple Choice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CCE9D417-85BD-F64D-BE0F-D53E17F0BB8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93077" y="1212919"/>
              <a:ext cx="8534400" cy="514978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66800">
                      <a:extLst>
                        <a:ext uri="{9D8B030D-6E8A-4147-A177-3AD203B41FA5}">
                          <a16:colId xmlns:a16="http://schemas.microsoft.com/office/drawing/2014/main" val="1408985586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1233740962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234112632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3606953278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969851146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78600553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11306829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1573078077"/>
                        </a:ext>
                      </a:extLst>
                    </a:gridCol>
                  </a:tblGrid>
                  <a:tr h="1850906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26416931"/>
                      </a:ext>
                    </a:extLst>
                  </a:tr>
                  <a:tr h="73786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𝟏𝟐</m:t>
                                    </m:r>
                                  </m:num>
                                  <m:den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𝟐𝟖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𝟏𝟖</m:t>
                                    </m:r>
                                  </m:num>
                                  <m:den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𝟒𝟗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𝟐𝟒</m:t>
                                    </m:r>
                                  </m:num>
                                  <m:den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𝟓𝟔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400" b="1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𝟐𝟕</m:t>
                                    </m:r>
                                  </m:num>
                                  <m:den>
                                    <m:r>
                                      <a:rPr lang="en-GB" sz="2400" b="1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𝟔𝟑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1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kumimoji="0" lang="en-US" sz="2400" b="1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2400" b="1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kumimoji="0" lang="en-GB" sz="2400" b="1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𝟐</m:t>
                                  </m:r>
                                </m:den>
                              </m:f>
                            </m:oMath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1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kumimoji="0" lang="en-US" sz="2400" b="1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2400" b="1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kumimoji="0" lang="en-GB" sz="2400" b="1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𝟒</m:t>
                                  </m:r>
                                </m:den>
                              </m:f>
                            </m:oMath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1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kumimoji="0" lang="en-US" sz="2400" b="1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2400" b="1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𝟓</m:t>
                                  </m:r>
                                </m:num>
                                <m:den>
                                  <m:r>
                                    <a:rPr kumimoji="0" lang="en-GB" sz="2400" b="1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𝟖</m:t>
                                  </m:r>
                                </m:den>
                              </m:f>
                            </m:oMath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400" b="1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lang="en-GB" sz="2400" b="1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4221762"/>
                      </a:ext>
                    </a:extLst>
                  </a:tr>
                  <a:tr h="1733919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8547591"/>
                      </a:ext>
                    </a:extLst>
                  </a:tr>
                  <a:tr h="73786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𝟒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𝟕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400" b="1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2400" b="1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𝟏𝟔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𝟒</m:t>
                                    </m:r>
                                  </m:num>
                                  <m:den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𝟗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𝟗</m:t>
                                    </m:r>
                                  </m:num>
                                  <m:den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𝟐𝟓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𝟒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400" b="1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𝟑</m:t>
                                    </m:r>
                                  </m:num>
                                  <m:den>
                                    <m:r>
                                      <a:rPr lang="en-GB" sz="2400" b="1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0542355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CCE9D417-85BD-F64D-BE0F-D53E17F0BB8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93077" y="1212919"/>
              <a:ext cx="8534400" cy="514978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66800">
                      <a:extLst>
                        <a:ext uri="{9D8B030D-6E8A-4147-A177-3AD203B41FA5}">
                          <a16:colId xmlns:a16="http://schemas.microsoft.com/office/drawing/2014/main" val="1408985586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1233740962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234112632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3606953278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969851146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78600553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11306829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1573078077"/>
                        </a:ext>
                      </a:extLst>
                    </a:gridCol>
                  </a:tblGrid>
                  <a:tr h="1850906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26416931"/>
                      </a:ext>
                    </a:extLst>
                  </a:tr>
                  <a:tr h="7861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71" t="-236434" r="-701714" b="-3217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571" t="-236434" r="-601714" b="-3217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571" t="-236434" r="-501714" b="-3217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98864" t="-236434" r="-398864" b="-3217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1143" t="-236434" r="-301143" b="-3217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1143" t="-236434" r="-201143" b="-3217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1143" t="-236434" r="-101143" b="-3217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01143" t="-236434" r="-1143" b="-3217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4221762"/>
                      </a:ext>
                    </a:extLst>
                  </a:tr>
                  <a:tr h="1733919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8547591"/>
                      </a:ext>
                    </a:extLst>
                  </a:tr>
                  <a:tr h="77876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71" t="-561719" r="-701714" b="-15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571" t="-561719" r="-601714" b="-15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571" t="-561719" r="-501714" b="-15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98864" t="-561719" r="-398864" b="-15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1143" t="-561719" r="-301143" b="-15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1143" t="-561719" r="-201143" b="-15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1143" t="-561719" r="-101143" b="-15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01143" t="-561719" r="-1143" b="-15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05423551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8EAB1FFE-E27B-D64F-8E3D-ABEF01DFB738}"/>
              </a:ext>
            </a:extLst>
          </p:cNvPr>
          <p:cNvGraphicFramePr>
            <a:graphicFrameLocks noGrp="1"/>
          </p:cNvGraphicFramePr>
          <p:nvPr/>
        </p:nvGraphicFramePr>
        <p:xfrm>
          <a:off x="1628469" y="3942068"/>
          <a:ext cx="1629508" cy="1592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754">
                  <a:extLst>
                    <a:ext uri="{9D8B030D-6E8A-4147-A177-3AD203B41FA5}">
                      <a16:colId xmlns:a16="http://schemas.microsoft.com/office/drawing/2014/main" val="3275909637"/>
                    </a:ext>
                  </a:extLst>
                </a:gridCol>
                <a:gridCol w="814754">
                  <a:extLst>
                    <a:ext uri="{9D8B030D-6E8A-4147-A177-3AD203B41FA5}">
                      <a16:colId xmlns:a16="http://schemas.microsoft.com/office/drawing/2014/main" val="3879161991"/>
                    </a:ext>
                  </a:extLst>
                </a:gridCol>
              </a:tblGrid>
              <a:tr h="79619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170114"/>
                  </a:ext>
                </a:extLst>
              </a:tr>
              <a:tr h="79619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861400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8D32A0ED-661A-C843-95E9-A1310D0CE2B3}"/>
              </a:ext>
            </a:extLst>
          </p:cNvPr>
          <p:cNvGraphicFramePr>
            <a:graphicFrameLocks noGrp="1"/>
          </p:cNvGraphicFramePr>
          <p:nvPr/>
        </p:nvGraphicFramePr>
        <p:xfrm>
          <a:off x="1628468" y="3942066"/>
          <a:ext cx="812710" cy="796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355">
                  <a:extLst>
                    <a:ext uri="{9D8B030D-6E8A-4147-A177-3AD203B41FA5}">
                      <a16:colId xmlns:a16="http://schemas.microsoft.com/office/drawing/2014/main" val="3275909637"/>
                    </a:ext>
                  </a:extLst>
                </a:gridCol>
                <a:gridCol w="406355">
                  <a:extLst>
                    <a:ext uri="{9D8B030D-6E8A-4147-A177-3AD203B41FA5}">
                      <a16:colId xmlns:a16="http://schemas.microsoft.com/office/drawing/2014/main" val="3879161991"/>
                    </a:ext>
                  </a:extLst>
                </a:gridCol>
              </a:tblGrid>
              <a:tr h="398018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170114"/>
                  </a:ext>
                </a:extLst>
              </a:tr>
              <a:tr h="398018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861400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3189C80-4057-434E-9BF8-536F71175103}"/>
              </a:ext>
            </a:extLst>
          </p:cNvPr>
          <p:cNvCxnSpPr>
            <a:cxnSpLocks/>
          </p:cNvCxnSpPr>
          <p:nvPr/>
        </p:nvCxnSpPr>
        <p:spPr>
          <a:xfrm>
            <a:off x="5440101" y="2217851"/>
            <a:ext cx="25560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449E706-8FED-524D-8146-D9BE147CCF02}"/>
              </a:ext>
            </a:extLst>
          </p:cNvPr>
          <p:cNvCxnSpPr>
            <a:cxnSpLocks/>
          </p:cNvCxnSpPr>
          <p:nvPr/>
        </p:nvCxnSpPr>
        <p:spPr>
          <a:xfrm>
            <a:off x="5465177" y="2127182"/>
            <a:ext cx="0" cy="1716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247844A-CD01-3E4B-9B9D-11D8FC79154B}"/>
              </a:ext>
            </a:extLst>
          </p:cNvPr>
          <p:cNvCxnSpPr>
            <a:cxnSpLocks/>
          </p:cNvCxnSpPr>
          <p:nvPr/>
        </p:nvCxnSpPr>
        <p:spPr>
          <a:xfrm>
            <a:off x="5976393" y="2140685"/>
            <a:ext cx="0" cy="1716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951ACAF-9F9A-CB4B-838E-81429D3115FC}"/>
              </a:ext>
            </a:extLst>
          </p:cNvPr>
          <p:cNvCxnSpPr>
            <a:cxnSpLocks/>
          </p:cNvCxnSpPr>
          <p:nvPr/>
        </p:nvCxnSpPr>
        <p:spPr>
          <a:xfrm>
            <a:off x="6476036" y="2142613"/>
            <a:ext cx="0" cy="1716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63ED006-F3CA-2745-AB5E-A68DB3C7564F}"/>
              </a:ext>
            </a:extLst>
          </p:cNvPr>
          <p:cNvCxnSpPr>
            <a:cxnSpLocks/>
          </p:cNvCxnSpPr>
          <p:nvPr/>
        </p:nvCxnSpPr>
        <p:spPr>
          <a:xfrm>
            <a:off x="6485680" y="2117537"/>
            <a:ext cx="0" cy="1716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C5185AA-F38D-934F-9BFA-6057F7AF86BF}"/>
              </a:ext>
            </a:extLst>
          </p:cNvPr>
          <p:cNvCxnSpPr>
            <a:cxnSpLocks/>
          </p:cNvCxnSpPr>
          <p:nvPr/>
        </p:nvCxnSpPr>
        <p:spPr>
          <a:xfrm>
            <a:off x="6996896" y="2131040"/>
            <a:ext cx="0" cy="1716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57863BC-6AB2-604A-A9F7-76E1577CA660}"/>
              </a:ext>
            </a:extLst>
          </p:cNvPr>
          <p:cNvCxnSpPr>
            <a:cxnSpLocks/>
          </p:cNvCxnSpPr>
          <p:nvPr/>
        </p:nvCxnSpPr>
        <p:spPr>
          <a:xfrm>
            <a:off x="7496539" y="2132968"/>
            <a:ext cx="0" cy="1716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92AC749E-745E-A64F-B98F-29C76C25141B}"/>
              </a:ext>
            </a:extLst>
          </p:cNvPr>
          <p:cNvCxnSpPr>
            <a:cxnSpLocks/>
          </p:cNvCxnSpPr>
          <p:nvPr/>
        </p:nvCxnSpPr>
        <p:spPr>
          <a:xfrm>
            <a:off x="7496538" y="2121396"/>
            <a:ext cx="0" cy="1716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D937E37-22CA-0547-8753-CA4C30E9CD91}"/>
              </a:ext>
            </a:extLst>
          </p:cNvPr>
          <p:cNvCxnSpPr>
            <a:cxnSpLocks/>
          </p:cNvCxnSpPr>
          <p:nvPr/>
        </p:nvCxnSpPr>
        <p:spPr>
          <a:xfrm>
            <a:off x="7996181" y="2123324"/>
            <a:ext cx="0" cy="1716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27CB0EC4-41A8-FE49-9127-EDBBC7AC010A}"/>
                  </a:ext>
                </a:extLst>
              </p:cNvPr>
              <p:cNvSpPr/>
              <p:nvPr/>
            </p:nvSpPr>
            <p:spPr>
              <a:xfrm>
                <a:off x="5252389" y="2312376"/>
                <a:ext cx="3754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𝟏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27CB0EC4-41A8-FE49-9127-EDBBC7AC01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2389" y="2312376"/>
                <a:ext cx="37542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F680FF23-B16B-9C41-94A4-8FB13B7CC3AA}"/>
                  </a:ext>
                </a:extLst>
              </p:cNvPr>
              <p:cNvSpPr/>
              <p:nvPr/>
            </p:nvSpPr>
            <p:spPr>
              <a:xfrm>
                <a:off x="7808469" y="2312376"/>
                <a:ext cx="402674" cy="4910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2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1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𝟏</m:t>
                        </m:r>
                      </m:num>
                      <m:den>
                        <m:r>
                          <a:rPr kumimoji="0" lang="en-GB" sz="1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𝟒</m:t>
                        </m:r>
                      </m:den>
                    </m:f>
                  </m:oMath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F680FF23-B16B-9C41-94A4-8FB13B7CC3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8469" y="2312376"/>
                <a:ext cx="402674" cy="491096"/>
              </a:xfrm>
              <a:prstGeom prst="rect">
                <a:avLst/>
              </a:prstGeom>
              <a:blipFill>
                <a:blip r:embed="rId5"/>
                <a:stretch>
                  <a:fillRect l="-13636"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B485EDCB-594F-DB49-B3C2-73C33F92FD05}"/>
              </a:ext>
            </a:extLst>
          </p:cNvPr>
          <p:cNvSpPr txBox="1"/>
          <p:nvPr/>
        </p:nvSpPr>
        <p:spPr>
          <a:xfrm>
            <a:off x="438164" y="4254201"/>
            <a:ext cx="1506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 the fraction shaded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07A3259-AB55-534C-82DC-FC916C22CA17}"/>
                  </a:ext>
                </a:extLst>
              </p:cNvPr>
              <p:cNvSpPr txBox="1"/>
              <p:nvPr/>
            </p:nvSpPr>
            <p:spPr>
              <a:xfrm>
                <a:off x="4618300" y="1316716"/>
                <a:ext cx="4278923" cy="4910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fraction in the middle of 1 and </a:t>
                </a:r>
                <a:r>
                  <a:rPr kumimoji="0" lang="en-GB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2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𝟏</m:t>
                        </m:r>
                      </m:num>
                      <m:den>
                        <m:r>
                          <a:rPr kumimoji="0" lang="en-GB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𝟒</m:t>
                        </m:r>
                      </m:den>
                    </m:f>
                  </m:oMath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07A3259-AB55-534C-82DC-FC916C22CA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8300" y="1316716"/>
                <a:ext cx="4278923" cy="491096"/>
              </a:xfrm>
              <a:prstGeom prst="rect">
                <a:avLst/>
              </a:prstGeom>
              <a:blipFill>
                <a:blip r:embed="rId6"/>
                <a:stretch>
                  <a:fillRect l="-1282"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54073476-A3AF-7045-866C-08BC6C7C7610}"/>
                  </a:ext>
                </a:extLst>
              </p:cNvPr>
              <p:cNvSpPr txBox="1"/>
              <p:nvPr/>
            </p:nvSpPr>
            <p:spPr>
              <a:xfrm>
                <a:off x="2744655" y="2029509"/>
                <a:ext cx="181139" cy="5194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num>
                        <m:den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54073476-A3AF-7045-866C-08BC6C7C76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4655" y="2029509"/>
                <a:ext cx="181139" cy="51943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>
            <a:extLst>
              <a:ext uri="{FF2B5EF4-FFF2-40B4-BE49-F238E27FC236}">
                <a16:creationId xmlns:a16="http://schemas.microsoft.com/office/drawing/2014/main" id="{97E58D48-C70C-EF42-9912-8CFF2499A996}"/>
              </a:ext>
            </a:extLst>
          </p:cNvPr>
          <p:cNvSpPr/>
          <p:nvPr/>
        </p:nvSpPr>
        <p:spPr>
          <a:xfrm>
            <a:off x="800831" y="1443892"/>
            <a:ext cx="2730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 the fraction that isn’t equivalent to…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29634BB-1CA3-8B48-9F7C-36F8ADD7C766}"/>
              </a:ext>
            </a:extLst>
          </p:cNvPr>
          <p:cNvSpPr/>
          <p:nvPr/>
        </p:nvSpPr>
        <p:spPr>
          <a:xfrm>
            <a:off x="5062269" y="4455483"/>
            <a:ext cx="40817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 fraction is closest to 0.4?</a:t>
            </a:r>
          </a:p>
        </p:txBody>
      </p:sp>
    </p:spTree>
    <p:extLst>
      <p:ext uri="{BB962C8B-B14F-4D97-AF65-F5344CB8AC3E}">
        <p14:creationId xmlns:p14="http://schemas.microsoft.com/office/powerpoint/2010/main" val="2910339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A8641E-D15A-F24B-972D-E61812905AC4}"/>
              </a:ext>
            </a:extLst>
          </p:cNvPr>
          <p:cNvSpPr/>
          <p:nvPr/>
        </p:nvSpPr>
        <p:spPr>
          <a:xfrm>
            <a:off x="187569" y="199292"/>
            <a:ext cx="8757139" cy="6459416"/>
          </a:xfrm>
          <a:prstGeom prst="roundRect">
            <a:avLst>
              <a:gd name="adj" fmla="val 632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0FDC692-57FA-6945-9F01-3A2319FB13B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8246" y="1189473"/>
              <a:ext cx="8510953" cy="530496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658753">
                      <a:extLst>
                        <a:ext uri="{9D8B030D-6E8A-4147-A177-3AD203B41FA5}">
                          <a16:colId xmlns:a16="http://schemas.microsoft.com/office/drawing/2014/main" val="2148806655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129872960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4254115987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359887782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4253291730"/>
                        </a:ext>
                      </a:extLst>
                    </a:gridCol>
                  </a:tblGrid>
                  <a:tr h="85358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The points A, B, C, D &amp; E are plotted on a 1cm co-ordinate grid. How far apart in cm are each of the co-ordinate pairs below?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569165"/>
                      </a:ext>
                    </a:extLst>
                  </a:tr>
                  <a:tr h="88479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d>
                                  <m:dPr>
                                    <m:ctrlP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e>
                                </m:d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𝒂𝒏𝒅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𝐁</m:t>
                                </m:r>
                                <m:r>
                                  <a:rPr lang="en-GB" sz="20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:(</m:t>
                                </m:r>
                                <m:r>
                                  <a:rPr lang="en-GB" sz="20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GB" sz="20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20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20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7349651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𝑩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: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, 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𝒂𝒏𝒅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𝐂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:(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054187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𝑪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: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, 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𝒂𝒏𝒅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𝐃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:(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−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0000064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𝑫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: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, −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𝒂𝒏𝒅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𝐄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:(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2470957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𝑬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: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, 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𝒂𝒏𝒅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𝐁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:(−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−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986773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0FDC692-57FA-6945-9F01-3A2319FB13B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07038148"/>
                  </p:ext>
                </p:extLst>
              </p:nvPr>
            </p:nvGraphicFramePr>
            <p:xfrm>
              <a:off x="328246" y="1189473"/>
              <a:ext cx="8510953" cy="530496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658753">
                      <a:extLst>
                        <a:ext uri="{9D8B030D-6E8A-4147-A177-3AD203B41FA5}">
                          <a16:colId xmlns:a16="http://schemas.microsoft.com/office/drawing/2014/main" val="2148806655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129872960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4254115987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359887782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4253291730"/>
                        </a:ext>
                      </a:extLst>
                    </a:gridCol>
                  </a:tblGrid>
                  <a:tr h="1005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The points A, B, C, D &amp; E are plotted on a 1cm co-ordinate grid. How far apart in cm are each of the co-ordinate pairs below?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569165"/>
                      </a:ext>
                    </a:extLst>
                  </a:tr>
                  <a:tr h="8847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1" t="-117241" r="-83007" b="-3882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7349651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1" t="-223404" r="-83007" b="-2992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054187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1" t="-325714" r="-83007" b="-2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0000064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1" t="-425714" r="-83007" b="-1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2470957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1" t="-525714" r="-83007" b="-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986773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7698A62F-D48B-4E4C-8D55-61D8B14952FD}"/>
              </a:ext>
            </a:extLst>
          </p:cNvPr>
          <p:cNvSpPr/>
          <p:nvPr/>
        </p:nvSpPr>
        <p:spPr>
          <a:xfrm>
            <a:off x="2431648" y="289589"/>
            <a:ext cx="4608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Multiple Choice</a:t>
            </a:r>
          </a:p>
        </p:txBody>
      </p:sp>
    </p:spTree>
    <p:extLst>
      <p:ext uri="{BB962C8B-B14F-4D97-AF65-F5344CB8AC3E}">
        <p14:creationId xmlns:p14="http://schemas.microsoft.com/office/powerpoint/2010/main" val="4186011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A8641E-D15A-F24B-972D-E61812905AC4}"/>
              </a:ext>
            </a:extLst>
          </p:cNvPr>
          <p:cNvSpPr/>
          <p:nvPr/>
        </p:nvSpPr>
        <p:spPr>
          <a:xfrm>
            <a:off x="187569" y="199292"/>
            <a:ext cx="8757139" cy="6459416"/>
          </a:xfrm>
          <a:prstGeom prst="roundRect">
            <a:avLst>
              <a:gd name="adj" fmla="val 632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98A62F-D48B-4E4C-8D55-61D8B14952FD}"/>
              </a:ext>
            </a:extLst>
          </p:cNvPr>
          <p:cNvSpPr/>
          <p:nvPr/>
        </p:nvSpPr>
        <p:spPr>
          <a:xfrm>
            <a:off x="2431648" y="359927"/>
            <a:ext cx="4608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Multiple Choice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CCE9D417-85BD-F64D-BE0F-D53E17F0BB8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93077" y="1212919"/>
              <a:ext cx="8534400" cy="50472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66800">
                      <a:extLst>
                        <a:ext uri="{9D8B030D-6E8A-4147-A177-3AD203B41FA5}">
                          <a16:colId xmlns:a16="http://schemas.microsoft.com/office/drawing/2014/main" val="1408985586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1233740962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234112632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3606953278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969851146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78600553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11306829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1573078077"/>
                        </a:ext>
                      </a:extLst>
                    </a:gridCol>
                  </a:tblGrid>
                  <a:tr h="2227961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26416931"/>
                      </a:ext>
                    </a:extLst>
                  </a:tr>
                  <a:tr h="36605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+12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+4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+6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+12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+4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+6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4221762"/>
                      </a:ext>
                    </a:extLst>
                  </a:tr>
                  <a:tr h="2087143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8547591"/>
                      </a:ext>
                    </a:extLst>
                  </a:tr>
                  <a:tr h="36605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+4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12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4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6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9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36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0542355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CCE9D417-85BD-F64D-BE0F-D53E17F0BB8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93077" y="1212919"/>
              <a:ext cx="8534400" cy="50472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66800">
                      <a:extLst>
                        <a:ext uri="{9D8B030D-6E8A-4147-A177-3AD203B41FA5}">
                          <a16:colId xmlns:a16="http://schemas.microsoft.com/office/drawing/2014/main" val="1408985586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1233740962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234112632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3606953278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969851146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78600553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11306829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1573078077"/>
                        </a:ext>
                      </a:extLst>
                    </a:gridCol>
                  </a:tblGrid>
                  <a:tr h="2227961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26416931"/>
                      </a:ext>
                    </a:extLst>
                  </a:tr>
                  <a:tr h="3660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71" t="-611667" r="-701714" b="-67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571" t="-611667" r="-601714" b="-67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571" t="-611667" r="-501714" b="-67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98864" t="-611667" r="-398864" b="-67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1143" t="-611667" r="-301143" b="-67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1143" t="-611667" r="-201143" b="-67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1143" t="-611667" r="-101143" b="-67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01143" t="-611667" r="-1143" b="-67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4221762"/>
                      </a:ext>
                    </a:extLst>
                  </a:tr>
                  <a:tr h="2087143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8547591"/>
                      </a:ext>
                    </a:extLst>
                  </a:tr>
                  <a:tr h="3660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71" t="-1283333" r="-701714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571" t="-1283333" r="-601714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571" t="-1283333" r="-501714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98864" t="-1283333" r="-398864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1143" t="-1283333" r="-301143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1143" t="-1283333" r="-201143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1143" t="-1283333" r="-101143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01143" t="-1283333" r="-1143" b="-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0542355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Pie 2">
            <a:extLst>
              <a:ext uri="{FF2B5EF4-FFF2-40B4-BE49-F238E27FC236}">
                <a16:creationId xmlns:a16="http://schemas.microsoft.com/office/drawing/2014/main" id="{93EACB07-C1CF-994B-88D0-51695043747C}"/>
              </a:ext>
            </a:extLst>
          </p:cNvPr>
          <p:cNvSpPr/>
          <p:nvPr/>
        </p:nvSpPr>
        <p:spPr>
          <a:xfrm>
            <a:off x="1786878" y="1396692"/>
            <a:ext cx="1800383" cy="1800383"/>
          </a:xfrm>
          <a:prstGeom prst="pie">
            <a:avLst>
              <a:gd name="adj1" fmla="val 5400000"/>
              <a:gd name="adj2" fmla="val 1620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ie 4">
            <a:extLst>
              <a:ext uri="{FF2B5EF4-FFF2-40B4-BE49-F238E27FC236}">
                <a16:creationId xmlns:a16="http://schemas.microsoft.com/office/drawing/2014/main" id="{CFFDD318-9417-744F-A9C7-FC292794644C}"/>
              </a:ext>
            </a:extLst>
          </p:cNvPr>
          <p:cNvSpPr/>
          <p:nvPr/>
        </p:nvSpPr>
        <p:spPr>
          <a:xfrm>
            <a:off x="5843955" y="1308994"/>
            <a:ext cx="2941601" cy="3012826"/>
          </a:xfrm>
          <a:prstGeom prst="pie">
            <a:avLst>
              <a:gd name="adj1" fmla="val 10809323"/>
              <a:gd name="adj2" fmla="val 1620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EC80A8D-5348-F040-8EBF-BC1A3A3EC617}"/>
              </a:ext>
            </a:extLst>
          </p:cNvPr>
          <p:cNvCxnSpPr/>
          <p:nvPr/>
        </p:nvCxnSpPr>
        <p:spPr>
          <a:xfrm>
            <a:off x="2848708" y="1396692"/>
            <a:ext cx="0" cy="180038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FF89739-2B8F-E940-9181-E48CFD4F7F47}"/>
              </a:ext>
            </a:extLst>
          </p:cNvPr>
          <p:cNvCxnSpPr>
            <a:cxnSpLocks/>
          </p:cNvCxnSpPr>
          <p:nvPr/>
        </p:nvCxnSpPr>
        <p:spPr>
          <a:xfrm>
            <a:off x="5884985" y="2927479"/>
            <a:ext cx="128367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0F6BA9F-DD55-8E4B-BE61-27AC284931B9}"/>
                  </a:ext>
                </a:extLst>
              </p:cNvPr>
              <p:cNvSpPr txBox="1"/>
              <p:nvPr/>
            </p:nvSpPr>
            <p:spPr>
              <a:xfrm>
                <a:off x="6205196" y="2927479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6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0F6BA9F-DD55-8E4B-BE61-27AC284931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5196" y="2927479"/>
                <a:ext cx="643253" cy="369332"/>
              </a:xfrm>
              <a:prstGeom prst="rect">
                <a:avLst/>
              </a:prstGeom>
              <a:blipFill>
                <a:blip r:embed="rId4"/>
                <a:stretch>
                  <a:fillRect l="-11429" r="-5714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984D960-E8BA-0B46-A41D-C14FAFDED1C3}"/>
                  </a:ext>
                </a:extLst>
              </p:cNvPr>
              <p:cNvSpPr txBox="1"/>
              <p:nvPr/>
            </p:nvSpPr>
            <p:spPr>
              <a:xfrm>
                <a:off x="2921976" y="2136249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6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984D960-E8BA-0B46-A41D-C14FAFDED1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1976" y="2136249"/>
                <a:ext cx="643253" cy="369332"/>
              </a:xfrm>
              <a:prstGeom prst="rect">
                <a:avLst/>
              </a:prstGeom>
              <a:blipFill>
                <a:blip r:embed="rId5"/>
                <a:stretch>
                  <a:fillRect l="-10377" r="-5660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22FC20C2-83BF-F849-B389-6D31903413CE}"/>
              </a:ext>
            </a:extLst>
          </p:cNvPr>
          <p:cNvSpPr txBox="1"/>
          <p:nvPr/>
        </p:nvSpPr>
        <p:spPr>
          <a:xfrm>
            <a:off x="316523" y="1247727"/>
            <a:ext cx="1312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 the Perimeter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A94E127-61A9-684D-B031-256355A187A0}"/>
              </a:ext>
            </a:extLst>
          </p:cNvPr>
          <p:cNvSpPr txBox="1"/>
          <p:nvPr/>
        </p:nvSpPr>
        <p:spPr>
          <a:xfrm>
            <a:off x="4551040" y="1212919"/>
            <a:ext cx="1312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 the Perimeter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A9B6B14-D78E-554C-83A9-689EF63E5F7A}"/>
              </a:ext>
            </a:extLst>
          </p:cNvPr>
          <p:cNvSpPr txBox="1"/>
          <p:nvPr/>
        </p:nvSpPr>
        <p:spPr>
          <a:xfrm>
            <a:off x="293077" y="3842411"/>
            <a:ext cx="1312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 the Area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DC1529E-5B82-3040-B11B-733F05C309C6}"/>
              </a:ext>
            </a:extLst>
          </p:cNvPr>
          <p:cNvSpPr txBox="1"/>
          <p:nvPr/>
        </p:nvSpPr>
        <p:spPr>
          <a:xfrm>
            <a:off x="4574486" y="3815322"/>
            <a:ext cx="1312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 the Area</a:t>
            </a:r>
          </a:p>
        </p:txBody>
      </p:sp>
      <p:sp>
        <p:nvSpPr>
          <p:cNvPr id="40" name="Pie 39">
            <a:extLst>
              <a:ext uri="{FF2B5EF4-FFF2-40B4-BE49-F238E27FC236}">
                <a16:creationId xmlns:a16="http://schemas.microsoft.com/office/drawing/2014/main" id="{D9DFD3EB-6C02-AF4B-AB98-90577364B86D}"/>
              </a:ext>
            </a:extLst>
          </p:cNvPr>
          <p:cNvSpPr/>
          <p:nvPr/>
        </p:nvSpPr>
        <p:spPr>
          <a:xfrm>
            <a:off x="2054029" y="4138247"/>
            <a:ext cx="1371595" cy="1371595"/>
          </a:xfrm>
          <a:prstGeom prst="pi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8CC610F-344F-5745-8D06-55061175BE2F}"/>
              </a:ext>
            </a:extLst>
          </p:cNvPr>
          <p:cNvCxnSpPr>
            <a:cxnSpLocks/>
          </p:cNvCxnSpPr>
          <p:nvPr/>
        </p:nvCxnSpPr>
        <p:spPr>
          <a:xfrm>
            <a:off x="2783785" y="4732833"/>
            <a:ext cx="64183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6C1B313-9017-BA48-86BE-AED36248B614}"/>
                  </a:ext>
                </a:extLst>
              </p:cNvPr>
              <p:cNvSpPr txBox="1"/>
              <p:nvPr/>
            </p:nvSpPr>
            <p:spPr>
              <a:xfrm>
                <a:off x="2839157" y="4419543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6C1B313-9017-BA48-86BE-AED36248B6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9157" y="4419543"/>
                <a:ext cx="643253" cy="369332"/>
              </a:xfrm>
              <a:prstGeom prst="rect">
                <a:avLst/>
              </a:prstGeom>
              <a:blipFill>
                <a:blip r:embed="rId6"/>
                <a:stretch>
                  <a:fillRect l="-11429" r="-5714"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Oval 43">
            <a:extLst>
              <a:ext uri="{FF2B5EF4-FFF2-40B4-BE49-F238E27FC236}">
                <a16:creationId xmlns:a16="http://schemas.microsoft.com/office/drawing/2014/main" id="{79167A11-252F-F14F-B6AA-D0510CE5B6CB}"/>
              </a:ext>
            </a:extLst>
          </p:cNvPr>
          <p:cNvSpPr/>
          <p:nvPr/>
        </p:nvSpPr>
        <p:spPr>
          <a:xfrm>
            <a:off x="6146137" y="4178654"/>
            <a:ext cx="1010804" cy="99615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C759AD1-E2D9-574E-BED9-468528690B20}"/>
              </a:ext>
            </a:extLst>
          </p:cNvPr>
          <p:cNvCxnSpPr>
            <a:cxnSpLocks/>
          </p:cNvCxnSpPr>
          <p:nvPr/>
        </p:nvCxnSpPr>
        <p:spPr>
          <a:xfrm flipV="1">
            <a:off x="6158304" y="4688456"/>
            <a:ext cx="951745" cy="920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40AAE0D-F05B-D64E-B5AD-6A45244ABED4}"/>
                  </a:ext>
                </a:extLst>
              </p:cNvPr>
              <p:cNvSpPr txBox="1"/>
              <p:nvPr/>
            </p:nvSpPr>
            <p:spPr>
              <a:xfrm>
                <a:off x="6336294" y="4361299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6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40AAE0D-F05B-D64E-B5AD-6A45244ABE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6294" y="4361299"/>
                <a:ext cx="643253" cy="369332"/>
              </a:xfrm>
              <a:prstGeom prst="rect">
                <a:avLst/>
              </a:prstGeom>
              <a:blipFill>
                <a:blip r:embed="rId7"/>
                <a:stretch>
                  <a:fillRect l="-10377" r="-10377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18572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A8641E-D15A-F24B-972D-E61812905AC4}"/>
              </a:ext>
            </a:extLst>
          </p:cNvPr>
          <p:cNvSpPr/>
          <p:nvPr/>
        </p:nvSpPr>
        <p:spPr>
          <a:xfrm>
            <a:off x="193430" y="306753"/>
            <a:ext cx="8757139" cy="6459416"/>
          </a:xfrm>
          <a:prstGeom prst="roundRect">
            <a:avLst>
              <a:gd name="adj" fmla="val 632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98A62F-D48B-4E4C-8D55-61D8B14952FD}"/>
              </a:ext>
            </a:extLst>
          </p:cNvPr>
          <p:cNvSpPr/>
          <p:nvPr/>
        </p:nvSpPr>
        <p:spPr>
          <a:xfrm>
            <a:off x="2431648" y="169312"/>
            <a:ext cx="4608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Multiple Choice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CCE9D417-85BD-F64D-BE0F-D53E17F0BB8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93077" y="1212919"/>
              <a:ext cx="8534400" cy="54118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11200">
                      <a:extLst>
                        <a:ext uri="{9D8B030D-6E8A-4147-A177-3AD203B41FA5}">
                          <a16:colId xmlns:a16="http://schemas.microsoft.com/office/drawing/2014/main" val="1408985586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3016778955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2516358907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1003117247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3055330692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1362213300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2470775093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710292106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1442879874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3893839725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2819306543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3062480037"/>
                        </a:ext>
                      </a:extLst>
                    </a:gridCol>
                  </a:tblGrid>
                  <a:tr h="2227961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26416931"/>
                      </a:ext>
                    </a:extLst>
                  </a:tr>
                  <a:tr h="36605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𝟏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𝟏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𝟏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𝟏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𝟎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𝟎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𝟎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𝟎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4221762"/>
                      </a:ext>
                    </a:extLst>
                  </a:tr>
                  <a:tr h="2087143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8547591"/>
                      </a:ext>
                    </a:extLst>
                  </a:tr>
                  <a:tr h="36605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𝟏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𝟏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𝟏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𝟏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𝟎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𝟎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𝟎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𝟎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𝟐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𝟐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𝟐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𝟐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0542355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CCE9D417-85BD-F64D-BE0F-D53E17F0BB8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7109442"/>
                  </p:ext>
                </p:extLst>
              </p:nvPr>
            </p:nvGraphicFramePr>
            <p:xfrm>
              <a:off x="293077" y="1212919"/>
              <a:ext cx="8534400" cy="54118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11200">
                      <a:extLst>
                        <a:ext uri="{9D8B030D-6E8A-4147-A177-3AD203B41FA5}">
                          <a16:colId xmlns:a16="http://schemas.microsoft.com/office/drawing/2014/main" val="1408985586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3016778955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2516358907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1003117247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3055330692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1362213300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2470775093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710292106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1442879874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3893839725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2819306543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3062480037"/>
                        </a:ext>
                      </a:extLst>
                    </a:gridCol>
                  </a:tblGrid>
                  <a:tr h="2227961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26416931"/>
                      </a:ext>
                    </a:extLst>
                  </a:tr>
                  <a:tr h="5488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55" t="-407778" r="-1099145" b="-4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855" t="-407778" r="-999145" b="-4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2586" t="-407778" r="-907759" b="-4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000" t="-407778" r="-800000" b="-4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0000" t="-407778" r="-700000" b="-4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0000" t="-407778" r="-600000" b="-4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5172" t="-407778" r="-505172" b="-4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9145" t="-407778" r="-400855" b="-4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99145" t="-407778" r="-300855" b="-4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99145" t="-407778" r="-200855" b="-4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7759" t="-407778" r="-102586" b="-4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98291" t="-407778" r="-1709" b="-48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4221762"/>
                      </a:ext>
                    </a:extLst>
                  </a:tr>
                  <a:tr h="2087143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8547591"/>
                      </a:ext>
                    </a:extLst>
                  </a:tr>
                  <a:tr h="5478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55" t="-888889" r="-1099145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855" t="-888889" r="-999145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2586" t="-888889" r="-907759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000" t="-888889" r="-800000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0000" t="-888889" r="-700000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0000" t="-888889" r="-600000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5172" t="-888889" r="-505172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9145" t="-888889" r="-400855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99145" t="-888889" r="-300855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99145" t="-888889" r="-200855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7759" t="-888889" r="-102586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98291" t="-888889" r="-1709" b="-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0542355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9" name="Picture 8" descr="A picture containing water, table, sitting, colorful&#10;&#10;Description automatically generated">
            <a:extLst>
              <a:ext uri="{FF2B5EF4-FFF2-40B4-BE49-F238E27FC236}">
                <a16:creationId xmlns:a16="http://schemas.microsoft.com/office/drawing/2014/main" id="{B4D5C1AD-AFA8-EA42-BE9C-9AFC74C6E1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523" y="1320800"/>
            <a:ext cx="2730500" cy="2108200"/>
          </a:xfrm>
          <a:prstGeom prst="rect">
            <a:avLst/>
          </a:prstGeom>
        </p:spPr>
      </p:pic>
      <p:pic>
        <p:nvPicPr>
          <p:cNvPr id="11" name="Picture 10" descr="A picture containing sitting, couple, pair, group&#10;&#10;Description automatically generated">
            <a:extLst>
              <a:ext uri="{FF2B5EF4-FFF2-40B4-BE49-F238E27FC236}">
                <a16:creationId xmlns:a16="http://schemas.microsoft.com/office/drawing/2014/main" id="{871F0C86-B84F-A847-811E-4AB242A19B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1226" y="1283257"/>
            <a:ext cx="1758102" cy="2108200"/>
          </a:xfrm>
          <a:prstGeom prst="rect">
            <a:avLst/>
          </a:prstGeom>
        </p:spPr>
      </p:pic>
      <p:pic>
        <p:nvPicPr>
          <p:cNvPr id="13" name="Picture 12" descr="A picture containing looking, sitting, standing, group&#10;&#10;Description automatically generated">
            <a:extLst>
              <a:ext uri="{FF2B5EF4-FFF2-40B4-BE49-F238E27FC236}">
                <a16:creationId xmlns:a16="http://schemas.microsoft.com/office/drawing/2014/main" id="{3010A2A2-1F8F-9F4B-AFDC-E7F904F78A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2195" y="1416817"/>
            <a:ext cx="2655636" cy="1549121"/>
          </a:xfrm>
          <a:prstGeom prst="rect">
            <a:avLst/>
          </a:prstGeom>
        </p:spPr>
      </p:pic>
      <p:pic>
        <p:nvPicPr>
          <p:cNvPr id="15" name="Picture 14" descr="A picture containing sitting, small, floating, water&#10;&#10;Description automatically generated">
            <a:extLst>
              <a:ext uri="{FF2B5EF4-FFF2-40B4-BE49-F238E27FC236}">
                <a16:creationId xmlns:a16="http://schemas.microsoft.com/office/drawing/2014/main" id="{49DD9C63-39C2-F14F-B207-0247792838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722" y="4032738"/>
            <a:ext cx="1424147" cy="1974719"/>
          </a:xfrm>
          <a:prstGeom prst="rect">
            <a:avLst/>
          </a:prstGeom>
        </p:spPr>
      </p:pic>
      <p:pic>
        <p:nvPicPr>
          <p:cNvPr id="17" name="Picture 16" descr="A close up of a screen&#10;&#10;Description automatically generated">
            <a:extLst>
              <a:ext uri="{FF2B5EF4-FFF2-40B4-BE49-F238E27FC236}">
                <a16:creationId xmlns:a16="http://schemas.microsoft.com/office/drawing/2014/main" id="{F35BA931-90F3-9546-B958-606D703726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59068" y="4032738"/>
            <a:ext cx="829528" cy="1974719"/>
          </a:xfrm>
          <a:prstGeom prst="rect">
            <a:avLst/>
          </a:prstGeom>
        </p:spPr>
      </p:pic>
      <p:pic>
        <p:nvPicPr>
          <p:cNvPr id="20" name="Picture 19" descr="A picture containing sitting, looking, floating, room&#10;&#10;Description automatically generated">
            <a:extLst>
              <a:ext uri="{FF2B5EF4-FFF2-40B4-BE49-F238E27FC236}">
                <a16:creationId xmlns:a16="http://schemas.microsoft.com/office/drawing/2014/main" id="{1E288F05-9440-9B43-A9CD-440592DC54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72195" y="4150221"/>
            <a:ext cx="2638478" cy="16124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9973E23-B26E-6945-8EA0-4F66DDE56CBB}"/>
                  </a:ext>
                </a:extLst>
              </p:cNvPr>
              <p:cNvSpPr txBox="1"/>
              <p:nvPr/>
            </p:nvSpPr>
            <p:spPr>
              <a:xfrm>
                <a:off x="3681226" y="843297"/>
                <a:ext cx="2368084" cy="4047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Describe the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𝐴𝐵</m:t>
                        </m:r>
                      </m:e>
                    </m:acc>
                  </m:oMath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9973E23-B26E-6945-8EA0-4F66DDE56C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1226" y="843297"/>
                <a:ext cx="2368084" cy="404791"/>
              </a:xfrm>
              <a:prstGeom prst="rect">
                <a:avLst/>
              </a:prstGeom>
              <a:blipFill>
                <a:blip r:embed="rId10"/>
                <a:stretch>
                  <a:fillRect l="-2320" b="-223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3526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D25DC4684597469283AF7CE95107EC" ma:contentTypeVersion="35" ma:contentTypeDescription="Create a new document." ma:contentTypeScope="" ma:versionID="6010d7085f0a157f0904e176fd84386c">
  <xsd:schema xmlns:xsd="http://www.w3.org/2001/XMLSchema" xmlns:xs="http://www.w3.org/2001/XMLSchema" xmlns:p="http://schemas.microsoft.com/office/2006/metadata/properties" xmlns:ns3="c81e9e3d-467c-4f61-82b9-682188d4a895" xmlns:ns4="98eff340-d4c8-42ef-ae25-89e39a86986e" targetNamespace="http://schemas.microsoft.com/office/2006/metadata/properties" ma:root="true" ma:fieldsID="b940db6924d7fc92dba57b27a3a685cb" ns3:_="" ns4:_="">
    <xsd:import namespace="c81e9e3d-467c-4f61-82b9-682188d4a895"/>
    <xsd:import namespace="98eff340-d4c8-42ef-ae25-89e39a86986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OCR" minOccurs="0"/>
                <xsd:element ref="ns4:NotebookType" minOccurs="0"/>
                <xsd:element ref="ns4:FolderType" minOccurs="0"/>
                <xsd:element ref="ns4:CultureName" minOccurs="0"/>
                <xsd:element ref="ns4:AppVersion" minOccurs="0"/>
                <xsd:element ref="ns4:TeamsChannelId" minOccurs="0"/>
                <xsd:element ref="ns4:Owner" minOccurs="0"/>
                <xsd:element ref="ns4:Math_Settings" minOccurs="0"/>
                <xsd:element ref="ns4:DefaultSectionNames" minOccurs="0"/>
                <xsd:element ref="ns4:Templates" minOccurs="0"/>
                <xsd:element ref="ns4:Teachers" minOccurs="0"/>
                <xsd:element ref="ns4:Students" minOccurs="0"/>
                <xsd:element ref="ns4:Student_Groups" minOccurs="0"/>
                <xsd:element ref="ns4:Distribution_Groups" minOccurs="0"/>
                <xsd:element ref="ns4:LMS_Mapping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IsNotebookLocked" minOccurs="0"/>
                <xsd:element ref="ns4:Teams_Channel_Section_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1e9e3d-467c-4f61-82b9-682188d4a89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eff340-d4c8-42ef-ae25-89e39a8698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bookType" ma:index="21" nillable="true" ma:displayName="Notebook Type" ma:internalName="NotebookType">
      <xsd:simpleType>
        <xsd:restriction base="dms:Text"/>
      </xsd:simpleType>
    </xsd:element>
    <xsd:element name="FolderType" ma:index="22" nillable="true" ma:displayName="Folder Type" ma:internalName="FolderType">
      <xsd:simpleType>
        <xsd:restriction base="dms:Text"/>
      </xsd:simpleType>
    </xsd:element>
    <xsd:element name="CultureName" ma:index="23" nillable="true" ma:displayName="Culture Name" ma:internalName="CultureName">
      <xsd:simpleType>
        <xsd:restriction base="dms:Text"/>
      </xsd:simpleType>
    </xsd:element>
    <xsd:element name="AppVersion" ma:index="24" nillable="true" ma:displayName="App Version" ma:internalName="AppVersion">
      <xsd:simpleType>
        <xsd:restriction base="dms:Text"/>
      </xsd:simpleType>
    </xsd:element>
    <xsd:element name="TeamsChannelId" ma:index="25" nillable="true" ma:displayName="Teams Channel Id" ma:internalName="TeamsChannelId">
      <xsd:simpleType>
        <xsd:restriction base="dms:Text"/>
      </xsd:simpleType>
    </xsd:element>
    <xsd:element name="Owner" ma:index="2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7" nillable="true" ma:displayName="Math Settings" ma:internalName="Math_Settings">
      <xsd:simpleType>
        <xsd:restriction base="dms:Text"/>
      </xsd:simpleType>
    </xsd:element>
    <xsd:element name="DefaultSectionNames" ma:index="28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9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0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1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2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3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4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5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6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7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8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9" nillable="true" ma:displayName="Is Collaboration Space Locked" ma:internalName="Is_Collaboration_Space_Locked">
      <xsd:simpleType>
        <xsd:restriction base="dms:Boolean"/>
      </xsd:simpleType>
    </xsd:element>
    <xsd:element name="IsNotebookLocked" ma:index="40" nillable="true" ma:displayName="Is Notebook Locked" ma:internalName="IsNotebookLocked">
      <xsd:simpleType>
        <xsd:restriction base="dms:Boolean"/>
      </xsd:simpleType>
    </xsd:element>
    <xsd:element name="Teams_Channel_Section_Location" ma:index="41" nillable="true" ma:displayName="Teams Channel Section Location" ma:internalName="Teams_Channel_Section_Location">
      <xsd:simpleType>
        <xsd:restriction base="dms:Text"/>
      </xsd:simpleType>
    </xsd:element>
    <xsd:element name="MediaLengthInSeconds" ma:index="42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_Collaboration_Space_Locked xmlns="98eff340-d4c8-42ef-ae25-89e39a86986e" xsi:nil="true"/>
    <Templates xmlns="98eff340-d4c8-42ef-ae25-89e39a86986e" xsi:nil="true"/>
    <Has_Teacher_Only_SectionGroup xmlns="98eff340-d4c8-42ef-ae25-89e39a86986e" xsi:nil="true"/>
    <DefaultSectionNames xmlns="98eff340-d4c8-42ef-ae25-89e39a86986e" xsi:nil="true"/>
    <Teachers xmlns="98eff340-d4c8-42ef-ae25-89e39a86986e">
      <UserInfo>
        <DisplayName/>
        <AccountId xsi:nil="true"/>
        <AccountType/>
      </UserInfo>
    </Teachers>
    <Distribution_Groups xmlns="98eff340-d4c8-42ef-ae25-89e39a86986e" xsi:nil="true"/>
    <Self_Registration_Enabled xmlns="98eff340-d4c8-42ef-ae25-89e39a86986e" xsi:nil="true"/>
    <LMS_Mappings xmlns="98eff340-d4c8-42ef-ae25-89e39a86986e" xsi:nil="true"/>
    <Invited_Teachers xmlns="98eff340-d4c8-42ef-ae25-89e39a86986e" xsi:nil="true"/>
    <Invited_Students xmlns="98eff340-d4c8-42ef-ae25-89e39a86986e" xsi:nil="true"/>
    <IsNotebookLocked xmlns="98eff340-d4c8-42ef-ae25-89e39a86986e" xsi:nil="true"/>
    <CultureName xmlns="98eff340-d4c8-42ef-ae25-89e39a86986e" xsi:nil="true"/>
    <Teams_Channel_Section_Location xmlns="98eff340-d4c8-42ef-ae25-89e39a86986e" xsi:nil="true"/>
    <AppVersion xmlns="98eff340-d4c8-42ef-ae25-89e39a86986e" xsi:nil="true"/>
    <FolderType xmlns="98eff340-d4c8-42ef-ae25-89e39a86986e" xsi:nil="true"/>
    <Owner xmlns="98eff340-d4c8-42ef-ae25-89e39a86986e">
      <UserInfo>
        <DisplayName/>
        <AccountId xsi:nil="true"/>
        <AccountType/>
      </UserInfo>
    </Owner>
    <Students xmlns="98eff340-d4c8-42ef-ae25-89e39a86986e">
      <UserInfo>
        <DisplayName/>
        <AccountId xsi:nil="true"/>
        <AccountType/>
      </UserInfo>
    </Students>
    <TeamsChannelId xmlns="98eff340-d4c8-42ef-ae25-89e39a86986e" xsi:nil="true"/>
    <NotebookType xmlns="98eff340-d4c8-42ef-ae25-89e39a86986e" xsi:nil="true"/>
    <Student_Groups xmlns="98eff340-d4c8-42ef-ae25-89e39a86986e">
      <UserInfo>
        <DisplayName/>
        <AccountId xsi:nil="true"/>
        <AccountType/>
      </UserInfo>
    </Student_Groups>
    <Math_Settings xmlns="98eff340-d4c8-42ef-ae25-89e39a86986e" xsi:nil="true"/>
  </documentManagement>
</p:properties>
</file>

<file path=customXml/itemProps1.xml><?xml version="1.0" encoding="utf-8"?>
<ds:datastoreItem xmlns:ds="http://schemas.openxmlformats.org/officeDocument/2006/customXml" ds:itemID="{14654323-3B98-4CDF-B418-706B980FEDF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6869C31-66AD-475C-BFD5-A1E6F40B9C44}">
  <ds:schemaRefs>
    <ds:schemaRef ds:uri="98eff340-d4c8-42ef-ae25-89e39a86986e"/>
    <ds:schemaRef ds:uri="c81e9e3d-467c-4f61-82b9-682188d4a89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71CD596-B6D7-470B-A5E4-7E40440A2CB6}">
  <ds:schemaRefs>
    <ds:schemaRef ds:uri="http://purl.org/dc/dcmitype/"/>
    <ds:schemaRef ds:uri="c81e9e3d-467c-4f61-82b9-682188d4a895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98eff340-d4c8-42ef-ae25-89e39a86986e"/>
    <ds:schemaRef ds:uri="http://www.w3.org/XML/1998/namespace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</TotalTime>
  <Words>1902</Words>
  <Application>Microsoft Macintosh PowerPoint</Application>
  <PresentationFormat>On-screen Show (4:3)</PresentationFormat>
  <Paragraphs>713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3</cp:revision>
  <cp:lastPrinted>2022-01-09T22:52:32Z</cp:lastPrinted>
  <dcterms:created xsi:type="dcterms:W3CDTF">2020-09-01T21:18:46Z</dcterms:created>
  <dcterms:modified xsi:type="dcterms:W3CDTF">2022-01-30T08:36:04Z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0x010100F2D25DC4684597469283AF7CE95107EC</vt:lpwstr>
  </property>
</Properties>
</file>