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sldIdLst>
    <p:sldId id="260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71" r:id="rId13"/>
  </p:sldIdLst>
  <p:sldSz cx="12192000" cy="6858000"/>
  <p:notesSz cx="6805613" cy="9944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DA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43E871-775A-674F-8D09-88DC0478A57D}" v="75" dt="2022-02-28T19:05:59.0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61" autoAdjust="0"/>
    <p:restoredTop sz="94660"/>
  </p:normalViewPr>
  <p:slideViewPr>
    <p:cSldViewPr snapToGrid="0">
      <p:cViewPr>
        <p:scale>
          <a:sx n="97" d="100"/>
          <a:sy n="97" d="100"/>
        </p:scale>
        <p:origin x="1216" y="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58AE6-5B49-457E-8884-BB009360051C}" type="datetimeFigureOut">
              <a:rPr lang="en-GB" smtClean="0"/>
              <a:t>28/02/2022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D264D-1A19-467F-9972-2AF4717475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936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58AE6-5B49-457E-8884-BB009360051C}" type="datetimeFigureOut">
              <a:rPr lang="en-GB" smtClean="0"/>
              <a:t>28/02/2022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D264D-1A19-467F-9972-2AF4717475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8641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58AE6-5B49-457E-8884-BB009360051C}" type="datetimeFigureOut">
              <a:rPr lang="en-GB" smtClean="0"/>
              <a:t>28/02/2022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D264D-1A19-467F-9972-2AF4717475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2571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58AE6-5B49-457E-8884-BB009360051C}" type="datetimeFigureOut">
              <a:rPr lang="en-GB" smtClean="0"/>
              <a:t>28/02/2022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D264D-1A19-467F-9972-2AF4717475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5207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58AE6-5B49-457E-8884-BB009360051C}" type="datetimeFigureOut">
              <a:rPr lang="en-GB" smtClean="0"/>
              <a:t>28/02/2022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D264D-1A19-467F-9972-2AF4717475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3781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58AE6-5B49-457E-8884-BB009360051C}" type="datetimeFigureOut">
              <a:rPr lang="en-GB" smtClean="0"/>
              <a:t>28/02/2022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D264D-1A19-467F-9972-2AF4717475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4219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58AE6-5B49-457E-8884-BB009360051C}" type="datetimeFigureOut">
              <a:rPr lang="en-GB" smtClean="0"/>
              <a:t>28/02/2022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D264D-1A19-467F-9972-2AF4717475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3692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58AE6-5B49-457E-8884-BB009360051C}" type="datetimeFigureOut">
              <a:rPr lang="en-GB" smtClean="0"/>
              <a:t>28/02/2022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D264D-1A19-467F-9972-2AF4717475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4836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58AE6-5B49-457E-8884-BB009360051C}" type="datetimeFigureOut">
              <a:rPr lang="en-GB" smtClean="0"/>
              <a:t>28/02/2022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D264D-1A19-467F-9972-2AF4717475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1464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58AE6-5B49-457E-8884-BB009360051C}" type="datetimeFigureOut">
              <a:rPr lang="en-GB" smtClean="0"/>
              <a:t>28/02/2022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D264D-1A19-467F-9972-2AF4717475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5367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58AE6-5B49-457E-8884-BB009360051C}" type="datetimeFigureOut">
              <a:rPr lang="en-GB" smtClean="0"/>
              <a:t>28/02/2022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D264D-1A19-467F-9972-2AF4717475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67069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9A49D-5765-4349-836D-B680D1BFEC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04D939-9581-4916-B735-236D802FC2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6BE445-0280-40DA-9F99-CE972C774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E5002-C0FC-434B-8A54-889305102B2B}" type="datetimeFigureOut">
              <a:rPr lang="en-GB" smtClean="0"/>
              <a:t>28/02/2022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B2F0D-154B-4A5F-96BF-BC3961D07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AA72FD-F4B0-411C-B20C-D178057CF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6392F-D5DE-4AAD-9508-F31F3EDD8E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81595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6D936-6CB3-4DE6-B5DB-751303B6C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BF550E-35F5-4EA8-9388-2F695A73CA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61D7B0-C510-4B86-B02D-DB241A7B2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E5002-C0FC-434B-8A54-889305102B2B}" type="datetimeFigureOut">
              <a:rPr lang="en-GB" smtClean="0"/>
              <a:t>28/02/2022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B07871-201C-4F90-A667-9FB878D48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9043BC-CF9F-41C0-B95D-19A21821A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6392F-D5DE-4AAD-9508-F31F3EDD8E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86363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5B8DF-3ED1-4990-89F2-360CD8BB0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43BF49-5FA2-416F-8CAF-115B75F2CF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9B186A-0661-44A0-9EF4-C4854F073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E5002-C0FC-434B-8A54-889305102B2B}" type="datetimeFigureOut">
              <a:rPr lang="en-GB" smtClean="0"/>
              <a:t>28/02/2022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001914-0ED8-43A1-B174-4B29FE29F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541DC1-7B57-45E3-B589-EFA9DF512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6392F-D5DE-4AAD-9508-F31F3EDD8E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673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DD1B9-81EE-422C-9542-9250F19AE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8EFFC-4F13-4B3B-911A-5A671AE6A3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C5457F-F1C3-439B-A927-3D60253D79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A85DAF-2846-47D8-8CA8-8520CD7A4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E5002-C0FC-434B-8A54-889305102B2B}" type="datetimeFigureOut">
              <a:rPr lang="en-GB" smtClean="0"/>
              <a:t>28/02/2022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8D2799-691B-48E0-B604-26E8EBE03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40ADCC-3ED6-4E14-BA67-927B892ED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6392F-D5DE-4AAD-9508-F31F3EDD8E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67292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C2A68-AB9A-48D1-9879-9F1CC299D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3A8E6A-F000-4474-990A-2C8767D65C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FB87B3-1EE0-48A4-91D1-DF55C19687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B6652D-1CF9-4DD7-B85A-8C3D86D6E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4A68C7-D6D7-45A4-9673-089D9E9C00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DBFB2E-7615-4D7F-A874-CA0414DBA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E5002-C0FC-434B-8A54-889305102B2B}" type="datetimeFigureOut">
              <a:rPr lang="en-GB" smtClean="0"/>
              <a:t>28/02/2022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725124-E6A7-4D55-95EB-85D38981E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F727D9-F30E-42DD-9ECC-B3443E297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6392F-D5DE-4AAD-9508-F31F3EDD8E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87827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0C6A3-3FC2-4726-9141-223A521A1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96130A-83CF-4AAC-BB23-A03E42E56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E5002-C0FC-434B-8A54-889305102B2B}" type="datetimeFigureOut">
              <a:rPr lang="en-GB" smtClean="0"/>
              <a:t>28/02/2022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6FAF8E-F218-438D-9D97-02D6D4548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73327A-56FE-4B0A-AFF1-403083684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6392F-D5DE-4AAD-9508-F31F3EDD8E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25804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BEE32B-B6C1-43B0-8253-83B1EE99E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E5002-C0FC-434B-8A54-889305102B2B}" type="datetimeFigureOut">
              <a:rPr lang="en-GB" smtClean="0"/>
              <a:t>28/02/2022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C0BA8C-1468-4677-90DD-4C2B01909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168976-FA39-40ED-BBA7-6AB677489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6392F-D5DE-4AAD-9508-F31F3EDD8E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54589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44183-D053-42BC-8C41-910308E23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49F3D-C75F-442B-803D-2F222BEAD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4794C7-9635-401C-8B0C-E9AE042DD5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BCAB83-963A-49A2-812D-DF7488E68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E5002-C0FC-434B-8A54-889305102B2B}" type="datetimeFigureOut">
              <a:rPr lang="en-GB" smtClean="0"/>
              <a:t>28/02/2022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968939-EDA3-4A30-AA3E-1963510FD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9BAF19-4B1E-4D8B-BA1C-3714FF608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6392F-D5DE-4AAD-9508-F31F3EDD8E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62034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28282-7B28-4E02-AEE7-602461D08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3F71DD-1749-457E-ABAE-548D2DC5CA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650889-3D2F-46F7-85A1-5749B6B2B9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B81180-7D0E-473C-9EAD-AF2B1160E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E5002-C0FC-434B-8A54-889305102B2B}" type="datetimeFigureOut">
              <a:rPr lang="en-GB" smtClean="0"/>
              <a:t>28/02/2022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F23592-6114-4213-BEAC-D2F006913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072C6B-98B8-4AA2-9731-A2FDBD39D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6392F-D5DE-4AAD-9508-F31F3EDD8E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32674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F7CC2-2C71-45D8-9537-B5678F893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67EB23-2DFD-4D4F-9905-EAEF3F0446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365E04-59DE-4100-B59F-25E532E63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E5002-C0FC-434B-8A54-889305102B2B}" type="datetimeFigureOut">
              <a:rPr lang="en-GB" smtClean="0"/>
              <a:t>28/02/2022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D689D7-E651-4E7F-8353-3D9BD7323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6D9A0A-8AE7-4A74-BEF6-18ADE8758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6392F-D5DE-4AAD-9508-F31F3EDD8E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021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0256A35-12DA-42A0-BEA1-E9807C85CA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5289DD-7539-4A51-A6DE-480D4B002A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8F1200-48ED-4D30-9195-1D58FC102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E5002-C0FC-434B-8A54-889305102B2B}" type="datetimeFigureOut">
              <a:rPr lang="en-GB" smtClean="0"/>
              <a:t>28/02/2022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75547D-E21E-46C8-B5E5-7895C47CC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31B314-2C95-4BF4-9C52-6C41A85E8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6392F-D5DE-4AAD-9508-F31F3EDD8E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2287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E58AE6-5B49-457E-8884-BB009360051C}" type="datetimeFigureOut">
              <a:rPr lang="en-GB" smtClean="0"/>
              <a:t>28/02/2022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0D264D-1A19-467F-9972-2AF4717475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1733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47E9787-8475-4033-A7BC-29B384A7C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620B5B-057B-4FBA-8FCB-41D9F0A315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30F93B-0A89-49F2-878B-2323C3DB95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CE5002-C0FC-434B-8A54-889305102B2B}" type="datetimeFigureOut">
              <a:rPr lang="en-GB" smtClean="0"/>
              <a:t>28/02/2022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F135E7-683A-4E46-9C10-D9AFC1BE8E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4E23E5-BACE-4D63-931D-C05CF8ABF5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E6392F-D5DE-4AAD-9508-F31F3EDD8E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1813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.png"/><Relationship Id="rId18" Type="http://schemas.openxmlformats.org/officeDocument/2006/relationships/image" Target="../media/image11.png"/><Relationship Id="rId21" Type="http://schemas.openxmlformats.org/officeDocument/2006/relationships/image" Target="../media/image14.png"/><Relationship Id="rId12" Type="http://schemas.openxmlformats.org/officeDocument/2006/relationships/image" Target="../media/image5.png"/><Relationship Id="rId17" Type="http://schemas.openxmlformats.org/officeDocument/2006/relationships/image" Target="../media/image10.png"/><Relationship Id="rId16" Type="http://schemas.openxmlformats.org/officeDocument/2006/relationships/image" Target="../media/image9.png"/><Relationship Id="rId20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11" Type="http://schemas.openxmlformats.org/officeDocument/2006/relationships/image" Target="../media/image4.png"/><Relationship Id="rId5" Type="http://schemas.openxmlformats.org/officeDocument/2006/relationships/image" Target="../media/image1.png"/><Relationship Id="rId15" Type="http://schemas.openxmlformats.org/officeDocument/2006/relationships/image" Target="../media/image8.png"/><Relationship Id="rId23" Type="http://schemas.openxmlformats.org/officeDocument/2006/relationships/image" Target="../media/image16.png"/><Relationship Id="rId10" Type="http://schemas.openxmlformats.org/officeDocument/2006/relationships/image" Target="../media/image3.png"/><Relationship Id="rId19" Type="http://schemas.openxmlformats.org/officeDocument/2006/relationships/image" Target="../media/image12.png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../media/image7.png"/><Relationship Id="rId22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21" Type="http://schemas.openxmlformats.org/officeDocument/2006/relationships/image" Target="../media/image16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20.png"/><Relationship Id="rId16" Type="http://schemas.openxmlformats.org/officeDocument/2006/relationships/image" Target="../media/image19.png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17.png"/><Relationship Id="rId15" Type="http://schemas.openxmlformats.org/officeDocument/2006/relationships/image" Target="../media/image12.png"/><Relationship Id="rId10" Type="http://schemas.openxmlformats.org/officeDocument/2006/relationships/image" Target="../media/image18.png"/><Relationship Id="rId19" Type="http://schemas.openxmlformats.org/officeDocument/2006/relationships/image" Target="../media/image1.png"/><Relationship Id="rId4" Type="http://schemas.openxmlformats.org/officeDocument/2006/relationships/image" Target="NULL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21" Type="http://schemas.openxmlformats.org/officeDocument/2006/relationships/image" Target="../media/image16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24.png"/><Relationship Id="rId16" Type="http://schemas.openxmlformats.org/officeDocument/2006/relationships/image" Target="../media/image20.png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1.png"/><Relationship Id="rId15" Type="http://schemas.openxmlformats.org/officeDocument/2006/relationships/image" Target="../media/image23.png"/><Relationship Id="rId10" Type="http://schemas.openxmlformats.org/officeDocument/2006/relationships/image" Target="../media/image7.png"/><Relationship Id="rId19" Type="http://schemas.openxmlformats.org/officeDocument/2006/relationships/image" Target="../media/image1.png"/><Relationship Id="rId4" Type="http://schemas.openxmlformats.org/officeDocument/2006/relationships/image" Target="NULL"/><Relationship Id="rId9" Type="http://schemas.openxmlformats.org/officeDocument/2006/relationships/image" Target="../media/image22.png"/><Relationship Id="rId1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18" Type="http://schemas.openxmlformats.org/officeDocument/2006/relationships/image" Target="../media/image24.png"/><Relationship Id="rId21" Type="http://schemas.openxmlformats.org/officeDocument/2006/relationships/image" Target="../media/image16.png"/><Relationship Id="rId7" Type="http://schemas.openxmlformats.org/officeDocument/2006/relationships/image" Target="../media/image3.png"/><Relationship Id="rId12" Type="http://schemas.openxmlformats.org/officeDocument/2006/relationships/image" Target="../media/image26.png"/><Relationship Id="rId17" Type="http://schemas.openxmlformats.org/officeDocument/2006/relationships/image" Target="../media/image20.png"/><Relationship Id="rId16" Type="http://schemas.openxmlformats.org/officeDocument/2006/relationships/image" Target="../media/image23.png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11" Type="http://schemas.openxmlformats.org/officeDocument/2006/relationships/image" Target="../media/image7.png"/><Relationship Id="rId5" Type="http://schemas.openxmlformats.org/officeDocument/2006/relationships/image" Target="../media/image25.png"/><Relationship Id="rId15" Type="http://schemas.openxmlformats.org/officeDocument/2006/relationships/image" Target="../media/image11.png"/><Relationship Id="rId10" Type="http://schemas.openxmlformats.org/officeDocument/2006/relationships/image" Target="../media/image22.png"/><Relationship Id="rId19" Type="http://schemas.openxmlformats.org/officeDocument/2006/relationships/image" Target="../media/image1.png"/><Relationship Id="rId4" Type="http://schemas.openxmlformats.org/officeDocument/2006/relationships/image" Target="NULL"/><Relationship Id="rId9" Type="http://schemas.openxmlformats.org/officeDocument/2006/relationships/image" Target="../media/image5.png"/><Relationship Id="rId1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31.png"/><Relationship Id="rId18" Type="http://schemas.openxmlformats.org/officeDocument/2006/relationships/image" Target="../media/image2.png"/><Relationship Id="rId7" Type="http://schemas.openxmlformats.org/officeDocument/2006/relationships/image" Target="../media/image3.png"/><Relationship Id="rId12" Type="http://schemas.openxmlformats.org/officeDocument/2006/relationships/image" Target="../media/image30.png"/><Relationship Id="rId17" Type="http://schemas.openxmlformats.org/officeDocument/2006/relationships/image" Target="../media/image1.png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png"/><Relationship Id="rId11" Type="http://schemas.openxmlformats.org/officeDocument/2006/relationships/image" Target="../media/image29.png"/><Relationship Id="rId5" Type="http://schemas.openxmlformats.org/officeDocument/2006/relationships/image" Target="../media/image27.png"/><Relationship Id="rId15" Type="http://schemas.openxmlformats.org/officeDocument/2006/relationships/image" Target="../media/image33.png"/><Relationship Id="rId10" Type="http://schemas.openxmlformats.org/officeDocument/2006/relationships/image" Target="../media/image22.png"/><Relationship Id="rId19" Type="http://schemas.openxmlformats.org/officeDocument/2006/relationships/image" Target="../media/image16.png"/><Relationship Id="rId4" Type="http://schemas.openxmlformats.org/officeDocument/2006/relationships/image" Target="NULL"/><Relationship Id="rId9" Type="http://schemas.openxmlformats.org/officeDocument/2006/relationships/image" Target="../media/image5.png"/><Relationship Id="rId1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17" Type="http://schemas.openxmlformats.org/officeDocument/2006/relationships/image" Target="../media/image16.pn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5" Type="http://schemas.openxmlformats.org/officeDocument/2006/relationships/image" Target="../media/image1.png"/><Relationship Id="rId10" Type="http://schemas.openxmlformats.org/officeDocument/2006/relationships/image" Target="../media/image40.png"/><Relationship Id="rId4" Type="http://schemas.openxmlformats.org/officeDocument/2006/relationships/image" Target="NULL"/><Relationship Id="rId9" Type="http://schemas.openxmlformats.org/officeDocument/2006/relationships/image" Target="../media/image39.png"/><Relationship Id="rId14" Type="http://schemas.openxmlformats.org/officeDocument/2006/relationships/image" Target="../media/image4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5" Type="http://schemas.openxmlformats.org/officeDocument/2006/relationships/image" Target="../media/image55.png"/><Relationship Id="rId10" Type="http://schemas.openxmlformats.org/officeDocument/2006/relationships/image" Target="../media/image50.png"/><Relationship Id="rId4" Type="http://schemas.openxmlformats.org/officeDocument/2006/relationships/image" Target="NULL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5.png"/><Relationship Id="rId18" Type="http://schemas.openxmlformats.org/officeDocument/2006/relationships/image" Target="../media/image70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12" Type="http://schemas.openxmlformats.org/officeDocument/2006/relationships/image" Target="../media/image42.png"/><Relationship Id="rId17" Type="http://schemas.openxmlformats.org/officeDocument/2006/relationships/image" Target="../media/image69.png"/><Relationship Id="rId2" Type="http://schemas.openxmlformats.org/officeDocument/2006/relationships/image" Target="../media/image56.png"/><Relationship Id="rId16" Type="http://schemas.openxmlformats.org/officeDocument/2006/relationships/image" Target="../media/image6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0.png"/><Relationship Id="rId11" Type="http://schemas.openxmlformats.org/officeDocument/2006/relationships/image" Target="../media/image64.png"/><Relationship Id="rId5" Type="http://schemas.openxmlformats.org/officeDocument/2006/relationships/image" Target="../media/image59.png"/><Relationship Id="rId15" Type="http://schemas.openxmlformats.org/officeDocument/2006/relationships/image" Target="../media/image67.png"/><Relationship Id="rId10" Type="http://schemas.openxmlformats.org/officeDocument/2006/relationships/image" Target="../media/image63.png"/><Relationship Id="rId4" Type="http://schemas.openxmlformats.org/officeDocument/2006/relationships/image" Target="../media/image58.png"/><Relationship Id="rId9" Type="http://schemas.openxmlformats.org/officeDocument/2006/relationships/image" Target="../media/image49.png"/><Relationship Id="rId14" Type="http://schemas.openxmlformats.org/officeDocument/2006/relationships/image" Target="../media/image6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80.png"/><Relationship Id="rId3" Type="http://schemas.openxmlformats.org/officeDocument/2006/relationships/image" Target="../media/image57.png"/><Relationship Id="rId7" Type="http://schemas.openxmlformats.org/officeDocument/2006/relationships/image" Target="../media/image75.png"/><Relationship Id="rId12" Type="http://schemas.openxmlformats.org/officeDocument/2006/relationships/image" Target="../media/image79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4.png"/><Relationship Id="rId11" Type="http://schemas.openxmlformats.org/officeDocument/2006/relationships/image" Target="../media/image78.png"/><Relationship Id="rId5" Type="http://schemas.openxmlformats.org/officeDocument/2006/relationships/image" Target="../media/image73.png"/><Relationship Id="rId10" Type="http://schemas.openxmlformats.org/officeDocument/2006/relationships/image" Target="../media/image77.png"/><Relationship Id="rId4" Type="http://schemas.openxmlformats.org/officeDocument/2006/relationships/image" Target="../media/image72.png"/><Relationship Id="rId9" Type="http://schemas.openxmlformats.org/officeDocument/2006/relationships/image" Target="../media/image5.png"/><Relationship Id="rId14" Type="http://schemas.openxmlformats.org/officeDocument/2006/relationships/image" Target="../media/image8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10" Type="http://schemas.openxmlformats.org/officeDocument/2006/relationships/image" Target="../media/image90.png"/><Relationship Id="rId4" Type="http://schemas.openxmlformats.org/officeDocument/2006/relationships/image" Target="../media/image84.png"/><Relationship Id="rId9" Type="http://schemas.openxmlformats.org/officeDocument/2006/relationships/image" Target="../media/image8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B5EF781-A124-6E46-9F40-AABD61C0D343}"/>
              </a:ext>
            </a:extLst>
          </p:cNvPr>
          <p:cNvSpPr/>
          <p:nvPr/>
        </p:nvSpPr>
        <p:spPr>
          <a:xfrm>
            <a:off x="0" y="0"/>
            <a:ext cx="12192000" cy="107156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260675" y="304948"/>
            <a:ext cx="1350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u="sng" dirty="0"/>
              <a:t>Similarity</a:t>
            </a:r>
          </a:p>
        </p:txBody>
      </p:sp>
    </p:spTree>
    <p:extLst>
      <p:ext uri="{BB962C8B-B14F-4D97-AF65-F5344CB8AC3E}">
        <p14:creationId xmlns:p14="http://schemas.microsoft.com/office/powerpoint/2010/main" val="148564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ounded Rectangle 76">
            <a:extLst>
              <a:ext uri="{FF2B5EF4-FFF2-40B4-BE49-F238E27FC236}">
                <a16:creationId xmlns:a16="http://schemas.microsoft.com/office/drawing/2014/main" id="{3930211A-FD87-4641-B615-80DF71058A7E}"/>
              </a:ext>
            </a:extLst>
          </p:cNvPr>
          <p:cNvSpPr/>
          <p:nvPr/>
        </p:nvSpPr>
        <p:spPr>
          <a:xfrm>
            <a:off x="215900" y="255156"/>
            <a:ext cx="11747500" cy="6332680"/>
          </a:xfrm>
          <a:prstGeom prst="roundRect">
            <a:avLst>
              <a:gd name="adj" fmla="val 5346"/>
            </a:avLst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306FE46A-5765-7A46-9E26-0035D0F1CB75}"/>
                  </a:ext>
                </a:extLst>
              </p:cNvPr>
              <p:cNvSpPr txBox="1"/>
              <p:nvPr/>
            </p:nvSpPr>
            <p:spPr>
              <a:xfrm>
                <a:off x="4765006" y="-2341407"/>
                <a:ext cx="4220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35</m:t>
                          </m:r>
                        </m:e>
                        <m:sup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306FE46A-5765-7A46-9E26-0035D0F1CB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5006" y="-2341407"/>
                <a:ext cx="422039" cy="276999"/>
              </a:xfrm>
              <a:prstGeom prst="rect">
                <a:avLst/>
              </a:prstGeom>
              <a:blipFill>
                <a:blip r:embed="rId4"/>
                <a:stretch>
                  <a:fillRect l="-14706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>
            <a:extLst>
              <a:ext uri="{FF2B5EF4-FFF2-40B4-BE49-F238E27FC236}">
                <a16:creationId xmlns:a16="http://schemas.microsoft.com/office/drawing/2014/main" id="{2A013EE5-B7EF-C04E-985B-E1F41C11D056}"/>
              </a:ext>
            </a:extLst>
          </p:cNvPr>
          <p:cNvGrpSpPr/>
          <p:nvPr/>
        </p:nvGrpSpPr>
        <p:grpSpPr>
          <a:xfrm>
            <a:off x="5294061" y="5699210"/>
            <a:ext cx="4382796" cy="764061"/>
            <a:chOff x="1938577" y="2847012"/>
            <a:chExt cx="5511635" cy="1500000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06" name="Rounded Rectangle 105">
                  <a:extLst>
                    <a:ext uri="{FF2B5EF4-FFF2-40B4-BE49-F238E27FC236}">
                      <a16:creationId xmlns:a16="http://schemas.microsoft.com/office/drawing/2014/main" id="{788AE33F-83F9-E94F-8E4F-5F023FF0EAD5}"/>
                    </a:ext>
                  </a:extLst>
                </p:cNvPr>
                <p:cNvSpPr/>
                <p:nvPr/>
              </p:nvSpPr>
              <p:spPr>
                <a:xfrm>
                  <a:off x="1938577" y="2847012"/>
                  <a:ext cx="2654300" cy="1500000"/>
                </a:xfrm>
                <a:prstGeom prst="roundRect">
                  <a:avLst>
                    <a:gd name="adj" fmla="val 21861"/>
                  </a:avLst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571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𝑌𝑒𝑠</m:t>
                        </m:r>
                      </m:oMath>
                    </m:oMathPara>
                  </a14:m>
                  <a:endParaRPr kumimoji="0" lang="en-GB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endParaRPr>
                </a:p>
              </p:txBody>
            </p:sp>
          </mc:Choice>
          <mc:Fallback>
            <p:sp>
              <p:nvSpPr>
                <p:cNvPr id="106" name="Rounded Rectangle 105">
                  <a:extLst>
                    <a:ext uri="{FF2B5EF4-FFF2-40B4-BE49-F238E27FC236}">
                      <a16:creationId xmlns:a16="http://schemas.microsoft.com/office/drawing/2014/main" id="{788AE33F-83F9-E94F-8E4F-5F023FF0EAD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38577" y="2847012"/>
                  <a:ext cx="2654300" cy="1500000"/>
                </a:xfrm>
                <a:prstGeom prst="roundRect">
                  <a:avLst>
                    <a:gd name="adj" fmla="val 21861"/>
                  </a:avLst>
                </a:prstGeom>
                <a:blipFill>
                  <a:blip r:embed="rId5"/>
                  <a:stretch>
                    <a:fillRect/>
                  </a:stretch>
                </a:blipFill>
                <a:ln w="571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10" name="Rounded Rectangle 109">
                  <a:extLst>
                    <a:ext uri="{FF2B5EF4-FFF2-40B4-BE49-F238E27FC236}">
                      <a16:creationId xmlns:a16="http://schemas.microsoft.com/office/drawing/2014/main" id="{BD9AFC17-1D0A-CE45-8099-165EE61B835D}"/>
                    </a:ext>
                  </a:extLst>
                </p:cNvPr>
                <p:cNvSpPr/>
                <p:nvPr/>
              </p:nvSpPr>
              <p:spPr>
                <a:xfrm>
                  <a:off x="4795912" y="2847012"/>
                  <a:ext cx="2654300" cy="1459215"/>
                </a:xfrm>
                <a:prstGeom prst="roundRect">
                  <a:avLst>
                    <a:gd name="adj" fmla="val 21861"/>
                  </a:avLst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571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𝑁𝑜</m:t>
                        </m:r>
                      </m:oMath>
                    </m:oMathPara>
                  </a14:m>
                  <a:endParaRPr kumimoji="0" lang="en-GB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endParaRPr>
                </a:p>
              </p:txBody>
            </p:sp>
          </mc:Choice>
          <mc:Fallback>
            <p:sp>
              <p:nvSpPr>
                <p:cNvPr id="110" name="Rounded Rectangle 109">
                  <a:extLst>
                    <a:ext uri="{FF2B5EF4-FFF2-40B4-BE49-F238E27FC236}">
                      <a16:creationId xmlns:a16="http://schemas.microsoft.com/office/drawing/2014/main" id="{BD9AFC17-1D0A-CE45-8099-165EE61B835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95912" y="2847012"/>
                  <a:ext cx="2654300" cy="1459215"/>
                </a:xfrm>
                <a:prstGeom prst="roundRect">
                  <a:avLst>
                    <a:gd name="adj" fmla="val 21861"/>
                  </a:avLst>
                </a:prstGeom>
                <a:blipFill>
                  <a:blip r:embed="rId6"/>
                  <a:stretch>
                    <a:fillRect/>
                  </a:stretch>
                </a:blipFill>
                <a:ln w="571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F297D668-A0D4-554C-ACB4-7FB84D61F52A}"/>
                  </a:ext>
                </a:extLst>
              </p:cNvPr>
              <p:cNvSpPr txBox="1"/>
              <p:nvPr/>
            </p:nvSpPr>
            <p:spPr>
              <a:xfrm>
                <a:off x="487094" y="455838"/>
                <a:ext cx="822341" cy="677108"/>
              </a:xfrm>
              <a:prstGeom prst="rect">
                <a:avLst/>
              </a:prstGeom>
              <a:noFill/>
              <a:ln w="5715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1</m:t>
                      </m:r>
                    </m:oMath>
                  </m:oMathPara>
                </a14:m>
                <a:endPara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F297D668-A0D4-554C-ACB4-7FB84D61F5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094" y="455838"/>
                <a:ext cx="822341" cy="677108"/>
              </a:xfrm>
              <a:prstGeom prst="rect">
                <a:avLst/>
              </a:prstGeom>
              <a:blipFill>
                <a:blip r:embed="rId9"/>
                <a:stretch>
                  <a:fillRect l="-21212" r="-21212" b="-27778"/>
                </a:stretch>
              </a:blipFill>
              <a:ln w="571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6304524-8A81-B94A-9AF2-410200AEFA0E}"/>
                  </a:ext>
                </a:extLst>
              </p:cNvPr>
              <p:cNvSpPr txBox="1"/>
              <p:nvPr/>
            </p:nvSpPr>
            <p:spPr>
              <a:xfrm>
                <a:off x="3260557" y="3980261"/>
                <a:ext cx="312905" cy="430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6304524-8A81-B94A-9AF2-410200AEFA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0557" y="3980261"/>
                <a:ext cx="312905" cy="430888"/>
              </a:xfrm>
              <a:prstGeom prst="rect">
                <a:avLst/>
              </a:prstGeom>
              <a:blipFill>
                <a:blip r:embed="rId10"/>
                <a:stretch>
                  <a:fillRect l="-23077" r="-23077" b="-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4D765D6-1ADE-A349-828E-D7E8EFE0B6C0}"/>
                  </a:ext>
                </a:extLst>
              </p:cNvPr>
              <p:cNvSpPr txBox="1"/>
              <p:nvPr/>
            </p:nvSpPr>
            <p:spPr>
              <a:xfrm>
                <a:off x="2262851" y="1471826"/>
                <a:ext cx="327013" cy="430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4D765D6-1ADE-A349-828E-D7E8EFE0B6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2851" y="1471826"/>
                <a:ext cx="327013" cy="430888"/>
              </a:xfrm>
              <a:prstGeom prst="rect">
                <a:avLst/>
              </a:prstGeom>
              <a:blipFill>
                <a:blip r:embed="rId11"/>
                <a:stretch>
                  <a:fillRect l="-25926" r="-18519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4C4E8D8-22A7-EA42-966A-7614F6E3D6B6}"/>
                  </a:ext>
                </a:extLst>
              </p:cNvPr>
              <p:cNvSpPr txBox="1"/>
              <p:nvPr/>
            </p:nvSpPr>
            <p:spPr>
              <a:xfrm>
                <a:off x="5708337" y="2209718"/>
                <a:ext cx="312330" cy="430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4C4E8D8-22A7-EA42-966A-7614F6E3D6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8337" y="2209718"/>
                <a:ext cx="312330" cy="430888"/>
              </a:xfrm>
              <a:prstGeom prst="rect">
                <a:avLst/>
              </a:prstGeom>
              <a:blipFill>
                <a:blip r:embed="rId12"/>
                <a:stretch>
                  <a:fillRect l="-23077" r="-19231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Arc 31">
            <a:extLst>
              <a:ext uri="{FF2B5EF4-FFF2-40B4-BE49-F238E27FC236}">
                <a16:creationId xmlns:a16="http://schemas.microsoft.com/office/drawing/2014/main" id="{9D1A6F8D-4664-9F4C-8120-603C9891C9B6}"/>
              </a:ext>
            </a:extLst>
          </p:cNvPr>
          <p:cNvSpPr/>
          <p:nvPr/>
        </p:nvSpPr>
        <p:spPr>
          <a:xfrm rot="19420114">
            <a:off x="3189549" y="3667311"/>
            <a:ext cx="639761" cy="639761"/>
          </a:xfrm>
          <a:prstGeom prst="arc">
            <a:avLst>
              <a:gd name="adj1" fmla="val 17063083"/>
              <a:gd name="adj2" fmla="val 0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33" name="Arc 32">
            <a:extLst>
              <a:ext uri="{FF2B5EF4-FFF2-40B4-BE49-F238E27FC236}">
                <a16:creationId xmlns:a16="http://schemas.microsoft.com/office/drawing/2014/main" id="{1170149D-2A66-1347-A378-D31BE8D85AA7}"/>
              </a:ext>
            </a:extLst>
          </p:cNvPr>
          <p:cNvSpPr/>
          <p:nvPr/>
        </p:nvSpPr>
        <p:spPr>
          <a:xfrm rot="5938718">
            <a:off x="2331619" y="1448448"/>
            <a:ext cx="578417" cy="828449"/>
          </a:xfrm>
          <a:prstGeom prst="arc">
            <a:avLst>
              <a:gd name="adj1" fmla="val 16383086"/>
              <a:gd name="adj2" fmla="val 19742646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4C09D8B4-4BB5-5B4D-B890-EA95C5B25DF8}"/>
                  </a:ext>
                </a:extLst>
              </p:cNvPr>
              <p:cNvSpPr txBox="1"/>
              <p:nvPr/>
            </p:nvSpPr>
            <p:spPr>
              <a:xfrm>
                <a:off x="3362235" y="3264289"/>
                <a:ext cx="653832" cy="430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78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4C09D8B4-4BB5-5B4D-B890-EA95C5B25D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2235" y="3264289"/>
                <a:ext cx="653832" cy="430888"/>
              </a:xfrm>
              <a:prstGeom prst="rect">
                <a:avLst/>
              </a:prstGeom>
              <a:blipFill>
                <a:blip r:embed="rId13"/>
                <a:stretch>
                  <a:fillRect l="-11321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705934C5-7BB4-3D43-87D7-A3B0319ACFB7}"/>
                  </a:ext>
                </a:extLst>
              </p:cNvPr>
              <p:cNvSpPr txBox="1"/>
              <p:nvPr/>
            </p:nvSpPr>
            <p:spPr>
              <a:xfrm>
                <a:off x="2882459" y="2036590"/>
                <a:ext cx="653832" cy="430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52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705934C5-7BB4-3D43-87D7-A3B0319ACF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2459" y="2036590"/>
                <a:ext cx="653832" cy="430888"/>
              </a:xfrm>
              <a:prstGeom prst="rect">
                <a:avLst/>
              </a:prstGeom>
              <a:blipFill>
                <a:blip r:embed="rId14"/>
                <a:stretch>
                  <a:fillRect l="-13462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384A1F0A-1A33-F042-B16E-BEDE26AE61DC}"/>
              </a:ext>
            </a:extLst>
          </p:cNvPr>
          <p:cNvCxnSpPr>
            <a:cxnSpLocks/>
          </p:cNvCxnSpPr>
          <p:nvPr/>
        </p:nvCxnSpPr>
        <p:spPr>
          <a:xfrm>
            <a:off x="2513922" y="1947179"/>
            <a:ext cx="848313" cy="2085863"/>
          </a:xfrm>
          <a:prstGeom prst="straightConnector1">
            <a:avLst/>
          </a:prstGeom>
          <a:ln w="38100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FDC65153-1A3D-9747-A09C-BFCE955322F2}"/>
                  </a:ext>
                </a:extLst>
              </p:cNvPr>
              <p:cNvSpPr txBox="1"/>
              <p:nvPr/>
            </p:nvSpPr>
            <p:spPr>
              <a:xfrm rot="3519426">
                <a:off x="2333048" y="2844442"/>
                <a:ext cx="753155" cy="430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FDC65153-1A3D-9747-A09C-BFCE955322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3519426">
                <a:off x="2333048" y="2844442"/>
                <a:ext cx="753155" cy="430888"/>
              </a:xfrm>
              <a:prstGeom prst="rect">
                <a:avLst/>
              </a:prstGeom>
              <a:blipFill>
                <a:blip r:embed="rId15"/>
                <a:stretch>
                  <a:fillRect l="-8197" t="-5714" r="-1639"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CC866B0C-DB0E-9547-8EC9-DDCC4274F99A}"/>
                  </a:ext>
                </a:extLst>
              </p:cNvPr>
              <p:cNvSpPr txBox="1"/>
              <p:nvPr/>
            </p:nvSpPr>
            <p:spPr>
              <a:xfrm>
                <a:off x="8442604" y="3785260"/>
                <a:ext cx="340734" cy="430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CC866B0C-DB0E-9547-8EC9-DDCC4274F9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2604" y="3785260"/>
                <a:ext cx="340734" cy="430888"/>
              </a:xfrm>
              <a:prstGeom prst="rect">
                <a:avLst/>
              </a:prstGeom>
              <a:blipFill>
                <a:blip r:embed="rId16"/>
                <a:stretch>
                  <a:fillRect l="-21429" r="-17857" b="-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831B31A-2759-2543-8177-B97B0AE44093}"/>
                  </a:ext>
                </a:extLst>
              </p:cNvPr>
              <p:cNvSpPr txBox="1"/>
              <p:nvPr/>
            </p:nvSpPr>
            <p:spPr>
              <a:xfrm>
                <a:off x="7549625" y="1396733"/>
                <a:ext cx="320217" cy="430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831B31A-2759-2543-8177-B97B0AE440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9625" y="1396733"/>
                <a:ext cx="320217" cy="430888"/>
              </a:xfrm>
              <a:prstGeom prst="rect">
                <a:avLst/>
              </a:prstGeom>
              <a:blipFill>
                <a:blip r:embed="rId17"/>
                <a:stretch>
                  <a:fillRect l="-23077" r="-19231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F0846109-9071-A940-AA6C-4B77BC9A2DDC}"/>
                  </a:ext>
                </a:extLst>
              </p:cNvPr>
              <p:cNvSpPr txBox="1"/>
              <p:nvPr/>
            </p:nvSpPr>
            <p:spPr>
              <a:xfrm>
                <a:off x="10940221" y="1820650"/>
                <a:ext cx="315406" cy="430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F0846109-9071-A940-AA6C-4B77BC9A2D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40221" y="1820650"/>
                <a:ext cx="315406" cy="430888"/>
              </a:xfrm>
              <a:prstGeom prst="rect">
                <a:avLst/>
              </a:prstGeom>
              <a:blipFill>
                <a:blip r:embed="rId18"/>
                <a:stretch>
                  <a:fillRect l="-26923" r="-19231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Arc 41">
            <a:extLst>
              <a:ext uri="{FF2B5EF4-FFF2-40B4-BE49-F238E27FC236}">
                <a16:creationId xmlns:a16="http://schemas.microsoft.com/office/drawing/2014/main" id="{2AFFDA46-8A35-664E-883C-80083E10F67A}"/>
              </a:ext>
            </a:extLst>
          </p:cNvPr>
          <p:cNvSpPr/>
          <p:nvPr/>
        </p:nvSpPr>
        <p:spPr>
          <a:xfrm rot="19420114">
            <a:off x="8442329" y="3530486"/>
            <a:ext cx="639761" cy="639761"/>
          </a:xfrm>
          <a:prstGeom prst="arc">
            <a:avLst>
              <a:gd name="adj1" fmla="val 17038334"/>
              <a:gd name="adj2" fmla="val 17800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43" name="Arc 42">
            <a:extLst>
              <a:ext uri="{FF2B5EF4-FFF2-40B4-BE49-F238E27FC236}">
                <a16:creationId xmlns:a16="http://schemas.microsoft.com/office/drawing/2014/main" id="{3BF8A38E-FF79-1647-81E5-5B79B45E402F}"/>
              </a:ext>
            </a:extLst>
          </p:cNvPr>
          <p:cNvSpPr/>
          <p:nvPr/>
        </p:nvSpPr>
        <p:spPr>
          <a:xfrm rot="5938718">
            <a:off x="7555309" y="1324999"/>
            <a:ext cx="633451" cy="796828"/>
          </a:xfrm>
          <a:prstGeom prst="arc">
            <a:avLst>
              <a:gd name="adj1" fmla="val 16560232"/>
              <a:gd name="adj2" fmla="val 19803401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AF41A47A-1AEB-7C45-8043-0322F687453A}"/>
                  </a:ext>
                </a:extLst>
              </p:cNvPr>
              <p:cNvSpPr txBox="1"/>
              <p:nvPr/>
            </p:nvSpPr>
            <p:spPr>
              <a:xfrm>
                <a:off x="8664844" y="3010487"/>
                <a:ext cx="653832" cy="430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78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AF41A47A-1AEB-7C45-8043-0322F68745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4844" y="3010487"/>
                <a:ext cx="653832" cy="430888"/>
              </a:xfrm>
              <a:prstGeom prst="rect">
                <a:avLst/>
              </a:prstGeom>
              <a:blipFill>
                <a:blip r:embed="rId19"/>
                <a:stretch>
                  <a:fillRect l="-13462" b="-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0E1EAF32-3273-8E43-BBF9-C6656615F810}"/>
                  </a:ext>
                </a:extLst>
              </p:cNvPr>
              <p:cNvSpPr txBox="1"/>
              <p:nvPr/>
            </p:nvSpPr>
            <p:spPr>
              <a:xfrm>
                <a:off x="8190599" y="2004318"/>
                <a:ext cx="653832" cy="430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52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0E1EAF32-3273-8E43-BBF9-C6656615F8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0599" y="2004318"/>
                <a:ext cx="653832" cy="430888"/>
              </a:xfrm>
              <a:prstGeom prst="rect">
                <a:avLst/>
              </a:prstGeom>
              <a:blipFill>
                <a:blip r:embed="rId20"/>
                <a:stretch>
                  <a:fillRect l="-15385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AED5160E-A3AC-4045-BE23-AB65C0ED373F}"/>
                  </a:ext>
                </a:extLst>
              </p:cNvPr>
              <p:cNvSpPr txBox="1"/>
              <p:nvPr/>
            </p:nvSpPr>
            <p:spPr>
              <a:xfrm rot="19584952">
                <a:off x="9708659" y="3119628"/>
                <a:ext cx="753154" cy="430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AED5160E-A3AC-4045-BE23-AB65C0ED37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584952">
                <a:off x="9708659" y="3119628"/>
                <a:ext cx="753154" cy="430888"/>
              </a:xfrm>
              <a:prstGeom prst="rect">
                <a:avLst/>
              </a:prstGeom>
              <a:blipFill>
                <a:blip r:embed="rId21"/>
                <a:stretch>
                  <a:fillRect l="-4286" t="-1587" r="-7143" b="-79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52267AD4-4588-4143-B022-848150A5F8C3}"/>
              </a:ext>
            </a:extLst>
          </p:cNvPr>
          <p:cNvCxnSpPr>
            <a:cxnSpLocks/>
          </p:cNvCxnSpPr>
          <p:nvPr/>
        </p:nvCxnSpPr>
        <p:spPr>
          <a:xfrm flipH="1">
            <a:off x="8796977" y="2374392"/>
            <a:ext cx="2249091" cy="1609222"/>
          </a:xfrm>
          <a:prstGeom prst="straightConnector1">
            <a:avLst/>
          </a:prstGeom>
          <a:ln w="38100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Freeform 37">
            <a:extLst>
              <a:ext uri="{FF2B5EF4-FFF2-40B4-BE49-F238E27FC236}">
                <a16:creationId xmlns:a16="http://schemas.microsoft.com/office/drawing/2014/main" id="{10F48268-9896-3841-859A-2070ABA640B9}"/>
              </a:ext>
            </a:extLst>
          </p:cNvPr>
          <p:cNvSpPr/>
          <p:nvPr/>
        </p:nvSpPr>
        <p:spPr>
          <a:xfrm rot="1354293">
            <a:off x="7545505" y="1631895"/>
            <a:ext cx="3053030" cy="2271158"/>
          </a:xfrm>
          <a:custGeom>
            <a:avLst/>
            <a:gdLst>
              <a:gd name="connsiteX0" fmla="*/ 0 w 2026508"/>
              <a:gd name="connsiteY0" fmla="*/ 420130 h 1507525"/>
              <a:gd name="connsiteX1" fmla="*/ 1099751 w 2026508"/>
              <a:gd name="connsiteY1" fmla="*/ 1507525 h 1507525"/>
              <a:gd name="connsiteX2" fmla="*/ 2026508 w 2026508"/>
              <a:gd name="connsiteY2" fmla="*/ 0 h 1507525"/>
              <a:gd name="connsiteX3" fmla="*/ 0 w 2026508"/>
              <a:gd name="connsiteY3" fmla="*/ 420130 h 1507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6508" h="1507525">
                <a:moveTo>
                  <a:pt x="0" y="420130"/>
                </a:moveTo>
                <a:lnTo>
                  <a:pt x="1099751" y="1507525"/>
                </a:lnTo>
                <a:lnTo>
                  <a:pt x="2026508" y="0"/>
                </a:lnTo>
                <a:lnTo>
                  <a:pt x="0" y="42013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1BAD24A4-7CAA-CA42-A9D2-EE6AF4F12BD4}"/>
              </a:ext>
            </a:extLst>
          </p:cNvPr>
          <p:cNvSpPr/>
          <p:nvPr/>
        </p:nvSpPr>
        <p:spPr>
          <a:xfrm rot="1354293">
            <a:off x="2290974" y="1765984"/>
            <a:ext cx="3053030" cy="2271158"/>
          </a:xfrm>
          <a:custGeom>
            <a:avLst/>
            <a:gdLst>
              <a:gd name="connsiteX0" fmla="*/ 0 w 2026508"/>
              <a:gd name="connsiteY0" fmla="*/ 420130 h 1507525"/>
              <a:gd name="connsiteX1" fmla="*/ 1099751 w 2026508"/>
              <a:gd name="connsiteY1" fmla="*/ 1507525 h 1507525"/>
              <a:gd name="connsiteX2" fmla="*/ 2026508 w 2026508"/>
              <a:gd name="connsiteY2" fmla="*/ 0 h 1507525"/>
              <a:gd name="connsiteX3" fmla="*/ 0 w 2026508"/>
              <a:gd name="connsiteY3" fmla="*/ 420130 h 1507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6508" h="1507525">
                <a:moveTo>
                  <a:pt x="0" y="420130"/>
                </a:moveTo>
                <a:lnTo>
                  <a:pt x="1099751" y="1507525"/>
                </a:lnTo>
                <a:lnTo>
                  <a:pt x="2026508" y="0"/>
                </a:lnTo>
                <a:lnTo>
                  <a:pt x="0" y="42013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598371F5-7891-6245-974E-BA0753999C8D}"/>
                  </a:ext>
                </a:extLst>
              </p:cNvPr>
              <p:cNvSpPr txBox="1"/>
              <p:nvPr/>
            </p:nvSpPr>
            <p:spPr>
              <a:xfrm>
                <a:off x="1596455" y="400076"/>
                <a:ext cx="10138866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𝐴𝑟𝑒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𝑡𝑟𝑖𝑎𝑛𝑔𝑙𝑒𝑠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𝐴𝐵𝐶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𝑎𝑛𝑑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𝐷𝐸𝐹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𝑐𝑜𝑛𝑔𝑟𝑢𝑒𝑛𝑡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?</m:t>
                      </m:r>
                    </m:oMath>
                  </m:oMathPara>
                </a14:m>
                <a:endPara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598371F5-7891-6245-974E-BA0753999C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6455" y="400076"/>
                <a:ext cx="10138866" cy="677108"/>
              </a:xfrm>
              <a:prstGeom prst="rect">
                <a:avLst/>
              </a:prstGeom>
              <a:blipFill>
                <a:blip r:embed="rId22"/>
                <a:stretch>
                  <a:fillRect l="-750" t="-9259" r="-750" b="-370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9" name="Rounded Rectangle 48">
                <a:extLst>
                  <a:ext uri="{FF2B5EF4-FFF2-40B4-BE49-F238E27FC236}">
                    <a16:creationId xmlns:a16="http://schemas.microsoft.com/office/drawing/2014/main" id="{2D5D968F-D097-0247-8730-8401C123473D}"/>
                  </a:ext>
                </a:extLst>
              </p:cNvPr>
              <p:cNvSpPr/>
              <p:nvPr/>
            </p:nvSpPr>
            <p:spPr>
              <a:xfrm>
                <a:off x="9799320" y="5699210"/>
                <a:ext cx="2041617" cy="733343"/>
              </a:xfrm>
              <a:prstGeom prst="roundRect">
                <a:avLst>
                  <a:gd name="adj" fmla="val 21861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𝑆𝑜𝑚𝑒𝑡𝑖𝑚𝑒𝑠</m:t>
                      </m:r>
                    </m:oMath>
                  </m:oMathPara>
                </a14:m>
                <a:endParaRPr kumimoji="0" lang="en-GB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49" name="Rounded Rectangle 48">
                <a:extLst>
                  <a:ext uri="{FF2B5EF4-FFF2-40B4-BE49-F238E27FC236}">
                    <a16:creationId xmlns:a16="http://schemas.microsoft.com/office/drawing/2014/main" id="{2D5D968F-D097-0247-8730-8401C123473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9320" y="5699210"/>
                <a:ext cx="2041617" cy="733343"/>
              </a:xfrm>
              <a:prstGeom prst="roundRect">
                <a:avLst>
                  <a:gd name="adj" fmla="val 21861"/>
                </a:avLst>
              </a:prstGeom>
              <a:blipFill>
                <a:blip r:embed="rId23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35867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ounded Rectangle 76">
            <a:extLst>
              <a:ext uri="{FF2B5EF4-FFF2-40B4-BE49-F238E27FC236}">
                <a16:creationId xmlns:a16="http://schemas.microsoft.com/office/drawing/2014/main" id="{3930211A-FD87-4641-B615-80DF71058A7E}"/>
              </a:ext>
            </a:extLst>
          </p:cNvPr>
          <p:cNvSpPr/>
          <p:nvPr/>
        </p:nvSpPr>
        <p:spPr>
          <a:xfrm>
            <a:off x="215900" y="255156"/>
            <a:ext cx="11747500" cy="6332680"/>
          </a:xfrm>
          <a:prstGeom prst="roundRect">
            <a:avLst>
              <a:gd name="adj" fmla="val 5346"/>
            </a:avLst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306FE46A-5765-7A46-9E26-0035D0F1CB75}"/>
                  </a:ext>
                </a:extLst>
              </p:cNvPr>
              <p:cNvSpPr txBox="1"/>
              <p:nvPr/>
            </p:nvSpPr>
            <p:spPr>
              <a:xfrm>
                <a:off x="4765006" y="-2341407"/>
                <a:ext cx="4220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35</m:t>
                          </m:r>
                        </m:e>
                        <m:sup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306FE46A-5765-7A46-9E26-0035D0F1CB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5006" y="-2341407"/>
                <a:ext cx="422039" cy="276999"/>
              </a:xfrm>
              <a:prstGeom prst="rect">
                <a:avLst/>
              </a:prstGeom>
              <a:blipFill>
                <a:blip r:embed="rId4"/>
                <a:stretch>
                  <a:fillRect l="-14706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F297D668-A0D4-554C-ACB4-7FB84D61F52A}"/>
                  </a:ext>
                </a:extLst>
              </p:cNvPr>
              <p:cNvSpPr txBox="1"/>
              <p:nvPr/>
            </p:nvSpPr>
            <p:spPr>
              <a:xfrm>
                <a:off x="487094" y="455838"/>
                <a:ext cx="822341" cy="677108"/>
              </a:xfrm>
              <a:prstGeom prst="rect">
                <a:avLst/>
              </a:prstGeom>
              <a:noFill/>
              <a:ln w="5715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</m:oMath>
                  </m:oMathPara>
                </a14:m>
                <a:endPara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F297D668-A0D4-554C-ACB4-7FB84D61F5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094" y="455838"/>
                <a:ext cx="822341" cy="677108"/>
              </a:xfrm>
              <a:prstGeom prst="rect">
                <a:avLst/>
              </a:prstGeom>
              <a:blipFill>
                <a:blip r:embed="rId5"/>
                <a:stretch>
                  <a:fillRect l="-21212" r="-21212" b="-27778"/>
                </a:stretch>
              </a:blipFill>
              <a:ln w="571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138C8AB0-1BB4-2946-8C1A-C1DED7EFEEBE}"/>
                  </a:ext>
                </a:extLst>
              </p:cNvPr>
              <p:cNvSpPr txBox="1"/>
              <p:nvPr/>
            </p:nvSpPr>
            <p:spPr>
              <a:xfrm>
                <a:off x="3260557" y="3980261"/>
                <a:ext cx="312905" cy="430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138C8AB0-1BB4-2946-8C1A-C1DED7EFEE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0557" y="3980261"/>
                <a:ext cx="312905" cy="430888"/>
              </a:xfrm>
              <a:prstGeom prst="rect">
                <a:avLst/>
              </a:prstGeom>
              <a:blipFill>
                <a:blip r:embed="rId6"/>
                <a:stretch>
                  <a:fillRect l="-23077" r="-23077" b="-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01DCEECB-3B9D-CD43-B29A-391F0501E81D}"/>
                  </a:ext>
                </a:extLst>
              </p:cNvPr>
              <p:cNvSpPr txBox="1"/>
              <p:nvPr/>
            </p:nvSpPr>
            <p:spPr>
              <a:xfrm>
                <a:off x="2262851" y="1471826"/>
                <a:ext cx="327013" cy="430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01DCEECB-3B9D-CD43-B29A-391F0501E8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2851" y="1471826"/>
                <a:ext cx="327013" cy="430888"/>
              </a:xfrm>
              <a:prstGeom prst="rect">
                <a:avLst/>
              </a:prstGeom>
              <a:blipFill>
                <a:blip r:embed="rId7"/>
                <a:stretch>
                  <a:fillRect l="-25926" r="-18519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4DEFB58E-DA16-8645-B44E-7B58D2163E84}"/>
                  </a:ext>
                </a:extLst>
              </p:cNvPr>
              <p:cNvSpPr txBox="1"/>
              <p:nvPr/>
            </p:nvSpPr>
            <p:spPr>
              <a:xfrm>
                <a:off x="5708337" y="2209718"/>
                <a:ext cx="312330" cy="430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4DEFB58E-DA16-8645-B44E-7B58D2163E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8337" y="2209718"/>
                <a:ext cx="312330" cy="430888"/>
              </a:xfrm>
              <a:prstGeom prst="rect">
                <a:avLst/>
              </a:prstGeom>
              <a:blipFill>
                <a:blip r:embed="rId8"/>
                <a:stretch>
                  <a:fillRect l="-23077" r="-19231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Arc 70">
            <a:extLst>
              <a:ext uri="{FF2B5EF4-FFF2-40B4-BE49-F238E27FC236}">
                <a16:creationId xmlns:a16="http://schemas.microsoft.com/office/drawing/2014/main" id="{F6591D2E-FEA6-7B42-B4D4-17BFEAA5EC7F}"/>
              </a:ext>
            </a:extLst>
          </p:cNvPr>
          <p:cNvSpPr/>
          <p:nvPr/>
        </p:nvSpPr>
        <p:spPr>
          <a:xfrm rot="19420114">
            <a:off x="3189549" y="3667311"/>
            <a:ext cx="639761" cy="639761"/>
          </a:xfrm>
          <a:prstGeom prst="arc">
            <a:avLst>
              <a:gd name="adj1" fmla="val 17063083"/>
              <a:gd name="adj2" fmla="val 0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72" name="Arc 71">
            <a:extLst>
              <a:ext uri="{FF2B5EF4-FFF2-40B4-BE49-F238E27FC236}">
                <a16:creationId xmlns:a16="http://schemas.microsoft.com/office/drawing/2014/main" id="{24938099-218F-7A48-8AF6-8A8F97F3D824}"/>
              </a:ext>
            </a:extLst>
          </p:cNvPr>
          <p:cNvSpPr/>
          <p:nvPr/>
        </p:nvSpPr>
        <p:spPr>
          <a:xfrm rot="5938718">
            <a:off x="2331619" y="1448448"/>
            <a:ext cx="578417" cy="828449"/>
          </a:xfrm>
          <a:prstGeom prst="arc">
            <a:avLst>
              <a:gd name="adj1" fmla="val 16383086"/>
              <a:gd name="adj2" fmla="val 19742646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679AD1F8-85D8-174A-9027-00E6E6138F40}"/>
                  </a:ext>
                </a:extLst>
              </p:cNvPr>
              <p:cNvSpPr txBox="1"/>
              <p:nvPr/>
            </p:nvSpPr>
            <p:spPr>
              <a:xfrm>
                <a:off x="3362235" y="3264289"/>
                <a:ext cx="653832" cy="430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78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679AD1F8-85D8-174A-9027-00E6E6138F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2235" y="3264289"/>
                <a:ext cx="653832" cy="430888"/>
              </a:xfrm>
              <a:prstGeom prst="rect">
                <a:avLst/>
              </a:prstGeom>
              <a:blipFill>
                <a:blip r:embed="rId9"/>
                <a:stretch>
                  <a:fillRect l="-11321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918F81EF-182C-A249-AF02-24194874CA26}"/>
                  </a:ext>
                </a:extLst>
              </p:cNvPr>
              <p:cNvSpPr txBox="1"/>
              <p:nvPr/>
            </p:nvSpPr>
            <p:spPr>
              <a:xfrm>
                <a:off x="2882459" y="2036590"/>
                <a:ext cx="65383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51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918F81EF-182C-A249-AF02-24194874CA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2459" y="2036590"/>
                <a:ext cx="653833" cy="430887"/>
              </a:xfrm>
              <a:prstGeom prst="rect">
                <a:avLst/>
              </a:prstGeom>
              <a:blipFill>
                <a:blip r:embed="rId10"/>
                <a:stretch>
                  <a:fillRect l="-13462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FDF32CEA-98B7-6D45-BFFE-D5AA23E2B976}"/>
              </a:ext>
            </a:extLst>
          </p:cNvPr>
          <p:cNvCxnSpPr>
            <a:cxnSpLocks/>
          </p:cNvCxnSpPr>
          <p:nvPr/>
        </p:nvCxnSpPr>
        <p:spPr>
          <a:xfrm>
            <a:off x="2513922" y="1947179"/>
            <a:ext cx="848313" cy="2085863"/>
          </a:xfrm>
          <a:prstGeom prst="straightConnector1">
            <a:avLst/>
          </a:prstGeom>
          <a:ln w="38100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CA095816-8EB8-D840-B6C2-62707FCB07A4}"/>
                  </a:ext>
                </a:extLst>
              </p:cNvPr>
              <p:cNvSpPr txBox="1"/>
              <p:nvPr/>
            </p:nvSpPr>
            <p:spPr>
              <a:xfrm rot="3519426">
                <a:off x="2333048" y="2844442"/>
                <a:ext cx="753155" cy="430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CA095816-8EB8-D840-B6C2-62707FCB07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3519426">
                <a:off x="2333048" y="2844442"/>
                <a:ext cx="753155" cy="430888"/>
              </a:xfrm>
              <a:prstGeom prst="rect">
                <a:avLst/>
              </a:prstGeom>
              <a:blipFill>
                <a:blip r:embed="rId11"/>
                <a:stretch>
                  <a:fillRect l="-8197" t="-5714" r="-1639"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45C1B354-4330-AA4A-B0AC-DFA6F58F1C8E}"/>
                  </a:ext>
                </a:extLst>
              </p:cNvPr>
              <p:cNvSpPr txBox="1"/>
              <p:nvPr/>
            </p:nvSpPr>
            <p:spPr>
              <a:xfrm>
                <a:off x="8442604" y="3785260"/>
                <a:ext cx="340734" cy="430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45C1B354-4330-AA4A-B0AC-DFA6F58F1C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2604" y="3785260"/>
                <a:ext cx="340734" cy="430888"/>
              </a:xfrm>
              <a:prstGeom prst="rect">
                <a:avLst/>
              </a:prstGeom>
              <a:blipFill>
                <a:blip r:embed="rId12"/>
                <a:stretch>
                  <a:fillRect l="-21429" r="-17857" b="-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E87C3136-981F-2A46-879D-BB9ABEA727A7}"/>
                  </a:ext>
                </a:extLst>
              </p:cNvPr>
              <p:cNvSpPr txBox="1"/>
              <p:nvPr/>
            </p:nvSpPr>
            <p:spPr>
              <a:xfrm>
                <a:off x="7549625" y="1396733"/>
                <a:ext cx="320217" cy="430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E87C3136-981F-2A46-879D-BB9ABEA727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9625" y="1396733"/>
                <a:ext cx="320217" cy="430888"/>
              </a:xfrm>
              <a:prstGeom prst="rect">
                <a:avLst/>
              </a:prstGeom>
              <a:blipFill>
                <a:blip r:embed="rId13"/>
                <a:stretch>
                  <a:fillRect l="-23077" r="-19231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9DACADCE-6060-B241-BC32-FDA6ACFCE26F}"/>
                  </a:ext>
                </a:extLst>
              </p:cNvPr>
              <p:cNvSpPr txBox="1"/>
              <p:nvPr/>
            </p:nvSpPr>
            <p:spPr>
              <a:xfrm>
                <a:off x="10940221" y="1820650"/>
                <a:ext cx="315406" cy="430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9DACADCE-6060-B241-BC32-FDA6ACFCE2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40221" y="1820650"/>
                <a:ext cx="315406" cy="430888"/>
              </a:xfrm>
              <a:prstGeom prst="rect">
                <a:avLst/>
              </a:prstGeom>
              <a:blipFill>
                <a:blip r:embed="rId14"/>
                <a:stretch>
                  <a:fillRect l="-26923" r="-19231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Arc 80">
            <a:extLst>
              <a:ext uri="{FF2B5EF4-FFF2-40B4-BE49-F238E27FC236}">
                <a16:creationId xmlns:a16="http://schemas.microsoft.com/office/drawing/2014/main" id="{2EA51F9A-EEC7-3E43-AF24-5688F85E18CB}"/>
              </a:ext>
            </a:extLst>
          </p:cNvPr>
          <p:cNvSpPr/>
          <p:nvPr/>
        </p:nvSpPr>
        <p:spPr>
          <a:xfrm rot="19420114">
            <a:off x="8442329" y="3530486"/>
            <a:ext cx="639761" cy="639761"/>
          </a:xfrm>
          <a:prstGeom prst="arc">
            <a:avLst>
              <a:gd name="adj1" fmla="val 17038334"/>
              <a:gd name="adj2" fmla="val 17800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82" name="Arc 81">
            <a:extLst>
              <a:ext uri="{FF2B5EF4-FFF2-40B4-BE49-F238E27FC236}">
                <a16:creationId xmlns:a16="http://schemas.microsoft.com/office/drawing/2014/main" id="{24524DF8-13AD-4A42-B0D5-1F82BC8C1D40}"/>
              </a:ext>
            </a:extLst>
          </p:cNvPr>
          <p:cNvSpPr/>
          <p:nvPr/>
        </p:nvSpPr>
        <p:spPr>
          <a:xfrm rot="5938718">
            <a:off x="7555309" y="1324999"/>
            <a:ext cx="633451" cy="796828"/>
          </a:xfrm>
          <a:prstGeom prst="arc">
            <a:avLst>
              <a:gd name="adj1" fmla="val 16560232"/>
              <a:gd name="adj2" fmla="val 19803401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B33C27B9-FE3F-944B-BF28-1B661A9F5DC5}"/>
                  </a:ext>
                </a:extLst>
              </p:cNvPr>
              <p:cNvSpPr txBox="1"/>
              <p:nvPr/>
            </p:nvSpPr>
            <p:spPr>
              <a:xfrm>
                <a:off x="8664844" y="3010487"/>
                <a:ext cx="653832" cy="430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78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B33C27B9-FE3F-944B-BF28-1B661A9F5D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4844" y="3010487"/>
                <a:ext cx="653832" cy="430888"/>
              </a:xfrm>
              <a:prstGeom prst="rect">
                <a:avLst/>
              </a:prstGeom>
              <a:blipFill>
                <a:blip r:embed="rId15"/>
                <a:stretch>
                  <a:fillRect l="-13462" b="-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8F0B3598-CB8A-1F48-A967-720C9A143C21}"/>
                  </a:ext>
                </a:extLst>
              </p:cNvPr>
              <p:cNvSpPr txBox="1"/>
              <p:nvPr/>
            </p:nvSpPr>
            <p:spPr>
              <a:xfrm>
                <a:off x="8190599" y="2004318"/>
                <a:ext cx="65383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51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8F0B3598-CB8A-1F48-A967-720C9A143C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0599" y="2004318"/>
                <a:ext cx="653833" cy="430887"/>
              </a:xfrm>
              <a:prstGeom prst="rect">
                <a:avLst/>
              </a:prstGeom>
              <a:blipFill>
                <a:blip r:embed="rId16"/>
                <a:stretch>
                  <a:fillRect l="-15385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865ADF71-49BF-0447-A9DE-23144A1E30C5}"/>
                  </a:ext>
                </a:extLst>
              </p:cNvPr>
              <p:cNvSpPr txBox="1"/>
              <p:nvPr/>
            </p:nvSpPr>
            <p:spPr>
              <a:xfrm rot="19584952">
                <a:off x="9678179" y="3089148"/>
                <a:ext cx="753154" cy="430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865ADF71-49BF-0447-A9DE-23144A1E30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584952">
                <a:off x="9678179" y="3089148"/>
                <a:ext cx="753154" cy="430888"/>
              </a:xfrm>
              <a:prstGeom prst="rect">
                <a:avLst/>
              </a:prstGeom>
              <a:blipFill>
                <a:blip r:embed="rId17"/>
                <a:stretch>
                  <a:fillRect l="-5714" t="-1613" r="-7143"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433853E4-BAC4-894F-8605-9F1540A74A7F}"/>
              </a:ext>
            </a:extLst>
          </p:cNvPr>
          <p:cNvCxnSpPr>
            <a:cxnSpLocks/>
          </p:cNvCxnSpPr>
          <p:nvPr/>
        </p:nvCxnSpPr>
        <p:spPr>
          <a:xfrm flipH="1">
            <a:off x="8796977" y="2374392"/>
            <a:ext cx="2249091" cy="1609222"/>
          </a:xfrm>
          <a:prstGeom prst="straightConnector1">
            <a:avLst/>
          </a:prstGeom>
          <a:ln w="38100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Freeform 86">
            <a:extLst>
              <a:ext uri="{FF2B5EF4-FFF2-40B4-BE49-F238E27FC236}">
                <a16:creationId xmlns:a16="http://schemas.microsoft.com/office/drawing/2014/main" id="{9629EDDC-21D8-E848-8D24-9FDCF4262E1D}"/>
              </a:ext>
            </a:extLst>
          </p:cNvPr>
          <p:cNvSpPr/>
          <p:nvPr/>
        </p:nvSpPr>
        <p:spPr>
          <a:xfrm rot="1354293">
            <a:off x="7545505" y="1631895"/>
            <a:ext cx="3053030" cy="2271158"/>
          </a:xfrm>
          <a:custGeom>
            <a:avLst/>
            <a:gdLst>
              <a:gd name="connsiteX0" fmla="*/ 0 w 2026508"/>
              <a:gd name="connsiteY0" fmla="*/ 420130 h 1507525"/>
              <a:gd name="connsiteX1" fmla="*/ 1099751 w 2026508"/>
              <a:gd name="connsiteY1" fmla="*/ 1507525 h 1507525"/>
              <a:gd name="connsiteX2" fmla="*/ 2026508 w 2026508"/>
              <a:gd name="connsiteY2" fmla="*/ 0 h 1507525"/>
              <a:gd name="connsiteX3" fmla="*/ 0 w 2026508"/>
              <a:gd name="connsiteY3" fmla="*/ 420130 h 1507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6508" h="1507525">
                <a:moveTo>
                  <a:pt x="0" y="420130"/>
                </a:moveTo>
                <a:lnTo>
                  <a:pt x="1099751" y="1507525"/>
                </a:lnTo>
                <a:lnTo>
                  <a:pt x="2026508" y="0"/>
                </a:lnTo>
                <a:lnTo>
                  <a:pt x="0" y="42013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88" name="Freeform 87">
            <a:extLst>
              <a:ext uri="{FF2B5EF4-FFF2-40B4-BE49-F238E27FC236}">
                <a16:creationId xmlns:a16="http://schemas.microsoft.com/office/drawing/2014/main" id="{BA2F5AD7-12F7-C747-8EB2-62860C969D78}"/>
              </a:ext>
            </a:extLst>
          </p:cNvPr>
          <p:cNvSpPr/>
          <p:nvPr/>
        </p:nvSpPr>
        <p:spPr>
          <a:xfrm rot="1354293">
            <a:off x="2290974" y="1765984"/>
            <a:ext cx="3053030" cy="2271158"/>
          </a:xfrm>
          <a:custGeom>
            <a:avLst/>
            <a:gdLst>
              <a:gd name="connsiteX0" fmla="*/ 0 w 2026508"/>
              <a:gd name="connsiteY0" fmla="*/ 420130 h 1507525"/>
              <a:gd name="connsiteX1" fmla="*/ 1099751 w 2026508"/>
              <a:gd name="connsiteY1" fmla="*/ 1507525 h 1507525"/>
              <a:gd name="connsiteX2" fmla="*/ 2026508 w 2026508"/>
              <a:gd name="connsiteY2" fmla="*/ 0 h 1507525"/>
              <a:gd name="connsiteX3" fmla="*/ 0 w 2026508"/>
              <a:gd name="connsiteY3" fmla="*/ 420130 h 1507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6508" h="1507525">
                <a:moveTo>
                  <a:pt x="0" y="420130"/>
                </a:moveTo>
                <a:lnTo>
                  <a:pt x="1099751" y="1507525"/>
                </a:lnTo>
                <a:lnTo>
                  <a:pt x="2026508" y="0"/>
                </a:lnTo>
                <a:lnTo>
                  <a:pt x="0" y="42013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7C7AB468-8228-4B43-90B7-30CC0D64B95C}"/>
                  </a:ext>
                </a:extLst>
              </p:cNvPr>
              <p:cNvSpPr txBox="1"/>
              <p:nvPr/>
            </p:nvSpPr>
            <p:spPr>
              <a:xfrm>
                <a:off x="1596455" y="400076"/>
                <a:ext cx="10138866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𝐴𝑟𝑒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𝑡𝑟𝑖𝑎𝑛𝑔𝑙𝑒𝑠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𝐴𝐵𝐶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𝑎𝑛𝑑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𝐷𝐸𝐹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𝑐𝑜𝑛𝑔𝑟𝑢𝑒𝑛𝑡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?</m:t>
                      </m:r>
                    </m:oMath>
                  </m:oMathPara>
                </a14:m>
                <a:endPara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7C7AB468-8228-4B43-90B7-30CC0D64B9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6455" y="400076"/>
                <a:ext cx="10138866" cy="677108"/>
              </a:xfrm>
              <a:prstGeom prst="rect">
                <a:avLst/>
              </a:prstGeom>
              <a:blipFill>
                <a:blip r:embed="rId18"/>
                <a:stretch>
                  <a:fillRect l="-750" t="-9259" r="-750" b="-370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4" name="Group 93">
            <a:extLst>
              <a:ext uri="{FF2B5EF4-FFF2-40B4-BE49-F238E27FC236}">
                <a16:creationId xmlns:a16="http://schemas.microsoft.com/office/drawing/2014/main" id="{CA1BC7BF-FA84-3046-87F9-84566462E643}"/>
              </a:ext>
            </a:extLst>
          </p:cNvPr>
          <p:cNvGrpSpPr/>
          <p:nvPr/>
        </p:nvGrpSpPr>
        <p:grpSpPr>
          <a:xfrm>
            <a:off x="5294061" y="5699210"/>
            <a:ext cx="4382796" cy="764061"/>
            <a:chOff x="1938577" y="2847012"/>
            <a:chExt cx="5511635" cy="1500000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95" name="Rounded Rectangle 94">
                  <a:extLst>
                    <a:ext uri="{FF2B5EF4-FFF2-40B4-BE49-F238E27FC236}">
                      <a16:creationId xmlns:a16="http://schemas.microsoft.com/office/drawing/2014/main" id="{8B98B402-A863-6B42-BD9A-B5A9FF81248D}"/>
                    </a:ext>
                  </a:extLst>
                </p:cNvPr>
                <p:cNvSpPr/>
                <p:nvPr/>
              </p:nvSpPr>
              <p:spPr>
                <a:xfrm>
                  <a:off x="1938577" y="2847012"/>
                  <a:ext cx="2654300" cy="1500000"/>
                </a:xfrm>
                <a:prstGeom prst="roundRect">
                  <a:avLst>
                    <a:gd name="adj" fmla="val 21861"/>
                  </a:avLst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571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𝑌𝑒𝑠</m:t>
                        </m:r>
                      </m:oMath>
                    </m:oMathPara>
                  </a14:m>
                  <a:endParaRPr kumimoji="0" lang="en-GB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endParaRPr>
                </a:p>
              </p:txBody>
            </p:sp>
          </mc:Choice>
          <mc:Fallback>
            <p:sp>
              <p:nvSpPr>
                <p:cNvPr id="95" name="Rounded Rectangle 94">
                  <a:extLst>
                    <a:ext uri="{FF2B5EF4-FFF2-40B4-BE49-F238E27FC236}">
                      <a16:creationId xmlns:a16="http://schemas.microsoft.com/office/drawing/2014/main" id="{8B98B402-A863-6B42-BD9A-B5A9FF81248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38577" y="2847012"/>
                  <a:ext cx="2654300" cy="1500000"/>
                </a:xfrm>
                <a:prstGeom prst="roundRect">
                  <a:avLst>
                    <a:gd name="adj" fmla="val 21861"/>
                  </a:avLst>
                </a:prstGeom>
                <a:blipFill>
                  <a:blip r:embed="rId19"/>
                  <a:stretch>
                    <a:fillRect/>
                  </a:stretch>
                </a:blipFill>
                <a:ln w="571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96" name="Rounded Rectangle 95">
                  <a:extLst>
                    <a:ext uri="{FF2B5EF4-FFF2-40B4-BE49-F238E27FC236}">
                      <a16:creationId xmlns:a16="http://schemas.microsoft.com/office/drawing/2014/main" id="{3AB550AB-B8F9-5548-B3DA-26E29BF49947}"/>
                    </a:ext>
                  </a:extLst>
                </p:cNvPr>
                <p:cNvSpPr/>
                <p:nvPr/>
              </p:nvSpPr>
              <p:spPr>
                <a:xfrm>
                  <a:off x="4795912" y="2847012"/>
                  <a:ext cx="2654300" cy="1459215"/>
                </a:xfrm>
                <a:prstGeom prst="roundRect">
                  <a:avLst>
                    <a:gd name="adj" fmla="val 21861"/>
                  </a:avLst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571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𝑁𝑜</m:t>
                        </m:r>
                      </m:oMath>
                    </m:oMathPara>
                  </a14:m>
                  <a:endParaRPr kumimoji="0" lang="en-GB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endParaRPr>
                </a:p>
              </p:txBody>
            </p:sp>
          </mc:Choice>
          <mc:Fallback>
            <p:sp>
              <p:nvSpPr>
                <p:cNvPr id="96" name="Rounded Rectangle 95">
                  <a:extLst>
                    <a:ext uri="{FF2B5EF4-FFF2-40B4-BE49-F238E27FC236}">
                      <a16:creationId xmlns:a16="http://schemas.microsoft.com/office/drawing/2014/main" id="{3AB550AB-B8F9-5548-B3DA-26E29BF4994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95912" y="2847012"/>
                  <a:ext cx="2654300" cy="1459215"/>
                </a:xfrm>
                <a:prstGeom prst="roundRect">
                  <a:avLst>
                    <a:gd name="adj" fmla="val 21861"/>
                  </a:avLst>
                </a:prstGeom>
                <a:blipFill>
                  <a:blip r:embed="rId20"/>
                  <a:stretch>
                    <a:fillRect/>
                  </a:stretch>
                </a:blipFill>
                <a:ln w="571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97" name="Rounded Rectangle 96">
                <a:extLst>
                  <a:ext uri="{FF2B5EF4-FFF2-40B4-BE49-F238E27FC236}">
                    <a16:creationId xmlns:a16="http://schemas.microsoft.com/office/drawing/2014/main" id="{69658EB8-34EE-E04F-BA1A-B07253A4CBE2}"/>
                  </a:ext>
                </a:extLst>
              </p:cNvPr>
              <p:cNvSpPr/>
              <p:nvPr/>
            </p:nvSpPr>
            <p:spPr>
              <a:xfrm>
                <a:off x="9799320" y="5699210"/>
                <a:ext cx="2041617" cy="733343"/>
              </a:xfrm>
              <a:prstGeom prst="roundRect">
                <a:avLst>
                  <a:gd name="adj" fmla="val 21861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𝑆𝑜𝑚𝑒𝑡𝑖𝑚𝑒𝑠</m:t>
                      </m:r>
                    </m:oMath>
                  </m:oMathPara>
                </a14:m>
                <a:endParaRPr kumimoji="0" lang="en-GB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97" name="Rounded Rectangle 96">
                <a:extLst>
                  <a:ext uri="{FF2B5EF4-FFF2-40B4-BE49-F238E27FC236}">
                    <a16:creationId xmlns:a16="http://schemas.microsoft.com/office/drawing/2014/main" id="{69658EB8-34EE-E04F-BA1A-B07253A4CBE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9320" y="5699210"/>
                <a:ext cx="2041617" cy="733343"/>
              </a:xfrm>
              <a:prstGeom prst="roundRect">
                <a:avLst>
                  <a:gd name="adj" fmla="val 21861"/>
                </a:avLst>
              </a:prstGeom>
              <a:blipFill>
                <a:blip r:embed="rId21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44265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ounded Rectangle 76">
            <a:extLst>
              <a:ext uri="{FF2B5EF4-FFF2-40B4-BE49-F238E27FC236}">
                <a16:creationId xmlns:a16="http://schemas.microsoft.com/office/drawing/2014/main" id="{3930211A-FD87-4641-B615-80DF71058A7E}"/>
              </a:ext>
            </a:extLst>
          </p:cNvPr>
          <p:cNvSpPr/>
          <p:nvPr/>
        </p:nvSpPr>
        <p:spPr>
          <a:xfrm>
            <a:off x="215900" y="255156"/>
            <a:ext cx="11747500" cy="6332680"/>
          </a:xfrm>
          <a:prstGeom prst="roundRect">
            <a:avLst>
              <a:gd name="adj" fmla="val 5346"/>
            </a:avLst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306FE46A-5765-7A46-9E26-0035D0F1CB75}"/>
                  </a:ext>
                </a:extLst>
              </p:cNvPr>
              <p:cNvSpPr txBox="1"/>
              <p:nvPr/>
            </p:nvSpPr>
            <p:spPr>
              <a:xfrm>
                <a:off x="4765006" y="-2341407"/>
                <a:ext cx="4220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35</m:t>
                          </m:r>
                        </m:e>
                        <m:sup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306FE46A-5765-7A46-9E26-0035D0F1CB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5006" y="-2341407"/>
                <a:ext cx="422039" cy="276999"/>
              </a:xfrm>
              <a:prstGeom prst="rect">
                <a:avLst/>
              </a:prstGeom>
              <a:blipFill>
                <a:blip r:embed="rId4"/>
                <a:stretch>
                  <a:fillRect l="-14706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F297D668-A0D4-554C-ACB4-7FB84D61F52A}"/>
                  </a:ext>
                </a:extLst>
              </p:cNvPr>
              <p:cNvSpPr txBox="1"/>
              <p:nvPr/>
            </p:nvSpPr>
            <p:spPr>
              <a:xfrm>
                <a:off x="487094" y="455838"/>
                <a:ext cx="822341" cy="677108"/>
              </a:xfrm>
              <a:prstGeom prst="rect">
                <a:avLst/>
              </a:prstGeom>
              <a:noFill/>
              <a:ln w="5715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</m:oMath>
                  </m:oMathPara>
                </a14:m>
                <a:endPara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F297D668-A0D4-554C-ACB4-7FB84D61F5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094" y="455838"/>
                <a:ext cx="822341" cy="677108"/>
              </a:xfrm>
              <a:prstGeom prst="rect">
                <a:avLst/>
              </a:prstGeom>
              <a:blipFill>
                <a:blip r:embed="rId5"/>
                <a:stretch>
                  <a:fillRect l="-21212" r="-21212" b="-27778"/>
                </a:stretch>
              </a:blipFill>
              <a:ln w="571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514141F8-4693-CB4A-BC56-8FB0A81B1FFA}"/>
              </a:ext>
            </a:extLst>
          </p:cNvPr>
          <p:cNvGrpSpPr/>
          <p:nvPr/>
        </p:nvGrpSpPr>
        <p:grpSpPr>
          <a:xfrm>
            <a:off x="2206603" y="1471826"/>
            <a:ext cx="3814064" cy="2939323"/>
            <a:chOff x="2206603" y="1471826"/>
            <a:chExt cx="3814064" cy="2939323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93" name="TextBox 92">
                  <a:extLst>
                    <a:ext uri="{FF2B5EF4-FFF2-40B4-BE49-F238E27FC236}">
                      <a16:creationId xmlns:a16="http://schemas.microsoft.com/office/drawing/2014/main" id="{250D8ADE-4BAD-824E-9659-BDD86A15868F}"/>
                    </a:ext>
                  </a:extLst>
                </p:cNvPr>
                <p:cNvSpPr txBox="1"/>
                <p:nvPr/>
              </p:nvSpPr>
              <p:spPr>
                <a:xfrm>
                  <a:off x="3260557" y="3980261"/>
                  <a:ext cx="312905" cy="430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>
            <p:sp>
              <p:nvSpPr>
                <p:cNvPr id="93" name="TextBox 92">
                  <a:extLst>
                    <a:ext uri="{FF2B5EF4-FFF2-40B4-BE49-F238E27FC236}">
                      <a16:creationId xmlns:a16="http://schemas.microsoft.com/office/drawing/2014/main" id="{250D8ADE-4BAD-824E-9659-BDD86A15868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60557" y="3980261"/>
                  <a:ext cx="312905" cy="430888"/>
                </a:xfrm>
                <a:prstGeom prst="rect">
                  <a:avLst/>
                </a:prstGeom>
                <a:blipFill>
                  <a:blip r:embed="rId6"/>
                  <a:stretch>
                    <a:fillRect l="-23077" r="-23077" b="-285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94" name="TextBox 93">
                  <a:extLst>
                    <a:ext uri="{FF2B5EF4-FFF2-40B4-BE49-F238E27FC236}">
                      <a16:creationId xmlns:a16="http://schemas.microsoft.com/office/drawing/2014/main" id="{BA84E589-B683-814E-97F2-3486547FAA36}"/>
                    </a:ext>
                  </a:extLst>
                </p:cNvPr>
                <p:cNvSpPr txBox="1"/>
                <p:nvPr/>
              </p:nvSpPr>
              <p:spPr>
                <a:xfrm>
                  <a:off x="2262851" y="1471826"/>
                  <a:ext cx="327013" cy="430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>
            <p:sp>
              <p:nvSpPr>
                <p:cNvPr id="94" name="TextBox 93">
                  <a:extLst>
                    <a:ext uri="{FF2B5EF4-FFF2-40B4-BE49-F238E27FC236}">
                      <a16:creationId xmlns:a16="http://schemas.microsoft.com/office/drawing/2014/main" id="{BA84E589-B683-814E-97F2-3486547FAA3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62851" y="1471826"/>
                  <a:ext cx="327013" cy="430888"/>
                </a:xfrm>
                <a:prstGeom prst="rect">
                  <a:avLst/>
                </a:prstGeom>
                <a:blipFill>
                  <a:blip r:embed="rId7"/>
                  <a:stretch>
                    <a:fillRect l="-25926" r="-18519" b="-5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95" name="TextBox 94">
                  <a:extLst>
                    <a:ext uri="{FF2B5EF4-FFF2-40B4-BE49-F238E27FC236}">
                      <a16:creationId xmlns:a16="http://schemas.microsoft.com/office/drawing/2014/main" id="{CC3B2D43-327E-7347-B2D9-A43ABDDB167A}"/>
                    </a:ext>
                  </a:extLst>
                </p:cNvPr>
                <p:cNvSpPr txBox="1"/>
                <p:nvPr/>
              </p:nvSpPr>
              <p:spPr>
                <a:xfrm>
                  <a:off x="5708337" y="2209718"/>
                  <a:ext cx="312330" cy="430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>
            <p:sp>
              <p:nvSpPr>
                <p:cNvPr id="95" name="TextBox 94">
                  <a:extLst>
                    <a:ext uri="{FF2B5EF4-FFF2-40B4-BE49-F238E27FC236}">
                      <a16:creationId xmlns:a16="http://schemas.microsoft.com/office/drawing/2014/main" id="{CC3B2D43-327E-7347-B2D9-A43ABDDB167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08337" y="2209718"/>
                  <a:ext cx="312330" cy="430888"/>
                </a:xfrm>
                <a:prstGeom prst="rect">
                  <a:avLst/>
                </a:prstGeom>
                <a:blipFill>
                  <a:blip r:embed="rId8"/>
                  <a:stretch>
                    <a:fillRect l="-23077" r="-19231" b="-5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6" name="Arc 95">
              <a:extLst>
                <a:ext uri="{FF2B5EF4-FFF2-40B4-BE49-F238E27FC236}">
                  <a16:creationId xmlns:a16="http://schemas.microsoft.com/office/drawing/2014/main" id="{50A7BF39-C995-B946-A9F4-519759AB4F08}"/>
                </a:ext>
              </a:extLst>
            </p:cNvPr>
            <p:cNvSpPr/>
            <p:nvPr/>
          </p:nvSpPr>
          <p:spPr>
            <a:xfrm rot="19420114">
              <a:off x="3189549" y="3667311"/>
              <a:ext cx="639761" cy="639761"/>
            </a:xfrm>
            <a:prstGeom prst="arc">
              <a:avLst>
                <a:gd name="adj1" fmla="val 17063083"/>
                <a:gd name="adj2" fmla="val 0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97" name="Arc 96">
              <a:extLst>
                <a:ext uri="{FF2B5EF4-FFF2-40B4-BE49-F238E27FC236}">
                  <a16:creationId xmlns:a16="http://schemas.microsoft.com/office/drawing/2014/main" id="{F0C167DA-1987-6147-AF9F-BE2B47F8EDAF}"/>
                </a:ext>
              </a:extLst>
            </p:cNvPr>
            <p:cNvSpPr/>
            <p:nvPr/>
          </p:nvSpPr>
          <p:spPr>
            <a:xfrm rot="5938718">
              <a:off x="2331619" y="1448448"/>
              <a:ext cx="578417" cy="828449"/>
            </a:xfrm>
            <a:prstGeom prst="arc">
              <a:avLst>
                <a:gd name="adj1" fmla="val 16383086"/>
                <a:gd name="adj2" fmla="val 19742646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98" name="TextBox 97">
                  <a:extLst>
                    <a:ext uri="{FF2B5EF4-FFF2-40B4-BE49-F238E27FC236}">
                      <a16:creationId xmlns:a16="http://schemas.microsoft.com/office/drawing/2014/main" id="{AE3C9E34-C7AD-B14D-A1E3-BFF4CCAF8D33}"/>
                    </a:ext>
                  </a:extLst>
                </p:cNvPr>
                <p:cNvSpPr txBox="1"/>
                <p:nvPr/>
              </p:nvSpPr>
              <p:spPr>
                <a:xfrm>
                  <a:off x="3362235" y="3264289"/>
                  <a:ext cx="653833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76</m:t>
                            </m:r>
                          </m:e>
                          <m:sup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𝑜</m:t>
                            </m:r>
                          </m:sup>
                        </m:sSup>
                      </m:oMath>
                    </m:oMathPara>
                  </a14:m>
                  <a:endParaRPr lang="en-US" sz="2800" dirty="0"/>
                </a:p>
              </p:txBody>
            </p:sp>
          </mc:Choice>
          <mc:Fallback>
            <p:sp>
              <p:nvSpPr>
                <p:cNvPr id="98" name="TextBox 97">
                  <a:extLst>
                    <a:ext uri="{FF2B5EF4-FFF2-40B4-BE49-F238E27FC236}">
                      <a16:creationId xmlns:a16="http://schemas.microsoft.com/office/drawing/2014/main" id="{AE3C9E34-C7AD-B14D-A1E3-BFF4CCAF8D3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62235" y="3264289"/>
                  <a:ext cx="653833" cy="430887"/>
                </a:xfrm>
                <a:prstGeom prst="rect">
                  <a:avLst/>
                </a:prstGeom>
                <a:blipFill>
                  <a:blip r:embed="rId9"/>
                  <a:stretch>
                    <a:fillRect l="-11321" b="-5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3843E210-C79A-B14E-8E81-54869AE5496F}"/>
                    </a:ext>
                  </a:extLst>
                </p:cNvPr>
                <p:cNvSpPr txBox="1"/>
                <p:nvPr/>
              </p:nvSpPr>
              <p:spPr>
                <a:xfrm>
                  <a:off x="2882459" y="2036590"/>
                  <a:ext cx="653833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52</m:t>
                            </m:r>
                          </m:e>
                          <m:sup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𝑜</m:t>
                            </m:r>
                          </m:sup>
                        </m:sSup>
                      </m:oMath>
                    </m:oMathPara>
                  </a14:m>
                  <a:endParaRPr lang="en-US" sz="2800" dirty="0"/>
                </a:p>
              </p:txBody>
            </p:sp>
          </mc:Choice>
          <mc:Fallback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3843E210-C79A-B14E-8E81-54869AE5496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82459" y="2036590"/>
                  <a:ext cx="653833" cy="430887"/>
                </a:xfrm>
                <a:prstGeom prst="rect">
                  <a:avLst/>
                </a:prstGeom>
                <a:blipFill>
                  <a:blip r:embed="rId10"/>
                  <a:stretch>
                    <a:fillRect l="-13462" b="-5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B808E9D5-C2B7-4D46-98FF-83B8ACB30513}"/>
                </a:ext>
              </a:extLst>
            </p:cNvPr>
            <p:cNvCxnSpPr>
              <a:cxnSpLocks/>
            </p:cNvCxnSpPr>
            <p:nvPr/>
          </p:nvCxnSpPr>
          <p:spPr>
            <a:xfrm>
              <a:off x="2513922" y="1947179"/>
              <a:ext cx="848313" cy="2085863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01" name="TextBox 100">
                  <a:extLst>
                    <a:ext uri="{FF2B5EF4-FFF2-40B4-BE49-F238E27FC236}">
                      <a16:creationId xmlns:a16="http://schemas.microsoft.com/office/drawing/2014/main" id="{52833ADC-9AE7-5747-9BDD-96F00603A5B4}"/>
                    </a:ext>
                  </a:extLst>
                </p:cNvPr>
                <p:cNvSpPr txBox="1"/>
                <p:nvPr/>
              </p:nvSpPr>
              <p:spPr>
                <a:xfrm rot="3519426">
                  <a:off x="2333048" y="2844442"/>
                  <a:ext cx="753155" cy="430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>
            <p:sp>
              <p:nvSpPr>
                <p:cNvPr id="101" name="TextBox 100">
                  <a:extLst>
                    <a:ext uri="{FF2B5EF4-FFF2-40B4-BE49-F238E27FC236}">
                      <a16:creationId xmlns:a16="http://schemas.microsoft.com/office/drawing/2014/main" id="{52833ADC-9AE7-5747-9BDD-96F00603A5B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3519426">
                  <a:off x="2333048" y="2844442"/>
                  <a:ext cx="753155" cy="430888"/>
                </a:xfrm>
                <a:prstGeom prst="rect">
                  <a:avLst/>
                </a:prstGeom>
                <a:blipFill>
                  <a:blip r:embed="rId11"/>
                  <a:stretch>
                    <a:fillRect l="-8197" t="-5714" r="-1639" b="-71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5" name="Freeform 114">
              <a:extLst>
                <a:ext uri="{FF2B5EF4-FFF2-40B4-BE49-F238E27FC236}">
                  <a16:creationId xmlns:a16="http://schemas.microsoft.com/office/drawing/2014/main" id="{57A9972E-7637-4043-BB89-44E28F41E13D}"/>
                </a:ext>
              </a:extLst>
            </p:cNvPr>
            <p:cNvSpPr/>
            <p:nvPr/>
          </p:nvSpPr>
          <p:spPr>
            <a:xfrm rot="1354293">
              <a:off x="2290974" y="1765984"/>
              <a:ext cx="3053030" cy="2271158"/>
            </a:xfrm>
            <a:custGeom>
              <a:avLst/>
              <a:gdLst>
                <a:gd name="connsiteX0" fmla="*/ 0 w 2026508"/>
                <a:gd name="connsiteY0" fmla="*/ 420130 h 1507525"/>
                <a:gd name="connsiteX1" fmla="*/ 1099751 w 2026508"/>
                <a:gd name="connsiteY1" fmla="*/ 1507525 h 1507525"/>
                <a:gd name="connsiteX2" fmla="*/ 2026508 w 2026508"/>
                <a:gd name="connsiteY2" fmla="*/ 0 h 1507525"/>
                <a:gd name="connsiteX3" fmla="*/ 0 w 2026508"/>
                <a:gd name="connsiteY3" fmla="*/ 420130 h 150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6508" h="1507525">
                  <a:moveTo>
                    <a:pt x="0" y="420130"/>
                  </a:moveTo>
                  <a:lnTo>
                    <a:pt x="1099751" y="1507525"/>
                  </a:lnTo>
                  <a:lnTo>
                    <a:pt x="2026508" y="0"/>
                  </a:lnTo>
                  <a:lnTo>
                    <a:pt x="0" y="42013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E70AC5D-865B-6B4A-B046-1BC274D63660}"/>
              </a:ext>
            </a:extLst>
          </p:cNvPr>
          <p:cNvGrpSpPr/>
          <p:nvPr/>
        </p:nvGrpSpPr>
        <p:grpSpPr>
          <a:xfrm>
            <a:off x="7545505" y="1396733"/>
            <a:ext cx="3710122" cy="2819415"/>
            <a:chOff x="7545505" y="1396733"/>
            <a:chExt cx="3710122" cy="2819415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5064790A-D678-C34E-BED1-E4A5717B8039}"/>
                    </a:ext>
                  </a:extLst>
                </p:cNvPr>
                <p:cNvSpPr txBox="1"/>
                <p:nvPr/>
              </p:nvSpPr>
              <p:spPr>
                <a:xfrm>
                  <a:off x="8442604" y="3785260"/>
                  <a:ext cx="340734" cy="430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5064790A-D678-C34E-BED1-E4A5717B803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42604" y="3785260"/>
                  <a:ext cx="340734" cy="430888"/>
                </a:xfrm>
                <a:prstGeom prst="rect">
                  <a:avLst/>
                </a:prstGeom>
                <a:blipFill>
                  <a:blip r:embed="rId12"/>
                  <a:stretch>
                    <a:fillRect l="-21429" r="-17857" b="-285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03" name="TextBox 102">
                  <a:extLst>
                    <a:ext uri="{FF2B5EF4-FFF2-40B4-BE49-F238E27FC236}">
                      <a16:creationId xmlns:a16="http://schemas.microsoft.com/office/drawing/2014/main" id="{37042F4A-9885-DD43-9688-C8DD55D012A7}"/>
                    </a:ext>
                  </a:extLst>
                </p:cNvPr>
                <p:cNvSpPr txBox="1"/>
                <p:nvPr/>
              </p:nvSpPr>
              <p:spPr>
                <a:xfrm>
                  <a:off x="7549625" y="1396733"/>
                  <a:ext cx="320217" cy="430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>
            <p:sp>
              <p:nvSpPr>
                <p:cNvPr id="103" name="TextBox 102">
                  <a:extLst>
                    <a:ext uri="{FF2B5EF4-FFF2-40B4-BE49-F238E27FC236}">
                      <a16:creationId xmlns:a16="http://schemas.microsoft.com/office/drawing/2014/main" id="{37042F4A-9885-DD43-9688-C8DD55D012A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49625" y="1396733"/>
                  <a:ext cx="320217" cy="430888"/>
                </a:xfrm>
                <a:prstGeom prst="rect">
                  <a:avLst/>
                </a:prstGeom>
                <a:blipFill>
                  <a:blip r:embed="rId13"/>
                  <a:stretch>
                    <a:fillRect l="-23077" r="-19231" b="-5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04" name="TextBox 103">
                  <a:extLst>
                    <a:ext uri="{FF2B5EF4-FFF2-40B4-BE49-F238E27FC236}">
                      <a16:creationId xmlns:a16="http://schemas.microsoft.com/office/drawing/2014/main" id="{113846C2-4A80-8F48-9632-8F128FF1D8E0}"/>
                    </a:ext>
                  </a:extLst>
                </p:cNvPr>
                <p:cNvSpPr txBox="1"/>
                <p:nvPr/>
              </p:nvSpPr>
              <p:spPr>
                <a:xfrm>
                  <a:off x="10940221" y="1820650"/>
                  <a:ext cx="315406" cy="430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>
            <p:sp>
              <p:nvSpPr>
                <p:cNvPr id="104" name="TextBox 103">
                  <a:extLst>
                    <a:ext uri="{FF2B5EF4-FFF2-40B4-BE49-F238E27FC236}">
                      <a16:creationId xmlns:a16="http://schemas.microsoft.com/office/drawing/2014/main" id="{113846C2-4A80-8F48-9632-8F128FF1D8E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40221" y="1820650"/>
                  <a:ext cx="315406" cy="430888"/>
                </a:xfrm>
                <a:prstGeom prst="rect">
                  <a:avLst/>
                </a:prstGeom>
                <a:blipFill>
                  <a:blip r:embed="rId14"/>
                  <a:stretch>
                    <a:fillRect l="-26923" r="-19231" b="-5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5" name="Arc 104">
              <a:extLst>
                <a:ext uri="{FF2B5EF4-FFF2-40B4-BE49-F238E27FC236}">
                  <a16:creationId xmlns:a16="http://schemas.microsoft.com/office/drawing/2014/main" id="{5B2174FA-0DAA-A642-B1D4-EC5015CBC710}"/>
                </a:ext>
              </a:extLst>
            </p:cNvPr>
            <p:cNvSpPr/>
            <p:nvPr/>
          </p:nvSpPr>
          <p:spPr>
            <a:xfrm rot="19420114">
              <a:off x="8442329" y="3530486"/>
              <a:ext cx="639761" cy="639761"/>
            </a:xfrm>
            <a:prstGeom prst="arc">
              <a:avLst>
                <a:gd name="adj1" fmla="val 17038334"/>
                <a:gd name="adj2" fmla="val 17800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369517B0-56D2-EC4D-A18C-06CBA022B3DA}"/>
                    </a:ext>
                  </a:extLst>
                </p:cNvPr>
                <p:cNvSpPr txBox="1"/>
                <p:nvPr/>
              </p:nvSpPr>
              <p:spPr>
                <a:xfrm>
                  <a:off x="8664844" y="3010487"/>
                  <a:ext cx="653833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76</m:t>
                            </m:r>
                          </m:e>
                          <m:sup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𝑜</m:t>
                            </m:r>
                          </m:sup>
                        </m:sSup>
                      </m:oMath>
                    </m:oMathPara>
                  </a14:m>
                  <a:endParaRPr lang="en-US" sz="2800" dirty="0"/>
                </a:p>
              </p:txBody>
            </p:sp>
          </mc:Choice>
          <mc:Fallback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369517B0-56D2-EC4D-A18C-06CBA022B3D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64844" y="3010487"/>
                  <a:ext cx="653833" cy="430887"/>
                </a:xfrm>
                <a:prstGeom prst="rect">
                  <a:avLst/>
                </a:prstGeom>
                <a:blipFill>
                  <a:blip r:embed="rId15"/>
                  <a:stretch>
                    <a:fillRect l="-13462" b="-285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11" name="TextBox 110">
                  <a:extLst>
                    <a:ext uri="{FF2B5EF4-FFF2-40B4-BE49-F238E27FC236}">
                      <a16:creationId xmlns:a16="http://schemas.microsoft.com/office/drawing/2014/main" id="{5134F7DB-A566-FB4A-90C3-FEE8E315DB35}"/>
                    </a:ext>
                  </a:extLst>
                </p:cNvPr>
                <p:cNvSpPr txBox="1"/>
                <p:nvPr/>
              </p:nvSpPr>
              <p:spPr>
                <a:xfrm rot="19584952">
                  <a:off x="9678179" y="3073908"/>
                  <a:ext cx="753154" cy="430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>
            <p:sp>
              <p:nvSpPr>
                <p:cNvPr id="111" name="TextBox 110">
                  <a:extLst>
                    <a:ext uri="{FF2B5EF4-FFF2-40B4-BE49-F238E27FC236}">
                      <a16:creationId xmlns:a16="http://schemas.microsoft.com/office/drawing/2014/main" id="{5134F7DB-A566-FB4A-90C3-FEE8E315DB3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9584952">
                  <a:off x="9678179" y="3073908"/>
                  <a:ext cx="753154" cy="430888"/>
                </a:xfrm>
                <a:prstGeom prst="rect">
                  <a:avLst/>
                </a:prstGeom>
                <a:blipFill>
                  <a:blip r:embed="rId16"/>
                  <a:stretch>
                    <a:fillRect l="-5714" t="-1613" r="-7143" b="-806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65F6B525-B44A-6A46-8F92-F8AE742A43A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781737" y="2359152"/>
              <a:ext cx="2249091" cy="1609222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Freeform 113">
              <a:extLst>
                <a:ext uri="{FF2B5EF4-FFF2-40B4-BE49-F238E27FC236}">
                  <a16:creationId xmlns:a16="http://schemas.microsoft.com/office/drawing/2014/main" id="{98EACE4F-1EA9-BE46-9DF1-A48CAEDC82BA}"/>
                </a:ext>
              </a:extLst>
            </p:cNvPr>
            <p:cNvSpPr/>
            <p:nvPr/>
          </p:nvSpPr>
          <p:spPr>
            <a:xfrm rot="1354293">
              <a:off x="7545505" y="1631895"/>
              <a:ext cx="3053030" cy="2271158"/>
            </a:xfrm>
            <a:custGeom>
              <a:avLst/>
              <a:gdLst>
                <a:gd name="connsiteX0" fmla="*/ 0 w 2026508"/>
                <a:gd name="connsiteY0" fmla="*/ 420130 h 1507525"/>
                <a:gd name="connsiteX1" fmla="*/ 1099751 w 2026508"/>
                <a:gd name="connsiteY1" fmla="*/ 1507525 h 1507525"/>
                <a:gd name="connsiteX2" fmla="*/ 2026508 w 2026508"/>
                <a:gd name="connsiteY2" fmla="*/ 0 h 1507525"/>
                <a:gd name="connsiteX3" fmla="*/ 0 w 2026508"/>
                <a:gd name="connsiteY3" fmla="*/ 420130 h 150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6508" h="1507525">
                  <a:moveTo>
                    <a:pt x="0" y="420130"/>
                  </a:moveTo>
                  <a:lnTo>
                    <a:pt x="1099751" y="1507525"/>
                  </a:lnTo>
                  <a:lnTo>
                    <a:pt x="2026508" y="0"/>
                  </a:lnTo>
                  <a:lnTo>
                    <a:pt x="0" y="42013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cxnSp>
          <p:nvCxnSpPr>
            <p:cNvPr id="116" name="Straight Arrow Connector 115">
              <a:extLst>
                <a:ext uri="{FF2B5EF4-FFF2-40B4-BE49-F238E27FC236}">
                  <a16:creationId xmlns:a16="http://schemas.microsoft.com/office/drawing/2014/main" id="{580D74E0-21CA-AD4D-9E7E-098A2D4B9BB9}"/>
                </a:ext>
              </a:extLst>
            </p:cNvPr>
            <p:cNvCxnSpPr>
              <a:cxnSpLocks/>
              <a:endCxn id="102" idx="0"/>
            </p:cNvCxnSpPr>
            <p:nvPr/>
          </p:nvCxnSpPr>
          <p:spPr>
            <a:xfrm>
              <a:off x="7741488" y="1794267"/>
              <a:ext cx="871483" cy="1990993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17" name="TextBox 116">
                  <a:extLst>
                    <a:ext uri="{FF2B5EF4-FFF2-40B4-BE49-F238E27FC236}">
                      <a16:creationId xmlns:a16="http://schemas.microsoft.com/office/drawing/2014/main" id="{4FE03559-91AF-D049-9ADD-E3C2E47D2A2E}"/>
                    </a:ext>
                  </a:extLst>
                </p:cNvPr>
                <p:cNvSpPr txBox="1"/>
                <p:nvPr/>
              </p:nvSpPr>
              <p:spPr>
                <a:xfrm rot="3746364">
                  <a:off x="7620774" y="2662784"/>
                  <a:ext cx="753154" cy="430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>
            <p:sp>
              <p:nvSpPr>
                <p:cNvPr id="117" name="TextBox 116">
                  <a:extLst>
                    <a:ext uri="{FF2B5EF4-FFF2-40B4-BE49-F238E27FC236}">
                      <a16:creationId xmlns:a16="http://schemas.microsoft.com/office/drawing/2014/main" id="{4FE03559-91AF-D049-9ADD-E3C2E47D2A2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3746364">
                  <a:off x="7620774" y="2662784"/>
                  <a:ext cx="753154" cy="430888"/>
                </a:xfrm>
                <a:prstGeom prst="rect">
                  <a:avLst/>
                </a:prstGeom>
                <a:blipFill>
                  <a:blip r:embed="rId17"/>
                  <a:stretch>
                    <a:fillRect l="-6780" t="-5714" r="-1695" b="-71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3BDF1343-C91E-A34C-A1DC-BB992E9398C9}"/>
                  </a:ext>
                </a:extLst>
              </p:cNvPr>
              <p:cNvSpPr txBox="1"/>
              <p:nvPr/>
            </p:nvSpPr>
            <p:spPr>
              <a:xfrm>
                <a:off x="1596455" y="400076"/>
                <a:ext cx="10138866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𝐴𝑟𝑒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𝑡𝑟𝑖𝑎𝑛𝑔𝑙𝑒𝑠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𝐴𝐵𝐶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𝑎𝑛𝑑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𝐷𝐸𝐹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𝑐𝑜𝑛𝑔𝑟𝑢𝑒𝑛𝑡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?</m:t>
                      </m:r>
                    </m:oMath>
                  </m:oMathPara>
                </a14:m>
                <a:endPara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3BDF1343-C91E-A34C-A1DC-BB992E9398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6455" y="400076"/>
                <a:ext cx="10138866" cy="677108"/>
              </a:xfrm>
              <a:prstGeom prst="rect">
                <a:avLst/>
              </a:prstGeom>
              <a:blipFill>
                <a:blip r:embed="rId18"/>
                <a:stretch>
                  <a:fillRect l="-750" t="-9259" r="-750" b="-370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3" name="Group 122">
            <a:extLst>
              <a:ext uri="{FF2B5EF4-FFF2-40B4-BE49-F238E27FC236}">
                <a16:creationId xmlns:a16="http://schemas.microsoft.com/office/drawing/2014/main" id="{D9594875-B6E8-A842-B44D-D0B5403097FA}"/>
              </a:ext>
            </a:extLst>
          </p:cNvPr>
          <p:cNvGrpSpPr/>
          <p:nvPr/>
        </p:nvGrpSpPr>
        <p:grpSpPr>
          <a:xfrm>
            <a:off x="5294061" y="5699210"/>
            <a:ext cx="4382796" cy="764061"/>
            <a:chOff x="1938577" y="2847012"/>
            <a:chExt cx="5511635" cy="1500000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24" name="Rounded Rectangle 123">
                  <a:extLst>
                    <a:ext uri="{FF2B5EF4-FFF2-40B4-BE49-F238E27FC236}">
                      <a16:creationId xmlns:a16="http://schemas.microsoft.com/office/drawing/2014/main" id="{0A338505-5845-8B4A-9D74-7488670D3584}"/>
                    </a:ext>
                  </a:extLst>
                </p:cNvPr>
                <p:cNvSpPr/>
                <p:nvPr/>
              </p:nvSpPr>
              <p:spPr>
                <a:xfrm>
                  <a:off x="1938577" y="2847012"/>
                  <a:ext cx="2654300" cy="1500000"/>
                </a:xfrm>
                <a:prstGeom prst="roundRect">
                  <a:avLst>
                    <a:gd name="adj" fmla="val 21861"/>
                  </a:avLst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571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𝑌𝑒𝑠</m:t>
                        </m:r>
                      </m:oMath>
                    </m:oMathPara>
                  </a14:m>
                  <a:endParaRPr kumimoji="0" lang="en-GB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endParaRPr>
                </a:p>
              </p:txBody>
            </p:sp>
          </mc:Choice>
          <mc:Fallback>
            <p:sp>
              <p:nvSpPr>
                <p:cNvPr id="124" name="Rounded Rectangle 123">
                  <a:extLst>
                    <a:ext uri="{FF2B5EF4-FFF2-40B4-BE49-F238E27FC236}">
                      <a16:creationId xmlns:a16="http://schemas.microsoft.com/office/drawing/2014/main" id="{0A338505-5845-8B4A-9D74-7488670D358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38577" y="2847012"/>
                  <a:ext cx="2654300" cy="1500000"/>
                </a:xfrm>
                <a:prstGeom prst="roundRect">
                  <a:avLst>
                    <a:gd name="adj" fmla="val 21861"/>
                  </a:avLst>
                </a:prstGeom>
                <a:blipFill>
                  <a:blip r:embed="rId19"/>
                  <a:stretch>
                    <a:fillRect/>
                  </a:stretch>
                </a:blipFill>
                <a:ln w="571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26" name="Rounded Rectangle 125">
                  <a:extLst>
                    <a:ext uri="{FF2B5EF4-FFF2-40B4-BE49-F238E27FC236}">
                      <a16:creationId xmlns:a16="http://schemas.microsoft.com/office/drawing/2014/main" id="{5675D907-D9A2-814D-A2BD-78BBA0037E3D}"/>
                    </a:ext>
                  </a:extLst>
                </p:cNvPr>
                <p:cNvSpPr/>
                <p:nvPr/>
              </p:nvSpPr>
              <p:spPr>
                <a:xfrm>
                  <a:off x="4795912" y="2847012"/>
                  <a:ext cx="2654300" cy="1459215"/>
                </a:xfrm>
                <a:prstGeom prst="roundRect">
                  <a:avLst>
                    <a:gd name="adj" fmla="val 21861"/>
                  </a:avLst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571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𝑁𝑜</m:t>
                        </m:r>
                      </m:oMath>
                    </m:oMathPara>
                  </a14:m>
                  <a:endParaRPr kumimoji="0" lang="en-GB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endParaRPr>
                </a:p>
              </p:txBody>
            </p:sp>
          </mc:Choice>
          <mc:Fallback>
            <p:sp>
              <p:nvSpPr>
                <p:cNvPr id="126" name="Rounded Rectangle 125">
                  <a:extLst>
                    <a:ext uri="{FF2B5EF4-FFF2-40B4-BE49-F238E27FC236}">
                      <a16:creationId xmlns:a16="http://schemas.microsoft.com/office/drawing/2014/main" id="{5675D907-D9A2-814D-A2BD-78BBA0037E3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95912" y="2847012"/>
                  <a:ext cx="2654300" cy="1459215"/>
                </a:xfrm>
                <a:prstGeom prst="roundRect">
                  <a:avLst>
                    <a:gd name="adj" fmla="val 21861"/>
                  </a:avLst>
                </a:prstGeom>
                <a:blipFill>
                  <a:blip r:embed="rId20"/>
                  <a:stretch>
                    <a:fillRect/>
                  </a:stretch>
                </a:blipFill>
                <a:ln w="571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27" name="Rounded Rectangle 126">
                <a:extLst>
                  <a:ext uri="{FF2B5EF4-FFF2-40B4-BE49-F238E27FC236}">
                    <a16:creationId xmlns:a16="http://schemas.microsoft.com/office/drawing/2014/main" id="{8F1E22FB-EF0A-6542-9573-6655FF6A2A0E}"/>
                  </a:ext>
                </a:extLst>
              </p:cNvPr>
              <p:cNvSpPr/>
              <p:nvPr/>
            </p:nvSpPr>
            <p:spPr>
              <a:xfrm>
                <a:off x="9799320" y="5699210"/>
                <a:ext cx="2041617" cy="733343"/>
              </a:xfrm>
              <a:prstGeom prst="roundRect">
                <a:avLst>
                  <a:gd name="adj" fmla="val 21861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𝑆𝑜𝑚𝑒𝑡𝑖𝑚𝑒𝑠</m:t>
                      </m:r>
                    </m:oMath>
                  </m:oMathPara>
                </a14:m>
                <a:endParaRPr kumimoji="0" lang="en-GB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27" name="Rounded Rectangle 126">
                <a:extLst>
                  <a:ext uri="{FF2B5EF4-FFF2-40B4-BE49-F238E27FC236}">
                    <a16:creationId xmlns:a16="http://schemas.microsoft.com/office/drawing/2014/main" id="{8F1E22FB-EF0A-6542-9573-6655FF6A2A0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9320" y="5699210"/>
                <a:ext cx="2041617" cy="733343"/>
              </a:xfrm>
              <a:prstGeom prst="roundRect">
                <a:avLst>
                  <a:gd name="adj" fmla="val 21861"/>
                </a:avLst>
              </a:prstGeom>
              <a:blipFill>
                <a:blip r:embed="rId21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94907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ounded Rectangle 76">
            <a:extLst>
              <a:ext uri="{FF2B5EF4-FFF2-40B4-BE49-F238E27FC236}">
                <a16:creationId xmlns:a16="http://schemas.microsoft.com/office/drawing/2014/main" id="{3930211A-FD87-4641-B615-80DF71058A7E}"/>
              </a:ext>
            </a:extLst>
          </p:cNvPr>
          <p:cNvSpPr/>
          <p:nvPr/>
        </p:nvSpPr>
        <p:spPr>
          <a:xfrm>
            <a:off x="215900" y="255156"/>
            <a:ext cx="11747500" cy="6332680"/>
          </a:xfrm>
          <a:prstGeom prst="roundRect">
            <a:avLst>
              <a:gd name="adj" fmla="val 5346"/>
            </a:avLst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306FE46A-5765-7A46-9E26-0035D0F1CB75}"/>
                  </a:ext>
                </a:extLst>
              </p:cNvPr>
              <p:cNvSpPr txBox="1"/>
              <p:nvPr/>
            </p:nvSpPr>
            <p:spPr>
              <a:xfrm>
                <a:off x="4765006" y="-2341407"/>
                <a:ext cx="4220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35</m:t>
                          </m:r>
                        </m:e>
                        <m:sup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306FE46A-5765-7A46-9E26-0035D0F1CB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5006" y="-2341407"/>
                <a:ext cx="422039" cy="276999"/>
              </a:xfrm>
              <a:prstGeom prst="rect">
                <a:avLst/>
              </a:prstGeom>
              <a:blipFill>
                <a:blip r:embed="rId4"/>
                <a:stretch>
                  <a:fillRect l="-14706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F297D668-A0D4-554C-ACB4-7FB84D61F52A}"/>
                  </a:ext>
                </a:extLst>
              </p:cNvPr>
              <p:cNvSpPr txBox="1"/>
              <p:nvPr/>
            </p:nvSpPr>
            <p:spPr>
              <a:xfrm>
                <a:off x="487094" y="455838"/>
                <a:ext cx="822341" cy="677108"/>
              </a:xfrm>
              <a:prstGeom prst="rect">
                <a:avLst/>
              </a:prstGeom>
              <a:noFill/>
              <a:ln w="5715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4</m:t>
                      </m:r>
                    </m:oMath>
                  </m:oMathPara>
                </a14:m>
                <a:endPara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F297D668-A0D4-554C-ACB4-7FB84D61F5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094" y="455838"/>
                <a:ext cx="822341" cy="677108"/>
              </a:xfrm>
              <a:prstGeom prst="rect">
                <a:avLst/>
              </a:prstGeom>
              <a:blipFill>
                <a:blip r:embed="rId5"/>
                <a:stretch>
                  <a:fillRect l="-21212" r="-21212" b="-27778"/>
                </a:stretch>
              </a:blipFill>
              <a:ln w="571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D571E19-837D-BE46-B70E-EFCF1D45C7AA}"/>
                  </a:ext>
                </a:extLst>
              </p:cNvPr>
              <p:cNvSpPr txBox="1"/>
              <p:nvPr/>
            </p:nvSpPr>
            <p:spPr>
              <a:xfrm>
                <a:off x="1596455" y="400076"/>
                <a:ext cx="10138866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𝐴𝑟𝑒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𝑡𝑟𝑖𝑎𝑛𝑔𝑙𝑒𝑠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𝐴𝐵𝐶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𝑎𝑛𝑑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𝐷𝐸𝐹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𝑐𝑜𝑛𝑔𝑟𝑢𝑒𝑛𝑡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?</m:t>
                      </m:r>
                    </m:oMath>
                  </m:oMathPara>
                </a14:m>
                <a:endPara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D571E19-837D-BE46-B70E-EFCF1D45C7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6455" y="400076"/>
                <a:ext cx="10138866" cy="677108"/>
              </a:xfrm>
              <a:prstGeom prst="rect">
                <a:avLst/>
              </a:prstGeom>
              <a:blipFill>
                <a:blip r:embed="rId6"/>
                <a:stretch>
                  <a:fillRect l="-750" t="-9259" r="-750" b="-370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E52F3E0A-8389-6C4F-94C7-67E55C416172}"/>
                  </a:ext>
                </a:extLst>
              </p:cNvPr>
              <p:cNvSpPr txBox="1"/>
              <p:nvPr/>
            </p:nvSpPr>
            <p:spPr>
              <a:xfrm>
                <a:off x="3260557" y="3980261"/>
                <a:ext cx="312905" cy="430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E52F3E0A-8389-6C4F-94C7-67E55C4161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0557" y="3980261"/>
                <a:ext cx="312905" cy="430888"/>
              </a:xfrm>
              <a:prstGeom prst="rect">
                <a:avLst/>
              </a:prstGeom>
              <a:blipFill>
                <a:blip r:embed="rId7"/>
                <a:stretch>
                  <a:fillRect l="-23077" r="-23077" b="-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36FD5841-1C34-9844-AC9E-1E4A3E4634CE}"/>
                  </a:ext>
                </a:extLst>
              </p:cNvPr>
              <p:cNvSpPr txBox="1"/>
              <p:nvPr/>
            </p:nvSpPr>
            <p:spPr>
              <a:xfrm>
                <a:off x="2262851" y="1471826"/>
                <a:ext cx="327013" cy="430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36FD5841-1C34-9844-AC9E-1E4A3E4634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2851" y="1471826"/>
                <a:ext cx="327013" cy="430888"/>
              </a:xfrm>
              <a:prstGeom prst="rect">
                <a:avLst/>
              </a:prstGeom>
              <a:blipFill>
                <a:blip r:embed="rId8"/>
                <a:stretch>
                  <a:fillRect l="-25926" r="-18519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4D0DE30B-0546-B740-8F25-9F8BA8027BFE}"/>
                  </a:ext>
                </a:extLst>
              </p:cNvPr>
              <p:cNvSpPr txBox="1"/>
              <p:nvPr/>
            </p:nvSpPr>
            <p:spPr>
              <a:xfrm>
                <a:off x="5708337" y="2209718"/>
                <a:ext cx="312330" cy="430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4D0DE30B-0546-B740-8F25-9F8BA8027B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8337" y="2209718"/>
                <a:ext cx="312330" cy="430888"/>
              </a:xfrm>
              <a:prstGeom prst="rect">
                <a:avLst/>
              </a:prstGeom>
              <a:blipFill>
                <a:blip r:embed="rId9"/>
                <a:stretch>
                  <a:fillRect l="-23077" r="-19231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Arc 78">
            <a:extLst>
              <a:ext uri="{FF2B5EF4-FFF2-40B4-BE49-F238E27FC236}">
                <a16:creationId xmlns:a16="http://schemas.microsoft.com/office/drawing/2014/main" id="{2E00F604-24DA-F24F-B80A-7026655809B8}"/>
              </a:ext>
            </a:extLst>
          </p:cNvPr>
          <p:cNvSpPr/>
          <p:nvPr/>
        </p:nvSpPr>
        <p:spPr>
          <a:xfrm rot="19420114">
            <a:off x="3189549" y="3667311"/>
            <a:ext cx="639761" cy="639761"/>
          </a:xfrm>
          <a:prstGeom prst="arc">
            <a:avLst>
              <a:gd name="adj1" fmla="val 17063083"/>
              <a:gd name="adj2" fmla="val 0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80" name="Arc 79">
            <a:extLst>
              <a:ext uri="{FF2B5EF4-FFF2-40B4-BE49-F238E27FC236}">
                <a16:creationId xmlns:a16="http://schemas.microsoft.com/office/drawing/2014/main" id="{58B5C7FA-EF37-DA4D-95A8-6E25D5439F3B}"/>
              </a:ext>
            </a:extLst>
          </p:cNvPr>
          <p:cNvSpPr/>
          <p:nvPr/>
        </p:nvSpPr>
        <p:spPr>
          <a:xfrm rot="5938718">
            <a:off x="2331619" y="1448448"/>
            <a:ext cx="578417" cy="828449"/>
          </a:xfrm>
          <a:prstGeom prst="arc">
            <a:avLst>
              <a:gd name="adj1" fmla="val 16383086"/>
              <a:gd name="adj2" fmla="val 19742646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F754AACA-ACDA-5F41-A426-4FCF005C6650}"/>
                  </a:ext>
                </a:extLst>
              </p:cNvPr>
              <p:cNvSpPr txBox="1"/>
              <p:nvPr/>
            </p:nvSpPr>
            <p:spPr>
              <a:xfrm>
                <a:off x="3362235" y="3264289"/>
                <a:ext cx="65383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76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F754AACA-ACDA-5F41-A426-4FCF005C66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2235" y="3264289"/>
                <a:ext cx="653833" cy="430887"/>
              </a:xfrm>
              <a:prstGeom prst="rect">
                <a:avLst/>
              </a:prstGeom>
              <a:blipFill>
                <a:blip r:embed="rId10"/>
                <a:stretch>
                  <a:fillRect l="-11321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CA8441B6-BF7A-EC4F-85A0-FEAFDB24DABD}"/>
                  </a:ext>
                </a:extLst>
              </p:cNvPr>
              <p:cNvSpPr txBox="1"/>
              <p:nvPr/>
            </p:nvSpPr>
            <p:spPr>
              <a:xfrm>
                <a:off x="2882459" y="2036590"/>
                <a:ext cx="65383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52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CA8441B6-BF7A-EC4F-85A0-FEAFDB24DA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2459" y="2036590"/>
                <a:ext cx="653833" cy="430887"/>
              </a:xfrm>
              <a:prstGeom prst="rect">
                <a:avLst/>
              </a:prstGeom>
              <a:blipFill>
                <a:blip r:embed="rId11"/>
                <a:stretch>
                  <a:fillRect l="-13462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4A77D196-CCBD-5B4F-B4C5-974428D2E057}"/>
              </a:ext>
            </a:extLst>
          </p:cNvPr>
          <p:cNvCxnSpPr>
            <a:cxnSpLocks/>
          </p:cNvCxnSpPr>
          <p:nvPr/>
        </p:nvCxnSpPr>
        <p:spPr>
          <a:xfrm>
            <a:off x="2589864" y="1732990"/>
            <a:ext cx="3103283" cy="564268"/>
          </a:xfrm>
          <a:prstGeom prst="straightConnector1">
            <a:avLst/>
          </a:prstGeom>
          <a:ln w="38100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5EFAAE5B-5191-354F-86A3-4835368017A6}"/>
                  </a:ext>
                </a:extLst>
              </p:cNvPr>
              <p:cNvSpPr txBox="1"/>
              <p:nvPr/>
            </p:nvSpPr>
            <p:spPr>
              <a:xfrm rot="616616">
                <a:off x="3780161" y="1596557"/>
                <a:ext cx="753155" cy="430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5EFAAE5B-5191-354F-86A3-4835368017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616616">
                <a:off x="3780161" y="1596557"/>
                <a:ext cx="753155" cy="430888"/>
              </a:xfrm>
              <a:prstGeom prst="rect">
                <a:avLst/>
              </a:prstGeom>
              <a:blipFill>
                <a:blip r:embed="rId12"/>
                <a:stretch>
                  <a:fillRect l="-9091" r="-7576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5" name="Freeform 94">
            <a:extLst>
              <a:ext uri="{FF2B5EF4-FFF2-40B4-BE49-F238E27FC236}">
                <a16:creationId xmlns:a16="http://schemas.microsoft.com/office/drawing/2014/main" id="{758DC260-AFE0-3947-A788-27BE487C650E}"/>
              </a:ext>
            </a:extLst>
          </p:cNvPr>
          <p:cNvSpPr/>
          <p:nvPr/>
        </p:nvSpPr>
        <p:spPr>
          <a:xfrm rot="1354293">
            <a:off x="2290974" y="1765984"/>
            <a:ext cx="3053030" cy="2271158"/>
          </a:xfrm>
          <a:custGeom>
            <a:avLst/>
            <a:gdLst>
              <a:gd name="connsiteX0" fmla="*/ 0 w 2026508"/>
              <a:gd name="connsiteY0" fmla="*/ 420130 h 1507525"/>
              <a:gd name="connsiteX1" fmla="*/ 1099751 w 2026508"/>
              <a:gd name="connsiteY1" fmla="*/ 1507525 h 1507525"/>
              <a:gd name="connsiteX2" fmla="*/ 2026508 w 2026508"/>
              <a:gd name="connsiteY2" fmla="*/ 0 h 1507525"/>
              <a:gd name="connsiteX3" fmla="*/ 0 w 2026508"/>
              <a:gd name="connsiteY3" fmla="*/ 420130 h 1507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6508" h="1507525">
                <a:moveTo>
                  <a:pt x="0" y="420130"/>
                </a:moveTo>
                <a:lnTo>
                  <a:pt x="1099751" y="1507525"/>
                </a:lnTo>
                <a:lnTo>
                  <a:pt x="2026508" y="0"/>
                </a:lnTo>
                <a:lnTo>
                  <a:pt x="0" y="42013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6ED055ED-6954-4749-8974-EC1626EA100F}"/>
                  </a:ext>
                </a:extLst>
              </p:cNvPr>
              <p:cNvSpPr txBox="1"/>
              <p:nvPr/>
            </p:nvSpPr>
            <p:spPr>
              <a:xfrm>
                <a:off x="8442604" y="3785260"/>
                <a:ext cx="340734" cy="430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6ED055ED-6954-4749-8974-EC1626EA10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2604" y="3785260"/>
                <a:ext cx="340734" cy="430888"/>
              </a:xfrm>
              <a:prstGeom prst="rect">
                <a:avLst/>
              </a:prstGeom>
              <a:blipFill>
                <a:blip r:embed="rId13"/>
                <a:stretch>
                  <a:fillRect l="-21429" r="-17857" b="-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AC859A09-65A8-264E-9256-5C36BA079223}"/>
                  </a:ext>
                </a:extLst>
              </p:cNvPr>
              <p:cNvSpPr txBox="1"/>
              <p:nvPr/>
            </p:nvSpPr>
            <p:spPr>
              <a:xfrm>
                <a:off x="7549625" y="1396733"/>
                <a:ext cx="320217" cy="430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AC859A09-65A8-264E-9256-5C36BA0792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9625" y="1396733"/>
                <a:ext cx="320217" cy="430888"/>
              </a:xfrm>
              <a:prstGeom prst="rect">
                <a:avLst/>
              </a:prstGeom>
              <a:blipFill>
                <a:blip r:embed="rId14"/>
                <a:stretch>
                  <a:fillRect l="-23077" r="-19231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FEC3081A-C1FF-6342-B635-6F086DC97553}"/>
                  </a:ext>
                </a:extLst>
              </p:cNvPr>
              <p:cNvSpPr txBox="1"/>
              <p:nvPr/>
            </p:nvSpPr>
            <p:spPr>
              <a:xfrm>
                <a:off x="10940221" y="1820650"/>
                <a:ext cx="315406" cy="430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FEC3081A-C1FF-6342-B635-6F086DC975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40221" y="1820650"/>
                <a:ext cx="315406" cy="430888"/>
              </a:xfrm>
              <a:prstGeom prst="rect">
                <a:avLst/>
              </a:prstGeom>
              <a:blipFill>
                <a:blip r:embed="rId15"/>
                <a:stretch>
                  <a:fillRect l="-26923" r="-19231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9" name="Arc 98">
            <a:extLst>
              <a:ext uri="{FF2B5EF4-FFF2-40B4-BE49-F238E27FC236}">
                <a16:creationId xmlns:a16="http://schemas.microsoft.com/office/drawing/2014/main" id="{84088A61-270A-5C45-BD81-4E67FD703629}"/>
              </a:ext>
            </a:extLst>
          </p:cNvPr>
          <p:cNvSpPr/>
          <p:nvPr/>
        </p:nvSpPr>
        <p:spPr>
          <a:xfrm rot="19420114">
            <a:off x="8442329" y="3530486"/>
            <a:ext cx="639761" cy="639761"/>
          </a:xfrm>
          <a:prstGeom prst="arc">
            <a:avLst>
              <a:gd name="adj1" fmla="val 17038334"/>
              <a:gd name="adj2" fmla="val 17800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08AC5EC4-BE36-1349-93B7-ED13FC83E00E}"/>
                  </a:ext>
                </a:extLst>
              </p:cNvPr>
              <p:cNvSpPr txBox="1"/>
              <p:nvPr/>
            </p:nvSpPr>
            <p:spPr>
              <a:xfrm>
                <a:off x="8664844" y="3010487"/>
                <a:ext cx="65383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76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08AC5EC4-BE36-1349-93B7-ED13FC83E0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4844" y="3010487"/>
                <a:ext cx="653833" cy="430887"/>
              </a:xfrm>
              <a:prstGeom prst="rect">
                <a:avLst/>
              </a:prstGeom>
              <a:blipFill>
                <a:blip r:embed="rId16"/>
                <a:stretch>
                  <a:fillRect l="-13462" b="-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0ECE1325-5152-C74F-8D99-A7B46BBC0F53}"/>
                  </a:ext>
                </a:extLst>
              </p:cNvPr>
              <p:cNvSpPr txBox="1"/>
              <p:nvPr/>
            </p:nvSpPr>
            <p:spPr>
              <a:xfrm rot="19584952">
                <a:off x="9678179" y="3073908"/>
                <a:ext cx="753154" cy="430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0ECE1325-5152-C74F-8D99-A7B46BBC0F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584952">
                <a:off x="9678179" y="3073908"/>
                <a:ext cx="753154" cy="430888"/>
              </a:xfrm>
              <a:prstGeom prst="rect">
                <a:avLst/>
              </a:prstGeom>
              <a:blipFill>
                <a:blip r:embed="rId17"/>
                <a:stretch>
                  <a:fillRect l="-5714" t="-1613" r="-7143"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81B1EDDE-AD9E-0F41-8C7D-88A495247241}"/>
              </a:ext>
            </a:extLst>
          </p:cNvPr>
          <p:cNvCxnSpPr>
            <a:cxnSpLocks/>
          </p:cNvCxnSpPr>
          <p:nvPr/>
        </p:nvCxnSpPr>
        <p:spPr>
          <a:xfrm flipH="1">
            <a:off x="8781737" y="2359152"/>
            <a:ext cx="2249091" cy="1609222"/>
          </a:xfrm>
          <a:prstGeom prst="straightConnector1">
            <a:avLst/>
          </a:prstGeom>
          <a:ln w="38100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Freeform 102">
            <a:extLst>
              <a:ext uri="{FF2B5EF4-FFF2-40B4-BE49-F238E27FC236}">
                <a16:creationId xmlns:a16="http://schemas.microsoft.com/office/drawing/2014/main" id="{1C960280-8F88-2F40-9A1A-A398515BF94C}"/>
              </a:ext>
            </a:extLst>
          </p:cNvPr>
          <p:cNvSpPr/>
          <p:nvPr/>
        </p:nvSpPr>
        <p:spPr>
          <a:xfrm rot="1354293">
            <a:off x="7545505" y="1631895"/>
            <a:ext cx="3053030" cy="2271158"/>
          </a:xfrm>
          <a:custGeom>
            <a:avLst/>
            <a:gdLst>
              <a:gd name="connsiteX0" fmla="*/ 0 w 2026508"/>
              <a:gd name="connsiteY0" fmla="*/ 420130 h 1507525"/>
              <a:gd name="connsiteX1" fmla="*/ 1099751 w 2026508"/>
              <a:gd name="connsiteY1" fmla="*/ 1507525 h 1507525"/>
              <a:gd name="connsiteX2" fmla="*/ 2026508 w 2026508"/>
              <a:gd name="connsiteY2" fmla="*/ 0 h 1507525"/>
              <a:gd name="connsiteX3" fmla="*/ 0 w 2026508"/>
              <a:gd name="connsiteY3" fmla="*/ 420130 h 1507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6508" h="1507525">
                <a:moveTo>
                  <a:pt x="0" y="420130"/>
                </a:moveTo>
                <a:lnTo>
                  <a:pt x="1099751" y="1507525"/>
                </a:lnTo>
                <a:lnTo>
                  <a:pt x="2026508" y="0"/>
                </a:lnTo>
                <a:lnTo>
                  <a:pt x="0" y="42013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D1E1837B-60A2-7B44-8A19-A4BAF31AA213}"/>
              </a:ext>
            </a:extLst>
          </p:cNvPr>
          <p:cNvCxnSpPr>
            <a:cxnSpLocks/>
            <a:endCxn id="96" idx="0"/>
          </p:cNvCxnSpPr>
          <p:nvPr/>
        </p:nvCxnSpPr>
        <p:spPr>
          <a:xfrm>
            <a:off x="7741488" y="1794267"/>
            <a:ext cx="871483" cy="1990993"/>
          </a:xfrm>
          <a:prstGeom prst="straightConnector1">
            <a:avLst/>
          </a:prstGeom>
          <a:ln w="38100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FD8727AE-CD40-1E4A-90BF-B0C2E4BF692E}"/>
                  </a:ext>
                </a:extLst>
              </p:cNvPr>
              <p:cNvSpPr txBox="1"/>
              <p:nvPr/>
            </p:nvSpPr>
            <p:spPr>
              <a:xfrm rot="3746364">
                <a:off x="7620774" y="2662784"/>
                <a:ext cx="753154" cy="430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FD8727AE-CD40-1E4A-90BF-B0C2E4BF69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3746364">
                <a:off x="7620774" y="2662784"/>
                <a:ext cx="753154" cy="430888"/>
              </a:xfrm>
              <a:prstGeom prst="rect">
                <a:avLst/>
              </a:prstGeom>
              <a:blipFill>
                <a:blip r:embed="rId18"/>
                <a:stretch>
                  <a:fillRect l="-6780" t="-5714" r="-1695"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3" name="Group 112">
            <a:extLst>
              <a:ext uri="{FF2B5EF4-FFF2-40B4-BE49-F238E27FC236}">
                <a16:creationId xmlns:a16="http://schemas.microsoft.com/office/drawing/2014/main" id="{DC7E5019-8784-DA45-B8F0-C0A6BB014DA5}"/>
              </a:ext>
            </a:extLst>
          </p:cNvPr>
          <p:cNvGrpSpPr/>
          <p:nvPr/>
        </p:nvGrpSpPr>
        <p:grpSpPr>
          <a:xfrm>
            <a:off x="5294061" y="5699210"/>
            <a:ext cx="4382796" cy="764061"/>
            <a:chOff x="1938577" y="2847012"/>
            <a:chExt cx="5511635" cy="1500000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14" name="Rounded Rectangle 113">
                  <a:extLst>
                    <a:ext uri="{FF2B5EF4-FFF2-40B4-BE49-F238E27FC236}">
                      <a16:creationId xmlns:a16="http://schemas.microsoft.com/office/drawing/2014/main" id="{F1E30C3E-2BC8-4944-90C0-A51145F0801F}"/>
                    </a:ext>
                  </a:extLst>
                </p:cNvPr>
                <p:cNvSpPr/>
                <p:nvPr/>
              </p:nvSpPr>
              <p:spPr>
                <a:xfrm>
                  <a:off x="1938577" y="2847012"/>
                  <a:ext cx="2654300" cy="1500000"/>
                </a:xfrm>
                <a:prstGeom prst="roundRect">
                  <a:avLst>
                    <a:gd name="adj" fmla="val 21861"/>
                  </a:avLst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571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𝑌𝑒𝑠</m:t>
                        </m:r>
                      </m:oMath>
                    </m:oMathPara>
                  </a14:m>
                  <a:endParaRPr kumimoji="0" lang="en-GB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endParaRPr>
                </a:p>
              </p:txBody>
            </p:sp>
          </mc:Choice>
          <mc:Fallback>
            <p:sp>
              <p:nvSpPr>
                <p:cNvPr id="114" name="Rounded Rectangle 113">
                  <a:extLst>
                    <a:ext uri="{FF2B5EF4-FFF2-40B4-BE49-F238E27FC236}">
                      <a16:creationId xmlns:a16="http://schemas.microsoft.com/office/drawing/2014/main" id="{F1E30C3E-2BC8-4944-90C0-A51145F0801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38577" y="2847012"/>
                  <a:ext cx="2654300" cy="1500000"/>
                </a:xfrm>
                <a:prstGeom prst="roundRect">
                  <a:avLst>
                    <a:gd name="adj" fmla="val 21861"/>
                  </a:avLst>
                </a:prstGeom>
                <a:blipFill>
                  <a:blip r:embed="rId19"/>
                  <a:stretch>
                    <a:fillRect/>
                  </a:stretch>
                </a:blipFill>
                <a:ln w="571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15" name="Rounded Rectangle 114">
                  <a:extLst>
                    <a:ext uri="{FF2B5EF4-FFF2-40B4-BE49-F238E27FC236}">
                      <a16:creationId xmlns:a16="http://schemas.microsoft.com/office/drawing/2014/main" id="{C5C945B9-976F-954D-AD66-98845682C379}"/>
                    </a:ext>
                  </a:extLst>
                </p:cNvPr>
                <p:cNvSpPr/>
                <p:nvPr/>
              </p:nvSpPr>
              <p:spPr>
                <a:xfrm>
                  <a:off x="4795912" y="2847012"/>
                  <a:ext cx="2654300" cy="1459215"/>
                </a:xfrm>
                <a:prstGeom prst="roundRect">
                  <a:avLst>
                    <a:gd name="adj" fmla="val 21861"/>
                  </a:avLst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571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𝑁𝑜</m:t>
                        </m:r>
                      </m:oMath>
                    </m:oMathPara>
                  </a14:m>
                  <a:endParaRPr kumimoji="0" lang="en-GB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endParaRPr>
                </a:p>
              </p:txBody>
            </p:sp>
          </mc:Choice>
          <mc:Fallback>
            <p:sp>
              <p:nvSpPr>
                <p:cNvPr id="115" name="Rounded Rectangle 114">
                  <a:extLst>
                    <a:ext uri="{FF2B5EF4-FFF2-40B4-BE49-F238E27FC236}">
                      <a16:creationId xmlns:a16="http://schemas.microsoft.com/office/drawing/2014/main" id="{C5C945B9-976F-954D-AD66-98845682C37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95912" y="2847012"/>
                  <a:ext cx="2654300" cy="1459215"/>
                </a:xfrm>
                <a:prstGeom prst="roundRect">
                  <a:avLst>
                    <a:gd name="adj" fmla="val 21861"/>
                  </a:avLst>
                </a:prstGeom>
                <a:blipFill>
                  <a:blip r:embed="rId20"/>
                  <a:stretch>
                    <a:fillRect/>
                  </a:stretch>
                </a:blipFill>
                <a:ln w="571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16" name="Rounded Rectangle 115">
                <a:extLst>
                  <a:ext uri="{FF2B5EF4-FFF2-40B4-BE49-F238E27FC236}">
                    <a16:creationId xmlns:a16="http://schemas.microsoft.com/office/drawing/2014/main" id="{3A7C8E52-274D-3D46-A500-11F75D09E6AB}"/>
                  </a:ext>
                </a:extLst>
              </p:cNvPr>
              <p:cNvSpPr/>
              <p:nvPr/>
            </p:nvSpPr>
            <p:spPr>
              <a:xfrm>
                <a:off x="9799320" y="5699210"/>
                <a:ext cx="2041617" cy="733343"/>
              </a:xfrm>
              <a:prstGeom prst="roundRect">
                <a:avLst>
                  <a:gd name="adj" fmla="val 21861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𝑆𝑜𝑚𝑒𝑡𝑖𝑚𝑒𝑠</m:t>
                      </m:r>
                    </m:oMath>
                  </m:oMathPara>
                </a14:m>
                <a:endParaRPr kumimoji="0" lang="en-GB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16" name="Rounded Rectangle 115">
                <a:extLst>
                  <a:ext uri="{FF2B5EF4-FFF2-40B4-BE49-F238E27FC236}">
                    <a16:creationId xmlns:a16="http://schemas.microsoft.com/office/drawing/2014/main" id="{3A7C8E52-274D-3D46-A500-11F75D09E6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9320" y="5699210"/>
                <a:ext cx="2041617" cy="733343"/>
              </a:xfrm>
              <a:prstGeom prst="roundRect">
                <a:avLst>
                  <a:gd name="adj" fmla="val 21861"/>
                </a:avLst>
              </a:prstGeom>
              <a:blipFill>
                <a:blip r:embed="rId21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157623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ounded Rectangle 76">
            <a:extLst>
              <a:ext uri="{FF2B5EF4-FFF2-40B4-BE49-F238E27FC236}">
                <a16:creationId xmlns:a16="http://schemas.microsoft.com/office/drawing/2014/main" id="{3930211A-FD87-4641-B615-80DF71058A7E}"/>
              </a:ext>
            </a:extLst>
          </p:cNvPr>
          <p:cNvSpPr/>
          <p:nvPr/>
        </p:nvSpPr>
        <p:spPr>
          <a:xfrm>
            <a:off x="215900" y="255156"/>
            <a:ext cx="11747500" cy="6332680"/>
          </a:xfrm>
          <a:prstGeom prst="roundRect">
            <a:avLst>
              <a:gd name="adj" fmla="val 5346"/>
            </a:avLst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306FE46A-5765-7A46-9E26-0035D0F1CB75}"/>
                  </a:ext>
                </a:extLst>
              </p:cNvPr>
              <p:cNvSpPr txBox="1"/>
              <p:nvPr/>
            </p:nvSpPr>
            <p:spPr>
              <a:xfrm>
                <a:off x="4765006" y="-2341407"/>
                <a:ext cx="4220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35</m:t>
                          </m:r>
                        </m:e>
                        <m:sup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306FE46A-5765-7A46-9E26-0035D0F1CB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5006" y="-2341407"/>
                <a:ext cx="422039" cy="276999"/>
              </a:xfrm>
              <a:prstGeom prst="rect">
                <a:avLst/>
              </a:prstGeom>
              <a:blipFill>
                <a:blip r:embed="rId4"/>
                <a:stretch>
                  <a:fillRect l="-14706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F297D668-A0D4-554C-ACB4-7FB84D61F52A}"/>
                  </a:ext>
                </a:extLst>
              </p:cNvPr>
              <p:cNvSpPr txBox="1"/>
              <p:nvPr/>
            </p:nvSpPr>
            <p:spPr>
              <a:xfrm>
                <a:off x="487094" y="455838"/>
                <a:ext cx="822341" cy="677108"/>
              </a:xfrm>
              <a:prstGeom prst="rect">
                <a:avLst/>
              </a:prstGeom>
              <a:noFill/>
              <a:ln w="5715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5</m:t>
                      </m:r>
                    </m:oMath>
                  </m:oMathPara>
                </a14:m>
                <a:endPara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F297D668-A0D4-554C-ACB4-7FB84D61F5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094" y="455838"/>
                <a:ext cx="822341" cy="677108"/>
              </a:xfrm>
              <a:prstGeom prst="rect">
                <a:avLst/>
              </a:prstGeom>
              <a:blipFill>
                <a:blip r:embed="rId5"/>
                <a:stretch>
                  <a:fillRect l="-21212" r="-21212" b="-27778"/>
                </a:stretch>
              </a:blipFill>
              <a:ln w="571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D571E19-837D-BE46-B70E-EFCF1D45C7AA}"/>
                  </a:ext>
                </a:extLst>
              </p:cNvPr>
              <p:cNvSpPr txBox="1"/>
              <p:nvPr/>
            </p:nvSpPr>
            <p:spPr>
              <a:xfrm>
                <a:off x="1701726" y="369786"/>
                <a:ext cx="10138866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𝐴𝑟𝑒</m:t>
                      </m:r>
                      <m:r>
                        <a:rPr lang="en-GB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𝑡𝑟𝑖𝑎𝑛𝑔𝑙𝑒𝑠</m:t>
                      </m:r>
                      <m:r>
                        <a:rPr lang="en-GB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𝐴𝐵𝐶</m:t>
                      </m:r>
                      <m:r>
                        <a:rPr lang="en-GB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𝑎𝑛𝑑</m:t>
                      </m:r>
                      <m:r>
                        <a:rPr lang="en-GB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𝐷𝐸𝐹</m:t>
                      </m:r>
                      <m:r>
                        <a:rPr lang="en-GB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𝑐𝑜𝑛𝑔𝑟𝑢𝑒𝑛𝑡</m:t>
                      </m:r>
                      <m:r>
                        <a:rPr lang="en-GB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sz="44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D571E19-837D-BE46-B70E-EFCF1D45C7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1726" y="369786"/>
                <a:ext cx="10138866" cy="677108"/>
              </a:xfrm>
              <a:prstGeom prst="rect">
                <a:avLst/>
              </a:prstGeom>
              <a:blipFill>
                <a:blip r:embed="rId6"/>
                <a:stretch>
                  <a:fillRect l="-750" t="-9259" r="-750" b="-370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" name="Group 26">
            <a:extLst>
              <a:ext uri="{FF2B5EF4-FFF2-40B4-BE49-F238E27FC236}">
                <a16:creationId xmlns:a16="http://schemas.microsoft.com/office/drawing/2014/main" id="{5B9C376F-C63B-A24F-A1A9-ED0ED2062930}"/>
              </a:ext>
            </a:extLst>
          </p:cNvPr>
          <p:cNvGrpSpPr/>
          <p:nvPr/>
        </p:nvGrpSpPr>
        <p:grpSpPr>
          <a:xfrm>
            <a:off x="2206603" y="1471826"/>
            <a:ext cx="3814064" cy="2939323"/>
            <a:chOff x="2206603" y="1471826"/>
            <a:chExt cx="3814064" cy="2939323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43A7A452-2F8F-E942-99A1-04C00A360E12}"/>
                    </a:ext>
                  </a:extLst>
                </p:cNvPr>
                <p:cNvSpPr txBox="1"/>
                <p:nvPr/>
              </p:nvSpPr>
              <p:spPr>
                <a:xfrm>
                  <a:off x="3260557" y="3980261"/>
                  <a:ext cx="312905" cy="430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43A7A452-2F8F-E942-99A1-04C00A360E1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60557" y="3980261"/>
                  <a:ext cx="312905" cy="430888"/>
                </a:xfrm>
                <a:prstGeom prst="rect">
                  <a:avLst/>
                </a:prstGeom>
                <a:blipFill>
                  <a:blip r:embed="rId7"/>
                  <a:stretch>
                    <a:fillRect l="-23077" r="-23077" b="-285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2C2493BB-C204-9248-8FB9-1D35CA1F01C1}"/>
                    </a:ext>
                  </a:extLst>
                </p:cNvPr>
                <p:cNvSpPr txBox="1"/>
                <p:nvPr/>
              </p:nvSpPr>
              <p:spPr>
                <a:xfrm>
                  <a:off x="2262851" y="1471826"/>
                  <a:ext cx="327013" cy="430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2C2493BB-C204-9248-8FB9-1D35CA1F01C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62851" y="1471826"/>
                  <a:ext cx="327013" cy="430888"/>
                </a:xfrm>
                <a:prstGeom prst="rect">
                  <a:avLst/>
                </a:prstGeom>
                <a:blipFill>
                  <a:blip r:embed="rId8"/>
                  <a:stretch>
                    <a:fillRect l="-25926" r="-18519" b="-5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A36DE176-BC96-9843-8308-D048FFA71696}"/>
                    </a:ext>
                  </a:extLst>
                </p:cNvPr>
                <p:cNvSpPr txBox="1"/>
                <p:nvPr/>
              </p:nvSpPr>
              <p:spPr>
                <a:xfrm>
                  <a:off x="5708337" y="2209718"/>
                  <a:ext cx="312330" cy="430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A36DE176-BC96-9843-8308-D048FFA7169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08337" y="2209718"/>
                  <a:ext cx="312330" cy="430888"/>
                </a:xfrm>
                <a:prstGeom prst="rect">
                  <a:avLst/>
                </a:prstGeom>
                <a:blipFill>
                  <a:blip r:embed="rId9"/>
                  <a:stretch>
                    <a:fillRect l="-23077" r="-19231" b="-5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5398B73A-E688-D143-8868-963C16217E9F}"/>
                </a:ext>
              </a:extLst>
            </p:cNvPr>
            <p:cNvSpPr/>
            <p:nvPr/>
          </p:nvSpPr>
          <p:spPr>
            <a:xfrm rot="19420114">
              <a:off x="3189549" y="3667311"/>
              <a:ext cx="639761" cy="639761"/>
            </a:xfrm>
            <a:prstGeom prst="arc">
              <a:avLst>
                <a:gd name="adj1" fmla="val 17063083"/>
                <a:gd name="adj2" fmla="val 0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19F78439-065F-B64D-9B16-DC0F7C2DA469}"/>
                </a:ext>
              </a:extLst>
            </p:cNvPr>
            <p:cNvSpPr/>
            <p:nvPr/>
          </p:nvSpPr>
          <p:spPr>
            <a:xfrm rot="5938718">
              <a:off x="2331619" y="1448448"/>
              <a:ext cx="578417" cy="828449"/>
            </a:xfrm>
            <a:prstGeom prst="arc">
              <a:avLst>
                <a:gd name="adj1" fmla="val 16383086"/>
                <a:gd name="adj2" fmla="val 19742646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1D048F22-041C-9042-B2C4-9AD64F554255}"/>
                    </a:ext>
                  </a:extLst>
                </p:cNvPr>
                <p:cNvSpPr txBox="1"/>
                <p:nvPr/>
              </p:nvSpPr>
              <p:spPr>
                <a:xfrm>
                  <a:off x="3362235" y="3264289"/>
                  <a:ext cx="653833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76</m:t>
                            </m:r>
                          </m:e>
                          <m:sup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𝑜</m:t>
                            </m:r>
                          </m:sup>
                        </m:sSup>
                      </m:oMath>
                    </m:oMathPara>
                  </a14:m>
                  <a:endParaRPr lang="en-US" sz="2800" dirty="0"/>
                </a:p>
              </p:txBody>
            </p:sp>
          </mc:Choice>
          <mc:Fallback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1D048F22-041C-9042-B2C4-9AD64F55425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62235" y="3264289"/>
                  <a:ext cx="653833" cy="430887"/>
                </a:xfrm>
                <a:prstGeom prst="rect">
                  <a:avLst/>
                </a:prstGeom>
                <a:blipFill>
                  <a:blip r:embed="rId10"/>
                  <a:stretch>
                    <a:fillRect l="-11321" b="-5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1AB04D57-09E4-A245-B797-99DAD990A91F}"/>
                    </a:ext>
                  </a:extLst>
                </p:cNvPr>
                <p:cNvSpPr txBox="1"/>
                <p:nvPr/>
              </p:nvSpPr>
              <p:spPr>
                <a:xfrm>
                  <a:off x="2882459" y="2036590"/>
                  <a:ext cx="653833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54</m:t>
                            </m:r>
                          </m:e>
                          <m:sup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𝑜</m:t>
                            </m:r>
                          </m:sup>
                        </m:sSup>
                      </m:oMath>
                    </m:oMathPara>
                  </a14:m>
                  <a:endParaRPr lang="en-US" sz="2800" dirty="0"/>
                </a:p>
              </p:txBody>
            </p:sp>
          </mc:Choice>
          <mc:Fallback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1AB04D57-09E4-A245-B797-99DAD990A91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82459" y="2036590"/>
                  <a:ext cx="653833" cy="430887"/>
                </a:xfrm>
                <a:prstGeom prst="rect">
                  <a:avLst/>
                </a:prstGeom>
                <a:blipFill>
                  <a:blip r:embed="rId11"/>
                  <a:stretch>
                    <a:fillRect l="-13462" b="-5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D65D8FA2-84E2-8644-9D07-F73C4AD22781}"/>
                </a:ext>
              </a:extLst>
            </p:cNvPr>
            <p:cNvSpPr/>
            <p:nvPr/>
          </p:nvSpPr>
          <p:spPr>
            <a:xfrm rot="1354293">
              <a:off x="2290974" y="1765984"/>
              <a:ext cx="3053030" cy="2271158"/>
            </a:xfrm>
            <a:custGeom>
              <a:avLst/>
              <a:gdLst>
                <a:gd name="connsiteX0" fmla="*/ 0 w 2026508"/>
                <a:gd name="connsiteY0" fmla="*/ 420130 h 1507525"/>
                <a:gd name="connsiteX1" fmla="*/ 1099751 w 2026508"/>
                <a:gd name="connsiteY1" fmla="*/ 1507525 h 1507525"/>
                <a:gd name="connsiteX2" fmla="*/ 2026508 w 2026508"/>
                <a:gd name="connsiteY2" fmla="*/ 0 h 1507525"/>
                <a:gd name="connsiteX3" fmla="*/ 0 w 2026508"/>
                <a:gd name="connsiteY3" fmla="*/ 420130 h 150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6508" h="1507525">
                  <a:moveTo>
                    <a:pt x="0" y="420130"/>
                  </a:moveTo>
                  <a:lnTo>
                    <a:pt x="1099751" y="1507525"/>
                  </a:lnTo>
                  <a:lnTo>
                    <a:pt x="2026508" y="0"/>
                  </a:lnTo>
                  <a:lnTo>
                    <a:pt x="0" y="42013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8BBD706E-0716-4045-A8CF-6BA5F0D3F676}"/>
                  </a:ext>
                </a:extLst>
              </p:cNvPr>
              <p:cNvSpPr txBox="1"/>
              <p:nvPr/>
            </p:nvSpPr>
            <p:spPr>
              <a:xfrm>
                <a:off x="8806946" y="1153222"/>
                <a:ext cx="340734" cy="430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8BBD706E-0716-4045-A8CF-6BA5F0D3F6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6946" y="1153222"/>
                <a:ext cx="340734" cy="430888"/>
              </a:xfrm>
              <a:prstGeom prst="rect">
                <a:avLst/>
              </a:prstGeom>
              <a:blipFill>
                <a:blip r:embed="rId12"/>
                <a:stretch>
                  <a:fillRect l="-25000" r="-17857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F4ECDA2F-6DBF-CE47-9F85-EA287BC4E0FC}"/>
              </a:ext>
            </a:extLst>
          </p:cNvPr>
          <p:cNvGrpSpPr/>
          <p:nvPr/>
        </p:nvGrpSpPr>
        <p:grpSpPr>
          <a:xfrm rot="9340984">
            <a:off x="7013939" y="1371042"/>
            <a:ext cx="3744353" cy="2779790"/>
            <a:chOff x="7473621" y="1390457"/>
            <a:chExt cx="3744353" cy="2779790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7564A131-7522-5C4C-980E-D97F53DE5146}"/>
                    </a:ext>
                  </a:extLst>
                </p:cNvPr>
                <p:cNvSpPr txBox="1"/>
                <p:nvPr/>
              </p:nvSpPr>
              <p:spPr>
                <a:xfrm rot="12259016">
                  <a:off x="7535737" y="1390457"/>
                  <a:ext cx="320217" cy="430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7564A131-7522-5C4C-980E-D97F53DE514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2259016">
                  <a:off x="7535737" y="1390457"/>
                  <a:ext cx="320217" cy="430888"/>
                </a:xfrm>
                <a:prstGeom prst="rect">
                  <a:avLst/>
                </a:prstGeom>
                <a:blipFill>
                  <a:blip r:embed="rId13"/>
                  <a:stretch>
                    <a:fillRect l="-23077" r="-23077" b="-588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E33E3466-EB13-D548-BF5D-3CD363BA832D}"/>
                    </a:ext>
                  </a:extLst>
                </p:cNvPr>
                <p:cNvSpPr txBox="1"/>
                <p:nvPr/>
              </p:nvSpPr>
              <p:spPr>
                <a:xfrm rot="12259016">
                  <a:off x="10902568" y="1903978"/>
                  <a:ext cx="315406" cy="430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E33E3466-EB13-D548-BF5D-3CD363BA832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2259016">
                  <a:off x="10902568" y="1903978"/>
                  <a:ext cx="315406" cy="430888"/>
                </a:xfrm>
                <a:prstGeom prst="rect">
                  <a:avLst/>
                </a:prstGeom>
                <a:blipFill>
                  <a:blip r:embed="rId14"/>
                  <a:stretch>
                    <a:fillRect l="-23077" r="-19231" b="-5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3" name="Arc 62">
              <a:extLst>
                <a:ext uri="{FF2B5EF4-FFF2-40B4-BE49-F238E27FC236}">
                  <a16:creationId xmlns:a16="http://schemas.microsoft.com/office/drawing/2014/main" id="{9083C805-10F2-114E-AE87-C046DBFD6E9A}"/>
                </a:ext>
              </a:extLst>
            </p:cNvPr>
            <p:cNvSpPr/>
            <p:nvPr/>
          </p:nvSpPr>
          <p:spPr>
            <a:xfrm rot="19420114">
              <a:off x="8442329" y="3530486"/>
              <a:ext cx="639761" cy="639761"/>
            </a:xfrm>
            <a:prstGeom prst="arc">
              <a:avLst>
                <a:gd name="adj1" fmla="val 17038334"/>
                <a:gd name="adj2" fmla="val 17800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64" name="Arc 63">
              <a:extLst>
                <a:ext uri="{FF2B5EF4-FFF2-40B4-BE49-F238E27FC236}">
                  <a16:creationId xmlns:a16="http://schemas.microsoft.com/office/drawing/2014/main" id="{56437F5E-D7B6-A94D-B01A-E0D150AF16A9}"/>
                </a:ext>
              </a:extLst>
            </p:cNvPr>
            <p:cNvSpPr/>
            <p:nvPr/>
          </p:nvSpPr>
          <p:spPr>
            <a:xfrm rot="5938718">
              <a:off x="7555309" y="1324999"/>
              <a:ext cx="633451" cy="796828"/>
            </a:xfrm>
            <a:prstGeom prst="arc">
              <a:avLst>
                <a:gd name="adj1" fmla="val 16560232"/>
                <a:gd name="adj2" fmla="val 19803401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CF04A9F1-8F33-E149-A37D-8382E667D3DD}"/>
                    </a:ext>
                  </a:extLst>
                </p:cNvPr>
                <p:cNvSpPr txBox="1"/>
                <p:nvPr/>
              </p:nvSpPr>
              <p:spPr>
                <a:xfrm rot="12259016">
                  <a:off x="8538926" y="3104100"/>
                  <a:ext cx="653832" cy="430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78</m:t>
                            </m:r>
                          </m:e>
                          <m:sup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𝑜</m:t>
                            </m:r>
                          </m:sup>
                        </m:sSup>
                      </m:oMath>
                    </m:oMathPara>
                  </a14:m>
                  <a:endParaRPr lang="en-US" sz="2800" dirty="0"/>
                </a:p>
              </p:txBody>
            </p:sp>
          </mc:Choice>
          <mc:Fallback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CF04A9F1-8F33-E149-A37D-8382E667D3D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2259016">
                  <a:off x="8538926" y="3104100"/>
                  <a:ext cx="653832" cy="430888"/>
                </a:xfrm>
                <a:prstGeom prst="rect">
                  <a:avLst/>
                </a:prstGeom>
                <a:blipFill>
                  <a:blip r:embed="rId15"/>
                  <a:stretch>
                    <a:fillRect l="-11321" b="-588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6F9640F9-CEC4-174F-9D80-AA0F3278C023}"/>
                    </a:ext>
                  </a:extLst>
                </p:cNvPr>
                <p:cNvSpPr txBox="1"/>
                <p:nvPr/>
              </p:nvSpPr>
              <p:spPr>
                <a:xfrm rot="12259016">
                  <a:off x="8104597" y="1898562"/>
                  <a:ext cx="653833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50</m:t>
                            </m:r>
                          </m:e>
                          <m:sup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𝑜</m:t>
                            </m:r>
                          </m:sup>
                        </m:sSup>
                      </m:oMath>
                    </m:oMathPara>
                  </a14:m>
                  <a:endParaRPr lang="en-US" sz="2800" dirty="0"/>
                </a:p>
              </p:txBody>
            </p:sp>
          </mc:Choice>
          <mc:Fallback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6F9640F9-CEC4-174F-9D80-AA0F3278C02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2259016">
                  <a:off x="8104597" y="1898562"/>
                  <a:ext cx="653833" cy="430887"/>
                </a:xfrm>
                <a:prstGeom prst="rect">
                  <a:avLst/>
                </a:prstGeom>
                <a:blipFill>
                  <a:blip r:embed="rId16"/>
                  <a:stretch>
                    <a:fillRect l="-13462" b="-5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90DE84EE-277D-3E49-8DC6-1A5BBB53A388}"/>
                </a:ext>
              </a:extLst>
            </p:cNvPr>
            <p:cNvSpPr/>
            <p:nvPr/>
          </p:nvSpPr>
          <p:spPr>
            <a:xfrm rot="1354293">
              <a:off x="7545505" y="1631895"/>
              <a:ext cx="3053030" cy="2271158"/>
            </a:xfrm>
            <a:custGeom>
              <a:avLst/>
              <a:gdLst>
                <a:gd name="connsiteX0" fmla="*/ 0 w 2026508"/>
                <a:gd name="connsiteY0" fmla="*/ 420130 h 1507525"/>
                <a:gd name="connsiteX1" fmla="*/ 1099751 w 2026508"/>
                <a:gd name="connsiteY1" fmla="*/ 1507525 h 1507525"/>
                <a:gd name="connsiteX2" fmla="*/ 2026508 w 2026508"/>
                <a:gd name="connsiteY2" fmla="*/ 0 h 1507525"/>
                <a:gd name="connsiteX3" fmla="*/ 0 w 2026508"/>
                <a:gd name="connsiteY3" fmla="*/ 420130 h 150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6508" h="1507525">
                  <a:moveTo>
                    <a:pt x="0" y="420130"/>
                  </a:moveTo>
                  <a:lnTo>
                    <a:pt x="1099751" y="1507525"/>
                  </a:lnTo>
                  <a:lnTo>
                    <a:pt x="2026508" y="0"/>
                  </a:lnTo>
                  <a:lnTo>
                    <a:pt x="0" y="42013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13FB5DA9-5A8A-5749-8298-9A94EB04C90A}"/>
              </a:ext>
            </a:extLst>
          </p:cNvPr>
          <p:cNvGrpSpPr/>
          <p:nvPr/>
        </p:nvGrpSpPr>
        <p:grpSpPr>
          <a:xfrm>
            <a:off x="5294061" y="5699210"/>
            <a:ext cx="4382796" cy="764061"/>
            <a:chOff x="1938577" y="2847012"/>
            <a:chExt cx="5511635" cy="1500000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75" name="Rounded Rectangle 74">
                  <a:extLst>
                    <a:ext uri="{FF2B5EF4-FFF2-40B4-BE49-F238E27FC236}">
                      <a16:creationId xmlns:a16="http://schemas.microsoft.com/office/drawing/2014/main" id="{2B62EA37-78FD-D344-BC63-1C4D855A791D}"/>
                    </a:ext>
                  </a:extLst>
                </p:cNvPr>
                <p:cNvSpPr/>
                <p:nvPr/>
              </p:nvSpPr>
              <p:spPr>
                <a:xfrm>
                  <a:off x="1938577" y="2847012"/>
                  <a:ext cx="2654300" cy="1500000"/>
                </a:xfrm>
                <a:prstGeom prst="roundRect">
                  <a:avLst>
                    <a:gd name="adj" fmla="val 21861"/>
                  </a:avLst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571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𝑌𝑒𝑠</m:t>
                        </m:r>
                      </m:oMath>
                    </m:oMathPara>
                  </a14:m>
                  <a:endParaRPr kumimoji="0" lang="en-GB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endParaRPr>
                </a:p>
              </p:txBody>
            </p:sp>
          </mc:Choice>
          <mc:Fallback>
            <p:sp>
              <p:nvSpPr>
                <p:cNvPr id="75" name="Rounded Rectangle 74">
                  <a:extLst>
                    <a:ext uri="{FF2B5EF4-FFF2-40B4-BE49-F238E27FC236}">
                      <a16:creationId xmlns:a16="http://schemas.microsoft.com/office/drawing/2014/main" id="{2B62EA37-78FD-D344-BC63-1C4D855A791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38577" y="2847012"/>
                  <a:ext cx="2654300" cy="1500000"/>
                </a:xfrm>
                <a:prstGeom prst="roundRect">
                  <a:avLst>
                    <a:gd name="adj" fmla="val 21861"/>
                  </a:avLst>
                </a:prstGeom>
                <a:blipFill>
                  <a:blip r:embed="rId17"/>
                  <a:stretch>
                    <a:fillRect/>
                  </a:stretch>
                </a:blipFill>
                <a:ln w="571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76" name="Rounded Rectangle 75">
                  <a:extLst>
                    <a:ext uri="{FF2B5EF4-FFF2-40B4-BE49-F238E27FC236}">
                      <a16:creationId xmlns:a16="http://schemas.microsoft.com/office/drawing/2014/main" id="{21AA42C7-DCFF-354F-81FC-5662C78DD217}"/>
                    </a:ext>
                  </a:extLst>
                </p:cNvPr>
                <p:cNvSpPr/>
                <p:nvPr/>
              </p:nvSpPr>
              <p:spPr>
                <a:xfrm>
                  <a:off x="4795912" y="2847012"/>
                  <a:ext cx="2654300" cy="1459215"/>
                </a:xfrm>
                <a:prstGeom prst="roundRect">
                  <a:avLst>
                    <a:gd name="adj" fmla="val 21861"/>
                  </a:avLst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571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𝑁𝑜</m:t>
                        </m:r>
                      </m:oMath>
                    </m:oMathPara>
                  </a14:m>
                  <a:endParaRPr kumimoji="0" lang="en-GB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endParaRPr>
                </a:p>
              </p:txBody>
            </p:sp>
          </mc:Choice>
          <mc:Fallback>
            <p:sp>
              <p:nvSpPr>
                <p:cNvPr id="76" name="Rounded Rectangle 75">
                  <a:extLst>
                    <a:ext uri="{FF2B5EF4-FFF2-40B4-BE49-F238E27FC236}">
                      <a16:creationId xmlns:a16="http://schemas.microsoft.com/office/drawing/2014/main" id="{21AA42C7-DCFF-354F-81FC-5662C78DD21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95912" y="2847012"/>
                  <a:ext cx="2654300" cy="1459215"/>
                </a:xfrm>
                <a:prstGeom prst="roundRect">
                  <a:avLst>
                    <a:gd name="adj" fmla="val 21861"/>
                  </a:avLst>
                </a:prstGeom>
                <a:blipFill>
                  <a:blip r:embed="rId18"/>
                  <a:stretch>
                    <a:fillRect/>
                  </a:stretch>
                </a:blipFill>
                <a:ln w="571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78" name="Rounded Rectangle 77">
                <a:extLst>
                  <a:ext uri="{FF2B5EF4-FFF2-40B4-BE49-F238E27FC236}">
                    <a16:creationId xmlns:a16="http://schemas.microsoft.com/office/drawing/2014/main" id="{B43C5F58-4F2A-1042-97C1-DD068BB91688}"/>
                  </a:ext>
                </a:extLst>
              </p:cNvPr>
              <p:cNvSpPr/>
              <p:nvPr/>
            </p:nvSpPr>
            <p:spPr>
              <a:xfrm>
                <a:off x="9799320" y="5699210"/>
                <a:ext cx="2041617" cy="733343"/>
              </a:xfrm>
              <a:prstGeom prst="roundRect">
                <a:avLst>
                  <a:gd name="adj" fmla="val 21861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𝑆𝑜𝑚𝑒𝑡𝑖𝑚𝑒𝑠</m:t>
                      </m:r>
                    </m:oMath>
                  </m:oMathPara>
                </a14:m>
                <a:endParaRPr kumimoji="0" lang="en-GB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78" name="Rounded Rectangle 77">
                <a:extLst>
                  <a:ext uri="{FF2B5EF4-FFF2-40B4-BE49-F238E27FC236}">
                    <a16:creationId xmlns:a16="http://schemas.microsoft.com/office/drawing/2014/main" id="{B43C5F58-4F2A-1042-97C1-DD068BB9168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9320" y="5699210"/>
                <a:ext cx="2041617" cy="733343"/>
              </a:xfrm>
              <a:prstGeom prst="roundRect">
                <a:avLst>
                  <a:gd name="adj" fmla="val 21861"/>
                </a:avLst>
              </a:prstGeom>
              <a:blipFill>
                <a:blip r:embed="rId19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914256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ounded Rectangle 76">
            <a:extLst>
              <a:ext uri="{FF2B5EF4-FFF2-40B4-BE49-F238E27FC236}">
                <a16:creationId xmlns:a16="http://schemas.microsoft.com/office/drawing/2014/main" id="{3930211A-FD87-4641-B615-80DF71058A7E}"/>
              </a:ext>
            </a:extLst>
          </p:cNvPr>
          <p:cNvSpPr/>
          <p:nvPr/>
        </p:nvSpPr>
        <p:spPr>
          <a:xfrm>
            <a:off x="215900" y="255156"/>
            <a:ext cx="11747500" cy="6332680"/>
          </a:xfrm>
          <a:prstGeom prst="roundRect">
            <a:avLst>
              <a:gd name="adj" fmla="val 5346"/>
            </a:avLst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306FE46A-5765-7A46-9E26-0035D0F1CB75}"/>
                  </a:ext>
                </a:extLst>
              </p:cNvPr>
              <p:cNvSpPr txBox="1"/>
              <p:nvPr/>
            </p:nvSpPr>
            <p:spPr>
              <a:xfrm>
                <a:off x="4765006" y="-2341407"/>
                <a:ext cx="4220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35</m:t>
                          </m:r>
                        </m:e>
                        <m:sup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306FE46A-5765-7A46-9E26-0035D0F1CB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5006" y="-2341407"/>
                <a:ext cx="422039" cy="276999"/>
              </a:xfrm>
              <a:prstGeom prst="rect">
                <a:avLst/>
              </a:prstGeom>
              <a:blipFill>
                <a:blip r:embed="rId4"/>
                <a:stretch>
                  <a:fillRect l="-14706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F297D668-A0D4-554C-ACB4-7FB84D61F52A}"/>
                  </a:ext>
                </a:extLst>
              </p:cNvPr>
              <p:cNvSpPr txBox="1"/>
              <p:nvPr/>
            </p:nvSpPr>
            <p:spPr>
              <a:xfrm>
                <a:off x="487094" y="455838"/>
                <a:ext cx="822341" cy="677108"/>
              </a:xfrm>
              <a:prstGeom prst="rect">
                <a:avLst/>
              </a:prstGeom>
              <a:noFill/>
              <a:ln w="5715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6</m:t>
                      </m:r>
                    </m:oMath>
                  </m:oMathPara>
                </a14:m>
                <a:endPara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F297D668-A0D4-554C-ACB4-7FB84D61F5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094" y="455838"/>
                <a:ext cx="822341" cy="677108"/>
              </a:xfrm>
              <a:prstGeom prst="rect">
                <a:avLst/>
              </a:prstGeom>
              <a:blipFill>
                <a:blip r:embed="rId5"/>
                <a:stretch>
                  <a:fillRect l="-21212" r="-21212" b="-27778"/>
                </a:stretch>
              </a:blipFill>
              <a:ln w="571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D571E19-837D-BE46-B70E-EFCF1D45C7AA}"/>
                  </a:ext>
                </a:extLst>
              </p:cNvPr>
              <p:cNvSpPr txBox="1"/>
              <p:nvPr/>
            </p:nvSpPr>
            <p:spPr>
              <a:xfrm>
                <a:off x="1580629" y="382132"/>
                <a:ext cx="10130145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𝐴𝑟𝑒</m:t>
                      </m:r>
                      <m:r>
                        <a:rPr lang="en-GB" sz="4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4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𝑡𝑟𝑖𝑎𝑛𝑔𝑙𝑒𝑠</m:t>
                      </m:r>
                      <m:r>
                        <a:rPr lang="en-GB" sz="4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4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𝐴𝐵𝐶</m:t>
                      </m:r>
                      <m:r>
                        <a:rPr lang="en-GB" sz="4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4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𝑎𝑛𝑑</m:t>
                      </m:r>
                      <m:r>
                        <a:rPr lang="en-GB" sz="4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4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𝐴𝐶𝐷</m:t>
                      </m:r>
                      <m:r>
                        <a:rPr lang="en-GB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𝑐𝑜𝑛𝑔𝑟𝑢𝑒𝑛𝑡</m:t>
                      </m:r>
                      <m:r>
                        <a:rPr lang="en-GB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sz="44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D571E19-837D-BE46-B70E-EFCF1D45C7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0629" y="382132"/>
                <a:ext cx="10130145" cy="677108"/>
              </a:xfrm>
              <a:prstGeom prst="rect">
                <a:avLst/>
              </a:prstGeom>
              <a:blipFill>
                <a:blip r:embed="rId6"/>
                <a:stretch>
                  <a:fillRect l="-751" t="-9259" r="-751" b="-370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 29">
            <a:extLst>
              <a:ext uri="{FF2B5EF4-FFF2-40B4-BE49-F238E27FC236}">
                <a16:creationId xmlns:a16="http://schemas.microsoft.com/office/drawing/2014/main" id="{328FBF45-64B2-C24E-90D4-4306BC124293}"/>
              </a:ext>
            </a:extLst>
          </p:cNvPr>
          <p:cNvGrpSpPr/>
          <p:nvPr/>
        </p:nvGrpSpPr>
        <p:grpSpPr>
          <a:xfrm>
            <a:off x="2857974" y="1263499"/>
            <a:ext cx="3814064" cy="2939323"/>
            <a:chOff x="2206603" y="1471826"/>
            <a:chExt cx="3814064" cy="2939323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7CB39A70-D309-AE48-8D9D-55D9AD1EF942}"/>
                    </a:ext>
                  </a:extLst>
                </p:cNvPr>
                <p:cNvSpPr txBox="1"/>
                <p:nvPr/>
              </p:nvSpPr>
              <p:spPr>
                <a:xfrm>
                  <a:off x="3260557" y="3980261"/>
                  <a:ext cx="312905" cy="430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7CB39A70-D309-AE48-8D9D-55D9AD1EF94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60557" y="3980261"/>
                  <a:ext cx="312905" cy="430888"/>
                </a:xfrm>
                <a:prstGeom prst="rect">
                  <a:avLst/>
                </a:prstGeom>
                <a:blipFill>
                  <a:blip r:embed="rId7"/>
                  <a:stretch>
                    <a:fillRect l="-28000" r="-24000" b="-588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A259CF19-84B2-F04E-A81A-27844A768445}"/>
                    </a:ext>
                  </a:extLst>
                </p:cNvPr>
                <p:cNvSpPr txBox="1"/>
                <p:nvPr/>
              </p:nvSpPr>
              <p:spPr>
                <a:xfrm>
                  <a:off x="2262851" y="1471826"/>
                  <a:ext cx="327013" cy="430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A259CF19-84B2-F04E-A81A-27844A76844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62851" y="1471826"/>
                  <a:ext cx="327013" cy="430888"/>
                </a:xfrm>
                <a:prstGeom prst="rect">
                  <a:avLst/>
                </a:prstGeom>
                <a:blipFill>
                  <a:blip r:embed="rId8"/>
                  <a:stretch>
                    <a:fillRect l="-22222" r="-18519" b="-5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C0B7D340-46F1-AA43-9DCC-0BC3183A0BF3}"/>
                    </a:ext>
                  </a:extLst>
                </p:cNvPr>
                <p:cNvSpPr txBox="1"/>
                <p:nvPr/>
              </p:nvSpPr>
              <p:spPr>
                <a:xfrm>
                  <a:off x="5708337" y="2209718"/>
                  <a:ext cx="312330" cy="430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C0B7D340-46F1-AA43-9DCC-0BC3183A0BF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08337" y="2209718"/>
                  <a:ext cx="312330" cy="430888"/>
                </a:xfrm>
                <a:prstGeom prst="rect">
                  <a:avLst/>
                </a:prstGeom>
                <a:blipFill>
                  <a:blip r:embed="rId9"/>
                  <a:stretch>
                    <a:fillRect l="-23077" r="-19231" b="-5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4" name="Arc 33">
              <a:extLst>
                <a:ext uri="{FF2B5EF4-FFF2-40B4-BE49-F238E27FC236}">
                  <a16:creationId xmlns:a16="http://schemas.microsoft.com/office/drawing/2014/main" id="{7A8A9841-9F92-EE4D-AD75-F6451889BDAB}"/>
                </a:ext>
              </a:extLst>
            </p:cNvPr>
            <p:cNvSpPr/>
            <p:nvPr/>
          </p:nvSpPr>
          <p:spPr>
            <a:xfrm rot="19420114">
              <a:off x="3189549" y="3667311"/>
              <a:ext cx="639761" cy="639761"/>
            </a:xfrm>
            <a:prstGeom prst="arc">
              <a:avLst>
                <a:gd name="adj1" fmla="val 17063083"/>
                <a:gd name="adj2" fmla="val 0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5" name="Arc 34">
              <a:extLst>
                <a:ext uri="{FF2B5EF4-FFF2-40B4-BE49-F238E27FC236}">
                  <a16:creationId xmlns:a16="http://schemas.microsoft.com/office/drawing/2014/main" id="{1A11BD99-13F5-4E43-805C-FFA5369AAF91}"/>
                </a:ext>
              </a:extLst>
            </p:cNvPr>
            <p:cNvSpPr/>
            <p:nvPr/>
          </p:nvSpPr>
          <p:spPr>
            <a:xfrm rot="5938718">
              <a:off x="2331619" y="1448448"/>
              <a:ext cx="578417" cy="828449"/>
            </a:xfrm>
            <a:prstGeom prst="arc">
              <a:avLst>
                <a:gd name="adj1" fmla="val 16383086"/>
                <a:gd name="adj2" fmla="val 19742646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D3F7A794-7B0B-AC48-B867-2D15BB357998}"/>
                    </a:ext>
                  </a:extLst>
                </p:cNvPr>
                <p:cNvSpPr txBox="1"/>
                <p:nvPr/>
              </p:nvSpPr>
              <p:spPr>
                <a:xfrm>
                  <a:off x="3362235" y="3264289"/>
                  <a:ext cx="653833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79</m:t>
                            </m:r>
                          </m:e>
                          <m:sup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𝑜</m:t>
                            </m:r>
                          </m:sup>
                        </m:sSup>
                      </m:oMath>
                    </m:oMathPara>
                  </a14:m>
                  <a:endParaRPr lang="en-US" sz="2800" dirty="0"/>
                </a:p>
              </p:txBody>
            </p:sp>
          </mc:Choice>
          <mc:Fallback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D3F7A794-7B0B-AC48-B867-2D15BB35799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62235" y="3264289"/>
                  <a:ext cx="653833" cy="430887"/>
                </a:xfrm>
                <a:prstGeom prst="rect">
                  <a:avLst/>
                </a:prstGeom>
                <a:blipFill>
                  <a:blip r:embed="rId10"/>
                  <a:stretch>
                    <a:fillRect l="-11321" b="-5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EF566A8E-B28C-D040-B507-60BA85AD7669}"/>
                    </a:ext>
                  </a:extLst>
                </p:cNvPr>
                <p:cNvSpPr txBox="1"/>
                <p:nvPr/>
              </p:nvSpPr>
              <p:spPr>
                <a:xfrm>
                  <a:off x="2882459" y="2036590"/>
                  <a:ext cx="653833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58</m:t>
                            </m:r>
                          </m:e>
                          <m:sup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𝑜</m:t>
                            </m:r>
                          </m:sup>
                        </m:sSup>
                      </m:oMath>
                    </m:oMathPara>
                  </a14:m>
                  <a:endParaRPr lang="en-US" sz="2800" dirty="0"/>
                </a:p>
              </p:txBody>
            </p:sp>
          </mc:Choice>
          <mc:Fallback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EF566A8E-B28C-D040-B507-60BA85AD766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82459" y="2036590"/>
                  <a:ext cx="653833" cy="430887"/>
                </a:xfrm>
                <a:prstGeom prst="rect">
                  <a:avLst/>
                </a:prstGeom>
                <a:blipFill>
                  <a:blip r:embed="rId11"/>
                  <a:stretch>
                    <a:fillRect l="-13462" b="-285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03A64087-DDD3-F144-B711-38C3E68A410F}"/>
                </a:ext>
              </a:extLst>
            </p:cNvPr>
            <p:cNvSpPr/>
            <p:nvPr/>
          </p:nvSpPr>
          <p:spPr>
            <a:xfrm rot="1354293">
              <a:off x="2290974" y="1765984"/>
              <a:ext cx="3053030" cy="2271158"/>
            </a:xfrm>
            <a:custGeom>
              <a:avLst/>
              <a:gdLst>
                <a:gd name="connsiteX0" fmla="*/ 0 w 2026508"/>
                <a:gd name="connsiteY0" fmla="*/ 420130 h 1507525"/>
                <a:gd name="connsiteX1" fmla="*/ 1099751 w 2026508"/>
                <a:gd name="connsiteY1" fmla="*/ 1507525 h 1507525"/>
                <a:gd name="connsiteX2" fmla="*/ 2026508 w 2026508"/>
                <a:gd name="connsiteY2" fmla="*/ 0 h 1507525"/>
                <a:gd name="connsiteX3" fmla="*/ 0 w 2026508"/>
                <a:gd name="connsiteY3" fmla="*/ 420130 h 150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6508" h="1507525">
                  <a:moveTo>
                    <a:pt x="0" y="420130"/>
                  </a:moveTo>
                  <a:lnTo>
                    <a:pt x="1099751" y="1507525"/>
                  </a:lnTo>
                  <a:lnTo>
                    <a:pt x="2026508" y="0"/>
                  </a:lnTo>
                  <a:lnTo>
                    <a:pt x="0" y="42013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6610459-08F2-2A42-A0E5-AE22F3DD65F2}"/>
              </a:ext>
            </a:extLst>
          </p:cNvPr>
          <p:cNvGrpSpPr/>
          <p:nvPr/>
        </p:nvGrpSpPr>
        <p:grpSpPr>
          <a:xfrm rot="10820895">
            <a:off x="3772524" y="1947271"/>
            <a:ext cx="3739243" cy="2747124"/>
            <a:chOff x="7545505" y="1423123"/>
            <a:chExt cx="3739243" cy="2747124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EEFD4582-5BA0-2A4D-9FA6-3BF5457E7896}"/>
                    </a:ext>
                  </a:extLst>
                </p:cNvPr>
                <p:cNvSpPr txBox="1"/>
                <p:nvPr/>
              </p:nvSpPr>
              <p:spPr>
                <a:xfrm rot="10779105">
                  <a:off x="7667339" y="1423123"/>
                  <a:ext cx="112379" cy="430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EEFD4582-5BA0-2A4D-9FA6-3BF5457E789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0779105">
                  <a:off x="7667339" y="1423123"/>
                  <a:ext cx="112379" cy="430888"/>
                </a:xfrm>
                <a:prstGeom prst="rect">
                  <a:avLst/>
                </a:prstGeom>
                <a:blipFill>
                  <a:blip r:embed="rId12"/>
                  <a:stretch>
                    <a:fillRect l="-100000" r="-200000" b="-5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Arc 42">
              <a:extLst>
                <a:ext uri="{FF2B5EF4-FFF2-40B4-BE49-F238E27FC236}">
                  <a16:creationId xmlns:a16="http://schemas.microsoft.com/office/drawing/2014/main" id="{9077A7C8-984D-2D41-AC0D-C46724CBF2D6}"/>
                </a:ext>
              </a:extLst>
            </p:cNvPr>
            <p:cNvSpPr/>
            <p:nvPr/>
          </p:nvSpPr>
          <p:spPr>
            <a:xfrm rot="19420114">
              <a:off x="8442329" y="3530486"/>
              <a:ext cx="639761" cy="639761"/>
            </a:xfrm>
            <a:prstGeom prst="arc">
              <a:avLst>
                <a:gd name="adj1" fmla="val 17038334"/>
                <a:gd name="adj2" fmla="val 17800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44" name="Arc 43">
              <a:extLst>
                <a:ext uri="{FF2B5EF4-FFF2-40B4-BE49-F238E27FC236}">
                  <a16:creationId xmlns:a16="http://schemas.microsoft.com/office/drawing/2014/main" id="{D59EFAE6-F219-BE41-A145-6CC0ACE4BEF4}"/>
                </a:ext>
              </a:extLst>
            </p:cNvPr>
            <p:cNvSpPr/>
            <p:nvPr/>
          </p:nvSpPr>
          <p:spPr>
            <a:xfrm rot="13729333">
              <a:off x="10569608" y="1926632"/>
              <a:ext cx="633451" cy="796828"/>
            </a:xfrm>
            <a:prstGeom prst="arc">
              <a:avLst>
                <a:gd name="adj1" fmla="val 16560232"/>
                <a:gd name="adj2" fmla="val 19803401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ED87A708-80FC-F34F-9797-CEA9E84A8E64}"/>
                    </a:ext>
                  </a:extLst>
                </p:cNvPr>
                <p:cNvSpPr txBox="1"/>
                <p:nvPr/>
              </p:nvSpPr>
              <p:spPr>
                <a:xfrm rot="10779105">
                  <a:off x="8584644" y="3103823"/>
                  <a:ext cx="653833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79</m:t>
                            </m:r>
                          </m:e>
                          <m:sup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𝑜</m:t>
                            </m:r>
                          </m:sup>
                        </m:sSup>
                      </m:oMath>
                    </m:oMathPara>
                  </a14:m>
                  <a:endParaRPr lang="en-US" sz="2800" dirty="0"/>
                </a:p>
              </p:txBody>
            </p:sp>
          </mc:Choice>
          <mc:Fallback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ED87A708-80FC-F34F-9797-CEA9E84A8E6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0779105">
                  <a:off x="8584644" y="3103823"/>
                  <a:ext cx="653833" cy="430887"/>
                </a:xfrm>
                <a:prstGeom prst="rect">
                  <a:avLst/>
                </a:prstGeom>
                <a:blipFill>
                  <a:blip r:embed="rId13"/>
                  <a:stretch>
                    <a:fillRect l="-11538" r="-1923" b="-5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21C6834A-8E53-3D49-B649-02BC5126E04E}"/>
                    </a:ext>
                  </a:extLst>
                </p:cNvPr>
                <p:cNvSpPr txBox="1"/>
                <p:nvPr/>
              </p:nvSpPr>
              <p:spPr>
                <a:xfrm rot="11012004">
                  <a:off x="9843551" y="2183210"/>
                  <a:ext cx="653833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43</m:t>
                            </m:r>
                          </m:e>
                          <m:sup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𝑜</m:t>
                            </m:r>
                          </m:sup>
                        </m:sSup>
                      </m:oMath>
                    </m:oMathPara>
                  </a14:m>
                  <a:endParaRPr lang="en-US" sz="2800" dirty="0"/>
                </a:p>
              </p:txBody>
            </p:sp>
          </mc:Choice>
          <mc:Fallback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21C6834A-8E53-3D49-B649-02BC5126E04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1012004">
                  <a:off x="9843551" y="2183210"/>
                  <a:ext cx="653833" cy="430887"/>
                </a:xfrm>
                <a:prstGeom prst="rect">
                  <a:avLst/>
                </a:prstGeom>
                <a:blipFill>
                  <a:blip r:embed="rId14"/>
                  <a:stretch>
                    <a:fillRect l="-10909" b="-256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B7C061DD-848C-9A46-94E5-954E6F11A831}"/>
                </a:ext>
              </a:extLst>
            </p:cNvPr>
            <p:cNvSpPr/>
            <p:nvPr/>
          </p:nvSpPr>
          <p:spPr>
            <a:xfrm rot="1354293">
              <a:off x="7545505" y="1631895"/>
              <a:ext cx="3053030" cy="2271158"/>
            </a:xfrm>
            <a:custGeom>
              <a:avLst/>
              <a:gdLst>
                <a:gd name="connsiteX0" fmla="*/ 0 w 2026508"/>
                <a:gd name="connsiteY0" fmla="*/ 420130 h 1507525"/>
                <a:gd name="connsiteX1" fmla="*/ 1099751 w 2026508"/>
                <a:gd name="connsiteY1" fmla="*/ 1507525 h 1507525"/>
                <a:gd name="connsiteX2" fmla="*/ 2026508 w 2026508"/>
                <a:gd name="connsiteY2" fmla="*/ 0 h 1507525"/>
                <a:gd name="connsiteX3" fmla="*/ 0 w 2026508"/>
                <a:gd name="connsiteY3" fmla="*/ 420130 h 150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6508" h="1507525">
                  <a:moveTo>
                    <a:pt x="0" y="420130"/>
                  </a:moveTo>
                  <a:lnTo>
                    <a:pt x="1099751" y="1507525"/>
                  </a:lnTo>
                  <a:lnTo>
                    <a:pt x="2026508" y="0"/>
                  </a:lnTo>
                  <a:lnTo>
                    <a:pt x="0" y="42013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707269E-30F1-CA4A-BA8F-75F2C54F407B}"/>
              </a:ext>
            </a:extLst>
          </p:cNvPr>
          <p:cNvGrpSpPr/>
          <p:nvPr/>
        </p:nvGrpSpPr>
        <p:grpSpPr>
          <a:xfrm>
            <a:off x="5294061" y="5699210"/>
            <a:ext cx="4382796" cy="764061"/>
            <a:chOff x="1938577" y="2847012"/>
            <a:chExt cx="5511635" cy="1500000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9" name="Rounded Rectangle 48">
                  <a:extLst>
                    <a:ext uri="{FF2B5EF4-FFF2-40B4-BE49-F238E27FC236}">
                      <a16:creationId xmlns:a16="http://schemas.microsoft.com/office/drawing/2014/main" id="{D24CDDD4-3715-7C48-BAD0-E2C1023F04A9}"/>
                    </a:ext>
                  </a:extLst>
                </p:cNvPr>
                <p:cNvSpPr/>
                <p:nvPr/>
              </p:nvSpPr>
              <p:spPr>
                <a:xfrm>
                  <a:off x="1938577" y="2847012"/>
                  <a:ext cx="2654300" cy="1500000"/>
                </a:xfrm>
                <a:prstGeom prst="roundRect">
                  <a:avLst>
                    <a:gd name="adj" fmla="val 21861"/>
                  </a:avLst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571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𝑌𝑒𝑠</m:t>
                        </m:r>
                      </m:oMath>
                    </m:oMathPara>
                  </a14:m>
                  <a:endParaRPr kumimoji="0" lang="en-GB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endParaRPr>
                </a:p>
              </p:txBody>
            </p:sp>
          </mc:Choice>
          <mc:Fallback>
            <p:sp>
              <p:nvSpPr>
                <p:cNvPr id="49" name="Rounded Rectangle 48">
                  <a:extLst>
                    <a:ext uri="{FF2B5EF4-FFF2-40B4-BE49-F238E27FC236}">
                      <a16:creationId xmlns:a16="http://schemas.microsoft.com/office/drawing/2014/main" id="{D24CDDD4-3715-7C48-BAD0-E2C1023F04A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38577" y="2847012"/>
                  <a:ext cx="2654300" cy="1500000"/>
                </a:xfrm>
                <a:prstGeom prst="roundRect">
                  <a:avLst>
                    <a:gd name="adj" fmla="val 21861"/>
                  </a:avLst>
                </a:prstGeom>
                <a:blipFill>
                  <a:blip r:embed="rId15"/>
                  <a:stretch>
                    <a:fillRect/>
                  </a:stretch>
                </a:blipFill>
                <a:ln w="571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0" name="Rounded Rectangle 49">
                  <a:extLst>
                    <a:ext uri="{FF2B5EF4-FFF2-40B4-BE49-F238E27FC236}">
                      <a16:creationId xmlns:a16="http://schemas.microsoft.com/office/drawing/2014/main" id="{B52BBCC9-47BA-EA46-8305-F08981C69F53}"/>
                    </a:ext>
                  </a:extLst>
                </p:cNvPr>
                <p:cNvSpPr/>
                <p:nvPr/>
              </p:nvSpPr>
              <p:spPr>
                <a:xfrm>
                  <a:off x="4795912" y="2847012"/>
                  <a:ext cx="2654300" cy="1459215"/>
                </a:xfrm>
                <a:prstGeom prst="roundRect">
                  <a:avLst>
                    <a:gd name="adj" fmla="val 21861"/>
                  </a:avLst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571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𝑁𝑜</m:t>
                        </m:r>
                      </m:oMath>
                    </m:oMathPara>
                  </a14:m>
                  <a:endParaRPr kumimoji="0" lang="en-GB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endParaRPr>
                </a:p>
              </p:txBody>
            </p:sp>
          </mc:Choice>
          <mc:Fallback>
            <p:sp>
              <p:nvSpPr>
                <p:cNvPr id="50" name="Rounded Rectangle 49">
                  <a:extLst>
                    <a:ext uri="{FF2B5EF4-FFF2-40B4-BE49-F238E27FC236}">
                      <a16:creationId xmlns:a16="http://schemas.microsoft.com/office/drawing/2014/main" id="{B52BBCC9-47BA-EA46-8305-F08981C69F5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95912" y="2847012"/>
                  <a:ext cx="2654300" cy="1459215"/>
                </a:xfrm>
                <a:prstGeom prst="roundRect">
                  <a:avLst>
                    <a:gd name="adj" fmla="val 21861"/>
                  </a:avLst>
                </a:prstGeom>
                <a:blipFill>
                  <a:blip r:embed="rId16"/>
                  <a:stretch>
                    <a:fillRect/>
                  </a:stretch>
                </a:blipFill>
                <a:ln w="571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ounded Rectangle 50">
                <a:extLst>
                  <a:ext uri="{FF2B5EF4-FFF2-40B4-BE49-F238E27FC236}">
                    <a16:creationId xmlns:a16="http://schemas.microsoft.com/office/drawing/2014/main" id="{2F8F2515-9B2A-7E46-AC89-51063802338D}"/>
                  </a:ext>
                </a:extLst>
              </p:cNvPr>
              <p:cNvSpPr/>
              <p:nvPr/>
            </p:nvSpPr>
            <p:spPr>
              <a:xfrm>
                <a:off x="9799320" y="5699210"/>
                <a:ext cx="2041617" cy="733343"/>
              </a:xfrm>
              <a:prstGeom prst="roundRect">
                <a:avLst>
                  <a:gd name="adj" fmla="val 21861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𝑆𝑜𝑚𝑒𝑡𝑖𝑚𝑒𝑠</m:t>
                      </m:r>
                    </m:oMath>
                  </m:oMathPara>
                </a14:m>
                <a:endParaRPr kumimoji="0" lang="en-GB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51" name="Rounded Rectangle 50">
                <a:extLst>
                  <a:ext uri="{FF2B5EF4-FFF2-40B4-BE49-F238E27FC236}">
                    <a16:creationId xmlns:a16="http://schemas.microsoft.com/office/drawing/2014/main" id="{2F8F2515-9B2A-7E46-AC89-51063802338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9320" y="5699210"/>
                <a:ext cx="2041617" cy="733343"/>
              </a:xfrm>
              <a:prstGeom prst="roundRect">
                <a:avLst>
                  <a:gd name="adj" fmla="val 21861"/>
                </a:avLst>
              </a:prstGeom>
              <a:blipFill>
                <a:blip r:embed="rId17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91662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ounded Rectangle 76">
            <a:extLst>
              <a:ext uri="{FF2B5EF4-FFF2-40B4-BE49-F238E27FC236}">
                <a16:creationId xmlns:a16="http://schemas.microsoft.com/office/drawing/2014/main" id="{3930211A-FD87-4641-B615-80DF71058A7E}"/>
              </a:ext>
            </a:extLst>
          </p:cNvPr>
          <p:cNvSpPr/>
          <p:nvPr/>
        </p:nvSpPr>
        <p:spPr>
          <a:xfrm>
            <a:off x="215900" y="255156"/>
            <a:ext cx="11747500" cy="6332680"/>
          </a:xfrm>
          <a:prstGeom prst="roundRect">
            <a:avLst>
              <a:gd name="adj" fmla="val 5346"/>
            </a:avLst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306FE46A-5765-7A46-9E26-0035D0F1CB75}"/>
                  </a:ext>
                </a:extLst>
              </p:cNvPr>
              <p:cNvSpPr txBox="1"/>
              <p:nvPr/>
            </p:nvSpPr>
            <p:spPr>
              <a:xfrm>
                <a:off x="4765006" y="-2341407"/>
                <a:ext cx="4220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35</m:t>
                          </m:r>
                        </m:e>
                        <m:sup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306FE46A-5765-7A46-9E26-0035D0F1CB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5006" y="-2341407"/>
                <a:ext cx="422039" cy="276999"/>
              </a:xfrm>
              <a:prstGeom prst="rect">
                <a:avLst/>
              </a:prstGeom>
              <a:blipFill>
                <a:blip r:embed="rId4"/>
                <a:stretch>
                  <a:fillRect l="-14706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F297D668-A0D4-554C-ACB4-7FB84D61F52A}"/>
                  </a:ext>
                </a:extLst>
              </p:cNvPr>
              <p:cNvSpPr txBox="1"/>
              <p:nvPr/>
            </p:nvSpPr>
            <p:spPr>
              <a:xfrm>
                <a:off x="487094" y="455838"/>
                <a:ext cx="822341" cy="677108"/>
              </a:xfrm>
              <a:prstGeom prst="rect">
                <a:avLst/>
              </a:prstGeom>
              <a:noFill/>
              <a:ln w="5715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7</m:t>
                      </m:r>
                    </m:oMath>
                  </m:oMathPara>
                </a14:m>
                <a:endPara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F297D668-A0D4-554C-ACB4-7FB84D61F5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094" y="455838"/>
                <a:ext cx="822341" cy="677108"/>
              </a:xfrm>
              <a:prstGeom prst="rect">
                <a:avLst/>
              </a:prstGeom>
              <a:blipFill>
                <a:blip r:embed="rId5"/>
                <a:stretch>
                  <a:fillRect l="-21212" r="-21212" b="-27778"/>
                </a:stretch>
              </a:blipFill>
              <a:ln w="571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D571E19-837D-BE46-B70E-EFCF1D45C7AA}"/>
                  </a:ext>
                </a:extLst>
              </p:cNvPr>
              <p:cNvSpPr txBox="1"/>
              <p:nvPr/>
            </p:nvSpPr>
            <p:spPr>
              <a:xfrm>
                <a:off x="1566984" y="367519"/>
                <a:ext cx="10130145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𝐴𝑟𝑒</m:t>
                      </m:r>
                      <m:r>
                        <a:rPr lang="en-GB" sz="4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4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𝑡𝑟𝑖𝑎𝑛𝑔𝑙𝑒𝑠</m:t>
                      </m:r>
                      <m:r>
                        <a:rPr lang="en-GB" sz="4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4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𝐴𝐵𝐶</m:t>
                      </m:r>
                      <m:r>
                        <a:rPr lang="en-GB" sz="4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4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𝑎𝑛𝑑</m:t>
                      </m:r>
                      <m:r>
                        <a:rPr lang="en-GB" sz="4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4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𝐴𝐶𝐷</m:t>
                      </m:r>
                      <m:r>
                        <a:rPr lang="en-GB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𝑐𝑜𝑛𝑔𝑟𝑢𝑒𝑛𝑡</m:t>
                      </m:r>
                      <m:r>
                        <a:rPr lang="en-GB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sz="44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D571E19-837D-BE46-B70E-EFCF1D45C7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6984" y="367519"/>
                <a:ext cx="10130145" cy="677108"/>
              </a:xfrm>
              <a:prstGeom prst="rect">
                <a:avLst/>
              </a:prstGeom>
              <a:blipFill>
                <a:blip r:embed="rId6"/>
                <a:stretch>
                  <a:fillRect l="-751" t="-7273" r="-751" b="-3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70EEBEC-8138-344B-A4B8-D8B7A01A4952}"/>
                  </a:ext>
                </a:extLst>
              </p:cNvPr>
              <p:cNvSpPr txBox="1"/>
              <p:nvPr/>
            </p:nvSpPr>
            <p:spPr>
              <a:xfrm>
                <a:off x="4566801" y="4086979"/>
                <a:ext cx="300091" cy="4235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70EEBEC-8138-344B-A4B8-D8B7A01A49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801" y="4086979"/>
                <a:ext cx="300091" cy="423525"/>
              </a:xfrm>
              <a:prstGeom prst="rect">
                <a:avLst/>
              </a:prstGeom>
              <a:blipFill>
                <a:blip r:embed="rId7"/>
                <a:stretch>
                  <a:fillRect l="-28000" r="-24000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3A51611-4BEA-7D45-A144-770FC80CDAF7}"/>
                  </a:ext>
                </a:extLst>
              </p:cNvPr>
              <p:cNvSpPr txBox="1"/>
              <p:nvPr/>
            </p:nvSpPr>
            <p:spPr>
              <a:xfrm>
                <a:off x="3626858" y="1402080"/>
                <a:ext cx="313620" cy="4235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3A51611-4BEA-7D45-A144-770FC80CDA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6858" y="1402080"/>
                <a:ext cx="313620" cy="423525"/>
              </a:xfrm>
              <a:prstGeom prst="rect">
                <a:avLst/>
              </a:prstGeom>
              <a:blipFill>
                <a:blip r:embed="rId8"/>
                <a:stretch>
                  <a:fillRect l="-26923" r="-23077" b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9EDAC3E-E620-4B45-8304-0BE9162D53F8}"/>
                  </a:ext>
                </a:extLst>
              </p:cNvPr>
              <p:cNvSpPr txBox="1"/>
              <p:nvPr/>
            </p:nvSpPr>
            <p:spPr>
              <a:xfrm>
                <a:off x="7399328" y="1963673"/>
                <a:ext cx="299539" cy="4235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9EDAC3E-E620-4B45-8304-0BE9162D53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9328" y="1963673"/>
                <a:ext cx="299539" cy="423525"/>
              </a:xfrm>
              <a:prstGeom prst="rect">
                <a:avLst/>
              </a:prstGeom>
              <a:blipFill>
                <a:blip r:embed="rId9"/>
                <a:stretch>
                  <a:fillRect l="-28000" r="-20000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0B8706D-A272-3B43-8A40-34A186CA9ADD}"/>
                  </a:ext>
                </a:extLst>
              </p:cNvPr>
              <p:cNvSpPr txBox="1"/>
              <p:nvPr/>
            </p:nvSpPr>
            <p:spPr>
              <a:xfrm>
                <a:off x="7026155" y="4920891"/>
                <a:ext cx="326780" cy="4235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0B8706D-A272-3B43-8A40-34A186CA9A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6155" y="4920891"/>
                <a:ext cx="326780" cy="423525"/>
              </a:xfrm>
              <a:prstGeom prst="rect">
                <a:avLst/>
              </a:prstGeom>
              <a:blipFill>
                <a:blip r:embed="rId10"/>
                <a:stretch>
                  <a:fillRect l="-26923" r="-26923" b="-8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Arc 14">
            <a:extLst>
              <a:ext uri="{FF2B5EF4-FFF2-40B4-BE49-F238E27FC236}">
                <a16:creationId xmlns:a16="http://schemas.microsoft.com/office/drawing/2014/main" id="{A7DAA727-97DD-DE4A-814E-B846AADD5599}"/>
              </a:ext>
            </a:extLst>
          </p:cNvPr>
          <p:cNvSpPr/>
          <p:nvPr/>
        </p:nvSpPr>
        <p:spPr>
          <a:xfrm rot="19420114">
            <a:off x="4625617" y="3806752"/>
            <a:ext cx="693444" cy="725254"/>
          </a:xfrm>
          <a:prstGeom prst="arc">
            <a:avLst>
              <a:gd name="adj1" fmla="val 16971122"/>
              <a:gd name="adj2" fmla="val 0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E6B6240E-65DA-2D49-9E62-5F06B7DA4DD1}"/>
              </a:ext>
            </a:extLst>
          </p:cNvPr>
          <p:cNvSpPr/>
          <p:nvPr/>
        </p:nvSpPr>
        <p:spPr>
          <a:xfrm rot="2401000">
            <a:off x="4641847" y="3838550"/>
            <a:ext cx="693444" cy="725254"/>
          </a:xfrm>
          <a:prstGeom prst="arc">
            <a:avLst>
              <a:gd name="adj1" fmla="val 16942582"/>
              <a:gd name="adj2" fmla="val 20401895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17" name="Arc 16">
            <a:extLst>
              <a:ext uri="{FF2B5EF4-FFF2-40B4-BE49-F238E27FC236}">
                <a16:creationId xmlns:a16="http://schemas.microsoft.com/office/drawing/2014/main" id="{98DE2024-A4E6-8D46-8CA1-9506F18B851A}"/>
              </a:ext>
            </a:extLst>
          </p:cNvPr>
          <p:cNvSpPr/>
          <p:nvPr/>
        </p:nvSpPr>
        <p:spPr>
          <a:xfrm rot="8600796">
            <a:off x="6988412" y="2083652"/>
            <a:ext cx="693444" cy="725254"/>
          </a:xfrm>
          <a:prstGeom prst="arc">
            <a:avLst>
              <a:gd name="adj1" fmla="val 18588114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E9D32C85-0FAF-5A45-AE55-35774F53C89A}"/>
              </a:ext>
            </a:extLst>
          </p:cNvPr>
          <p:cNvSpPr/>
          <p:nvPr/>
        </p:nvSpPr>
        <p:spPr>
          <a:xfrm rot="5938718">
            <a:off x="3680586" y="1467653"/>
            <a:ext cx="725254" cy="693444"/>
          </a:xfrm>
          <a:prstGeom prst="arc">
            <a:avLst>
              <a:gd name="adj1" fmla="val 16200000"/>
              <a:gd name="adj2" fmla="val 19698984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D85938B-FB05-A243-A804-F8D6C56EFD02}"/>
                  </a:ext>
                </a:extLst>
              </p:cNvPr>
              <p:cNvSpPr txBox="1"/>
              <p:nvPr/>
            </p:nvSpPr>
            <p:spPr>
              <a:xfrm>
                <a:off x="4860226" y="3392724"/>
                <a:ext cx="627056" cy="4235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D85938B-FB05-A243-A804-F8D6C56EFD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226" y="3392724"/>
                <a:ext cx="627056" cy="423525"/>
              </a:xfrm>
              <a:prstGeom prst="rect">
                <a:avLst/>
              </a:prstGeom>
              <a:blipFill>
                <a:blip r:embed="rId11"/>
                <a:stretch>
                  <a:fillRect l="-13725" r="-1961" b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E08B9CE-DC05-4546-BCA7-61431238932C}"/>
                  </a:ext>
                </a:extLst>
              </p:cNvPr>
              <p:cNvSpPr txBox="1"/>
              <p:nvPr/>
            </p:nvSpPr>
            <p:spPr>
              <a:xfrm>
                <a:off x="6698609" y="2756508"/>
                <a:ext cx="65383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43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E08B9CE-DC05-4546-BCA7-6143123893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8609" y="2756508"/>
                <a:ext cx="653834" cy="430887"/>
              </a:xfrm>
              <a:prstGeom prst="rect">
                <a:avLst/>
              </a:prstGeom>
              <a:blipFill>
                <a:blip r:embed="rId12"/>
                <a:stretch>
                  <a:fillRect l="-11538" b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DCC5AAC-9134-7A4A-8122-2EFE64B88708}"/>
                  </a:ext>
                </a:extLst>
              </p:cNvPr>
              <p:cNvSpPr txBox="1"/>
              <p:nvPr/>
            </p:nvSpPr>
            <p:spPr>
              <a:xfrm>
                <a:off x="5350062" y="3893098"/>
                <a:ext cx="65383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58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DCC5AAC-9134-7A4A-8122-2EFE64B887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0062" y="3893098"/>
                <a:ext cx="653834" cy="430887"/>
              </a:xfrm>
              <a:prstGeom prst="rect">
                <a:avLst/>
              </a:prstGeom>
              <a:blipFill>
                <a:blip r:embed="rId13"/>
                <a:stretch>
                  <a:fillRect l="-13462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C7BB249-C62D-1844-A3C9-1F0FDF2B788E}"/>
                  </a:ext>
                </a:extLst>
              </p:cNvPr>
              <p:cNvSpPr txBox="1"/>
              <p:nvPr/>
            </p:nvSpPr>
            <p:spPr>
              <a:xfrm>
                <a:off x="4270637" y="1972798"/>
                <a:ext cx="627056" cy="4235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58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C7BB249-C62D-1844-A3C9-1F0FDF2B78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0637" y="1972798"/>
                <a:ext cx="627056" cy="423525"/>
              </a:xfrm>
              <a:prstGeom prst="rect">
                <a:avLst/>
              </a:prstGeom>
              <a:blipFill>
                <a:blip r:embed="rId13"/>
                <a:stretch>
                  <a:fillRect l="-16000" r="-2000" b="-8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Freeform 22">
            <a:extLst>
              <a:ext uri="{FF2B5EF4-FFF2-40B4-BE49-F238E27FC236}">
                <a16:creationId xmlns:a16="http://schemas.microsoft.com/office/drawing/2014/main" id="{8627E2A6-09D7-C840-90C8-869808D405B1}"/>
              </a:ext>
            </a:extLst>
          </p:cNvPr>
          <p:cNvSpPr/>
          <p:nvPr/>
        </p:nvSpPr>
        <p:spPr>
          <a:xfrm rot="20121800">
            <a:off x="5032405" y="2916459"/>
            <a:ext cx="2934005" cy="2244698"/>
          </a:xfrm>
          <a:custGeom>
            <a:avLst/>
            <a:gdLst>
              <a:gd name="connsiteX0" fmla="*/ 0 w 2026508"/>
              <a:gd name="connsiteY0" fmla="*/ 420130 h 1507525"/>
              <a:gd name="connsiteX1" fmla="*/ 1099751 w 2026508"/>
              <a:gd name="connsiteY1" fmla="*/ 1507525 h 1507525"/>
              <a:gd name="connsiteX2" fmla="*/ 2026508 w 2026508"/>
              <a:gd name="connsiteY2" fmla="*/ 0 h 1507525"/>
              <a:gd name="connsiteX3" fmla="*/ 0 w 2026508"/>
              <a:gd name="connsiteY3" fmla="*/ 420130 h 1507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6508" h="1507525">
                <a:moveTo>
                  <a:pt x="0" y="420130"/>
                </a:moveTo>
                <a:lnTo>
                  <a:pt x="1099751" y="1507525"/>
                </a:lnTo>
                <a:lnTo>
                  <a:pt x="2026508" y="0"/>
                </a:lnTo>
                <a:lnTo>
                  <a:pt x="0" y="42013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9941188-A12E-EC43-9E96-AACFC4086119}"/>
              </a:ext>
            </a:extLst>
          </p:cNvPr>
          <p:cNvGrpSpPr/>
          <p:nvPr/>
        </p:nvGrpSpPr>
        <p:grpSpPr>
          <a:xfrm>
            <a:off x="5294061" y="5699210"/>
            <a:ext cx="4382796" cy="764061"/>
            <a:chOff x="1938577" y="2847012"/>
            <a:chExt cx="5511635" cy="1500000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6" name="Rounded Rectangle 25">
                  <a:extLst>
                    <a:ext uri="{FF2B5EF4-FFF2-40B4-BE49-F238E27FC236}">
                      <a16:creationId xmlns:a16="http://schemas.microsoft.com/office/drawing/2014/main" id="{7C02B757-ABEB-7846-A8EA-6AB9418E4B0D}"/>
                    </a:ext>
                  </a:extLst>
                </p:cNvPr>
                <p:cNvSpPr/>
                <p:nvPr/>
              </p:nvSpPr>
              <p:spPr>
                <a:xfrm>
                  <a:off x="1938577" y="2847012"/>
                  <a:ext cx="2654300" cy="1500000"/>
                </a:xfrm>
                <a:prstGeom prst="roundRect">
                  <a:avLst>
                    <a:gd name="adj" fmla="val 21861"/>
                  </a:avLst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571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𝐴𝑙𝑤𝑎𝑦𝑠</m:t>
                        </m:r>
                      </m:oMath>
                    </m:oMathPara>
                  </a14:m>
                  <a:endParaRPr kumimoji="0" lang="en-GB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endParaRPr>
                </a:p>
              </p:txBody>
            </p:sp>
          </mc:Choice>
          <mc:Fallback>
            <p:sp>
              <p:nvSpPr>
                <p:cNvPr id="26" name="Rounded Rectangle 25">
                  <a:extLst>
                    <a:ext uri="{FF2B5EF4-FFF2-40B4-BE49-F238E27FC236}">
                      <a16:creationId xmlns:a16="http://schemas.microsoft.com/office/drawing/2014/main" id="{7C02B757-ABEB-7846-A8EA-6AB9418E4B0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38577" y="2847012"/>
                  <a:ext cx="2654300" cy="1500000"/>
                </a:xfrm>
                <a:prstGeom prst="roundRect">
                  <a:avLst>
                    <a:gd name="adj" fmla="val 21861"/>
                  </a:avLst>
                </a:prstGeom>
                <a:blipFill>
                  <a:blip r:embed="rId14"/>
                  <a:stretch>
                    <a:fillRect/>
                  </a:stretch>
                </a:blipFill>
                <a:ln w="571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7" name="Rounded Rectangle 26">
                  <a:extLst>
                    <a:ext uri="{FF2B5EF4-FFF2-40B4-BE49-F238E27FC236}">
                      <a16:creationId xmlns:a16="http://schemas.microsoft.com/office/drawing/2014/main" id="{2C1DCC5A-38BA-E746-B7A3-B934EB1F6103}"/>
                    </a:ext>
                  </a:extLst>
                </p:cNvPr>
                <p:cNvSpPr/>
                <p:nvPr/>
              </p:nvSpPr>
              <p:spPr>
                <a:xfrm>
                  <a:off x="4795912" y="2847012"/>
                  <a:ext cx="2654300" cy="1459215"/>
                </a:xfrm>
                <a:prstGeom prst="roundRect">
                  <a:avLst>
                    <a:gd name="adj" fmla="val 21861"/>
                  </a:avLst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571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𝑁𝑒𝑣𝑒𝑟</m:t>
                        </m:r>
                      </m:oMath>
                    </m:oMathPara>
                  </a14:m>
                  <a:endParaRPr kumimoji="0" lang="en-GB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endParaRPr>
                </a:p>
              </p:txBody>
            </p:sp>
          </mc:Choice>
          <mc:Fallback>
            <p:sp>
              <p:nvSpPr>
                <p:cNvPr id="27" name="Rounded Rectangle 26">
                  <a:extLst>
                    <a:ext uri="{FF2B5EF4-FFF2-40B4-BE49-F238E27FC236}">
                      <a16:creationId xmlns:a16="http://schemas.microsoft.com/office/drawing/2014/main" id="{2C1DCC5A-38BA-E746-B7A3-B934EB1F610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95912" y="2847012"/>
                  <a:ext cx="2654300" cy="1459215"/>
                </a:xfrm>
                <a:prstGeom prst="roundRect">
                  <a:avLst>
                    <a:gd name="adj" fmla="val 21861"/>
                  </a:avLst>
                </a:prstGeom>
                <a:blipFill>
                  <a:blip r:embed="rId15"/>
                  <a:stretch>
                    <a:fillRect/>
                  </a:stretch>
                </a:blipFill>
                <a:ln w="571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ounded Rectangle 27">
                <a:extLst>
                  <a:ext uri="{FF2B5EF4-FFF2-40B4-BE49-F238E27FC236}">
                    <a16:creationId xmlns:a16="http://schemas.microsoft.com/office/drawing/2014/main" id="{39E1E4B6-2506-104B-ACA9-A1F012529C98}"/>
                  </a:ext>
                </a:extLst>
              </p:cNvPr>
              <p:cNvSpPr/>
              <p:nvPr/>
            </p:nvSpPr>
            <p:spPr>
              <a:xfrm>
                <a:off x="9799320" y="5699210"/>
                <a:ext cx="2041617" cy="733343"/>
              </a:xfrm>
              <a:prstGeom prst="roundRect">
                <a:avLst>
                  <a:gd name="adj" fmla="val 21861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𝑆𝑜𝑚𝑒𝑡𝑖𝑚𝑒𝑠</m:t>
                      </m:r>
                    </m:oMath>
                  </m:oMathPara>
                </a14:m>
                <a:endParaRPr kumimoji="0" lang="en-GB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8" name="Rounded Rectangle 27">
                <a:extLst>
                  <a:ext uri="{FF2B5EF4-FFF2-40B4-BE49-F238E27FC236}">
                    <a16:creationId xmlns:a16="http://schemas.microsoft.com/office/drawing/2014/main" id="{39E1E4B6-2506-104B-ACA9-A1F012529C9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9320" y="5699210"/>
                <a:ext cx="2041617" cy="733343"/>
              </a:xfrm>
              <a:prstGeom prst="roundRect">
                <a:avLst>
                  <a:gd name="adj" fmla="val 21861"/>
                </a:avLst>
              </a:prstGeom>
              <a:blipFill>
                <a:blip r:embed="rId16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Freeform 9">
            <a:extLst>
              <a:ext uri="{FF2B5EF4-FFF2-40B4-BE49-F238E27FC236}">
                <a16:creationId xmlns:a16="http://schemas.microsoft.com/office/drawing/2014/main" id="{1690444D-57AB-9D40-AAC5-AFE643FF1E1A}"/>
              </a:ext>
            </a:extLst>
          </p:cNvPr>
          <p:cNvSpPr/>
          <p:nvPr/>
        </p:nvSpPr>
        <p:spPr>
          <a:xfrm rot="1354293">
            <a:off x="3677379" y="1667543"/>
            <a:ext cx="3309213" cy="2574659"/>
          </a:xfrm>
          <a:custGeom>
            <a:avLst/>
            <a:gdLst>
              <a:gd name="connsiteX0" fmla="*/ 0 w 2026508"/>
              <a:gd name="connsiteY0" fmla="*/ 420130 h 1507525"/>
              <a:gd name="connsiteX1" fmla="*/ 1099751 w 2026508"/>
              <a:gd name="connsiteY1" fmla="*/ 1507525 h 1507525"/>
              <a:gd name="connsiteX2" fmla="*/ 2026508 w 2026508"/>
              <a:gd name="connsiteY2" fmla="*/ 0 h 1507525"/>
              <a:gd name="connsiteX3" fmla="*/ 0 w 2026508"/>
              <a:gd name="connsiteY3" fmla="*/ 420130 h 1507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6508" h="1507525">
                <a:moveTo>
                  <a:pt x="0" y="420130"/>
                </a:moveTo>
                <a:lnTo>
                  <a:pt x="1099751" y="1507525"/>
                </a:lnTo>
                <a:lnTo>
                  <a:pt x="2026508" y="0"/>
                </a:lnTo>
                <a:lnTo>
                  <a:pt x="0" y="42013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3545020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ounded Rectangle 76">
            <a:extLst>
              <a:ext uri="{FF2B5EF4-FFF2-40B4-BE49-F238E27FC236}">
                <a16:creationId xmlns:a16="http://schemas.microsoft.com/office/drawing/2014/main" id="{3930211A-FD87-4641-B615-80DF71058A7E}"/>
              </a:ext>
            </a:extLst>
          </p:cNvPr>
          <p:cNvSpPr/>
          <p:nvPr/>
        </p:nvSpPr>
        <p:spPr>
          <a:xfrm>
            <a:off x="215900" y="255156"/>
            <a:ext cx="11747500" cy="6332680"/>
          </a:xfrm>
          <a:prstGeom prst="roundRect">
            <a:avLst>
              <a:gd name="adj" fmla="val 5346"/>
            </a:avLst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F297D668-A0D4-554C-ACB4-7FB84D61F52A}"/>
                  </a:ext>
                </a:extLst>
              </p:cNvPr>
              <p:cNvSpPr txBox="1"/>
              <p:nvPr/>
            </p:nvSpPr>
            <p:spPr>
              <a:xfrm>
                <a:off x="487094" y="455838"/>
                <a:ext cx="822341" cy="677108"/>
              </a:xfrm>
              <a:prstGeom prst="rect">
                <a:avLst/>
              </a:prstGeom>
              <a:noFill/>
              <a:ln w="5715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8</m:t>
                      </m:r>
                    </m:oMath>
                  </m:oMathPara>
                </a14:m>
                <a:endPara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F297D668-A0D4-554C-ACB4-7FB84D61F5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094" y="455838"/>
                <a:ext cx="822341" cy="677108"/>
              </a:xfrm>
              <a:prstGeom prst="rect">
                <a:avLst/>
              </a:prstGeom>
              <a:blipFill>
                <a:blip r:embed="rId2"/>
                <a:stretch>
                  <a:fillRect l="-21212" r="-21212" b="-27778"/>
                </a:stretch>
              </a:blipFill>
              <a:ln w="571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D571E19-837D-BE46-B70E-EFCF1D45C7AA}"/>
                  </a:ext>
                </a:extLst>
              </p:cNvPr>
              <p:cNvSpPr txBox="1"/>
              <p:nvPr/>
            </p:nvSpPr>
            <p:spPr>
              <a:xfrm>
                <a:off x="2544012" y="369385"/>
                <a:ext cx="6716198" cy="13542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𝐴𝐵𝐶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𝑖𝑠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𝑐𝑜𝑛𝑔𝑟𝑢𝑒𝑛𝑡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𝑡𝑜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𝐷𝐸𝐹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. </m:t>
                      </m:r>
                    </m:oMath>
                  </m:oMathPara>
                </a14:m>
                <a:endParaRPr kumimoji="0" lang="en-GB" sz="4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𝐹𝑖𝑛𝑑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𝑣𝑎𝑙𝑢𝑒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𝑜𝑓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D571E19-837D-BE46-B70E-EFCF1D45C7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4012" y="369385"/>
                <a:ext cx="6716198" cy="1354217"/>
              </a:xfrm>
              <a:prstGeom prst="rect">
                <a:avLst/>
              </a:prstGeom>
              <a:blipFill>
                <a:blip r:embed="rId3"/>
                <a:stretch>
                  <a:fillRect l="-1509" t="-4673" r="-2642" b="-18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D39CDF9D-7B57-F04B-9429-797EF7E7A17D}"/>
              </a:ext>
            </a:extLst>
          </p:cNvPr>
          <p:cNvGrpSpPr/>
          <p:nvPr/>
        </p:nvGrpSpPr>
        <p:grpSpPr>
          <a:xfrm>
            <a:off x="5294061" y="5699210"/>
            <a:ext cx="4382796" cy="764061"/>
            <a:chOff x="1938577" y="2847012"/>
            <a:chExt cx="5511635" cy="1500000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0" name="Rounded Rectangle 9">
                  <a:extLst>
                    <a:ext uri="{FF2B5EF4-FFF2-40B4-BE49-F238E27FC236}">
                      <a16:creationId xmlns:a16="http://schemas.microsoft.com/office/drawing/2014/main" id="{02704C94-AF91-9149-AFC6-7468936DCD60}"/>
                    </a:ext>
                  </a:extLst>
                </p:cNvPr>
                <p:cNvSpPr/>
                <p:nvPr/>
              </p:nvSpPr>
              <p:spPr>
                <a:xfrm>
                  <a:off x="1938577" y="2847012"/>
                  <a:ext cx="2654300" cy="1500000"/>
                </a:xfrm>
                <a:prstGeom prst="roundRect">
                  <a:avLst>
                    <a:gd name="adj" fmla="val 21861"/>
                  </a:avLst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571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GB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30</m:t>
                            </m:r>
                          </m:e>
                          <m:sup>
                            <m:r>
                              <a:rPr lang="en-GB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𝑜</m:t>
                            </m:r>
                          </m:sup>
                        </m:sSup>
                      </m:oMath>
                    </m:oMathPara>
                  </a14:m>
                  <a:endParaRPr kumimoji="0" lang="en-GB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endParaRPr>
                </a:p>
              </p:txBody>
            </p:sp>
          </mc:Choice>
          <mc:Fallback>
            <p:sp>
              <p:nvSpPr>
                <p:cNvPr id="10" name="Rounded Rectangle 9">
                  <a:extLst>
                    <a:ext uri="{FF2B5EF4-FFF2-40B4-BE49-F238E27FC236}">
                      <a16:creationId xmlns:a16="http://schemas.microsoft.com/office/drawing/2014/main" id="{02704C94-AF91-9149-AFC6-7468936DCD6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38577" y="2847012"/>
                  <a:ext cx="2654300" cy="1500000"/>
                </a:xfrm>
                <a:prstGeom prst="roundRect">
                  <a:avLst>
                    <a:gd name="adj" fmla="val 21861"/>
                  </a:avLst>
                </a:prstGeom>
                <a:blipFill>
                  <a:blip r:embed="rId4"/>
                  <a:stretch>
                    <a:fillRect/>
                  </a:stretch>
                </a:blipFill>
                <a:ln w="571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1" name="Rounded Rectangle 10">
                  <a:extLst>
                    <a:ext uri="{FF2B5EF4-FFF2-40B4-BE49-F238E27FC236}">
                      <a16:creationId xmlns:a16="http://schemas.microsoft.com/office/drawing/2014/main" id="{04CAFA78-623F-3642-8174-786B2311C0D4}"/>
                    </a:ext>
                  </a:extLst>
                </p:cNvPr>
                <p:cNvSpPr/>
                <p:nvPr/>
              </p:nvSpPr>
              <p:spPr>
                <a:xfrm>
                  <a:off x="4795912" y="2847012"/>
                  <a:ext cx="2654300" cy="1459215"/>
                </a:xfrm>
                <a:prstGeom prst="roundRect">
                  <a:avLst>
                    <a:gd name="adj" fmla="val 21861"/>
                  </a:avLst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571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GB" sz="28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75</m:t>
                            </m:r>
                          </m:e>
                          <m:sup>
                            <m:r>
                              <a:rPr lang="en-GB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𝑜</m:t>
                            </m:r>
                          </m:sup>
                        </m:sSup>
                      </m:oMath>
                    </m:oMathPara>
                  </a14:m>
                  <a:endParaRPr kumimoji="0" lang="en-GB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endParaRPr>
                </a:p>
              </p:txBody>
            </p:sp>
          </mc:Choice>
          <mc:Fallback>
            <p:sp>
              <p:nvSpPr>
                <p:cNvPr id="11" name="Rounded Rectangle 10">
                  <a:extLst>
                    <a:ext uri="{FF2B5EF4-FFF2-40B4-BE49-F238E27FC236}">
                      <a16:creationId xmlns:a16="http://schemas.microsoft.com/office/drawing/2014/main" id="{04CAFA78-623F-3642-8174-786B2311C0D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95912" y="2847012"/>
                  <a:ext cx="2654300" cy="1459215"/>
                </a:xfrm>
                <a:prstGeom prst="roundRect">
                  <a:avLst>
                    <a:gd name="adj" fmla="val 21861"/>
                  </a:avLst>
                </a:prstGeom>
                <a:blipFill>
                  <a:blip r:embed="rId5"/>
                  <a:stretch>
                    <a:fillRect/>
                  </a:stretch>
                </a:blipFill>
                <a:ln w="571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ounded Rectangle 11">
                <a:extLst>
                  <a:ext uri="{FF2B5EF4-FFF2-40B4-BE49-F238E27FC236}">
                    <a16:creationId xmlns:a16="http://schemas.microsoft.com/office/drawing/2014/main" id="{D26D9B92-223F-C24E-876C-3BB21395F0E2}"/>
                  </a:ext>
                </a:extLst>
              </p:cNvPr>
              <p:cNvSpPr/>
              <p:nvPr/>
            </p:nvSpPr>
            <p:spPr>
              <a:xfrm>
                <a:off x="9799320" y="5699210"/>
                <a:ext cx="2041617" cy="733343"/>
              </a:xfrm>
              <a:prstGeom prst="roundRect">
                <a:avLst>
                  <a:gd name="adj" fmla="val 21861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120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GB" b="0" i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2" name="Rounded Rectangle 11">
                <a:extLst>
                  <a:ext uri="{FF2B5EF4-FFF2-40B4-BE49-F238E27FC236}">
                    <a16:creationId xmlns:a16="http://schemas.microsoft.com/office/drawing/2014/main" id="{D26D9B92-223F-C24E-876C-3BB21395F0E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9320" y="5699210"/>
                <a:ext cx="2041617" cy="733343"/>
              </a:xfrm>
              <a:prstGeom prst="roundRect">
                <a:avLst>
                  <a:gd name="adj" fmla="val 21861"/>
                </a:avLst>
              </a:prstGeom>
              <a:blipFill>
                <a:blip r:embed="rId6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68FA47FD-0685-E44A-945D-DB425295896C}"/>
              </a:ext>
            </a:extLst>
          </p:cNvPr>
          <p:cNvGrpSpPr/>
          <p:nvPr/>
        </p:nvGrpSpPr>
        <p:grpSpPr>
          <a:xfrm>
            <a:off x="2151738" y="2139889"/>
            <a:ext cx="3814064" cy="2939323"/>
            <a:chOff x="2206603" y="1471826"/>
            <a:chExt cx="3814064" cy="2939323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833828FF-3479-DB40-AC47-52A43365B6B6}"/>
                    </a:ext>
                  </a:extLst>
                </p:cNvPr>
                <p:cNvSpPr txBox="1"/>
                <p:nvPr/>
              </p:nvSpPr>
              <p:spPr>
                <a:xfrm>
                  <a:off x="3260557" y="3980261"/>
                  <a:ext cx="312905" cy="430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833828FF-3479-DB40-AC47-52A43365B6B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60557" y="3980261"/>
                  <a:ext cx="312905" cy="430888"/>
                </a:xfrm>
                <a:prstGeom prst="rect">
                  <a:avLst/>
                </a:prstGeom>
                <a:blipFill>
                  <a:blip r:embed="rId7"/>
                  <a:stretch>
                    <a:fillRect l="-28000" r="-28000" b="-588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8D4D84AD-65C3-0448-9DE1-414FA16C9263}"/>
                    </a:ext>
                  </a:extLst>
                </p:cNvPr>
                <p:cNvSpPr txBox="1"/>
                <p:nvPr/>
              </p:nvSpPr>
              <p:spPr>
                <a:xfrm>
                  <a:off x="2262851" y="1471826"/>
                  <a:ext cx="327013" cy="430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8D4D84AD-65C3-0448-9DE1-414FA16C926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62851" y="1471826"/>
                  <a:ext cx="327013" cy="430888"/>
                </a:xfrm>
                <a:prstGeom prst="rect">
                  <a:avLst/>
                </a:prstGeom>
                <a:blipFill>
                  <a:blip r:embed="rId8"/>
                  <a:stretch>
                    <a:fillRect l="-22222" r="-22222" b="-5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5C195006-5B79-D04E-9FCA-1394F1EE2DA7}"/>
                    </a:ext>
                  </a:extLst>
                </p:cNvPr>
                <p:cNvSpPr txBox="1"/>
                <p:nvPr/>
              </p:nvSpPr>
              <p:spPr>
                <a:xfrm>
                  <a:off x="5708337" y="2209718"/>
                  <a:ext cx="312330" cy="430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5C195006-5B79-D04E-9FCA-1394F1EE2DA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08337" y="2209718"/>
                  <a:ext cx="312330" cy="430888"/>
                </a:xfrm>
                <a:prstGeom prst="rect">
                  <a:avLst/>
                </a:prstGeom>
                <a:blipFill>
                  <a:blip r:embed="rId9"/>
                  <a:stretch>
                    <a:fillRect l="-23077" r="-19231" b="-5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Arc 16">
              <a:extLst>
                <a:ext uri="{FF2B5EF4-FFF2-40B4-BE49-F238E27FC236}">
                  <a16:creationId xmlns:a16="http://schemas.microsoft.com/office/drawing/2014/main" id="{9FFDDF0C-564A-F649-80D1-C9DB4E2072B5}"/>
                </a:ext>
              </a:extLst>
            </p:cNvPr>
            <p:cNvSpPr/>
            <p:nvPr/>
          </p:nvSpPr>
          <p:spPr>
            <a:xfrm rot="19420114">
              <a:off x="3189549" y="3667311"/>
              <a:ext cx="639761" cy="639761"/>
            </a:xfrm>
            <a:prstGeom prst="arc">
              <a:avLst>
                <a:gd name="adj1" fmla="val 17063083"/>
                <a:gd name="adj2" fmla="val 0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8" name="Arc 17">
              <a:extLst>
                <a:ext uri="{FF2B5EF4-FFF2-40B4-BE49-F238E27FC236}">
                  <a16:creationId xmlns:a16="http://schemas.microsoft.com/office/drawing/2014/main" id="{F67FD7AB-62FF-4346-9C68-0D71BCE083D9}"/>
                </a:ext>
              </a:extLst>
            </p:cNvPr>
            <p:cNvSpPr/>
            <p:nvPr/>
          </p:nvSpPr>
          <p:spPr>
            <a:xfrm rot="5938718">
              <a:off x="2331619" y="1448448"/>
              <a:ext cx="578417" cy="828449"/>
            </a:xfrm>
            <a:prstGeom prst="arc">
              <a:avLst>
                <a:gd name="adj1" fmla="val 16383086"/>
                <a:gd name="adj2" fmla="val 19742646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3DFC2E7B-B752-8442-8C5D-83607CA8C826}"/>
                    </a:ext>
                  </a:extLst>
                </p:cNvPr>
                <p:cNvSpPr txBox="1"/>
                <p:nvPr/>
              </p:nvSpPr>
              <p:spPr>
                <a:xfrm>
                  <a:off x="3362235" y="3264289"/>
                  <a:ext cx="653833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75</m:t>
                            </m:r>
                          </m:e>
                          <m:sup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𝑜</m:t>
                            </m:r>
                          </m:sup>
                        </m:sSup>
                      </m:oMath>
                    </m:oMathPara>
                  </a14:m>
                  <a:endParaRPr lang="en-US" sz="2800" dirty="0"/>
                </a:p>
              </p:txBody>
            </p:sp>
          </mc:Choice>
          <mc:Fallback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3DFC2E7B-B752-8442-8C5D-83607CA8C82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62235" y="3264289"/>
                  <a:ext cx="653833" cy="430887"/>
                </a:xfrm>
                <a:prstGeom prst="rect">
                  <a:avLst/>
                </a:prstGeom>
                <a:blipFill>
                  <a:blip r:embed="rId10"/>
                  <a:stretch>
                    <a:fillRect l="-13462" b="-85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67637E1B-7CDA-404E-B98F-7EFA1FB4B37F}"/>
                    </a:ext>
                  </a:extLst>
                </p:cNvPr>
                <p:cNvSpPr txBox="1"/>
                <p:nvPr/>
              </p:nvSpPr>
              <p:spPr>
                <a:xfrm>
                  <a:off x="2894483" y="1981153"/>
                  <a:ext cx="283411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67637E1B-7CDA-404E-B98F-7EFA1FB4B37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4483" y="1981153"/>
                  <a:ext cx="283411" cy="430887"/>
                </a:xfrm>
                <a:prstGeom prst="rect">
                  <a:avLst/>
                </a:prstGeom>
                <a:blipFill>
                  <a:blip r:embed="rId11"/>
                  <a:stretch>
                    <a:fillRect l="-13043" r="-130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DA51874D-694C-084B-B365-5C0987657530}"/>
                </a:ext>
              </a:extLst>
            </p:cNvPr>
            <p:cNvSpPr/>
            <p:nvPr/>
          </p:nvSpPr>
          <p:spPr>
            <a:xfrm rot="1354293">
              <a:off x="2290974" y="1765984"/>
              <a:ext cx="3053030" cy="2271158"/>
            </a:xfrm>
            <a:custGeom>
              <a:avLst/>
              <a:gdLst>
                <a:gd name="connsiteX0" fmla="*/ 0 w 2026508"/>
                <a:gd name="connsiteY0" fmla="*/ 420130 h 1507525"/>
                <a:gd name="connsiteX1" fmla="*/ 1099751 w 2026508"/>
                <a:gd name="connsiteY1" fmla="*/ 1507525 h 1507525"/>
                <a:gd name="connsiteX2" fmla="*/ 2026508 w 2026508"/>
                <a:gd name="connsiteY2" fmla="*/ 0 h 1507525"/>
                <a:gd name="connsiteX3" fmla="*/ 0 w 2026508"/>
                <a:gd name="connsiteY3" fmla="*/ 420130 h 150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6508" h="1507525">
                  <a:moveTo>
                    <a:pt x="0" y="420130"/>
                  </a:moveTo>
                  <a:lnTo>
                    <a:pt x="1099751" y="1507525"/>
                  </a:lnTo>
                  <a:lnTo>
                    <a:pt x="2026508" y="0"/>
                  </a:lnTo>
                  <a:lnTo>
                    <a:pt x="0" y="42013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917FA62-7109-C34D-8E3F-7E20FDB6934C}"/>
                  </a:ext>
                </a:extLst>
              </p:cNvPr>
              <p:cNvSpPr txBox="1"/>
              <p:nvPr/>
            </p:nvSpPr>
            <p:spPr>
              <a:xfrm>
                <a:off x="8752081" y="1821285"/>
                <a:ext cx="340734" cy="430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917FA62-7109-C34D-8E3F-7E20FDB693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2081" y="1821285"/>
                <a:ext cx="340734" cy="430888"/>
              </a:xfrm>
              <a:prstGeom prst="rect">
                <a:avLst/>
              </a:prstGeom>
              <a:blipFill>
                <a:blip r:embed="rId12"/>
                <a:stretch>
                  <a:fillRect l="-25000" r="-17857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>
            <a:extLst>
              <a:ext uri="{FF2B5EF4-FFF2-40B4-BE49-F238E27FC236}">
                <a16:creationId xmlns:a16="http://schemas.microsoft.com/office/drawing/2014/main" id="{6F4836BA-71FC-A14D-9BA3-4FF1339BA48D}"/>
              </a:ext>
            </a:extLst>
          </p:cNvPr>
          <p:cNvGrpSpPr/>
          <p:nvPr/>
        </p:nvGrpSpPr>
        <p:grpSpPr>
          <a:xfrm rot="9340984">
            <a:off x="6961829" y="2051894"/>
            <a:ext cx="3682237" cy="2779790"/>
            <a:chOff x="7535737" y="1390457"/>
            <a:chExt cx="3682237" cy="2779790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2E756C44-B34B-AB48-BFDC-6E44C75C6964}"/>
                    </a:ext>
                  </a:extLst>
                </p:cNvPr>
                <p:cNvSpPr txBox="1"/>
                <p:nvPr/>
              </p:nvSpPr>
              <p:spPr>
                <a:xfrm rot="12259016">
                  <a:off x="7535737" y="1390457"/>
                  <a:ext cx="320217" cy="430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2E756C44-B34B-AB48-BFDC-6E44C75C696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2259016">
                  <a:off x="7535737" y="1390457"/>
                  <a:ext cx="320217" cy="430888"/>
                </a:xfrm>
                <a:prstGeom prst="rect">
                  <a:avLst/>
                </a:prstGeom>
                <a:blipFill>
                  <a:blip r:embed="rId13"/>
                  <a:stretch>
                    <a:fillRect l="-26923" r="-19231" b="-5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6C45ABFB-6629-AD48-B5D3-EAE842E87104}"/>
                    </a:ext>
                  </a:extLst>
                </p:cNvPr>
                <p:cNvSpPr txBox="1"/>
                <p:nvPr/>
              </p:nvSpPr>
              <p:spPr>
                <a:xfrm rot="12259016">
                  <a:off x="10902568" y="1903978"/>
                  <a:ext cx="315406" cy="430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6C45ABFB-6629-AD48-B5D3-EAE842E8710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2259016">
                  <a:off x="10902568" y="1903978"/>
                  <a:ext cx="315406" cy="430888"/>
                </a:xfrm>
                <a:prstGeom prst="rect">
                  <a:avLst/>
                </a:prstGeom>
                <a:blipFill>
                  <a:blip r:embed="rId14"/>
                  <a:stretch>
                    <a:fillRect l="-23077" r="-19231" b="-588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F1FB6B7F-AF30-664C-A03D-0A54968BA171}"/>
                </a:ext>
              </a:extLst>
            </p:cNvPr>
            <p:cNvSpPr/>
            <p:nvPr/>
          </p:nvSpPr>
          <p:spPr>
            <a:xfrm rot="19420114">
              <a:off x="8442329" y="3530486"/>
              <a:ext cx="639761" cy="639761"/>
            </a:xfrm>
            <a:prstGeom prst="arc">
              <a:avLst>
                <a:gd name="adj1" fmla="val 17038334"/>
                <a:gd name="adj2" fmla="val 17800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156C57B9-0BB6-F04F-8135-31092AB4199E}"/>
                </a:ext>
              </a:extLst>
            </p:cNvPr>
            <p:cNvSpPr/>
            <p:nvPr/>
          </p:nvSpPr>
          <p:spPr>
            <a:xfrm rot="13263234">
              <a:off x="10582519" y="1904308"/>
              <a:ext cx="633451" cy="796828"/>
            </a:xfrm>
            <a:prstGeom prst="arc">
              <a:avLst>
                <a:gd name="adj1" fmla="val 16847270"/>
                <a:gd name="adj2" fmla="val 19803401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153754C5-A5EA-3F46-9129-BCBD2EB0501C}"/>
                    </a:ext>
                  </a:extLst>
                </p:cNvPr>
                <p:cNvSpPr txBox="1"/>
                <p:nvPr/>
              </p:nvSpPr>
              <p:spPr>
                <a:xfrm rot="12259016">
                  <a:off x="8538924" y="3104101"/>
                  <a:ext cx="653833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  <m:sup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𝑜</m:t>
                            </m:r>
                          </m:sup>
                        </m:sSup>
                      </m:oMath>
                    </m:oMathPara>
                  </a14:m>
                  <a:endParaRPr lang="en-US" sz="2800" dirty="0"/>
                </a:p>
              </p:txBody>
            </p:sp>
          </mc:Choice>
          <mc:Fallback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153754C5-A5EA-3F46-9129-BCBD2EB0501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2259016">
                  <a:off x="8538924" y="3104101"/>
                  <a:ext cx="653833" cy="430887"/>
                </a:xfrm>
                <a:prstGeom prst="rect">
                  <a:avLst/>
                </a:prstGeom>
                <a:blipFill>
                  <a:blip r:embed="rId15"/>
                  <a:stretch>
                    <a:fillRect l="-11321" b="-85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3E6568F4-92FB-C743-82CA-1B66A6259F1D}"/>
                    </a:ext>
                  </a:extLst>
                </p:cNvPr>
                <p:cNvSpPr txBox="1"/>
                <p:nvPr/>
              </p:nvSpPr>
              <p:spPr>
                <a:xfrm rot="12259016">
                  <a:off x="9815907" y="2167831"/>
                  <a:ext cx="653833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30</m:t>
                            </m:r>
                          </m:e>
                          <m:sup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𝑜</m:t>
                            </m:r>
                          </m:sup>
                        </m:sSup>
                      </m:oMath>
                    </m:oMathPara>
                  </a14:m>
                  <a:endParaRPr lang="en-US" sz="2800" dirty="0"/>
                </a:p>
              </p:txBody>
            </p:sp>
          </mc:Choice>
          <mc:Fallback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3E6568F4-92FB-C743-82CA-1B66A6259F1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2259016">
                  <a:off x="9815907" y="2167831"/>
                  <a:ext cx="653833" cy="430887"/>
                </a:xfrm>
                <a:prstGeom prst="rect">
                  <a:avLst/>
                </a:prstGeom>
                <a:blipFill>
                  <a:blip r:embed="rId16"/>
                  <a:stretch>
                    <a:fillRect l="-13462" b="-5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843E36F5-4F8F-8242-89F2-344B62B4F9BC}"/>
                </a:ext>
              </a:extLst>
            </p:cNvPr>
            <p:cNvSpPr/>
            <p:nvPr/>
          </p:nvSpPr>
          <p:spPr>
            <a:xfrm rot="1354293">
              <a:off x="7545505" y="1631895"/>
              <a:ext cx="3053030" cy="2271158"/>
            </a:xfrm>
            <a:custGeom>
              <a:avLst/>
              <a:gdLst>
                <a:gd name="connsiteX0" fmla="*/ 0 w 2026508"/>
                <a:gd name="connsiteY0" fmla="*/ 420130 h 1507525"/>
                <a:gd name="connsiteX1" fmla="*/ 1099751 w 2026508"/>
                <a:gd name="connsiteY1" fmla="*/ 1507525 h 1507525"/>
                <a:gd name="connsiteX2" fmla="*/ 2026508 w 2026508"/>
                <a:gd name="connsiteY2" fmla="*/ 0 h 1507525"/>
                <a:gd name="connsiteX3" fmla="*/ 0 w 2026508"/>
                <a:gd name="connsiteY3" fmla="*/ 420130 h 150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6508" h="1507525">
                  <a:moveTo>
                    <a:pt x="0" y="420130"/>
                  </a:moveTo>
                  <a:lnTo>
                    <a:pt x="1099751" y="1507525"/>
                  </a:lnTo>
                  <a:lnTo>
                    <a:pt x="2026508" y="0"/>
                  </a:lnTo>
                  <a:lnTo>
                    <a:pt x="0" y="42013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F4128C00-3B7A-3D44-BEB6-4CB94EE4FD24}"/>
              </a:ext>
            </a:extLst>
          </p:cNvPr>
          <p:cNvCxnSpPr>
            <a:cxnSpLocks/>
          </p:cNvCxnSpPr>
          <p:nvPr/>
        </p:nvCxnSpPr>
        <p:spPr>
          <a:xfrm flipV="1">
            <a:off x="3601854" y="3248167"/>
            <a:ext cx="2076433" cy="1489118"/>
          </a:xfrm>
          <a:prstGeom prst="straightConnector1">
            <a:avLst/>
          </a:prstGeom>
          <a:ln w="38100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C835CD1-E55E-284D-8142-1281D16F0DC0}"/>
                  </a:ext>
                </a:extLst>
              </p:cNvPr>
              <p:cNvSpPr txBox="1"/>
              <p:nvPr/>
            </p:nvSpPr>
            <p:spPr>
              <a:xfrm rot="19229433">
                <a:off x="4428111" y="3932350"/>
                <a:ext cx="753155" cy="430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C835CD1-E55E-284D-8142-1281D16F0D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229433">
                <a:off x="4428111" y="3932350"/>
                <a:ext cx="753155" cy="430888"/>
              </a:xfrm>
              <a:prstGeom prst="rect">
                <a:avLst/>
              </a:prstGeom>
              <a:blipFill>
                <a:blip r:embed="rId17"/>
                <a:stretch>
                  <a:fillRect l="-4348" t="-3077" r="-7246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EA91E3E4-C72E-9D49-837C-3FA0953A2E86}"/>
              </a:ext>
            </a:extLst>
          </p:cNvPr>
          <p:cNvCxnSpPr>
            <a:cxnSpLocks/>
          </p:cNvCxnSpPr>
          <p:nvPr/>
        </p:nvCxnSpPr>
        <p:spPr>
          <a:xfrm flipV="1">
            <a:off x="7463706" y="2188343"/>
            <a:ext cx="1335410" cy="2309541"/>
          </a:xfrm>
          <a:prstGeom prst="straightConnector1">
            <a:avLst/>
          </a:prstGeom>
          <a:ln w="38100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50E30BD-0F51-ED47-A63A-1E0013CDAA18}"/>
                  </a:ext>
                </a:extLst>
              </p:cNvPr>
              <p:cNvSpPr txBox="1"/>
              <p:nvPr/>
            </p:nvSpPr>
            <p:spPr>
              <a:xfrm rot="18057238">
                <a:off x="7570933" y="2936388"/>
                <a:ext cx="753155" cy="430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50E30BD-0F51-ED47-A63A-1E0013CDAA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057238">
                <a:off x="7570933" y="2936388"/>
                <a:ext cx="753155" cy="430888"/>
              </a:xfrm>
              <a:prstGeom prst="rect">
                <a:avLst/>
              </a:prstGeom>
              <a:blipFill>
                <a:blip r:embed="rId18"/>
                <a:stretch>
                  <a:fillRect l="-1639" t="-4286" r="-6557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98498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ounded Rectangle 76">
            <a:extLst>
              <a:ext uri="{FF2B5EF4-FFF2-40B4-BE49-F238E27FC236}">
                <a16:creationId xmlns:a16="http://schemas.microsoft.com/office/drawing/2014/main" id="{3930211A-FD87-4641-B615-80DF71058A7E}"/>
              </a:ext>
            </a:extLst>
          </p:cNvPr>
          <p:cNvSpPr/>
          <p:nvPr/>
        </p:nvSpPr>
        <p:spPr>
          <a:xfrm>
            <a:off x="215900" y="255156"/>
            <a:ext cx="11747500" cy="6332680"/>
          </a:xfrm>
          <a:prstGeom prst="roundRect">
            <a:avLst>
              <a:gd name="adj" fmla="val 5346"/>
            </a:avLst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F297D668-A0D4-554C-ACB4-7FB84D61F52A}"/>
                  </a:ext>
                </a:extLst>
              </p:cNvPr>
              <p:cNvSpPr txBox="1"/>
              <p:nvPr/>
            </p:nvSpPr>
            <p:spPr>
              <a:xfrm>
                <a:off x="487094" y="455838"/>
                <a:ext cx="822341" cy="677108"/>
              </a:xfrm>
              <a:prstGeom prst="rect">
                <a:avLst/>
              </a:prstGeom>
              <a:noFill/>
              <a:ln w="5715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9</m:t>
                      </m:r>
                    </m:oMath>
                  </m:oMathPara>
                </a14:m>
                <a:endPara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F297D668-A0D4-554C-ACB4-7FB84D61F5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094" y="455838"/>
                <a:ext cx="822341" cy="677108"/>
              </a:xfrm>
              <a:prstGeom prst="rect">
                <a:avLst/>
              </a:prstGeom>
              <a:blipFill>
                <a:blip r:embed="rId2"/>
                <a:stretch>
                  <a:fillRect l="-21212" r="-21212" b="-27778"/>
                </a:stretch>
              </a:blipFill>
              <a:ln w="571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D571E19-837D-BE46-B70E-EFCF1D45C7AA}"/>
                  </a:ext>
                </a:extLst>
              </p:cNvPr>
              <p:cNvSpPr txBox="1"/>
              <p:nvPr/>
            </p:nvSpPr>
            <p:spPr>
              <a:xfrm>
                <a:off x="2544012" y="369385"/>
                <a:ext cx="6716198" cy="13542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𝐴𝐵𝐶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𝑖𝑠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𝑐𝑜𝑛𝑔𝑟𝑢𝑒𝑛𝑡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𝑡𝑜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𝐷𝐸𝐹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. </m:t>
                      </m:r>
                    </m:oMath>
                  </m:oMathPara>
                </a14:m>
                <a:endParaRPr kumimoji="0" lang="en-GB" sz="4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𝐹𝑖𝑛𝑑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𝑣𝑎𝑙𝑢𝑒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𝑜𝑓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D571E19-837D-BE46-B70E-EFCF1D45C7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4012" y="369385"/>
                <a:ext cx="6716198" cy="1354217"/>
              </a:xfrm>
              <a:prstGeom prst="rect">
                <a:avLst/>
              </a:prstGeom>
              <a:blipFill>
                <a:blip r:embed="rId3"/>
                <a:stretch>
                  <a:fillRect l="-1509" t="-4673" r="-2642" b="-18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D39CDF9D-7B57-F04B-9429-797EF7E7A17D}"/>
              </a:ext>
            </a:extLst>
          </p:cNvPr>
          <p:cNvGrpSpPr/>
          <p:nvPr/>
        </p:nvGrpSpPr>
        <p:grpSpPr>
          <a:xfrm>
            <a:off x="5294061" y="5699210"/>
            <a:ext cx="4382796" cy="764061"/>
            <a:chOff x="1938577" y="2847012"/>
            <a:chExt cx="5511635" cy="1500000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0" name="Rounded Rectangle 9">
                  <a:extLst>
                    <a:ext uri="{FF2B5EF4-FFF2-40B4-BE49-F238E27FC236}">
                      <a16:creationId xmlns:a16="http://schemas.microsoft.com/office/drawing/2014/main" id="{02704C94-AF91-9149-AFC6-7468936DCD60}"/>
                    </a:ext>
                  </a:extLst>
                </p:cNvPr>
                <p:cNvSpPr/>
                <p:nvPr/>
              </p:nvSpPr>
              <p:spPr>
                <a:xfrm>
                  <a:off x="1938577" y="2847012"/>
                  <a:ext cx="2654300" cy="1500000"/>
                </a:xfrm>
                <a:prstGeom prst="roundRect">
                  <a:avLst>
                    <a:gd name="adj" fmla="val 21861"/>
                  </a:avLst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571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kumimoji="0" lang="en-GB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GB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44</m:t>
                            </m:r>
                          </m:e>
                          <m:sup>
                            <m:r>
                              <a:rPr kumimoji="0" lang="en-GB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𝑜</m:t>
                            </m:r>
                          </m:sup>
                        </m:sSup>
                      </m:oMath>
                    </m:oMathPara>
                  </a14:m>
                  <a:endParaRPr kumimoji="0" lang="en-GB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endParaRPr>
                </a:p>
              </p:txBody>
            </p:sp>
          </mc:Choice>
          <mc:Fallback>
            <p:sp>
              <p:nvSpPr>
                <p:cNvPr id="10" name="Rounded Rectangle 9">
                  <a:extLst>
                    <a:ext uri="{FF2B5EF4-FFF2-40B4-BE49-F238E27FC236}">
                      <a16:creationId xmlns:a16="http://schemas.microsoft.com/office/drawing/2014/main" id="{02704C94-AF91-9149-AFC6-7468936DCD6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38577" y="2847012"/>
                  <a:ext cx="2654300" cy="1500000"/>
                </a:xfrm>
                <a:prstGeom prst="roundRect">
                  <a:avLst>
                    <a:gd name="adj" fmla="val 21861"/>
                  </a:avLst>
                </a:prstGeom>
                <a:blipFill>
                  <a:blip r:embed="rId4"/>
                  <a:stretch>
                    <a:fillRect/>
                  </a:stretch>
                </a:blipFill>
                <a:ln w="571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1" name="Rounded Rectangle 10">
                  <a:extLst>
                    <a:ext uri="{FF2B5EF4-FFF2-40B4-BE49-F238E27FC236}">
                      <a16:creationId xmlns:a16="http://schemas.microsoft.com/office/drawing/2014/main" id="{04CAFA78-623F-3642-8174-786B2311C0D4}"/>
                    </a:ext>
                  </a:extLst>
                </p:cNvPr>
                <p:cNvSpPr/>
                <p:nvPr/>
              </p:nvSpPr>
              <p:spPr>
                <a:xfrm>
                  <a:off x="4795912" y="2847012"/>
                  <a:ext cx="2654300" cy="1459215"/>
                </a:xfrm>
                <a:prstGeom prst="roundRect">
                  <a:avLst>
                    <a:gd name="adj" fmla="val 21861"/>
                  </a:avLst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571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kumimoji="0" lang="en-GB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GB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61</m:t>
                            </m:r>
                          </m:e>
                          <m:sup>
                            <m:r>
                              <a:rPr kumimoji="0" lang="en-GB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𝑜</m:t>
                            </m:r>
                          </m:sup>
                        </m:sSup>
                      </m:oMath>
                    </m:oMathPara>
                  </a14:m>
                  <a:endParaRPr kumimoji="0" lang="en-GB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endParaRPr>
                </a:p>
              </p:txBody>
            </p:sp>
          </mc:Choice>
          <mc:Fallback>
            <p:sp>
              <p:nvSpPr>
                <p:cNvPr id="11" name="Rounded Rectangle 10">
                  <a:extLst>
                    <a:ext uri="{FF2B5EF4-FFF2-40B4-BE49-F238E27FC236}">
                      <a16:creationId xmlns:a16="http://schemas.microsoft.com/office/drawing/2014/main" id="{04CAFA78-623F-3642-8174-786B2311C0D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95912" y="2847012"/>
                  <a:ext cx="2654300" cy="1459215"/>
                </a:xfrm>
                <a:prstGeom prst="roundRect">
                  <a:avLst>
                    <a:gd name="adj" fmla="val 21861"/>
                  </a:avLst>
                </a:prstGeom>
                <a:blipFill>
                  <a:blip r:embed="rId5"/>
                  <a:stretch>
                    <a:fillRect/>
                  </a:stretch>
                </a:blipFill>
                <a:ln w="571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ounded Rectangle 11">
                <a:extLst>
                  <a:ext uri="{FF2B5EF4-FFF2-40B4-BE49-F238E27FC236}">
                    <a16:creationId xmlns:a16="http://schemas.microsoft.com/office/drawing/2014/main" id="{D26D9B92-223F-C24E-876C-3BB21395F0E2}"/>
                  </a:ext>
                </a:extLst>
              </p:cNvPr>
              <p:cNvSpPr/>
              <p:nvPr/>
            </p:nvSpPr>
            <p:spPr>
              <a:xfrm>
                <a:off x="9799320" y="5699210"/>
                <a:ext cx="2041617" cy="733343"/>
              </a:xfrm>
              <a:prstGeom prst="roundRect">
                <a:avLst>
                  <a:gd name="adj" fmla="val 21861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75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GB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2" name="Rounded Rectangle 11">
                <a:extLst>
                  <a:ext uri="{FF2B5EF4-FFF2-40B4-BE49-F238E27FC236}">
                    <a16:creationId xmlns:a16="http://schemas.microsoft.com/office/drawing/2014/main" id="{D26D9B92-223F-C24E-876C-3BB21395F0E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9320" y="5699210"/>
                <a:ext cx="2041617" cy="733343"/>
              </a:xfrm>
              <a:prstGeom prst="roundRect">
                <a:avLst>
                  <a:gd name="adj" fmla="val 21861"/>
                </a:avLst>
              </a:prstGeom>
              <a:blipFill>
                <a:blip r:embed="rId6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31">
            <a:extLst>
              <a:ext uri="{FF2B5EF4-FFF2-40B4-BE49-F238E27FC236}">
                <a16:creationId xmlns:a16="http://schemas.microsoft.com/office/drawing/2014/main" id="{D5C186D5-FE95-3846-A9D8-FE7BE896B3AA}"/>
              </a:ext>
            </a:extLst>
          </p:cNvPr>
          <p:cNvGrpSpPr/>
          <p:nvPr/>
        </p:nvGrpSpPr>
        <p:grpSpPr>
          <a:xfrm>
            <a:off x="3759122" y="1776610"/>
            <a:ext cx="3814064" cy="2886315"/>
            <a:chOff x="2206603" y="1524834"/>
            <a:chExt cx="3814064" cy="2886315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28D8C372-6C74-C041-9703-A5B96B712AF1}"/>
                    </a:ext>
                  </a:extLst>
                </p:cNvPr>
                <p:cNvSpPr txBox="1"/>
                <p:nvPr/>
              </p:nvSpPr>
              <p:spPr>
                <a:xfrm>
                  <a:off x="3260557" y="3980261"/>
                  <a:ext cx="312905" cy="430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28D8C372-6C74-C041-9703-A5B96B712AF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60557" y="3980261"/>
                  <a:ext cx="312905" cy="430888"/>
                </a:xfrm>
                <a:prstGeom prst="rect">
                  <a:avLst/>
                </a:prstGeom>
                <a:blipFill>
                  <a:blip r:embed="rId7"/>
                  <a:stretch>
                    <a:fillRect l="-28000" r="-24000" b="-5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8318222D-194D-BC42-A1BF-B667EE59BEF1}"/>
                    </a:ext>
                  </a:extLst>
                </p:cNvPr>
                <p:cNvSpPr txBox="1"/>
                <p:nvPr/>
              </p:nvSpPr>
              <p:spPr>
                <a:xfrm>
                  <a:off x="2302607" y="1524834"/>
                  <a:ext cx="327013" cy="430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8318222D-194D-BC42-A1BF-B667EE59BEF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02607" y="1524834"/>
                  <a:ext cx="327013" cy="430888"/>
                </a:xfrm>
                <a:prstGeom prst="rect">
                  <a:avLst/>
                </a:prstGeom>
                <a:blipFill>
                  <a:blip r:embed="rId8"/>
                  <a:stretch>
                    <a:fillRect l="-22222" r="-22222" b="-5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05972465-E5BF-DE4C-81A2-9A2AAAB11C4D}"/>
                    </a:ext>
                  </a:extLst>
                </p:cNvPr>
                <p:cNvSpPr txBox="1"/>
                <p:nvPr/>
              </p:nvSpPr>
              <p:spPr>
                <a:xfrm>
                  <a:off x="5708337" y="2209718"/>
                  <a:ext cx="312330" cy="430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05972465-E5BF-DE4C-81A2-9A2AAAB11C4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08337" y="2209718"/>
                  <a:ext cx="312330" cy="430888"/>
                </a:xfrm>
                <a:prstGeom prst="rect">
                  <a:avLst/>
                </a:prstGeom>
                <a:blipFill>
                  <a:blip r:embed="rId9"/>
                  <a:stretch>
                    <a:fillRect l="-23077" r="-19231" b="-5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9" name="Arc 38">
              <a:extLst>
                <a:ext uri="{FF2B5EF4-FFF2-40B4-BE49-F238E27FC236}">
                  <a16:creationId xmlns:a16="http://schemas.microsoft.com/office/drawing/2014/main" id="{9827B192-0F7A-0949-9ECE-39EEAEAF6BC3}"/>
                </a:ext>
              </a:extLst>
            </p:cNvPr>
            <p:cNvSpPr/>
            <p:nvPr/>
          </p:nvSpPr>
          <p:spPr>
            <a:xfrm rot="19420114">
              <a:off x="3189549" y="3667311"/>
              <a:ext cx="639761" cy="639761"/>
            </a:xfrm>
            <a:prstGeom prst="arc">
              <a:avLst>
                <a:gd name="adj1" fmla="val 17063083"/>
                <a:gd name="adj2" fmla="val 0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40" name="Arc 39">
              <a:extLst>
                <a:ext uri="{FF2B5EF4-FFF2-40B4-BE49-F238E27FC236}">
                  <a16:creationId xmlns:a16="http://schemas.microsoft.com/office/drawing/2014/main" id="{2E67C1A5-E100-7A4F-B6BF-8C037981D38E}"/>
                </a:ext>
              </a:extLst>
            </p:cNvPr>
            <p:cNvSpPr/>
            <p:nvPr/>
          </p:nvSpPr>
          <p:spPr>
            <a:xfrm rot="5938718">
              <a:off x="2331619" y="1448448"/>
              <a:ext cx="578417" cy="828449"/>
            </a:xfrm>
            <a:prstGeom prst="arc">
              <a:avLst>
                <a:gd name="adj1" fmla="val 16383086"/>
                <a:gd name="adj2" fmla="val 19742646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6943BA8D-7AF7-9644-800E-7CC6942A4F03}"/>
                    </a:ext>
                  </a:extLst>
                </p:cNvPr>
                <p:cNvSpPr txBox="1"/>
                <p:nvPr/>
              </p:nvSpPr>
              <p:spPr>
                <a:xfrm>
                  <a:off x="3362235" y="3264289"/>
                  <a:ext cx="653833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75</m:t>
                            </m:r>
                          </m:e>
                          <m:sup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𝑜</m:t>
                            </m:r>
                          </m:sup>
                        </m:sSup>
                      </m:oMath>
                    </m:oMathPara>
                  </a14:m>
                  <a:endParaRPr lang="en-US" sz="2800" dirty="0"/>
                </a:p>
              </p:txBody>
            </p:sp>
          </mc:Choice>
          <mc:Fallback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6943BA8D-7AF7-9644-800E-7CC6942A4F0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62235" y="3264289"/>
                  <a:ext cx="653833" cy="430887"/>
                </a:xfrm>
                <a:prstGeom prst="rect">
                  <a:avLst/>
                </a:prstGeom>
                <a:blipFill>
                  <a:blip r:embed="rId10"/>
                  <a:stretch>
                    <a:fillRect l="-11321" b="-5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965719E3-B24D-D244-B5F7-5044884A02F3}"/>
                    </a:ext>
                  </a:extLst>
                </p:cNvPr>
                <p:cNvSpPr txBox="1"/>
                <p:nvPr/>
              </p:nvSpPr>
              <p:spPr>
                <a:xfrm>
                  <a:off x="2882459" y="2036590"/>
                  <a:ext cx="653833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44</m:t>
                            </m:r>
                          </m:e>
                          <m:sup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𝑜</m:t>
                            </m:r>
                          </m:sup>
                        </m:sSup>
                      </m:oMath>
                    </m:oMathPara>
                  </a14:m>
                  <a:endParaRPr lang="en-US" sz="2800" dirty="0"/>
                </a:p>
              </p:txBody>
            </p:sp>
          </mc:Choice>
          <mc:Fallback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965719E3-B24D-D244-B5F7-5044884A02F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82459" y="2036590"/>
                  <a:ext cx="653833" cy="430887"/>
                </a:xfrm>
                <a:prstGeom prst="rect">
                  <a:avLst/>
                </a:prstGeom>
                <a:blipFill>
                  <a:blip r:embed="rId11"/>
                  <a:stretch>
                    <a:fillRect l="-13462" b="-5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E7CB7EB2-68A1-304D-986D-EE2FA7723E59}"/>
                </a:ext>
              </a:extLst>
            </p:cNvPr>
            <p:cNvSpPr/>
            <p:nvPr/>
          </p:nvSpPr>
          <p:spPr>
            <a:xfrm rot="1354293">
              <a:off x="2290974" y="1765984"/>
              <a:ext cx="3053030" cy="2271158"/>
            </a:xfrm>
            <a:custGeom>
              <a:avLst/>
              <a:gdLst>
                <a:gd name="connsiteX0" fmla="*/ 0 w 2026508"/>
                <a:gd name="connsiteY0" fmla="*/ 420130 h 1507525"/>
                <a:gd name="connsiteX1" fmla="*/ 1099751 w 2026508"/>
                <a:gd name="connsiteY1" fmla="*/ 1507525 h 1507525"/>
                <a:gd name="connsiteX2" fmla="*/ 2026508 w 2026508"/>
                <a:gd name="connsiteY2" fmla="*/ 0 h 1507525"/>
                <a:gd name="connsiteX3" fmla="*/ 0 w 2026508"/>
                <a:gd name="connsiteY3" fmla="*/ 420130 h 150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6508" h="1507525">
                  <a:moveTo>
                    <a:pt x="0" y="420130"/>
                  </a:moveTo>
                  <a:lnTo>
                    <a:pt x="1099751" y="1507525"/>
                  </a:lnTo>
                  <a:lnTo>
                    <a:pt x="2026508" y="0"/>
                  </a:lnTo>
                  <a:lnTo>
                    <a:pt x="0" y="42013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8B70B6E4-9971-D944-9131-E86C36106041}"/>
              </a:ext>
            </a:extLst>
          </p:cNvPr>
          <p:cNvGrpSpPr/>
          <p:nvPr/>
        </p:nvGrpSpPr>
        <p:grpSpPr>
          <a:xfrm rot="10820895">
            <a:off x="4673672" y="2407374"/>
            <a:ext cx="3739243" cy="2747124"/>
            <a:chOff x="7545505" y="1423123"/>
            <a:chExt cx="3739243" cy="2747124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ABEB8973-A943-734A-9416-A522A3494E76}"/>
                    </a:ext>
                  </a:extLst>
                </p:cNvPr>
                <p:cNvSpPr txBox="1"/>
                <p:nvPr/>
              </p:nvSpPr>
              <p:spPr>
                <a:xfrm rot="10779105">
                  <a:off x="7667339" y="1423123"/>
                  <a:ext cx="112379" cy="430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ABEB8973-A943-734A-9416-A522A3494E7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0779105">
                  <a:off x="7667339" y="1423123"/>
                  <a:ext cx="112379" cy="430888"/>
                </a:xfrm>
                <a:prstGeom prst="rect">
                  <a:avLst/>
                </a:prstGeom>
                <a:blipFill>
                  <a:blip r:embed="rId12"/>
                  <a:stretch>
                    <a:fillRect l="-100000" r="-200000" b="-5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6" name="Arc 45">
              <a:extLst>
                <a:ext uri="{FF2B5EF4-FFF2-40B4-BE49-F238E27FC236}">
                  <a16:creationId xmlns:a16="http://schemas.microsoft.com/office/drawing/2014/main" id="{274D81C5-FE47-FE45-A503-EC1C77CCBDD9}"/>
                </a:ext>
              </a:extLst>
            </p:cNvPr>
            <p:cNvSpPr/>
            <p:nvPr/>
          </p:nvSpPr>
          <p:spPr>
            <a:xfrm rot="19420114">
              <a:off x="8442329" y="3530486"/>
              <a:ext cx="639761" cy="639761"/>
            </a:xfrm>
            <a:prstGeom prst="arc">
              <a:avLst>
                <a:gd name="adj1" fmla="val 17038334"/>
                <a:gd name="adj2" fmla="val 17800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47" name="Arc 46">
              <a:extLst>
                <a:ext uri="{FF2B5EF4-FFF2-40B4-BE49-F238E27FC236}">
                  <a16:creationId xmlns:a16="http://schemas.microsoft.com/office/drawing/2014/main" id="{8F71BC5D-1F57-0E44-A929-D6F8A0CAACD3}"/>
                </a:ext>
              </a:extLst>
            </p:cNvPr>
            <p:cNvSpPr/>
            <p:nvPr/>
          </p:nvSpPr>
          <p:spPr>
            <a:xfrm rot="13729333">
              <a:off x="10569608" y="1926632"/>
              <a:ext cx="633451" cy="796828"/>
            </a:xfrm>
            <a:prstGeom prst="arc">
              <a:avLst>
                <a:gd name="adj1" fmla="val 16560232"/>
                <a:gd name="adj2" fmla="val 19803401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E49C91BE-156C-1442-B3D0-FD81A1C01DAA}"/>
                    </a:ext>
                  </a:extLst>
                </p:cNvPr>
                <p:cNvSpPr txBox="1"/>
                <p:nvPr/>
              </p:nvSpPr>
              <p:spPr>
                <a:xfrm rot="10779105">
                  <a:off x="8584644" y="3103823"/>
                  <a:ext cx="653833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75</m:t>
                            </m:r>
                          </m:e>
                          <m:sup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𝑜</m:t>
                            </m:r>
                          </m:sup>
                        </m:sSup>
                      </m:oMath>
                    </m:oMathPara>
                  </a14:m>
                  <a:endParaRPr lang="en-US" sz="2800" dirty="0"/>
                </a:p>
              </p:txBody>
            </p:sp>
          </mc:Choice>
          <mc:Fallback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E49C91BE-156C-1442-B3D0-FD81A1C01DA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0779105">
                  <a:off x="8584644" y="3103823"/>
                  <a:ext cx="653833" cy="430887"/>
                </a:xfrm>
                <a:prstGeom prst="rect">
                  <a:avLst/>
                </a:prstGeom>
                <a:blipFill>
                  <a:blip r:embed="rId13"/>
                  <a:stretch>
                    <a:fillRect l="-13462" b="-588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5B240079-E206-E94B-B022-BD2DD2464B96}"/>
                    </a:ext>
                  </a:extLst>
                </p:cNvPr>
                <p:cNvSpPr txBox="1"/>
                <p:nvPr/>
              </p:nvSpPr>
              <p:spPr>
                <a:xfrm rot="11012004">
                  <a:off x="10135017" y="2222321"/>
                  <a:ext cx="283411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5B240079-E206-E94B-B022-BD2DD2464B9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1012004">
                  <a:off x="10135017" y="2222321"/>
                  <a:ext cx="283411" cy="430887"/>
                </a:xfrm>
                <a:prstGeom prst="rect">
                  <a:avLst/>
                </a:prstGeom>
                <a:blipFill>
                  <a:blip r:embed="rId14"/>
                  <a:stretch>
                    <a:fillRect l="-11538" r="-769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6D66C209-7079-6B44-80C7-A8272F748BE5}"/>
                </a:ext>
              </a:extLst>
            </p:cNvPr>
            <p:cNvSpPr/>
            <p:nvPr/>
          </p:nvSpPr>
          <p:spPr>
            <a:xfrm rot="1354293">
              <a:off x="7545505" y="1631895"/>
              <a:ext cx="3053030" cy="2271158"/>
            </a:xfrm>
            <a:custGeom>
              <a:avLst/>
              <a:gdLst>
                <a:gd name="connsiteX0" fmla="*/ 0 w 2026508"/>
                <a:gd name="connsiteY0" fmla="*/ 420130 h 1507525"/>
                <a:gd name="connsiteX1" fmla="*/ 1099751 w 2026508"/>
                <a:gd name="connsiteY1" fmla="*/ 1507525 h 1507525"/>
                <a:gd name="connsiteX2" fmla="*/ 2026508 w 2026508"/>
                <a:gd name="connsiteY2" fmla="*/ 0 h 1507525"/>
                <a:gd name="connsiteX3" fmla="*/ 0 w 2026508"/>
                <a:gd name="connsiteY3" fmla="*/ 420130 h 150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6508" h="1507525">
                  <a:moveTo>
                    <a:pt x="0" y="420130"/>
                  </a:moveTo>
                  <a:lnTo>
                    <a:pt x="1099751" y="1507525"/>
                  </a:lnTo>
                  <a:lnTo>
                    <a:pt x="2026508" y="0"/>
                  </a:lnTo>
                  <a:lnTo>
                    <a:pt x="0" y="42013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</p:spTree>
    <p:extLst>
      <p:ext uri="{BB962C8B-B14F-4D97-AF65-F5344CB8AC3E}">
        <p14:creationId xmlns:p14="http://schemas.microsoft.com/office/powerpoint/2010/main" val="36036014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>
            <a:extLst>
              <a:ext uri="{FF2B5EF4-FFF2-40B4-BE49-F238E27FC236}">
                <a16:creationId xmlns:a16="http://schemas.microsoft.com/office/drawing/2014/main" id="{39219BC1-496F-C94A-9685-50B76B2243E0}"/>
              </a:ext>
            </a:extLst>
          </p:cNvPr>
          <p:cNvGrpSpPr/>
          <p:nvPr/>
        </p:nvGrpSpPr>
        <p:grpSpPr>
          <a:xfrm>
            <a:off x="91440" y="73152"/>
            <a:ext cx="11931904" cy="6711696"/>
            <a:chOff x="-569326" y="-2176607"/>
            <a:chExt cx="15313976" cy="8440956"/>
          </a:xfrm>
        </p:grpSpPr>
        <p:pic>
          <p:nvPicPr>
            <p:cNvPr id="33" name="Picture 32" descr="Diagram&#10;&#10;Description automatically generated with medium confidence">
              <a:extLst>
                <a:ext uri="{FF2B5EF4-FFF2-40B4-BE49-F238E27FC236}">
                  <a16:creationId xmlns:a16="http://schemas.microsoft.com/office/drawing/2014/main" id="{52353838-4FC7-9A4A-9D4C-C9061BB37FB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517127" y="-2141808"/>
              <a:ext cx="5042148" cy="2784008"/>
            </a:xfrm>
            <a:prstGeom prst="rect">
              <a:avLst/>
            </a:prstGeom>
          </p:spPr>
        </p:pic>
        <p:pic>
          <p:nvPicPr>
            <p:cNvPr id="35" name="Picture 34" descr="Diagram&#10;&#10;Description automatically generated">
              <a:extLst>
                <a:ext uri="{FF2B5EF4-FFF2-40B4-BE49-F238E27FC236}">
                  <a16:creationId xmlns:a16="http://schemas.microsoft.com/office/drawing/2014/main" id="{A4F23EB1-B347-034A-9787-18355788B5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50155" y="-2161141"/>
              <a:ext cx="5104014" cy="2814941"/>
            </a:xfrm>
            <a:prstGeom prst="rect">
              <a:avLst/>
            </a:prstGeom>
          </p:spPr>
        </p:pic>
        <p:pic>
          <p:nvPicPr>
            <p:cNvPr id="37" name="Picture 36" descr="A picture containing diagram&#10;&#10;Description automatically generated">
              <a:extLst>
                <a:ext uri="{FF2B5EF4-FFF2-40B4-BE49-F238E27FC236}">
                  <a16:creationId xmlns:a16="http://schemas.microsoft.com/office/drawing/2014/main" id="{4F08EC06-D43A-8745-BC22-935D5CDCC03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48369" y="-2176607"/>
              <a:ext cx="5096281" cy="2830408"/>
            </a:xfrm>
            <a:prstGeom prst="rect">
              <a:avLst/>
            </a:prstGeom>
          </p:spPr>
        </p:pic>
        <p:pic>
          <p:nvPicPr>
            <p:cNvPr id="39" name="Picture 38" descr="Diagram&#10;&#10;Description automatically generated">
              <a:extLst>
                <a:ext uri="{FF2B5EF4-FFF2-40B4-BE49-F238E27FC236}">
                  <a16:creationId xmlns:a16="http://schemas.microsoft.com/office/drawing/2014/main" id="{A0C6F326-C697-074B-B444-513CD107D8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555793" y="642200"/>
              <a:ext cx="5119481" cy="2814941"/>
            </a:xfrm>
            <a:prstGeom prst="rect">
              <a:avLst/>
            </a:prstGeom>
          </p:spPr>
        </p:pic>
        <p:pic>
          <p:nvPicPr>
            <p:cNvPr id="41" name="Picture 40" descr="Diagram&#10;&#10;Description automatically generated">
              <a:extLst>
                <a:ext uri="{FF2B5EF4-FFF2-40B4-BE49-F238E27FC236}">
                  <a16:creationId xmlns:a16="http://schemas.microsoft.com/office/drawing/2014/main" id="{6CDA2843-2BA4-854B-888A-26EA1A7D1D3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7221" y="653800"/>
              <a:ext cx="5049881" cy="2791741"/>
            </a:xfrm>
            <a:prstGeom prst="rect">
              <a:avLst/>
            </a:prstGeom>
          </p:spPr>
        </p:pic>
        <p:pic>
          <p:nvPicPr>
            <p:cNvPr id="43" name="Picture 42" descr="Diagram&#10;&#10;Description automatically generated">
              <a:extLst>
                <a:ext uri="{FF2B5EF4-FFF2-40B4-BE49-F238E27FC236}">
                  <a16:creationId xmlns:a16="http://schemas.microsoft.com/office/drawing/2014/main" id="{E2040A7D-8EFD-8A47-89BF-FB22CF645B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59326" y="649932"/>
              <a:ext cx="5065348" cy="2799475"/>
            </a:xfrm>
            <a:prstGeom prst="rect">
              <a:avLst/>
            </a:prstGeom>
          </p:spPr>
        </p:pic>
        <p:pic>
          <p:nvPicPr>
            <p:cNvPr id="45" name="Picture 44" descr="Chart, diagram&#10;&#10;Description automatically generated">
              <a:extLst>
                <a:ext uri="{FF2B5EF4-FFF2-40B4-BE49-F238E27FC236}">
                  <a16:creationId xmlns:a16="http://schemas.microsoft.com/office/drawing/2014/main" id="{96DE758F-7B34-2B41-8C2D-26C84E7555D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569326" y="3457141"/>
              <a:ext cx="5111748" cy="2807208"/>
            </a:xfrm>
            <a:prstGeom prst="rect">
              <a:avLst/>
            </a:prstGeom>
          </p:spPr>
        </p:pic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4DAC7413-1611-EC46-B7C3-7C32BC06C9AE}"/>
              </a:ext>
            </a:extLst>
          </p:cNvPr>
          <p:cNvSpPr/>
          <p:nvPr/>
        </p:nvSpPr>
        <p:spPr>
          <a:xfrm>
            <a:off x="0" y="0"/>
            <a:ext cx="12176096" cy="6858000"/>
          </a:xfrm>
          <a:prstGeom prst="rect">
            <a:avLst/>
          </a:prstGeom>
          <a:noFill/>
          <a:ln w="762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9" name="Picture 48" descr="Diagram&#10;&#10;Description automatically generated">
            <a:extLst>
              <a:ext uri="{FF2B5EF4-FFF2-40B4-BE49-F238E27FC236}">
                <a16:creationId xmlns:a16="http://schemas.microsoft.com/office/drawing/2014/main" id="{84819557-2B2B-D941-BE2E-FF09CBC24CD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591" y="4545620"/>
            <a:ext cx="3986783" cy="2226929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5B48CBD3-8C5A-DC43-8463-AAAB9BF6009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1700" y="4552740"/>
            <a:ext cx="3931644" cy="2219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4664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1844</TotalTime>
  <Words>234</Words>
  <Application>Microsoft Macintosh PowerPoint</Application>
  <PresentationFormat>Widescreen</PresentationFormat>
  <Paragraphs>149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Cambria Math</vt:lpstr>
      <vt:lpstr>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30</cp:revision>
  <cp:lastPrinted>2022-02-28T10:58:50Z</cp:lastPrinted>
  <dcterms:created xsi:type="dcterms:W3CDTF">2018-11-06T15:16:55Z</dcterms:created>
  <dcterms:modified xsi:type="dcterms:W3CDTF">2022-02-28T19:07:08Z</dcterms:modified>
</cp:coreProperties>
</file>