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18" r:id="rId2"/>
    <p:sldId id="317" r:id="rId3"/>
    <p:sldId id="266" r:id="rId4"/>
    <p:sldId id="267" r:id="rId5"/>
    <p:sldId id="268" r:id="rId6"/>
    <p:sldId id="269" r:id="rId7"/>
    <p:sldId id="270" r:id="rId8"/>
    <p:sldId id="320" r:id="rId9"/>
    <p:sldId id="321" r:id="rId10"/>
    <p:sldId id="323" r:id="rId11"/>
    <p:sldId id="324" r:id="rId12"/>
    <p:sldId id="325" r:id="rId13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BDEB0B-7D62-41B6-922C-58B1D471ECCD}" v="409" dt="2023-02-20T12:11:16.927"/>
    <p1510:client id="{24100B47-AFB2-4761-8AA4-83EE3402F891}" v="190" dt="2023-02-20T15:01:00.1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5.22013" units="1/cm"/>
          <inkml:channelProperty channel="Y" name="resolution" value="35.11706" units="1/cm"/>
          <inkml:channelProperty channel="T" name="resolution" value="1" units="1/dev"/>
        </inkml:channelProperties>
      </inkml:inkSource>
      <inkml:timestamp xml:id="ts0" timeString="2023-02-20T11:47:53.6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11390 1915 0,'0'-20'281,"20"20"-140,0 0-110,0 0 1,0 20-1,0 0 47,1 0-47,-21 21 16,0-21 0,0 0-31,0 0-1,0 0 16,0 0 1,-21-20 15,21 21-32,-20-21 32,20 20 0,-20-20-16,0 0 16,0 0 0,0 0-31,0 0 30,-1 20-14,42-20 265,-1 0-204,0 0-30,0 0-16,0 0-47,0-20 47,21 0-1,-41-1-14,20 21 15,-20-20 31,0 0-31,0 0-16,0 0-31,0 0 31,20 20-31,-20-21 31,0 1 1,20 0-17,0 20 16,-20-20-15,20 20 15,-20-20-15,21 20 0,-1 0 30,0 0 1,0 0-31,0 0 15,0 0 0,-40 0 173,0 0-173,0 0-16,0 0 17,0 0-17,-1 0 32,1 0-47,20 20 16,-40 0-1,20 0 48,0 0-16,-1 1 0,21-1 15,0 0-31,0 0 16,0 0 0,21 0 0,-1-20-31,0 0 15,0 0-15,0 0 30,-20 21-30,20-21 15,1 0-31,-1 0 32,0 0-1,0 0 31,0 0-46</inkml:trace>
  <inkml:trace contextRef="#ctx0" brushRef="#br0" timeOffset="1101.93">11873 2036 0,'21'0'31,"-1"-20"0,0 20 1,0 0-17,0 0 1,0 0-1,21 0 17,-21 0-17,0 0 1,0 0 31,0 0-32,1 0 17,-1 0 15</inkml:trace>
  <inkml:trace contextRef="#ctx0" brushRef="#br0" timeOffset="2693.28">11974 1854 0,'0'21'141,"0"-1"-141,0 0 31,0 0 0,0 0 1,0 0-17,0 1 1,0-1 0,0 0-1,0 0 1,20 0 46,-20 0 48,0 1-79,0-1 47,0 0 16,0 0 31,0 0-78</inkml:trace>
  <inkml:trace contextRef="#ctx0" brushRef="#br0" timeOffset="4325.56">12257 1854 0,'0'-40'31,"20"40"16,-20-20-31,20 20-1,-20-20 1,20 20-1,0 0 17,0 0 15,0 0-16,1 0 16,-1 0-32,-20 40 17,0-20-17,0 0 16,0 1-15,0-1 0,0 0-1,-20-20-15,-1 40 16,1-20 15,0 1-15,0-1-1,20 0 1,-20-20 0,20 20-1,-20-20 17,20 20-17,-20-20 32,20 20-16,0 1 1,0-1-1,20-20-16,0 0 1,0 0 0,0 0-1,0 0 1,21 0 0,-21 0-1,0 0 1,20 20-1</inkml:trace>
  <inkml:trace contextRef="#ctx0" brushRef="#br0" timeOffset="6983.35">7943 4495 0,'0'-20'141,"0"0"-95,0 0-30,20 0 0,0 20 46,0 0-31,0 0 1,0 0-1,0 0 0,1 20 0,-1-20-15,-20 20 0,0 0 46,0 0-31,0 0 1,0 1-1,0-1-15,0 0 30,0 0-14,0 0-1,-20-20 0,20 20-15,-21-20-1,1 0 79,20 21-78,-20-21-16,0 0 15,0 0 17,0 0-17,-21 0 1</inkml:trace>
  <inkml:trace contextRef="#ctx0" brushRef="#br0" timeOffset="8326.02">8225 4374 0,'-20'0'156,"20"20"-156,-21-20 16,1 21-1,0-1 1,0 0 46,20 0 1,0 0-32,0 0-15,0 1 15,0-1 0,0 0 0,20 0-15,0-20 15,0 0-15,1 20 0,-1-20-1,0 0 1,0 0-1,0 20 17,0-20 15,1 0-32</inkml:trace>
  <inkml:trace contextRef="#ctx0" brushRef="#br0" timeOffset="9141.56">8346 4475 0,'20'0'31,"0"0"0,0 0-31,0 0 32,1 0-17,-1 0 1,0 0 0,0 0 15,0 0-16,0 0 17,0 0-17,1 0 1,-1 0 15,0 0-15,0 0-1,0 0 32,-20 20 31</inkml:trace>
  <inkml:trace contextRef="#ctx0" brushRef="#br0" timeOffset="10326.54">8507 4314 0,'0'20'62,"0"0"-62,0 0 16,0 0-1,20 1 17,-20-1-17,0 0 1,20 20 15,-20-20 16,20-20-31,-20 21 15,0-1 16,0 0-16,0 0 0,0 0 0</inkml:trace>
  <inkml:trace contextRef="#ctx0" brushRef="#br0" timeOffset="12142">8749 4374 0,'0'-20'32,"20"20"-17,-20-20 16,0 0-15,20 20 0,0-20 15,1 20 0,-21-20-31,20 20 31,0 0 16,0 0 0,0 0-31,0 0-1,0 0 1,-20 20 15,0 0-15,0 0-16,0 0 16,0 20-1,0-19 1,0-1 15,0 0-15,0 0-1,-20 0 1,0 0 0,0-20-1,0 21 1,-20-1 15,19 0 0,21 0 32,0 0-16,-20-20-32,20 20 63,20-20-62,1 0 15,-1 0-31,0 0 16,20 0 15,-20 0-15,0 0 15,1 0 16,-1 0-31,0 0 15,0 0 0,0 21-15,0-21 140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C09A7-FB66-4D99-A4E3-0C1F52A6D2E8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205FC-B592-49E1-BFE3-F8A8F223A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2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5CD1-1BC2-5357-5837-BA16AB1AB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2D2953-EE23-C1A6-D526-D805E6F9E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AF972-25A4-59F7-7FFD-FEA9F599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7A84A-3F92-7AC6-E4A0-2544C7EF2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10D1A-A2AC-F3F3-C3B2-A19C41BD3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80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625AD-6C5B-EF73-730E-0F7831BD4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04735-29C4-862A-351D-16D55DBBD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8083B-5A24-8F56-E0B9-743D59F47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2660C-5B06-8FF2-693E-AC7884B35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5DD4B-F73E-A3E1-240D-70F1FC543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25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B8E51-39C5-6D38-12ED-B4D2B2849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7BC21-9998-5B76-3A40-669522EA7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A768E-6CF7-4551-EDC1-99CA613E5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6C0A5-3FF6-F5A5-39CA-915B74F58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C4437-B3AB-7DBC-85E7-7B0EFF46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9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6184C-2DE1-D9DB-8406-08F93300C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AD368-A83A-4D9F-B1BA-306C5FB56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03B2D-F6AD-8CAB-784A-6A6138D47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F27C4-AB8B-D778-7C19-DDA7F1B26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94470-75E6-CACF-7902-3FA1E8A5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F6367-01B2-FF7E-1004-C7F25D77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99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BA35-3BD3-CDB7-7E8F-DA9BB2DC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766C5-BB87-A9F3-43E1-9F5E10717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0D88B-D15F-E0D8-5BD0-2572823D1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4F18B-EAF7-E8D1-5425-73DB13E1E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2AC89-45ED-5D59-2359-9C3B8F5F9D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F9B931-0ACB-7D80-7EC2-79B260BD4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C8DBEA-4895-2330-D5F7-CE01BCFED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4DD1B-E97C-448E-E18E-032C966FE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58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B9492-9A51-E2EE-ABD5-0FA75F59F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1AF4AA-2F84-A0BE-1EA9-D859D7088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3CD3C4-0D2F-A74C-6C81-C3104D911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24FFA-8052-3403-1F93-3C7B2948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405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911918-EFD4-26FE-95CA-E025B0D4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BDC9F4-7591-2080-5DEF-9CF71C34C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76647-D81F-5C1D-B65B-57D38C4B8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00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FA97-80D0-1404-57FF-145D9FDE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34163-A057-C1D6-457D-A12DF8BCF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457CB-F3BA-3E58-82FD-10EDEA7DD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1747D-8493-7D84-52EC-4C6DD69A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D178C-16E0-48AA-2E6C-42DB04F55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01CAD7-5A02-1F09-93EA-26C51C9B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7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56F02-26EA-233E-E70E-8601C529C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05AED-E259-C89D-A3D4-EC26AC619E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4A042-F349-EFE5-5968-7AAA47D96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01E40-6466-E893-D595-2C8D46E0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65D9F-34C0-71A0-1F99-E22B0C375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04057-CA94-FEF6-B50B-C2C6E80D4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443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5A5AD-42EA-470D-D593-49C3ACD31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C3A58-FC64-C03B-361F-A1D6A95F4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1CB8D-5FD4-A5F3-EA77-304199A9D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39D63-50A7-11BE-1540-62C1F6164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1F6CD-2C51-CA15-AC94-B184FE79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46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D087E6-0C0B-5458-9CE3-924611F63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CB9C1-769C-A23F-4A1D-38C4C6D3A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FF8EA-A444-EADE-56B2-4D7B2BDC4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A1353-2AE9-09A1-A05E-0B4E9C9C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51F8B-F16D-526F-47C0-288CCAF1A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363188-9138-76EA-1A95-0A094867A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CF872-3E45-C2B2-61B5-D9BA5E224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21340-CE84-382A-E494-6E385E6AC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E28E8-FCFA-4F11-B1BB-5BD7E16FD5D0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33995-8927-5562-67B4-A291E7C13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CDE6B-BF8D-FA5E-32C2-0B3CD4D42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96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NULL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10.png"/><Relationship Id="rId5" Type="http://schemas.openxmlformats.org/officeDocument/2006/relationships/image" Target="NULL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NULL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NULL"/><Relationship Id="rId21" Type="http://schemas.openxmlformats.org/officeDocument/2006/relationships/image" Target="../media/image36.png"/><Relationship Id="rId7" Type="http://schemas.openxmlformats.org/officeDocument/2006/relationships/image" Target="NULL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NUL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26.png"/><Relationship Id="rId5" Type="http://schemas.openxmlformats.org/officeDocument/2006/relationships/image" Target="NULL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NULL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2.png"/><Relationship Id="rId26" Type="http://schemas.openxmlformats.org/officeDocument/2006/relationships/image" Target="../media/image5.png"/><Relationship Id="rId3" Type="http://schemas.openxmlformats.org/officeDocument/2006/relationships/image" Target="../media/image38.png"/><Relationship Id="rId21" Type="http://schemas.openxmlformats.org/officeDocument/2006/relationships/image" Target="../media/image55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3.png"/><Relationship Id="rId25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image" Target="../media/image50.emf"/><Relationship Id="rId20" Type="http://schemas.openxmlformats.org/officeDocument/2006/relationships/image" Target="../media/image54.png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8.png"/><Relationship Id="rId5" Type="http://schemas.openxmlformats.org/officeDocument/2006/relationships/image" Target="../media/image40.png"/><Relationship Id="rId15" Type="http://schemas.openxmlformats.org/officeDocument/2006/relationships/customXml" Target="../ink/ink1.xml"/><Relationship Id="rId23" Type="http://schemas.openxmlformats.org/officeDocument/2006/relationships/image" Target="../media/image57.png"/><Relationship Id="rId28" Type="http://schemas.openxmlformats.org/officeDocument/2006/relationships/image" Target="../media/image62.png"/><Relationship Id="rId10" Type="http://schemas.openxmlformats.org/officeDocument/2006/relationships/image" Target="../media/image45.png"/><Relationship Id="rId19" Type="http://schemas.openxmlformats.org/officeDocument/2006/relationships/image" Target="../media/image53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6.png"/><Relationship Id="rId27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59.png"/><Relationship Id="rId5" Type="http://schemas.openxmlformats.org/officeDocument/2006/relationships/image" Target="../media/image67.png"/><Relationship Id="rId10" Type="http://schemas.openxmlformats.org/officeDocument/2006/relationships/image" Target="../media/image51.png"/><Relationship Id="rId4" Type="http://schemas.openxmlformats.org/officeDocument/2006/relationships/image" Target="../media/image66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5.png"/><Relationship Id="rId7" Type="http://schemas.openxmlformats.org/officeDocument/2006/relationships/image" Target="../media/image6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59.png"/><Relationship Id="rId5" Type="http://schemas.openxmlformats.org/officeDocument/2006/relationships/image" Target="../media/image67.png"/><Relationship Id="rId10" Type="http://schemas.openxmlformats.org/officeDocument/2006/relationships/image" Target="../media/image51.png"/><Relationship Id="rId4" Type="http://schemas.openxmlformats.org/officeDocument/2006/relationships/image" Target="../media/image66.pn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09AFE-68DE-B5AB-B669-5ABE172D0A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/>
              <a:t>Algebra Tiles (Factorising)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8FD0F2-6B03-A5B9-C36E-48FC5780F7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330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E6269B-BC56-1142-A4BF-436B02C1114E}"/>
              </a:ext>
            </a:extLst>
          </p:cNvPr>
          <p:cNvSpPr/>
          <p:nvPr/>
        </p:nvSpPr>
        <p:spPr>
          <a:xfrm>
            <a:off x="3117181" y="1317457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F989B0-B539-A641-B9F6-0C1F474BB758}"/>
              </a:ext>
            </a:extLst>
          </p:cNvPr>
          <p:cNvSpPr/>
          <p:nvPr/>
        </p:nvSpPr>
        <p:spPr>
          <a:xfrm>
            <a:off x="5428581" y="1774657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F82508-73F6-1B4A-8A56-47FC58BCD9B5}"/>
              </a:ext>
            </a:extLst>
          </p:cNvPr>
          <p:cNvSpPr/>
          <p:nvPr/>
        </p:nvSpPr>
        <p:spPr>
          <a:xfrm>
            <a:off x="3396581" y="3886201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86BFAA-F07D-5C43-9F29-19E7476B260E}"/>
              </a:ext>
            </a:extLst>
          </p:cNvPr>
          <p:cNvSpPr/>
          <p:nvPr/>
        </p:nvSpPr>
        <p:spPr>
          <a:xfrm>
            <a:off x="5199981" y="3711744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22666A-7E77-604C-ABB9-6BD073D99FB5}"/>
              </a:ext>
            </a:extLst>
          </p:cNvPr>
          <p:cNvSpPr/>
          <p:nvPr/>
        </p:nvSpPr>
        <p:spPr>
          <a:xfrm>
            <a:off x="7282781" y="2670345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5957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73BA6A-B7B7-1F43-85F3-6087A3F57966}"/>
              </a:ext>
            </a:extLst>
          </p:cNvPr>
          <p:cNvSpPr/>
          <p:nvPr/>
        </p:nvSpPr>
        <p:spPr>
          <a:xfrm>
            <a:off x="3396581" y="1908344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9DB88B-722A-854B-92D6-B07E0E896BC8}"/>
              </a:ext>
            </a:extLst>
          </p:cNvPr>
          <p:cNvSpPr/>
          <p:nvPr/>
        </p:nvSpPr>
        <p:spPr>
          <a:xfrm>
            <a:off x="6096000" y="1451144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76C78D-C957-584D-8D9F-AAC7F7182778}"/>
              </a:ext>
            </a:extLst>
          </p:cNvPr>
          <p:cNvSpPr/>
          <p:nvPr/>
        </p:nvSpPr>
        <p:spPr>
          <a:xfrm>
            <a:off x="3396581" y="4321344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9622FC-37B0-714B-9D28-47C8CA6B4339}"/>
              </a:ext>
            </a:extLst>
          </p:cNvPr>
          <p:cNvSpPr/>
          <p:nvPr/>
        </p:nvSpPr>
        <p:spPr>
          <a:xfrm>
            <a:off x="7068221" y="3429000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04112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E9CF4B5-DDFB-9043-AFEF-4F59691BA2FB}"/>
                  </a:ext>
                </a:extLst>
              </p:cNvPr>
              <p:cNvSpPr/>
              <p:nvPr/>
            </p:nvSpPr>
            <p:spPr>
              <a:xfrm>
                <a:off x="4651848" y="1716172"/>
                <a:ext cx="812800" cy="3425656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E9CF4B5-DDFB-9043-AFEF-4F59691BA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848" y="1716172"/>
                <a:ext cx="812800" cy="3425656"/>
              </a:xfrm>
              <a:prstGeom prst="rect">
                <a:avLst/>
              </a:prstGeom>
              <a:blipFill>
                <a:blip r:embed="rId2"/>
                <a:stretch>
                  <a:fillRect l="-1029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04F976-E8C8-C641-855B-847C0C3C4D19}"/>
                  </a:ext>
                </a:extLst>
              </p:cNvPr>
              <p:cNvSpPr/>
              <p:nvPr/>
            </p:nvSpPr>
            <p:spPr>
              <a:xfrm>
                <a:off x="6096000" y="1716172"/>
                <a:ext cx="812800" cy="3425656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04F976-E8C8-C641-855B-847C0C3C4D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716172"/>
                <a:ext cx="812800" cy="3425656"/>
              </a:xfrm>
              <a:prstGeom prst="rect">
                <a:avLst/>
              </a:prstGeom>
              <a:blipFill>
                <a:blip r:embed="rId3"/>
                <a:stretch>
                  <a:fillRect l="-1029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4262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44CC4C5-9D0E-104A-B1E2-7EA410C7B7AE}"/>
                  </a:ext>
                </a:extLst>
              </p:cNvPr>
              <p:cNvSpPr/>
              <p:nvPr/>
            </p:nvSpPr>
            <p:spPr>
              <a:xfrm>
                <a:off x="2759242" y="1449136"/>
                <a:ext cx="812800" cy="3425656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44CC4C5-9D0E-104A-B1E2-7EA410C7B7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9242" y="1449136"/>
                <a:ext cx="812800" cy="3425656"/>
              </a:xfrm>
              <a:prstGeom prst="rect">
                <a:avLst/>
              </a:prstGeom>
              <a:blipFill>
                <a:blip r:embed="rId2"/>
                <a:stretch>
                  <a:fillRect l="-1194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944C796-B7D6-FE48-A09A-011D43D11C02}"/>
              </a:ext>
            </a:extLst>
          </p:cNvPr>
          <p:cNvSpPr/>
          <p:nvPr/>
        </p:nvSpPr>
        <p:spPr>
          <a:xfrm>
            <a:off x="4107781" y="1215857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4419FE4-123E-B445-9E7E-75736F6FCE56}"/>
                  </a:ext>
                </a:extLst>
              </p:cNvPr>
              <p:cNvSpPr/>
              <p:nvPr/>
            </p:nvSpPr>
            <p:spPr>
              <a:xfrm>
                <a:off x="8213560" y="1673057"/>
                <a:ext cx="812800" cy="3425656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4419FE4-123E-B445-9E7E-75736F6FC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3560" y="1673057"/>
                <a:ext cx="812800" cy="3425656"/>
              </a:xfrm>
              <a:prstGeom prst="rect">
                <a:avLst/>
              </a:prstGeom>
              <a:blipFill>
                <a:blip r:embed="rId3"/>
                <a:stretch>
                  <a:fillRect l="-11765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9CD1318C-0901-7841-9A3F-B7FEE5C6A247}"/>
              </a:ext>
            </a:extLst>
          </p:cNvPr>
          <p:cNvSpPr/>
          <p:nvPr/>
        </p:nvSpPr>
        <p:spPr>
          <a:xfrm>
            <a:off x="6096000" y="1673057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EFF960-499F-7440-B076-DEBB93BC6325}"/>
              </a:ext>
            </a:extLst>
          </p:cNvPr>
          <p:cNvSpPr/>
          <p:nvPr/>
        </p:nvSpPr>
        <p:spPr>
          <a:xfrm>
            <a:off x="4260181" y="3184021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1749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6E1CA5-1589-8840-8942-21956AECCE95}"/>
              </a:ext>
            </a:extLst>
          </p:cNvPr>
          <p:cNvSpPr/>
          <p:nvPr/>
        </p:nvSpPr>
        <p:spPr>
          <a:xfrm>
            <a:off x="3396581" y="1908344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88F09F-E36E-6049-A14C-F52072548024}"/>
              </a:ext>
            </a:extLst>
          </p:cNvPr>
          <p:cNvSpPr/>
          <p:nvPr/>
        </p:nvSpPr>
        <p:spPr>
          <a:xfrm>
            <a:off x="6096000" y="1451144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1A1F0E-694F-DB40-B7DC-76515D5281A3}"/>
              </a:ext>
            </a:extLst>
          </p:cNvPr>
          <p:cNvSpPr/>
          <p:nvPr/>
        </p:nvSpPr>
        <p:spPr>
          <a:xfrm>
            <a:off x="3396581" y="4321344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045D01-6966-494E-99A2-D704E7847829}"/>
              </a:ext>
            </a:extLst>
          </p:cNvPr>
          <p:cNvSpPr/>
          <p:nvPr/>
        </p:nvSpPr>
        <p:spPr>
          <a:xfrm>
            <a:off x="7068221" y="3429000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7517F4-EFD8-8D45-AB89-D4690419E450}"/>
              </a:ext>
            </a:extLst>
          </p:cNvPr>
          <p:cNvSpPr/>
          <p:nvPr/>
        </p:nvSpPr>
        <p:spPr>
          <a:xfrm>
            <a:off x="5142161" y="2822744"/>
            <a:ext cx="914400" cy="914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34C3A95-9BE2-D840-BAE8-4C64A4BBA09C}"/>
                  </a:ext>
                </a:extLst>
              </p:cNvPr>
              <p:cNvSpPr/>
              <p:nvPr/>
            </p:nvSpPr>
            <p:spPr>
              <a:xfrm>
                <a:off x="1761791" y="1567116"/>
                <a:ext cx="812800" cy="3425656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34C3A95-9BE2-D840-BAE8-4C64A4BBA0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791" y="1567116"/>
                <a:ext cx="812800" cy="3425656"/>
              </a:xfrm>
              <a:prstGeom prst="rect">
                <a:avLst/>
              </a:prstGeom>
              <a:blipFill>
                <a:blip r:embed="rId2"/>
                <a:stretch>
                  <a:fillRect l="-1029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795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99AAAB9-E9DA-EA42-81AD-B08338380AC4}"/>
                  </a:ext>
                </a:extLst>
              </p:cNvPr>
              <p:cNvSpPr/>
              <p:nvPr/>
            </p:nvSpPr>
            <p:spPr>
              <a:xfrm>
                <a:off x="5844676" y="2871536"/>
                <a:ext cx="812800" cy="3425656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99AAAB9-E9DA-EA42-81AD-B08338380A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4676" y="2871536"/>
                <a:ext cx="812800" cy="3425656"/>
              </a:xfrm>
              <a:prstGeom prst="rect">
                <a:avLst/>
              </a:prstGeom>
              <a:blipFill>
                <a:blip r:embed="rId2"/>
                <a:stretch>
                  <a:fillRect l="-32353" r="-4412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B24DCB1-D5D6-5C4F-8B50-C533179310EC}"/>
                  </a:ext>
                </a:extLst>
              </p:cNvPr>
              <p:cNvSpPr/>
              <p:nvPr/>
            </p:nvSpPr>
            <p:spPr>
              <a:xfrm>
                <a:off x="7184186" y="1311108"/>
                <a:ext cx="812800" cy="3425656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B24DCB1-D5D6-5C4F-8B50-C533179310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186" y="1311108"/>
                <a:ext cx="812800" cy="3425656"/>
              </a:xfrm>
              <a:prstGeom prst="rect">
                <a:avLst/>
              </a:prstGeom>
              <a:blipFill>
                <a:blip r:embed="rId3"/>
                <a:stretch>
                  <a:fillRect l="-33824" r="-4412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02664DC-D286-F645-9824-4208D4F00B65}"/>
                  </a:ext>
                </a:extLst>
              </p:cNvPr>
              <p:cNvSpPr/>
              <p:nvPr/>
            </p:nvSpPr>
            <p:spPr>
              <a:xfrm>
                <a:off x="4703014" y="2193421"/>
                <a:ext cx="812800" cy="3425656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02664DC-D286-F645-9824-4208D4F00B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014" y="2193421"/>
                <a:ext cx="812800" cy="3425656"/>
              </a:xfrm>
              <a:prstGeom prst="rect">
                <a:avLst/>
              </a:prstGeom>
              <a:blipFill>
                <a:blip r:embed="rId4"/>
                <a:stretch>
                  <a:fillRect l="-32353" r="-4412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DBAC7A2-E1C3-AD4F-8032-1B238C452882}"/>
                  </a:ext>
                </a:extLst>
              </p:cNvPr>
              <p:cNvSpPr/>
              <p:nvPr/>
            </p:nvSpPr>
            <p:spPr>
              <a:xfrm>
                <a:off x="8636000" y="2833100"/>
                <a:ext cx="812800" cy="3425656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4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DBAC7A2-E1C3-AD4F-8032-1B238C4528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000" y="2833100"/>
                <a:ext cx="812800" cy="3425656"/>
              </a:xfrm>
              <a:prstGeom prst="rect">
                <a:avLst/>
              </a:prstGeom>
              <a:blipFill>
                <a:blip r:embed="rId5"/>
                <a:stretch>
                  <a:fillRect l="-32353" r="-4412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B899BFB3-9E16-D546-B2E7-1D499914729B}"/>
              </a:ext>
            </a:extLst>
          </p:cNvPr>
          <p:cNvSpPr/>
          <p:nvPr/>
        </p:nvSpPr>
        <p:spPr>
          <a:xfrm>
            <a:off x="6096000" y="1673057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92111E-327B-4649-95EF-88A2D0B2EC05}"/>
              </a:ext>
            </a:extLst>
          </p:cNvPr>
          <p:cNvSpPr/>
          <p:nvPr/>
        </p:nvSpPr>
        <p:spPr>
          <a:xfrm>
            <a:off x="3048000" y="3822364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96C330-1763-C04A-B53F-24ED0FECA051}"/>
              </a:ext>
            </a:extLst>
          </p:cNvPr>
          <p:cNvSpPr/>
          <p:nvPr/>
        </p:nvSpPr>
        <p:spPr>
          <a:xfrm>
            <a:off x="8991600" y="1064793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547182-4643-474D-A086-F4883B7BBE76}"/>
              </a:ext>
            </a:extLst>
          </p:cNvPr>
          <p:cNvSpPr/>
          <p:nvPr/>
        </p:nvSpPr>
        <p:spPr>
          <a:xfrm>
            <a:off x="3048000" y="1957136"/>
            <a:ext cx="9144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9061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563156-9311-95DE-60E0-7F8279D89CCA}"/>
              </a:ext>
            </a:extLst>
          </p:cNvPr>
          <p:cNvCxnSpPr>
            <a:cxnSpLocks/>
          </p:cNvCxnSpPr>
          <p:nvPr/>
        </p:nvCxnSpPr>
        <p:spPr>
          <a:xfrm flipV="1">
            <a:off x="219456" y="3429000"/>
            <a:ext cx="11740896" cy="457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AAD8E-E508-8924-4B4C-B51E4DBA66F5}"/>
              </a:ext>
            </a:extLst>
          </p:cNvPr>
          <p:cNvCxnSpPr>
            <a:cxnSpLocks/>
          </p:cNvCxnSpPr>
          <p:nvPr/>
        </p:nvCxnSpPr>
        <p:spPr>
          <a:xfrm>
            <a:off x="6085332" y="155448"/>
            <a:ext cx="0" cy="66294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EA9795E-9AFB-6E0F-5F79-A778CEA0AA26}"/>
                  </a:ext>
                </a:extLst>
              </p:cNvPr>
              <p:cNvSpPr/>
              <p:nvPr/>
            </p:nvSpPr>
            <p:spPr>
              <a:xfrm>
                <a:off x="2876951" y="597965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EA9795E-9AFB-6E0F-5F79-A778CEA0AA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951" y="597965"/>
                <a:ext cx="468590" cy="16735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5EAD7EC0-8D72-5E56-42E5-2F900E8EA563}"/>
              </a:ext>
            </a:extLst>
          </p:cNvPr>
          <p:cNvSpPr/>
          <p:nvPr/>
        </p:nvSpPr>
        <p:spPr>
          <a:xfrm>
            <a:off x="2876951" y="252724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9DB97A-C5CA-7E9A-AB7C-BACD09C5C073}"/>
                  </a:ext>
                </a:extLst>
              </p:cNvPr>
              <p:cNvSpPr/>
              <p:nvPr/>
            </p:nvSpPr>
            <p:spPr>
              <a:xfrm>
                <a:off x="668901" y="383784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9DB97A-C5CA-7E9A-AB7C-BACD09C5C0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01" y="383784"/>
                <a:ext cx="1674000" cy="1673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2F4FD4B-2C7A-1C91-7316-81CF06FA6D2A}"/>
                  </a:ext>
                </a:extLst>
              </p:cNvPr>
              <p:cNvSpPr/>
              <p:nvPr/>
            </p:nvSpPr>
            <p:spPr>
              <a:xfrm>
                <a:off x="3588182" y="116907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2F4FD4B-2C7A-1C91-7316-81CF06FA6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82" y="1169079"/>
                <a:ext cx="46859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412946A-C047-44D0-38E8-BB0F772AD064}"/>
                  </a:ext>
                </a:extLst>
              </p:cNvPr>
              <p:cNvSpPr/>
              <p:nvPr/>
            </p:nvSpPr>
            <p:spPr>
              <a:xfrm>
                <a:off x="4590822" y="589412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412946A-C047-44D0-38E8-BB0F772AD0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822" y="589412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AB5244-55C3-8467-46E7-FA8DDDE1BC61}"/>
                  </a:ext>
                </a:extLst>
              </p:cNvPr>
              <p:cNvSpPr/>
              <p:nvPr/>
            </p:nvSpPr>
            <p:spPr>
              <a:xfrm>
                <a:off x="620619" y="2317151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AB5244-55C3-8467-46E7-FA8DDDE1BC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19" y="2317151"/>
                <a:ext cx="1660418" cy="4685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F4D6718E-3FE9-5C89-4E93-DA851A8FBED6}"/>
              </a:ext>
            </a:extLst>
          </p:cNvPr>
          <p:cNvSpPr/>
          <p:nvPr/>
        </p:nvSpPr>
        <p:spPr>
          <a:xfrm>
            <a:off x="4633461" y="252724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5A18BE-EA2B-C66B-85D5-FC6D16AE1D7B}"/>
              </a:ext>
            </a:extLst>
          </p:cNvPr>
          <p:cNvSpPr/>
          <p:nvPr/>
        </p:nvSpPr>
        <p:spPr>
          <a:xfrm>
            <a:off x="5234244" y="85900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96F114-484E-B43A-4CD2-BBA2B1FCD204}"/>
              </a:ext>
            </a:extLst>
          </p:cNvPr>
          <p:cNvSpPr/>
          <p:nvPr/>
        </p:nvSpPr>
        <p:spPr>
          <a:xfrm>
            <a:off x="5308790" y="194735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98FD914-7EEC-2CB7-7D22-C7A46916BAE3}"/>
                  </a:ext>
                </a:extLst>
              </p:cNvPr>
              <p:cNvSpPr/>
              <p:nvPr/>
            </p:nvSpPr>
            <p:spPr>
              <a:xfrm>
                <a:off x="8693943" y="594785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98FD914-7EEC-2CB7-7D22-C7A46916BA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943" y="594785"/>
                <a:ext cx="468590" cy="16735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AB142A8-CB26-5496-6A6D-CDBB44B8794C}"/>
                  </a:ext>
                </a:extLst>
              </p:cNvPr>
              <p:cNvSpPr/>
              <p:nvPr/>
            </p:nvSpPr>
            <p:spPr>
              <a:xfrm>
                <a:off x="6485893" y="380604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AB142A8-CB26-5496-6A6D-CDBB44B879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893" y="380604"/>
                <a:ext cx="1674000" cy="16735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3810F5A-2732-4360-3B61-B92644F02C0B}"/>
                  </a:ext>
                </a:extLst>
              </p:cNvPr>
              <p:cNvSpPr/>
              <p:nvPr/>
            </p:nvSpPr>
            <p:spPr>
              <a:xfrm>
                <a:off x="9405174" y="116589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3810F5A-2732-4360-3B61-B92644F02C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5174" y="1165899"/>
                <a:ext cx="468590" cy="16735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4E4AA0F-C918-77AA-54C6-51038326A1C9}"/>
                  </a:ext>
                </a:extLst>
              </p:cNvPr>
              <p:cNvSpPr/>
              <p:nvPr/>
            </p:nvSpPr>
            <p:spPr>
              <a:xfrm>
                <a:off x="10407814" y="586232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4E4AA0F-C918-77AA-54C6-51038326A1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7814" y="586232"/>
                <a:ext cx="468590" cy="16735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D59B97-615B-6FF8-E1DA-1900B7A94E9C}"/>
                  </a:ext>
                </a:extLst>
              </p:cNvPr>
              <p:cNvSpPr/>
              <p:nvPr/>
            </p:nvSpPr>
            <p:spPr>
              <a:xfrm>
                <a:off x="6437611" y="2313971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D59B97-615B-6FF8-E1DA-1900B7A94E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611" y="2313971"/>
                <a:ext cx="1660418" cy="46859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0D961554-1B1C-93C7-E503-5F6AE691044D}"/>
              </a:ext>
            </a:extLst>
          </p:cNvPr>
          <p:cNvSpPr/>
          <p:nvPr/>
        </p:nvSpPr>
        <p:spPr>
          <a:xfrm>
            <a:off x="10450453" y="252406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15C6F0-88EB-2D97-84EA-F3E8218400FA}"/>
              </a:ext>
            </a:extLst>
          </p:cNvPr>
          <p:cNvSpPr/>
          <p:nvPr/>
        </p:nvSpPr>
        <p:spPr>
          <a:xfrm>
            <a:off x="11051236" y="85582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EB0844-E4D3-25C7-F4A7-81C21145AEE2}"/>
              </a:ext>
            </a:extLst>
          </p:cNvPr>
          <p:cNvSpPr/>
          <p:nvPr/>
        </p:nvSpPr>
        <p:spPr>
          <a:xfrm>
            <a:off x="11125782" y="194417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2876951" y="3993252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951" y="3993252"/>
                <a:ext cx="468590" cy="16735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668901" y="3779071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01" y="3779071"/>
                <a:ext cx="1674000" cy="16735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3588182" y="456436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82" y="4564366"/>
                <a:ext cx="468590" cy="16735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/>
              <p:nvPr/>
            </p:nvSpPr>
            <p:spPr>
              <a:xfrm>
                <a:off x="584595" y="5587918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95" y="5587918"/>
                <a:ext cx="1660418" cy="46859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4633461" y="5922527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5234244" y="4254287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7D4869A-F1B8-CAE3-5FEB-C78949A9042A}"/>
              </a:ext>
            </a:extLst>
          </p:cNvPr>
          <p:cNvSpPr/>
          <p:nvPr/>
        </p:nvSpPr>
        <p:spPr>
          <a:xfrm>
            <a:off x="5308790" y="5342639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4428453" y="3899540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453" y="3899540"/>
                <a:ext cx="468590" cy="167354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/>
              <p:nvPr/>
            </p:nvSpPr>
            <p:spPr>
              <a:xfrm>
                <a:off x="1465411" y="6131663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6131663"/>
                <a:ext cx="1660418" cy="46859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5233771" y="359635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5278380" y="480543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CE782E9-DE79-6F59-20DD-5BAEAEDA20FD}"/>
              </a:ext>
            </a:extLst>
          </p:cNvPr>
          <p:cNvSpPr/>
          <p:nvPr/>
        </p:nvSpPr>
        <p:spPr>
          <a:xfrm>
            <a:off x="5305417" y="6014549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947791F-9EB3-5EF2-22E4-343B1FF2AC74}"/>
                  </a:ext>
                </a:extLst>
              </p:cNvPr>
              <p:cNvSpPr/>
              <p:nvPr/>
            </p:nvSpPr>
            <p:spPr>
              <a:xfrm>
                <a:off x="8668761" y="3990897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947791F-9EB3-5EF2-22E4-343B1FF2AC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8761" y="3990897"/>
                <a:ext cx="468590" cy="167354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CA4C21-CF20-6501-C10F-E096C4963F70}"/>
                  </a:ext>
                </a:extLst>
              </p:cNvPr>
              <p:cNvSpPr/>
              <p:nvPr/>
            </p:nvSpPr>
            <p:spPr>
              <a:xfrm>
                <a:off x="6460711" y="377671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CA4C21-CF20-6501-C10F-E096C4963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711" y="3776716"/>
                <a:ext cx="1674000" cy="167354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3DBFDD0-1E41-4735-8233-A7CF7993DD97}"/>
                  </a:ext>
                </a:extLst>
              </p:cNvPr>
              <p:cNvSpPr/>
              <p:nvPr/>
            </p:nvSpPr>
            <p:spPr>
              <a:xfrm>
                <a:off x="9379992" y="4562011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3DBFDD0-1E41-4735-8233-A7CF7993DD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9992" y="4562011"/>
                <a:ext cx="468590" cy="167354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9501DF0-321E-53E8-030F-C1BBFDA0406D}"/>
                  </a:ext>
                </a:extLst>
              </p:cNvPr>
              <p:cNvSpPr/>
              <p:nvPr/>
            </p:nvSpPr>
            <p:spPr>
              <a:xfrm>
                <a:off x="6376405" y="5585563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9501DF0-321E-53E8-030F-C1BBFDA040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405" y="5585563"/>
                <a:ext cx="1660418" cy="46859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ctangle 59">
            <a:extLst>
              <a:ext uri="{FF2B5EF4-FFF2-40B4-BE49-F238E27FC236}">
                <a16:creationId xmlns:a16="http://schemas.microsoft.com/office/drawing/2014/main" id="{E8F05ACD-5309-82CE-27C7-9129D9107E9A}"/>
              </a:ext>
            </a:extLst>
          </p:cNvPr>
          <p:cNvSpPr/>
          <p:nvPr/>
        </p:nvSpPr>
        <p:spPr>
          <a:xfrm>
            <a:off x="10425271" y="592017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96A0D1B-7AF5-70E6-8810-4679DA3602C2}"/>
              </a:ext>
            </a:extLst>
          </p:cNvPr>
          <p:cNvSpPr/>
          <p:nvPr/>
        </p:nvSpPr>
        <p:spPr>
          <a:xfrm>
            <a:off x="11100600" y="5340284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722BA32-F36E-2C18-CDA9-B3BDC04FB684}"/>
                  </a:ext>
                </a:extLst>
              </p:cNvPr>
              <p:cNvSpPr/>
              <p:nvPr/>
            </p:nvSpPr>
            <p:spPr>
              <a:xfrm>
                <a:off x="10220263" y="3897185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722BA32-F36E-2C18-CDA9-B3BDC04FB6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0263" y="3897185"/>
                <a:ext cx="468590" cy="167354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B0C41E5-3974-5BA7-C5CA-9D33F9A3A17C}"/>
                  </a:ext>
                </a:extLst>
              </p:cNvPr>
              <p:cNvSpPr/>
              <p:nvPr/>
            </p:nvSpPr>
            <p:spPr>
              <a:xfrm>
                <a:off x="7257221" y="6129308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B0C41E5-3974-5BA7-C5CA-9D33F9A3A1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221" y="6129308"/>
                <a:ext cx="1660418" cy="46859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09226B57-BEDC-5E59-B2DB-48319074F60D}"/>
              </a:ext>
            </a:extLst>
          </p:cNvPr>
          <p:cNvSpPr/>
          <p:nvPr/>
        </p:nvSpPr>
        <p:spPr>
          <a:xfrm>
            <a:off x="11070190" y="480308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86F4B30-7590-9A96-C3DC-A852DF94D75C}"/>
              </a:ext>
            </a:extLst>
          </p:cNvPr>
          <p:cNvSpPr/>
          <p:nvPr/>
        </p:nvSpPr>
        <p:spPr>
          <a:xfrm>
            <a:off x="11097227" y="6012194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3249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563156-9311-95DE-60E0-7F8279D89CCA}"/>
              </a:ext>
            </a:extLst>
          </p:cNvPr>
          <p:cNvCxnSpPr>
            <a:cxnSpLocks/>
          </p:cNvCxnSpPr>
          <p:nvPr/>
        </p:nvCxnSpPr>
        <p:spPr>
          <a:xfrm flipV="1">
            <a:off x="219456" y="3429000"/>
            <a:ext cx="11740896" cy="457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AAD8E-E508-8924-4B4C-B51E4DBA66F5}"/>
              </a:ext>
            </a:extLst>
          </p:cNvPr>
          <p:cNvCxnSpPr>
            <a:cxnSpLocks/>
          </p:cNvCxnSpPr>
          <p:nvPr/>
        </p:nvCxnSpPr>
        <p:spPr>
          <a:xfrm>
            <a:off x="6085332" y="155448"/>
            <a:ext cx="0" cy="66294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EA9795E-9AFB-6E0F-5F79-A778CEA0AA26}"/>
                  </a:ext>
                </a:extLst>
              </p:cNvPr>
              <p:cNvSpPr/>
              <p:nvPr/>
            </p:nvSpPr>
            <p:spPr>
              <a:xfrm>
                <a:off x="2876951" y="597965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EA9795E-9AFB-6E0F-5F79-A778CEA0AA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951" y="597965"/>
                <a:ext cx="468590" cy="16735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5EAD7EC0-8D72-5E56-42E5-2F900E8EA563}"/>
              </a:ext>
            </a:extLst>
          </p:cNvPr>
          <p:cNvSpPr/>
          <p:nvPr/>
        </p:nvSpPr>
        <p:spPr>
          <a:xfrm>
            <a:off x="2876951" y="252724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9DB97A-C5CA-7E9A-AB7C-BACD09C5C073}"/>
                  </a:ext>
                </a:extLst>
              </p:cNvPr>
              <p:cNvSpPr/>
              <p:nvPr/>
            </p:nvSpPr>
            <p:spPr>
              <a:xfrm>
                <a:off x="668901" y="383784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9DB97A-C5CA-7E9A-AB7C-BACD09C5C0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01" y="383784"/>
                <a:ext cx="1674000" cy="1673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2F4FD4B-2C7A-1C91-7316-81CF06FA6D2A}"/>
                  </a:ext>
                </a:extLst>
              </p:cNvPr>
              <p:cNvSpPr/>
              <p:nvPr/>
            </p:nvSpPr>
            <p:spPr>
              <a:xfrm>
                <a:off x="3588182" y="116907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2F4FD4B-2C7A-1C91-7316-81CF06FA6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82" y="1169079"/>
                <a:ext cx="46859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412946A-C047-44D0-38E8-BB0F772AD064}"/>
                  </a:ext>
                </a:extLst>
              </p:cNvPr>
              <p:cNvSpPr/>
              <p:nvPr/>
            </p:nvSpPr>
            <p:spPr>
              <a:xfrm>
                <a:off x="4590822" y="589412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412946A-C047-44D0-38E8-BB0F772AD0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822" y="589412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AB5244-55C3-8467-46E7-FA8DDDE1BC61}"/>
                  </a:ext>
                </a:extLst>
              </p:cNvPr>
              <p:cNvSpPr/>
              <p:nvPr/>
            </p:nvSpPr>
            <p:spPr>
              <a:xfrm>
                <a:off x="620619" y="2317151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AB5244-55C3-8467-46E7-FA8DDDE1BC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19" y="2317151"/>
                <a:ext cx="1660418" cy="4685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F4D6718E-3FE9-5C89-4E93-DA851A8FBED6}"/>
              </a:ext>
            </a:extLst>
          </p:cNvPr>
          <p:cNvSpPr/>
          <p:nvPr/>
        </p:nvSpPr>
        <p:spPr>
          <a:xfrm>
            <a:off x="4633461" y="252724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5A18BE-EA2B-C66B-85D5-FC6D16AE1D7B}"/>
              </a:ext>
            </a:extLst>
          </p:cNvPr>
          <p:cNvSpPr/>
          <p:nvPr/>
        </p:nvSpPr>
        <p:spPr>
          <a:xfrm>
            <a:off x="5234244" y="85900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393150D-6098-C7A1-1C0C-7C8AFA3A43B1}"/>
                  </a:ext>
                </a:extLst>
              </p:cNvPr>
              <p:cNvSpPr/>
              <p:nvPr/>
            </p:nvSpPr>
            <p:spPr>
              <a:xfrm>
                <a:off x="6796563" y="383784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393150D-6098-C7A1-1C0C-7C8AFA3A43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63" y="383784"/>
                <a:ext cx="1674000" cy="16735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0AEB405-61C5-F88F-E886-CD2AA8FA69E2}"/>
                  </a:ext>
                </a:extLst>
              </p:cNvPr>
              <p:cNvSpPr/>
              <p:nvPr/>
            </p:nvSpPr>
            <p:spPr>
              <a:xfrm>
                <a:off x="323454" y="368763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0AEB405-61C5-F88F-E886-CD2AA8FA69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54" y="3687636"/>
                <a:ext cx="1674000" cy="16735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AD1165D-BFCE-1A11-6436-0A073E31D805}"/>
                  </a:ext>
                </a:extLst>
              </p:cNvPr>
              <p:cNvSpPr/>
              <p:nvPr/>
            </p:nvSpPr>
            <p:spPr>
              <a:xfrm>
                <a:off x="3968690" y="4897092"/>
                <a:ext cx="468590" cy="1673540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AD1165D-BFCE-1A11-6436-0A073E31D8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690" y="4897092"/>
                <a:ext cx="468590" cy="16735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0B76BB3-0F11-FB4F-827C-92CC052CA519}"/>
                  </a:ext>
                </a:extLst>
              </p:cNvPr>
              <p:cNvSpPr/>
              <p:nvPr/>
            </p:nvSpPr>
            <p:spPr>
              <a:xfrm>
                <a:off x="631610" y="5623545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0B76BB3-0F11-FB4F-827C-92CC052CA5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10" y="5623545"/>
                <a:ext cx="1660418" cy="4685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C03BCAC-1600-63F0-69EB-BE8AABB64B19}"/>
                  </a:ext>
                </a:extLst>
              </p:cNvPr>
              <p:cNvSpPr/>
              <p:nvPr/>
            </p:nvSpPr>
            <p:spPr>
              <a:xfrm>
                <a:off x="2169825" y="3722482"/>
                <a:ext cx="468590" cy="1673540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C03BCAC-1600-63F0-69EB-BE8AABB64B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9825" y="3722482"/>
                <a:ext cx="468590" cy="16735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AC5A742-E67E-7643-0B5E-2AB01273938F}"/>
                  </a:ext>
                </a:extLst>
              </p:cNvPr>
              <p:cNvSpPr/>
              <p:nvPr/>
            </p:nvSpPr>
            <p:spPr>
              <a:xfrm>
                <a:off x="3955860" y="3611212"/>
                <a:ext cx="527164" cy="446713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AC5A742-E67E-7643-0B5E-2AB0127393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860" y="3611212"/>
                <a:ext cx="527164" cy="44671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255DDA1-688C-87FD-876F-0036ABBA0494}"/>
                  </a:ext>
                </a:extLst>
              </p:cNvPr>
              <p:cNvSpPr/>
              <p:nvPr/>
            </p:nvSpPr>
            <p:spPr>
              <a:xfrm>
                <a:off x="3039970" y="4178257"/>
                <a:ext cx="527164" cy="446713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255DDA1-688C-87FD-876F-0036ABBA04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970" y="4178257"/>
                <a:ext cx="527164" cy="44671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CA881FA-4B47-05EA-55A9-80E0C5BEA152}"/>
                  </a:ext>
                </a:extLst>
              </p:cNvPr>
              <p:cNvSpPr/>
              <p:nvPr/>
            </p:nvSpPr>
            <p:spPr>
              <a:xfrm>
                <a:off x="2683518" y="5610277"/>
                <a:ext cx="527164" cy="446713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CA881FA-4B47-05EA-55A9-80E0C5BEA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18" y="5610277"/>
                <a:ext cx="527164" cy="4467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08BAD35-74E1-DA72-54EE-E00A668FE086}"/>
                  </a:ext>
                </a:extLst>
              </p:cNvPr>
              <p:cNvSpPr/>
              <p:nvPr/>
            </p:nvSpPr>
            <p:spPr>
              <a:xfrm>
                <a:off x="5349403" y="4863239"/>
                <a:ext cx="468590" cy="1673540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08BAD35-74E1-DA72-54EE-E00A668FE0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403" y="4863239"/>
                <a:ext cx="468590" cy="16735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A583444-B0E0-46B1-6A63-19AEDE597D55}"/>
                  </a:ext>
                </a:extLst>
              </p:cNvPr>
              <p:cNvSpPr/>
              <p:nvPr/>
            </p:nvSpPr>
            <p:spPr>
              <a:xfrm>
                <a:off x="9180420" y="625500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A583444-B0E0-46B1-6A63-19AEDE597D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420" y="625500"/>
                <a:ext cx="468590" cy="167354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6BC9556-B6DB-670B-21B0-EE1FEDD46979}"/>
                  </a:ext>
                </a:extLst>
              </p:cNvPr>
              <p:cNvSpPr/>
              <p:nvPr/>
            </p:nvSpPr>
            <p:spPr>
              <a:xfrm>
                <a:off x="10407027" y="1199808"/>
                <a:ext cx="468590" cy="1673540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6BC9556-B6DB-670B-21B0-EE1FEDD469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7027" y="1199808"/>
                <a:ext cx="468590" cy="167354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3296F114-484E-B43A-4CD2-BBA2B1FCD204}"/>
              </a:ext>
            </a:extLst>
          </p:cNvPr>
          <p:cNvSpPr/>
          <p:nvPr/>
        </p:nvSpPr>
        <p:spPr>
          <a:xfrm>
            <a:off x="5308790" y="194735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29234A-5F68-EA0D-DF33-8A09FC4D41F7}"/>
                  </a:ext>
                </a:extLst>
              </p:cNvPr>
              <p:cNvSpPr/>
              <p:nvPr/>
            </p:nvSpPr>
            <p:spPr>
              <a:xfrm>
                <a:off x="7503689" y="2612976"/>
                <a:ext cx="527164" cy="446713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29234A-5F68-EA0D-DF33-8A09FC4D41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689" y="2612976"/>
                <a:ext cx="527164" cy="44671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F6F6089-FB41-713C-75DD-8907CC738C79}"/>
                  </a:ext>
                </a:extLst>
              </p:cNvPr>
              <p:cNvSpPr/>
              <p:nvPr/>
            </p:nvSpPr>
            <p:spPr>
              <a:xfrm>
                <a:off x="6962492" y="3752969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F6F6089-FB41-713C-75DD-8907CC738C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92" y="3752969"/>
                <a:ext cx="1674000" cy="167354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50AC34A-F019-647E-6438-F7A587ADC9C4}"/>
                  </a:ext>
                </a:extLst>
              </p:cNvPr>
              <p:cNvSpPr/>
              <p:nvPr/>
            </p:nvSpPr>
            <p:spPr>
              <a:xfrm>
                <a:off x="9346349" y="3994685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50AC34A-F019-647E-6438-F7A587ADC9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6349" y="3994685"/>
                <a:ext cx="468590" cy="167354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419DA55-3BC0-E2CE-6CB1-413A699C130A}"/>
                  </a:ext>
                </a:extLst>
              </p:cNvPr>
              <p:cNvSpPr/>
              <p:nvPr/>
            </p:nvSpPr>
            <p:spPr>
              <a:xfrm>
                <a:off x="10572956" y="4568993"/>
                <a:ext cx="468590" cy="1673540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419DA55-3BC0-E2CE-6CB1-413A699C13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2956" y="4568993"/>
                <a:ext cx="468590" cy="167354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97FAF71D-3A0D-0CBC-E061-88B1FF99CFB5}"/>
              </a:ext>
            </a:extLst>
          </p:cNvPr>
          <p:cNvSpPr/>
          <p:nvPr/>
        </p:nvSpPr>
        <p:spPr>
          <a:xfrm>
            <a:off x="7646583" y="5700009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70479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563156-9311-95DE-60E0-7F8279D89CCA}"/>
              </a:ext>
            </a:extLst>
          </p:cNvPr>
          <p:cNvCxnSpPr>
            <a:cxnSpLocks/>
          </p:cNvCxnSpPr>
          <p:nvPr/>
        </p:nvCxnSpPr>
        <p:spPr>
          <a:xfrm flipV="1">
            <a:off x="219456" y="3429000"/>
            <a:ext cx="11740896" cy="457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AAD8E-E508-8924-4B4C-B51E4DBA66F5}"/>
              </a:ext>
            </a:extLst>
          </p:cNvPr>
          <p:cNvCxnSpPr>
            <a:cxnSpLocks/>
          </p:cNvCxnSpPr>
          <p:nvPr/>
        </p:nvCxnSpPr>
        <p:spPr>
          <a:xfrm>
            <a:off x="6085332" y="155448"/>
            <a:ext cx="0" cy="66294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F849C052-2135-2ECA-DAA7-65D5A32D3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1" t="18600" r="48139" b="36066"/>
          <a:stretch/>
        </p:blipFill>
        <p:spPr>
          <a:xfrm>
            <a:off x="347472" y="219456"/>
            <a:ext cx="2221991" cy="310896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5B6789B6-607A-CEB9-5E0F-FB28B23C144A}"/>
              </a:ext>
            </a:extLst>
          </p:cNvPr>
          <p:cNvGrpSpPr/>
          <p:nvPr/>
        </p:nvGrpSpPr>
        <p:grpSpPr>
          <a:xfrm>
            <a:off x="3480041" y="891422"/>
            <a:ext cx="1625598" cy="1602370"/>
            <a:chOff x="1730250" y="3689486"/>
            <a:chExt cx="2611227" cy="25739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51D3C970-C53E-B163-CC61-9CD69B5F2DFD}"/>
                    </a:ext>
                  </a:extLst>
                </p:cNvPr>
                <p:cNvSpPr/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51D3C970-C53E-B163-CC61-9CD69B5F2D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blipFill>
                  <a:blip r:embed="rId3"/>
                  <a:stretch>
                    <a:fillRect l="-1887" r="-1887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64BFDB0-86AB-39DB-58B7-BF1F96E686DD}"/>
                </a:ext>
              </a:extLst>
            </p:cNvPr>
            <p:cNvSpPr/>
            <p:nvPr/>
          </p:nvSpPr>
          <p:spPr>
            <a:xfrm>
              <a:off x="3402084" y="5367342"/>
              <a:ext cx="468587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508ACD6-0339-8B87-ED34-A70A3B297D6E}"/>
                    </a:ext>
                  </a:extLst>
                </p:cNvPr>
                <p:cNvSpPr/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508ACD6-0339-8B87-ED34-A70A3B297D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9B14B83C-7168-A6CC-7194-D463DDB422F4}"/>
                    </a:ext>
                  </a:extLst>
                </p:cNvPr>
                <p:cNvSpPr/>
                <p:nvPr/>
              </p:nvSpPr>
              <p:spPr>
                <a:xfrm>
                  <a:off x="3872887" y="368948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9B14B83C-7168-A6CC-7194-D463DDB422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2887" y="3689486"/>
                  <a:ext cx="468590" cy="1673540"/>
                </a:xfrm>
                <a:prstGeom prst="rect">
                  <a:avLst/>
                </a:prstGeom>
                <a:blipFill>
                  <a:blip r:embed="rId5"/>
                  <a:stretch>
                    <a:fillRect l="-185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85BF67E-B6ED-7A18-D2E6-15A7B9F281BE}"/>
                    </a:ext>
                  </a:extLst>
                </p:cNvPr>
                <p:cNvSpPr/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85BF67E-B6ED-7A18-D2E6-15A7B9F281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blipFill>
                  <a:blip r:embed="rId6"/>
                  <a:stretch>
                    <a:fillRect b="-7547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E38FEEC9-0923-C004-CF67-8D2A71EB9F51}"/>
                    </a:ext>
                  </a:extLst>
                </p:cNvPr>
                <p:cNvSpPr/>
                <p:nvPr/>
              </p:nvSpPr>
              <p:spPr>
                <a:xfrm>
                  <a:off x="1730250" y="5824994"/>
                  <a:ext cx="1660418" cy="438357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E38FEEC9-0923-C004-CF67-8D2A71EB9F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0250" y="5824994"/>
                  <a:ext cx="1660418" cy="438357"/>
                </a:xfrm>
                <a:prstGeom prst="rect">
                  <a:avLst/>
                </a:prstGeom>
                <a:blipFill>
                  <a:blip r:embed="rId7"/>
                  <a:stretch>
                    <a:fillRect b="-9804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53351BD-5DB3-F4E6-F9E4-D546EA82B2A9}"/>
                </a:ext>
              </a:extLst>
            </p:cNvPr>
            <p:cNvSpPr/>
            <p:nvPr/>
          </p:nvSpPr>
          <p:spPr>
            <a:xfrm>
              <a:off x="3870671" y="5367291"/>
              <a:ext cx="468587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676D58B-3236-7864-F087-A6C19B66A708}"/>
                </a:ext>
              </a:extLst>
            </p:cNvPr>
            <p:cNvSpPr/>
            <p:nvPr/>
          </p:nvSpPr>
          <p:spPr>
            <a:xfrm>
              <a:off x="3402084" y="5816689"/>
              <a:ext cx="468587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A7F22D5-26D9-2154-9C02-830308CFD6A6}"/>
                </a:ext>
              </a:extLst>
            </p:cNvPr>
            <p:cNvSpPr/>
            <p:nvPr/>
          </p:nvSpPr>
          <p:spPr>
            <a:xfrm>
              <a:off x="3870671" y="5816638"/>
              <a:ext cx="468587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D403583-1768-0ECF-D769-F18F2A95B803}"/>
              </a:ext>
            </a:extLst>
          </p:cNvPr>
          <p:cNvCxnSpPr/>
          <p:nvPr/>
        </p:nvCxnSpPr>
        <p:spPr>
          <a:xfrm>
            <a:off x="3487150" y="795528"/>
            <a:ext cx="161848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A088066-1369-DAFF-62D2-B2D66229791A}"/>
              </a:ext>
            </a:extLst>
          </p:cNvPr>
          <p:cNvCxnSpPr>
            <a:cxnSpLocks/>
          </p:cNvCxnSpPr>
          <p:nvPr/>
        </p:nvCxnSpPr>
        <p:spPr>
          <a:xfrm>
            <a:off x="3374374" y="961775"/>
            <a:ext cx="0" cy="15458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57DABFA-22AE-380C-74B5-8F3F9B77FEEB}"/>
                  </a:ext>
                </a:extLst>
              </p:cNvPr>
              <p:cNvSpPr txBox="1"/>
              <p:nvPr/>
            </p:nvSpPr>
            <p:spPr>
              <a:xfrm>
                <a:off x="2635912" y="285024"/>
                <a:ext cx="33138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+4=(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57DABFA-22AE-380C-74B5-8F3F9B77F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912" y="285024"/>
                <a:ext cx="3313856" cy="307777"/>
              </a:xfrm>
              <a:prstGeom prst="rect">
                <a:avLst/>
              </a:prstGeom>
              <a:blipFill>
                <a:blip r:embed="rId8"/>
                <a:stretch>
                  <a:fillRect l="-551" t="-4000" r="-2206" b="-3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7">
                <a:extLst>
                  <a:ext uri="{FF2B5EF4-FFF2-40B4-BE49-F238E27FC236}">
                    <a16:creationId xmlns:a16="http://schemas.microsoft.com/office/drawing/2014/main" id="{D5C6444A-82D0-A833-DD7D-918355773F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1738026"/>
                  </p:ext>
                </p:extLst>
              </p:nvPr>
            </p:nvGraphicFramePr>
            <p:xfrm>
              <a:off x="2569463" y="2578607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7">
                <a:extLst>
                  <a:ext uri="{FF2B5EF4-FFF2-40B4-BE49-F238E27FC236}">
                    <a16:creationId xmlns:a16="http://schemas.microsoft.com/office/drawing/2014/main" id="{D5C6444A-82D0-A833-DD7D-918355773F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1738026"/>
                  </p:ext>
                </p:extLst>
              </p:nvPr>
            </p:nvGraphicFramePr>
            <p:xfrm>
              <a:off x="2569463" y="2578607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786" t="-1667" r="-894643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3636" t="-1667" r="-810909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0000" t="-1667" r="-696429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05455" t="-1667" r="-609091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98214" t="-1667" r="-498214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07273" t="-1667" r="-407273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96429" t="-1667" r="-300000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9091" t="-1667" r="-205455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94643" t="-1667" r="-101786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910909" t="-1667" r="-3636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786" t="-101667" r="-894643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51CF59EB-DD23-18A8-CD46-7BCAF57D4ABA}"/>
              </a:ext>
            </a:extLst>
          </p:cNvPr>
          <p:cNvGrpSpPr/>
          <p:nvPr/>
        </p:nvGrpSpPr>
        <p:grpSpPr>
          <a:xfrm>
            <a:off x="9365931" y="888870"/>
            <a:ext cx="1332504" cy="1329443"/>
            <a:chOff x="1730250" y="3689486"/>
            <a:chExt cx="2140424" cy="21355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E4444CC2-36F8-9F69-A33E-18C76305713F}"/>
                    </a:ext>
                  </a:extLst>
                </p:cNvPr>
                <p:cNvSpPr/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E4444CC2-36F8-9F69-A33E-18C7630571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blipFill>
                  <a:blip r:embed="rId10"/>
                  <a:stretch>
                    <a:fillRect r="-185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9F185D2-AF10-F4C5-B12E-3891AE425E3A}"/>
                </a:ext>
              </a:extLst>
            </p:cNvPr>
            <p:cNvSpPr/>
            <p:nvPr/>
          </p:nvSpPr>
          <p:spPr>
            <a:xfrm>
              <a:off x="3402084" y="5367342"/>
              <a:ext cx="468587" cy="4467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FF7D1BF-9465-2A9C-DA4D-D48EB1F76F62}"/>
                    </a:ext>
                  </a:extLst>
                </p:cNvPr>
                <p:cNvSpPr/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FF7D1BF-9465-2A9C-DA4D-D48EB1F76F6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4C9B291-DF51-B2DD-E559-E2F321523B76}"/>
                    </a:ext>
                  </a:extLst>
                </p:cNvPr>
                <p:cNvSpPr/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−</m:t>
                        </m:r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4C9B291-DF51-B2DD-E559-E2F321523B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blipFill>
                  <a:blip r:embed="rId12"/>
                  <a:stretch>
                    <a:fillRect b="-5660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3987FE1-981C-6561-7F63-C615900387E1}"/>
              </a:ext>
            </a:extLst>
          </p:cNvPr>
          <p:cNvCxnSpPr>
            <a:cxnSpLocks/>
          </p:cNvCxnSpPr>
          <p:nvPr/>
        </p:nvCxnSpPr>
        <p:spPr>
          <a:xfrm>
            <a:off x="9373040" y="792976"/>
            <a:ext cx="1325393" cy="25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5A459AD-B6F0-FC92-7C77-4FFC2933AE09}"/>
              </a:ext>
            </a:extLst>
          </p:cNvPr>
          <p:cNvCxnSpPr>
            <a:cxnSpLocks/>
          </p:cNvCxnSpPr>
          <p:nvPr/>
        </p:nvCxnSpPr>
        <p:spPr>
          <a:xfrm>
            <a:off x="9260264" y="959223"/>
            <a:ext cx="0" cy="12590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EDDFA32-86C5-F225-724B-976EC57CC20F}"/>
                  </a:ext>
                </a:extLst>
              </p:cNvPr>
              <p:cNvSpPr txBox="1"/>
              <p:nvPr/>
            </p:nvSpPr>
            <p:spPr>
              <a:xfrm>
                <a:off x="8796290" y="268558"/>
                <a:ext cx="28326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−1=(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        )(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        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EDDFA32-86C5-F225-724B-976EC57CC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6290" y="268558"/>
                <a:ext cx="2832634" cy="307777"/>
              </a:xfrm>
              <a:prstGeom prst="rect">
                <a:avLst/>
              </a:prstGeom>
              <a:blipFill>
                <a:blip r:embed="rId13"/>
                <a:stretch>
                  <a:fillRect l="-860" t="-1961" r="-2796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2" name="Table 47">
                <a:extLst>
                  <a:ext uri="{FF2B5EF4-FFF2-40B4-BE49-F238E27FC236}">
                    <a16:creationId xmlns:a16="http://schemas.microsoft.com/office/drawing/2014/main" id="{D2F7037A-DFE6-9A1D-D4BB-07CFC5E97F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4418380"/>
                  </p:ext>
                </p:extLst>
              </p:nvPr>
            </p:nvGraphicFramePr>
            <p:xfrm>
              <a:off x="8455353" y="2576055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2" name="Table 47">
                <a:extLst>
                  <a:ext uri="{FF2B5EF4-FFF2-40B4-BE49-F238E27FC236}">
                    <a16:creationId xmlns:a16="http://schemas.microsoft.com/office/drawing/2014/main" id="{D2F7037A-DFE6-9A1D-D4BB-07CFC5E97F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4418380"/>
                  </p:ext>
                </p:extLst>
              </p:nvPr>
            </p:nvGraphicFramePr>
            <p:xfrm>
              <a:off x="8455353" y="2576055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636" t="-1667" r="-91090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1786" t="-1667" r="-79464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5455" t="-1667" r="-709091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00000" t="-1667" r="-59642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407273" t="-1667" r="-50727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507273" t="-1667" r="-40727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596429" t="-1667" r="-30000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709091" t="-1667" r="-205455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794643" t="-1667" r="-101786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910909" t="-1667" r="-3636" b="-1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636" t="-103390" r="-910909" b="-33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3D451E30-4301-901A-338E-44607721D0CC}"/>
                  </a:ext>
                </a:extLst>
              </p14:cNvPr>
              <p14:cNvContentPartPr/>
              <p14:nvPr/>
            </p14:nvContentPartPr>
            <p14:xfrm>
              <a:off x="2851920" y="638640"/>
              <a:ext cx="1640520" cy="10382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3D451E30-4301-901A-338E-44607721D0C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842560" y="629280"/>
                <a:ext cx="1659240" cy="1056960"/>
              </a:xfrm>
              <a:prstGeom prst="rect">
                <a:avLst/>
              </a:prstGeom>
            </p:spPr>
          </p:pic>
        </mc:Fallback>
      </mc:AlternateContent>
      <p:pic>
        <p:nvPicPr>
          <p:cNvPr id="67" name="Picture 66">
            <a:extLst>
              <a:ext uri="{FF2B5EF4-FFF2-40B4-BE49-F238E27FC236}">
                <a16:creationId xmlns:a16="http://schemas.microsoft.com/office/drawing/2014/main" id="{84119636-EDC0-B276-E7A2-59AA55193D1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36994" t="18934" r="42756" b="33933"/>
          <a:stretch/>
        </p:blipFill>
        <p:spPr>
          <a:xfrm>
            <a:off x="6213348" y="157733"/>
            <a:ext cx="2221991" cy="3232405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CECE726-4EFE-48CF-AAF9-B5077F97B640}"/>
              </a:ext>
            </a:extLst>
          </p:cNvPr>
          <p:cNvGrpSpPr/>
          <p:nvPr/>
        </p:nvGrpSpPr>
        <p:grpSpPr>
          <a:xfrm>
            <a:off x="3438121" y="4230143"/>
            <a:ext cx="1332504" cy="1329443"/>
            <a:chOff x="1730250" y="3689486"/>
            <a:chExt cx="2140424" cy="21355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D58EA37F-0B20-EA77-987E-1A30C1C395ED}"/>
                    </a:ext>
                  </a:extLst>
                </p:cNvPr>
                <p:cNvSpPr/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−</m:t>
                        </m:r>
                        <m:r>
                          <a:rPr kumimoji="0" lang="en-GB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D58EA37F-0B20-EA77-987E-1A30C1C395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EA6207E-FD65-5C1F-002B-63DE2BFD57BD}"/>
                </a:ext>
              </a:extLst>
            </p:cNvPr>
            <p:cNvSpPr/>
            <p:nvPr/>
          </p:nvSpPr>
          <p:spPr>
            <a:xfrm>
              <a:off x="3402084" y="5367342"/>
              <a:ext cx="468587" cy="4467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877E7497-8B48-4A2E-C224-76043C16C393}"/>
                    </a:ext>
                  </a:extLst>
                </p:cNvPr>
                <p:cNvSpPr/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877E7497-8B48-4A2E-C224-76043C16C3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84771872-0313-783D-3841-E4EEBD1EE8E1}"/>
                    </a:ext>
                  </a:extLst>
                </p:cNvPr>
                <p:cNvSpPr/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84771872-0313-783D-3841-E4EEBD1EE8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blipFill>
                  <a:blip r:embed="rId20"/>
                  <a:stretch>
                    <a:fillRect b="-7547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2B26771-4CBA-C9D2-5567-D561B40FA84E}"/>
              </a:ext>
            </a:extLst>
          </p:cNvPr>
          <p:cNvCxnSpPr>
            <a:cxnSpLocks/>
          </p:cNvCxnSpPr>
          <p:nvPr/>
        </p:nvCxnSpPr>
        <p:spPr>
          <a:xfrm>
            <a:off x="3445230" y="4134249"/>
            <a:ext cx="1942166" cy="155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22C75DF-B7B3-8A03-47BF-1642EFA2D24D}"/>
              </a:ext>
            </a:extLst>
          </p:cNvPr>
          <p:cNvCxnSpPr>
            <a:cxnSpLocks/>
          </p:cNvCxnSpPr>
          <p:nvPr/>
        </p:nvCxnSpPr>
        <p:spPr>
          <a:xfrm>
            <a:off x="3332454" y="4300496"/>
            <a:ext cx="0" cy="12590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F71E946-B1BC-E618-3273-73CACF77737C}"/>
                  </a:ext>
                </a:extLst>
              </p:cNvPr>
              <p:cNvSpPr txBox="1"/>
              <p:nvPr/>
            </p:nvSpPr>
            <p:spPr>
              <a:xfrm>
                <a:off x="2589171" y="3572813"/>
                <a:ext cx="34256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−3=(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        )(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        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F71E946-B1BC-E618-3273-73CACF777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171" y="3572813"/>
                <a:ext cx="3425681" cy="307777"/>
              </a:xfrm>
              <a:prstGeom prst="rect">
                <a:avLst/>
              </a:prstGeom>
              <a:blipFill>
                <a:blip r:embed="rId21"/>
                <a:stretch>
                  <a:fillRect l="-712" t="-1961" r="-213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6" name="Table 47">
                <a:extLst>
                  <a:ext uri="{FF2B5EF4-FFF2-40B4-BE49-F238E27FC236}">
                    <a16:creationId xmlns:a16="http://schemas.microsoft.com/office/drawing/2014/main" id="{BD570AB1-F70F-697F-858E-2955CE3FE7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4019525"/>
                  </p:ext>
                </p:extLst>
              </p:nvPr>
            </p:nvGraphicFramePr>
            <p:xfrm>
              <a:off x="2527543" y="5917328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6" name="Table 47">
                <a:extLst>
                  <a:ext uri="{FF2B5EF4-FFF2-40B4-BE49-F238E27FC236}">
                    <a16:creationId xmlns:a16="http://schemas.microsoft.com/office/drawing/2014/main" id="{BD570AB1-F70F-697F-858E-2955CE3FE7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4019525"/>
                  </p:ext>
                </p:extLst>
              </p:nvPr>
            </p:nvGraphicFramePr>
            <p:xfrm>
              <a:off x="2527543" y="5917328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1786" t="-1667" r="-89464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103636" t="-1667" r="-81090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200000" t="-1667" r="-69642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305455" t="-1667" r="-609091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398214" t="-1667" r="-498214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507273" t="-1667" r="-40727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596429" t="-1667" r="-30000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709091" t="-1667" r="-205455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794643" t="-1667" r="-101786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910909" t="-1667" r="-3636" b="-1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1786" t="-103390" r="-894643" b="-33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E5F27DF-9122-8F32-3A68-F744353A0D3A}"/>
                  </a:ext>
                </a:extLst>
              </p:cNvPr>
              <p:cNvSpPr/>
              <p:nvPr/>
            </p:nvSpPr>
            <p:spPr>
              <a:xfrm>
                <a:off x="4777730" y="4237642"/>
                <a:ext cx="291717" cy="1041849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E5F27DF-9122-8F32-3A68-F744353A0D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730" y="4237642"/>
                <a:ext cx="291717" cy="104184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6E2BEB45-8595-F548-7408-D804D932E703}"/>
              </a:ext>
            </a:extLst>
          </p:cNvPr>
          <p:cNvSpPr/>
          <p:nvPr/>
        </p:nvSpPr>
        <p:spPr>
          <a:xfrm>
            <a:off x="4777730" y="5282177"/>
            <a:ext cx="291715" cy="278098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D4673AE-A457-1CF1-E3D8-935654724750}"/>
                  </a:ext>
                </a:extLst>
              </p:cNvPr>
              <p:cNvSpPr/>
              <p:nvPr/>
            </p:nvSpPr>
            <p:spPr>
              <a:xfrm>
                <a:off x="5069601" y="4237642"/>
                <a:ext cx="291717" cy="1041849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D4673AE-A457-1CF1-E3D8-9356547247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601" y="4237642"/>
                <a:ext cx="291717" cy="104184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Rectangle 80">
            <a:extLst>
              <a:ext uri="{FF2B5EF4-FFF2-40B4-BE49-F238E27FC236}">
                <a16:creationId xmlns:a16="http://schemas.microsoft.com/office/drawing/2014/main" id="{C470C564-543A-5520-A919-FE3611F4DCEB}"/>
              </a:ext>
            </a:extLst>
          </p:cNvPr>
          <p:cNvSpPr/>
          <p:nvPr/>
        </p:nvSpPr>
        <p:spPr>
          <a:xfrm>
            <a:off x="5069601" y="5282177"/>
            <a:ext cx="291715" cy="278098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BC9E653C-C427-8DD6-509D-1C609070955F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40194" t="25120" r="39556" b="19232"/>
          <a:stretch/>
        </p:blipFill>
        <p:spPr>
          <a:xfrm>
            <a:off x="569441" y="3534156"/>
            <a:ext cx="1811396" cy="3111131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F268F5BE-81C2-2D08-1055-BD72E98BD393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36982" t="18924" r="44639" b="36629"/>
          <a:stretch/>
        </p:blipFill>
        <p:spPr>
          <a:xfrm>
            <a:off x="6282622" y="3524602"/>
            <a:ext cx="2016724" cy="30481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BAC1FAE-1B9C-49E5-3523-D0268416A3B4}"/>
                  </a:ext>
                </a:extLst>
              </p:cNvPr>
              <p:cNvSpPr txBox="1"/>
              <p:nvPr/>
            </p:nvSpPr>
            <p:spPr>
              <a:xfrm>
                <a:off x="8904492" y="3633359"/>
                <a:ext cx="7766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BAC1FAE-1B9C-49E5-3523-D0268416A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492" y="3633359"/>
                <a:ext cx="776686" cy="307777"/>
              </a:xfrm>
              <a:prstGeom prst="rect">
                <a:avLst/>
              </a:prstGeom>
              <a:blipFill>
                <a:blip r:embed="rId27"/>
                <a:stretch>
                  <a:fillRect l="-4724" t="-1961" r="-7087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4" name="Table 47">
                <a:extLst>
                  <a:ext uri="{FF2B5EF4-FFF2-40B4-BE49-F238E27FC236}">
                    <a16:creationId xmlns:a16="http://schemas.microsoft.com/office/drawing/2014/main" id="{067C508C-80E2-7185-97DD-0A7F62CA1B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9720314"/>
                  </p:ext>
                </p:extLst>
              </p:nvPr>
            </p:nvGraphicFramePr>
            <p:xfrm>
              <a:off x="8422770" y="5878671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4" name="Table 47">
                <a:extLst>
                  <a:ext uri="{FF2B5EF4-FFF2-40B4-BE49-F238E27FC236}">
                    <a16:creationId xmlns:a16="http://schemas.microsoft.com/office/drawing/2014/main" id="{067C508C-80E2-7185-97DD-0A7F62CA1B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9720314"/>
                  </p:ext>
                </p:extLst>
              </p:nvPr>
            </p:nvGraphicFramePr>
            <p:xfrm>
              <a:off x="8422770" y="5878671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1786" t="-1667" r="-89464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103636" t="-1667" r="-81090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200000" t="-1667" r="-69642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305455" t="-1667" r="-609091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398214" t="-1667" r="-498214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507273" t="-1667" r="-40727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596429" t="-1667" r="-30000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709091" t="-1667" r="-205455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794643" t="-1667" r="-101786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910909" t="-1667" r="-3636" b="-1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8"/>
                          <a:stretch>
                            <a:fillRect l="-1786" t="-103390" r="-894643" b="-33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8AD96EEF-FCA8-6CCD-9BC8-58E87E8C451E}"/>
                  </a:ext>
                </a:extLst>
              </p:cNvPr>
              <p:cNvSpPr/>
              <p:nvPr/>
            </p:nvSpPr>
            <p:spPr>
              <a:xfrm>
                <a:off x="9292835" y="4253815"/>
                <a:ext cx="1042135" cy="1041849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8AD96EEF-FCA8-6CCD-9BC8-58E87E8C45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2835" y="4253815"/>
                <a:ext cx="1042135" cy="104184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Rectangle 114">
            <a:extLst>
              <a:ext uri="{FF2B5EF4-FFF2-40B4-BE49-F238E27FC236}">
                <a16:creationId xmlns:a16="http://schemas.microsoft.com/office/drawing/2014/main" id="{F8F2FFD5-3129-0E50-E669-26A9C05707B5}"/>
              </a:ext>
            </a:extLst>
          </p:cNvPr>
          <p:cNvSpPr/>
          <p:nvPr/>
        </p:nvSpPr>
        <p:spPr>
          <a:xfrm>
            <a:off x="10663802" y="4496642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59625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314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761C7E-29BE-9CC9-8AD6-777E040D08B2}"/>
                  </a:ext>
                </a:extLst>
              </p:cNvPr>
              <p:cNvSpPr txBox="1"/>
              <p:nvPr/>
            </p:nvSpPr>
            <p:spPr>
              <a:xfrm>
                <a:off x="335379" y="292937"/>
                <a:ext cx="2534689" cy="506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  <m:r>
                        <a:rPr lang="en-GB" sz="2400" b="1" i="1" dirty="0" smtClean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400" b="1" i="1" baseline="30000" dirty="0" smtClean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GB" sz="2400" b="1" i="1" dirty="0" smtClean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GB" sz="2400" b="1" i="1" dirty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sz="2400" b="1" i="1" dirty="0" smtClean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𝒃</m:t>
                      </m:r>
                      <m:r>
                        <a:rPr lang="en-GB" sz="2400" b="1" i="1" dirty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400" b="1" i="1" dirty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+ </m:t>
                      </m:r>
                      <m:r>
                        <a:rPr lang="en-GB" sz="2400" b="1" i="1" dirty="0" smtClean="0">
                          <a:solidFill>
                            <a:srgbClr val="444444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𝟏𝟐</m:t>
                      </m:r>
                    </m:oMath>
                  </m:oMathPara>
                </a14:m>
                <a:endParaRPr lang="en-GB" sz="2400" b="1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761C7E-29BE-9CC9-8AD6-777E040D0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79" y="292937"/>
                <a:ext cx="2534689" cy="5067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8F3C1F3-75CA-1BE2-3C6F-87250E67AC78}"/>
                  </a:ext>
                </a:extLst>
              </p:cNvPr>
              <p:cNvSpPr/>
              <p:nvPr/>
            </p:nvSpPr>
            <p:spPr>
              <a:xfrm>
                <a:off x="467733" y="2203440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8F3C1F3-75CA-1BE2-3C6F-87250E67A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33" y="2203440"/>
                <a:ext cx="1059315" cy="10590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69CCEB1-D9B8-8706-B1DC-F24407234189}"/>
                  </a:ext>
                </a:extLst>
              </p:cNvPr>
              <p:cNvSpPr/>
              <p:nvPr/>
            </p:nvSpPr>
            <p:spPr>
              <a:xfrm>
                <a:off x="1653405" y="2203440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69CCEB1-D9B8-8706-B1DC-F244072341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405" y="2203440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746A10F-29E0-4952-A5FC-470E9C8756A9}"/>
                  </a:ext>
                </a:extLst>
              </p:cNvPr>
              <p:cNvSpPr/>
              <p:nvPr/>
            </p:nvSpPr>
            <p:spPr>
              <a:xfrm>
                <a:off x="440301" y="3379968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746A10F-29E0-4952-A5FC-470E9C8756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01" y="3379968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CE29331-E3B9-3B21-8D13-0876DC4343F6}"/>
                  </a:ext>
                </a:extLst>
              </p:cNvPr>
              <p:cNvSpPr/>
              <p:nvPr/>
            </p:nvSpPr>
            <p:spPr>
              <a:xfrm>
                <a:off x="1653405" y="3379968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CE29331-E3B9-3B21-8D13-0876DC4343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405" y="3379968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886C217-0A73-DE30-03BC-023FF04D05D1}"/>
                  </a:ext>
                </a:extLst>
              </p:cNvPr>
              <p:cNvSpPr/>
              <p:nvPr/>
            </p:nvSpPr>
            <p:spPr>
              <a:xfrm>
                <a:off x="440300" y="4556496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886C217-0A73-DE30-03BC-023FF04D05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00" y="4556496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57354AA-F2E5-F019-14A3-5723E536F674}"/>
                  </a:ext>
                </a:extLst>
              </p:cNvPr>
              <p:cNvSpPr/>
              <p:nvPr/>
            </p:nvSpPr>
            <p:spPr>
              <a:xfrm>
                <a:off x="1653405" y="4556496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57354AA-F2E5-F019-14A3-5723E536F6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405" y="4556496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798F04E3-7945-4927-24B0-3434E916728D}"/>
              </a:ext>
            </a:extLst>
          </p:cNvPr>
          <p:cNvSpPr/>
          <p:nvPr/>
        </p:nvSpPr>
        <p:spPr>
          <a:xfrm>
            <a:off x="440300" y="578022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EF9134-FB75-1FCE-26AE-0FA9D619D2EA}"/>
              </a:ext>
            </a:extLst>
          </p:cNvPr>
          <p:cNvSpPr/>
          <p:nvPr/>
        </p:nvSpPr>
        <p:spPr>
          <a:xfrm>
            <a:off x="824099" y="578022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EAEC89-A586-1CA9-F905-51F08D495DDD}"/>
              </a:ext>
            </a:extLst>
          </p:cNvPr>
          <p:cNvSpPr/>
          <p:nvPr/>
        </p:nvSpPr>
        <p:spPr>
          <a:xfrm>
            <a:off x="1218925" y="578022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DE6F62-3E03-91A8-8953-92C81D7C0267}"/>
              </a:ext>
            </a:extLst>
          </p:cNvPr>
          <p:cNvSpPr/>
          <p:nvPr/>
        </p:nvSpPr>
        <p:spPr>
          <a:xfrm>
            <a:off x="1602724" y="578022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8A1FD0-EFF1-C811-8380-40564DF92284}"/>
              </a:ext>
            </a:extLst>
          </p:cNvPr>
          <p:cNvSpPr/>
          <p:nvPr/>
        </p:nvSpPr>
        <p:spPr>
          <a:xfrm>
            <a:off x="1986523" y="5793575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72F4B3-0DEF-46C6-B4EE-7B91C1512ACD}"/>
              </a:ext>
            </a:extLst>
          </p:cNvPr>
          <p:cNvSpPr/>
          <p:nvPr/>
        </p:nvSpPr>
        <p:spPr>
          <a:xfrm>
            <a:off x="2370322" y="5793575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86A841-4156-57AC-4108-CAA10FA0D5BB}"/>
              </a:ext>
            </a:extLst>
          </p:cNvPr>
          <p:cNvSpPr/>
          <p:nvPr/>
        </p:nvSpPr>
        <p:spPr>
          <a:xfrm>
            <a:off x="440300" y="620967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721437-B2D3-5B37-809D-DA205A92C4B1}"/>
              </a:ext>
            </a:extLst>
          </p:cNvPr>
          <p:cNvSpPr/>
          <p:nvPr/>
        </p:nvSpPr>
        <p:spPr>
          <a:xfrm>
            <a:off x="824099" y="620967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10CC6F-A57E-F3D9-509B-0BD291DF7982}"/>
              </a:ext>
            </a:extLst>
          </p:cNvPr>
          <p:cNvSpPr/>
          <p:nvPr/>
        </p:nvSpPr>
        <p:spPr>
          <a:xfrm>
            <a:off x="1218925" y="620967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ED4282-3F22-FB1A-FB43-F3F6696DCD91}"/>
              </a:ext>
            </a:extLst>
          </p:cNvPr>
          <p:cNvSpPr/>
          <p:nvPr/>
        </p:nvSpPr>
        <p:spPr>
          <a:xfrm>
            <a:off x="1602724" y="620967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DAF249-A8B1-6FAB-8DF9-25DCDB5AFB3E}"/>
              </a:ext>
            </a:extLst>
          </p:cNvPr>
          <p:cNvSpPr/>
          <p:nvPr/>
        </p:nvSpPr>
        <p:spPr>
          <a:xfrm>
            <a:off x="1986523" y="6223025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4AA677-CADC-AE1E-BC64-F6156C3919D3}"/>
              </a:ext>
            </a:extLst>
          </p:cNvPr>
          <p:cNvSpPr/>
          <p:nvPr/>
        </p:nvSpPr>
        <p:spPr>
          <a:xfrm>
            <a:off x="2370322" y="6223025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E350878-8C36-4A38-488D-BDC66FBC71CE}"/>
                  </a:ext>
                </a:extLst>
              </p:cNvPr>
              <p:cNvSpPr/>
              <p:nvPr/>
            </p:nvSpPr>
            <p:spPr>
              <a:xfrm>
                <a:off x="999505" y="957707"/>
                <a:ext cx="1055086" cy="278097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E350878-8C36-4A38-488D-BDC66FBC71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505" y="957707"/>
                <a:ext cx="1055086" cy="278097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877DB73-E6E4-FEB9-B946-9509D36F78BC}"/>
                  </a:ext>
                </a:extLst>
              </p:cNvPr>
              <p:cNvSpPr/>
              <p:nvPr/>
            </p:nvSpPr>
            <p:spPr>
              <a:xfrm>
                <a:off x="999663" y="1375944"/>
                <a:ext cx="1055086" cy="278097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877DB73-E6E4-FEB9-B946-9509D36F7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663" y="1375944"/>
                <a:ext cx="1055086" cy="278097"/>
              </a:xfrm>
              <a:prstGeom prst="rect">
                <a:avLst/>
              </a:prstGeom>
              <a:blipFill>
                <a:blip r:embed="rId6"/>
                <a:stretch>
                  <a:fillRect b="-980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B9A8DE-ECD5-3E2E-0384-E630E8646F8F}"/>
              </a:ext>
            </a:extLst>
          </p:cNvPr>
          <p:cNvSpPr/>
          <p:nvPr/>
        </p:nvSpPr>
        <p:spPr>
          <a:xfrm>
            <a:off x="335379" y="292937"/>
            <a:ext cx="2534689" cy="166335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41">
                <a:extLst>
                  <a:ext uri="{FF2B5EF4-FFF2-40B4-BE49-F238E27FC236}">
                    <a16:creationId xmlns:a16="http://schemas.microsoft.com/office/drawing/2014/main" id="{6E8E0429-C625-A410-E564-67473D56DD0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5985121"/>
                  </p:ext>
                </p:extLst>
              </p:nvPr>
            </p:nvGraphicFramePr>
            <p:xfrm>
              <a:off x="2866509" y="233988"/>
              <a:ext cx="9017071" cy="63900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11385">
                      <a:extLst>
                        <a:ext uri="{9D8B030D-6E8A-4147-A177-3AD203B41FA5}">
                          <a16:colId xmlns:a16="http://schemas.microsoft.com/office/drawing/2014/main" val="1014280163"/>
                        </a:ext>
                      </a:extLst>
                    </a:gridCol>
                    <a:gridCol w="2252843">
                      <a:extLst>
                        <a:ext uri="{9D8B030D-6E8A-4147-A177-3AD203B41FA5}">
                          <a16:colId xmlns:a16="http://schemas.microsoft.com/office/drawing/2014/main" val="3940840087"/>
                        </a:ext>
                      </a:extLst>
                    </a:gridCol>
                    <a:gridCol w="2252843">
                      <a:extLst>
                        <a:ext uri="{9D8B030D-6E8A-4147-A177-3AD203B41FA5}">
                          <a16:colId xmlns:a16="http://schemas.microsoft.com/office/drawing/2014/main" val="3032434471"/>
                        </a:ext>
                      </a:extLst>
                    </a:gridCol>
                  </a:tblGrid>
                  <a:tr h="1065004">
                    <a:tc rowSpan="6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2000" b="1" i="1" baseline="30000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𝟏𝟕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2000" b="1" i="1" baseline="30000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𝟏𝟕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1999746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33685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44444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)(              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4356082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13300425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44444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)(              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527080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 )(              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  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279772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41">
                <a:extLst>
                  <a:ext uri="{FF2B5EF4-FFF2-40B4-BE49-F238E27FC236}">
                    <a16:creationId xmlns:a16="http://schemas.microsoft.com/office/drawing/2014/main" id="{6E8E0429-C625-A410-E564-67473D56DD0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5985121"/>
                  </p:ext>
                </p:extLst>
              </p:nvPr>
            </p:nvGraphicFramePr>
            <p:xfrm>
              <a:off x="2866509" y="233988"/>
              <a:ext cx="9017071" cy="63900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11385">
                      <a:extLst>
                        <a:ext uri="{9D8B030D-6E8A-4147-A177-3AD203B41FA5}">
                          <a16:colId xmlns:a16="http://schemas.microsoft.com/office/drawing/2014/main" val="1014280163"/>
                        </a:ext>
                      </a:extLst>
                    </a:gridCol>
                    <a:gridCol w="2252843">
                      <a:extLst>
                        <a:ext uri="{9D8B030D-6E8A-4147-A177-3AD203B41FA5}">
                          <a16:colId xmlns:a16="http://schemas.microsoft.com/office/drawing/2014/main" val="3940840087"/>
                        </a:ext>
                      </a:extLst>
                    </a:gridCol>
                    <a:gridCol w="2252843">
                      <a:extLst>
                        <a:ext uri="{9D8B030D-6E8A-4147-A177-3AD203B41FA5}">
                          <a16:colId xmlns:a16="http://schemas.microsoft.com/office/drawing/2014/main" val="3032434471"/>
                        </a:ext>
                      </a:extLst>
                    </a:gridCol>
                  </a:tblGrid>
                  <a:tr h="1065004">
                    <a:tc rowSpan="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t="-95" r="-100270" b="-1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571" r="-100541" b="-500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571" r="-541" b="-500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999746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100571" r="-100541" b="-400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100571" r="-541" b="-400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3685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44444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)(              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200571" r="-100541" b="-300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200571" r="-541" b="-300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4356082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302299" r="-100541" b="-20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302299" r="-541" b="-20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3300425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44444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)(              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400000" r="-100541" b="-10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400000" r="-541" b="-101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7080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500000" r="-100541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500000" r="-541" b="-1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797720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2" name="Picture 41">
            <a:extLst>
              <a:ext uri="{FF2B5EF4-FFF2-40B4-BE49-F238E27FC236}">
                <a16:creationId xmlns:a16="http://schemas.microsoft.com/office/drawing/2014/main" id="{0B074D7D-7659-4AED-AECE-0C98E27E465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778" t="25667" r="29806" b="42418"/>
          <a:stretch/>
        </p:blipFill>
        <p:spPr>
          <a:xfrm>
            <a:off x="3285858" y="3990224"/>
            <a:ext cx="3843750" cy="2606355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6F10D5-6F8E-9DDD-3DCD-BF45FA1FAE8D}"/>
              </a:ext>
            </a:extLst>
          </p:cNvPr>
          <p:cNvCxnSpPr/>
          <p:nvPr/>
        </p:nvCxnSpPr>
        <p:spPr>
          <a:xfrm>
            <a:off x="3373117" y="3904488"/>
            <a:ext cx="366776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78F8DDB-766B-6734-CD63-2DCC2845A7F1}"/>
              </a:ext>
            </a:extLst>
          </p:cNvPr>
          <p:cNvCxnSpPr>
            <a:cxnSpLocks/>
          </p:cNvCxnSpPr>
          <p:nvPr/>
        </p:nvCxnSpPr>
        <p:spPr>
          <a:xfrm flipH="1">
            <a:off x="3272647" y="3990224"/>
            <a:ext cx="13211" cy="25137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C5130B3-8901-BAEB-6C33-C935EB78EB60}"/>
                  </a:ext>
                </a:extLst>
              </p:cNvPr>
              <p:cNvSpPr txBox="1"/>
              <p:nvPr/>
            </p:nvSpPr>
            <p:spPr>
              <a:xfrm>
                <a:off x="4323207" y="3578025"/>
                <a:ext cx="2064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1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GB" sz="1800" b="1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1800" b="1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sz="1800" b="1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C5130B3-8901-BAEB-6C33-C935EB78E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207" y="3578025"/>
                <a:ext cx="206425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D13C8C2-2A89-3BA3-FC2B-C26C3A3356BD}"/>
                  </a:ext>
                </a:extLst>
              </p:cNvPr>
              <p:cNvSpPr txBox="1"/>
              <p:nvPr/>
            </p:nvSpPr>
            <p:spPr>
              <a:xfrm rot="16200000">
                <a:off x="2125588" y="5117846"/>
                <a:ext cx="2064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1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GB" sz="1800" b="1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1800" b="1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sz="1800" b="1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D13C8C2-2A89-3BA3-FC2B-C26C3A335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125588" y="5117846"/>
                <a:ext cx="206425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6403A397-4350-6A30-03CA-8DEE874407EC}"/>
                  </a:ext>
                </a:extLst>
              </p:cNvPr>
              <p:cNvSpPr/>
              <p:nvPr/>
            </p:nvSpPr>
            <p:spPr>
              <a:xfrm>
                <a:off x="2996426" y="272409"/>
                <a:ext cx="4238888" cy="2574839"/>
              </a:xfrm>
              <a:prstGeom prst="roundRect">
                <a:avLst>
                  <a:gd name="adj" fmla="val 11118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12 different ways to fill the brackets in the following: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𝟔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𝟐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𝒃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 + 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𝟏𝟐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≡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(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𝒂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)(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𝒄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kumimoji="0" lang="en-GB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where a, b and c are integers</a:t>
                </a: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6403A397-4350-6A30-03CA-8DEE87440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6426" y="272409"/>
                <a:ext cx="4238888" cy="2574839"/>
              </a:xfrm>
              <a:prstGeom prst="roundRect">
                <a:avLst>
                  <a:gd name="adj" fmla="val 11118"/>
                </a:avLst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8157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314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761C7E-29BE-9CC9-8AD6-777E040D08B2}"/>
                  </a:ext>
                </a:extLst>
              </p:cNvPr>
              <p:cNvSpPr txBox="1"/>
              <p:nvPr/>
            </p:nvSpPr>
            <p:spPr>
              <a:xfrm>
                <a:off x="335379" y="292937"/>
                <a:ext cx="2534689" cy="506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𝟔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𝟐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𝒃</m:t>
                      </m:r>
                      <m:r>
                        <a:rPr kumimoji="0" lang="en-GB" sz="2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 + 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444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𝟏𝟐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761C7E-29BE-9CC9-8AD6-777E040D0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79" y="292937"/>
                <a:ext cx="2534689" cy="5067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8F3C1F3-75CA-1BE2-3C6F-87250E67AC78}"/>
                  </a:ext>
                </a:extLst>
              </p:cNvPr>
              <p:cNvSpPr/>
              <p:nvPr/>
            </p:nvSpPr>
            <p:spPr>
              <a:xfrm>
                <a:off x="467733" y="2203440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8F3C1F3-75CA-1BE2-3C6F-87250E67A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33" y="2203440"/>
                <a:ext cx="1059315" cy="10590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69CCEB1-D9B8-8706-B1DC-F24407234189}"/>
                  </a:ext>
                </a:extLst>
              </p:cNvPr>
              <p:cNvSpPr/>
              <p:nvPr/>
            </p:nvSpPr>
            <p:spPr>
              <a:xfrm>
                <a:off x="1653405" y="2203440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69CCEB1-D9B8-8706-B1DC-F244072341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405" y="2203440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746A10F-29E0-4952-A5FC-470E9C8756A9}"/>
                  </a:ext>
                </a:extLst>
              </p:cNvPr>
              <p:cNvSpPr/>
              <p:nvPr/>
            </p:nvSpPr>
            <p:spPr>
              <a:xfrm>
                <a:off x="440301" y="3379968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746A10F-29E0-4952-A5FC-470E9C8756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01" y="3379968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CE29331-E3B9-3B21-8D13-0876DC4343F6}"/>
                  </a:ext>
                </a:extLst>
              </p:cNvPr>
              <p:cNvSpPr/>
              <p:nvPr/>
            </p:nvSpPr>
            <p:spPr>
              <a:xfrm>
                <a:off x="1653405" y="3379968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CE29331-E3B9-3B21-8D13-0876DC4343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405" y="3379968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886C217-0A73-DE30-03BC-023FF04D05D1}"/>
                  </a:ext>
                </a:extLst>
              </p:cNvPr>
              <p:cNvSpPr/>
              <p:nvPr/>
            </p:nvSpPr>
            <p:spPr>
              <a:xfrm>
                <a:off x="440300" y="4556496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886C217-0A73-DE30-03BC-023FF04D05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00" y="4556496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57354AA-F2E5-F019-14A3-5723E536F674}"/>
                  </a:ext>
                </a:extLst>
              </p:cNvPr>
              <p:cNvSpPr/>
              <p:nvPr/>
            </p:nvSpPr>
            <p:spPr>
              <a:xfrm>
                <a:off x="1653405" y="4556496"/>
                <a:ext cx="1059315" cy="1059024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57354AA-F2E5-F019-14A3-5723E536F6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405" y="4556496"/>
                <a:ext cx="1059315" cy="1059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798F04E3-7945-4927-24B0-3434E916728D}"/>
              </a:ext>
            </a:extLst>
          </p:cNvPr>
          <p:cNvSpPr/>
          <p:nvPr/>
        </p:nvSpPr>
        <p:spPr>
          <a:xfrm>
            <a:off x="440300" y="578022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EF9134-FB75-1FCE-26AE-0FA9D619D2EA}"/>
              </a:ext>
            </a:extLst>
          </p:cNvPr>
          <p:cNvSpPr/>
          <p:nvPr/>
        </p:nvSpPr>
        <p:spPr>
          <a:xfrm>
            <a:off x="824099" y="578022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EAEC89-A586-1CA9-F905-51F08D495DDD}"/>
              </a:ext>
            </a:extLst>
          </p:cNvPr>
          <p:cNvSpPr/>
          <p:nvPr/>
        </p:nvSpPr>
        <p:spPr>
          <a:xfrm>
            <a:off x="1218925" y="578022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DE6F62-3E03-91A8-8953-92C81D7C0267}"/>
              </a:ext>
            </a:extLst>
          </p:cNvPr>
          <p:cNvSpPr/>
          <p:nvPr/>
        </p:nvSpPr>
        <p:spPr>
          <a:xfrm>
            <a:off x="1602724" y="578022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8A1FD0-EFF1-C811-8380-40564DF92284}"/>
              </a:ext>
            </a:extLst>
          </p:cNvPr>
          <p:cNvSpPr/>
          <p:nvPr/>
        </p:nvSpPr>
        <p:spPr>
          <a:xfrm>
            <a:off x="1986523" y="5793575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72F4B3-0DEF-46C6-B4EE-7B91C1512ACD}"/>
              </a:ext>
            </a:extLst>
          </p:cNvPr>
          <p:cNvSpPr/>
          <p:nvPr/>
        </p:nvSpPr>
        <p:spPr>
          <a:xfrm>
            <a:off x="2370322" y="5793575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86A841-4156-57AC-4108-CAA10FA0D5BB}"/>
              </a:ext>
            </a:extLst>
          </p:cNvPr>
          <p:cNvSpPr/>
          <p:nvPr/>
        </p:nvSpPr>
        <p:spPr>
          <a:xfrm>
            <a:off x="440300" y="620967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721437-B2D3-5B37-809D-DA205A92C4B1}"/>
              </a:ext>
            </a:extLst>
          </p:cNvPr>
          <p:cNvSpPr/>
          <p:nvPr/>
        </p:nvSpPr>
        <p:spPr>
          <a:xfrm>
            <a:off x="824099" y="620967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10CC6F-A57E-F3D9-509B-0BD291DF7982}"/>
              </a:ext>
            </a:extLst>
          </p:cNvPr>
          <p:cNvSpPr/>
          <p:nvPr/>
        </p:nvSpPr>
        <p:spPr>
          <a:xfrm>
            <a:off x="1218925" y="620967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ED4282-3F22-FB1A-FB43-F3F6696DCD91}"/>
              </a:ext>
            </a:extLst>
          </p:cNvPr>
          <p:cNvSpPr/>
          <p:nvPr/>
        </p:nvSpPr>
        <p:spPr>
          <a:xfrm>
            <a:off x="1602724" y="6209674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DAF249-A8B1-6FAB-8DF9-25DCDB5AFB3E}"/>
              </a:ext>
            </a:extLst>
          </p:cNvPr>
          <p:cNvSpPr/>
          <p:nvPr/>
        </p:nvSpPr>
        <p:spPr>
          <a:xfrm>
            <a:off x="1986523" y="6223025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4AA677-CADC-AE1E-BC64-F6156C3919D3}"/>
              </a:ext>
            </a:extLst>
          </p:cNvPr>
          <p:cNvSpPr/>
          <p:nvPr/>
        </p:nvSpPr>
        <p:spPr>
          <a:xfrm>
            <a:off x="2370322" y="6223025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E350878-8C36-4A38-488D-BDC66FBC71CE}"/>
                  </a:ext>
                </a:extLst>
              </p:cNvPr>
              <p:cNvSpPr/>
              <p:nvPr/>
            </p:nvSpPr>
            <p:spPr>
              <a:xfrm>
                <a:off x="999505" y="957707"/>
                <a:ext cx="1055086" cy="278097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E350878-8C36-4A38-488D-BDC66FBC71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505" y="957707"/>
                <a:ext cx="1055086" cy="278097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877DB73-E6E4-FEB9-B946-9509D36F78BC}"/>
                  </a:ext>
                </a:extLst>
              </p:cNvPr>
              <p:cNvSpPr/>
              <p:nvPr/>
            </p:nvSpPr>
            <p:spPr>
              <a:xfrm>
                <a:off x="999663" y="1375944"/>
                <a:ext cx="1055086" cy="278097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877DB73-E6E4-FEB9-B946-9509D36F7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663" y="1375944"/>
                <a:ext cx="1055086" cy="278097"/>
              </a:xfrm>
              <a:prstGeom prst="rect">
                <a:avLst/>
              </a:prstGeom>
              <a:blipFill>
                <a:blip r:embed="rId6"/>
                <a:stretch>
                  <a:fillRect b="-980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B9A8DE-ECD5-3E2E-0384-E630E8646F8F}"/>
              </a:ext>
            </a:extLst>
          </p:cNvPr>
          <p:cNvSpPr/>
          <p:nvPr/>
        </p:nvSpPr>
        <p:spPr>
          <a:xfrm>
            <a:off x="335379" y="292937"/>
            <a:ext cx="2534689" cy="166335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41">
                <a:extLst>
                  <a:ext uri="{FF2B5EF4-FFF2-40B4-BE49-F238E27FC236}">
                    <a16:creationId xmlns:a16="http://schemas.microsoft.com/office/drawing/2014/main" id="{6E8E0429-C625-A410-E564-67473D56DD0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3822810"/>
                  </p:ext>
                </p:extLst>
              </p:nvPr>
            </p:nvGraphicFramePr>
            <p:xfrm>
              <a:off x="2866509" y="233988"/>
              <a:ext cx="9017071" cy="63900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11385">
                      <a:extLst>
                        <a:ext uri="{9D8B030D-6E8A-4147-A177-3AD203B41FA5}">
                          <a16:colId xmlns:a16="http://schemas.microsoft.com/office/drawing/2014/main" val="1014280163"/>
                        </a:ext>
                      </a:extLst>
                    </a:gridCol>
                    <a:gridCol w="2252843">
                      <a:extLst>
                        <a:ext uri="{9D8B030D-6E8A-4147-A177-3AD203B41FA5}">
                          <a16:colId xmlns:a16="http://schemas.microsoft.com/office/drawing/2014/main" val="3940840087"/>
                        </a:ext>
                      </a:extLst>
                    </a:gridCol>
                    <a:gridCol w="2252843">
                      <a:extLst>
                        <a:ext uri="{9D8B030D-6E8A-4147-A177-3AD203B41FA5}">
                          <a16:colId xmlns:a16="http://schemas.microsoft.com/office/drawing/2014/main" val="3032434471"/>
                        </a:ext>
                      </a:extLst>
                    </a:gridCol>
                  </a:tblGrid>
                  <a:tr h="1065004">
                    <a:tc rowSpan="6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2000" b="1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2000" b="1" i="1" baseline="30000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𝟏𝟕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20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baseline="30000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lang="en-GB" sz="18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𝟏𝟕</m:t>
                                </m:r>
                                <m:r>
                                  <a:rPr lang="en-GB" sz="18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baseline="30000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𝟏𝟖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999746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baseline="30000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𝟐𝟕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𝟑𝟖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CFF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3685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44444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)(              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4356082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baseline="30000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𝟐𝟕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3300425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44444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)(              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𝟕𝟑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7080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𝟑𝟖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CFF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3000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 +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)(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79772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41">
                <a:extLst>
                  <a:ext uri="{FF2B5EF4-FFF2-40B4-BE49-F238E27FC236}">
                    <a16:creationId xmlns:a16="http://schemas.microsoft.com/office/drawing/2014/main" id="{6E8E0429-C625-A410-E564-67473D56DD0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3822810"/>
                  </p:ext>
                </p:extLst>
              </p:nvPr>
            </p:nvGraphicFramePr>
            <p:xfrm>
              <a:off x="2866509" y="233988"/>
              <a:ext cx="9017071" cy="63900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11385">
                      <a:extLst>
                        <a:ext uri="{9D8B030D-6E8A-4147-A177-3AD203B41FA5}">
                          <a16:colId xmlns:a16="http://schemas.microsoft.com/office/drawing/2014/main" val="1014280163"/>
                        </a:ext>
                      </a:extLst>
                    </a:gridCol>
                    <a:gridCol w="2252843">
                      <a:extLst>
                        <a:ext uri="{9D8B030D-6E8A-4147-A177-3AD203B41FA5}">
                          <a16:colId xmlns:a16="http://schemas.microsoft.com/office/drawing/2014/main" val="3940840087"/>
                        </a:ext>
                      </a:extLst>
                    </a:gridCol>
                    <a:gridCol w="2252843">
                      <a:extLst>
                        <a:ext uri="{9D8B030D-6E8A-4147-A177-3AD203B41FA5}">
                          <a16:colId xmlns:a16="http://schemas.microsoft.com/office/drawing/2014/main" val="3032434471"/>
                        </a:ext>
                      </a:extLst>
                    </a:gridCol>
                  </a:tblGrid>
                  <a:tr h="1065004">
                    <a:tc rowSpan="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t="-95" r="-100270" b="-1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571" r="-100541" b="-500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571" r="-541" b="-500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999746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100571" r="-100541" b="-400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100571" r="-541" b="-400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3685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pPr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44444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)(              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200571" r="-100541" b="-300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200571" r="-541" b="-300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4356082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302299" r="-100541" b="-20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302299" r="-541" b="-20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3300425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pPr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44444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(              )(              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400000" r="-100541" b="-10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400000" r="-541" b="-101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7080"/>
                      </a:ext>
                    </a:extLst>
                  </a:tr>
                  <a:tr h="1065004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500000" r="-100541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500000" r="-541" b="-1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797720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2" name="Picture 41">
            <a:extLst>
              <a:ext uri="{FF2B5EF4-FFF2-40B4-BE49-F238E27FC236}">
                <a16:creationId xmlns:a16="http://schemas.microsoft.com/office/drawing/2014/main" id="{0B074D7D-7659-4AED-AECE-0C98E27E465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778" t="25667" r="29806" b="42418"/>
          <a:stretch/>
        </p:blipFill>
        <p:spPr>
          <a:xfrm>
            <a:off x="3285858" y="3990224"/>
            <a:ext cx="3843750" cy="2606355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6F10D5-6F8E-9DDD-3DCD-BF45FA1FAE8D}"/>
              </a:ext>
            </a:extLst>
          </p:cNvPr>
          <p:cNvCxnSpPr/>
          <p:nvPr/>
        </p:nvCxnSpPr>
        <p:spPr>
          <a:xfrm>
            <a:off x="3373117" y="3904488"/>
            <a:ext cx="366776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78F8DDB-766B-6734-CD63-2DCC2845A7F1}"/>
              </a:ext>
            </a:extLst>
          </p:cNvPr>
          <p:cNvCxnSpPr>
            <a:cxnSpLocks/>
          </p:cNvCxnSpPr>
          <p:nvPr/>
        </p:nvCxnSpPr>
        <p:spPr>
          <a:xfrm flipH="1">
            <a:off x="3272647" y="3990224"/>
            <a:ext cx="13211" cy="25137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C5130B3-8901-BAEB-6C33-C935EB78EB60}"/>
                  </a:ext>
                </a:extLst>
              </p:cNvPr>
              <p:cNvSpPr txBox="1"/>
              <p:nvPr/>
            </p:nvSpPr>
            <p:spPr>
              <a:xfrm>
                <a:off x="4323207" y="3578025"/>
                <a:ext cx="2064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𝟑</m:t>
                      </m:r>
                      <m:r>
                        <a:rPr kumimoji="0" lang="en-GB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C5130B3-8901-BAEB-6C33-C935EB78E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207" y="3578025"/>
                <a:ext cx="206425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D13C8C2-2A89-3BA3-FC2B-C26C3A3356BD}"/>
                  </a:ext>
                </a:extLst>
              </p:cNvPr>
              <p:cNvSpPr txBox="1"/>
              <p:nvPr/>
            </p:nvSpPr>
            <p:spPr>
              <a:xfrm rot="16200000">
                <a:off x="2125588" y="5117846"/>
                <a:ext cx="2064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𝟐</m:t>
                      </m:r>
                      <m:r>
                        <a:rPr kumimoji="0" lang="en-GB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D13C8C2-2A89-3BA3-FC2B-C26C3A335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125588" y="5117846"/>
                <a:ext cx="206425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2E057F02-BA3B-3CB4-E984-70398CE14334}"/>
                  </a:ext>
                </a:extLst>
              </p:cNvPr>
              <p:cNvSpPr/>
              <p:nvPr/>
            </p:nvSpPr>
            <p:spPr>
              <a:xfrm>
                <a:off x="2996426" y="272409"/>
                <a:ext cx="4238888" cy="2574839"/>
              </a:xfrm>
              <a:prstGeom prst="roundRect">
                <a:avLst>
                  <a:gd name="adj" fmla="val 11118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12 different ways to fill the brackets in the following: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𝟔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0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𝟐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𝒃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 + 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𝟏𝟐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≡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(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𝒂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)(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𝒄</m:t>
                      </m:r>
                      <m:r>
                        <a:rPr kumimoji="0" lang="en-GB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kumimoji="0" lang="en-GB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where a, b and c are integers</a:t>
                </a:r>
              </a:p>
            </p:txBody>
          </p:sp>
        </mc:Choice>
        <mc:Fallback xmlns=""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2E057F02-BA3B-3CB4-E984-70398CE143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6426" y="272409"/>
                <a:ext cx="4238888" cy="2574839"/>
              </a:xfrm>
              <a:prstGeom prst="roundRect">
                <a:avLst>
                  <a:gd name="adj" fmla="val 11118"/>
                </a:avLst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5552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844</Words>
  <Application>Microsoft Office PowerPoint</Application>
  <PresentationFormat>Widescreen</PresentationFormat>
  <Paragraphs>314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Algebra Tiles (Factorising)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Tiles (Factorising)</dc:title>
  <dc:creator>Konstantine H</dc:creator>
  <cp:lastModifiedBy>Konstantine H</cp:lastModifiedBy>
  <cp:revision>3</cp:revision>
  <cp:lastPrinted>2023-02-20T09:28:47Z</cp:lastPrinted>
  <dcterms:created xsi:type="dcterms:W3CDTF">2023-02-20T09:24:19Z</dcterms:created>
  <dcterms:modified xsi:type="dcterms:W3CDTF">2023-02-20T15:09:30Z</dcterms:modified>
</cp:coreProperties>
</file>