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  <a:srgbClr val="FFFC00"/>
    <a:srgbClr val="008F00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FB9E9E-8508-EC4E-B6D8-6C522D17C6B8}" v="25" dt="2023-03-21T22:54:22.7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197"/>
  </p:normalViewPr>
  <p:slideViewPr>
    <p:cSldViewPr snapToGrid="0" snapToObjects="1">
      <p:cViewPr>
        <p:scale>
          <a:sx n="108" d="100"/>
          <a:sy n="108" d="100"/>
        </p:scale>
        <p:origin x="56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B0C9F-CF6C-D94C-A67E-469F39305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FF918-7714-FA4A-B478-9532EAF4F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265DA-6720-E34F-BD13-36E8D28AA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E0364-6390-9845-A7F7-3470A704C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E9CDC-5499-924A-AC36-1562466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91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1B8FD-DE97-0348-AE34-A340CD2B9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1365C-F6E5-034B-AD53-F84B51D71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3DE79-6EDA-044A-9470-578ED238F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851FE-5AF5-C44D-91B5-1F810D610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22197-13E6-8542-BDBA-DA7EA955A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DA54C-EB6E-B04F-9D0B-FDFD4AE6C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F26E9-47E9-8A43-B6ED-9A56DA345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90B6E-DDED-A24D-8E5A-DECDA0381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160A2-BE0B-1F47-9D88-FE4C14818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31B99-CA09-F74C-918B-B3AD5B08F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92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711D-B6C8-8C47-8F01-89BBE56C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56BC9-DFD4-7C44-9D84-6E10FCAC4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AAAE8-9F3C-B840-A843-4D853301E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F93231-B20D-8443-AC7F-D2F6D616C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B7745-4ECF-734F-8D52-3441E8C5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D8D0B7-2BF1-B441-A8F7-6AF942E4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1830-7E92-F14B-9385-A0E4E7E9B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9A51F-A7B4-4F40-9EEB-E379C9E33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B0A7C-0A73-7C49-A18D-86C3894BA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58CE98-419B-3647-99AE-0A3A2E30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9A1C31-4A84-654C-AF3B-AD5DEA38AB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37F88F-5AAD-6B41-B5BC-AA1B938DA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DC74F-17D0-D149-86A5-7B50868C0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83E5E8-50F4-0145-B890-765D73775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5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0A65F-502D-274C-BE42-80B8DEEDB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3481BA-AC3D-E24F-A5F9-68AE62410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13EC-EAA8-F046-B97B-625EDB4FA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2FC9A-BA30-0C47-AA63-79E46EE6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97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86E6C6-842F-3545-9342-FC5E77F48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544934-A814-9D43-A219-BDEFF2E41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136DF-D49E-2446-A522-5B7A40B9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0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791A2-F35B-7244-B0E4-D40442EA9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5EA12-C09D-1443-B575-F624F22BB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7C8AD-2AD4-7945-92DE-54E8BF5D0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C11CE-8A9D-DA40-B947-D74A6867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F7886-7A46-AF4A-A38D-A73401AF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D27A6-A90E-1045-AD34-81E154980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BC743-F710-1641-9604-A1FCC5DD3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643902-64EF-B84E-A839-2A23964A6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AF1B6-CB3D-A341-B7A2-7A4E00D76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AD090-98B5-5842-9312-0D164E2CB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982D08-721B-6442-A3E1-C99624FD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B0DA3-7095-D749-8F7D-0DFD2245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2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25E2E-725D-EC43-B045-53DAF7AB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85E678-9148-9947-BAD6-8143F959E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937C3-00AF-F84F-B9EC-BD043A28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EEDB-68DC-6545-8B2B-CA253860F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12780-61A1-FC40-9AA9-DBF72460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3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8021D4-66F0-AF45-B276-33048187BE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71823-6962-BC41-A28A-AB49FA312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FDAF4-6A31-7547-9938-7BB7658E6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10B97-BD0F-804E-886D-0725128A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317C9-4B4E-174F-B46F-01E574192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5C5AAA-1CC7-D645-BF31-16B9886EF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94371-2723-9345-A265-704E4AA39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A06C8-9452-6F41-989E-1B94E4C99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096F5-B47A-A948-A68B-BEBDDB6E2A60}" type="datetimeFigureOut">
              <a:rPr lang="en-US" smtClean="0"/>
              <a:t>3/21/23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D30DE-9326-A040-930E-FA60B21DDE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605AA-CFC4-F342-A7CF-EDDA68CF6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143AF-4924-CD42-A6CD-BFA581CC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29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5849614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𝟏𝟓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5849614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r="-83495" b="-201149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99429" r="-83495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0F2BDE12-9BDE-D642-81D2-76DE22A027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2"/>
          <a:stretch/>
        </p:blipFill>
        <p:spPr>
          <a:xfrm>
            <a:off x="6716486" y="174173"/>
            <a:ext cx="5279569" cy="647294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>
                <a:solidFill>
                  <a:schemeClr val="tx1"/>
                </a:solidFill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157A619C-7C12-CB4A-91BD-10940753E120}"/>
                  </a:ext>
                </a:extLst>
              </p:cNvPr>
              <p:cNvSpPr/>
              <p:nvPr/>
            </p:nvSpPr>
            <p:spPr>
              <a:xfrm>
                <a:off x="9401632" y="200000"/>
                <a:ext cx="2547255" cy="923330"/>
              </a:xfrm>
              <a:prstGeom prst="roundRect">
                <a:avLst/>
              </a:prstGeom>
              <a:solidFill>
                <a:srgbClr val="FFFC00">
                  <a:alpha val="29804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    Graph of </a:t>
                </a:r>
                <a:endParaRPr lang="en-GB" sz="2800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157A619C-7C12-CB4A-91BD-10940753E1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632" y="200000"/>
                <a:ext cx="2547255" cy="923330"/>
              </a:xfrm>
              <a:prstGeom prst="roundRect">
                <a:avLst/>
              </a:prstGeom>
              <a:blipFill>
                <a:blip r:embed="rId4"/>
                <a:stretch>
                  <a:fillRect t="-1316" b="-1316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45779" y="40795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332691" y="5526033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0791373" y="5526033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10062225" y="6244491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8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A57DA-3EA1-7743-850E-B24ED9BD5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2766218"/>
            <a:ext cx="11408229" cy="132556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8000" dirty="0"/>
              <a:t>Find the missing information…</a:t>
            </a:r>
            <a:br>
              <a:rPr lang="en-US" sz="8000" dirty="0"/>
            </a:br>
            <a:r>
              <a:rPr lang="en-US" sz="8000" i="1" dirty="0"/>
              <a:t>a</a:t>
            </a:r>
            <a:r>
              <a:rPr lang="en-US" sz="8000" dirty="0"/>
              <a:t> and </a:t>
            </a:r>
            <a:r>
              <a:rPr lang="en-US" sz="8000" i="1" dirty="0"/>
              <a:t>b</a:t>
            </a:r>
            <a:r>
              <a:rPr lang="en-US" sz="8000" dirty="0"/>
              <a:t> represent integers</a:t>
            </a:r>
          </a:p>
        </p:txBody>
      </p:sp>
    </p:spTree>
    <p:extLst>
      <p:ext uri="{BB962C8B-B14F-4D97-AF65-F5344CB8AC3E}">
        <p14:creationId xmlns:p14="http://schemas.microsoft.com/office/powerpoint/2010/main" val="1405912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875487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875487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r="-83495" b="-201149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2" name="Picture 21" descr="A picture containing diagram&#10;&#10;Description automatically generated">
            <a:extLst>
              <a:ext uri="{FF2B5EF4-FFF2-40B4-BE49-F238E27FC236}">
                <a16:creationId xmlns:a16="http://schemas.microsoft.com/office/drawing/2014/main" id="{8C640431-AAD4-EE46-A3FF-1B6355C908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5"/>
          <a:stretch/>
        </p:blipFill>
        <p:spPr>
          <a:xfrm>
            <a:off x="6674473" y="152400"/>
            <a:ext cx="5361804" cy="650560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0152941" y="1192691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7558626" y="1216343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157A619C-7C12-CB4A-91BD-10940753E120}"/>
                  </a:ext>
                </a:extLst>
              </p:cNvPr>
              <p:cNvSpPr/>
              <p:nvPr/>
            </p:nvSpPr>
            <p:spPr>
              <a:xfrm>
                <a:off x="9401632" y="200000"/>
                <a:ext cx="2547255" cy="914400"/>
              </a:xfrm>
              <a:prstGeom prst="roundRect">
                <a:avLst/>
              </a:prstGeom>
              <a:solidFill>
                <a:srgbClr val="FFFC00">
                  <a:alpha val="29804"/>
                </a:srgbClr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Graph of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157A619C-7C12-CB4A-91BD-10940753E1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632" y="200000"/>
                <a:ext cx="2547255" cy="914400"/>
              </a:xfrm>
              <a:prstGeom prst="roundRect">
                <a:avLst/>
              </a:prstGeom>
              <a:blipFill>
                <a:blip r:embed="rId4"/>
                <a:stretch>
                  <a:fillRect t="-1316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14033" y="51280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D74876C-9A80-C44E-8B9A-0FAB2C6D05B8}"/>
              </a:ext>
            </a:extLst>
          </p:cNvPr>
          <p:cNvCxnSpPr>
            <a:cxnSpLocks/>
          </p:cNvCxnSpPr>
          <p:nvPr/>
        </p:nvCxnSpPr>
        <p:spPr>
          <a:xfrm flipH="1" flipV="1">
            <a:off x="8937173" y="1291639"/>
            <a:ext cx="25611" cy="5151645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B5B7D25-DAE9-9A42-BC31-C7F3F6777DE8}"/>
              </a:ext>
            </a:extLst>
          </p:cNvPr>
          <p:cNvCxnSpPr>
            <a:cxnSpLocks/>
          </p:cNvCxnSpPr>
          <p:nvPr/>
        </p:nvCxnSpPr>
        <p:spPr>
          <a:xfrm flipV="1">
            <a:off x="8962784" y="6376506"/>
            <a:ext cx="986759" cy="1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8833865" y="6276836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E8CC86-7464-F742-ACA5-3EF0A5454F49}"/>
                  </a:ext>
                </a:extLst>
              </p:cNvPr>
              <p:cNvSpPr txBox="1"/>
              <p:nvPr/>
            </p:nvSpPr>
            <p:spPr>
              <a:xfrm>
                <a:off x="7260522" y="891762"/>
                <a:ext cx="4142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E8CC86-7464-F742-ACA5-3EF0A5454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0522" y="891762"/>
                <a:ext cx="41421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4BBFCE-8CB5-324A-B893-BE0AED33EC47}"/>
                  </a:ext>
                </a:extLst>
              </p:cNvPr>
              <p:cNvSpPr txBox="1"/>
              <p:nvPr/>
            </p:nvSpPr>
            <p:spPr>
              <a:xfrm>
                <a:off x="8778791" y="943386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4BBFCE-8CB5-324A-B893-BE0AED33E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791" y="943386"/>
                <a:ext cx="3679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A408EBF-0EC9-A944-8A0B-26C306A90584}"/>
                  </a:ext>
                </a:extLst>
              </p:cNvPr>
              <p:cNvSpPr txBox="1"/>
              <p:nvPr/>
            </p:nvSpPr>
            <p:spPr>
              <a:xfrm>
                <a:off x="10285094" y="1227693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A408EBF-0EC9-A944-8A0B-26C306A90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5094" y="1227693"/>
                <a:ext cx="367985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99AE67D-AA45-8C41-AC00-001E0E394592}"/>
                  </a:ext>
                </a:extLst>
              </p:cNvPr>
              <p:cNvSpPr txBox="1"/>
              <p:nvPr/>
            </p:nvSpPr>
            <p:spPr>
              <a:xfrm>
                <a:off x="9958063" y="6139949"/>
                <a:ext cx="353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99AE67D-AA45-8C41-AC00-001E0E394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8063" y="6139949"/>
                <a:ext cx="35375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805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4059665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4059665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r="-83495" b="-201149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99429" r="-83495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2" name="Picture 21" descr="A picture containing diagram&#10;&#10;Description automatically generated">
            <a:extLst>
              <a:ext uri="{FF2B5EF4-FFF2-40B4-BE49-F238E27FC236}">
                <a16:creationId xmlns:a16="http://schemas.microsoft.com/office/drawing/2014/main" id="{8C640431-AAD4-EE46-A3FF-1B6355C908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5"/>
          <a:stretch/>
        </p:blipFill>
        <p:spPr>
          <a:xfrm>
            <a:off x="6674473" y="152400"/>
            <a:ext cx="5361804" cy="650560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0152941" y="1192691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7558626" y="1216343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D74876C-9A80-C44E-8B9A-0FAB2C6D05B8}"/>
              </a:ext>
            </a:extLst>
          </p:cNvPr>
          <p:cNvCxnSpPr>
            <a:cxnSpLocks/>
          </p:cNvCxnSpPr>
          <p:nvPr/>
        </p:nvCxnSpPr>
        <p:spPr>
          <a:xfrm flipH="1" flipV="1">
            <a:off x="8937173" y="1291639"/>
            <a:ext cx="25611" cy="5151645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B5B7D25-DAE9-9A42-BC31-C7F3F6777DE8}"/>
              </a:ext>
            </a:extLst>
          </p:cNvPr>
          <p:cNvCxnSpPr>
            <a:cxnSpLocks/>
          </p:cNvCxnSpPr>
          <p:nvPr/>
        </p:nvCxnSpPr>
        <p:spPr>
          <a:xfrm flipV="1">
            <a:off x="8962784" y="6376506"/>
            <a:ext cx="986759" cy="1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8833865" y="6276836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E8CC86-7464-F742-ACA5-3EF0A5454F49}"/>
                  </a:ext>
                </a:extLst>
              </p:cNvPr>
              <p:cNvSpPr txBox="1"/>
              <p:nvPr/>
            </p:nvSpPr>
            <p:spPr>
              <a:xfrm>
                <a:off x="7145747" y="898745"/>
                <a:ext cx="5389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E8CC86-7464-F742-ACA5-3EF0A5454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747" y="898745"/>
                <a:ext cx="53893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4BBFCE-8CB5-324A-B893-BE0AED33EC47}"/>
                  </a:ext>
                </a:extLst>
              </p:cNvPr>
              <p:cNvSpPr txBox="1"/>
              <p:nvPr/>
            </p:nvSpPr>
            <p:spPr>
              <a:xfrm>
                <a:off x="8778791" y="943386"/>
                <a:ext cx="5389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4BBFCE-8CB5-324A-B893-BE0AED33E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791" y="943386"/>
                <a:ext cx="53893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A408EBF-0EC9-A944-8A0B-26C306A90584}"/>
                  </a:ext>
                </a:extLst>
              </p:cNvPr>
              <p:cNvSpPr txBox="1"/>
              <p:nvPr/>
            </p:nvSpPr>
            <p:spPr>
              <a:xfrm>
                <a:off x="10285094" y="1227693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A408EBF-0EC9-A944-8A0B-26C306A90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5094" y="1227693"/>
                <a:ext cx="3679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99AE67D-AA45-8C41-AC00-001E0E394592}"/>
                  </a:ext>
                </a:extLst>
              </p:cNvPr>
              <p:cNvSpPr txBox="1"/>
              <p:nvPr/>
            </p:nvSpPr>
            <p:spPr>
              <a:xfrm>
                <a:off x="9958063" y="6139949"/>
                <a:ext cx="6671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−16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99AE67D-AA45-8C41-AC00-001E0E394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8063" y="6139949"/>
                <a:ext cx="66717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7F533877-52CE-1E4C-AD97-E400B68B5D3B}"/>
                  </a:ext>
                </a:extLst>
              </p:cNvPr>
              <p:cNvSpPr/>
              <p:nvPr/>
            </p:nvSpPr>
            <p:spPr>
              <a:xfrm>
                <a:off x="9401632" y="200000"/>
                <a:ext cx="2547255" cy="914400"/>
              </a:xfrm>
              <a:prstGeom prst="roundRect">
                <a:avLst/>
              </a:prstGeom>
              <a:solidFill>
                <a:srgbClr val="FFFC00">
                  <a:alpha val="29804"/>
                </a:srgbClr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Graph of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7F533877-52CE-1E4C-AD97-E400B68B5D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632" y="200000"/>
                <a:ext cx="2547255" cy="914400"/>
              </a:xfrm>
              <a:prstGeom prst="roundRect">
                <a:avLst/>
              </a:prstGeom>
              <a:blipFill>
                <a:blip r:embed="rId8"/>
                <a:stretch>
                  <a:fillRect t="-1316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EE60B77B-E54D-984B-B17E-66EDEE2FA1DF}"/>
              </a:ext>
            </a:extLst>
          </p:cNvPr>
          <p:cNvSpPr txBox="1"/>
          <p:nvPr/>
        </p:nvSpPr>
        <p:spPr>
          <a:xfrm>
            <a:off x="9514033" y="51280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193253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+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99429" r="-83495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8" name="Picture 17" descr="Chart, line chart&#10;&#10;Description automatically generated">
            <a:extLst>
              <a:ext uri="{FF2B5EF4-FFF2-40B4-BE49-F238E27FC236}">
                <a16:creationId xmlns:a16="http://schemas.microsoft.com/office/drawing/2014/main" id="{230FAEE9-3A5D-7348-A972-1543ED8A14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43"/>
          <a:stretch/>
        </p:blipFill>
        <p:spPr>
          <a:xfrm>
            <a:off x="6716486" y="129374"/>
            <a:ext cx="5338977" cy="652862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364202" y="6321100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0987316" y="299071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7711026" y="299071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57A619C-7C12-CB4A-91BD-10940753E120}"/>
              </a:ext>
            </a:extLst>
          </p:cNvPr>
          <p:cNvSpPr/>
          <p:nvPr/>
        </p:nvSpPr>
        <p:spPr>
          <a:xfrm>
            <a:off x="9401632" y="200000"/>
            <a:ext cx="2547255" cy="914400"/>
          </a:xfrm>
          <a:prstGeom prst="roundRect">
            <a:avLst/>
          </a:prstGeom>
          <a:solidFill>
            <a:srgbClr val="FFFC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Graph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21373" y="178228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308803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8893229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8893229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r="-83495" b="-201149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99429" r="-83495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8" name="Picture 17" descr="Chart, line chart&#10;&#10;Description automatically generated">
            <a:extLst>
              <a:ext uri="{FF2B5EF4-FFF2-40B4-BE49-F238E27FC236}">
                <a16:creationId xmlns:a16="http://schemas.microsoft.com/office/drawing/2014/main" id="{230FAEE9-3A5D-7348-A972-1543ED8A14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43"/>
          <a:stretch/>
        </p:blipFill>
        <p:spPr>
          <a:xfrm>
            <a:off x="6716486" y="129374"/>
            <a:ext cx="5338977" cy="652862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364202" y="6321100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0987316" y="299071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7711026" y="299071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57A619C-7C12-CB4A-91BD-10940753E120}"/>
              </a:ext>
            </a:extLst>
          </p:cNvPr>
          <p:cNvSpPr/>
          <p:nvPr/>
        </p:nvSpPr>
        <p:spPr>
          <a:xfrm>
            <a:off x="9401632" y="200000"/>
            <a:ext cx="2547255" cy="914400"/>
          </a:xfrm>
          <a:prstGeom prst="roundRect">
            <a:avLst/>
          </a:prstGeom>
          <a:solidFill>
            <a:srgbClr val="FFFC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Graph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21373" y="178228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426232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6529430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6529430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B62A7506-8114-A940-8F04-EC241CEDB0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80" r="6414" b="2223"/>
          <a:stretch/>
        </p:blipFill>
        <p:spPr>
          <a:xfrm>
            <a:off x="6707438" y="130629"/>
            <a:ext cx="5313528" cy="654914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474204" y="6407283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1030859" y="169531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7863426" y="169531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57A619C-7C12-CB4A-91BD-10940753E120}"/>
              </a:ext>
            </a:extLst>
          </p:cNvPr>
          <p:cNvSpPr/>
          <p:nvPr/>
        </p:nvSpPr>
        <p:spPr>
          <a:xfrm>
            <a:off x="9401632" y="200000"/>
            <a:ext cx="2547255" cy="914400"/>
          </a:xfrm>
          <a:prstGeom prst="roundRect">
            <a:avLst/>
          </a:prstGeom>
          <a:solidFill>
            <a:srgbClr val="FFFC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Graph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21373" y="178228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151967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5222555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e>
                                </m:d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5222555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r="-83495" b="-201149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99429" r="-83495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B62A7506-8114-A940-8F04-EC241CEDB0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80" r="6414" b="2223"/>
          <a:stretch/>
        </p:blipFill>
        <p:spPr>
          <a:xfrm>
            <a:off x="6707438" y="130629"/>
            <a:ext cx="5313528" cy="654914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474204" y="6407283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1030859" y="169531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7863426" y="169531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57A619C-7C12-CB4A-91BD-10940753E120}"/>
              </a:ext>
            </a:extLst>
          </p:cNvPr>
          <p:cNvSpPr/>
          <p:nvPr/>
        </p:nvSpPr>
        <p:spPr>
          <a:xfrm>
            <a:off x="9401632" y="200000"/>
            <a:ext cx="2547255" cy="914400"/>
          </a:xfrm>
          <a:prstGeom prst="roundRect">
            <a:avLst/>
          </a:prstGeom>
          <a:solidFill>
            <a:srgbClr val="FFFC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Graph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21373" y="178228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957326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0060263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+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0060263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r="-83495" b="-201149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B7F21AC-3134-6D49-94DE-CEFF83BF72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01"/>
          <a:stretch/>
        </p:blipFill>
        <p:spPr>
          <a:xfrm>
            <a:off x="6732217" y="99180"/>
            <a:ext cx="5283200" cy="6503374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119822" y="5571533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9799679" y="4958100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8483912" y="495453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157A619C-7C12-CB4A-91BD-10940753E120}"/>
                  </a:ext>
                </a:extLst>
              </p:cNvPr>
              <p:cNvSpPr/>
              <p:nvPr/>
            </p:nvSpPr>
            <p:spPr>
              <a:xfrm>
                <a:off x="9401632" y="200000"/>
                <a:ext cx="2547255" cy="914400"/>
              </a:xfrm>
              <a:prstGeom prst="roundRect">
                <a:avLst/>
              </a:prstGeom>
              <a:solidFill>
                <a:srgbClr val="FFFC00">
                  <a:alpha val="29804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Graph of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157A619C-7C12-CB4A-91BD-10940753E1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632" y="200000"/>
                <a:ext cx="2547255" cy="9144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34199" y="23750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12121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6388481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6388481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r="-83495" b="-201149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99429" r="-83495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B7F21AC-3134-6D49-94DE-CEFF83BF72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01"/>
          <a:stretch/>
        </p:blipFill>
        <p:spPr>
          <a:xfrm>
            <a:off x="6732217" y="99180"/>
            <a:ext cx="5283200" cy="6503374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119822" y="5571533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9799679" y="4958100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8483912" y="4954534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57A619C-7C12-CB4A-91BD-10940753E120}"/>
              </a:ext>
            </a:extLst>
          </p:cNvPr>
          <p:cNvSpPr/>
          <p:nvPr/>
        </p:nvSpPr>
        <p:spPr>
          <a:xfrm>
            <a:off x="9401632" y="200000"/>
            <a:ext cx="2547255" cy="914400"/>
          </a:xfrm>
          <a:prstGeom prst="roundRect">
            <a:avLst/>
          </a:prstGeom>
          <a:solidFill>
            <a:srgbClr val="FFFC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Graph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21373" y="178228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123598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8195825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8195825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99429" r="-83495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44FECBC2-9C60-7C4F-9865-69C6C6C713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85"/>
          <a:stretch/>
        </p:blipFill>
        <p:spPr>
          <a:xfrm>
            <a:off x="6862760" y="195944"/>
            <a:ext cx="5133295" cy="6385857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0370461" y="396880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7994055" y="416170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57A619C-7C12-CB4A-91BD-10940753E120}"/>
              </a:ext>
            </a:extLst>
          </p:cNvPr>
          <p:cNvSpPr/>
          <p:nvPr/>
        </p:nvSpPr>
        <p:spPr>
          <a:xfrm>
            <a:off x="9448800" y="657610"/>
            <a:ext cx="2547255" cy="914400"/>
          </a:xfrm>
          <a:prstGeom prst="roundRect">
            <a:avLst/>
          </a:prstGeom>
          <a:solidFill>
            <a:srgbClr val="FFFC00">
              <a:alpha val="29804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Graph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68541" y="635838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36C60B-A286-BF4B-AC45-9FB614F71831}"/>
              </a:ext>
            </a:extLst>
          </p:cNvPr>
          <p:cNvCxnSpPr>
            <a:cxnSpLocks/>
          </p:cNvCxnSpPr>
          <p:nvPr/>
        </p:nvCxnSpPr>
        <p:spPr>
          <a:xfrm flipH="1" flipV="1">
            <a:off x="9278468" y="505473"/>
            <a:ext cx="1" cy="5913832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EC8C849-C845-E542-9083-5730971AD833}"/>
              </a:ext>
            </a:extLst>
          </p:cNvPr>
          <p:cNvCxnSpPr>
            <a:cxnSpLocks/>
            <a:endCxn id="15" idx="6"/>
          </p:cNvCxnSpPr>
          <p:nvPr/>
        </p:nvCxnSpPr>
        <p:spPr>
          <a:xfrm>
            <a:off x="8835679" y="6334509"/>
            <a:ext cx="593728" cy="0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197182" y="6224675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B15DAD-8CC3-A64F-A53B-26C7D61BEE2F}"/>
                  </a:ext>
                </a:extLst>
              </p:cNvPr>
              <p:cNvSpPr txBox="1"/>
              <p:nvPr/>
            </p:nvSpPr>
            <p:spPr>
              <a:xfrm>
                <a:off x="7635857" y="161967"/>
                <a:ext cx="4142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B15DAD-8CC3-A64F-A53B-26C7D61BE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857" y="161967"/>
                <a:ext cx="41421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B2F54F8-9133-CA4B-8F80-AD7395F5A892}"/>
                  </a:ext>
                </a:extLst>
              </p:cNvPr>
              <p:cNvSpPr txBox="1"/>
              <p:nvPr/>
            </p:nvSpPr>
            <p:spPr>
              <a:xfrm>
                <a:off x="9154126" y="213591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B2F54F8-9133-CA4B-8F80-AD7395F5A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4126" y="213591"/>
                <a:ext cx="3679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A715CB-D437-D145-8C11-04CFFA4E4FEF}"/>
                  </a:ext>
                </a:extLst>
              </p:cNvPr>
              <p:cNvSpPr txBox="1"/>
              <p:nvPr/>
            </p:nvSpPr>
            <p:spPr>
              <a:xfrm>
                <a:off x="10574299" y="161967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A715CB-D437-D145-8C11-04CFFA4E4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4299" y="161967"/>
                <a:ext cx="367985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C330D3-D12A-514B-8F49-722071C1BF8B}"/>
                  </a:ext>
                </a:extLst>
              </p:cNvPr>
              <p:cNvSpPr txBox="1"/>
              <p:nvPr/>
            </p:nvSpPr>
            <p:spPr>
              <a:xfrm>
                <a:off x="8481928" y="6100588"/>
                <a:ext cx="3537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C330D3-D12A-514B-8F49-722071C1B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928" y="6100588"/>
                <a:ext cx="35375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57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1268811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𝟐𝟏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71D538-FCE8-5B4F-92BD-BBAD14895E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1268811"/>
                  </p:ext>
                </p:extLst>
              </p:nvPr>
            </p:nvGraphicFramePr>
            <p:xfrm>
              <a:off x="94343" y="99180"/>
              <a:ext cx="11977914" cy="66281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5057">
                      <a:extLst>
                        <a:ext uri="{9D8B030D-6E8A-4147-A177-3AD203B41FA5}">
                          <a16:colId xmlns:a16="http://schemas.microsoft.com/office/drawing/2014/main" val="3557671265"/>
                        </a:ext>
                      </a:extLst>
                    </a:gridCol>
                    <a:gridCol w="5442857">
                      <a:extLst>
                        <a:ext uri="{9D8B030D-6E8A-4147-A177-3AD203B41FA5}">
                          <a16:colId xmlns:a16="http://schemas.microsoft.com/office/drawing/2014/main" val="3562887931"/>
                        </a:ext>
                      </a:extLst>
                    </a:gridCol>
                  </a:tblGrid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r="-83495" b="-201149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280" r="-233" b="-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670575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99429" r="-83495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150801"/>
                      </a:ext>
                    </a:extLst>
                  </a:tr>
                  <a:tr h="220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4" t="-200575" r="-83495" b="-57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a:fld id="{825F15A7-03F4-43D7-82C5-3E23DA2F108C}" type="mathplaceholder"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a:t>Type equation here.</a:t>
                                </a:fld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2219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44FECBC2-9C60-7C4F-9865-69C6C6C713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85"/>
          <a:stretch/>
        </p:blipFill>
        <p:spPr>
          <a:xfrm>
            <a:off x="6862760" y="195944"/>
            <a:ext cx="5133295" cy="6385857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3E7A0A-DC51-D443-8E97-0E8E6A03DCB4}"/>
              </a:ext>
            </a:extLst>
          </p:cNvPr>
          <p:cNvSpPr/>
          <p:nvPr/>
        </p:nvSpPr>
        <p:spPr>
          <a:xfrm>
            <a:off x="195945" y="195945"/>
            <a:ext cx="3907969" cy="914400"/>
          </a:xfrm>
          <a:prstGeom prst="roundRect">
            <a:avLst/>
          </a:prstGeom>
          <a:solidFill>
            <a:srgbClr val="FF26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Expression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15E2-DFF2-8949-80EB-D6F0CC40A5E7}"/>
              </a:ext>
            </a:extLst>
          </p:cNvPr>
          <p:cNvSpPr txBox="1"/>
          <p:nvPr/>
        </p:nvSpPr>
        <p:spPr>
          <a:xfrm>
            <a:off x="315686" y="174173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8A025C-AFC7-1B4C-8214-FD65E9A5B1C1}"/>
              </a:ext>
            </a:extLst>
          </p:cNvPr>
          <p:cNvSpPr/>
          <p:nvPr/>
        </p:nvSpPr>
        <p:spPr>
          <a:xfrm>
            <a:off x="195945" y="2416631"/>
            <a:ext cx="3907969" cy="914400"/>
          </a:xfrm>
          <a:prstGeom prst="roundRect">
            <a:avLst/>
          </a:prstGeom>
          <a:solidFill>
            <a:srgbClr val="0096FF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Factorised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1BED5-A2F2-5E40-9652-9B50419A89BC}"/>
              </a:ext>
            </a:extLst>
          </p:cNvPr>
          <p:cNvSpPr txBox="1"/>
          <p:nvPr/>
        </p:nvSpPr>
        <p:spPr>
          <a:xfrm>
            <a:off x="315686" y="2394859"/>
            <a:ext cx="572593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146A32-6D69-FC42-AD2E-1035163B014D}"/>
              </a:ext>
            </a:extLst>
          </p:cNvPr>
          <p:cNvSpPr/>
          <p:nvPr/>
        </p:nvSpPr>
        <p:spPr>
          <a:xfrm>
            <a:off x="195945" y="4624475"/>
            <a:ext cx="3907969" cy="914400"/>
          </a:xfrm>
          <a:prstGeom prst="roundRect">
            <a:avLst/>
          </a:prstGeom>
          <a:solidFill>
            <a:srgbClr val="008F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square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B1CDF-6038-8146-8697-C2D8A34D7AA0}"/>
              </a:ext>
            </a:extLst>
          </p:cNvPr>
          <p:cNvSpPr txBox="1"/>
          <p:nvPr/>
        </p:nvSpPr>
        <p:spPr>
          <a:xfrm>
            <a:off x="315686" y="4602703"/>
            <a:ext cx="551754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18EC44-7443-6B46-86DF-729A1C8B45E5}"/>
              </a:ext>
            </a:extLst>
          </p:cNvPr>
          <p:cNvSpPr/>
          <p:nvPr/>
        </p:nvSpPr>
        <p:spPr>
          <a:xfrm>
            <a:off x="10370461" y="396880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96CAD-FDFF-1F4A-B63A-88EE38D85484}"/>
              </a:ext>
            </a:extLst>
          </p:cNvPr>
          <p:cNvSpPr/>
          <p:nvPr/>
        </p:nvSpPr>
        <p:spPr>
          <a:xfrm>
            <a:off x="7994055" y="416170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57A619C-7C12-CB4A-91BD-10940753E120}"/>
              </a:ext>
            </a:extLst>
          </p:cNvPr>
          <p:cNvSpPr/>
          <p:nvPr/>
        </p:nvSpPr>
        <p:spPr>
          <a:xfrm>
            <a:off x="9448800" y="657610"/>
            <a:ext cx="2547255" cy="914400"/>
          </a:xfrm>
          <a:prstGeom prst="roundRect">
            <a:avLst/>
          </a:prstGeom>
          <a:solidFill>
            <a:srgbClr val="FFFC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Graph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88B645-E57E-604A-9D8E-380A250E4B8D}"/>
              </a:ext>
            </a:extLst>
          </p:cNvPr>
          <p:cNvSpPr txBox="1"/>
          <p:nvPr/>
        </p:nvSpPr>
        <p:spPr>
          <a:xfrm>
            <a:off x="9568541" y="635838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36C60B-A286-BF4B-AC45-9FB614F71831}"/>
              </a:ext>
            </a:extLst>
          </p:cNvPr>
          <p:cNvCxnSpPr>
            <a:cxnSpLocks/>
          </p:cNvCxnSpPr>
          <p:nvPr/>
        </p:nvCxnSpPr>
        <p:spPr>
          <a:xfrm flipH="1" flipV="1">
            <a:off x="9278468" y="505473"/>
            <a:ext cx="1" cy="5913832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EC8C849-C845-E542-9083-5730971AD833}"/>
              </a:ext>
            </a:extLst>
          </p:cNvPr>
          <p:cNvCxnSpPr>
            <a:cxnSpLocks/>
            <a:endCxn id="15" idx="6"/>
          </p:cNvCxnSpPr>
          <p:nvPr/>
        </p:nvCxnSpPr>
        <p:spPr>
          <a:xfrm>
            <a:off x="8835679" y="6334509"/>
            <a:ext cx="593728" cy="0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7FD32E6-3551-5C42-ACEB-35A8D9DAEBEE}"/>
              </a:ext>
            </a:extLst>
          </p:cNvPr>
          <p:cNvSpPr/>
          <p:nvPr/>
        </p:nvSpPr>
        <p:spPr>
          <a:xfrm>
            <a:off x="9197182" y="6224675"/>
            <a:ext cx="232225" cy="21966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B15DAD-8CC3-A64F-A53B-26C7D61BEE2F}"/>
                  </a:ext>
                </a:extLst>
              </p:cNvPr>
              <p:cNvSpPr txBox="1"/>
              <p:nvPr/>
            </p:nvSpPr>
            <p:spPr>
              <a:xfrm>
                <a:off x="7539706" y="161967"/>
                <a:ext cx="5389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B15DAD-8CC3-A64F-A53B-26C7D61BE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9706" y="161967"/>
                <a:ext cx="53893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B2F54F8-9133-CA4B-8F80-AD7395F5A892}"/>
                  </a:ext>
                </a:extLst>
              </p:cNvPr>
              <p:cNvSpPr txBox="1"/>
              <p:nvPr/>
            </p:nvSpPr>
            <p:spPr>
              <a:xfrm>
                <a:off x="9154126" y="213591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B2F54F8-9133-CA4B-8F80-AD7395F5A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4126" y="213591"/>
                <a:ext cx="3679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A715CB-D437-D145-8C11-04CFFA4E4FEF}"/>
                  </a:ext>
                </a:extLst>
              </p:cNvPr>
              <p:cNvSpPr txBox="1"/>
              <p:nvPr/>
            </p:nvSpPr>
            <p:spPr>
              <a:xfrm>
                <a:off x="10574299" y="161967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A715CB-D437-D145-8C11-04CFFA4E4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4299" y="161967"/>
                <a:ext cx="3679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C330D3-D12A-514B-8F49-722071C1BF8B}"/>
                  </a:ext>
                </a:extLst>
              </p:cNvPr>
              <p:cNvSpPr txBox="1"/>
              <p:nvPr/>
            </p:nvSpPr>
            <p:spPr>
              <a:xfrm>
                <a:off x="8054067" y="6149843"/>
                <a:ext cx="6671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−25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C330D3-D12A-514B-8F49-722071C1B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067" y="6149843"/>
                <a:ext cx="66716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315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391</Words>
  <Application>Microsoft Macintosh PowerPoint</Application>
  <PresentationFormat>Widescreen</PresentationFormat>
  <Paragraphs>203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Find the missing information… a and b represent integers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2023-03-21T19:07:14Z</dcterms:created>
  <dcterms:modified xsi:type="dcterms:W3CDTF">2023-03-21T23:24:26Z</dcterms:modified>
</cp:coreProperties>
</file>