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197"/>
  </p:normalViewPr>
  <p:slideViewPr>
    <p:cSldViewPr snapToGrid="0" snapToObjects="1">
      <p:cViewPr varScale="1">
        <p:scale>
          <a:sx n="117" d="100"/>
          <a:sy n="117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1 24575,'0'14'0,"0"2"0,0 6 0,0 0 0,0 0 0,0 0 0,0 0 0,0-5 0,0 4 0,-10-10 0,7 5 0,-6 0 0,9-5 0,0 4 0,0-5 0,0 0 0,0 0 0,-5 0 0,4 0 0,-3 0 0,4 0 0,0 0 0,0 0 0,0-1 0,-5-3 0,4 3 0,-3-4 0,4 5 0,0 0 0,-4-5 0,11-1 0,0-4 0,14 0 0,7 0 0,9-6 0,1 5 0,13-5 0,-13 6 0,12-6 0,-12 5 0,13-11 0,-13 11 0,5-11 0,-13 11 0,-2-4 0,-6 0 0,0 4 0,-5-4 0,-2 5 0,-5 0 0,0 0 0,0 0 0,-4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24575,'0'9'0,"0"6"0,0 2 0,0 5 0,0-5 0,0 3 0,0 3 0,0-5 0,0 9 0,0-10 0,0 0 0,0 3 0,0-8 0,0 8 0,0-9 0,0 5 0,0-6 0,0 0 0,0 0 0,0-1 0,0 1 0,0 0 0,0 0 0,0 12 0,0-9 0,0 9 0,0-13 0,0 1 0,0 0 0,0 0 0,0 0 0,0 0 0,0 0 0,0-1 0,0 1 0,0 0 0,0-1 0,0 1 0,5-5 0,-4 4 0,3-4 0,0 0 0,1 0 0,4-5 0,-4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0 629 24575,'10'0'0,"2"2"0,25 37 0,2 9 0,-9-18 0,5 16 0,-5-6 0,-21-35 0,-8 4 0,7-4 0,-3 5 0,5-5 0,-5-5 0,-1-5 0,-4-5 0,0-5 0,0 4 0,0-10 0,0 4 0,5-5 0,1 0 0,0 0 0,4 0 0,-9 0 0,9 0 0,-9 0 0,4 0 0,0 0 0,-4 6 0,9-5 0,-9 4 0,9-5 0,-9 0 0,9 0 0,-9 0 0,4 1 0,0-1 0,-4-7 0,9 6 0,-9-6 0,4 7 0,0 0 0,-4-6 0,4 4 0,-5-4 0,0 6 0,5 0 0,-4 0 0,4 6 0,-5-5 0,0 10 0,5-10 0,-4 10 0,4-5 0,-5 7 0,0-1 0,0 0 0,4 5 0,1 1 0,5 4 0,5 0 0,-4 0 0,16 0 0,-9 0 0,17 0 0,-12 0 0,12 0 0,-5 0 0,0 0 0,5 0 0,-12 0 0,12 0 0,-12 0 0,6 0 0,-1 0 0,-4 0 0,4 0 0,-6 0 0,-6 0 0,5 0 0,-4 0 0,-1 0 0,0 0 0,-1 0 0,-4 0 0,4 0 0,-5 0 0,0 0 0,0 0 0,0 0 0,0 0 0,0 0 0,0 0 0,0 0 0,-5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24575,'56'-5'0,"-1"-1"0,42-3 0,-86 9 0,10 0 0,-10 0 0,10 0 0,-10 0 0,4 0 0,1 0 0,-5 0 0,4 0 0,-5 0 0,0 0 0,0 0 0,0 0 0,0 0 0,-1 5 0,-3 0 0,3 0 0,-8 4 0,3-4 0,0 5 0,-3-1 0,3 1 0,-4-1 0,0 0 0,0 1 0,0-1 0,0 0 0,0 1 0,-4-5 0,-2-1 0,-4 0 0,0 2 0,1 0 0,-1 2 0,0-2 0,0-1 0,-5 5 0,3-9 0,-8 9 0,8-9 0,-3 8 0,5-8 0,0 4 0,0-1 0,0-3 0,0 4 0,1-5 0,-1 0 0,9 0 0,7 0 0,10 0 0,5 0 0,1 0 0,-6 0 0,5 0 0,-4 0 0,5 0 0,0 0 0,-6 0 0,0 0 0,-7 0 0,1 0 0,0 0 0,0 0 0,0 4 0,0 2 0,0 3 0,-4 1 0,2 0 0,-2 0 0,-1 0 0,-1 0 0,1-5 0,-4 4 0,3-4 0,-4 5 0,0 0 0,5 0 0,-4 0 0,3 0 0,-4 0 0,0 0 0,0-1 0,0 1 0,0 0 0,0 0 0,0 0 0,0-1 0,0 1 0,0 0 0,0 0 0,-4-1 0,-2 1 0,-3-4 0,3 2 0,-3-6 0,4 6 0,-5-7 0,0 8 0,0-8 0,0 8 0,0-8 0,-5 4 0,4-5 0,-5 4 0,7-3 0,-7 4 0,5-5 0,-4 0 0,5 0 0,0 0 0,0 0 0,0 0 0,0 0 0,0 0 0,0 0 0,0 0 0,0 0 0,0 0 0,0 0 0,1 0 0,-1 0 0,0 0 0,0 0 0,1 0 0,-1 0 0,0 0 0,1 0 0,-1 0 0,1 0 0,3-5 0,-2 4 0,7-7 0,-8 3 0,4-1 0,0-2 0,-4 2 0,8-3 0,-7 3 0,7 2 0,-3 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24575,'8'5'0,"1"-1"0,17-4 0,3 0 0,1 0 0,-1 0 0,6 0 0,-11 0 0,4 0 0,-6 0 0,-5 0 0,3 0 0,-3 0 0,0 0 0,-2 0 0,-5 0 0,0 0 0,0 0 0,0 0 0,-1 0 0,1 0 0,0 0 0,0 0 0,0 0 0,-1 0 0,-3 0 0,-2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 24575,'14'0'0,"-3"0"0,10 0 0,-5 0 0,6-10 0,0 8 0,0-8 0,0 5 0,0 4 0,-5-9 0,4 9 0,-5-3 0,1 4 0,4 0 0,-10 0 0,4 0 0,1 0 0,-5 0 0,4 0 0,-5 0 0,0 0 0,0 0 0,0 0 0,0 0 0,0 0 0,0 0 0,0 0 0,-1 4 0,-3 1 0,-2 17 0,-4-10 0,0 10 0,-4-12 0,-2 0 0,-4-1 0,0 1 0,0 0 0,1 0 0,-1 0 0,0 0 0,-6 1 0,5-1 0,-4 0 0,5-4 0,4 2 0,-2-2 0,2-1 0,-4 0 0,0-1 0,1-3 0,0 3 0,7-4 0,14 0 0,0-4 0,13 3 0,-9-4 0,6 5 0,-5 0 0,4 0 0,-5 0 0,1 0 0,-2 0 0,-5 0 0,0 5 0,0 0 0,0 5 0,0 0 0,0 0 0,-5 0 0,0 0 0,-5-1 0,0 1 0,0 0 0,0 0 0,0 0 0,0-1 0,0 1 0,0 0 0,0 0 0,0 0 0,0 0 0,0 0 0,0 0 0,0 0 0,-5 0 0,4 0 0,-8 0 0,3 5 0,-4-4 0,0 4 0,0-5 0,0 0 0,-5 6 0,3-5 0,-3 4 0,5-5 0,0 0 0,0-4 0,0 2 0,0-7 0,1 8 0,-1-8 0,0 3 0,-5-4 0,4 0 0,-5 0 0,1 0 0,4 0 0,-10 0 0,4 0 0,1 0 0,-5 0 0,5 0 0,-1 0 0,2 0 0,5 0 0,-6 0 0,5 0 0,-4 0 0,5 0 0,1-4 0,3-1 0,2 0 0,4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24575,'0'9'0,"0"-5"0,0 21 0,0-2 0,0 0 0,0 6 0,0-1 0,0-5 0,0 6 0,0-13 0,0 5 0,0-4 0,0-1 0,0 0 0,0-1 0,0-4 0,0 10 0,0-4 0,0-1 0,0 5 0,0-10 0,0 10 0,0-10 0,0 10 0,0-10 0,0 4 0,0-5 0,0 5 0,0-3 0,0 3 0,0-5 0,0 0 0,0 0 0,0-1 0,4-4 0,-3-1 0,3-4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515 0 24575,'-2'0'0,"-1"0"0,-16 0 0,3 0 0,-6 0 0,0 0 0,0 0 0,0 0 0,-35 0 0,-4 0 0,20 0 0,-19 0 0,8 0 0,42 0 0,1 0 0,-1 0 0,0 0 0,0 4 0,0-3 0,1 4 0,-1-5 0,1 4 0,-1-3 0,1 3 0,4-4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475 0 24575,'-71'0'0,"-1"0"0,5 0 0,17 0 0,40 0 0,0 5 0,0-4 0,1 3 0,-1-4 0,0 0 0,-6 0 0,5 5 0,-4-4 0,5 3 0,0-4 0,0 0 0,0 0 0,0 0 0,0 0 0,0 5 0,0-4 0,0 3 0,1-4 0,-1 0 0,9 0 0,-2 0 0,7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1 24575,'-15'0'0,"-1"0"0,-6 0 0,0 0 0,5 0 0,-3 0 0,8 0 0,-8 0 0,8 0 0,-3 0 0,5 0 0,0 0 0,0 0 0,0 0 0,0 0 0,1 0 0,-1 0 0,1 0 0,0 0 0,0 0 0,-1 0 0,0 0 0,5 4 0,-4-3 0,4 4 0,-5-1 0,0-3 0,0 8 0,-6-8 0,1 8 0,-1-8 0,1 4 0,10-1 0,-4-3 0,8 8 0,-3-4 0,4 4 0,0 0 0,0 1 0,0 5 0,0 2 0,0 5 0,0 6 0,0-4 0,5 4 0,-4 1 0,4-6 0,-5 5 0,0-6 0,0-5 0,0 4 0,0-10 0,0 4 0,0-5 0,0 0 0,0 0 0,4-5 0,1 0 0,4-5 0,1 0 0,-1 0 0,1-5 0,0 4 0,5-8 0,2 3 0,5-5 0,6-1 0,-5 1 0,12 5 0,-12-4 0,6 9 0,-7-4 0,0 5 0,0 0 0,-6 0 0,0 0 0,-6 0 0,0 0 0,-1 0 0,-3 4 0,-2 1 0,1 5 0,-4 5 0,3 2 0,-4 5 0,0 6 0,0-4 0,0 10 0,0-10 0,0 11 0,0-12 0,0 12 0,0-12 0,0 6 0,0-7 0,-5 0 0,-1 0 0,-4-6 0,-1 0 0,1-6 0,5-1 0,-4 1 0,4 0 0,-1 0 0,-3-4 0,4-2 0,-5-4 0,0 0 0,0 0 0,-5 0 0,4 0 0,-4 0 0,-1 0 0,5 0 0,-4 0 0,5 0 0,0 0 0,0-4 0,0-2 0,0 1 0,0-4 0,5 4 0,-4-5 0,8 0 0,-4 1 0,5 0 0,0-1 0,0 1 0,0 0 0,0-1 0,-4 5 0,3-4 0,-8 3 0,4 1 0,-1-4 0,-2 8 0,7-7 0,-4 7 0,5-4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6 740 24575,'0'9'0,"-5"0"0,4 1 0,2 6 0,43 21 0,-24-20 0,29 14 0,-44-27 0,3-3 0,-3 8 0,5-8 0,-5 8 0,4-8 0,-4 4 0,5-5 0,-1 0 0,-3-5 0,-2 0 0,0-5 0,-3-5 0,4 4 0,-1-5 0,-3 1 0,8-2 0,-7-5 0,7 0 0,-7-6 0,7 5 0,-2-12 0,-1 11 0,4-4 0,-3 0 0,-1 4 0,4-4 0,-8 6 0,7 0 0,-7 0 0,3 5 0,-1-3 0,-2 3 0,3-5 0,-1 5 0,-3-3 0,4 3 0,-1-5 0,-2 0 0,3 0 0,-5 0 0,0 0 0,0-4 0,0 2 0,4-2 0,-2 9 0,2-3 0,-4 8 0,0-3 0,0 5 0,0 1 0,0-1 0,0 1 0,0 0 0,0 0 0,0-1 0,4 5 0,2 1 0,3 4 0,1 0 0,0 0 0,6 0 0,0 0 0,1 0 0,3 0 0,-3 0 0,5 0 0,0 0 0,0 0 0,0-10 0,0 8 0,-5-8 0,3 10 0,-3 0 0,5 0 0,0 0 0,-5 0 0,-2 0 0,0 0 0,-4 0 0,5 0 0,-6 0 0,0 0 0,0 0 0,-1 0 0,1 0 0,0 0 0,0 0 0,0 0 0,0 0 0,0 0 0,-1 0 0,1 0 0,-5 0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1 24575,'67'11'0,"1"-1"0,0 1 0,32 1 0,-34 3 0,-64-5 0,2 0 0,-4 0 0,0 0 0,0-1 0,0 1 0,0 0 0,0 0 0,0 0 0,0 0 0,0-1 0,0 1 0,0 0 0,0 0 0,0 0 0,0 0 0,-4-1 0,-2 1 0,-4 0 0,5 0 0,-4 0 0,3 0 0,-9 0 0,4 0 0,-5 1 0,6-1 0,-5 0 0,4 0 0,-5 6 0,1-4 0,3 3 0,-3-4 0,5-2 0,-6 2 0,5-1 0,-5 6 0,6-5 0,-5 5 0,3-6 0,-3 0 0,5 0 0,5 0 0,-4 0 0,3 0 0,-4 0 0,0 0 0,0-5 0,5 4 0,-4-3 0,4 4 0,-5-1 0,0-3 0,4 3 0,-3-8 0,8 8 0,-8-8 0,8 7 0,-7-6 0,10 2 0,-1-4 0,14 0 0,-3 0 0,14 0 0,-7 0 0,15 0 0,-4 0 0,6 0 0,1 0 0,-8 0 0,6 0 0,-5 0 0,0 0 0,4 0 0,-10 0 0,-1 0 0,-2 0 0,-10 0 0,4 0 0,-5 0 0,0 0 0,0 0 0,0 0 0,-1 0 0,-3 0 0,-2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24575,'0'9'0,"0"6"0,0 2 0,0 5 0,0 0 0,0 6 0,0-5 0,0 6 0,0-7 0,0 0 0,0 0 0,0 0 0,0 0 0,0-6 0,0 0 0,0-6 0,0 0 0,0-1 0,0 1 0,0 0 0,0 0 0,0 0 0,0 0 0,0-1 0,0 1 0,0-1 0,4-4 0,1-1 0,0-4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 0 24575,'-13'0'0,"2"0"0,-9 0 0,9 0 0,-10 0 0,5 0 0,-1 0 0,-8 0 0,7 0 0,-3 0 0,6 0 0,0 0 0,3 0 0,-3 0 0,5 0 0,0 0 0,1 0 0,-1 0 0,0 0 0,1 0 0,-1 0 0,0 0 0,1 0 0,-1 0 0,1 0 0,0 0 0,-1 4 0,1-3 0,4 3 0,1-4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24575,'15'0'0,"-4"0"0,9 0 0,-3 0 0,5 0 0,0 0 0,56 0 0,6 0 0,-37 0 0,28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24575,'15'0'0,"10"0"0,-7 0 0,17 0 0,-12 0 0,12 0 0,-6 0 0,1 0 0,5 0 0,-5 0 0,0 0 0,4 0 0,-10 0 0,4 0 0,-6 0 0,0 0 0,-5 0 0,3 0 0,-8 0 0,3 0 0,-5 0 0,0 0 0,0 0 0,0 0 0,0 0 0,-1 0 0,1 0 0,0 0 0,0 0 0,0 0 0,-1 0 0,1 0 0,0 0 0,-1 0 0,1 5 0,0-4 0,0 3 0,0-4 0,0 0 0,-1 0 0,1 0 0,0 0 0,-4 0 0,-2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24575,'0'14'0,"0"5"0,0-3 0,0 6 0,0 0 0,0 0 0,0 7 0,0-6 0,0 6 0,0-1 0,0-5 0,0 12 0,0-12 0,0 6 0,0-7 0,0-6 0,0 5 0,0-10 0,0 10 0,0-10 0,0 4 0,0 1 0,0-5 0,0 4 0,0-5 0,0 0 0,0 0 0,0 0 0,5 0 0,17 21 0,-12-20 0,11 14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743 457 24575,'-14'0'0,"-12"0"0,14 0 0,-15 0 0,10 0 0,-5 0 0,0 0 0,-6 0 0,4 0 0,-4 0 0,6 0 0,0 0 0,0 0 0,0 0 0,0 0 0,0 0 0,0 0 0,0 0 0,0 0 0,-36 0 0,-4 0 0,21 0 0,-20 0 0,9 0 0,42 0 0,0 0 0,0 0 0,0 0 0,1 0 0,7-4 0,4-7 0,8-5 0,6-2 0,-3-9 0,8 9 0,-4-11 0,5 7 0,1-6 0,-1 5 0,-4-6 0,3 7 0,-9 0 0,4 6 0,-5-5 0,-1 10 0,0-10 0,1 10 0,-1-10 0,0 10 0,1-4 0,-1 5 0,-5 0 0,4 0 0,-8 0 0,8 0 0,-8 1 0,3 8 0,-4 2 0,0 8 0,0 7 0,0 0 0,0 6 0,0 6 0,0 2 0,0 7 0,0-1 0,0 0 0,0 7 0,0-5 0,5 6 0,2-8 0,0-6 0,4 5 0,-10-12 0,10 12 0,-10-12 0,14 35 0,-13-34 0,13 26 0,-14-33 0,4 5 0,0-6 0,-4 5 0,8-4 0,-8-1 0,4-1 0,-5 1 0,5-5 0,-4 4 0,3-5 0,-4 0 0,0 0 0,0 0 0,5-5 0,-4 3 0,7-7 0,-7 3 0,3-4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24575,'92'0'0,"-19"0"0,-53 5 0,-3 6 0,5 6 0,0 1 0,0 2 0,-5-8 0,3 9 0,-8-5 0,9 1 0,-9 4 0,4-4 0,-6 0 0,1 3 0,0-3 0,0 5 0,0 0 0,0 0 0,-5 0 0,4 0 0,-9 0 0,9 0 0,-9 0 0,9 0 0,-9 0 0,9 0 0,-9 6 0,4-4 0,0 4 0,-4 0 0,4 2 0,-5 0 0,0 5 0,0-12 0,0 12 0,0-11 0,0 10 0,0-4 0,0 0 0,0 5 0,0-12 0,0 12 0,0-12 0,-6 12 0,0-11 0,-5 4 0,-1 0 0,1-4 0,0 4 0,0-6 0,0 0 0,0 0 0,0-5 0,0 3 0,6-8 0,-5 8 0,4-8 0,0 3 0,-3-5 0,8 0 0,-8 0 0,8 0 0,-3 0 0,4-9 0,0-6 0,-10-6 0,8-4 0,-8 5 0,5-6 0,-1 5 0,-4-4 0,4 5 0,-2 0 0,2 0 0,1 0 0,-4 0 0,8 1 0,-8 3 0,8-2 0,-4 11 0,5-2 0,0 8 0,0 1 0,0 0 0,0-1 0,0 1 0,0 0 0,0 0 0,0 0 0,0 5 0,0-3 0,0 8 0,0-9 0,0 5 0,0-6 0,0 0 0,0 0 0,0-1 0,0 1 0,4-4 0,1-2 0,5-4 0,-1 0 0,1 0 0,0 0 0,0 0 0,5 0 0,-4-5 0,10-1 0,-10 1 0,5-5 0,-1 9 0,-4-7 0,5 6 0,-7-6 0,1 7 0,0-4 0,0 1 0,0 3 0,0-4 0,-4 1 0,2 3 0,-2-4 0,4 5 0,0 0 0,-1 0 0,0 0 0,-3 0 0,-2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2:00:44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440 0 24575,'6'26'0,"0"-4"0,0 20 0,11-3 0,-8 22 0,10-7 0,-5 7 0,-1-9 0,-6 1 0,-1 0 0,0-8 0,-5-2 0,4-7 0,-5-6 0,0 5 0,0-11 0,0 4 0,0-6 0,0 6 0,0-4 0,0 4 0,0-11 0,0 3 0,0-3 0,0 0 0,0 3 0,-4-8 0,3 8 0,-9-3 0,9-1 0,-9 5 0,9-10 0,-9 10 0,9-4 0,-8-1 0,3 5 0,0-5 0,-3 6 0,2 0 0,-3-5 0,4 4 0,-3-5 0,2 6 0,-3 0 0,-1 0 0,0 0 0,-5 0 0,3 0 0,-2 0 0,4 0 0,0-5 0,-5 4 0,5-5 0,-5 6 0,0 0 0,4-5 0,-9 4 0,10-10 0,-10 5 0,10-1 0,-5-3 0,0 3 0,5-4 0,-4-1 0,5 0 0,0 0 0,0 0 0,0 0 0,0 0 0,0-5 0,0 4 0,5-4 0,-4 1 0,4 3 0,-5-4 0,1 0 0,4 3 0,-4-6 0,8 6 0,-8-6 0,8 6 0,-8-7 0,8 8 0,-7-8 0,7 0 0,-3-7 0,4-3 0,0-1 0,0 1 0,0-1 0,0 1 0,0-1 0,0 1 0,0 0 0,0 0 0,0-1 0,0 1 0,4 4 0,-3-3 0,3 3 0,-4 3 0,0 3 0,0 9 0,0 0 0,0 0 0,0 0 0,0 0 0,0 0 0,0-1 0,0 1 0,0 0 0,0 0 0,0 6 0,0-5 0,0 4 0,0 0 0,0-3 0,0 3 0,0-5 0,0 0 0,0 0 0,0 0 0,0 0 0,0-1 0,0 1 0,4-9 0,2 2 0,9-11 0,-4 2 0,10 0 0,-5-3 0,1 7 0,4-7 0,-10 7 0,9-7 0,-8 7 0,8-2 0,-8-1 0,3 4 0,-5-3 0,0 4 0,0 0 0,-1 0 0,1 0 0,-5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29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0 24575,'-5'0'0,"0"0"0,2 0 0,-1 0 0,0 0 0,1 0 0,-1 0 0,0 0 0,1 0 0,-1 0 0,0 0 0,1 0 0,-1 0 0,0 0 0,1 0 0,-1 0 0,0 0 0,0 0 0,1 0 0,-1 0 0,1 0 0,-1 0 0,0 0 0,1 0 0,-1 0 0,1 0 0,-1 0 0,1 0 0,-1 0 0,1 0 0,-1 0 0,1 2 0,-1-2 0,0 2 0,2 0 0,-1-2 0,1 2 0,-1-1 0,-1 0 0,0 2 0,1-3 0,-1 3 0,1-2 0,1 2 0,-2-3 0,4 4 0,-3-4 0,2 3 0,-2-2 0,3 2 0,-2-1 0,0 1 0,2 1 0,-3 0 0,2-1 0,-1 1 0,1 0 0,1 0 0,-2-1 0,2 1 0,-2 0 0,2-1 0,-2 1 0,2 0 0,0 0 0,0-1 0,0 1 0,0 0 0,0-1 0,-1 1 0,0 0 0,-1 0 0,2-1 0,0 1 0,0 0 0,0-1 0,0 1 0,0 0 0,0 0 0,0-1 0,0 1 0,0 0 0,0 0 0,0-1 0,0 1 0,0 0 0,0-1 0,0 1 0,0 0 0,0 0 0,0-1 0,0 1 0,0 0 0,0 0 0,0-1 0,0 1 0,0 0 0,0-1 0,2 1 0,-2 0 0,2-1 0,0-1 0,-2 2 0,2-2 0,-1 0 0,0 1 0,2-2 0,-2 2 0,2-3 0,-3 4 0,4-4 0,-4 3 0,3-1 0,-1 2 0,2 0 0,-1-1 0,1-1 0,-2 1 0,1-2 0,-1 0 0,2-1 0,-1 0 0,1 2 0,-1-2 0,1 2 0,0-2 0,0 0 0,-1 0 0,3 0 0,-2 0 0,4 0 0,-1 0 0,-1 0 0,2 0 0,-4 0 0,4 0 0,-2 0 0,0 0 0,0 0 0,0 0 0,-2 0 0,2 0 0,-2 0 0,-1 0 0,1 0 0,0 0 0,-1 0 0,1 0 0,0-2 0,0 2 0,-1-3 0,1 1 0,0 0 0,0-2 0,-1 2 0,1 0 0,0-1 0,0 2 0,-1-2 0,0 1 0,0-2 0,-1 2 0,2-1 0,-2 1 0,1-2 0,-1 0 0,2 0 0,-2 1 0,1-1 0,-1 0 0,0 0 0,2 1 0,-4-1 0,4 0 0,-2 1 0,0-1 0,-1 0 0,1 0 0,-2 1 0,2-1 0,0 2 0,-2-1 0,2 0 0,-2 0 0,0-1 0,0 0 0,0 0 0,0 1 0,0-1 0,0 0 0,0 1 0,0-1 0,0 0 0,0 0 0,0-1 0,0 0 0,0-1 0,0 3 0,0-1 0,0 0 0,-2 1 0,2-1 0,-4 0 0,2 2 0,-2-1 0,2 1 0,-1-2 0,1 2 0,-2-1 0,2 0 0,-1 0 0,1 1 0,-2-2 0,2 2 0,-1-1 0,1-1 0,-2 0 0,0 1 0,2-1 0,-1 2 0,3-1 0,-4 2 0,2 0 0,0-1 0,-1 2 0,1-2 0,-1 2 0,1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2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24575,'0'8'0,"0"2"0,0-6 0,0 4 0,0-4 0,0 4 0,0-4 0,0 4 0,0-2 0,0 0 0,0 2 0,0-4 0,0 2 0,0-2 0,0-1 0,0 1 0,0 0 0,0 0 0,0-1 0,0 1 0,0 0 0,0 0 0,0-1 0,0 1 0,0 0 0,0 0 0,0-1 0,0 1 0,0 0 0,0-1 0,0 1 0,0 0 0,0-1 0,0 1 0,0 0 0,2-1 0,-2 1 0,2-1 0,-2 1 0,0-1 0,0 1 0,0-2 0,0-1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5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24575,'8'0'0,"2"0"0,-6 0 0,4 0 0,-4 0 0,2 0 0,-1 0 0,0 0 0,0 0 0,-1 0 0,0 0 0,0 0 0,-1 0 0,1 0 0,0 0 0,0 0 0,-1 0 0,1 0 0,0 0 0,-1 0 0,-1 0 0,0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9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24575,'7'0'0,"-1"0"0,-1 0 0,-1-4 0,0 4 0,2-4 0,-2 4 0,2 0 0,-2 0 0,-1 0 0,1 0 0,0 0 0,0 0 0,-1 0 0,1 0 0,0 0 0,0 0 0,-1 0 0,1 0 0,0 0 0,-1 0 0,-1 1 0,0 1 0,-1 0 0,0 2 0,0-2 0,-1 1 0,0 1 0,0-1 0,0 1 0,0 0 0,0-1 0,0 1 0,0-1 0,0 1 0,0-1 0,-1-1 0,-1 1 0,-2-1 0,0 2 0,1 0 0,-1-1 0,2 1 0,-1-2 0,1 1 0,-1-1 0,-1 1 0,1-1 0,1 1 0,-2-2 0,2 2 0,-1-3 0,1 3 0,-1-2 0,1 2 0,-2-3 0,2 3 0,-1-2 0,4 0 0,1-1 0,2 0 0,2 0 0,-3 0 0,1 0 0,0 0 0,0 0 0,-1 0 0,1 0 0,0 0 0,0 0 0,-1 0 0,1 0 0,0 0 0,-1 0 0,1 0 0,0 0 0,-1 2 0,0 0 0,0 0 0,-3 1 0,4-2 0,-2 2 0,0-1 0,1 0 0,-3 1 0,4-1 0,-4 2 0,3-1 0,-2 1 0,0 0 0,1-2 0,-2 1 0,2-1 0,0 2 0,-2-1 0,2 1 0,-2 0 0,0-1 0,0 1 0,0 0 0,0-1 0,0 1 0,0-1 0,0 1 0,0-1 0,0 1 0,0 0 0,0-1 0,0 1 0,0-1 0,0 1 0,-2-2 0,0 1 0,-2-3 0,2 3 0,-1-2 0,1 0 0,0 1 0,-1-1 0,1 0 0,-2 1 0,1-2 0,-1 2 0,0-2 0,1 0 0,-1 0 0,0 0 0,1 0 0,-1 0 0,0 0 0,0 0 0,1 0 0,-1 0 0,0 0 0,1 0 0,-1 0 0,0 0 0,1 0 0,-1 0 0,0 0 0,1 0 0,-1 0 0,0 0 0,1 0 0,-1 0 0,2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06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24575,'0'7'0,"0"1"0,0 0 0,0 3 0,0-2 0,0 4 0,0-4 0,0 4 0,2-4 0,-1 1 0,0-1 0,1-1 0,-1 0 0,1-2 0,-2 0 0,0 0 0,0-2 0,1 2 0,0-2 0,0-1 0,-1 1 0,0 0 0,0-1 0,0 1 0,0-1 0,0 1 0,0-1 0,0 1 0,2-2 0,-2-1 0,2-1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09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24575,'8'0'0,"-1"0"0,-3 0 0,0 0 0,-1 0 0,1 0 0,0 0 0,0 0 0,-1 0 0,3 0 0,-2 0 0,2 0 0,-2 0 0,0 0 0,-1 0 0,1 0 0,0 0 0,0 0 0,-1 0 0,1 0 0,0 0 0,0 0 0,-1 2 0,1 0 0,0 2 0,-1-1 0,1 1 0,0 0 0,-1-1 0,-1 1 0,2-2 0,-4 1 0,3-1 0,-2 2 0,2 0 0,-2-1 0,0 1 0,-1 0 0,0-1 0,0 1 0,0 0 0,0-1 0,0 1 0,0 1 0,0-1 0,0 2 0,0-3 0,0 1 0,0 0 0,0 0 0,0-1 0,0 1 0,0 0 0,-1-1 0,-1 1 0,-2 0 0,0 0 0,0-1 0,1-1 0,-1 2 0,0-2 0,0 0 0,1 1 0,-1-1 0,0 0 0,0 0 0,1 0 0,-1 0 0,-2 0 0,2 1 0,-2-2 0,2 2 0,1-3 0,-1 4 0,0-4 0,0 3 0,1-2 0,-1 1 0,2-1 0,-1 0 0,4 0 0,1-1 0,4 0 0,4 0 0,-1 0 0,2 0 0,-1 0 0,2 0 0,1 0 0,-1 0 0,1 0 0,-4 0 0,1 0 0,-1 0 0,-1 0 0,-2 0 0,0 0 0,0 0 0,-2 0 0,2 0 0,-2 0 0,-1 0 0,1 0 0,0 0 0,-1 0 0,1 0 0,-1 0 0,1 0 0,-1 0 0,1 0 0,-1 0 0,1 0 0,-3 0 0,1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3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24575,'0'10'0,"0"-2"0,0-1 0,0 0 0,0 1 0,0-2 0,0 2 0,0-2 0,0 3 0,0-1 0,0 0 0,0 0 0,0-1 0,0 1 0,0-4 0,0 4 0,0-4 0,0 2 0,0-3 0,0 1 0,0 2 0,2-2 0,-1 2 0,0-2 0,-1-1 0,0 1 0,0 0 0,0 0 0,0-1 0,0 1 0,0-1 0,2-1 0,-2 1 0,2-1 0,-2 2 0,0-1 0,0 1 0,0-1 0,0 1 0,0-1 0,0-1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4.7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0 24575,'-8'0'0,"0"0"0,3 0 0,0 0 0,0 0 0,-1 0 0,2 0 0,-4 0 0,3 0 0,0 0 0,1 0 0,0 0 0,0 0 0,1 0 0,-1 0 0,0 0 0,1 0 0,-1 0 0,0 0 0,1 0 0,-1 0 0,1 0 0,-1 0 0,1 0 0,1 0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7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24575,'8'0'0,"1"0"0,-1 0 0,3-2 0,-2 2 0,1-4 0,-1 3 0,-1-2 0,0 2 0,0-1 0,-1 2 0,-2 0 0,-1 0 0,2 0 0,-2 0 0,2 0 0,-2 0 0,-1 0 0,1 0 0,0 0 0,-2 2 0,-1 0 0,1 2 0,-2-1 0,2 1 0,-2 0 0,0 0 0,2-1 0,-2 1 0,2 0 0,-2 0 0,0-1 0,0 1 0,0 0 0,0 0 0,0 1 0,0 0 0,0 0 0,0-1 0,0 0 0,0 0 0,0-1 0,0 3 0,0-2 0,-2 2 0,0-2 0,-2 0 0,-2 0 0,2-1 0,-2 3 0,0-1 0,2 1 0,-4 0 0,4-2 0,-4 2 0,4-2 0,-4 0 0,4-1 0,-2 1 0,2 0 0,-3 2 0,2-2 0,-2 0 0,3-3 0,1 1 0,-1 0 0,0 0 0,1 0 0,1-1 0,-2 0 0,2 0 0,2-1 0,4 0 0,3 0 0,2 0 0,0 0 0,-1 0 0,0 0 0,1 0 0,-1 0 0,0 0 0,1 0 0,-3 0 0,2 0 0,-4 0 0,2 0 0,-1 0 0,0 0 0,0 0 0,-1-1 0,0 0 0,0 0 0,-1 1 0,1 0 0,0 0 0,0 0 0,-1 0 0,1 0 0,0 0 0,-1 0 0,1 0 0,0 0 0,-1-2 0,1 1 0,0 0 0,0 1 0,-1 0 0,1 0 0,0 0 0,-1 0 0,1 0 0,0 0 0,-3-2 0,1 2 0,-2-2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22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 24575,'5'0'0,"3"0"0,-4 0 0,2 0 0,-3 0 0,1 0 0,0 0 0,0 0 0,-1 0 0,1 0 0,0 0 0,0 0 0,-1 0 0,1 0 0,0 0 0,-1 0 0,1 0 0,-1 0 0,1 0 0,0 0 0,-1 0 0,1 0 0,0 0 0,-1 0 0,1 0 0,0 0 0,-1 0 0,1 0 0,0 0 0,-1 0 0,1 0 0,0 0 0,-1 0 0,1 0 0,0 0 0,0 0 0,-1 0 0,1 0 0,-1 0 0,1 0 0,0 0 0,-1 0 0,1 0 0,-1 0 0,1 0 0,-1 0 0,-1-2 0,1 2 0,-1-2 0,2 2 0,-1-1 0,1 0 0,0 0 0,-1-1 0,1 2 0,-1-2 0,1 1 0,-1 0 0,1 0 0,-2-1 0,1 2 0,-1-2 0,1 2 0,-1 0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25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12 24575,'6'-2'0,"-1"2"0,1-2 0,-2 0 0,2 2 0,-2-2 0,-1 1 0,1 0 0,0 0 0,0 1 0,-1 0 0,1 0 0,0 0 0,0 0 0,-1 0 0,1 0 0,-1 0 0,1 0 0,0 0 0,-1 0 0,1 0 0,-2 1 0,-1 1 0,1 0 0,-2 1 0,2-1 0,0 2 0,-2-1 0,2 1 0,-2 0 0,0-1 0,0 1 0,0-1 0,0 1 0,0-1 0,0 1 0,0-1 0,0 1 0,0-1 0,0 1 0,0 0 0,0-1 0,0 1 0,0-1 0,0 1 0,0 0 0,0-1 0,0 1 0,0-1 0,-2-1 0,1 2 0,-2-2 0,1 2 0,-2-2 0,2 1 0,-1-1 0,1 0 0,0 1 0,-1-1 0,1 0 0,-2 2 0,0-4 0,0 4 0,1-2 0,-1 0 0,0 1 0,0-3 0,1 4 0,-1-4 0,0 4 0,0-2 0,1 0 0,-1 1 0,0-3 0,1 2 0,-1-2 0,4 0 0,4 0 0,0 0 0,3-2 0,-1 2 0,-2-2 0,2 2 0,-3-2 0,3 2 0,-2-2 0,2 2 0,-2 0 0,0 0 0,-1 0 0,1 0 0,0 0 0,0 0 0,-1 0 0,1 0 0,0 0 0,0 0 0,-1 0 0,1 0 0,0 0 0,-1 0 0,1 2 0,-2 0 0,1 0 0,-2 1 0,0-1 0,-1 2 0,0-1 0,0 1 0,0-1 0,0 1 0,0-1 0,0 1 0,0 0 0,0-1 0,0 1 0,0 0 0,0-1 0,0 1 0,0 0 0,0-1 0,0 1 0,-1 0 0,0-1 0,-2-1 0,1 2 0,-2-2 0,0 0 0,2 1 0,-1-1 0,1 0 0,-2 2 0,0-2 0,1 0 0,-1-1 0,2 1 0,-1-2 0,1 4 0,-2-4 0,0 2 0,2-1 0,-1 0 0,1 0 0,-2-1 0,0 0 0,1 0 0,-1 0 0,1 0 0,-1 0 0,0 0 0,1 0 0,-1 0 0,0 0 0,1 0 0,-1 0 0,0 0 0,0 0 0,1 0 0,-1 0 0,1 0 0,-1 0 0,1 0 0,-1 0 0,1 0 0,1 0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2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24575,'0'6'0,"0"-1"0,0-1 0,0 0 0,0 1 0,0 0 0,0 2 0,0 0 0,2 1 0,-1 0 0,2-1 0,-2 0 0,0-2 0,-1 0 0,2-1 0,-2 0 0,2 0 0,-2-1 0,0 1 0,2 0 0,-2-1 0,2 1 0,-2 0 0,0-1 0,0 1 0,0-1 0,0 1 0,0 0 0,0-1 0,1-1 0,0 2 0,0-2 0,-1 1 0,0 1 0,0-1 0,0 0 0,0 1 0,0-1 0,0-1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5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48 24575,'4'-6'0,"1"1"0,2 1 0,1 0 0,0 0 0,-2 0 0,2 0 0,-1 2 0,-1-2 0,2 4 0,-4-2 0,4 0 0,-4 2 0,4-4 0,-4 4 0,2-2 0,-1 2 0,0 0 0,3 0 0,-4 0 0,2 0 0,-3 0 0,1 0 0,0 0 0,0 0 0,-1 0 0,1 0 0,0 0 0,-1 1 0,0 1 0,0 2 0,-3 0 0,4 0 0,-4-1 0,3 1 0,-2 0 0,0 0 0,1-1 0,-1 1 0,0 2 0,1-2 0,-2 2 0,2-2 0,-2-1 0,0 1 0,0 0 0,0 0 0,0-1 0,0 1 0,0 0 0,0 0 0,0-1 0,0 1 0,0 0 0,-2-1 0,0 1 0,-1 0 0,-1-2 0,0 1 0,0-1 0,1 0 0,-1 2 0,0-2 0,1 0 0,-1 1 0,0-1 0,1 0 0,-1 1 0,0-2 0,2 2 0,-1-3 0,1 2 0,-2 0 0,0-2 0,1 2 0,2-2 0,5 0 0,0 0 0,5 0 0,-4 0 0,3 0 0,-4 0 0,4 0 0,-4 0 0,2 0 0,-3 0 0,1 0 0,0 0 0,0 1 0,-1 2 0,1-1 0,0 1 0,0-1 0,-1 2 0,1 0 0,0-2 0,0 1 0,-2-1 0,-1 2 0,1 0 0,-2-1 0,2 1 0,-2 0 0,0 0 0,0-1 0,0 1 0,0 0 0,0-1 0,0 1 0,0 0 0,0 0 0,0-1 0,0 1 0,0 0 0,0-1 0,0 1 0,-2 0 0,0-2 0,-1 1 0,-1-3 0,0 2 0,1-2 0,-1 0 0,0 0 0,0 0 0,1 0 0,-3 0 0,2 0 0,-2 0 0,2 0 0,0 0 0,1 0 0,-1 0 0,0 0 0,0 0 0,1 0 0,-1 0 0,0 0 0,0 0 0,1 0 0,-1 0 0,0 0 0,0 0 0,1 0 0,-1 0 0,0 0 0,1 0 0,-1 0 0,0 0 0,0 0 0,1 0 0,-1 0 0,0-2 0,1 2 0,1-2 0,0 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8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24575,'7'-2'0,"1"0"0,0 2 0,1 0 0,-1 0 0,0 0 0,-2 0 0,2 0 0,-4 0 0,4 0 0,-4 0 0,4 2 0,-3-2 0,0 2 0,-1 0 0,0-2 0,2 2 0,-2-2 0,2 2 0,-3-2 0,1 2 0,0-1 0,2 0 0,-2 0 0,2 1 0,-3-1 0,1 0 0,0-1 0,2 2 0,-2-1 0,2 0 0,-3-1 0,1 0 0,0 0 0,0 0 0,-1 0 0,1 0 0,0 0 0,0 0 0,-1 0 0,1 0 0,-1 0 0,1 0 0,-1 0 0,1 0 0,-1 0 0,1 0 0,-1 0 0,-1 0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9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24575,'7'0'0,"-1"0"0,4 0 0,-5 0 0,7 0 0,-5 0 0,4 0 0,-3 0 0,0 0 0,1 0 0,-3 0 0,2 0 0,-4 0 0,4 0 0,-4 0 0,2 0 0,-2 0 0,-1 0 0,1 0 0,0 0 0,-1 0 0,1 0 0,0 0 0,-1 0 0,1 0 0,-1 0 0,1 0 0,-2 0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42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 24575,'7'0'0,"-1"0"0,0-1 0,0 0 0,-2 0 0,4 1 0,-4 0 0,2 0 0,-1 0 0,0-2 0,0 2 0,-1-2 0,0 2 0,0 0 0,-1 0 0,1 0 0,0 0 0,0 0 0,-1 0 0,1 0 0,0 0 0,0 0 0,-1 0 0,-1 1 0,2 0 0,-4 2 0,3-1 0,-1 2 0,0-1 0,2-1 0,-4 1 0,2-1 0,-2 2 0,0 0 0,1-1 0,0 1 0,0-1 0,-1 1 0,0 0 0,0-1 0,0 1 0,0 0 0,0 0 0,0-1 0,0 1 0,0 0 0,0 0 0,0-1 0,0 1 0,0 0 0,0 0 0,-1-1 0,-2 3 0,1-2 0,-1 2 0,1-2 0,-2 0 0,0 1 0,0 0 0,0 0 0,0-1 0,-1 0 0,0 0 0,0 0 0,1-1 0,0 1 0,-2 0 0,2 0 0,-2-2 0,3 2 0,-1-4 0,0 3 0,1-2 0,-1 0 0,2 1 0,-1-2 0,1 2 0,-2-2 0,2 2 0,2-2 0,6 2 0,0-2 0,2 0 0,23-2 0,-18 1 0,16-1 0,-23 2 0,0 0 0,-2 0 0,2 0 0,-2 0 0,-1 0 0,1 0 0,0 0 0,0 0 0,-1 0 0,1 0 0,0 0 0,-1 0 0,1 0 0,-1 0 0,1 0 0,0 0 0,-1 0 0,1 0 0,-1 0 0,1 0 0,-2-1 0,-1 0 0,-1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1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24575,'10'0'0,"-2"0"0,-1 0 0,-3 0 0,4 0 0,-4 0 0,4 0 0,-4 0 0,2 0 0,0 0 0,-2 0 0,2 0 0,-2 0 0,-1 0 0,3 0 0,-2 0 0,2 0 0,0 0 0,-2 0 0,2 0 0,0 0 0,-2 0 0,4 0 0,-4 0 0,2 0 0,0 0 0,-2 0 0,2 0 0,-3 0 0,1 0 0,0 0 0,0 0 0,-1 0 0,1 0 0,0 0 0,0 0 0,-1 0 0,1-2 0,0 2 0,-1-2 0,1 2 0,0 0 0,-1 0 0,1 0 0,0 0 0,-1 0 0,1 0 0,0 0 0,-1 0 0,1-1 0,0 0 0,-1-1 0,1 2 0,-1 0 0,1 0 0,0 0 0,-1 0 0,1 0 0,0 0 0,-1 0 0,1 0 0,0 0 0,-1 0 0,1 0 0,-1 0 0,1 0 0,-1 0 0,1 0 0,-1 0 0,1 0 0,-1 0 0,1 0 0,-1 0 0,1 0 0,-2-1 0,1 1 0,-3-2 0,2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4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24575,'8'0'0,"-2"0"0,2 0 0,-2 0 0,0 0 0,2 0 0,-2 0 0,1 0 0,0 0 0,0 0 0,1 0 0,0 0 0,-2 0 0,2 0 0,-3 0 0,0 0 0,-1 0 0,0 1 0,0 2 0,-1-1 0,1 1 0,0-3 0,-2 4 0,1-2 0,-3 1 0,2 1 0,-2-1 0,2-1 0,-2 2 0,2-2 0,-2 1 0,0 1 0,0 0 0,0-1 0,0 1 0,0-1 0,-2-1 0,-2 2 0,0-2 0,-2 0 0,2 2 0,1-2 0,-3 2 0,2-2 0,-2 1 0,2-2 0,-2 2 0,2-1 0,-2 1 0,3 0 0,-1-3 0,0 3 0,1-2 0,2 0 0,7-1 0,-1 0 0,7 0 0,-6 0 0,1 0 0,0 0 0,0 0 0,-1 2 0,2 0 0,-2 2 0,0-1 0,0 0 0,-2-1 0,-1 2 0,1 0 0,0-2 0,0 1 0,-1-1 0,1 2 0,-2 0 0,1-1 0,-2 1 0,0 0 0,-1-1 0,0 1 0,0 0 0,0 0 0,0-1 0,0 1 0,0 0 0,0 0 0,0-1 0,0 1 0,0 2 0,0-2 0,-1 2 0,-1 0 0,-4-2 0,1 2 0,-3-2 0,4 0 0,-2 0 0,1 0 0,-2 0 0,1-2 0,-2 0 0,2-2 0,0 0 0,-2 0 0,2 0 0,-1 0 0,0 0 0,2 0 0,0 0 0,1 0 0,-2 0 0,2 0 0,-2 0 0,2 0 0,1 0 0,-1 0 0,0 0 0,0 0 0,1-2 0,-3 0 0,2 0 0,-2-2 0,2 2 0,0 0 0,1-1 0,-1 2 0,2-2 0,-1 3 0,2-4 0,0 4 0,1-1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7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24575,'0'10'0,"0"2"0,0-3 0,0 4 0,0-2 0,0 1 0,0-2 0,0 1 0,0-2 0,0 1 0,0 1 0,0-4 0,0 3 0,0-4 0,2 1 0,-2-2 0,2-1 0,-2 0 0,1 0 0,0-1 0,0-1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9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24575,'7'-4'0,"-1"-3"0,2 6 0,-1-2 0,1 1 0,-2 1 0,2-1 0,-2 2 0,1 0 0,-2 0 0,1 0 0,-2 0 0,2 0 0,-2 0 0,0 0 0,-1 0 0,1 0 0,0 0 0,0 0 0,-1 0 0,1 2 0,0 0 0,-1 2 0,0 0 0,-2-1 0,-1 1 0,2 0 0,-2-1 0,2 1 0,-2 0 0,0 0 0,0-1 0,0 1 0,0 0 0,0 0 0,0-1 0,0 1 0,0 0 0,0 0 0,0-1 0,0 1 0,0 2 0,-2-2 0,0 2 0,-4 0 0,2-2 0,-2 2 0,3-3 0,-3 3 0,2-1 0,-4 0 0,4-1 0,-4 2 0,1-1 0,1 0 0,-2 1 0,4-1 0,-2 0 0,1 1 0,0-2 0,0 2 0,1-2 0,0 0 0,0-1 0,2 1 0,-1 0 0,3 0 0,-4-2 0,4 1 0,0-3 0,4 2 0,4-2 0,3 0 0,3-2 0,0 1 0,-1-3 0,1 2 0,0-1 0,-1-1 0,1 4 0,-3-2 0,0 2 0,-3-2 0,-2 1 0,0-1 0,0 2 0,-2 0 0,2 0 0,-2 0 0,-1 0 0,1 0 0,-2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3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0 24575,'-5'0'0,"-1"0"0,1 0 0,0 0 0,0 0 0,-1 0 0,2 0 0,-2 0 0,2 0 0,0 0 0,1 0 0,-3 0 0,2 0 0,-2 0 0,2 0 0,0 0 0,1 0 0,-1 0 0,0 0 0,1 0 0,-1 0 0,0 0 0,1 0 0,-1 0 0,0 0 0,1 0 0,-1 0 0,0 0 0,1 0 0,-1 0 0,1 0 0,-1 0 0,1 0 0,-1 0 0,1 0 0,-1 0 0,1 0 0,-1 0 0,2 0 0,1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5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4 24575,'-5'0'0,"-2"0"0,1 0 0,-2 0 0,0 0 0,2 0 0,1 0 0,1 0 0,0 0 0,1 0 0,-1 0 0,1 0 0,-1 0 0,1 0 0,-1 0 0,0 0 0,1 0 0,-1 0 0,0 0 0,1 0 0,-1 0 0,1 0 0,-1 0 0,1 0 0,1-1 0,0 0 0,2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7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20 24575,'7'-2'0,"1"-1"0,0 1 0,1-1 0,-1 0 0,0 2 0,1-1 0,-3 1 0,2 0 0,-4 0 0,2 1 0,-3 0 0,1 0 0,2 0 0,-2 0 0,2 0 0,-2 0 0,-1 0 0,1 0 0,0 0 0,0 0 0,-2 1 0,1 0 0,-3 2 0,4-1 0,-2 2 0,0-1 0,-1 1 0,-1 0 0,0-1 0,0 1 0,0 0 0,0 0 0,0-1 0,0 1 0,0 0 0,0-1 0,0 1 0,0 0 0,0 0 0,0-1 0,-1 1 0,-1 0 0,-2 0 0,2 1 0,-2 0 0,2 0 0,-1-1 0,-1 0 0,0 0 0,0-2 0,1 1 0,-1-1 0,0 0 0,0 2 0,-1-2 0,0 0 0,0 1 0,1 0 0,-2-1 0,2 1 0,-2-3 0,2 2 0,1-2 0,-1 0 0,0 0 0,4 0 0,4 0 0,0 0 0,6 0 0,-4 0 0,0 0 0,2 0 0,-2 0 0,1 0 0,-1 0 0,-1 0 0,0 0 0,0 0 0,-1 2 0,0 0 0,-2 1 0,1 1 0,-2 0 0,0-1 0,-1 1 0,0 0 0,0 0 0,0-1 0,0 1 0,0 0 0,0 0 0,0-1 0,0 1 0,0 0 0,0 0 0,0-1 0,0 1 0,0 0 0,0-1 0,-1 1 0,-1 0 0,0-1 0,-1-1 0,2 2 0,-2-4 0,1 2 0,0-1 0,-2 0 0,2 0 0,-1-1 0,-1 0 0,1 0 0,-1 0 0,0 0 0,1 0 0,-1 0 0,0 0 0,1 0 0,-1 0 0,0 0 0,1 0 0,-1 0 0,0 0 0,1 0 0,-1 0 0,0 0 0,1-1 0,-1 0 0,0-2 0,1 1 0,-1-2 0,2 1 0,-1 1 0,2-2 0,-2 4 0,3-3 0,-4 2 0,4-2 0,-4 1 0,3-2 0,-2 0 0,0 2 0,3-1 0,-3 3 0,2-4 0,0 4 0,1-2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28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24575,'0'7'0,"0"3"0,0-3 0,0 4 0,0-1 0,0-1 0,0 2 0,0-1 0,0-1 0,2 4 0,1-4 0,-1 2 0,2-3 0,-4 1 0,4-1 0,-4-2 0,2 2 0,-2-4 0,2 2 0,-2-2 0,2-1 0,-2 1 0,0 0 0,0 0 0,2-1 0,-2 1 0,2-1 0,-2 1 0,0 0 0,0-2 0,0-1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0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24575,'5'0'0,"3"0"0,-4 0 0,2 0 0,-3 0 0,1 0 0,2 0 0,-2 0 0,2 0 0,-2 0 0,-1 0 0,1 0 0,0 0 0,0 0 0,-1 0 0,1 0 0,-1 0 0,1 0 0,-1 0 0,1 0 0,-2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1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24575,'10'0'0,"0"0"0,-2 0 0,0-1 0,3 0 0,-2-1 0,-1 2 0,0 0 0,-1 0 0,-1 0 0,0 0 0,-3 0 0,3 0 0,-2 0 0,2 0 0,-2 0 0,0 0 0,-1 0 0,-1 2 0,2 0 0,-4 2 0,4-1 0,-4 1 0,2 2 0,-1-2 0,0 4 0,0-2 0,-1 0 0,0 2 0,0-1 0,0 1 0,0-2 0,0 2 0,0-2 0,0 0 0,0 2 0,0-4 0,0 2 0,0-2 0,0 2 0,0-2 0,0 2 0,-2 0 0,0-2 0,0 2 0,-1-3 0,1 1 0,-2 0 0,0 0 0,2-1 0,-1 1 0,1 0 0,-2 0 0,0-1 0,0 1 0,2 0 0,-1 0 0,1-1 0,-2 1 0,1 0 0,1-1 0,-2-1 0,4 2 0,-2-2 0,4 0 0,4-1 0,6-1 0,5 0 0,3 0 0,0 0 0,0 0 0,-1 2 0,1-1 0,-3 3 0,0-3 0,-6 1 0,0-2 0,-5 1 0,2 0 0,-4 0 0,2-1 0,-3 0 0,0 0 0,-2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3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5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0 24575,'-7'0'0,"-1"0"0,0 0 0,2 0 0,-4 0 0,3 0 0,-4 0 0,3 0 0,0 0 0,-1 0 0,3 0 0,0 0 0,2 0 0,1 0 0,-1 0 0,0 0 0,1 0 0,-1 0 0,0 0 0,1 0 0,-1 0 0,1 0 0,-1 0 0,1 0 0,-2 0 0,1 0 0,-2 0 0,3 0 0,-1 0 0,0 0 0,1 0 0,-1 0 0,1 0 0,1 0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7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24575,'5'0'0,"1"0"0,-3 0 0,1 0 0,0 0 0,-1 0 0,1 0 0,0 0 0,-1 0 0,1 0 0,0 0 0,-1-1 0,1 1 0,-1-2 0,1 2 0,0 0 0,-1 0 0,1 0 0,0-2 0,-1 2 0,1-2 0,-1 2 0,1 0 0,-2 0 0,-1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9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 24575,'12'-1'0,"-1"-1"0,0-2 0,-1 3 0,-1-2 0,2 3 0,-3 0 0,0 0 0,1 0 0,-3 0 0,0 0 0,-3 0 0,1 0 0,0 0 0,0 0 0,-1 0 0,1 0 0,0 0 0,-2 1 0,0 1 0,-2 2 0,1-2 0,0 2 0,0-2 0,-1 1 0,0 1 0,0 0 0,0-1 0,0 1 0,0 0 0,0 0 0,-1-1 0,-2 3 0,0-2 0,-1 2 0,0 0 0,0-2 0,-2 2 0,2-2 0,-2 0 0,0 0 0,2 1 0,-2 0 0,2 1 0,0-3 0,1 1 0,-1 0 0,0 0 0,0-2 0,2 1 0,-1-1 0,1 0 0,0 2 0,-1-4 0,2 3 0,-2-2 0,4 0 0,2-1 0,1 0 0,3 0 0,0 0 0,-1 0 0,2 0 0,-4 0 0,4 0 0,-4 0 0,4 0 0,-4 0 0,2 0 0,-2 0 0,1 2 0,0 0 0,0 2 0,-1 0 0,0 0 0,-2-1 0,1 1 0,-2 0 0,0-1 0,-1 1 0,0 0 0,0 0 0,0 1 0,0 0 0,0 0 0,0-1 0,0 0 0,0 0 0,0-1 0,0 1 0,0 0 0,-3 0 0,0 0 0,-3 0 0,3-2 0,-3 1 0,2-1 0,-4 1 0,1 0 0,-1-2 0,0 2 0,0-2 0,-1 2 0,1-2 0,2 1 0,-2-2 0,2 0 0,-1 0 0,2 0 0,1 0 0,0 0 0,0 0 0,1 0 0,-1 0 0,0 0 0,1 0 0,-1 0 0,0 0 0,0 0 0,1 0 0,-1 0 0,2 0 0,1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3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24575,'0'5'0,"0"2"0,0 2 0,0-2 0,0 3 0,0-1 0,0 0 0,0-1 0,0 0 0,0-4 0,0 4 0,0-4 0,0 2 0,0-2 0,0 2 0,0-2 0,0 2 0,0-3 0,0 1 0,0 0 0,0 0 0,0-1 0,0 1 0,0 0 0,0-1 0,0 1 0,0-1 0,0 0 0,0-1 0,0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4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24575,'9'0'0,"0"0"0,-3 0 0,2 0 0,-1 0 0,0 0 0,-2 0 0,2 0 0,-2 0 0,2 0 0,-2 0 0,0 0 0,-1 0 0,0 0 0,0 0 0,-1 0 0,1 0 0,0 0 0,-1 0 0,1 0 0,0 0 0,-1 0 0,1 0 0,-1 0 0,1 0 0,-1 0 0,-1-3 0,0 2 0,-2-2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6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 24575,'8'0'0,"-3"0"0,3 0 0,-4 0 0,4 0 0,-2 0 0,0 0 0,0 0 0,-3 0 0,1 0 0,0 0 0,-2 1 0,-1 1 0,-1 2 0,2 0 0,-2-1 0,2 1 0,-2 0 0,0-1 0,0 1 0,0 0 0,0-1 0,0 1 0,0 0 0,0 0 0,0-1 0,0 1 0,0 0 0,-2 0 0,0-1 0,-1 1 0,1 0 0,-2 0 0,2-1 0,-2 1 0,2 0 0,-1-2 0,1 1 0,-2-2 0,2 2 0,-1-3 0,1 4 0,-2-2 0,0 0 0,2 1 0,-1-3 0,1 4 0,3-4 0,0 2 0,6-2 0,-1 0 0,5 0 0,-2 0 0,1 0 0,-1 0 0,-1 0 0,0 0 0,-1 0 0,-2 0 0,-1 0 0,0 1 0,0 1 0,-1 2 0,1 0 0,-2 0 0,0-1 0,0 3 0,-2-2 0,2 2 0,-2-2 0,0 2 0,0-2 0,0 4 0,0-2 0,0 0 0,0 0 0,-2 0 0,0-2 0,-2 2 0,-2-2 0,2-1 0,-4 2 0,4-2 0,-4 1 0,4 0 0,-4 0 0,0 0 0,2-1 0,-2-2 0,4-1 0,1 0 0,-1 0 0,0 0 0,1 0 0,-1 0 0,0 0 0,0 0 0,1 0 0,-1 0 0,0 0 0,1 0 0,-1 0 0,0 0 0,2 0 0,1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8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24575,'10'0'0,"2"0"0,-4 0 0,3 0 0,-3 0 0,1 0 0,-1 0 0,3 0 0,-3 0 0,3 0 0,-3 0 0,1 0 0,-1-2 0,-2 2 0,2-2 0,-4 2 0,2 0 0,-2-2 0,0 2 0,-1-2 0,1 2 0,0 0 0,-1 0 0,1 0 0,-1 0 0,1 0 0,-1 0 0,-1-1 0,1 0 0,-2 0 0,0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0.1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24575,'5'0'0,"0"0"0,1-2 0,0 2 0,3-2 0,-1 2 0,0 0 0,-2 0 0,2 0 0,-4 0 0,2 0 0,-2 0 0,0 0 0,-1 0 0,1 0 0,0 0 0,0 0 0,-2 1 0,-1 1 0,-1 2 0,0 0 0,0-1 0,0 1 0,0 0 0,0-1 0,0 1 0,0 0 0,0 0 0,0 1 0,0 0 0,0 0 0,0 1 0,0-1 0,0 2 0,0-2 0,0 0 0,0-1 0,0 2 0,0-2 0,0 2 0,0-2 0,-1-1 0,-2 3 0,1-2 0,-1 2 0,0 0 0,0-2 0,-1 2 0,0-2 0,2-1 0,-1 1 0,1 0 0,-2 0 0,-2 0 0,2-1 0,-2 1 0,2 0 0,-2 0 0,2 0 0,-2 0 0,3-1 0,-1 0 0,0-2 0,2 1 0,-1-2 0,9 2 0,-2-2 0,7-2 0,0 2 0,-2-2 0,4 2 0,-4-2 0,4 1 0,-4 0 0,4 1 0,-4 0 0,4 0 0,-4 0 0,1 0 0,-1 0 0,-1 0 0,-2 0 0,0 0 0,-2 0 0,-1 0 0,1 0 0,0 0 0,0 0 0,-2 0 0,-1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5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24575,'0'11'0,"0"-2"0,0-2 0,0 0 0,0 0 0,0 1 0,0 0 0,0-1 0,0 0 0,1-2 0,0 0 0,2 1 0,-2-2 0,1 4 0,-2-4 0,1 2 0,0 0 0,0-2 0,1 2 0,-1-2 0,0-1 0,-1 1 0,0 0 0,0 0 0,2-1 0,-2 1 0,2 0 0,-2 0 0,0-1 0,0 1 0,0 0 0,2 0 0,-2-1 0,2 1 0,-2 0 0,0-1 0,1 1 0,0 0 0,0-1 0,-1 1 0,0-1 0,0 1 0,0-1 0,0 1 0,0-1 0,2-1 0,-2 1 0,2-1 0,0 0 0,-2 0 0,1-2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7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 24575,'10'0'0,"4"0"0,-4 0 0,2 0 0,-1 0 0,-3 0 0,3 0 0,-5 0 0,2 0 0,-2 0 0,1 0 0,1 0 0,-4 0 0,4 0 0,-4 0 0,2 0 0,-3 1 0,1 1 0,0 0 0,0 2 0,-2-2 0,-1 1 0,1 1 0,-2 0 0,2-1 0,-2 1 0,0 0 0,0 0 0,0-1 0,0 1 0,0 2 0,0-2 0,0 2 0,0-2 0,0-1 0,0 3 0,0-2 0,0 2 0,0-2 0,0 0 0,0-1 0,0 1 0,-2 0 0,0 0 0,-1-1 0,-1 1 0,0-2 0,0 2 0,1-4 0,-1 3 0,0-2 0,-2 0 0,2 1 0,-2-2 0,3 2 0,-3-2 0,2 0 0,-2 0 0,2 0 0,0 0 0,1 0 0,-1 0 0,0 0 0,0 0 0,1 0 0,-1 0 0,15 0 0,-6 0 0,15 2 0,-11 1 0,1 1 0,-1 0 0,-1 0 0,0 0 0,-1 0 0,-2 0 0,1 0 0,-2 0 0,2 0 0,-2 0 0,0-1 0,-2 3 0,1-2 0,-3 2 0,2-2 0,-2 2 0,2-2 0,-2 2 0,2-3 0,-2 1 0,0 0 0,0-1 0,0 1 0,0 0 0,0-1 0,-2-1 0,0 2 0,-4-2 0,2 0 0,-2 2 0,3-4 0,-3 2 0,2-1 0,-2 0 0,0 0 0,2 1 0,-4-2 0,4 2 0,-4-2 0,4 0 0,-4 0 0,4 0 0,-4 0 0,2 0 0,-1 0 0,-1 0 0,2 0 0,0 0 0,-2 0 0,4 0 0,-4 0 0,2 0 0,0 0 0,-2-2 0,4 2 0,-2-4 0,0 4 0,2-3 0,-2 2 0,2-2 0,0 2 0,1 0 0,1-1 0,-1 2 0,2-2 0,0 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00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7 24575,'-8'0'0,"2"0"0,-1 0 0,0 0 0,-1 0 0,0 0 0,-1 0 0,-1 0 0,1 0 0,-4 0 0,4 0 0,-2 0 0,3 0 0,0 0 0,-1 0 0,3 0 0,0 0 0,3 0 0,-1 0 0,0 0 0,0 0 0,4 0 0,10 0 0,-2 0 0,11 0 0,-8 0 0,2 0 0,-1 0 0,1 0 0,-4 0 0,4 0 0,-5 0 0,1 0 0,-1 0 0,-4 0 0,4 0 0,-4 0 0,5 0 0,-4 0 0,2 0 0,-4 0 0,1 0 0,0 0 0,-1 0 0,1 0 0,-1 0 0,1 0 0,0 0 0,-1 0 0,1 0 0,-1 0 0,1 0 0,-1 0 0,1 0 0,-1 0 0,1-1 0,-1 0 0,1 0 0,0 1 0,-1 0 0,-1-2 0,0 2 0,-2-2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03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0 24575,'2'0'0,"1"0"0,6 0 0,-1 0 0,-4 0 0,2 0 0,0 0 0,-2 0 0,2 0 0,-3 0 0,1 0 0,0 0 0,0 0 0,-1 0 0,1 0 0,-2 2 0,1-2 0,-2 4 0,0-2 0,1 0 0,-2 1 0,2-1 0,-2 2 0,2 0 0,-2-1 0,2 1 0,0 0 0,-2-1 0,2 1 0,-2 0 0,0 0 0,0-1 0,0 1 0,0 0 0,0-1 0,0 1 0,0 0 0,0-1 0,0 1 0,0-1 0,0 1 0,0 0 0,0-1 0,-2 1 0,0 0 0,-2-1 0,0 1 0,2 0 0,-1-2 0,1 1 0,-2-1 0,-1 2 0,0 0 0,0 0 0,1-2 0,0 1 0,0-1 0,-1 2 0,0 0 0,-1-2 0,3 2 0,-1-4 0,0 3 0,1-1 0,-1 1 0,0 0 0,0-3 0,1 2 0,-1 0 0,0-2 0,2 3 0,-1-2 0,4 0 0,3-1 0,2 0 0,4 0 0,1-2 0,-2 2 0,4-4 0,-2 3 0,3-1 0,-3 0 0,2 2 0,-4-2 0,4 2 0,-4-2 0,2 2 0,-3-2 0,0 2 0,1 0 0,-3 0 0,2 0 0,-2 0 0,0 0 0,2 0 0,-4 0 0,2 0 0,-2 0 0,-1 0 0,1 0 0,0-2 0,0 2 0,-1-2 0,1 2 0,0 0 0,0 0 0,-1 0 0,-1 0 0,-1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0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24575,'0'6'0,"0"-1"0,0 1 0,0-2 0,0 5 0,0-4 0,0 5 0,0-6 0,0 4 0,0-2 0,0 0 0,0 2 0,0-4 0,0 4 0,0-4 0,0 4 0,0-4 0,0 2 0,0-2 0,0-1 0,0 1 0,0 0 0,0 0 0,0-1 0,0 1 0,0 0 0,0 0 0,0-1 0,0 1 0,0-2 0,0-1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2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24575,'8'0'0,"1"0"0,-2 0 0,1 0 0,0 0 0,-2 0 0,2 0 0,-2 0 0,1 0 0,0 0 0,-2 0 0,1 0 0,-3 0 0,1 0 0,0 0 0,-1 0 0,1 0 0,0 0 0,-2 0 0,-1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4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24575,'7'0'0,"-1"-4"0,2 1 0,-2-1 0,0 1 0,2 2 0,-4 0 0,4 1 0,-4 0 0,2 0 0,0 0 0,-2 0 0,2 0 0,-2 0 0,-1 0 0,1 0 0,0 0 0,0 0 0,-1 0 0,1 0 0,0 0 0,-2 1 0,1 0 0,-2 2 0,2-2 0,-3 2 0,4-1 0,-4 2 0,1-1 0,-1 1 0,0-1 0,0 1 0,0-1 0,0 1 0,0-1 0,0 1 0,0 0 0,0-1 0,0 1 0,0 0 0,0-1 0,-1 1 0,0 0 0,-2 0 0,1-1 0,-2 1 0,2 0 0,-1 0 0,1-2 0,0 1 0,-2-1 0,2 0 0,-1 1 0,-1-2 0,2 2 0,-2-2 0,2 2 0,-1-3 0,-1 2 0,4-2 0,5 0 0,2 0 0,5 0 0,-6 0 0,2 0 0,-2 0 0,3 0 0,-3 0 0,0 0 0,-1 0 0,0 2 0,0 0 0,-1 2 0,0-1 0,0 1 0,-1 0 0,1-1 0,-2 1 0,2 0 0,-4 0 0,2-1 0,-2 1 0,0 0 0,0-1 0,0 1 0,0 0 0,0-1 0,0 1 0,0-1 0,-2 1 0,0 0 0,-2-2 0,0 1 0,-1-1 0,0 0 0,0 2 0,1-4 0,0 4 0,0-4 0,1 2 0,-1-2 0,0 0 0,0 0 0,1 0 0,-1 0 0,0 0 0,1 0 0,-1 0 0,0 0 0,1 0 0,-1 0 0,0 0 0,1 0 0,-1 0 0,1 0 0,1 0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6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24575,'8'0'0,"8"0"0,-9 0 0,10 0 0,-8 0 0,2 0 0,-3 0 0,-2 0 0,2 0 0,-4 0 0,4 0 0,-4 0 0,2 0 0,-2 0 0,0 0 0,-1 0 0,1 0 0,0 0 0,-1 0 0,1 0 0,-1 0 0,1-1 0,-1 0 0,1 0 0,-1 1 0,1 0 0,-1 0 0,-1 0 0,0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7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24575,'9'0'0,"-2"0"0,-1 0 0,0 0 0,0 0 0,0 0 0,2 0 0,-4 0 0,2 0 0,-2 0 0,-1 0 0,1 0 0,0 0 0,-1 0 0,1 0 0,-1 0 0,1 0 0,-1 0 0,1 0 0,0 0 0,-1 0 0,1 0 0,-1 0 0,1 0 0,-1 0 0,-1 0 0,0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0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24575,'8'0'0,"-2"0"0,1-4 0,-3 3 0,2-2 0,-2 3 0,0 0 0,-1 0 0,1 0 0,0 0 0,0 0 0,-1 0 0,1 0 0,0 0 0,0 0 0,-1 0 0,1 0 0,0 0 0,0 0 0,-1 0 0,-1 1 0,2 1 0,-2 2 0,1 0 0,0-1 0,0 1 0,-1 0 0,0 0 0,1-1 0,-1 1 0,0 0 0,2 0 0,-4-1 0,4 3 0,-4-2 0,2 2 0,0-2 0,-2 0 0,2-1 0,-2 1 0,0 0 0,1 0 0,0-1 0,1 1 0,-2 0 0,0-1 0,0 1 0,0 0 0,0-1 0,0 1 0,0 0 0,-2 0 0,-2 0 0,0-1 0,-2 3 0,0-1 0,-1 3 0,1-4 0,-2 4 0,2-4 0,0 4 0,-2-3 0,3 0 0,-2-1 0,2 0 0,-1 0 0,3 0 0,-1-2 0,0 1 0,1-1 0,-1 1 0,0 0 0,1-3 0,-1 2 0,0-2 0,11 0 0,-3 0 0,9 0 0,-5 0 0,1 0 0,1 0 0,-1 0 0,2 0 0,-3 0 0,1 0 0,-3 0 0,2 0 0,-4 0 0,2 0 0,-3 0 0,1 0 0,0 0 0,0 0 0,-1 0 0,1 0 0,0 0 0,-1 0 0,1 0 0,-1 0 0,1 0 0,-2 0 0,-1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3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24575,'0'7'0,"0"-1"0,0 4 0,0-3 0,0 4 0,0-3 0,0 0 0,0-1 0,0 0 0,0-2 0,0 2 0,0 0 0,0-1 0,0 0 0,0 0 0,0-2 0,0 2 0,0-3 0,0 1 0,0 0 0,0 0 0,0-1 0,0 1 0,0 0 0,0-1 0,0 1 0,0 0 0,0-1 0,0 1 0,0 0 0,1-1 0,0 1 0,0-1 0,-1 1 0,0 0 0,0-1 0,0 1 0,0-3 0,0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5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24575,'10'0'0,"0"0"0,-2 0 0,-2 0 0,0 0 0,-2 0 0,-1 0 0,1 0 0,0 0 0,-1 0 0,1 0 0,0 0 0,0 0 0,-1 2 0,1 0 0,0 2 0,-2 0 0,1-1 0,-2 1 0,2 0 0,-2 0 0,0-1 0,-1 1 0,0 0 0,0-1 0,0 1 0,0 0 0,0 0 0,0-1 0,0 3 0,0-2 0,0 2 0,0-2 0,0 0 0,0-1 0,0 1 0,0 0 0,0 0 0,0-1 0,0 1 0,0 0 0,0-1 0,-1 1 0,-2 0 0,0-1 0,-3 1 0,2 0 0,-2 0 0,2 0 0,-2 0 0,2 0 0,-4 0 0,4-1 0,-2 1 0,3 0 0,-3 0 0,2-2 0,-2 2 0,2-2 0,0 1 0,1 0 0,0 0 0,0-3 0,1 2 0,2-2 0,6-2 0,1 1 0,8-1 0,-4 0 0,3 2 0,-3-4 0,2 2 0,-2-1 0,1-1 0,-2 4 0,-1-4 0,-1 4 0,0-2 0,-1 0 0,-2 2 0,-1-2 0,2 2 0,-2-2 0,2 2 0,-2-2 0,-1 2 0,1 0 0,0 0 0,-1 0 0,-1-1 0,0 1 0,-2-2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8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24575,'10'0'0,"-1"0"0,1 0 0,1 0 0,-2 0 0,1 0 0,-1 0 0,-1 0 0,-2 0 0,2-1 0,-4 0 0,4-1 0,-4 2 0,2 0 0,-2 0 0,0 0 0,-1 0 0,1 0 0,0 0 0,0-1 0,-1 0 0,1 0 0,0 1 0,-1 0 0,1 0 0,0 0 0,-1 0 0,1 0 0,-2 0 0,-1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31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24575,'10'0'0,"0"0"0,-2 0 0,-1 0 0,0 0 0,-2 0 0,2 0 0,-2 0 0,2 0 0,0 0 0,-1 0 0,0 0 0,0 2 0,0 0 0,0 2 0,0 0 0,0 0 0,-2 0 0,2 0 0,-3-2 0,1 1 0,0-1 0,0 0 0,-2 2 0,-1-2 0,1 2 0,-2-1 0,2 1 0,-2 0 0,0-1 0,0 1 0,0 0 0,0-1 0,0 1 0,0 0 0,0-1 0,0 1 0,-2 0 0,0-1 0,-1 1 0,-3 0 0,2 0 0,-2 0 0,0 0 0,2-2 0,-4 2 0,4-4 0,-2 2 0,0 0 0,2-2 0,-2 2 0,3-2 0,-1 0 0,0 0 0,1 0 0,-1 0 0,4 0 0,6 0 0,1 2 0,5 0 0,-2 2 0,-1 1 0,2-1 0,-3 0 0,1 0 0,-3 0 0,2 0 0,-4 0 0,2 0 0,-3 0 0,1 0 0,-2-1 0,1 1 0,-2 0 0,2 0 0,-2-1 0,0 1 0,1 0 0,-2 0 0,2-1 0,-2 1 0,2 0 0,-2-1 0,2 1 0,-2 2 0,0-2 0,0 2 0,0-2 0,0-1 0,0 1 0,0 0 0,0 0 0,0-1 0,0 1 0,0 0 0,-2-1 0,0-1 0,-1 1 0,-1-2 0,0 2 0,0-2 0,1 2 0,-3-3 0,2 4 0,-2-4 0,2 2 0,0-1 0,1 0 0,-3 0 0,1-1 0,0 0 0,1 2 0,0-1 0,0 0 0,-1-1 0,0 0 0,0 0 0,1 0 0,0 0 0,1 0 0,-1 0 0,0 0 0,1 0 0,-1 0 0,0 0 0,1 0 0,-1 0 0,1 0 0,1 0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3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3 24575,'-5'0'0,"0"0"0,1 0 0,0 0 0,1 0 0,-2 0 0,2 0 0,-2 0 0,1 0 0,0 0 0,-1 0 0,0 0 0,2 0 0,-2 0 0,2 0 0,-2 0 0,3 0 0,-2 0 0,2 0 0,0 0 0,0 0 0,-1 0 0,0 0 0,0 0 0,0 0 0,0 0 0,1 0 0,-1 0 0,0 0 0,-2 0 0,3 0 0,-3 0 0,2 0 0,-1 0 0,1 0 0,0 0 0,-1 0 0,1 0 0,0 0 0,1 0 0,-1 0 0,0 0 0,0 0 0,0 0 0,1 0 0,-1-1 0,1 1 0,0-1 0,0 1 0,0 0 0,1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4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24575,'5'0'0,"1"0"0,-2 0 0,1 0 0,0 0 0,0 0 0,0 0 0,0 0 0,0 0 0,-1 0 0,1 0 0,-2 0 0,1 0 0,0 0 0,-2 0 0,2 0 0,-2 0 0,2 0 0,-1 0 0,0 0 0,0 0 0,1-1 0,-2 1 0,2-1 0,-2 1 0,0 0 0,1 0 0,-1 0 0,0 0 0,0 0 0,1 0 0,-1-1 0,0 1 0,0-1 0,1 1 0,-1 0 0,0 0 0,0 0 0,0 0 0,0-1 0,-1-1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6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4 24575,'-4'-2'0,"1"0"0,-1 2 0,1 0 0,-3 0 0,1 0 0,0 0 0,0 0 0,0 0 0,0 0 0,0 1 0,1 0 0,0 2 0,0-1 0,0 1 0,-1-1 0,2 1 0,-1-1 0,-1 1 0,2-1 0,-1 0 0,1 1 0,-1 0 0,2 0 0,0 0 0,-1 1 0,1-1 0,0 0 0,-1-1 0,2 2 0,-1-2 0,2 2 0,-2-1 0,1 0 0,0 0 0,0 1 0,1-1 0,-1 0 0,1-1 0,0 2 0,0-2 0,0 2 0,0-1 0,0 0 0,0 2 0,0-3 0,0 2 0,0-2 0,0 0 0,0 1 0,0-1 0,1-1 0,1 0 0,1-1 0,1 0 0,0 0 0,1 0 0,0 0 0,0 0 0,-1 0 0,1 0 0,-1 0 0,0 0 0,0-1 0,-1 0 0,0-2 0,1 1 0,-2 0 0,2-1 0,-2 1 0,1 0 0,-1 0 0,0-2 0,1 1 0,-1 0 0,0-1 0,0 2 0,0-3 0,-1 3 0,0-3 0,1 2 0,-1 0 0,1-1 0,-2 2 0,2-3 0,-1 2 0,1 1 0,-2 0 0,1 1 0,0-2 0,-1 1 0,1 0 0,-1 0 0,1-1 0,0 11 0,-1-5 0,0 11 0,0-7 0,0 3 0,0 0 0,0-1 0,0 3 0,0-2 0,0 2 0,0 0 0,0-2 0,0 2 0,0-2 0,0 1 0,0-1 0,0-2 0,0-1 0,0 1 0,0-3 0,0 2 0,0-3 0,-1 0 0,1 0 0,-1 0 0,1 1 0,0-3 0,0 2 0,0-2 0,0 0 0,0 1 0,0-1 0,0 0 0,0 0 0,0 1 0,0-1 0,0-1 0,0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9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24575,'0'5'0,"0"2"0,0 0 0,0 1 0,0-1 0,0 1 0,0-1 0,0-1 0,0 2 0,0-2 0,0 2 0,0-3 0,0 2 0,0-1 0,0 0 0,0 0 0,1-2 0,-1 1 0,1-2 0,-1 1 0,0 0 0,0-1 0,1 0 0,-1 0 0,1 1 0,-1-2 0,0 2 0,0-2 0,0 0 0,0 1 0,0-1 0,1 0 0,-1 0 0,1 1 0,-1-1 0,0 0 0,0 0 0,0 1 0,0-1 0,0 0 0,0 0 0,0 1 0,1-2 0,1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10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24575,'8'0'0,"-1"0"0,-3 0 0,3 0 0,-3 0 0,1 0 0,-3 0 0,0 0 0,0 0 0,1 0 0,-1 0 0,0 0 0,-1 0 0,0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12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24575,'5'-1'0,"1"-2"0,-1 3 0,0-2 0,3 2 0,-1-4 0,2 3 0,-1-1 0,0 2 0,0 0 0,1 0 0,-2 0 0,-1 0 0,-1 0 0,0 0 0,-1 0 0,-1 0 0,0 0 0,-1 0 0,0 1 0,1 0 0,-2 2 0,0 0 0,-1 0 0,0 3 0,0-2 0,0 3 0,0-1 0,0-1 0,-3 3 0,2-1 0,-5 1 0,2-1 0,0 0 0,-1-2 0,0 1 0,1-1 0,0 0 0,1-2 0,1 0 0,0-2 0,-1 0 0,1-1 0,0 0 0,0 0 0,8 0 0,-1 0 0,7 0 0,-3 1 0,-1 1 0,0 1 0,-1-1 0,1 2 0,-3-1 0,2 2 0,-2-1 0,-1 1 0,-1 0 0,0 0 0,0 1 0,-1 0 0,0 0 0,-1 1 0,-1-2 0,0 2 0,0-2 0,0 1 0,0-2 0,0 3 0,0-4 0,0 1 0,-1 1 0,-2-2 0,0 0 0,-1 0 0,0-1 0,-1 1 0,-2-2 0,2 0 0,-3-1 0,1 0 0,0 0 0,-1 0 0,1 0 0,1 0 0,-2 0 0,2 0 0,0 0 0,1 0 0,0 0 0,0 0 0,1 0 0,-1 0 0,3 0 0,-1-1 0,1 1 0,2-1 0,-1 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29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 0 24575,'-5'0'0,"0"0"0,2 0 0,-1 0 0,0 0 0,1 0 0,-1 0 0,0 0 0,1 0 0,-1 0 0,0 0 0,1 0 0,-1 0 0,0 0 0,1 0 0,-1 0 0,0 0 0,0 0 0,1 0 0,-1 0 0,1 0 0,-1 0 0,0 0 0,1 0 0,-1 0 0,1 0 0,-1 0 0,1 0 0,-1 0 0,1 0 0,-1 0 0,1 2 0,-1-2 0,0 2 0,2 0 0,-1-2 0,1 2 0,-1-1 0,-1 0 0,0 2 0,1-3 0,-1 3 0,1-2 0,1 2 0,-2-3 0,4 4 0,-3-4 0,2 3 0,-2-2 0,3 2 0,-2-1 0,0 1 0,2 1 0,-3 0 0,2-1 0,-1 1 0,1 0 0,1 0 0,-2-1 0,2 1 0,-2 0 0,2-1 0,-2 1 0,2 0 0,0 0 0,0-1 0,0 1 0,0 0 0,0-1 0,-1 1 0,0 0 0,-1 0 0,2-1 0,0 1 0,0 0 0,0-1 0,0 1 0,0 0 0,0 0 0,0-1 0,0 1 0,0 0 0,0 0 0,0-1 0,0 1 0,0 0 0,0-1 0,0 1 0,0 0 0,0 0 0,0-1 0,0 1 0,0 0 0,0 0 0,0-1 0,0 1 0,0 0 0,0-1 0,2 1 0,-2 0 0,2-1 0,0-1 0,-2 2 0,2-2 0,-1 0 0,0 1 0,2-2 0,-2 2 0,2-3 0,-3 4 0,4-4 0,-4 3 0,3-1 0,-1 2 0,2 0 0,-1-1 0,1-1 0,-2 1 0,1-2 0,-1 0 0,2-1 0,-1 0 0,1 2 0,-1-2 0,1 2 0,0-2 0,0 0 0,-1 0 0,3 0 0,-2 0 0,4 0 0,-1 0 0,-1 0 0,2 0 0,-4 0 0,4 0 0,-2 0 0,0 0 0,0 0 0,0 0 0,-2 0 0,2 0 0,-2 0 0,-1 0 0,1 0 0,0 0 0,-1 0 0,1 0 0,0-2 0,0 2 0,-1-3 0,1 1 0,0 0 0,0-2 0,-1 2 0,1 0 0,0-1 0,0 2 0,-1-2 0,0 1 0,0-2 0,-1 2 0,2-1 0,-2 1 0,1-2 0,-1 0 0,2 0 0,-2 1 0,1-1 0,-1 0 0,0 0 0,2 1 0,-4-1 0,4 0 0,-2 1 0,0-1 0,-1 0 0,1 0 0,-2 1 0,2-1 0,0 2 0,-2-1 0,2 0 0,-2 0 0,0-1 0,0 0 0,0 0 0,0 1 0,0-1 0,0 0 0,0 1 0,0-1 0,0 0 0,0 0 0,0-1 0,0 0 0,0-1 0,0 3 0,0-1 0,0 0 0,-2 1 0,2-1 0,-4 0 0,2 2 0,-2-1 0,2 1 0,-1-2 0,1 2 0,-2-1 0,2 0 0,-1 0 0,1 1 0,-2-2 0,2 2 0,-1-1 0,1-1 0,-2 0 0,0 1 0,2-1 0,-1 2 0,3-1 0,-4 2 0,2 0 0,0-1 0,-1 2 0,1-2 0,-1 2 0,1 0 0,0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2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24575,'0'8'0,"0"2"0,0-6 0,0 4 0,0-4 0,0 4 0,0-4 0,0 4 0,0-2 0,0 0 0,0 2 0,0-4 0,0 2 0,0-2 0,0-1 0,0 1 0,0 0 0,0 0 0,0-1 0,0 1 0,0 0 0,0 0 0,0-1 0,0 1 0,0 0 0,0 0 0,0-1 0,0 1 0,0 0 0,0-1 0,0 1 0,0 0 0,0-1 0,0 1 0,0 0 0,2-1 0,-2 1 0,2-1 0,-2 1 0,0-1 0,0 1 0,0-2 0,0-1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5.3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24575,'8'0'0,"2"0"0,-6 0 0,4 0 0,-4 0 0,2 0 0,-1 0 0,0 0 0,0 0 0,-1 0 0,0 0 0,0 0 0,-1 0 0,1 0 0,0 0 0,0 0 0,-1 0 0,1 0 0,0 0 0,-1 0 0,-1 0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1:39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24575,'7'0'0,"-1"0"0,-1 0 0,-1-4 0,0 4 0,2-4 0,-2 4 0,2 0 0,-2 0 0,-1 0 0,1 0 0,0 0 0,0 0 0,-1 0 0,1 0 0,0 0 0,0 0 0,-1 0 0,1 0 0,0 0 0,-1 0 0,-1 1 0,0 1 0,-1 0 0,0 2 0,0-2 0,-1 1 0,0 1 0,0-1 0,0 1 0,0 0 0,0-1 0,0 1 0,0-1 0,0 1 0,0-1 0,-1-1 0,-1 1 0,-2-1 0,0 2 0,1 0 0,-1-1 0,2 1 0,-1-2 0,1 1 0,-1-1 0,-1 1 0,1-1 0,1 1 0,-2-2 0,2 2 0,-1-3 0,1 3 0,-1-2 0,1 2 0,-2-3 0,2 3 0,-1-2 0,4 0 0,1-1 0,2 0 0,2 0 0,-3 0 0,1 0 0,0 0 0,0 0 0,-1 0 0,1 0 0,0 0 0,0 0 0,-1 0 0,1 0 0,0 0 0,-1 0 0,1 0 0,0 0 0,-1 2 0,0 0 0,0 0 0,-3 1 0,4-2 0,-2 2 0,0-1 0,1 0 0,-3 1 0,4-1 0,-4 2 0,3-1 0,-2 1 0,0 0 0,1-2 0,-2 1 0,2-1 0,0 2 0,-2-1 0,2 1 0,-2 0 0,0-1 0,0 1 0,0 0 0,0-1 0,0 1 0,0-1 0,0 1 0,0-1 0,0 1 0,0 0 0,0-1 0,0 1 0,0-1 0,0 1 0,-2-2 0,0 1 0,-2-3 0,2 3 0,-1-2 0,1 0 0,0 1 0,-1-1 0,1 0 0,-2 1 0,1-2 0,-1 2 0,0-2 0,1 0 0,-1 0 0,0 0 0,1 0 0,-1 0 0,0 0 0,0 0 0,1 0 0,-1 0 0,0 0 0,1 0 0,-1 0 0,0 0 0,1 0 0,-1 0 0,0 0 0,1 0 0,-1 0 0,0 0 0,1 0 0,-1 0 0,2 0 0,1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06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24575,'0'7'0,"0"1"0,0 0 0,0 3 0,0-2 0,0 4 0,0-4 0,0 4 0,2-4 0,-1 1 0,0-1 0,1-1 0,-1 0 0,1-2 0,-2 0 0,0 0 0,0-2 0,1 2 0,0-2 0,0-1 0,-1 1 0,0 0 0,0-1 0,0 1 0,0-1 0,0 1 0,0-1 0,0 1 0,2-2 0,-2-1 0,2-1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09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24575,'8'0'0,"-1"0"0,-3 0 0,0 0 0,-1 0 0,1 0 0,0 0 0,0 0 0,-1 0 0,3 0 0,-2 0 0,2 0 0,-2 0 0,0 0 0,-1 0 0,1 0 0,0 0 0,0 0 0,-1 0 0,1 0 0,0 0 0,0 0 0,-1 2 0,1 0 0,0 2 0,-1-1 0,1 1 0,0 0 0,-1-1 0,-1 1 0,2-2 0,-4 1 0,3-1 0,-2 2 0,2 0 0,-2-1 0,0 1 0,-1 0 0,0-1 0,0 1 0,0 0 0,0-1 0,0 1 0,0 1 0,0-1 0,0 2 0,0-3 0,0 1 0,0 0 0,0 0 0,0-1 0,0 1 0,0 0 0,-1-1 0,-1 1 0,-2 0 0,0 0 0,0-1 0,1-1 0,-1 2 0,0-2 0,0 0 0,1 1 0,-1-1 0,0 0 0,0 0 0,1 0 0,-1 0 0,-2 0 0,2 1 0,-2-2 0,2 2 0,1-3 0,-1 4 0,0-4 0,0 3 0,1-2 0,-1 1 0,2-1 0,-1 0 0,4 0 0,1-1 0,4 0 0,4 0 0,-1 0 0,2 0 0,-1 0 0,2 0 0,1 0 0,-1 0 0,1 0 0,-4 0 0,1 0 0,-1 0 0,-1 0 0,-2 0 0,0 0 0,0 0 0,-2 0 0,2 0 0,-2 0 0,-1 0 0,1 0 0,0 0 0,-1 0 0,1 0 0,-1 0 0,1 0 0,-1 0 0,1 0 0,-1 0 0,1 0 0,-3 0 0,1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3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24575,'0'10'0,"0"-2"0,0-1 0,0 0 0,0 1 0,0-2 0,0 2 0,0-2 0,0 3 0,0-1 0,0 0 0,0 0 0,0-1 0,0 1 0,0-4 0,0 4 0,0-4 0,0 2 0,0-3 0,0 1 0,0 2 0,2-2 0,-1 2 0,0-2 0,-1-1 0,0 1 0,0 0 0,0 0 0,0-1 0,0 1 0,0-1 0,2-1 0,-2 1 0,2-1 0,-2 2 0,0-1 0,0 1 0,0-1 0,0 1 0,0-1 0,0-1 0,0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4.7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 0 24575,'-8'0'0,"0"0"0,3 0 0,0 0 0,0 0 0,-1 0 0,2 0 0,-4 0 0,3 0 0,0 0 0,1 0 0,0 0 0,0 0 0,1 0 0,-1 0 0,0 0 0,1 0 0,-1 0 0,0 0 0,1 0 0,-1 0 0,1 0 0,-1 0 0,1 0 0,1 0 0,0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17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24575,'8'0'0,"1"0"0,-1 0 0,3-2 0,-2 2 0,1-4 0,-1 3 0,-1-2 0,0 2 0,0-1 0,-1 2 0,-2 0 0,-1 0 0,2 0 0,-2 0 0,2 0 0,-2 0 0,-1 0 0,1 0 0,0 0 0,-2 2 0,-1 0 0,1 2 0,-2-1 0,2 1 0,-2 0 0,0 0 0,2-1 0,-2 1 0,2 0 0,-2 0 0,0-1 0,0 1 0,0 0 0,0 0 0,0 1 0,0 0 0,0 0 0,0-1 0,0 0 0,0 0 0,0-1 0,0 3 0,0-2 0,-2 2 0,0-2 0,-2 0 0,-2 0 0,2-1 0,-2 3 0,0-1 0,2 1 0,-4 0 0,4-2 0,-4 2 0,4-2 0,-4 0 0,4-1 0,-2 1 0,2 0 0,-3 2 0,2-2 0,-2 0 0,3-3 0,1 1 0,-1 0 0,0 0 0,1 0 0,1-1 0,-2 0 0,2 0 0,2-1 0,4 0 0,3 0 0,2 0 0,0 0 0,-1 0 0,0 0 0,1 0 0,-1 0 0,0 0 0,1 0 0,-3 0 0,2 0 0,-4 0 0,2 0 0,-1 0 0,0 0 0,0 0 0,-1-1 0,0 0 0,0 0 0,-1 1 0,1 0 0,0 0 0,0 0 0,-1 0 0,1 0 0,0 0 0,-1 0 0,1 0 0,0 0 0,-1-2 0,1 1 0,0 0 0,0 1 0,-1 0 0,1 0 0,0 0 0,-1 0 0,1 0 0,0 0 0,-3-2 0,1 2 0,-2-2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22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 24575,'5'0'0,"3"0"0,-4 0 0,2 0 0,-3 0 0,1 0 0,0 0 0,0 0 0,-1 0 0,1 0 0,0 0 0,0 0 0,-1 0 0,1 0 0,0 0 0,-1 0 0,1 0 0,-1 0 0,1 0 0,0 0 0,-1 0 0,1 0 0,0 0 0,-1 0 0,1 0 0,0 0 0,-1 0 0,1 0 0,0 0 0,-1 0 0,1 0 0,0 0 0,-1 0 0,1 0 0,0 0 0,0 0 0,-1 0 0,1 0 0,-1 0 0,1 0 0,0 0 0,-1 0 0,1 0 0,-1 0 0,1 0 0,-1 0 0,-1-2 0,1 2 0,-1-2 0,2 2 0,-1-1 0,1 0 0,0 0 0,-1-1 0,1 2 0,-1-2 0,1 1 0,-1 0 0,1 0 0,-2-1 0,1 2 0,-1-2 0,1 2 0,-1 0 0,0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25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12 24575,'6'-2'0,"-1"2"0,1-2 0,-2 0 0,2 2 0,-2-2 0,-1 1 0,1 0 0,0 0 0,0 1 0,-1 0 0,1 0 0,0 0 0,0 0 0,-1 0 0,1 0 0,-1 0 0,1 0 0,0 0 0,-1 0 0,1 0 0,-2 1 0,-1 1 0,1 0 0,-2 1 0,2-1 0,0 2 0,-2-1 0,2 1 0,-2 0 0,0-1 0,0 1 0,0-1 0,0 1 0,0-1 0,0 1 0,0-1 0,0 1 0,0-1 0,0 1 0,0 0 0,0-1 0,0 1 0,0-1 0,0 1 0,0 0 0,0-1 0,0 1 0,0-1 0,-2-1 0,1 2 0,-2-2 0,1 2 0,-2-2 0,2 1 0,-1-1 0,1 0 0,0 1 0,-1-1 0,1 0 0,-2 2 0,0-4 0,0 4 0,1-2 0,-1 0 0,0 1 0,0-3 0,1 4 0,-1-4 0,0 4 0,0-2 0,1 0 0,-1 1 0,0-3 0,1 2 0,-1-2 0,4 0 0,4 0 0,0 0 0,3-2 0,-1 2 0,-2-2 0,2 2 0,-3-2 0,3 2 0,-2-2 0,2 2 0,-2 0 0,0 0 0,-1 0 0,1 0 0,0 0 0,0 0 0,-1 0 0,1 0 0,0 0 0,0 0 0,-1 0 0,1 0 0,0 0 0,-1 0 0,1 2 0,-2 0 0,1 0 0,-2 1 0,0-1 0,-1 2 0,0-1 0,0 1 0,0-1 0,0 1 0,0-1 0,0 1 0,0 0 0,0-1 0,0 1 0,0 0 0,0-1 0,0 1 0,0 0 0,0-1 0,0 1 0,-1 0 0,0-1 0,-2-1 0,1 2 0,-2-2 0,0 0 0,2 1 0,-1-1 0,1 0 0,-2 2 0,0-2 0,1 0 0,-1-1 0,2 1 0,-1-2 0,1 4 0,-2-4 0,0 2 0,2-1 0,-1 0 0,1 0 0,-2-1 0,0 0 0,1 0 0,-1 0 0,1 0 0,-1 0 0,0 0 0,1 0 0,-1 0 0,0 0 0,1 0 0,-1 0 0,0 0 0,0 0 0,1 0 0,-1 0 0,1 0 0,-1 0 0,1 0 0,-1 0 0,1 0 0,1 0 0,0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2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24575,'0'6'0,"0"-1"0,0-1 0,0 0 0,0 1 0,0 0 0,0 2 0,0 0 0,2 1 0,-1 0 0,2-1 0,-2 0 0,0-2 0,-1 0 0,2-1 0,-2 0 0,2 0 0,-2-1 0,0 1 0,2 0 0,-2-1 0,2 1 0,-2 0 0,0-1 0,0 1 0,0-1 0,0 1 0,0 0 0,0-1 0,1-1 0,0 2 0,0-2 0,-1 1 0,0 1 0,0-1 0,0 0 0,0 1 0,0-1 0,0-1 0,0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5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48 24575,'4'-6'0,"1"1"0,2 1 0,1 0 0,0 0 0,-2 0 0,2 0 0,-1 2 0,-1-2 0,2 4 0,-4-2 0,4 0 0,-4 2 0,4-4 0,-4 4 0,2-2 0,-1 2 0,0 0 0,3 0 0,-4 0 0,2 0 0,-3 0 0,1 0 0,0 0 0,0 0 0,-1 0 0,1 0 0,0 0 0,-1 1 0,0 1 0,0 2 0,-3 0 0,4 0 0,-4-1 0,3 1 0,-2 0 0,0 0 0,1-1 0,-1 1 0,0 2 0,1-2 0,-2 2 0,2-2 0,-2-1 0,0 1 0,0 0 0,0 0 0,0-1 0,0 1 0,0 0 0,0 0 0,0-1 0,0 1 0,0 0 0,-2-1 0,0 1 0,-1 0 0,-1-2 0,0 1 0,0-1 0,1 0 0,-1 2 0,0-2 0,1 0 0,-1 1 0,0-1 0,1 0 0,-1 1 0,0-2 0,2 2 0,-1-3 0,1 2 0,-2 0 0,0-2 0,1 2 0,2-2 0,5 0 0,0 0 0,5 0 0,-4 0 0,3 0 0,-4 0 0,4 0 0,-4 0 0,2 0 0,-3 0 0,1 0 0,0 0 0,0 1 0,-1 2 0,1-1 0,0 1 0,0-1 0,-1 2 0,1 0 0,0-2 0,0 1 0,-2-1 0,-1 2 0,1 0 0,-2-1 0,2 1 0,-2 0 0,0 0 0,0-1 0,0 1 0,0 0 0,0-1 0,0 1 0,0 0 0,0 0 0,0-1 0,0 1 0,0 0 0,0-1 0,0 1 0,-2 0 0,0-2 0,-1 1 0,-1-3 0,0 2 0,1-2 0,-1 0 0,0 0 0,0 0 0,1 0 0,-3 0 0,2 0 0,-2 0 0,2 0 0,0 0 0,1 0 0,-1 0 0,0 0 0,0 0 0,1 0 0,-1 0 0,0 0 0,0 0 0,1 0 0,-1 0 0,0 0 0,0 0 0,1 0 0,-1 0 0,0 0 0,1 0 0,-1 0 0,0 0 0,0 0 0,1 0 0,-1 0 0,0-2 0,1 2 0,1-2 0,0 2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8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24575,'7'-2'0,"1"0"0,0 2 0,1 0 0,-1 0 0,0 0 0,-2 0 0,2 0 0,-4 0 0,4 0 0,-4 0 0,4 2 0,-3-2 0,0 2 0,-1 0 0,0-2 0,2 2 0,-2-2 0,2 2 0,-3-2 0,1 2 0,0-1 0,2 0 0,-2 0 0,2 1 0,-3-1 0,1 0 0,0-1 0,2 2 0,-2-1 0,2 0 0,-3-1 0,1 0 0,0 0 0,0 0 0,-1 0 0,1 0 0,0 0 0,0 0 0,-1 0 0,1 0 0,-1 0 0,1 0 0,-1 0 0,1 0 0,-1 0 0,1 0 0,-1 0 0,-1 0 0,0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39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24575,'7'0'0,"-1"0"0,4 0 0,-5 0 0,7 0 0,-5 0 0,4 0 0,-3 0 0,0 0 0,1 0 0,-3 0 0,2 0 0,-4 0 0,4 0 0,-4 0 0,2 0 0,-2 0 0,-1 0 0,1 0 0,0 0 0,-1 0 0,1 0 0,0 0 0,-1 0 0,1 0 0,-1 0 0,1 0 0,-2 0 0,-1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2:42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 24575,'7'0'0,"-1"0"0,0-1 0,0 0 0,-2 0 0,4 1 0,-4 0 0,2 0 0,-1 0 0,0-2 0,0 2 0,-1-2 0,0 2 0,0 0 0,-1 0 0,1 0 0,0 0 0,0 0 0,-1 0 0,1 0 0,0 0 0,0 0 0,-1 0 0,-1 1 0,2 0 0,-4 2 0,3-1 0,-1 2 0,0-1 0,2-1 0,-4 1 0,2-1 0,-2 2 0,0 0 0,1-1 0,0 1 0,0-1 0,-1 1 0,0 0 0,0-1 0,0 1 0,0 0 0,0 0 0,0-1 0,0 1 0,0 0 0,0 0 0,0-1 0,0 1 0,0 0 0,0 0 0,-1-1 0,-2 3 0,1-2 0,-1 2 0,1-2 0,-2 0 0,0 1 0,0 0 0,0 0 0,0-1 0,-1 0 0,0 0 0,0 0 0,1-1 0,0 1 0,-2 0 0,2 0 0,-2-2 0,3 2 0,-1-4 0,0 3 0,1-2 0,-1 0 0,2 1 0,-1-2 0,1 2 0,-2-2 0,2 2 0,2-2 0,6 2 0,0-2 0,2 0 0,23-2 0,-18 1 0,16-1 0,-23 2 0,0 0 0,-2 0 0,2 0 0,-2 0 0,-1 0 0,1 0 0,0 0 0,0 0 0,-1 0 0,1 0 0,0 0 0,-1 0 0,1 0 0,-1 0 0,1 0 0,0 0 0,-1 0 0,1 0 0,-1 0 0,1 0 0,-2-1 0,-1 0 0,-1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1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24575,'10'0'0,"-2"0"0,-1 0 0,-3 0 0,4 0 0,-4 0 0,4 0 0,-4 0 0,2 0 0,0 0 0,-2 0 0,2 0 0,-2 0 0,-1 0 0,3 0 0,-2 0 0,2 0 0,0 0 0,-2 0 0,2 0 0,0 0 0,-2 0 0,4 0 0,-4 0 0,2 0 0,0 0 0,-2 0 0,2 0 0,-3 0 0,1 0 0,0 0 0,0 0 0,-1 0 0,1 0 0,0 0 0,0 0 0,-1 0 0,1-2 0,0 2 0,-1-2 0,1 2 0,0 0 0,-1 0 0,1 0 0,0 0 0,-1 0 0,1 0 0,0 0 0,-1 0 0,1-1 0,0 0 0,-1-1 0,1 2 0,-1 0 0,1 0 0,0 0 0,-1 0 0,1 0 0,0 0 0,-1 0 0,1 0 0,0 0 0,-1 0 0,1 0 0,-1 0 0,1 0 0,-1 0 0,1 0 0,-1 0 0,1 0 0,-1 0 0,1 0 0,-1 0 0,1 0 0,-2-1 0,1 1 0,-3-2 0,2 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4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24575,'8'0'0,"-2"0"0,2 0 0,-2 0 0,0 0 0,2 0 0,-2 0 0,1 0 0,0 0 0,0 0 0,1 0 0,0 0 0,-2 0 0,2 0 0,-3 0 0,0 0 0,-1 0 0,0 1 0,0 2 0,-1-1 0,1 1 0,0-3 0,-2 4 0,1-2 0,-3 1 0,2 1 0,-2-1 0,2-1 0,-2 2 0,2-2 0,-2 1 0,0 1 0,0 0 0,0-1 0,0 1 0,0-1 0,-2-1 0,-2 2 0,0-2 0,-2 0 0,2 2 0,1-2 0,-3 2 0,2-2 0,-2 1 0,2-2 0,-2 2 0,2-1 0,-2 1 0,3 0 0,-1-3 0,0 3 0,1-2 0,2 0 0,7-1 0,-1 0 0,7 0 0,-6 0 0,1 0 0,0 0 0,0 0 0,-1 2 0,2 0 0,-2 2 0,0-1 0,0 0 0,-2-1 0,-1 2 0,1 0 0,0-2 0,0 1 0,-1-1 0,1 2 0,-2 0 0,1-1 0,-2 1 0,0 0 0,-1-1 0,0 1 0,0 0 0,0 0 0,0-1 0,0 1 0,0 0 0,0 0 0,0-1 0,0 1 0,0 2 0,0-2 0,-1 2 0,-1 0 0,-4-2 0,1 2 0,-3-2 0,4 0 0,-2 0 0,1 0 0,-2 0 0,1-2 0,-2 0 0,2-2 0,0 0 0,-2 0 0,2 0 0,-1 0 0,0 0 0,2 0 0,0 0 0,1 0 0,-2 0 0,2 0 0,-2 0 0,2 0 0,1 0 0,-1 0 0,0 0 0,0 0 0,1-2 0,-3 0 0,2 0 0,-2-2 0,2 2 0,0 0 0,1-1 0,-1 2 0,2-2 0,-1 3 0,2-4 0,0 4 0,1-1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7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24575,'0'10'0,"0"2"0,0-3 0,0 4 0,0-2 0,0 1 0,0-2 0,0 1 0,0-2 0,0 1 0,0 1 0,0-4 0,0 3 0,0-4 0,2 1 0,-2-2 0,2-1 0,-2 0 0,1 0 0,0-1 0,0-1 0,-1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29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24575,'7'-4'0,"-1"-3"0,2 6 0,-1-2 0,1 1 0,-2 1 0,2-1 0,-2 2 0,1 0 0,-2 0 0,1 0 0,-2 0 0,2 0 0,-2 0 0,0 0 0,-1 0 0,1 0 0,0 0 0,0 0 0,-1 0 0,1 2 0,0 0 0,-1 2 0,0 0 0,-2-1 0,-1 1 0,2 0 0,-2-1 0,2 1 0,-2 0 0,0 0 0,0-1 0,0 1 0,0 0 0,0 0 0,0-1 0,0 1 0,0 0 0,0 0 0,0-1 0,0 1 0,0 2 0,-2-2 0,0 2 0,-4 0 0,2-2 0,-2 2 0,3-3 0,-3 3 0,2-1 0,-4 0 0,4-1 0,-4 2 0,1-1 0,1 0 0,-2 1 0,4-1 0,-2 0 0,1 1 0,0-2 0,0 2 0,1-2 0,0 0 0,0-1 0,2 1 0,-1 0 0,3 0 0,-4-2 0,4 1 0,0-3 0,4 2 0,4-2 0,3 0 0,3-2 0,0 1 0,-1-3 0,1 2 0,0-1 0,-1-1 0,1 4 0,-3-2 0,0 2 0,-3-2 0,-2 1 0,0-1 0,0 2 0,-2 0 0,2 0 0,-2 0 0,-1 0 0,1 0 0,-2 0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3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0 24575,'-5'0'0,"-1"0"0,1 0 0,0 0 0,0 0 0,-1 0 0,2 0 0,-2 0 0,2 0 0,0 0 0,1 0 0,-3 0 0,2 0 0,-2 0 0,2 0 0,0 0 0,1 0 0,-1 0 0,0 0 0,1 0 0,-1 0 0,0 0 0,1 0 0,-1 0 0,0 0 0,1 0 0,-1 0 0,0 0 0,1 0 0,-1 0 0,1 0 0,-1 0 0,1 0 0,-1 0 0,1 0 0,-1 0 0,1 0 0,-1 0 0,2 0 0,1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5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4 24575,'-5'0'0,"-2"0"0,1 0 0,-2 0 0,0 0 0,2 0 0,1 0 0,1 0 0,0 0 0,1 0 0,-1 0 0,1 0 0,-1 0 0,1 0 0,-1 0 0,0 0 0,1 0 0,-1 0 0,0 0 0,1 0 0,-1 0 0,1 0 0,-1 0 0,1 0 0,1-1 0,0 0 0,2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3:37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20 24575,'7'-2'0,"1"-1"0,0 1 0,1-1 0,-1 0 0,0 2 0,1-1 0,-3 1 0,2 0 0,-4 0 0,2 1 0,-3 0 0,1 0 0,2 0 0,-2 0 0,2 0 0,-2 0 0,-1 0 0,1 0 0,0 0 0,0 0 0,-2 1 0,1 0 0,-3 2 0,4-1 0,-2 2 0,0-1 0,-1 1 0,-1 0 0,0-1 0,0 1 0,0 0 0,0 0 0,0-1 0,0 1 0,0 0 0,0-1 0,0 1 0,0 0 0,0 0 0,0-1 0,-1 1 0,-1 0 0,-2 0 0,2 1 0,-2 0 0,2 0 0,-1-1 0,-1 0 0,0 0 0,0-2 0,1 1 0,-1-1 0,0 0 0,0 2 0,-1-2 0,0 0 0,0 1 0,1 0 0,-2-1 0,2 1 0,-2-3 0,2 2 0,1-2 0,-1 0 0,0 0 0,4 0 0,4 0 0,0 0 0,6 0 0,-4 0 0,0 0 0,2 0 0,-2 0 0,1 0 0,-1 0 0,-1 0 0,0 0 0,0 0 0,-1 2 0,0 0 0,-2 1 0,1 1 0,-2 0 0,0-1 0,-1 1 0,0 0 0,0 0 0,0-1 0,0 1 0,0 0 0,0 0 0,0-1 0,0 1 0,0 0 0,0 0 0,0-1 0,0 1 0,0 0 0,0-1 0,-1 1 0,-1 0 0,0-1 0,-1-1 0,2 2 0,-2-4 0,1 2 0,0-1 0,-2 0 0,2 0 0,-1-1 0,-1 0 0,1 0 0,-1 0 0,0 0 0,1 0 0,-1 0 0,0 0 0,1 0 0,-1 0 0,0 0 0,1 0 0,-1 0 0,0 0 0,1 0 0,-1 0 0,0 0 0,1-1 0,-1 0 0,0-2 0,1 1 0,-1-2 0,2 1 0,-1 1 0,2-2 0,-2 4 0,3-3 0,-4 2 0,4-2 0,-4 1 0,3-2 0,-2 0 0,0 2 0,3-1 0,-3 3 0,2-4 0,0 4 0,1-2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28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24575,'0'7'0,"0"3"0,0-3 0,0 4 0,0-1 0,0-1 0,0 2 0,0-1 0,0-1 0,2 4 0,1-4 0,-1 2 0,2-3 0,-4 1 0,4-1 0,-4-2 0,2 2 0,-2-4 0,2 2 0,-2-2 0,2-1 0,-2 1 0,0 0 0,0 0 0,2-1 0,-2 1 0,2-1 0,-2 1 0,0 0 0,0-2 0,0-1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0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24575,'5'0'0,"3"0"0,-4 0 0,2 0 0,-3 0 0,1 0 0,2 0 0,-2 0 0,2 0 0,-2 0 0,-1 0 0,1 0 0,0 0 0,0 0 0,-1 0 0,1 0 0,-1 0 0,1 0 0,-1 0 0,1 0 0,-2 0 0,-1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1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24575,'10'0'0,"0"0"0,-2 0 0,0-1 0,3 0 0,-2-1 0,-1 2 0,0 0 0,-1 0 0,-1 0 0,0 0 0,-3 0 0,3 0 0,-2 0 0,2 0 0,-2 0 0,0 0 0,-1 0 0,-1 2 0,2 0 0,-4 2 0,4-1 0,-4 1 0,2 2 0,-1-2 0,0 4 0,0-2 0,-1 0 0,0 2 0,0-1 0,0 1 0,0-2 0,0 2 0,0-2 0,0 0 0,0 2 0,0-4 0,0 2 0,0-2 0,0 2 0,0-2 0,0 2 0,-2 0 0,0-2 0,0 2 0,-1-3 0,1 1 0,-2 0 0,0 0 0,2-1 0,-1 1 0,1 0 0,-2 0 0,0-1 0,0 1 0,2 0 0,-1 0 0,1-1 0,-2 1 0,1 0 0,1-1 0,-2-1 0,4 2 0,-2-2 0,4 0 0,4-1 0,6-1 0,5 0 0,3 0 0,0 0 0,0 0 0,-1 2 0,1-1 0,-3 3 0,0-3 0,-6 1 0,0-2 0,-5 1 0,2 0 0,-4 0 0,2-1 0,-3 0 0,0 0 0,-2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3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5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0 24575,'-7'0'0,"-1"0"0,0 0 0,2 0 0,-4 0 0,3 0 0,-4 0 0,3 0 0,0 0 0,-1 0 0,3 0 0,0 0 0,2 0 0,1 0 0,-1 0 0,0 0 0,1 0 0,-1 0 0,0 0 0,1 0 0,-1 0 0,1 0 0,-1 0 0,1 0 0,-2 0 0,1 0 0,-2 0 0,3 0 0,-1 0 0,0 0 0,1 0 0,-1 0 0,1 0 0,1 0 0,0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7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24575,'5'0'0,"1"0"0,-3 0 0,1 0 0,0 0 0,-1 0 0,1 0 0,0 0 0,-1 0 0,1 0 0,0 0 0,-1-1 0,1 1 0,-1-2 0,1 2 0,0 0 0,-1 0 0,1 0 0,0-2 0,-1 2 0,1-2 0,-1 2 0,1 0 0,-2 0 0,-1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39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 24575,'12'-1'0,"-1"-1"0,0-2 0,-1 3 0,-1-2 0,2 3 0,-3 0 0,0 0 0,1 0 0,-3 0 0,0 0 0,-3 0 0,1 0 0,0 0 0,0 0 0,-1 0 0,1 0 0,0 0 0,-2 1 0,0 1 0,-2 2 0,1-2 0,0 2 0,0-2 0,-1 1 0,0 1 0,0 0 0,0-1 0,0 1 0,0 0 0,0 0 0,-1-1 0,-2 3 0,0-2 0,-1 2 0,0 0 0,0-2 0,-2 2 0,2-2 0,-2 0 0,0 0 0,2 1 0,-2 0 0,2 1 0,0-3 0,1 1 0,-1 0 0,0 0 0,0-2 0,2 1 0,-1-1 0,1 0 0,0 2 0,-1-4 0,2 3 0,-2-2 0,4 0 0,2-1 0,1 0 0,3 0 0,0 0 0,-1 0 0,2 0 0,-4 0 0,4 0 0,-4 0 0,4 0 0,-4 0 0,2 0 0,-2 0 0,1 2 0,0 0 0,0 2 0,-1 0 0,0 0 0,-2-1 0,1 1 0,-2 0 0,0-1 0,-1 1 0,0 0 0,0 0 0,0 1 0,0 0 0,0 0 0,0-1 0,0 0 0,0 0 0,0-1 0,0 1 0,0 0 0,-3 0 0,0 0 0,-3 0 0,3-2 0,-3 1 0,2-1 0,-4 1 0,1 0 0,-1-2 0,0 2 0,0-2 0,-1 2 0,1-2 0,2 1 0,-2-2 0,2 0 0,-1 0 0,2 0 0,1 0 0,0 0 0,0 0 0,1 0 0,-1 0 0,0 0 0,1 0 0,-1 0 0,0 0 0,0 0 0,1 0 0,-1 0 0,2 0 0,1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3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24575,'0'5'0,"0"2"0,0 2 0,0-2 0,0 3 0,0-1 0,0 0 0,0-1 0,0 0 0,0-4 0,0 4 0,0-4 0,0 2 0,0-2 0,0 2 0,0-2 0,0 2 0,0-3 0,0 1 0,0 0 0,0 0 0,0-1 0,0 1 0,0 0 0,0-1 0,0 1 0,0-1 0,0 0 0,0-1 0,0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4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24575,'9'0'0,"0"0"0,-3 0 0,2 0 0,-1 0 0,0 0 0,-2 0 0,2 0 0,-2 0 0,2 0 0,-2 0 0,0 0 0,-1 0 0,0 0 0,0 0 0,-1 0 0,1 0 0,0 0 0,-1 0 0,1 0 0,0 0 0,-1 0 0,1 0 0,-1 0 0,1 0 0,-1 0 0,-1-3 0,0 2 0,-2-2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6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 24575,'8'0'0,"-3"0"0,3 0 0,-4 0 0,4 0 0,-2 0 0,0 0 0,0 0 0,-3 0 0,1 0 0,0 0 0,-2 1 0,-1 1 0,-1 2 0,2 0 0,-2-1 0,2 1 0,-2 0 0,0-1 0,0 1 0,0 0 0,0-1 0,0 1 0,0 0 0,0 0 0,0-1 0,0 1 0,0 0 0,-2 0 0,0-1 0,-1 1 0,1 0 0,-2 0 0,2-1 0,-2 1 0,2 0 0,-1-2 0,1 1 0,-2-2 0,2 2 0,-1-3 0,1 4 0,-2-2 0,0 0 0,2 1 0,-1-3 0,1 4 0,3-4 0,0 2 0,6-2 0,-1 0 0,5 0 0,-2 0 0,1 0 0,-1 0 0,-1 0 0,0 0 0,-1 0 0,-2 0 0,-1 0 0,0 1 0,0 1 0,-1 2 0,1 0 0,-2 0 0,0-1 0,0 3 0,-2-2 0,2 2 0,-2-2 0,0 2 0,0-2 0,0 4 0,0-2 0,0 0 0,0 0 0,-2 0 0,0-2 0,-2 2 0,-2-2 0,2-1 0,-4 2 0,4-2 0,-4 1 0,4 0 0,-4 0 0,0 0 0,2-1 0,-2-2 0,4-1 0,1 0 0,-1 0 0,0 0 0,1 0 0,-1 0 0,0 0 0,0 0 0,1 0 0,-1 0 0,0 0 0,1 0 0,-1 0 0,0 0 0,2 0 0,1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48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24575,'10'0'0,"2"0"0,-4 0 0,3 0 0,-3 0 0,1 0 0,-1 0 0,3 0 0,-3 0 0,3 0 0,-3 0 0,1 0 0,-1-2 0,-2 2 0,2-2 0,-4 2 0,2 0 0,-2-2 0,0 2 0,-1-2 0,1 2 0,0 0 0,-1 0 0,1 0 0,-1 0 0,1 0 0,-1 0 0,-1-1 0,1 0 0,-2 0 0,0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0.1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24575,'5'0'0,"0"0"0,1-2 0,0 2 0,3-2 0,-1 2 0,0 0 0,-2 0 0,2 0 0,-4 0 0,2 0 0,-2 0 0,0 0 0,-1 0 0,1 0 0,0 0 0,0 0 0,-2 1 0,-1 1 0,-1 2 0,0 0 0,0-1 0,0 1 0,0 0 0,0-1 0,0 1 0,0 0 0,0 0 0,0 1 0,0 0 0,0 0 0,0 1 0,0-1 0,0 2 0,0-2 0,0 0 0,0-1 0,0 2 0,0-2 0,0 2 0,0-2 0,-1-1 0,-2 3 0,1-2 0,-1 2 0,0 0 0,0-2 0,-1 2 0,0-2 0,2-1 0,-1 1 0,1 0 0,-2 0 0,-2 0 0,2-1 0,-2 1 0,2 0 0,-2 0 0,2 0 0,-2 0 0,3-1 0,-1 0 0,0-2 0,2 1 0,-1-2 0,9 2 0,-2-2 0,7-2 0,0 2 0,-2-2 0,4 2 0,-4-2 0,4 1 0,-4 0 0,4 1 0,-4 0 0,4 0 0,-4 0 0,1 0 0,-1 0 0,-1 0 0,-2 0 0,0 0 0,-2 0 0,-1 0 0,1 0 0,0 0 0,0 0 0,-2 0 0,-1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5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24575,'0'11'0,"0"-2"0,0-2 0,0 0 0,0 0 0,0 1 0,0 0 0,0-1 0,0 0 0,1-2 0,0 0 0,2 1 0,-2-2 0,1 4 0,-2-4 0,1 2 0,0 0 0,0-2 0,1 2 0,-1-2 0,0-1 0,-1 1 0,0 0 0,0 0 0,2-1 0,-2 1 0,2 0 0,-2 0 0,0-1 0,0 1 0,0 0 0,2 0 0,-2-1 0,2 1 0,-2 0 0,0-1 0,1 1 0,0 0 0,0-1 0,-1 1 0,0-1 0,0 1 0,0-1 0,0 1 0,0-1 0,2-1 0,-2 1 0,2-1 0,0 0 0,-2 0 0,1-2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4:57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 24575,'10'0'0,"4"0"0,-4 0 0,2 0 0,-1 0 0,-3 0 0,3 0 0,-5 0 0,2 0 0,-2 0 0,1 0 0,1 0 0,-4 0 0,4 0 0,-4 0 0,2 0 0,-3 1 0,1 1 0,0 0 0,0 2 0,-2-2 0,-1 1 0,1 1 0,-2 0 0,2-1 0,-2 1 0,0 0 0,0 0 0,0-1 0,0 1 0,0 2 0,0-2 0,0 2 0,0-2 0,0-1 0,0 3 0,0-2 0,0 2 0,0-2 0,0 0 0,0-1 0,0 1 0,-2 0 0,0 0 0,-1-1 0,-1 1 0,0-2 0,0 2 0,1-4 0,-1 3 0,0-2 0,-2 0 0,2 1 0,-2-2 0,3 2 0,-3-2 0,2 0 0,-2 0 0,2 0 0,0 0 0,1 0 0,-1 0 0,0 0 0,0 0 0,1 0 0,-1 0 0,15 0 0,-6 0 0,15 2 0,-11 1 0,1 1 0,-1 0 0,-1 0 0,0 0 0,-1 0 0,-2 0 0,1 0 0,-2 0 0,2 0 0,-2 0 0,0-1 0,-2 3 0,1-2 0,-3 2 0,2-2 0,-2 2 0,2-2 0,-2 2 0,2-3 0,-2 1 0,0 0 0,0-1 0,0 1 0,0 0 0,0-1 0,-2-1 0,0 2 0,-4-2 0,2 0 0,-2 2 0,3-4 0,-3 2 0,2-1 0,-2 0 0,0 0 0,2 1 0,-4-2 0,4 2 0,-4-2 0,4 0 0,-4 0 0,4 0 0,-4 0 0,2 0 0,-1 0 0,-1 0 0,2 0 0,0 0 0,-2 0 0,4 0 0,-4 0 0,2 0 0,0 0 0,-2-2 0,4 2 0,-2-4 0,0 4 0,2-3 0,-2 2 0,2-2 0,0 2 0,1 0 0,1-1 0,-1 2 0,2-2 0,0 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00.8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7 24575,'-8'0'0,"2"0"0,-1 0 0,0 0 0,-1 0 0,0 0 0,-1 0 0,-1 0 0,1 0 0,-4 0 0,4 0 0,-2 0 0,3 0 0,0 0 0,-1 0 0,3 0 0,0 0 0,3 0 0,-1 0 0,0 0 0,0 0 0,4 0 0,10 0 0,-2 0 0,11 0 0,-8 0 0,2 0 0,-1 0 0,1 0 0,-4 0 0,4 0 0,-5 0 0,1 0 0,-1 0 0,-4 0 0,4 0 0,-4 0 0,5 0 0,-4 0 0,2 0 0,-4 0 0,1 0 0,0 0 0,-1 0 0,1 0 0,-1 0 0,1 0 0,0 0 0,-1 0 0,1 0 0,-1 0 0,1 0 0,-1 0 0,1 0 0,-1 0 0,1-1 0,-1 0 0,1 0 0,0 1 0,-1 0 0,-1-2 0,0 2 0,-2-2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03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0 24575,'2'0'0,"1"0"0,6 0 0,-1 0 0,-4 0 0,2 0 0,0 0 0,-2 0 0,2 0 0,-3 0 0,1 0 0,0 0 0,0 0 0,-1 0 0,1 0 0,-2 2 0,1-2 0,-2 4 0,0-2 0,1 0 0,-2 1 0,2-1 0,-2 2 0,2 0 0,-2-1 0,2 1 0,0 0 0,-2-1 0,2 1 0,-2 0 0,0 0 0,0-1 0,0 1 0,0 0 0,0-1 0,0 1 0,0 0 0,0-1 0,0 1 0,0-1 0,0 1 0,0 0 0,0-1 0,-2 1 0,0 0 0,-2-1 0,0 1 0,2 0 0,-1-2 0,1 1 0,-2-1 0,-1 2 0,0 0 0,0 0 0,1-2 0,0 1 0,0-1 0,-1 2 0,0 0 0,-1-2 0,3 2 0,-1-4 0,0 3 0,1-1 0,-1 1 0,0 0 0,0-3 0,1 2 0,-1 0 0,0-2 0,2 3 0,-1-2 0,4 0 0,3-1 0,2 0 0,4 0 0,1-2 0,-2 2 0,4-4 0,-2 3 0,3-1 0,-3 0 0,2 2 0,-4-2 0,4 2 0,-4-2 0,2 2 0,-3-2 0,0 2 0,1 0 0,-3 0 0,2 0 0,-2 0 0,0 0 0,2 0 0,-4 0 0,2 0 0,-2 0 0,-1 0 0,1 0 0,0-2 0,0 2 0,-1-2 0,1 2 0,0 0 0,0 0 0,-1 0 0,-1 0 0,-1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0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24575,'0'6'0,"0"-1"0,0 1 0,0-2 0,0 5 0,0-4 0,0 5 0,0-6 0,0 4 0,0-2 0,0 0 0,0 2 0,0-4 0,0 4 0,0-4 0,0 4 0,0-4 0,0 2 0,0-2 0,0-1 0,0 1 0,0 0 0,0 0 0,0-1 0,0 1 0,0 0 0,0 0 0,0-1 0,0 1 0,0-2 0,0-1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2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24575,'8'0'0,"1"0"0,-2 0 0,1 0 0,0 0 0,-2 0 0,2 0 0,-2 0 0,1 0 0,0 0 0,-2 0 0,1 0 0,-3 0 0,1 0 0,0 0 0,-1 0 0,1 0 0,0 0 0,-2 0 0,-1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4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24575,'7'0'0,"-1"-4"0,2 1 0,-2-1 0,0 1 0,2 2 0,-4 0 0,4 1 0,-4 0 0,2 0 0,0 0 0,-2 0 0,2 0 0,-2 0 0,-1 0 0,1 0 0,0 0 0,0 0 0,-1 0 0,1 0 0,0 0 0,-2 1 0,1 0 0,-2 2 0,2-2 0,-3 2 0,4-1 0,-4 2 0,1-1 0,-1 1 0,0-1 0,0 1 0,0-1 0,0 1 0,0-1 0,0 1 0,0 0 0,0-1 0,0 1 0,0 0 0,0-1 0,-1 1 0,0 0 0,-2 0 0,1-1 0,-2 1 0,2 0 0,-1 0 0,1-2 0,0 1 0,-2-1 0,2 0 0,-1 1 0,-1-2 0,2 2 0,-2-2 0,2 2 0,-1-3 0,-1 2 0,4-2 0,5 0 0,2 0 0,5 0 0,-6 0 0,2 0 0,-2 0 0,3 0 0,-3 0 0,0 0 0,-1 0 0,0 2 0,0 0 0,-1 2 0,0-1 0,0 1 0,-1 0 0,1-1 0,-2 1 0,2 0 0,-4 0 0,2-1 0,-2 1 0,0 0 0,0-1 0,0 1 0,0 0 0,0-1 0,0 1 0,0-1 0,-2 1 0,0 0 0,-2-2 0,0 1 0,-1-1 0,0 0 0,0 2 0,1-4 0,0 4 0,0-4 0,1 2 0,-1-2 0,0 0 0,0 0 0,1 0 0,-1 0 0,0 0 0,1 0 0,-1 0 0,0 0 0,1 0 0,-1 0 0,0 0 0,1 0 0,-1 0 0,1 0 0,1 0 0,0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6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24575,'8'0'0,"8"0"0,-9 0 0,10 0 0,-8 0 0,2 0 0,-3 0 0,-2 0 0,2 0 0,-4 0 0,4 0 0,-4 0 0,2 0 0,-2 0 0,0 0 0,-1 0 0,1 0 0,0 0 0,-1 0 0,1 0 0,-1 0 0,1-1 0,-1 0 0,1 0 0,-1 1 0,1 0 0,-1 0 0,-1 0 0,0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17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24575,'9'0'0,"-2"0"0,-1 0 0,0 0 0,0 0 0,0 0 0,2 0 0,-4 0 0,2 0 0,-2 0 0,-1 0 0,1 0 0,0 0 0,-1 0 0,1 0 0,-1 0 0,1 0 0,-1 0 0,1 0 0,0 0 0,-1 0 0,1 0 0,-1 0 0,1 0 0,-1 0 0,-1 0 0,0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0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24575,'8'0'0,"-2"0"0,1-4 0,-3 3 0,2-2 0,-2 3 0,0 0 0,-1 0 0,1 0 0,0 0 0,0 0 0,-1 0 0,1 0 0,0 0 0,0 0 0,-1 0 0,1 0 0,0 0 0,0 0 0,-1 0 0,-1 1 0,2 1 0,-2 2 0,1 0 0,0-1 0,0 1 0,-1 0 0,0 0 0,1-1 0,-1 1 0,0 0 0,2 0 0,-4-1 0,4 3 0,-4-2 0,2 2 0,0-2 0,-2 0 0,2-1 0,-2 1 0,0 0 0,1 0 0,0-1 0,1 1 0,-2 0 0,0-1 0,0 1 0,0 0 0,0-1 0,0 1 0,0 0 0,-2 0 0,-2 0 0,0-1 0,-2 3 0,0-1 0,-1 3 0,1-4 0,-2 4 0,2-4 0,0 4 0,-2-3 0,3 0 0,-2-1 0,2 0 0,-1 0 0,3 0 0,-1-2 0,0 1 0,1-1 0,-1 1 0,0 0 0,1-3 0,-1 2 0,0-2 0,11 0 0,-3 0 0,9 0 0,-5 0 0,1 0 0,1 0 0,-1 0 0,2 0 0,-3 0 0,1 0 0,-3 0 0,2 0 0,-4 0 0,2 0 0,-3 0 0,1 0 0,0 0 0,0 0 0,-1 0 0,1 0 0,0 0 0,-1 0 0,1 0 0,-1 0 0,1 0 0,-2 0 0,-1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3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24575,'0'7'0,"0"-1"0,0 4 0,0-3 0,0 4 0,0-3 0,0 0 0,0-1 0,0 0 0,0-2 0,0 2 0,0 0 0,0-1 0,0 0 0,0 0 0,0-2 0,0 2 0,0-3 0,0 1 0,0 0 0,0 0 0,0-1 0,0 1 0,0 0 0,0-1 0,0 1 0,0 0 0,0-1 0,0 1 0,0 0 0,1-1 0,0 1 0,0-1 0,-1 1 0,0 0 0,0-1 0,0 1 0,0-3 0,0 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5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24575,'10'0'0,"0"0"0,-2 0 0,-2 0 0,0 0 0,-2 0 0,-1 0 0,1 0 0,0 0 0,-1 0 0,1 0 0,0 0 0,0 0 0,-1 2 0,1 0 0,0 2 0,-2 0 0,1-1 0,-2 1 0,2 0 0,-2 0 0,0-1 0,-1 1 0,0 0 0,0-1 0,0 1 0,0 0 0,0 0 0,0-1 0,0 3 0,0-2 0,0 2 0,0-2 0,0 0 0,0-1 0,0 1 0,0 0 0,0 0 0,0-1 0,0 1 0,0 0 0,0-1 0,-1 1 0,-2 0 0,0-1 0,-3 1 0,2 0 0,-2 0 0,2 0 0,-2 0 0,2 0 0,-4 0 0,4-1 0,-2 1 0,3 0 0,-3 0 0,2-2 0,-2 2 0,2-2 0,0 1 0,1 0 0,0 0 0,0-3 0,1 2 0,2-2 0,6-2 0,1 1 0,8-1 0,-4 0 0,3 2 0,-3-4 0,2 2 0,-2-1 0,1-1 0,-2 4 0,-1-4 0,-1 4 0,0-2 0,-1 0 0,-2 2 0,-1-2 0,2 2 0,-2-2 0,2 2 0,-2-2 0,-1 2 0,1 0 0,0 0 0,-1 0 0,-1-1 0,0 1 0,-2-2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28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24575,'10'0'0,"-1"0"0,1 0 0,1 0 0,-2 0 0,1 0 0,-1 0 0,-1 0 0,-2 0 0,2-1 0,-4 0 0,4-1 0,-4 2 0,2 0 0,-2 0 0,0 0 0,-1 0 0,1 0 0,0 0 0,0-1 0,-1 0 0,1 0 0,0 1 0,-1 0 0,1 0 0,0 0 0,-1 0 0,1 0 0,-2 0 0,-1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19:55:31.0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24575,'10'0'0,"0"0"0,-2 0 0,-1 0 0,0 0 0,-2 0 0,2 0 0,-2 0 0,2 0 0,0 0 0,-1 0 0,0 0 0,0 2 0,0 0 0,0 2 0,0 0 0,0 0 0,-2 0 0,2 0 0,-3-2 0,1 1 0,0-1 0,0 0 0,-2 2 0,-1-2 0,1 2 0,-2-1 0,2 1 0,-2 0 0,0-1 0,0 1 0,0 0 0,0-1 0,0 1 0,0 0 0,0-1 0,0 1 0,-2 0 0,0-1 0,-1 1 0,-3 0 0,2 0 0,-2 0 0,0 0 0,2-2 0,-4 2 0,4-4 0,-2 2 0,0 0 0,2-2 0,-2 2 0,3-2 0,-1 0 0,0 0 0,1 0 0,-1 0 0,4 0 0,6 0 0,1 2 0,5 0 0,-2 2 0,-1 1 0,2-1 0,-3 0 0,1 0 0,-3 0 0,2 0 0,-4 0 0,2 0 0,-3 0 0,1 0 0,-2-1 0,1 1 0,-2 0 0,2 0 0,-2-1 0,0 1 0,1 0 0,-2 0 0,2-1 0,-2 1 0,2 0 0,-2-1 0,2 1 0,-2 2 0,0-2 0,0 2 0,0-2 0,0-1 0,0 1 0,0 0 0,0 0 0,0-1 0,0 1 0,0 0 0,-2-1 0,0-1 0,-1 1 0,-1-2 0,0 2 0,0-2 0,1 2 0,-3-3 0,2 4 0,-2-4 0,2 2 0,0-1 0,1 0 0,-3 0 0,1-1 0,0 0 0,1 2 0,0-1 0,0 0 0,-1-1 0,0 0 0,0 0 0,1 0 0,0 0 0,1 0 0,-1 0 0,0 0 0,1 0 0,-1 0 0,0 0 0,1 0 0,-1 0 0,1 0 0,1 0 0,0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3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3 24575,'-5'0'0,"0"0"0,1 0 0,0 0 0,1 0 0,-2 0 0,2 0 0,-2 0 0,1 0 0,0 0 0,-1 0 0,0 0 0,2 0 0,-2 0 0,2 0 0,-2 0 0,3 0 0,-2 0 0,2 0 0,0 0 0,0 0 0,-1 0 0,0 0 0,0 0 0,0 0 0,0 0 0,1 0 0,-1 0 0,0 0 0,-2 0 0,3 0 0,-3 0 0,2 0 0,-1 0 0,1 0 0,0 0 0,-1 0 0,1 0 0,0 0 0,1 0 0,-1 0 0,0 0 0,0 0 0,0 0 0,1 0 0,-1-1 0,1 1 0,0-1 0,0 1 0,0 0 0,1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4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24575,'5'0'0,"1"0"0,-2 0 0,1 0 0,0 0 0,0 0 0,0 0 0,0 0 0,0 0 0,-1 0 0,1 0 0,-2 0 0,1 0 0,0 0 0,-2 0 0,2 0 0,-2 0 0,2 0 0,-1 0 0,0 0 0,0 0 0,1-1 0,-2 1 0,2-1 0,-2 1 0,0 0 0,1 0 0,-1 0 0,0 0 0,0 0 0,1 0 0,-1-1 0,0 1 0,0-1 0,1 1 0,-1 0 0,0 0 0,0 0 0,0 0 0,0-1 0,-1-1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6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4 24575,'-4'-2'0,"1"0"0,-1 2 0,1 0 0,-3 0 0,1 0 0,0 0 0,0 0 0,0 0 0,0 0 0,0 1 0,1 0 0,0 2 0,0-1 0,0 1 0,-1-1 0,2 1 0,-1-1 0,-1 1 0,2-1 0,-1 0 0,1 1 0,-1 0 0,2 0 0,0 0 0,-1 1 0,1-1 0,0 0 0,-1-1 0,2 2 0,-1-2 0,2 2 0,-2-1 0,1 0 0,0 0 0,0 1 0,1-1 0,-1 0 0,1-1 0,0 2 0,0-2 0,0 2 0,0-1 0,0 0 0,0 2 0,0-3 0,0 2 0,0-2 0,0 0 0,0 1 0,0-1 0,1-1 0,1 0 0,1-1 0,1 0 0,0 0 0,1 0 0,0 0 0,0 0 0,-1 0 0,1 0 0,-1 0 0,0 0 0,0-1 0,-1 0 0,0-2 0,1 1 0,-2 0 0,2-1 0,-2 1 0,1 0 0,-1 0 0,0-2 0,1 1 0,-1 0 0,0-1 0,0 2 0,0-3 0,-1 3 0,0-3 0,1 2 0,-1 0 0,1-1 0,-2 2 0,2-3 0,-1 2 0,1 1 0,-2 0 0,1 1 0,0-2 0,-1 1 0,1 0 0,-1 0 0,1-1 0,0 11 0,-1-5 0,0 11 0,0-7 0,0 3 0,0 0 0,0-1 0,0 3 0,0-2 0,0 2 0,0 0 0,0-2 0,0 2 0,0-2 0,0 1 0,0-1 0,0-2 0,0-1 0,0 1 0,0-3 0,0 2 0,0-3 0,-1 0 0,1 0 0,-1 0 0,1 1 0,0-3 0,0 2 0,0-2 0,0 0 0,0 1 0,0-1 0,0 0 0,0 0 0,0 1 0,0-1 0,0-1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09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24575,'0'5'0,"0"2"0,0 0 0,0 1 0,0-1 0,0 1 0,0-1 0,0-1 0,0 2 0,0-2 0,0 2 0,0-3 0,0 2 0,0-1 0,0 0 0,0 0 0,1-2 0,-1 1 0,1-2 0,-1 1 0,0 0 0,0-1 0,1 0 0,-1 0 0,1 1 0,-1-2 0,0 2 0,0-2 0,0 0 0,0 1 0,0-1 0,1 0 0,-1 0 0,1 1 0,-1-1 0,0 0 0,0 0 0,0 1 0,0-1 0,0 0 0,0 0 0,0 1 0,1-2 0,1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10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24575,'8'0'0,"-1"0"0,-3 0 0,3 0 0,-3 0 0,1 0 0,-3 0 0,0 0 0,0 0 0,1 0 0,-1 0 0,0 0 0,-1 0 0,0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07:12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24575,'5'-1'0,"1"-2"0,-1 3 0,0-2 0,3 2 0,-1-4 0,2 3 0,-1-1 0,0 2 0,0 0 0,1 0 0,-2 0 0,-1 0 0,-1 0 0,0 0 0,-1 0 0,-1 0 0,0 0 0,-1 0 0,0 1 0,1 0 0,-2 2 0,0 0 0,-1 0 0,0 3 0,0-2 0,0 3 0,0-1 0,0-1 0,-3 3 0,2-1 0,-5 1 0,2-1 0,0 0 0,-1-2 0,0 1 0,1-1 0,0 0 0,1-2 0,1 0 0,0-2 0,-1 0 0,1-1 0,0 0 0,0 0 0,8 0 0,-1 0 0,7 0 0,-3 1 0,-1 1 0,0 1 0,-1-1 0,1 2 0,-3-1 0,2 2 0,-2-1 0,-1 1 0,-1 0 0,0 0 0,0 1 0,-1 0 0,0 0 0,-1 1 0,-1-2 0,0 2 0,0-2 0,0 1 0,0-2 0,0 3 0,0-4 0,0 1 0,-1 1 0,-2-2 0,0 0 0,-1 0 0,0-1 0,-1 1 0,-2-2 0,2 0 0,-3-1 0,1 0 0,0 0 0,-1 0 0,1 0 0,1 0 0,-2 0 0,2 0 0,0 0 0,1 0 0,0 0 0,0 0 0,1 0 0,-1 0 0,3 0 0,-1-1 0,1 1 0,2-1 0,-1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26.5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11904 1965 16383,'-25'0'0,"5"2"0,18 2 0,26-1 0,-12-3 0,14-4 0,-18-2 0,-7-3 0,1-4 0,-2-4 0,0 4 0,0-5 0,-2 10 0,-8-4 0,3 6 0,-5 2 0,2 2 0,3 2 0,-8 0 0,8 0 0,-11 0 0,10 0 0,-7 2 0,8 2 0,-1 5 0,4 3 0,2-2 0,2 4 0,0-7 0,0 2 0,8-1 0,0-4 0,6 1 0,-4-5 0,2 0 0,-6 0 0,-30-2 0,13 1 0,-24-1 0,26 2 0,6 2 0,0 13 0,3-7 0,6 12 0,2-13 0,15 6 0,-3-9 0,4 3 0,-7-7 0,3 0 0,-6 0 0,5 0 0,-9 0 0,-4-6 0,-3-6 0,-3 1 0,0-3 0,0 8 0,0 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28.8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14903 5569 16383,'-43'40'0,"6"0"0,26-18 0,1 1 0,6-8 0,1 3 0,3-10 0,0 6 0,10-6 0,12 1 0,3-5 0,17-1 0,-18-3 0,14 0 0,-18-3 0,6-6 0,-15-6 0,4-5 0,-10 2 0,1-4 0,-6 7 0,0-4 0,-3 0 0,-1 4 0,-12-15 0,4 14 0,-14-13 0,7 14 0,-7-11 0,10 14 0,-9-10 0,17 15 0,-13-6 0,13 10 0,-7 0 0,9 3 0,-6 0 0,3 0 0,2 8 0,2 1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31.2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20629 2122 16383,'10'-19'0,"-8"4"0,-9 13 0,-6-1 0,1 2 0,-1-2 0,-2 3 0,4 3 0,2 0 0,4 8 0,4-3 0,-1 12 0,2-8 0,12 14 0,-3-10 0,27 10 0,-19-13 0,15 0 0,-21-10 0,4-3 0,-8 0 0,2 0 0,-6-13 0,0 7 0,-6-10 0,0 10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34.0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1364 10182 16383,'23'0'0,"-1"0"0,-12-3 0,3 0 0,-3-1 0,1 2 0,-4-1 0,1 0 0,1-3 0,-3 1 0,3-1 0,-35 8 0,15 0 0,-36 11 0,31-6 0,-12 3 0,16-6 0,-2 1 0,8-1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36.0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7111 9160 16383,'32'0'0,"-10"0"0,-4 0 0,-12 0 0,6 0 0,-2 0 0,2 0 0,-3 0 0,0 0 0,-1-3 0,1 3 0,0-6 0,-1 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37.8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9594 8682 16383,'22'0'0,"0"0"0,-15 0 0,1 0 0,3-2 0,-1-2 0,2 1 0,4-2 0,-8 4 0,12-4 0,-13 4 0,7-4 0,-7 4 0,4-4 0,-2 4 0,3-2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39.89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14827 10991 16383,'29'23'0,"-9"-6"0,0-3 0,-13-7 0,5 2 0,-9-4 0,0 4 0,-1 0 0,-1 2 0,4-1 0,-4 1 0,1-5 0,-2 2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42.8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18299 10182 16383,'35'0'0,"-1"0"0,-23 0 0,6 0 0,-9 0 0,3 0 0,-5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45.1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18069 15506 16383,'-34'0'0,"9"0"0,10 0 0,8 0 0,-1 0 0,29-17 0,4 6 0,11-10 0,8 11 0,-30 6 0,15 1 0,-21 3 0,9-2 0,-10 1 0,4-2 0,-3 3 0,1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47.4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16144 15007 16383,'42'3'0,"-3"0"0,-28-3 0,10 0 0,-13 0 0,7 0 0,-7 0 0,-2 0 0,8 0 0,-7 0 0,3 0 0,-4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49.4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9556 13905 16383,'45'0'0,"2"0"0,-35 0 0,8 0 0,-13 0 0,-1 0 0,-3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50.9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7491 14149 16383,'44'4'0,"3"-2"0,-29-2 0,25 0 0,-31 0 0,21 0 0,-26 0 0,13 0 0,-12 0 0,9 0 0,-11 0 0,3 0 0,-4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2:52.7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3191 16560 16383,'59'0'0,"-23"0"0,-5 0 0,-12 0 0,12 0 0,-24 0 0,2 0 0,-3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3:29.060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12237 1695 24575,'-11'14'0,"6"-6"0,-12 11 0,10-9 0,-5 11 0,8-7 0,-4 7 0,4-5 0,0 7 0,-2-6 0,6 5 0,-3-9 0,3 6 0,0-9 0,0 2 0,0-3 0,0-2 0,0 1 0,0-2 0,0 0 0,0 0 0,0 0 0,3 0 0,3-3 0,3-1 0,3-2 0,1 0 0,-1 0 0,0 0 0,0 0 0,0 0 0,-2 0 0,2 0 0,3 0 0,-3 0 0,11-2 0,-9-5 0,5-3 0,-3-2 0,0-1 0,-3-3 0,5-3 0,-7-1 0,3-5 0,-10 7 0,8-15 0,-11 16 0,8-20 0,-8 25 0,2-12 0,-3 13 0,0-1 0,0 3 0,0 3 0,0 1 0,-3 2 0,-3 0 0,-3 3 0,-6 0 0,5 0 0,-4 0 0,5 0 0,-6 0 0,5 0 0,-4 0 0,5 0 0,-3 0 0,2 0 0,2 0 0,2 0 0,-3 0 0,2 0 0,-1 3 0,2-3 0,1 5 0,-1-4 0,3 4 0,-3-4 0,3 4 0,0-4 0,0 1 0</inkml:trace>
  <inkml:trace contextRef="#ctx0" brushRef="#br0" timeOffset="4296">15388 5616 24575,'-2'8'0,"-2"-1"0,-2 1 0,-5 4 0,3-5 0,-9 17 0,6-6 0,-5 8 0,6-6 0,0-4 0,4 7 0,-1-2 0,0 5 0,4-3 0,0-1 0,3-5 0,0 7 0,0-10 0,0 7 0,2-14 0,4 7 0,4-10 0,2 5 0,1-6 0,-4 0 0,13-3 0,-7 0 0,10-6 0,-11 1 0,-2-7 0,0-4 0,-1-1 0,1-9 0,-5 3 0,-1-10 0,-5 1 0,2-2 0,-3 9 0,0 3 0,0 2 0,0 3 0,0-1 0,0 6 0,-3 0 0,-3 0 0,-4 0 0,1 5 0,-2-1 0,1 8 0,-5-3 0,3 3 0,-3 0 0,0 0 0,5 0 0,-1 0 0,2 0 0,3 0 0,0 0 0,3 0 0</inkml:trace>
  <inkml:trace contextRef="#ctx0" brushRef="#br0" timeOffset="20056">20438 1719 24575,'3'-2'0,"0"-16"0,-3 3 0,-12-17 0,1 15 0,-15-5 0,12 12 0,-13-3 0,8 6 0,-7 4 0,3 0 0,-2 3 0,7 0 0,-7 5 0,11-1 0,-1 11 0,3-5 0,2 11 0,1-10 0,3 12 0,3-15 0,0 19 0,3-14 0,0 14 0,0-9 0,0 4 0,5-3 0,2-3 0,6 0 0,1-7 0,0-3 0,4-3 0,-5-3 0,8-5 0,-10 1 0,10-20 0,-11 8 0,6-19 0,-9 17 0,5-10 0,-11 17 0,5-7 0,-4 12 0,-1-3 0,2 3 0,-3 5 0,0 11 0,-4 21 0,4-4 0,-4 31 0,4-35 0,0 30 0,0-36 0,0 28 0,0-21 0,0 15 0,0-17 0,0 8 0,0-11 0,0 9 0,0-8 0,0 2 0,0-9 0,0-4 0,0-6 0</inkml:trace>
  <inkml:trace contextRef="#ctx0" brushRef="#br0" timeOffset="21506">20503 2138 24575,'28'0'0,"-4"0"0,23 0 0,-8 0 0,-7 0 0,-9 0 0,-8 0 0,-8 0 0,1 0 0,-2 0 0,-3 0 0,0 0 0</inkml:trace>
  <inkml:trace contextRef="#ctx0" brushRef="#br0" timeOffset="32417">1233 10255 24575,'39'0'0,"-11"0"0,18 0 0,-25 0 0,21 0 0,-20 0 0,8 0 0,-11 0 0,-3 0 0,-4 0 0,0 0 0,-3 0 0,0 0 0,-3 0 0,-3 0 0,-1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5T20:16:20.71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1058 10228 24575,'-5'0'0,"-11"0"0,8 0 0,-21 0 0,12 0 0,-21 0 0,17 0 0,-35 0 0,32 0 0,-28 0 0,32 0 0,-9 0 0,14 0 0,-7 0 0,11 0 0,0 0 0,5 0 0,1 0 0,-1 0 0,0 0 0,1 0 0,2-2 0,0-1 0,3-6 0,0-1 0,7-24 0,6 7 0,10-23 0,2 19 0,3-7 0,-8 18 0,0-1 0,-7 6 0,-3 7 0,2-4 0,-5 9 0,2-3 0,-4 6 0,1-3 0,-3 8 0,0 25 0,-3-7 0,-4 37 0,0-29 0,-4 30 0,3-25 0,-2 20 0,6-26 0,-2 3 0,-1-2 0,3-15 0,-5 17 0,5-14 0,-5 13 0,6-11 0,-3 10 0,3-19 0,-3 9 0,2-13 0,-2 6 0,3-10 0,0 2 0</inkml:trace>
  <inkml:trace contextRef="#ctx0" brushRef="#br0" timeOffset="8242">7604 9009 24575,'9'0'0,"-3"0"0,25 0 0,-16 0 0,23-3 0,-26 2 0,6-5 0,-5 3 0,-3-1 0,5-1 0,-11 1 0,1 3 0,-10 8 0,-3 0 0,-4 10 0,-2-5 0,-5 16 0,7-12 0,-9 16 0,12-18 0,-9 18 0,10-16 0,-8 19 0,8-19 0,-2 14 0,4-19 0,-1 17 0,1-19 0,2 15 0,-1-17 0,1 8 0,1-8 0,-2 7 0,4-7 0,-2 2 0,3-7 0</inkml:trace>
  <inkml:trace contextRef="#ctx0" brushRef="#br0" timeOffset="13664">9228 8549 24575,'21'0'0,"-3"0"0,17 0 0,-15 0 0,7 0 0,-16 0 0,5 0 0,-8 0 0,0-3 0,-3 3 0,4-3 0,-2 0 0,7 3 0,-7-6 0,7 6 0,-6-3 0,3 3 0,-8-3 0,-5 5 0,-6 2 0,-1 6 0,-10 13 0,6-3 0,-20 24 0,16-22 0,-13 21 0,18-27 0,-6 16 0,10-20 0,-7 18 0,8-21 0,-3 15 0,4-16 0,0 9 0,2-9 0,2 3 0,-1-5 0,2 0 0,-1 0 0,-1-1 0,2 1 0,-1-2 0,2-2 0</inkml:trace>
  <inkml:trace contextRef="#ctx0" brushRef="#br0" timeOffset="22684">18018 10087 24575,'0'9'0,"0"6"0,0 8 0,0-2 0,0 8 0,0 5 0,0-8 0,-3 24 0,2-29 0,-5 17 0,5-26 0,-2 12 0,1-17 0,1 7 0,-2-7 0,3 1 0,0-4 0,0-2 0</inkml:trace>
  <inkml:trace contextRef="#ctx0" brushRef="#br0" timeOffset="26993">3707 16239 24575,'0'12'0,"0"0"0,0 31 0,0-18 0,0 13 0,0 1 0,0-14 0,0 37 0,-3-45 0,2 13 0,-2-19 0,3 3 0,0-7 0,-3 1 0,3-2 0,-3 0 0,3-6 0,0 2 0,0-4 0</inkml:trace>
  <inkml:trace contextRef="#ctx0" brushRef="#br0" timeOffset="31269">7995 13862 24575,'0'22'0,"0"-4"0,0 10 0,0 6 0,0-8 0,-2 12 0,1-18 0,-2 11 0,3-16 0,0 13 0,0-13 0,0 9 0,0-13 0,0 7 0,0-8 0,0 0 0,0 4 0,0-6 0,0 3 0,0-8 0,0 0 0</inkml:trace>
  <inkml:trace contextRef="#ctx0" brushRef="#br0" timeOffset="33046">8140 13910 24575,'0'12'0,"0"-4"0,0 24 0,0-18 0,0 28 0,0-25 0,0 21 0,0-19 0,0 10 0,0-13 0,0-3 0,0 3 0,0-9 0,0 5 0,0 0 0,0-5 0,0 10 0,0-10 0,0 5 0,0-6 0,0-1 0,0-1 0,0-2 0</inkml:trace>
  <inkml:trace contextRef="#ctx0" brushRef="#br0" timeOffset="37653">9961 13796 24575,'0'22'0,"0"-8"0,0 22 0,0-20 0,0 6 0,0-4 0,0-6 0,0 15 0,0-15 0,0 17 0,0-20 0,0 15 0,0-17 0,0 7 0,0-7 0,0 4 0,0-5 0,0 0 0,0-3 0</inkml:trace>
  <inkml:trace contextRef="#ctx0" brushRef="#br0" timeOffset="39183">10079 13862 24575,'0'16'0,"0"13"0,0-8 0,0 24 0,0-23 0,0 24 0,0-25 0,0 14 0,0-24 0,0 12 0,0-14 0,0 11 0,0-13 0,0 4 0,0-5 0,0-3 0,0 0 0</inkml:trace>
  <inkml:trace contextRef="#ctx0" brushRef="#br0" timeOffset="46734">16517 15130 24575,'13'0'0,"-3"0"0,12 0 0,39 0 0,-29 0 0,11 0 0,-1 0 0,-15 0 0,20 0 0,-28 0 0,6-6 0,-15 5 0,5-8 0,-13 8 0,-3 10 0,-6-3 0,-2 12 0,-7 4 0,4-6 0,-13 21 0,13-20 0,-13 20 0,17-24 0,-14 24 0,14-24 0,-10 21 0,10-18 0,-4 8 0,5-11 0,1 5 0,3-8 0,0 1 0,1-8 0,1 0 0,-2-3 0</inkml:trace>
  <inkml:trace contextRef="#ctx0" brushRef="#br0" timeOffset="53225">17551 15841 24575,'24'0'0,"-10"0"0,46 0 0,-23 0 0,10 0 0,-19 0 0,-8 0 0,-1 0 0,-8 0 0,4 0 0,-7 0 0,-1 0 0,-1 2 0,-7 8 0,-5 6 0,-14 24 0,1-10 0,-14 27 0,17-33 0,-12 24 0,19-31 0,-6 13 0,8-16 0,1 3 0,0-4 0,0 2 0,0-6 0,3 3 0,-3-8 0,6 6 0,-6-9 0,6 7 0,-3-7 0,3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F73B-61DE-4049-8949-D73F88C8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7B632-DD93-304E-9B67-B8F422E4B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E2DC7-891A-A143-B709-F42918C8A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F77A-DA97-8046-AB61-82BDFFC6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4D8F7-E319-F144-9B69-4CB91B00F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1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ACC5-4261-164D-9D21-90A8B2A7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2878B-E873-884D-AC1F-346C895A5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368E8-8740-B540-ACFF-F77812742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D9FEC-2763-9B40-93A2-D550AA90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B8EDE-8830-2942-8F2A-714C3656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20E2B-2DF8-2D46-B5FF-872DB13E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8FC28-63AF-C548-8CF5-B3EBB10EE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76BBB-A176-7B45-BC16-7FA99F4D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BA63B-479D-8B40-87DD-A1A1E4611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9770E-2E68-6C4E-9455-622B5E0B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7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F7E7-8125-C548-85C9-C728CC41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85F8-63D4-0D47-AD14-39BEBFA065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7830B-D0E6-4248-8D72-C259B94A6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BAFAF-8064-1340-A9EE-69E249E2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D789D-FBCC-044A-9E67-3E56B96E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8B05D-9D18-4140-86A0-6E8ABAB51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7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9933-CFA4-294C-A2DB-9E32D2F01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64612-5197-CF4A-B481-59311E3C5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016AC6-7C82-3445-AC3A-746F33A6A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40386-78E9-BF43-B4D0-66A4C9F8A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BBCAE6-C2BF-F146-B01B-A520DFF48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882789-3AD2-3847-B6C0-BC624DFF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AF49B-BA18-784B-8E99-564C40ED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5D63B-1242-5640-A8C1-A120DD88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78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28FC0-EF83-8C47-A7F5-30B34E87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5355F-8036-7745-AE6C-32C84FBF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A3F4C-D792-5447-9A35-65D50591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B04AD4-5FBD-604F-91CB-ABB99AB9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6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D89455-408C-8D4C-80E7-71AF8BD2A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440FB-93AB-A747-85D0-4D025F68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5363-57E1-0D4E-A7CF-D0B146428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0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D2EE-C80E-664B-8C1C-A1143235D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73333-428A-5E4B-ACBE-C0D6998E2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D6261-632F-2D49-9A80-595E84725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D3C89-38E3-3941-BC28-59CB2A8C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39919-3050-CE4B-8EBC-8FB9868AE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89D4E-9BEA-7D41-8D95-57B81C3A5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4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4497-5D4C-7341-A281-ED4D9AA25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EAC01-2A03-B84F-97E8-56BC124C2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83A6C-E5D0-CA49-8F4D-414BB0F63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FB1DC-4EA2-2F4C-8CDF-9753E7B1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0BC3C-2D54-FB41-89FE-F34B5F05D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47867-EAA6-1843-9FBE-404E7542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0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D456-4728-F243-ACFD-7147AB4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52CB2-625C-6B41-8592-8091B51C3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C09BF-2FDB-0D4B-8AC2-B997F1D6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DB46D-3026-A649-A90F-97A4F5B2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E735-0DF9-4D44-8B6C-E1D05A8E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5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2D8CC4-4CA5-BB4F-9157-219202F5C4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42C12-F5E8-A64A-A5EF-2CFE7A729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3A908-EAAE-A749-8420-6728DE0A5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E9222-EAAF-3142-A542-FCF9A220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B0C9F-7C21-1C4A-ADFA-C5487A95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2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AE1D-6A26-C334-26B4-DD0403AF0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0CB1A-54AF-9C8F-8A5E-A676734AA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ED42C-E00E-D35D-0D38-EABD267B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DC706-493B-8835-259A-EA62E150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260A8-2C2A-1B4D-B7DC-74D73AAB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655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8B38-03E3-44A3-AAF2-3320CFBD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C5D18-B569-20DC-893B-8488B2FB2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35711-95FB-0D11-BF44-F6907F4C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371D1-69D4-30A3-556E-F7B91EFA5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46F6D-0ABD-F5ED-114B-53CAA444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494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68932-385B-6BC0-69C4-FD2CDE3C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CC383-2638-49AE-798A-FB9AA9DB8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FF352-38C4-34D5-BE81-C3732AAF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91982-BCA2-30CB-EF60-CD9024337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18DA5-B39D-2B8F-F61E-9D5E621A9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771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6E1D-B816-0B9D-0F4B-11E2EB63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C8EC8-4D0F-E87C-4815-17A3F342B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A0A6D-DF14-AAF8-68DB-8D5A5DED6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877A6-E19A-4688-BE89-305E90E96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EF2A8-9957-98EE-8B66-A56E798B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88B-0FA8-E7A7-ACAD-13EAB6F3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276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46C36-2FA0-F16C-A231-A0355C7BC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C71CB-9A57-E627-37A6-3FF41EF02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57321-1897-024A-A9CE-1B81F6C4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5AE0D-4135-FB52-DE3F-E98CA1CFB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C38EE8-7A23-BD06-2448-E616A4E05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E4194-FD6C-EE22-AD24-274628964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939ADB-AACA-93F0-52DF-1FF6C902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8510E4-6FFE-AEC2-05B6-1F74BB76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736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E8313-C7B2-72C7-4504-4D7223E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61AF1C-BD0A-58BA-E131-F72AEE42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B0CE79-10FA-7882-A7B8-BCB1873D3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1E3E2-C55D-7279-5B2F-CF0E826C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660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143990-EF69-333B-2ACD-FF179E5F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FF374-FB6B-65B8-2CD7-353339C9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9D6C3-3D21-326A-C174-CAC9522A8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913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96AD4-4355-C2BE-2FAA-B4FBA3219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5A8C5-F30A-AAF4-10B0-6861A9307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9D2C6-4FCE-1DCF-36CD-F127314A7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57E76-DC4D-7232-4F70-779C2D5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55027-7FA1-E162-6E09-ACE0A640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509DB-2DCC-BF45-058F-4AA2F1FA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34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3A744-7234-F6CC-D0AE-1782B1CD0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04C7B-F72A-CEDA-0C24-D2B0131B0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54174-CF00-6D97-4231-0809486A0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27E34-EF1C-C6C2-3693-81CD97042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1FC276-789E-4C99-D709-587FCB84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5D4FA-FA25-A5D2-3467-3C418762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194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BE25-9C6C-E7C0-A361-ED682178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52E83-1A0D-0946-3A03-1E439AEE2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F2741-69DF-0629-BF3F-E1A148F01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90B66-E628-55FF-DF80-27DED886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38854-9836-4E54-1261-0863BEC24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30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B5159F-A2CE-3D68-9FC6-55AF26106E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ECB69-FD3E-045A-735C-BBFD60770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61160-C3F2-3CAA-8E3E-7A2A3AB2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019E8-64AE-D497-2A9B-E052211A3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FCBE1-FB73-31E9-DA92-67A4C3F6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8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B1F78-70A0-E74E-B6F1-3E4428A8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E59AE-9864-CF41-B601-0A7182133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1831D-6BD1-814C-9743-088521F9A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60DB6-F8D0-5C49-A1BC-BCCAE8A343DB}" type="datetimeFigureOut">
              <a:rPr lang="en-US" smtClean="0"/>
              <a:t>3/15/23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6603D-BD4F-114C-B331-A95BFE17E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5E766-F260-054A-8598-5B82D2BE4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24B02-5F24-4C42-888E-C79F048B6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5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A4FC7F-E0AE-2B97-D1D1-4BA3EE7B4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9190F-2705-DD46-1249-5DE92DCCC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94552-769B-4C1C-D3B9-F6F813058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3670-557E-4A5C-9146-3F26F35D728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EF157-DDAF-5C47-EA73-ED35243B9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2ACC7-BFE8-A6A7-59E5-7EEF24843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01824-220D-43A9-B6AA-A99416AF8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68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26" Type="http://schemas.openxmlformats.org/officeDocument/2006/relationships/customXml" Target="../ink/ink3.xml"/><Relationship Id="rId39" Type="http://schemas.openxmlformats.org/officeDocument/2006/relationships/image" Target="NULL"/><Relationship Id="rId21" Type="http://schemas.openxmlformats.org/officeDocument/2006/relationships/image" Target="NULL"/><Relationship Id="rId34" Type="http://schemas.openxmlformats.org/officeDocument/2006/relationships/customXml" Target="../ink/ink7.xml"/><Relationship Id="rId42" Type="http://schemas.openxmlformats.org/officeDocument/2006/relationships/customXml" Target="../ink/ink11.xml"/><Relationship Id="rId47" Type="http://schemas.openxmlformats.org/officeDocument/2006/relationships/image" Target="NULL"/><Relationship Id="rId50" Type="http://schemas.openxmlformats.org/officeDocument/2006/relationships/customXml" Target="../ink/ink15.xml"/><Relationship Id="rId55" Type="http://schemas.openxmlformats.org/officeDocument/2006/relationships/image" Target="NULL"/><Relationship Id="rId6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9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customXml" Target="../ink/ink2.xml"/><Relationship Id="rId32" Type="http://schemas.openxmlformats.org/officeDocument/2006/relationships/customXml" Target="../ink/ink6.xml"/><Relationship Id="rId37" Type="http://schemas.openxmlformats.org/officeDocument/2006/relationships/image" Target="NULL"/><Relationship Id="rId40" Type="http://schemas.openxmlformats.org/officeDocument/2006/relationships/customXml" Target="../ink/ink10.xml"/><Relationship Id="rId45" Type="http://schemas.openxmlformats.org/officeDocument/2006/relationships/image" Target="NULL"/><Relationship Id="rId53" Type="http://schemas.openxmlformats.org/officeDocument/2006/relationships/image" Target="NULL"/><Relationship Id="rId58" Type="http://schemas.openxmlformats.org/officeDocument/2006/relationships/customXml" Target="../ink/ink19.xml"/><Relationship Id="rId61" Type="http://schemas.openxmlformats.org/officeDocument/2006/relationships/image" Target="NUL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customXml" Target="../ink/ink1.xml"/><Relationship Id="rId27" Type="http://schemas.openxmlformats.org/officeDocument/2006/relationships/image" Target="NULL"/><Relationship Id="rId30" Type="http://schemas.openxmlformats.org/officeDocument/2006/relationships/customXml" Target="../ink/ink5.xml"/><Relationship Id="rId35" Type="http://schemas.openxmlformats.org/officeDocument/2006/relationships/image" Target="NULL"/><Relationship Id="rId43" Type="http://schemas.openxmlformats.org/officeDocument/2006/relationships/image" Target="NULL"/><Relationship Id="rId48" Type="http://schemas.openxmlformats.org/officeDocument/2006/relationships/customXml" Target="../ink/ink14.xml"/><Relationship Id="rId56" Type="http://schemas.openxmlformats.org/officeDocument/2006/relationships/customXml" Target="../ink/ink18.xml"/><Relationship Id="rId8" Type="http://schemas.openxmlformats.org/officeDocument/2006/relationships/image" Target="NULL"/><Relationship Id="rId51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38" Type="http://schemas.openxmlformats.org/officeDocument/2006/relationships/customXml" Target="../ink/ink9.xml"/><Relationship Id="rId46" Type="http://schemas.openxmlformats.org/officeDocument/2006/relationships/customXml" Target="../ink/ink13.xml"/><Relationship Id="rId59" Type="http://schemas.openxmlformats.org/officeDocument/2006/relationships/image" Target="NULL"/><Relationship Id="rId20" Type="http://schemas.openxmlformats.org/officeDocument/2006/relationships/image" Target="NULL"/><Relationship Id="rId41" Type="http://schemas.openxmlformats.org/officeDocument/2006/relationships/image" Target="NULL"/><Relationship Id="rId54" Type="http://schemas.openxmlformats.org/officeDocument/2006/relationships/customXml" Target="../ink/ink17.xml"/><Relationship Id="rId62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4.xml"/><Relationship Id="rId36" Type="http://schemas.openxmlformats.org/officeDocument/2006/relationships/customXml" Target="../ink/ink8.xml"/><Relationship Id="rId49" Type="http://schemas.openxmlformats.org/officeDocument/2006/relationships/image" Target="NULL"/><Relationship Id="rId57" Type="http://schemas.openxmlformats.org/officeDocument/2006/relationships/image" Target="NULL"/><Relationship Id="rId10" Type="http://schemas.openxmlformats.org/officeDocument/2006/relationships/image" Target="NULL"/><Relationship Id="rId31" Type="http://schemas.openxmlformats.org/officeDocument/2006/relationships/image" Target="NULL"/><Relationship Id="rId44" Type="http://schemas.openxmlformats.org/officeDocument/2006/relationships/customXml" Target="../ink/ink12.xml"/><Relationship Id="rId52" Type="http://schemas.openxmlformats.org/officeDocument/2006/relationships/customXml" Target="../ink/ink16.xml"/><Relationship Id="rId60" Type="http://schemas.openxmlformats.org/officeDocument/2006/relationships/customXml" Target="../ink/ink20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.xml"/><Relationship Id="rId117" Type="http://schemas.openxmlformats.org/officeDocument/2006/relationships/customXml" Target="../ink/ink71.xml"/><Relationship Id="rId21" Type="http://schemas.openxmlformats.org/officeDocument/2006/relationships/image" Target="../media/image68.png"/><Relationship Id="rId42" Type="http://schemas.openxmlformats.org/officeDocument/2006/relationships/customXml" Target="../ink/ink34.xml"/><Relationship Id="rId47" Type="http://schemas.openxmlformats.org/officeDocument/2006/relationships/image" Target="../media/image81.png"/><Relationship Id="rId63" Type="http://schemas.openxmlformats.org/officeDocument/2006/relationships/image" Target="../media/image89.png"/><Relationship Id="rId68" Type="http://schemas.openxmlformats.org/officeDocument/2006/relationships/customXml" Target="../ink/ink47.xml"/><Relationship Id="rId84" Type="http://schemas.openxmlformats.org/officeDocument/2006/relationships/customXml" Target="../ink/ink55.xml"/><Relationship Id="rId89" Type="http://schemas.openxmlformats.org/officeDocument/2006/relationships/image" Target="../media/image102.png"/><Relationship Id="rId112" Type="http://schemas.openxmlformats.org/officeDocument/2006/relationships/customXml" Target="../ink/ink69.xml"/><Relationship Id="rId16" Type="http://schemas.openxmlformats.org/officeDocument/2006/relationships/customXml" Target="../ink/ink21.xml"/><Relationship Id="rId107" Type="http://schemas.openxmlformats.org/officeDocument/2006/relationships/image" Target="../media/image111.png"/><Relationship Id="rId11" Type="http://schemas.openxmlformats.org/officeDocument/2006/relationships/image" Target="../media/image61.png"/><Relationship Id="rId32" Type="http://schemas.openxmlformats.org/officeDocument/2006/relationships/customXml" Target="../ink/ink29.xml"/><Relationship Id="rId37" Type="http://schemas.openxmlformats.org/officeDocument/2006/relationships/image" Target="../media/image76.png"/><Relationship Id="rId53" Type="http://schemas.openxmlformats.org/officeDocument/2006/relationships/image" Target="../media/image84.png"/><Relationship Id="rId58" Type="http://schemas.openxmlformats.org/officeDocument/2006/relationships/customXml" Target="../ink/ink42.xml"/><Relationship Id="rId74" Type="http://schemas.openxmlformats.org/officeDocument/2006/relationships/customXml" Target="../ink/ink50.xml"/><Relationship Id="rId79" Type="http://schemas.openxmlformats.org/officeDocument/2006/relationships/image" Target="../media/image97.png"/><Relationship Id="rId102" Type="http://schemas.openxmlformats.org/officeDocument/2006/relationships/customXml" Target="../ink/ink64.xml"/><Relationship Id="rId123" Type="http://schemas.openxmlformats.org/officeDocument/2006/relationships/customXml" Target="../ink/ink74.xml"/><Relationship Id="rId5" Type="http://schemas.openxmlformats.org/officeDocument/2006/relationships/image" Target="../media/image55.png"/><Relationship Id="rId90" Type="http://schemas.openxmlformats.org/officeDocument/2006/relationships/customXml" Target="../ink/ink58.xml"/><Relationship Id="rId95" Type="http://schemas.openxmlformats.org/officeDocument/2006/relationships/image" Target="../media/image105.png"/><Relationship Id="rId22" Type="http://schemas.openxmlformats.org/officeDocument/2006/relationships/customXml" Target="../ink/ink24.xml"/><Relationship Id="rId27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customXml" Target="../ink/ink37.xml"/><Relationship Id="rId64" Type="http://schemas.openxmlformats.org/officeDocument/2006/relationships/customXml" Target="../ink/ink45.xml"/><Relationship Id="rId69" Type="http://schemas.openxmlformats.org/officeDocument/2006/relationships/image" Target="../media/image92.png"/><Relationship Id="rId113" Type="http://schemas.openxmlformats.org/officeDocument/2006/relationships/image" Target="../media/image114.png"/><Relationship Id="rId118" Type="http://schemas.openxmlformats.org/officeDocument/2006/relationships/image" Target="../media/image117.png"/><Relationship Id="rId80" Type="http://schemas.openxmlformats.org/officeDocument/2006/relationships/customXml" Target="../ink/ink53.xml"/><Relationship Id="rId85" Type="http://schemas.openxmlformats.org/officeDocument/2006/relationships/image" Target="../media/image100.png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33" Type="http://schemas.openxmlformats.org/officeDocument/2006/relationships/image" Target="../media/image74.png"/><Relationship Id="rId38" Type="http://schemas.openxmlformats.org/officeDocument/2006/relationships/customXml" Target="../ink/ink32.xml"/><Relationship Id="rId59" Type="http://schemas.openxmlformats.org/officeDocument/2006/relationships/image" Target="../media/image87.png"/><Relationship Id="rId103" Type="http://schemas.openxmlformats.org/officeDocument/2006/relationships/image" Target="../media/image109.png"/><Relationship Id="rId108" Type="http://schemas.openxmlformats.org/officeDocument/2006/relationships/customXml" Target="../ink/ink67.xml"/><Relationship Id="rId124" Type="http://schemas.openxmlformats.org/officeDocument/2006/relationships/image" Target="../media/image120.png"/><Relationship Id="rId54" Type="http://schemas.openxmlformats.org/officeDocument/2006/relationships/customXml" Target="../ink/ink40.xml"/><Relationship Id="rId70" Type="http://schemas.openxmlformats.org/officeDocument/2006/relationships/customXml" Target="../ink/ink48.xml"/><Relationship Id="rId75" Type="http://schemas.openxmlformats.org/officeDocument/2006/relationships/image" Target="../media/image95.png"/><Relationship Id="rId91" Type="http://schemas.openxmlformats.org/officeDocument/2006/relationships/image" Target="../media/image103.png"/><Relationship Id="rId96" Type="http://schemas.openxmlformats.org/officeDocument/2006/relationships/customXml" Target="../ink/ink6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23" Type="http://schemas.openxmlformats.org/officeDocument/2006/relationships/image" Target="../media/image69.png"/><Relationship Id="rId28" Type="http://schemas.openxmlformats.org/officeDocument/2006/relationships/customXml" Target="../ink/ink27.xml"/><Relationship Id="rId49" Type="http://schemas.openxmlformats.org/officeDocument/2006/relationships/image" Target="../media/image82.png"/><Relationship Id="rId114" Type="http://schemas.openxmlformats.org/officeDocument/2006/relationships/image" Target="../media/image115.png"/><Relationship Id="rId119" Type="http://schemas.openxmlformats.org/officeDocument/2006/relationships/customXml" Target="../ink/ink72.xml"/><Relationship Id="rId44" Type="http://schemas.openxmlformats.org/officeDocument/2006/relationships/customXml" Target="../ink/ink35.xml"/><Relationship Id="rId60" Type="http://schemas.openxmlformats.org/officeDocument/2006/relationships/customXml" Target="../ink/ink43.xml"/><Relationship Id="rId65" Type="http://schemas.openxmlformats.org/officeDocument/2006/relationships/image" Target="../media/image90.png"/><Relationship Id="rId81" Type="http://schemas.openxmlformats.org/officeDocument/2006/relationships/image" Target="../media/image98.png"/><Relationship Id="rId86" Type="http://schemas.openxmlformats.org/officeDocument/2006/relationships/customXml" Target="../ink/ink56.xml"/><Relationship Id="rId13" Type="http://schemas.openxmlformats.org/officeDocument/2006/relationships/image" Target="../media/image63.png"/><Relationship Id="rId18" Type="http://schemas.openxmlformats.org/officeDocument/2006/relationships/customXml" Target="../ink/ink22.xml"/><Relationship Id="rId39" Type="http://schemas.openxmlformats.org/officeDocument/2006/relationships/image" Target="../media/image77.png"/><Relationship Id="rId109" Type="http://schemas.openxmlformats.org/officeDocument/2006/relationships/image" Target="../media/image112.png"/><Relationship Id="rId34" Type="http://schemas.openxmlformats.org/officeDocument/2006/relationships/customXml" Target="../ink/ink30.xml"/><Relationship Id="rId50" Type="http://schemas.openxmlformats.org/officeDocument/2006/relationships/customXml" Target="../ink/ink38.xml"/><Relationship Id="rId55" Type="http://schemas.openxmlformats.org/officeDocument/2006/relationships/image" Target="../media/image85.png"/><Relationship Id="rId76" Type="http://schemas.openxmlformats.org/officeDocument/2006/relationships/customXml" Target="../ink/ink51.xml"/><Relationship Id="rId97" Type="http://schemas.openxmlformats.org/officeDocument/2006/relationships/image" Target="../media/image106.png"/><Relationship Id="rId104" Type="http://schemas.openxmlformats.org/officeDocument/2006/relationships/customXml" Target="../ink/ink65.xml"/><Relationship Id="rId120" Type="http://schemas.openxmlformats.org/officeDocument/2006/relationships/image" Target="../media/image118.png"/><Relationship Id="rId125" Type="http://schemas.openxmlformats.org/officeDocument/2006/relationships/customXml" Target="../ink/ink75.xml"/><Relationship Id="rId7" Type="http://schemas.openxmlformats.org/officeDocument/2006/relationships/image" Target="../media/image57.png"/><Relationship Id="rId71" Type="http://schemas.openxmlformats.org/officeDocument/2006/relationships/image" Target="../media/image93.png"/><Relationship Id="rId92" Type="http://schemas.openxmlformats.org/officeDocument/2006/relationships/customXml" Target="../ink/ink59.xml"/><Relationship Id="rId2" Type="http://schemas.openxmlformats.org/officeDocument/2006/relationships/image" Target="../media/image52.png"/><Relationship Id="rId29" Type="http://schemas.openxmlformats.org/officeDocument/2006/relationships/image" Target="../media/image72.png"/><Relationship Id="rId24" Type="http://schemas.openxmlformats.org/officeDocument/2006/relationships/customXml" Target="../ink/ink25.xml"/><Relationship Id="rId40" Type="http://schemas.openxmlformats.org/officeDocument/2006/relationships/customXml" Target="../ink/ink33.xml"/><Relationship Id="rId45" Type="http://schemas.openxmlformats.org/officeDocument/2006/relationships/image" Target="../media/image80.png"/><Relationship Id="rId66" Type="http://schemas.openxmlformats.org/officeDocument/2006/relationships/customXml" Target="../ink/ink46.xml"/><Relationship Id="rId87" Type="http://schemas.openxmlformats.org/officeDocument/2006/relationships/image" Target="../media/image101.png"/><Relationship Id="rId110" Type="http://schemas.openxmlformats.org/officeDocument/2006/relationships/customXml" Target="../ink/ink68.xml"/><Relationship Id="rId115" Type="http://schemas.openxmlformats.org/officeDocument/2006/relationships/customXml" Target="../ink/ink70.xml"/><Relationship Id="rId61" Type="http://schemas.openxmlformats.org/officeDocument/2006/relationships/image" Target="../media/image88.png"/><Relationship Id="rId82" Type="http://schemas.openxmlformats.org/officeDocument/2006/relationships/customXml" Target="../ink/ink54.xml"/><Relationship Id="rId19" Type="http://schemas.openxmlformats.org/officeDocument/2006/relationships/image" Target="../media/image67.png"/><Relationship Id="rId14" Type="http://schemas.openxmlformats.org/officeDocument/2006/relationships/image" Target="../media/image64.png"/><Relationship Id="rId30" Type="http://schemas.openxmlformats.org/officeDocument/2006/relationships/customXml" Target="../ink/ink28.xml"/><Relationship Id="rId35" Type="http://schemas.openxmlformats.org/officeDocument/2006/relationships/image" Target="../media/image75.png"/><Relationship Id="rId56" Type="http://schemas.openxmlformats.org/officeDocument/2006/relationships/customXml" Target="../ink/ink41.xml"/><Relationship Id="rId77" Type="http://schemas.openxmlformats.org/officeDocument/2006/relationships/image" Target="../media/image96.png"/><Relationship Id="rId100" Type="http://schemas.openxmlformats.org/officeDocument/2006/relationships/customXml" Target="../ink/ink63.xml"/><Relationship Id="rId105" Type="http://schemas.openxmlformats.org/officeDocument/2006/relationships/image" Target="../media/image110.png"/><Relationship Id="rId126" Type="http://schemas.openxmlformats.org/officeDocument/2006/relationships/image" Target="../media/image121.png"/><Relationship Id="rId8" Type="http://schemas.openxmlformats.org/officeDocument/2006/relationships/image" Target="../media/image58.png"/><Relationship Id="rId51" Type="http://schemas.openxmlformats.org/officeDocument/2006/relationships/image" Target="../media/image83.png"/><Relationship Id="rId72" Type="http://schemas.openxmlformats.org/officeDocument/2006/relationships/customXml" Target="../ink/ink49.xml"/><Relationship Id="rId93" Type="http://schemas.openxmlformats.org/officeDocument/2006/relationships/image" Target="../media/image104.png"/><Relationship Id="rId98" Type="http://schemas.openxmlformats.org/officeDocument/2006/relationships/customXml" Target="../ink/ink62.xml"/><Relationship Id="rId121" Type="http://schemas.openxmlformats.org/officeDocument/2006/relationships/customXml" Target="../ink/ink73.xml"/><Relationship Id="rId3" Type="http://schemas.openxmlformats.org/officeDocument/2006/relationships/image" Target="../media/image53.png"/><Relationship Id="rId25" Type="http://schemas.openxmlformats.org/officeDocument/2006/relationships/image" Target="../media/image70.png"/><Relationship Id="rId46" Type="http://schemas.openxmlformats.org/officeDocument/2006/relationships/customXml" Target="../ink/ink36.xml"/><Relationship Id="rId67" Type="http://schemas.openxmlformats.org/officeDocument/2006/relationships/image" Target="../media/image91.png"/><Relationship Id="rId116" Type="http://schemas.openxmlformats.org/officeDocument/2006/relationships/image" Target="../media/image116.png"/><Relationship Id="rId20" Type="http://schemas.openxmlformats.org/officeDocument/2006/relationships/customXml" Target="../ink/ink23.xml"/><Relationship Id="rId41" Type="http://schemas.openxmlformats.org/officeDocument/2006/relationships/image" Target="../media/image78.png"/><Relationship Id="rId62" Type="http://schemas.openxmlformats.org/officeDocument/2006/relationships/customXml" Target="../ink/ink44.xml"/><Relationship Id="rId83" Type="http://schemas.openxmlformats.org/officeDocument/2006/relationships/image" Target="../media/image99.png"/><Relationship Id="rId88" Type="http://schemas.openxmlformats.org/officeDocument/2006/relationships/customXml" Target="../ink/ink57.xml"/><Relationship Id="rId111" Type="http://schemas.openxmlformats.org/officeDocument/2006/relationships/image" Target="../media/image113.png"/><Relationship Id="rId15" Type="http://schemas.openxmlformats.org/officeDocument/2006/relationships/image" Target="../media/image65.png"/><Relationship Id="rId36" Type="http://schemas.openxmlformats.org/officeDocument/2006/relationships/customXml" Target="../ink/ink31.xml"/><Relationship Id="rId57" Type="http://schemas.openxmlformats.org/officeDocument/2006/relationships/image" Target="../media/image86.png"/><Relationship Id="rId106" Type="http://schemas.openxmlformats.org/officeDocument/2006/relationships/customXml" Target="../ink/ink66.xml"/><Relationship Id="rId10" Type="http://schemas.openxmlformats.org/officeDocument/2006/relationships/image" Target="../media/image60.png"/><Relationship Id="rId31" Type="http://schemas.openxmlformats.org/officeDocument/2006/relationships/image" Target="../media/image73.png"/><Relationship Id="rId52" Type="http://schemas.openxmlformats.org/officeDocument/2006/relationships/customXml" Target="../ink/ink39.xml"/><Relationship Id="rId73" Type="http://schemas.openxmlformats.org/officeDocument/2006/relationships/image" Target="../media/image94.png"/><Relationship Id="rId78" Type="http://schemas.openxmlformats.org/officeDocument/2006/relationships/customXml" Target="../ink/ink52.xml"/><Relationship Id="rId94" Type="http://schemas.openxmlformats.org/officeDocument/2006/relationships/customXml" Target="../ink/ink60.xml"/><Relationship Id="rId99" Type="http://schemas.openxmlformats.org/officeDocument/2006/relationships/image" Target="../media/image107.png"/><Relationship Id="rId101" Type="http://schemas.openxmlformats.org/officeDocument/2006/relationships/image" Target="../media/image108.png"/><Relationship Id="rId122" Type="http://schemas.openxmlformats.org/officeDocument/2006/relationships/image" Target="../media/image11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6.xml"/><Relationship Id="rId21" Type="http://schemas.openxmlformats.org/officeDocument/2006/relationships/image" Target="../media/image68.png"/><Relationship Id="rId42" Type="http://schemas.openxmlformats.org/officeDocument/2006/relationships/customXml" Target="../ink/ink89.xml"/><Relationship Id="rId63" Type="http://schemas.openxmlformats.org/officeDocument/2006/relationships/image" Target="../media/image89.png"/><Relationship Id="rId84" Type="http://schemas.openxmlformats.org/officeDocument/2006/relationships/customXml" Target="../ink/ink110.xml"/><Relationship Id="rId138" Type="http://schemas.openxmlformats.org/officeDocument/2006/relationships/image" Target="../media/image129.png"/><Relationship Id="rId107" Type="http://schemas.openxmlformats.org/officeDocument/2006/relationships/image" Target="../media/image111.png"/><Relationship Id="rId11" Type="http://schemas.openxmlformats.org/officeDocument/2006/relationships/image" Target="../media/image123.png"/><Relationship Id="rId32" Type="http://schemas.openxmlformats.org/officeDocument/2006/relationships/customXml" Target="../ink/ink84.xml"/><Relationship Id="rId53" Type="http://schemas.openxmlformats.org/officeDocument/2006/relationships/image" Target="../media/image84.png"/><Relationship Id="rId74" Type="http://schemas.openxmlformats.org/officeDocument/2006/relationships/customXml" Target="../ink/ink105.xml"/><Relationship Id="rId128" Type="http://schemas.openxmlformats.org/officeDocument/2006/relationships/image" Target="../media/image124.png"/><Relationship Id="rId149" Type="http://schemas.openxmlformats.org/officeDocument/2006/relationships/customXml" Target="../ink/ink142.xml"/><Relationship Id="rId5" Type="http://schemas.openxmlformats.org/officeDocument/2006/relationships/image" Target="../media/image55.png"/><Relationship Id="rId95" Type="http://schemas.openxmlformats.org/officeDocument/2006/relationships/image" Target="../media/image105.png"/><Relationship Id="rId22" Type="http://schemas.openxmlformats.org/officeDocument/2006/relationships/customXml" Target="../ink/ink79.xml"/><Relationship Id="rId27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customXml" Target="../ink/ink92.xml"/><Relationship Id="rId64" Type="http://schemas.openxmlformats.org/officeDocument/2006/relationships/customXml" Target="../ink/ink100.xml"/><Relationship Id="rId69" Type="http://schemas.openxmlformats.org/officeDocument/2006/relationships/image" Target="../media/image92.png"/><Relationship Id="rId113" Type="http://schemas.openxmlformats.org/officeDocument/2006/relationships/image" Target="../media/image114.png"/><Relationship Id="rId118" Type="http://schemas.openxmlformats.org/officeDocument/2006/relationships/image" Target="../media/image117.png"/><Relationship Id="rId134" Type="http://schemas.openxmlformats.org/officeDocument/2006/relationships/image" Target="../media/image127.png"/><Relationship Id="rId139" Type="http://schemas.openxmlformats.org/officeDocument/2006/relationships/customXml" Target="../ink/ink137.xml"/><Relationship Id="rId80" Type="http://schemas.openxmlformats.org/officeDocument/2006/relationships/customXml" Target="../ink/ink108.xml"/><Relationship Id="rId85" Type="http://schemas.openxmlformats.org/officeDocument/2006/relationships/image" Target="../media/image100.png"/><Relationship Id="rId150" Type="http://schemas.openxmlformats.org/officeDocument/2006/relationships/image" Target="../media/image135.png"/><Relationship Id="rId155" Type="http://schemas.openxmlformats.org/officeDocument/2006/relationships/customXml" Target="../ink/ink145.xml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33" Type="http://schemas.openxmlformats.org/officeDocument/2006/relationships/image" Target="../media/image74.png"/><Relationship Id="rId38" Type="http://schemas.openxmlformats.org/officeDocument/2006/relationships/customXml" Target="../ink/ink87.xml"/><Relationship Id="rId59" Type="http://schemas.openxmlformats.org/officeDocument/2006/relationships/image" Target="../media/image87.png"/><Relationship Id="rId103" Type="http://schemas.openxmlformats.org/officeDocument/2006/relationships/image" Target="../media/image109.png"/><Relationship Id="rId108" Type="http://schemas.openxmlformats.org/officeDocument/2006/relationships/customXml" Target="../ink/ink122.xml"/><Relationship Id="rId124" Type="http://schemas.openxmlformats.org/officeDocument/2006/relationships/image" Target="../media/image120.png"/><Relationship Id="rId129" Type="http://schemas.openxmlformats.org/officeDocument/2006/relationships/customXml" Target="../ink/ink132.xml"/><Relationship Id="rId54" Type="http://schemas.openxmlformats.org/officeDocument/2006/relationships/customXml" Target="../ink/ink95.xml"/><Relationship Id="rId70" Type="http://schemas.openxmlformats.org/officeDocument/2006/relationships/customXml" Target="../ink/ink103.xml"/><Relationship Id="rId75" Type="http://schemas.openxmlformats.org/officeDocument/2006/relationships/image" Target="../media/image95.png"/><Relationship Id="rId91" Type="http://schemas.openxmlformats.org/officeDocument/2006/relationships/image" Target="../media/image103.png"/><Relationship Id="rId96" Type="http://schemas.openxmlformats.org/officeDocument/2006/relationships/customXml" Target="../ink/ink116.xml"/><Relationship Id="rId140" Type="http://schemas.openxmlformats.org/officeDocument/2006/relationships/image" Target="../media/image130.png"/><Relationship Id="rId145" Type="http://schemas.openxmlformats.org/officeDocument/2006/relationships/customXml" Target="../ink/ink1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23" Type="http://schemas.openxmlformats.org/officeDocument/2006/relationships/image" Target="../media/image69.png"/><Relationship Id="rId28" Type="http://schemas.openxmlformats.org/officeDocument/2006/relationships/customXml" Target="../ink/ink82.xml"/><Relationship Id="rId49" Type="http://schemas.openxmlformats.org/officeDocument/2006/relationships/image" Target="../media/image82.png"/><Relationship Id="rId114" Type="http://schemas.openxmlformats.org/officeDocument/2006/relationships/image" Target="../media/image115.png"/><Relationship Id="rId119" Type="http://schemas.openxmlformats.org/officeDocument/2006/relationships/customXml" Target="../ink/ink127.xml"/><Relationship Id="rId44" Type="http://schemas.openxmlformats.org/officeDocument/2006/relationships/customXml" Target="../ink/ink90.xml"/><Relationship Id="rId60" Type="http://schemas.openxmlformats.org/officeDocument/2006/relationships/customXml" Target="../ink/ink98.xml"/><Relationship Id="rId65" Type="http://schemas.openxmlformats.org/officeDocument/2006/relationships/image" Target="../media/image90.png"/><Relationship Id="rId81" Type="http://schemas.openxmlformats.org/officeDocument/2006/relationships/image" Target="../media/image98.png"/><Relationship Id="rId86" Type="http://schemas.openxmlformats.org/officeDocument/2006/relationships/customXml" Target="../ink/ink111.xml"/><Relationship Id="rId130" Type="http://schemas.openxmlformats.org/officeDocument/2006/relationships/image" Target="../media/image125.png"/><Relationship Id="rId135" Type="http://schemas.openxmlformats.org/officeDocument/2006/relationships/customXml" Target="../ink/ink135.xml"/><Relationship Id="rId151" Type="http://schemas.openxmlformats.org/officeDocument/2006/relationships/customXml" Target="../ink/ink143.xml"/><Relationship Id="rId156" Type="http://schemas.openxmlformats.org/officeDocument/2006/relationships/image" Target="../media/image138.png"/><Relationship Id="rId13" Type="http://schemas.openxmlformats.org/officeDocument/2006/relationships/image" Target="../media/image63.png"/><Relationship Id="rId18" Type="http://schemas.openxmlformats.org/officeDocument/2006/relationships/customXml" Target="../ink/ink77.xml"/><Relationship Id="rId39" Type="http://schemas.openxmlformats.org/officeDocument/2006/relationships/image" Target="../media/image77.png"/><Relationship Id="rId109" Type="http://schemas.openxmlformats.org/officeDocument/2006/relationships/image" Target="../media/image112.png"/><Relationship Id="rId34" Type="http://schemas.openxmlformats.org/officeDocument/2006/relationships/customXml" Target="../ink/ink85.xml"/><Relationship Id="rId50" Type="http://schemas.openxmlformats.org/officeDocument/2006/relationships/customXml" Target="../ink/ink93.xml"/><Relationship Id="rId55" Type="http://schemas.openxmlformats.org/officeDocument/2006/relationships/image" Target="../media/image85.png"/><Relationship Id="rId76" Type="http://schemas.openxmlformats.org/officeDocument/2006/relationships/customXml" Target="../ink/ink106.xml"/><Relationship Id="rId97" Type="http://schemas.openxmlformats.org/officeDocument/2006/relationships/image" Target="../media/image106.png"/><Relationship Id="rId104" Type="http://schemas.openxmlformats.org/officeDocument/2006/relationships/customXml" Target="../ink/ink120.xml"/><Relationship Id="rId120" Type="http://schemas.openxmlformats.org/officeDocument/2006/relationships/image" Target="../media/image118.png"/><Relationship Id="rId125" Type="http://schemas.openxmlformats.org/officeDocument/2006/relationships/customXml" Target="../ink/ink130.xml"/><Relationship Id="rId141" Type="http://schemas.openxmlformats.org/officeDocument/2006/relationships/customXml" Target="../ink/ink138.xml"/><Relationship Id="rId146" Type="http://schemas.openxmlformats.org/officeDocument/2006/relationships/image" Target="../media/image133.png"/><Relationship Id="rId7" Type="http://schemas.openxmlformats.org/officeDocument/2006/relationships/image" Target="../media/image57.png"/><Relationship Id="rId71" Type="http://schemas.openxmlformats.org/officeDocument/2006/relationships/image" Target="../media/image93.png"/><Relationship Id="rId92" Type="http://schemas.openxmlformats.org/officeDocument/2006/relationships/customXml" Target="../ink/ink114.xml"/><Relationship Id="rId2" Type="http://schemas.openxmlformats.org/officeDocument/2006/relationships/image" Target="../media/image122.png"/><Relationship Id="rId29" Type="http://schemas.openxmlformats.org/officeDocument/2006/relationships/image" Target="../media/image72.png"/><Relationship Id="rId24" Type="http://schemas.openxmlformats.org/officeDocument/2006/relationships/customXml" Target="../ink/ink80.xml"/><Relationship Id="rId40" Type="http://schemas.openxmlformats.org/officeDocument/2006/relationships/customXml" Target="../ink/ink88.xml"/><Relationship Id="rId45" Type="http://schemas.openxmlformats.org/officeDocument/2006/relationships/image" Target="../media/image80.png"/><Relationship Id="rId66" Type="http://schemas.openxmlformats.org/officeDocument/2006/relationships/customXml" Target="../ink/ink101.xml"/><Relationship Id="rId87" Type="http://schemas.openxmlformats.org/officeDocument/2006/relationships/image" Target="../media/image101.png"/><Relationship Id="rId110" Type="http://schemas.openxmlformats.org/officeDocument/2006/relationships/customXml" Target="../ink/ink123.xml"/><Relationship Id="rId115" Type="http://schemas.openxmlformats.org/officeDocument/2006/relationships/customXml" Target="../ink/ink125.xml"/><Relationship Id="rId131" Type="http://schemas.openxmlformats.org/officeDocument/2006/relationships/customXml" Target="../ink/ink133.xml"/><Relationship Id="rId136" Type="http://schemas.openxmlformats.org/officeDocument/2006/relationships/image" Target="../media/image128.png"/><Relationship Id="rId61" Type="http://schemas.openxmlformats.org/officeDocument/2006/relationships/image" Target="../media/image88.png"/><Relationship Id="rId82" Type="http://schemas.openxmlformats.org/officeDocument/2006/relationships/customXml" Target="../ink/ink109.xml"/><Relationship Id="rId152" Type="http://schemas.openxmlformats.org/officeDocument/2006/relationships/image" Target="../media/image136.png"/><Relationship Id="rId19" Type="http://schemas.openxmlformats.org/officeDocument/2006/relationships/image" Target="../media/image67.png"/><Relationship Id="rId14" Type="http://schemas.openxmlformats.org/officeDocument/2006/relationships/image" Target="../media/image64.png"/><Relationship Id="rId30" Type="http://schemas.openxmlformats.org/officeDocument/2006/relationships/customXml" Target="../ink/ink83.xml"/><Relationship Id="rId35" Type="http://schemas.openxmlformats.org/officeDocument/2006/relationships/image" Target="../media/image75.png"/><Relationship Id="rId56" Type="http://schemas.openxmlformats.org/officeDocument/2006/relationships/customXml" Target="../ink/ink96.xml"/><Relationship Id="rId77" Type="http://schemas.openxmlformats.org/officeDocument/2006/relationships/image" Target="../media/image96.png"/><Relationship Id="rId100" Type="http://schemas.openxmlformats.org/officeDocument/2006/relationships/customXml" Target="../ink/ink118.xml"/><Relationship Id="rId105" Type="http://schemas.openxmlformats.org/officeDocument/2006/relationships/image" Target="../media/image110.png"/><Relationship Id="rId126" Type="http://schemas.openxmlformats.org/officeDocument/2006/relationships/image" Target="../media/image121.png"/><Relationship Id="rId147" Type="http://schemas.openxmlformats.org/officeDocument/2006/relationships/customXml" Target="../ink/ink141.xml"/><Relationship Id="rId8" Type="http://schemas.openxmlformats.org/officeDocument/2006/relationships/image" Target="../media/image58.png"/><Relationship Id="rId51" Type="http://schemas.openxmlformats.org/officeDocument/2006/relationships/image" Target="../media/image83.png"/><Relationship Id="rId72" Type="http://schemas.openxmlformats.org/officeDocument/2006/relationships/customXml" Target="../ink/ink104.xml"/><Relationship Id="rId93" Type="http://schemas.openxmlformats.org/officeDocument/2006/relationships/image" Target="../media/image104.png"/><Relationship Id="rId98" Type="http://schemas.openxmlformats.org/officeDocument/2006/relationships/customXml" Target="../ink/ink117.xml"/><Relationship Id="rId121" Type="http://schemas.openxmlformats.org/officeDocument/2006/relationships/customXml" Target="../ink/ink128.xml"/><Relationship Id="rId142" Type="http://schemas.openxmlformats.org/officeDocument/2006/relationships/image" Target="../media/image131.png"/><Relationship Id="rId3" Type="http://schemas.openxmlformats.org/officeDocument/2006/relationships/image" Target="../media/image53.png"/><Relationship Id="rId25" Type="http://schemas.openxmlformats.org/officeDocument/2006/relationships/image" Target="../media/image70.png"/><Relationship Id="rId46" Type="http://schemas.openxmlformats.org/officeDocument/2006/relationships/customXml" Target="../ink/ink91.xml"/><Relationship Id="rId67" Type="http://schemas.openxmlformats.org/officeDocument/2006/relationships/image" Target="../media/image91.png"/><Relationship Id="rId116" Type="http://schemas.openxmlformats.org/officeDocument/2006/relationships/image" Target="../media/image116.png"/><Relationship Id="rId137" Type="http://schemas.openxmlformats.org/officeDocument/2006/relationships/customXml" Target="../ink/ink136.xml"/><Relationship Id="rId20" Type="http://schemas.openxmlformats.org/officeDocument/2006/relationships/customXml" Target="../ink/ink78.xml"/><Relationship Id="rId41" Type="http://schemas.openxmlformats.org/officeDocument/2006/relationships/image" Target="../media/image78.png"/><Relationship Id="rId62" Type="http://schemas.openxmlformats.org/officeDocument/2006/relationships/customXml" Target="../ink/ink99.xml"/><Relationship Id="rId83" Type="http://schemas.openxmlformats.org/officeDocument/2006/relationships/image" Target="../media/image99.png"/><Relationship Id="rId88" Type="http://schemas.openxmlformats.org/officeDocument/2006/relationships/customXml" Target="../ink/ink112.xml"/><Relationship Id="rId111" Type="http://schemas.openxmlformats.org/officeDocument/2006/relationships/image" Target="../media/image113.png"/><Relationship Id="rId132" Type="http://schemas.openxmlformats.org/officeDocument/2006/relationships/image" Target="../media/image126.png"/><Relationship Id="rId153" Type="http://schemas.openxmlformats.org/officeDocument/2006/relationships/customXml" Target="../ink/ink144.xml"/><Relationship Id="rId15" Type="http://schemas.openxmlformats.org/officeDocument/2006/relationships/image" Target="../media/image65.png"/><Relationship Id="rId36" Type="http://schemas.openxmlformats.org/officeDocument/2006/relationships/customXml" Target="../ink/ink86.xml"/><Relationship Id="rId57" Type="http://schemas.openxmlformats.org/officeDocument/2006/relationships/image" Target="../media/image86.png"/><Relationship Id="rId106" Type="http://schemas.openxmlformats.org/officeDocument/2006/relationships/customXml" Target="../ink/ink121.xml"/><Relationship Id="rId127" Type="http://schemas.openxmlformats.org/officeDocument/2006/relationships/customXml" Target="../ink/ink131.xml"/><Relationship Id="rId10" Type="http://schemas.openxmlformats.org/officeDocument/2006/relationships/image" Target="../media/image60.png"/><Relationship Id="rId31" Type="http://schemas.openxmlformats.org/officeDocument/2006/relationships/image" Target="../media/image73.png"/><Relationship Id="rId52" Type="http://schemas.openxmlformats.org/officeDocument/2006/relationships/customXml" Target="../ink/ink94.xml"/><Relationship Id="rId73" Type="http://schemas.openxmlformats.org/officeDocument/2006/relationships/image" Target="../media/image94.png"/><Relationship Id="rId78" Type="http://schemas.openxmlformats.org/officeDocument/2006/relationships/customXml" Target="../ink/ink107.xml"/><Relationship Id="rId94" Type="http://schemas.openxmlformats.org/officeDocument/2006/relationships/customXml" Target="../ink/ink115.xml"/><Relationship Id="rId99" Type="http://schemas.openxmlformats.org/officeDocument/2006/relationships/image" Target="../media/image107.png"/><Relationship Id="rId101" Type="http://schemas.openxmlformats.org/officeDocument/2006/relationships/image" Target="../media/image108.png"/><Relationship Id="rId122" Type="http://schemas.openxmlformats.org/officeDocument/2006/relationships/image" Target="../media/image119.png"/><Relationship Id="rId143" Type="http://schemas.openxmlformats.org/officeDocument/2006/relationships/customXml" Target="../ink/ink139.xml"/><Relationship Id="rId148" Type="http://schemas.openxmlformats.org/officeDocument/2006/relationships/image" Target="../media/image134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26" Type="http://schemas.openxmlformats.org/officeDocument/2006/relationships/customXml" Target="../ink/ink81.xml"/><Relationship Id="rId47" Type="http://schemas.openxmlformats.org/officeDocument/2006/relationships/image" Target="../media/image81.png"/><Relationship Id="rId68" Type="http://schemas.openxmlformats.org/officeDocument/2006/relationships/customXml" Target="../ink/ink102.xml"/><Relationship Id="rId89" Type="http://schemas.openxmlformats.org/officeDocument/2006/relationships/image" Target="../media/image102.png"/><Relationship Id="rId112" Type="http://schemas.openxmlformats.org/officeDocument/2006/relationships/customXml" Target="../ink/ink124.xml"/><Relationship Id="rId133" Type="http://schemas.openxmlformats.org/officeDocument/2006/relationships/customXml" Target="../ink/ink134.xml"/><Relationship Id="rId154" Type="http://schemas.openxmlformats.org/officeDocument/2006/relationships/image" Target="../media/image137.png"/><Relationship Id="rId16" Type="http://schemas.openxmlformats.org/officeDocument/2006/relationships/customXml" Target="../ink/ink76.xml"/><Relationship Id="rId37" Type="http://schemas.openxmlformats.org/officeDocument/2006/relationships/image" Target="../media/image76.png"/><Relationship Id="rId58" Type="http://schemas.openxmlformats.org/officeDocument/2006/relationships/customXml" Target="../ink/ink97.xml"/><Relationship Id="rId79" Type="http://schemas.openxmlformats.org/officeDocument/2006/relationships/image" Target="../media/image97.png"/><Relationship Id="rId102" Type="http://schemas.openxmlformats.org/officeDocument/2006/relationships/customXml" Target="../ink/ink119.xml"/><Relationship Id="rId123" Type="http://schemas.openxmlformats.org/officeDocument/2006/relationships/customXml" Target="../ink/ink129.xml"/><Relationship Id="rId144" Type="http://schemas.openxmlformats.org/officeDocument/2006/relationships/image" Target="../media/image132.png"/><Relationship Id="rId90" Type="http://schemas.openxmlformats.org/officeDocument/2006/relationships/customXml" Target="../ink/ink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8493-9A88-4545-A678-F3D230053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Quadratics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0F945-0D5D-5F4B-AEDB-FD3736D78A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8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F19244C4-AC31-8647-B066-E79EDB28B62B}"/>
              </a:ext>
            </a:extLst>
          </p:cNvPr>
          <p:cNvSpPr/>
          <p:nvPr/>
        </p:nvSpPr>
        <p:spPr>
          <a:xfrm>
            <a:off x="3514090" y="2564661"/>
            <a:ext cx="8579939" cy="4204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2D2F1D0F-5DBF-4D49-B663-BFDECCE98090}"/>
              </a:ext>
            </a:extLst>
          </p:cNvPr>
          <p:cNvGraphicFramePr>
            <a:graphicFrameLocks noGrp="1"/>
          </p:cNvGraphicFramePr>
          <p:nvPr/>
        </p:nvGraphicFramePr>
        <p:xfrm>
          <a:off x="86349" y="88697"/>
          <a:ext cx="12007680" cy="240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7680">
                  <a:extLst>
                    <a:ext uri="{9D8B030D-6E8A-4147-A177-3AD203B41FA5}">
                      <a16:colId xmlns:a16="http://schemas.microsoft.com/office/drawing/2014/main" val="955327758"/>
                    </a:ext>
                  </a:extLst>
                </a:gridCol>
              </a:tblGrid>
              <a:tr h="24041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705650"/>
                  </a:ext>
                </a:extLst>
              </a:tr>
            </a:tbl>
          </a:graphicData>
        </a:graphic>
      </p:graphicFrame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22E7C6C-7E32-521E-39BC-0B530731D4A5}"/>
              </a:ext>
            </a:extLst>
          </p:cNvPr>
          <p:cNvGrpSpPr/>
          <p:nvPr/>
        </p:nvGrpSpPr>
        <p:grpSpPr>
          <a:xfrm>
            <a:off x="722390" y="690059"/>
            <a:ext cx="1064940" cy="1004193"/>
            <a:chOff x="236606" y="1606167"/>
            <a:chExt cx="1064940" cy="1004193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24FC669-B447-0CDF-F6B5-8B58C48A7C4A}"/>
                </a:ext>
              </a:extLst>
            </p:cNvPr>
            <p:cNvCxnSpPr>
              <a:cxnSpLocks/>
            </p:cNvCxnSpPr>
            <p:nvPr/>
          </p:nvCxnSpPr>
          <p:spPr>
            <a:xfrm>
              <a:off x="567153" y="1835779"/>
              <a:ext cx="73439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C563F4BF-067E-B7CC-5A25-A69467F7BF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043" y="1896637"/>
              <a:ext cx="6542" cy="70946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9F19367-49B4-A65E-7A92-7B6249BA9266}"/>
                    </a:ext>
                  </a:extLst>
                </p:cNvPr>
                <p:cNvSpPr txBox="1"/>
                <p:nvPr/>
              </p:nvSpPr>
              <p:spPr>
                <a:xfrm rot="16200000">
                  <a:off x="99421" y="2117973"/>
                  <a:ext cx="5205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9F19367-49B4-A65E-7A92-7B6249BA92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99421" y="2117973"/>
                  <a:ext cx="520591" cy="246221"/>
                </a:xfrm>
                <a:prstGeom prst="rect">
                  <a:avLst/>
                </a:prstGeom>
                <a:blipFill>
                  <a:blip r:embed="rId6"/>
                  <a:stretch>
                    <a:fillRect t="-8235" r="-5000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699943B-232D-5423-91D5-271339CC5317}"/>
                    </a:ext>
                  </a:extLst>
                </p:cNvPr>
                <p:cNvSpPr txBox="1"/>
                <p:nvPr/>
              </p:nvSpPr>
              <p:spPr>
                <a:xfrm>
                  <a:off x="674053" y="1606167"/>
                  <a:ext cx="5205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699943B-232D-5423-91D5-271339CC53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053" y="1606167"/>
                  <a:ext cx="520591" cy="246221"/>
                </a:xfrm>
                <a:prstGeom prst="rect">
                  <a:avLst/>
                </a:prstGeom>
                <a:blipFill>
                  <a:blip r:embed="rId7"/>
                  <a:stretch>
                    <a:fillRect l="-4651" r="-8140" b="-48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6ACA1F2-51E5-4235-9F99-64F4922247E0}"/>
                </a:ext>
              </a:extLst>
            </p:cNvPr>
            <p:cNvSpPr/>
            <p:nvPr/>
          </p:nvSpPr>
          <p:spPr>
            <a:xfrm>
              <a:off x="821544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E8BA689-43D0-A417-D0D3-B1AED789C0F5}"/>
                </a:ext>
              </a:extLst>
            </p:cNvPr>
            <p:cNvSpPr/>
            <p:nvPr/>
          </p:nvSpPr>
          <p:spPr>
            <a:xfrm>
              <a:off x="826052" y="190920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356D00-9971-300B-18AE-AA8634015703}"/>
                </a:ext>
              </a:extLst>
            </p:cNvPr>
            <p:cNvSpPr/>
            <p:nvPr/>
          </p:nvSpPr>
          <p:spPr>
            <a:xfrm>
              <a:off x="575723" y="1909206"/>
              <a:ext cx="249529" cy="249529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153042F-488B-3919-36C2-C954FEDDFCAE}"/>
                </a:ext>
              </a:extLst>
            </p:cNvPr>
            <p:cNvSpPr/>
            <p:nvPr/>
          </p:nvSpPr>
          <p:spPr>
            <a:xfrm>
              <a:off x="972593" y="1909797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83A57EA-A95C-D5AD-0C64-12F591379963}"/>
                </a:ext>
              </a:extLst>
            </p:cNvPr>
            <p:cNvSpPr/>
            <p:nvPr/>
          </p:nvSpPr>
          <p:spPr>
            <a:xfrm>
              <a:off x="1119134" y="191216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9CC2EE4-D88A-BB2B-1895-1582CB1119AE}"/>
                </a:ext>
              </a:extLst>
            </p:cNvPr>
            <p:cNvSpPr/>
            <p:nvPr/>
          </p:nvSpPr>
          <p:spPr>
            <a:xfrm rot="16200000">
              <a:off x="624366" y="2109838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92CC09DB-142C-4D4C-184E-2AFAD41181CD}"/>
                </a:ext>
              </a:extLst>
            </p:cNvPr>
            <p:cNvSpPr/>
            <p:nvPr/>
          </p:nvSpPr>
          <p:spPr>
            <a:xfrm rot="16200000">
              <a:off x="624367" y="225995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90B1EF1-8174-9AA4-8645-940ECEDD2091}"/>
                </a:ext>
              </a:extLst>
            </p:cNvPr>
            <p:cNvSpPr/>
            <p:nvPr/>
          </p:nvSpPr>
          <p:spPr>
            <a:xfrm rot="16200000">
              <a:off x="623763" y="2407095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A86F934-3392-68EF-B114-B44ED871DA44}"/>
                </a:ext>
              </a:extLst>
            </p:cNvPr>
            <p:cNvSpPr/>
            <p:nvPr/>
          </p:nvSpPr>
          <p:spPr>
            <a:xfrm>
              <a:off x="968085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D212E06-DE67-F0ED-1F64-BE6CFC27B7E1}"/>
                </a:ext>
              </a:extLst>
            </p:cNvPr>
            <p:cNvSpPr/>
            <p:nvPr/>
          </p:nvSpPr>
          <p:spPr>
            <a:xfrm>
              <a:off x="1119134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F9D9CA8-98E8-F3ED-C6CF-B49A21DAB680}"/>
                </a:ext>
              </a:extLst>
            </p:cNvPr>
            <p:cNvSpPr/>
            <p:nvPr/>
          </p:nvSpPr>
          <p:spPr>
            <a:xfrm>
              <a:off x="821544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EC0223A-B864-1C7E-5816-385506B8754D}"/>
                </a:ext>
              </a:extLst>
            </p:cNvPr>
            <p:cNvSpPr/>
            <p:nvPr/>
          </p:nvSpPr>
          <p:spPr>
            <a:xfrm>
              <a:off x="968085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BD141CC-3FE4-57A9-BD92-2F65D740CB1B}"/>
                </a:ext>
              </a:extLst>
            </p:cNvPr>
            <p:cNvSpPr/>
            <p:nvPr/>
          </p:nvSpPr>
          <p:spPr>
            <a:xfrm>
              <a:off x="1119134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EDF0775-62CC-05A9-7203-EE376AD93BA6}"/>
                </a:ext>
              </a:extLst>
            </p:cNvPr>
            <p:cNvSpPr/>
            <p:nvPr/>
          </p:nvSpPr>
          <p:spPr>
            <a:xfrm>
              <a:off x="821544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9176229-3E09-2861-30AA-1962B112BCE2}"/>
                </a:ext>
              </a:extLst>
            </p:cNvPr>
            <p:cNvSpPr/>
            <p:nvPr/>
          </p:nvSpPr>
          <p:spPr>
            <a:xfrm>
              <a:off x="968085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D45888F-BFA4-D048-A72F-D30230D71802}"/>
                </a:ext>
              </a:extLst>
            </p:cNvPr>
            <p:cNvSpPr/>
            <p:nvPr/>
          </p:nvSpPr>
          <p:spPr>
            <a:xfrm>
              <a:off x="1119134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DCCF2EE9-D456-2F24-1029-B41F0268A3E4}"/>
                  </a:ext>
                </a:extLst>
              </p:cNvPr>
              <p:cNvSpPr txBox="1"/>
              <p:nvPr/>
            </p:nvSpPr>
            <p:spPr>
              <a:xfrm>
                <a:off x="296582" y="2112540"/>
                <a:ext cx="21017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+9=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+3)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DCCF2EE9-D456-2F24-1029-B41F0268A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82" y="2112540"/>
                <a:ext cx="2101793" cy="246221"/>
              </a:xfrm>
              <a:prstGeom prst="rect">
                <a:avLst/>
              </a:prstGeom>
              <a:blipFill>
                <a:blip r:embed="rId8"/>
                <a:stretch>
                  <a:fillRect l="-1205" t="-5000" r="-602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C30ACC33-452F-39D8-24AE-E78A7996061C}"/>
              </a:ext>
            </a:extLst>
          </p:cNvPr>
          <p:cNvGrpSpPr/>
          <p:nvPr/>
        </p:nvGrpSpPr>
        <p:grpSpPr>
          <a:xfrm>
            <a:off x="6430025" y="194440"/>
            <a:ext cx="1885072" cy="1807047"/>
            <a:chOff x="5453904" y="2395604"/>
            <a:chExt cx="1243645" cy="1245524"/>
          </a:xfrm>
        </p:grpSpPr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3BDAFF4E-479E-BC9B-9644-3EE07FB5BB17}"/>
                </a:ext>
              </a:extLst>
            </p:cNvPr>
            <p:cNvCxnSpPr>
              <a:cxnSpLocks/>
            </p:cNvCxnSpPr>
            <p:nvPr/>
          </p:nvCxnSpPr>
          <p:spPr>
            <a:xfrm>
              <a:off x="5698304" y="2567104"/>
              <a:ext cx="9929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88A6BCAF-B779-C49C-4C2C-EE88A8ACF1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27983" y="2651490"/>
              <a:ext cx="13190" cy="9896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96EDC713-63CA-DDAF-7232-7678B6F6B476}"/>
                    </a:ext>
                  </a:extLst>
                </p:cNvPr>
                <p:cNvSpPr txBox="1"/>
                <p:nvPr/>
              </p:nvSpPr>
              <p:spPr>
                <a:xfrm>
                  <a:off x="5968350" y="2395604"/>
                  <a:ext cx="52059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−5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96EDC713-63CA-DDAF-7232-7678B6F6B4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8350" y="2395604"/>
                  <a:ext cx="520592" cy="24622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2CC60B93-0899-D080-E9EC-A812246FD84D}"/>
                    </a:ext>
                  </a:extLst>
                </p:cNvPr>
                <p:cNvSpPr txBox="1"/>
                <p:nvPr/>
              </p:nvSpPr>
              <p:spPr>
                <a:xfrm rot="16200000">
                  <a:off x="5316719" y="3028158"/>
                  <a:ext cx="52059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−5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2CC60B93-0899-D080-E9EC-A812246FD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316719" y="3028158"/>
                  <a:ext cx="520592" cy="24622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E49655A-5791-5250-B1B3-B8403687F1F6}"/>
                </a:ext>
              </a:extLst>
            </p:cNvPr>
            <p:cNvSpPr/>
            <p:nvPr/>
          </p:nvSpPr>
          <p:spPr>
            <a:xfrm>
              <a:off x="5948245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2BE6A2AB-FE37-E48A-DF56-2BB9A899C3A2}"/>
                </a:ext>
              </a:extLst>
            </p:cNvPr>
            <p:cNvSpPr/>
            <p:nvPr/>
          </p:nvSpPr>
          <p:spPr>
            <a:xfrm>
              <a:off x="5952753" y="2637243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498C39A-3455-EA55-5E00-135900345F58}"/>
                </a:ext>
              </a:extLst>
            </p:cNvPr>
            <p:cNvSpPr/>
            <p:nvPr/>
          </p:nvSpPr>
          <p:spPr>
            <a:xfrm>
              <a:off x="5702424" y="2637243"/>
              <a:ext cx="249529" cy="249529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CACF7FC-57A7-207C-2D56-1073F18203C0}"/>
                </a:ext>
              </a:extLst>
            </p:cNvPr>
            <p:cNvSpPr/>
            <p:nvPr/>
          </p:nvSpPr>
          <p:spPr>
            <a:xfrm>
              <a:off x="6099294" y="2637834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4F7A2D21-FF41-97F8-A629-6BCBEF351886}"/>
                </a:ext>
              </a:extLst>
            </p:cNvPr>
            <p:cNvSpPr/>
            <p:nvPr/>
          </p:nvSpPr>
          <p:spPr>
            <a:xfrm>
              <a:off x="6245835" y="2633638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341A15F-C4F0-D7BD-79C8-5E01E8D267FB}"/>
                </a:ext>
              </a:extLst>
            </p:cNvPr>
            <p:cNvSpPr/>
            <p:nvPr/>
          </p:nvSpPr>
          <p:spPr>
            <a:xfrm rot="16200000">
              <a:off x="5751067" y="2837875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0558678-85AA-8DDC-8B3F-AC8C508F4C8D}"/>
                </a:ext>
              </a:extLst>
            </p:cNvPr>
            <p:cNvSpPr/>
            <p:nvPr/>
          </p:nvSpPr>
          <p:spPr>
            <a:xfrm rot="16200000">
              <a:off x="5751068" y="2987993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F83C021-321B-1624-F221-ED9D45490EA2}"/>
                </a:ext>
              </a:extLst>
            </p:cNvPr>
            <p:cNvSpPr/>
            <p:nvPr/>
          </p:nvSpPr>
          <p:spPr>
            <a:xfrm rot="16200000">
              <a:off x="5750464" y="3135132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23EFF2D1-98B4-50E0-1A05-09B9DEFCD935}"/>
                </a:ext>
              </a:extLst>
            </p:cNvPr>
            <p:cNvSpPr/>
            <p:nvPr/>
          </p:nvSpPr>
          <p:spPr>
            <a:xfrm>
              <a:off x="6094786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035E0955-7786-B4C8-41D6-088E8FC73148}"/>
                </a:ext>
              </a:extLst>
            </p:cNvPr>
            <p:cNvSpPr/>
            <p:nvPr/>
          </p:nvSpPr>
          <p:spPr>
            <a:xfrm>
              <a:off x="6245835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AC84BC5-A19B-9D22-500F-68F96893B568}"/>
                </a:ext>
              </a:extLst>
            </p:cNvPr>
            <p:cNvSpPr/>
            <p:nvPr/>
          </p:nvSpPr>
          <p:spPr>
            <a:xfrm>
              <a:off x="5948245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E527A2C-9BE3-6663-7DD0-6B502B04956C}"/>
                </a:ext>
              </a:extLst>
            </p:cNvPr>
            <p:cNvSpPr/>
            <p:nvPr/>
          </p:nvSpPr>
          <p:spPr>
            <a:xfrm>
              <a:off x="6094786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9291C741-4D9A-55B3-C37A-7597FEF60866}"/>
                </a:ext>
              </a:extLst>
            </p:cNvPr>
            <p:cNvSpPr/>
            <p:nvPr/>
          </p:nvSpPr>
          <p:spPr>
            <a:xfrm>
              <a:off x="6245835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0BF1E93F-0B71-9B1A-0758-FC7C76F6B271}"/>
                </a:ext>
              </a:extLst>
            </p:cNvPr>
            <p:cNvSpPr/>
            <p:nvPr/>
          </p:nvSpPr>
          <p:spPr>
            <a:xfrm>
              <a:off x="5948245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F97849DB-7CB4-0655-CD85-8BC18E918464}"/>
                </a:ext>
              </a:extLst>
            </p:cNvPr>
            <p:cNvSpPr/>
            <p:nvPr/>
          </p:nvSpPr>
          <p:spPr>
            <a:xfrm>
              <a:off x="6094786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6D84B79-341E-3CEC-B46C-12D739A5404F}"/>
                </a:ext>
              </a:extLst>
            </p:cNvPr>
            <p:cNvSpPr/>
            <p:nvPr/>
          </p:nvSpPr>
          <p:spPr>
            <a:xfrm>
              <a:off x="6245835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C0EB1460-BC8A-B12D-73F8-6A5DCABC7964}"/>
                </a:ext>
              </a:extLst>
            </p:cNvPr>
            <p:cNvSpPr/>
            <p:nvPr/>
          </p:nvSpPr>
          <p:spPr>
            <a:xfrm>
              <a:off x="6397060" y="2635191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B961B63-5D0A-3E43-7BBA-D40CAF2B4A3E}"/>
                </a:ext>
              </a:extLst>
            </p:cNvPr>
            <p:cNvSpPr/>
            <p:nvPr/>
          </p:nvSpPr>
          <p:spPr>
            <a:xfrm>
              <a:off x="6543601" y="2637560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EC8C234B-ED76-C30B-5680-2AED982042BC}"/>
                </a:ext>
              </a:extLst>
            </p:cNvPr>
            <p:cNvSpPr/>
            <p:nvPr/>
          </p:nvSpPr>
          <p:spPr>
            <a:xfrm>
              <a:off x="6392552" y="2884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BF239AFA-7A85-B6FB-6D17-4A976548CE6A}"/>
                </a:ext>
              </a:extLst>
            </p:cNvPr>
            <p:cNvSpPr/>
            <p:nvPr/>
          </p:nvSpPr>
          <p:spPr>
            <a:xfrm>
              <a:off x="6543601" y="2884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24A5424-62F5-C138-8771-71B50DEA8C2D}"/>
                </a:ext>
              </a:extLst>
            </p:cNvPr>
            <p:cNvSpPr/>
            <p:nvPr/>
          </p:nvSpPr>
          <p:spPr>
            <a:xfrm>
              <a:off x="6392552" y="304243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A253137C-D027-A9E7-51E5-308A080B27E2}"/>
                </a:ext>
              </a:extLst>
            </p:cNvPr>
            <p:cNvSpPr/>
            <p:nvPr/>
          </p:nvSpPr>
          <p:spPr>
            <a:xfrm>
              <a:off x="6543601" y="304243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A5EC4E42-EE41-1C76-8733-66F105A287BD}"/>
                </a:ext>
              </a:extLst>
            </p:cNvPr>
            <p:cNvSpPr/>
            <p:nvPr/>
          </p:nvSpPr>
          <p:spPr>
            <a:xfrm>
              <a:off x="6392552" y="3176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58C07C6-640A-C38C-D92D-B89D15FC8BD0}"/>
                </a:ext>
              </a:extLst>
            </p:cNvPr>
            <p:cNvSpPr/>
            <p:nvPr/>
          </p:nvSpPr>
          <p:spPr>
            <a:xfrm>
              <a:off x="6543601" y="3176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242806C-7C6F-BF53-7D62-D57AA951BDBA}"/>
                </a:ext>
              </a:extLst>
            </p:cNvPr>
            <p:cNvSpPr/>
            <p:nvPr/>
          </p:nvSpPr>
          <p:spPr>
            <a:xfrm rot="16200000">
              <a:off x="5754898" y="3286801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472243D2-BF16-3FB6-CA81-F60E6E146E0D}"/>
                </a:ext>
              </a:extLst>
            </p:cNvPr>
            <p:cNvSpPr/>
            <p:nvPr/>
          </p:nvSpPr>
          <p:spPr>
            <a:xfrm rot="16200000">
              <a:off x="5754294" y="3440505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EEB0BF9C-1249-4108-6111-27B4DE2DC221}"/>
                </a:ext>
              </a:extLst>
            </p:cNvPr>
            <p:cNvSpPr/>
            <p:nvPr/>
          </p:nvSpPr>
          <p:spPr>
            <a:xfrm>
              <a:off x="5945791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4AB7698-FC6C-8716-13D2-420ED73614CD}"/>
                </a:ext>
              </a:extLst>
            </p:cNvPr>
            <p:cNvSpPr/>
            <p:nvPr/>
          </p:nvSpPr>
          <p:spPr>
            <a:xfrm>
              <a:off x="6092332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BB4FF57-95D5-E2F0-4E8B-7990C6258351}"/>
                </a:ext>
              </a:extLst>
            </p:cNvPr>
            <p:cNvSpPr/>
            <p:nvPr/>
          </p:nvSpPr>
          <p:spPr>
            <a:xfrm>
              <a:off x="6243381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4306C893-5081-6F67-9756-96EEF97C186C}"/>
                </a:ext>
              </a:extLst>
            </p:cNvPr>
            <p:cNvSpPr/>
            <p:nvPr/>
          </p:nvSpPr>
          <p:spPr>
            <a:xfrm>
              <a:off x="5945791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459185D1-B829-7410-6481-49D029370556}"/>
                </a:ext>
              </a:extLst>
            </p:cNvPr>
            <p:cNvSpPr/>
            <p:nvPr/>
          </p:nvSpPr>
          <p:spPr>
            <a:xfrm>
              <a:off x="6092332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8A764059-16C2-70B8-CD7D-BAF6D725C1AE}"/>
                </a:ext>
              </a:extLst>
            </p:cNvPr>
            <p:cNvSpPr/>
            <p:nvPr/>
          </p:nvSpPr>
          <p:spPr>
            <a:xfrm>
              <a:off x="6243381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555B9167-5216-CD22-9251-361A2D5DBC47}"/>
                </a:ext>
              </a:extLst>
            </p:cNvPr>
            <p:cNvSpPr/>
            <p:nvPr/>
          </p:nvSpPr>
          <p:spPr>
            <a:xfrm>
              <a:off x="6396382" y="33346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ECA86756-04A5-B53F-2EB7-BC342CA54C66}"/>
                </a:ext>
              </a:extLst>
            </p:cNvPr>
            <p:cNvSpPr/>
            <p:nvPr/>
          </p:nvSpPr>
          <p:spPr>
            <a:xfrm>
              <a:off x="6547431" y="33346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2AC4B420-F855-516E-1E66-30F3802B841C}"/>
                </a:ext>
              </a:extLst>
            </p:cNvPr>
            <p:cNvSpPr/>
            <p:nvPr/>
          </p:nvSpPr>
          <p:spPr>
            <a:xfrm>
              <a:off x="6396382" y="3475529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AA4B5B59-459A-AA84-6B96-726787D3287D}"/>
                </a:ext>
              </a:extLst>
            </p:cNvPr>
            <p:cNvSpPr/>
            <p:nvPr/>
          </p:nvSpPr>
          <p:spPr>
            <a:xfrm>
              <a:off x="6547431" y="3482094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C4D0408E-9E89-2334-9F64-BC9097F28CA3}"/>
                  </a:ext>
                </a:extLst>
              </p:cNvPr>
              <p:cNvSpPr txBox="1"/>
              <p:nvPr/>
            </p:nvSpPr>
            <p:spPr>
              <a:xfrm>
                <a:off x="6166885" y="2130492"/>
                <a:ext cx="23294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−10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+25=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C4D0408E-9E89-2334-9F64-BC9097F28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885" y="2130492"/>
                <a:ext cx="2329420" cy="246221"/>
              </a:xfrm>
              <a:prstGeom prst="rect">
                <a:avLst/>
              </a:prstGeom>
              <a:blipFill>
                <a:blip r:embed="rId11"/>
                <a:stretch>
                  <a:fillRect l="-1081" t="-4762" r="-54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40698FBE-5C23-CA40-93D2-949690B7BC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598855" y="649909"/>
              <a:ext cx="3301955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5164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+3)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40698FBE-5C23-CA40-93D2-949690B7BC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3549352"/>
                  </p:ext>
                </p:extLst>
              </p:nvPr>
            </p:nvGraphicFramePr>
            <p:xfrm>
              <a:off x="2598855" y="649909"/>
              <a:ext cx="3301955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5164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3704" r="-90580" b="-3962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3704" r="-1626" b="-3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107692" r="-90580" b="-3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200000" r="-905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311538" r="-90580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396296" r="-90580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3" name="Table 3">
                <a:extLst>
                  <a:ext uri="{FF2B5EF4-FFF2-40B4-BE49-F238E27FC236}">
                    <a16:creationId xmlns:a16="http://schemas.microsoft.com/office/drawing/2014/main" id="{45F96103-F4D9-4E44-BA62-DC927770AF3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87038" y="294962"/>
              <a:ext cx="3267519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1721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+24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−5)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+26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+50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07530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3" name="Table 3">
                <a:extLst>
                  <a:ext uri="{FF2B5EF4-FFF2-40B4-BE49-F238E27FC236}">
                    <a16:creationId xmlns:a16="http://schemas.microsoft.com/office/drawing/2014/main" id="{45F96103-F4D9-4E44-BA62-DC927770AF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51177014"/>
                  </p:ext>
                </p:extLst>
              </p:nvPr>
            </p:nvGraphicFramePr>
            <p:xfrm>
              <a:off x="8687038" y="294962"/>
              <a:ext cx="3267519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1721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3704" r="-87681" b="-492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3704" r="-833" b="-492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107692" r="-87681" b="-4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200000" r="-87681" b="-2962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311538" r="-8768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396296" r="-876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515385" r="-87681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07530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3" name="Table 3">
                <a:extLst>
                  <a:ext uri="{FF2B5EF4-FFF2-40B4-BE49-F238E27FC236}">
                    <a16:creationId xmlns:a16="http://schemas.microsoft.com/office/drawing/2014/main" id="{04437D7C-6E92-BB41-B39F-F3AC28E1D71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349" y="2544885"/>
              <a:ext cx="3373113" cy="21445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655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5245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62320">
                    <a:tc gridSpan="2"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Express in the form: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(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oMath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−6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3" name="Table 3">
                <a:extLst>
                  <a:ext uri="{FF2B5EF4-FFF2-40B4-BE49-F238E27FC236}">
                    <a16:creationId xmlns:a16="http://schemas.microsoft.com/office/drawing/2014/main" id="{04437D7C-6E92-BB41-B39F-F3AC28E1D7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0980854"/>
                  </p:ext>
                </p:extLst>
              </p:nvPr>
            </p:nvGraphicFramePr>
            <p:xfrm>
              <a:off x="86349" y="2544885"/>
              <a:ext cx="3373113" cy="21445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0655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5245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6232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3448" r="-375" b="-48965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107143" r="-76316" b="-4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207143" r="-76316" b="-3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307143" r="-76316" b="-2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393103" r="-763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564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510714" r="-76316" b="-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6" name="Table 3">
                <a:extLst>
                  <a:ext uri="{FF2B5EF4-FFF2-40B4-BE49-F238E27FC236}">
                    <a16:creationId xmlns:a16="http://schemas.microsoft.com/office/drawing/2014/main" id="{23943170-33A8-2E4A-9759-39B9BF4DD9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349" y="4730971"/>
              <a:ext cx="3369500" cy="2038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8598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5090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44374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Express in the form: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(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oMath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+4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+6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+8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6" name="Table 3">
                <a:extLst>
                  <a:ext uri="{FF2B5EF4-FFF2-40B4-BE49-F238E27FC236}">
                    <a16:creationId xmlns:a16="http://schemas.microsoft.com/office/drawing/2014/main" id="{23943170-33A8-2E4A-9759-39B9BF4DD9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4560927"/>
                  </p:ext>
                </p:extLst>
              </p:nvPr>
            </p:nvGraphicFramePr>
            <p:xfrm>
              <a:off x="86349" y="4730971"/>
              <a:ext cx="3369500" cy="2038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8598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5090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44374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r="-375" b="-50370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100000" r="-76316" b="-4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200000" r="-76316" b="-3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300000" r="-76316" b="-2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400000" r="-76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38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500000" r="-76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E8FA879-5201-E24C-B860-E0AE614DF73F}"/>
                  </a:ext>
                </a:extLst>
              </p:cNvPr>
              <p:cNvSpPr txBox="1"/>
              <p:nvPr/>
            </p:nvSpPr>
            <p:spPr>
              <a:xfrm>
                <a:off x="122146" y="128222"/>
                <a:ext cx="6406596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Express in the form: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(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𝒃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 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</m:oMath>
                </a14:m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the images to help you</a:t>
                </a: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E8FA879-5201-E24C-B860-E0AE614DF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46" y="128222"/>
                <a:ext cx="6406596" cy="375552"/>
              </a:xfrm>
              <a:prstGeom prst="rect">
                <a:avLst/>
              </a:prstGeom>
              <a:blipFill>
                <a:blip r:embed="rId16"/>
                <a:stretch>
                  <a:fillRect l="-79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1" name="Table 21">
                <a:extLst>
                  <a:ext uri="{FF2B5EF4-FFF2-40B4-BE49-F238E27FC236}">
                    <a16:creationId xmlns:a16="http://schemas.microsoft.com/office/drawing/2014/main" id="{9751E85A-50EB-A248-BEB4-25A20A1BEDD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8074" y="4089117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=48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−39=0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1" name="Table 21">
                <a:extLst>
                  <a:ext uri="{FF2B5EF4-FFF2-40B4-BE49-F238E27FC236}">
                    <a16:creationId xmlns:a16="http://schemas.microsoft.com/office/drawing/2014/main" id="{9751E85A-50EB-A248-BEB4-25A20A1BED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8465465"/>
                  </p:ext>
                </p:extLst>
              </p:nvPr>
            </p:nvGraphicFramePr>
            <p:xfrm>
              <a:off x="4968074" y="4089117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562" t="-103333" r="-1124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562" t="-210345" r="-112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2" name="Group 151">
            <a:extLst>
              <a:ext uri="{FF2B5EF4-FFF2-40B4-BE49-F238E27FC236}">
                <a16:creationId xmlns:a16="http://schemas.microsoft.com/office/drawing/2014/main" id="{DC5CBE56-0B99-4746-AD08-0581C817A713}"/>
              </a:ext>
            </a:extLst>
          </p:cNvPr>
          <p:cNvGrpSpPr/>
          <p:nvPr/>
        </p:nvGrpSpPr>
        <p:grpSpPr>
          <a:xfrm>
            <a:off x="3862711" y="2564661"/>
            <a:ext cx="720587" cy="1027842"/>
            <a:chOff x="5025117" y="2863833"/>
            <a:chExt cx="1543075" cy="2082470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4B4A3EB-0547-7B42-B236-02A9AF7C9E1C}"/>
                </a:ext>
              </a:extLst>
            </p:cNvPr>
            <p:cNvSpPr/>
            <p:nvPr/>
          </p:nvSpPr>
          <p:spPr>
            <a:xfrm>
              <a:off x="5025117" y="3501337"/>
              <a:ext cx="1543075" cy="14449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36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1D425993-04DE-7440-BF51-2010872435D7}"/>
                    </a:ext>
                  </a:extLst>
                </p:cNvPr>
                <p:cNvSpPr txBox="1"/>
                <p:nvPr/>
              </p:nvSpPr>
              <p:spPr>
                <a:xfrm>
                  <a:off x="5214379" y="2863833"/>
                  <a:ext cx="1236831" cy="51255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1D425993-04DE-7440-BF51-2010872435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4379" y="2863833"/>
                  <a:ext cx="1236831" cy="512557"/>
                </a:xfrm>
                <a:prstGeom prst="rect">
                  <a:avLst/>
                </a:prstGeom>
                <a:blipFill>
                  <a:blip r:embed="rId18"/>
                  <a:stretch>
                    <a:fillRect r="-4348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5827FEFC-277E-5142-8262-370FA5160C08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1" y="3357071"/>
              <a:ext cx="15372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EED71AA-32A6-8448-BF61-80EC75AECE0D}"/>
              </a:ext>
            </a:extLst>
          </p:cNvPr>
          <p:cNvGrpSpPr/>
          <p:nvPr/>
        </p:nvGrpSpPr>
        <p:grpSpPr>
          <a:xfrm>
            <a:off x="3740058" y="3729126"/>
            <a:ext cx="1023839" cy="1316019"/>
            <a:chOff x="5025117" y="3034409"/>
            <a:chExt cx="1543075" cy="1825457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966B011A-FBFB-E442-9C36-8FBDDEC391B7}"/>
                </a:ext>
              </a:extLst>
            </p:cNvPr>
            <p:cNvSpPr/>
            <p:nvPr/>
          </p:nvSpPr>
          <p:spPr>
            <a:xfrm>
              <a:off x="5025117" y="3501337"/>
              <a:ext cx="1458078" cy="13585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48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7C5211A0-03C2-9642-BB73-F15ECE422E52}"/>
                    </a:ext>
                  </a:extLst>
                </p:cNvPr>
                <p:cNvSpPr txBox="1"/>
                <p:nvPr/>
              </p:nvSpPr>
              <p:spPr>
                <a:xfrm>
                  <a:off x="5198157" y="3034409"/>
                  <a:ext cx="1236830" cy="3415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7C5211A0-03C2-9642-BB73-F15ECE422E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8157" y="3034409"/>
                  <a:ext cx="1236830" cy="341534"/>
                </a:xfrm>
                <a:prstGeom prst="rect">
                  <a:avLst/>
                </a:prstGeom>
                <a:blipFill>
                  <a:blip r:embed="rId19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FABE96F2-8EB9-414B-92FE-E1AE85DB4331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1" y="3357071"/>
              <a:ext cx="15372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C3BC556-79F3-5A47-93E2-41670A4CF25B}"/>
              </a:ext>
            </a:extLst>
          </p:cNvPr>
          <p:cNvGrpSpPr/>
          <p:nvPr/>
        </p:nvGrpSpPr>
        <p:grpSpPr>
          <a:xfrm>
            <a:off x="3602015" y="5161590"/>
            <a:ext cx="1260010" cy="1537140"/>
            <a:chOff x="5025117" y="3138616"/>
            <a:chExt cx="1543075" cy="1721250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7E29A2D2-C39E-DE47-ADB4-FEB52B167996}"/>
                </a:ext>
              </a:extLst>
            </p:cNvPr>
            <p:cNvSpPr/>
            <p:nvPr/>
          </p:nvSpPr>
          <p:spPr>
            <a:xfrm>
              <a:off x="5025117" y="3501337"/>
              <a:ext cx="1458078" cy="135852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C4E71241-BC42-1543-8ECE-9B2323A08037}"/>
                    </a:ext>
                  </a:extLst>
                </p:cNvPr>
                <p:cNvSpPr txBox="1"/>
                <p:nvPr/>
              </p:nvSpPr>
              <p:spPr>
                <a:xfrm>
                  <a:off x="5142577" y="3138616"/>
                  <a:ext cx="1236830" cy="3415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C4E71241-BC42-1543-8ECE-9B2323A08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2577" y="3138616"/>
                  <a:ext cx="1236830" cy="341534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758EFA70-8653-B441-BB96-0DA7F7485B62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0" y="3388100"/>
              <a:ext cx="15372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4" name="Table 21">
                <a:extLst>
                  <a:ext uri="{FF2B5EF4-FFF2-40B4-BE49-F238E27FC236}">
                    <a16:creationId xmlns:a16="http://schemas.microsoft.com/office/drawing/2014/main" id="{5B96D6D9-B006-4645-805B-95B976547B2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9375" y="5566280"/>
              <a:ext cx="228462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4626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−34=0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4" name="Table 21">
                <a:extLst>
                  <a:ext uri="{FF2B5EF4-FFF2-40B4-BE49-F238E27FC236}">
                    <a16:creationId xmlns:a16="http://schemas.microsoft.com/office/drawing/2014/main" id="{5B96D6D9-B006-4645-805B-95B976547B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7830528"/>
                  </p:ext>
                </p:extLst>
              </p:nvPr>
            </p:nvGraphicFramePr>
            <p:xfrm>
              <a:off x="4969375" y="5566280"/>
              <a:ext cx="228462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4626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552" t="-106897" r="-55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552" t="-206897" r="-55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5" name="Table 21">
                <a:extLst>
                  <a:ext uri="{FF2B5EF4-FFF2-40B4-BE49-F238E27FC236}">
                    <a16:creationId xmlns:a16="http://schemas.microsoft.com/office/drawing/2014/main" id="{61194E6B-6B52-3644-A586-A1D5FE3342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8074" y="2697519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=36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−35=0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5" name="Table 21">
                <a:extLst>
                  <a:ext uri="{FF2B5EF4-FFF2-40B4-BE49-F238E27FC236}">
                    <a16:creationId xmlns:a16="http://schemas.microsoft.com/office/drawing/2014/main" id="{61194E6B-6B52-3644-A586-A1D5FE3342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2025649"/>
                  </p:ext>
                </p:extLst>
              </p:nvPr>
            </p:nvGraphicFramePr>
            <p:xfrm>
              <a:off x="4968074" y="2697519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562" t="-106897" r="-112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2"/>
                          <a:stretch>
                            <a:fillRect l="-562" t="-206897" r="-112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E71D5EE4-97BB-2D48-92D5-479E75E6767C}"/>
                  </a:ext>
                </a:extLst>
              </p:cNvPr>
              <p:cNvSpPr txBox="1"/>
              <p:nvPr/>
            </p:nvSpPr>
            <p:spPr>
              <a:xfrm>
                <a:off x="8502660" y="3051242"/>
                <a:ext cx="45568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E71D5EE4-97BB-2D48-92D5-479E75E67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660" y="3051242"/>
                <a:ext cx="4556827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" name="Rectangle 193">
            <a:extLst>
              <a:ext uri="{FF2B5EF4-FFF2-40B4-BE49-F238E27FC236}">
                <a16:creationId xmlns:a16="http://schemas.microsoft.com/office/drawing/2014/main" id="{7C39AD23-C3E9-1246-947C-C441D497F933}"/>
              </a:ext>
            </a:extLst>
          </p:cNvPr>
          <p:cNvSpPr/>
          <p:nvPr/>
        </p:nvSpPr>
        <p:spPr>
          <a:xfrm>
            <a:off x="8131729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2AD1AE9-3266-5142-B834-47A173DE7104}"/>
              </a:ext>
            </a:extLst>
          </p:cNvPr>
          <p:cNvSpPr/>
          <p:nvPr/>
        </p:nvSpPr>
        <p:spPr>
          <a:xfrm>
            <a:off x="7752289" y="2715715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59F33848-36F5-7149-A06C-A21329520735}"/>
              </a:ext>
            </a:extLst>
          </p:cNvPr>
          <p:cNvSpPr/>
          <p:nvPr/>
        </p:nvSpPr>
        <p:spPr>
          <a:xfrm>
            <a:off x="9480949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8D439A35-D771-BE49-A39E-A357A80C55C9}"/>
              </a:ext>
            </a:extLst>
          </p:cNvPr>
          <p:cNvSpPr/>
          <p:nvPr/>
        </p:nvSpPr>
        <p:spPr>
          <a:xfrm>
            <a:off x="9703071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51F2789E-D4E2-FB4D-9CBF-060F26538C74}"/>
              </a:ext>
            </a:extLst>
          </p:cNvPr>
          <p:cNvSpPr/>
          <p:nvPr/>
        </p:nvSpPr>
        <p:spPr>
          <a:xfrm>
            <a:off x="9933412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53FFCC0B-C3D2-9842-A0A1-2C71890B17EB}"/>
              </a:ext>
            </a:extLst>
          </p:cNvPr>
          <p:cNvSpPr/>
          <p:nvPr/>
        </p:nvSpPr>
        <p:spPr>
          <a:xfrm>
            <a:off x="10162141" y="2715309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C7ED7EC-5440-454D-BFA0-174FCC94DA9A}"/>
              </a:ext>
            </a:extLst>
          </p:cNvPr>
          <p:cNvSpPr/>
          <p:nvPr/>
        </p:nvSpPr>
        <p:spPr>
          <a:xfrm>
            <a:off x="7380145" y="2715768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98C86B21-90BD-6D4E-9767-662C115855D6}"/>
              </a:ext>
            </a:extLst>
          </p:cNvPr>
          <p:cNvSpPr/>
          <p:nvPr/>
        </p:nvSpPr>
        <p:spPr>
          <a:xfrm>
            <a:off x="8359272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0358EA3E-2F73-D841-A0C8-9FC7551EB25B}"/>
              </a:ext>
            </a:extLst>
          </p:cNvPr>
          <p:cNvSpPr/>
          <p:nvPr/>
        </p:nvSpPr>
        <p:spPr>
          <a:xfrm>
            <a:off x="8585378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A316D6B4-C23B-1A46-8A98-E1E6007C1589}"/>
              </a:ext>
            </a:extLst>
          </p:cNvPr>
          <p:cNvSpPr/>
          <p:nvPr/>
        </p:nvSpPr>
        <p:spPr>
          <a:xfrm>
            <a:off x="7397731" y="3612444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1F632322-8C67-254C-A20D-59618A917190}"/>
              </a:ext>
            </a:extLst>
          </p:cNvPr>
          <p:cNvSpPr/>
          <p:nvPr/>
        </p:nvSpPr>
        <p:spPr>
          <a:xfrm>
            <a:off x="7770374" y="36105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1B1301D8-1495-904E-9490-EE0B681689C7}"/>
              </a:ext>
            </a:extLst>
          </p:cNvPr>
          <p:cNvSpPr/>
          <p:nvPr/>
        </p:nvSpPr>
        <p:spPr>
          <a:xfrm>
            <a:off x="8787299" y="3743343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33AA0C79-0E9C-AE44-9B57-D068465AC48D}"/>
              </a:ext>
            </a:extLst>
          </p:cNvPr>
          <p:cNvSpPr/>
          <p:nvPr/>
        </p:nvSpPr>
        <p:spPr>
          <a:xfrm>
            <a:off x="9009421" y="3743343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460FC2C2-564D-AA45-B862-F938E08906A4}"/>
              </a:ext>
            </a:extLst>
          </p:cNvPr>
          <p:cNvSpPr/>
          <p:nvPr/>
        </p:nvSpPr>
        <p:spPr>
          <a:xfrm>
            <a:off x="8007058" y="4506574"/>
            <a:ext cx="115428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3E1EE837-B17B-214F-8926-0270D067E0F9}"/>
              </a:ext>
            </a:extLst>
          </p:cNvPr>
          <p:cNvSpPr/>
          <p:nvPr/>
        </p:nvSpPr>
        <p:spPr>
          <a:xfrm>
            <a:off x="7406872" y="4508422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64B1466C-6EA5-0546-AC25-210EA935C3A0}"/>
              </a:ext>
            </a:extLst>
          </p:cNvPr>
          <p:cNvSpPr/>
          <p:nvPr/>
        </p:nvSpPr>
        <p:spPr>
          <a:xfrm>
            <a:off x="7779515" y="4506574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54BA1BE1-D724-6344-9D06-C1D1D498851C}"/>
              </a:ext>
            </a:extLst>
          </p:cNvPr>
          <p:cNvSpPr/>
          <p:nvPr/>
        </p:nvSpPr>
        <p:spPr>
          <a:xfrm>
            <a:off x="8807058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5D773796-6152-6D4D-936F-08A7A2A72FF7}"/>
              </a:ext>
            </a:extLst>
          </p:cNvPr>
          <p:cNvSpPr/>
          <p:nvPr/>
        </p:nvSpPr>
        <p:spPr>
          <a:xfrm>
            <a:off x="9034601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F863219B-F5FD-F24B-AA74-B6C8E6CE6C1A}"/>
              </a:ext>
            </a:extLst>
          </p:cNvPr>
          <p:cNvSpPr/>
          <p:nvPr/>
        </p:nvSpPr>
        <p:spPr>
          <a:xfrm>
            <a:off x="9260707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DAB45298-5300-F94E-8119-B2506D566AD8}"/>
              </a:ext>
            </a:extLst>
          </p:cNvPr>
          <p:cNvSpPr/>
          <p:nvPr/>
        </p:nvSpPr>
        <p:spPr>
          <a:xfrm rot="16200000">
            <a:off x="7474113" y="4801358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5274F76F-3D6E-7A4E-BEFC-8F44752B08FB}"/>
              </a:ext>
            </a:extLst>
          </p:cNvPr>
          <p:cNvSpPr/>
          <p:nvPr/>
        </p:nvSpPr>
        <p:spPr>
          <a:xfrm>
            <a:off x="7999573" y="36076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2229BE43-8750-DC40-BE7C-E6F89450BD8D}"/>
              </a:ext>
            </a:extLst>
          </p:cNvPr>
          <p:cNvSpPr/>
          <p:nvPr/>
        </p:nvSpPr>
        <p:spPr>
          <a:xfrm>
            <a:off x="8225679" y="36076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1919F48-20CD-D94A-BF17-DFB92AA0B35F}"/>
              </a:ext>
            </a:extLst>
          </p:cNvPr>
          <p:cNvSpPr/>
          <p:nvPr/>
        </p:nvSpPr>
        <p:spPr>
          <a:xfrm rot="16200000">
            <a:off x="7529130" y="4951376"/>
            <a:ext cx="115428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F83DB174-F4C9-B943-9A99-4996BCDDD8F9}"/>
              </a:ext>
            </a:extLst>
          </p:cNvPr>
          <p:cNvSpPr/>
          <p:nvPr/>
        </p:nvSpPr>
        <p:spPr>
          <a:xfrm>
            <a:off x="7768828" y="4865410"/>
            <a:ext cx="238230" cy="21111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0B3BE34E-7891-7544-A38D-4D83638054B6}"/>
              </a:ext>
            </a:extLst>
          </p:cNvPr>
          <p:cNvSpPr/>
          <p:nvPr/>
        </p:nvSpPr>
        <p:spPr>
          <a:xfrm>
            <a:off x="8007270" y="4863561"/>
            <a:ext cx="115216" cy="21111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990088E3-FFCF-3E47-9EB7-0486E2079514}"/>
              </a:ext>
            </a:extLst>
          </p:cNvPr>
          <p:cNvSpPr/>
          <p:nvPr/>
        </p:nvSpPr>
        <p:spPr>
          <a:xfrm rot="16200000">
            <a:off x="7828307" y="5016789"/>
            <a:ext cx="115216" cy="23822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B8EDF13F-0140-6240-9E71-99EEF15EABD5}"/>
              </a:ext>
            </a:extLst>
          </p:cNvPr>
          <p:cNvSpPr/>
          <p:nvPr/>
        </p:nvSpPr>
        <p:spPr>
          <a:xfrm rot="16200000">
            <a:off x="8005936" y="5072255"/>
            <a:ext cx="115216" cy="1272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E7FF3F8D-309D-7045-92DA-870C9AFE054D}"/>
                  </a:ext>
                </a:extLst>
              </p:cNvPr>
              <p:cNvSpPr txBox="1"/>
              <p:nvPr/>
            </p:nvSpPr>
            <p:spPr>
              <a:xfrm>
                <a:off x="7396455" y="5345195"/>
                <a:ext cx="4556827" cy="1483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Use the diagrams to help write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−4</m:t>
                    </m:r>
                  </m:oMath>
                </a14:m>
                <a:r>
                  <a:rPr kumimoji="0" lang="en-GB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in the form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</m:t>
                          </m:r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 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𝑺𝒐𝒍𝒗𝒆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−4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𝟎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E7FF3F8D-309D-7045-92DA-870C9AFE0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455" y="5345195"/>
                <a:ext cx="4556827" cy="1483548"/>
              </a:xfrm>
              <a:prstGeom prst="rect">
                <a:avLst/>
              </a:prstGeom>
              <a:blipFill>
                <a:blip r:embed="rId24"/>
                <a:stretch>
                  <a:fillRect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Rectangle 279">
            <a:extLst>
              <a:ext uri="{FF2B5EF4-FFF2-40B4-BE49-F238E27FC236}">
                <a16:creationId xmlns:a16="http://schemas.microsoft.com/office/drawing/2014/main" id="{8A54081E-2A92-4A4C-AA6A-5FA6AB0EB662}"/>
              </a:ext>
            </a:extLst>
          </p:cNvPr>
          <p:cNvSpPr/>
          <p:nvPr/>
        </p:nvSpPr>
        <p:spPr>
          <a:xfrm>
            <a:off x="9232901" y="3736401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4BE956B8-C2F9-AC49-BAB1-AECD6E278E32}"/>
              </a:ext>
            </a:extLst>
          </p:cNvPr>
          <p:cNvSpPr/>
          <p:nvPr/>
        </p:nvSpPr>
        <p:spPr>
          <a:xfrm>
            <a:off x="9455023" y="3736401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72FD4D7-D118-1C48-BE04-CE815EE21377}"/>
              </a:ext>
            </a:extLst>
          </p:cNvPr>
          <p:cNvGrpSpPr/>
          <p:nvPr/>
        </p:nvGrpSpPr>
        <p:grpSpPr>
          <a:xfrm>
            <a:off x="8757666" y="4551616"/>
            <a:ext cx="924900" cy="230732"/>
            <a:chOff x="8673527" y="4586310"/>
            <a:chExt cx="924900" cy="230732"/>
          </a:xfrm>
        </p:grpSpPr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E4A6B3B4-647E-854E-9A57-3C87FA43D5C5}"/>
                </a:ext>
              </a:extLst>
            </p:cNvPr>
            <p:cNvSpPr/>
            <p:nvPr/>
          </p:nvSpPr>
          <p:spPr>
            <a:xfrm>
              <a:off x="8908434" y="4586310"/>
              <a:ext cx="227543" cy="23073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EDEAB95C-C9F4-714A-A5FC-62CB8DA155CB}"/>
                </a:ext>
              </a:extLst>
            </p:cNvPr>
            <p:cNvSpPr/>
            <p:nvPr/>
          </p:nvSpPr>
          <p:spPr>
            <a:xfrm>
              <a:off x="8673527" y="4586310"/>
              <a:ext cx="227543" cy="23073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C68A9DDA-4F20-F44B-9B1A-DBDF3F55DB91}"/>
                </a:ext>
              </a:extLst>
            </p:cNvPr>
            <p:cNvSpPr/>
            <p:nvPr/>
          </p:nvSpPr>
          <p:spPr>
            <a:xfrm>
              <a:off x="9370884" y="4586310"/>
              <a:ext cx="227543" cy="23073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F60B881F-CCB8-184D-BA07-06BB38F21BC9}"/>
                </a:ext>
              </a:extLst>
            </p:cNvPr>
            <p:cNvSpPr/>
            <p:nvPr/>
          </p:nvSpPr>
          <p:spPr>
            <a:xfrm>
              <a:off x="9135977" y="4586310"/>
              <a:ext cx="227543" cy="23073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8958489-CC67-2B4D-A98A-3BAD2C62D5A4}"/>
              </a:ext>
            </a:extLst>
          </p:cNvPr>
          <p:cNvGrpSpPr/>
          <p:nvPr/>
        </p:nvGrpSpPr>
        <p:grpSpPr>
          <a:xfrm>
            <a:off x="8195519" y="4856447"/>
            <a:ext cx="360390" cy="329950"/>
            <a:chOff x="7919201" y="5015961"/>
            <a:chExt cx="360390" cy="329950"/>
          </a:xfrm>
          <a:solidFill>
            <a:srgbClr val="FF0000"/>
          </a:solidFill>
        </p:grpSpPr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1EC135B3-9367-5842-BB7D-83C0628C8B77}"/>
                </a:ext>
              </a:extLst>
            </p:cNvPr>
            <p:cNvSpPr/>
            <p:nvPr/>
          </p:nvSpPr>
          <p:spPr>
            <a:xfrm>
              <a:off x="7921228" y="5017810"/>
              <a:ext cx="238230" cy="211113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D6A6548C-8401-2E4F-B110-7A731D245B4F}"/>
                </a:ext>
              </a:extLst>
            </p:cNvPr>
            <p:cNvSpPr/>
            <p:nvPr/>
          </p:nvSpPr>
          <p:spPr>
            <a:xfrm>
              <a:off x="8159670" y="5015961"/>
              <a:ext cx="115216" cy="211113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C6B71BBB-631C-264B-AAE0-0654AADDBC19}"/>
                </a:ext>
              </a:extLst>
            </p:cNvPr>
            <p:cNvSpPr/>
            <p:nvPr/>
          </p:nvSpPr>
          <p:spPr>
            <a:xfrm rot="16200000">
              <a:off x="7980707" y="5169189"/>
              <a:ext cx="115216" cy="2382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167762BA-FF26-3D4F-814A-E0822FB5038A}"/>
                </a:ext>
              </a:extLst>
            </p:cNvPr>
            <p:cNvSpPr/>
            <p:nvPr/>
          </p:nvSpPr>
          <p:spPr>
            <a:xfrm rot="16200000">
              <a:off x="8158336" y="5224655"/>
              <a:ext cx="115216" cy="12729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412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222">
            <a:extLst>
              <a:ext uri="{FF2B5EF4-FFF2-40B4-BE49-F238E27FC236}">
                <a16:creationId xmlns:a16="http://schemas.microsoft.com/office/drawing/2014/main" id="{F5EA4A53-EB5D-764D-A0FF-49826B971E8E}"/>
              </a:ext>
            </a:extLst>
          </p:cNvPr>
          <p:cNvSpPr/>
          <p:nvPr/>
        </p:nvSpPr>
        <p:spPr>
          <a:xfrm>
            <a:off x="3496837" y="2564661"/>
            <a:ext cx="8579939" cy="4204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9" name="Table 21">
                <a:extLst>
                  <a:ext uri="{FF2B5EF4-FFF2-40B4-BE49-F238E27FC236}">
                    <a16:creationId xmlns:a16="http://schemas.microsoft.com/office/drawing/2014/main" id="{68189624-1EAC-9440-8779-A8F793788BE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8074" y="4106702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=48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−39=0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9" name="Table 21">
                <a:extLst>
                  <a:ext uri="{FF2B5EF4-FFF2-40B4-BE49-F238E27FC236}">
                    <a16:creationId xmlns:a16="http://schemas.microsoft.com/office/drawing/2014/main" id="{68189624-1EAC-9440-8779-A8F793788B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505803"/>
                  </p:ext>
                </p:extLst>
              </p:nvPr>
            </p:nvGraphicFramePr>
            <p:xfrm>
              <a:off x="4968074" y="4106702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62" t="-106897" r="-112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62" t="-206897" r="-112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2D2F1D0F-5DBF-4D49-B663-BFDECCE98090}"/>
              </a:ext>
            </a:extLst>
          </p:cNvPr>
          <p:cNvGraphicFramePr>
            <a:graphicFrameLocks noGrp="1"/>
          </p:cNvGraphicFramePr>
          <p:nvPr/>
        </p:nvGraphicFramePr>
        <p:xfrm>
          <a:off x="86349" y="88697"/>
          <a:ext cx="12007680" cy="240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7680">
                  <a:extLst>
                    <a:ext uri="{9D8B030D-6E8A-4147-A177-3AD203B41FA5}">
                      <a16:colId xmlns:a16="http://schemas.microsoft.com/office/drawing/2014/main" val="955327758"/>
                    </a:ext>
                  </a:extLst>
                </a:gridCol>
              </a:tblGrid>
              <a:tr h="24041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705650"/>
                  </a:ext>
                </a:extLst>
              </a:tr>
            </a:tbl>
          </a:graphicData>
        </a:graphic>
      </p:graphicFrame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22E7C6C-7E32-521E-39BC-0B530731D4A5}"/>
              </a:ext>
            </a:extLst>
          </p:cNvPr>
          <p:cNvGrpSpPr/>
          <p:nvPr/>
        </p:nvGrpSpPr>
        <p:grpSpPr>
          <a:xfrm>
            <a:off x="718913" y="847763"/>
            <a:ext cx="1064940" cy="1004193"/>
            <a:chOff x="236606" y="1606167"/>
            <a:chExt cx="1064940" cy="1004193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24FC669-B447-0CDF-F6B5-8B58C48A7C4A}"/>
                </a:ext>
              </a:extLst>
            </p:cNvPr>
            <p:cNvCxnSpPr>
              <a:cxnSpLocks/>
            </p:cNvCxnSpPr>
            <p:nvPr/>
          </p:nvCxnSpPr>
          <p:spPr>
            <a:xfrm>
              <a:off x="567153" y="1835779"/>
              <a:ext cx="73439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C563F4BF-067E-B7CC-5A25-A69467F7BF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043" y="1896637"/>
              <a:ext cx="6542" cy="70946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9F19367-49B4-A65E-7A92-7B6249BA9266}"/>
                    </a:ext>
                  </a:extLst>
                </p:cNvPr>
                <p:cNvSpPr txBox="1"/>
                <p:nvPr/>
              </p:nvSpPr>
              <p:spPr>
                <a:xfrm rot="16200000">
                  <a:off x="99421" y="2117973"/>
                  <a:ext cx="5205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B9F19367-49B4-A65E-7A92-7B6249BA92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99421" y="2117973"/>
                  <a:ext cx="520591" cy="246221"/>
                </a:xfrm>
                <a:prstGeom prst="rect">
                  <a:avLst/>
                </a:prstGeom>
                <a:blipFill>
                  <a:blip r:embed="rId6"/>
                  <a:stretch>
                    <a:fillRect t="-8235" r="-5000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699943B-232D-5423-91D5-271339CC5317}"/>
                    </a:ext>
                  </a:extLst>
                </p:cNvPr>
                <p:cNvSpPr txBox="1"/>
                <p:nvPr/>
              </p:nvSpPr>
              <p:spPr>
                <a:xfrm>
                  <a:off x="674053" y="1606167"/>
                  <a:ext cx="5205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699943B-232D-5423-91D5-271339CC53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053" y="1606167"/>
                  <a:ext cx="520591" cy="246221"/>
                </a:xfrm>
                <a:prstGeom prst="rect">
                  <a:avLst/>
                </a:prstGeom>
                <a:blipFill>
                  <a:blip r:embed="rId7"/>
                  <a:stretch>
                    <a:fillRect l="-4651" r="-8140" b="-48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6ACA1F2-51E5-4235-9F99-64F4922247E0}"/>
                </a:ext>
              </a:extLst>
            </p:cNvPr>
            <p:cNvSpPr/>
            <p:nvPr/>
          </p:nvSpPr>
          <p:spPr>
            <a:xfrm>
              <a:off x="821544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E8BA689-43D0-A417-D0D3-B1AED789C0F5}"/>
                </a:ext>
              </a:extLst>
            </p:cNvPr>
            <p:cNvSpPr/>
            <p:nvPr/>
          </p:nvSpPr>
          <p:spPr>
            <a:xfrm>
              <a:off x="826052" y="190920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7356D00-9971-300B-18AE-AA8634015703}"/>
                </a:ext>
              </a:extLst>
            </p:cNvPr>
            <p:cNvSpPr/>
            <p:nvPr/>
          </p:nvSpPr>
          <p:spPr>
            <a:xfrm>
              <a:off x="575723" y="1909206"/>
              <a:ext cx="249529" cy="249529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153042F-488B-3919-36C2-C954FEDDFCAE}"/>
                </a:ext>
              </a:extLst>
            </p:cNvPr>
            <p:cNvSpPr/>
            <p:nvPr/>
          </p:nvSpPr>
          <p:spPr>
            <a:xfrm>
              <a:off x="972593" y="1909797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83A57EA-A95C-D5AD-0C64-12F591379963}"/>
                </a:ext>
              </a:extLst>
            </p:cNvPr>
            <p:cNvSpPr/>
            <p:nvPr/>
          </p:nvSpPr>
          <p:spPr>
            <a:xfrm>
              <a:off x="1119134" y="191216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9CC2EE4-D88A-BB2B-1895-1582CB1119AE}"/>
                </a:ext>
              </a:extLst>
            </p:cNvPr>
            <p:cNvSpPr/>
            <p:nvPr/>
          </p:nvSpPr>
          <p:spPr>
            <a:xfrm rot="16200000">
              <a:off x="624366" y="2109838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92CC09DB-142C-4D4C-184E-2AFAD41181CD}"/>
                </a:ext>
              </a:extLst>
            </p:cNvPr>
            <p:cNvSpPr/>
            <p:nvPr/>
          </p:nvSpPr>
          <p:spPr>
            <a:xfrm rot="16200000">
              <a:off x="624367" y="2259956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90B1EF1-8174-9AA4-8645-940ECEDD2091}"/>
                </a:ext>
              </a:extLst>
            </p:cNvPr>
            <p:cNvSpPr/>
            <p:nvPr/>
          </p:nvSpPr>
          <p:spPr>
            <a:xfrm rot="16200000">
              <a:off x="623763" y="2407095"/>
              <a:ext cx="150118" cy="249529"/>
            </a:xfrm>
            <a:prstGeom prst="rect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A86F934-3392-68EF-B114-B44ED871DA44}"/>
                </a:ext>
              </a:extLst>
            </p:cNvPr>
            <p:cNvSpPr/>
            <p:nvPr/>
          </p:nvSpPr>
          <p:spPr>
            <a:xfrm>
              <a:off x="968085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D212E06-DE67-F0ED-1F64-BE6CFC27B7E1}"/>
                </a:ext>
              </a:extLst>
            </p:cNvPr>
            <p:cNvSpPr/>
            <p:nvPr/>
          </p:nvSpPr>
          <p:spPr>
            <a:xfrm>
              <a:off x="1119134" y="2159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F9D9CA8-98E8-F3ED-C6CF-B49A21DAB680}"/>
                </a:ext>
              </a:extLst>
            </p:cNvPr>
            <p:cNvSpPr/>
            <p:nvPr/>
          </p:nvSpPr>
          <p:spPr>
            <a:xfrm>
              <a:off x="821544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EC0223A-B864-1C7E-5816-385506B8754D}"/>
                </a:ext>
              </a:extLst>
            </p:cNvPr>
            <p:cNvSpPr/>
            <p:nvPr/>
          </p:nvSpPr>
          <p:spPr>
            <a:xfrm>
              <a:off x="968085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BD141CC-3FE4-57A9-BD92-2F65D740CB1B}"/>
                </a:ext>
              </a:extLst>
            </p:cNvPr>
            <p:cNvSpPr/>
            <p:nvPr/>
          </p:nvSpPr>
          <p:spPr>
            <a:xfrm>
              <a:off x="1119134" y="231047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EDF0775-62CC-05A9-7203-EE376AD93BA6}"/>
                </a:ext>
              </a:extLst>
            </p:cNvPr>
            <p:cNvSpPr/>
            <p:nvPr/>
          </p:nvSpPr>
          <p:spPr>
            <a:xfrm>
              <a:off x="821544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9176229-3E09-2861-30AA-1962B112BCE2}"/>
                </a:ext>
              </a:extLst>
            </p:cNvPr>
            <p:cNvSpPr/>
            <p:nvPr/>
          </p:nvSpPr>
          <p:spPr>
            <a:xfrm>
              <a:off x="968085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D45888F-BFA4-D048-A72F-D30230D71802}"/>
                </a:ext>
              </a:extLst>
            </p:cNvPr>
            <p:cNvSpPr/>
            <p:nvPr/>
          </p:nvSpPr>
          <p:spPr>
            <a:xfrm>
              <a:off x="1119134" y="2451326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DCCF2EE9-D456-2F24-1029-B41F0268A3E4}"/>
                  </a:ext>
                </a:extLst>
              </p:cNvPr>
              <p:cNvSpPr txBox="1"/>
              <p:nvPr/>
            </p:nvSpPr>
            <p:spPr>
              <a:xfrm>
                <a:off x="296582" y="2112540"/>
                <a:ext cx="21017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+9=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+3)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DCCF2EE9-D456-2F24-1029-B41F0268A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82" y="2112540"/>
                <a:ext cx="2101793" cy="246221"/>
              </a:xfrm>
              <a:prstGeom prst="rect">
                <a:avLst/>
              </a:prstGeom>
              <a:blipFill>
                <a:blip r:embed="rId8"/>
                <a:stretch>
                  <a:fillRect l="-1205" t="-5000" r="-602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C30ACC33-452F-39D8-24AE-E78A7996061C}"/>
              </a:ext>
            </a:extLst>
          </p:cNvPr>
          <p:cNvGrpSpPr/>
          <p:nvPr/>
        </p:nvGrpSpPr>
        <p:grpSpPr>
          <a:xfrm>
            <a:off x="6305781" y="163699"/>
            <a:ext cx="1885072" cy="1807047"/>
            <a:chOff x="5453904" y="2395604"/>
            <a:chExt cx="1243645" cy="1245524"/>
          </a:xfrm>
        </p:grpSpPr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3BDAFF4E-479E-BC9B-9644-3EE07FB5BB17}"/>
                </a:ext>
              </a:extLst>
            </p:cNvPr>
            <p:cNvCxnSpPr>
              <a:cxnSpLocks/>
            </p:cNvCxnSpPr>
            <p:nvPr/>
          </p:nvCxnSpPr>
          <p:spPr>
            <a:xfrm>
              <a:off x="5698304" y="2567104"/>
              <a:ext cx="9929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88A6BCAF-B779-C49C-4C2C-EE88A8ACF1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27983" y="2651490"/>
              <a:ext cx="13190" cy="9896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96EDC713-63CA-DDAF-7232-7678B6F6B476}"/>
                    </a:ext>
                  </a:extLst>
                </p:cNvPr>
                <p:cNvSpPr txBox="1"/>
                <p:nvPr/>
              </p:nvSpPr>
              <p:spPr>
                <a:xfrm>
                  <a:off x="5968350" y="2395604"/>
                  <a:ext cx="52059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−5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96EDC713-63CA-DDAF-7232-7678B6F6B4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8350" y="2395604"/>
                  <a:ext cx="520592" cy="24622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2CC60B93-0899-D080-E9EC-A812246FD84D}"/>
                    </a:ext>
                  </a:extLst>
                </p:cNvPr>
                <p:cNvSpPr txBox="1"/>
                <p:nvPr/>
              </p:nvSpPr>
              <p:spPr>
                <a:xfrm rot="16200000">
                  <a:off x="5316719" y="3028158"/>
                  <a:ext cx="520592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−5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2CC60B93-0899-D080-E9EC-A812246FD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316719" y="3028158"/>
                  <a:ext cx="520592" cy="24622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E49655A-5791-5250-B1B3-B8403687F1F6}"/>
                </a:ext>
              </a:extLst>
            </p:cNvPr>
            <p:cNvSpPr/>
            <p:nvPr/>
          </p:nvSpPr>
          <p:spPr>
            <a:xfrm>
              <a:off x="5948245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2BE6A2AB-FE37-E48A-DF56-2BB9A899C3A2}"/>
                </a:ext>
              </a:extLst>
            </p:cNvPr>
            <p:cNvSpPr/>
            <p:nvPr/>
          </p:nvSpPr>
          <p:spPr>
            <a:xfrm>
              <a:off x="5952753" y="2637243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498C39A-3455-EA55-5E00-135900345F58}"/>
                </a:ext>
              </a:extLst>
            </p:cNvPr>
            <p:cNvSpPr/>
            <p:nvPr/>
          </p:nvSpPr>
          <p:spPr>
            <a:xfrm>
              <a:off x="5702424" y="2637243"/>
              <a:ext cx="249529" cy="249529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CACF7FC-57A7-207C-2D56-1073F18203C0}"/>
                </a:ext>
              </a:extLst>
            </p:cNvPr>
            <p:cNvSpPr/>
            <p:nvPr/>
          </p:nvSpPr>
          <p:spPr>
            <a:xfrm>
              <a:off x="6099294" y="2637834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4F7A2D21-FF41-97F8-A629-6BCBEF351886}"/>
                </a:ext>
              </a:extLst>
            </p:cNvPr>
            <p:cNvSpPr/>
            <p:nvPr/>
          </p:nvSpPr>
          <p:spPr>
            <a:xfrm>
              <a:off x="6245835" y="2633638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341A15F-C4F0-D7BD-79C8-5E01E8D267FB}"/>
                </a:ext>
              </a:extLst>
            </p:cNvPr>
            <p:cNvSpPr/>
            <p:nvPr/>
          </p:nvSpPr>
          <p:spPr>
            <a:xfrm rot="16200000">
              <a:off x="5751067" y="2837875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0558678-85AA-8DDC-8B3F-AC8C508F4C8D}"/>
                </a:ext>
              </a:extLst>
            </p:cNvPr>
            <p:cNvSpPr/>
            <p:nvPr/>
          </p:nvSpPr>
          <p:spPr>
            <a:xfrm rot="16200000">
              <a:off x="5751068" y="2987993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F83C021-321B-1624-F221-ED9D45490EA2}"/>
                </a:ext>
              </a:extLst>
            </p:cNvPr>
            <p:cNvSpPr/>
            <p:nvPr/>
          </p:nvSpPr>
          <p:spPr>
            <a:xfrm rot="16200000">
              <a:off x="5750464" y="3135132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23EFF2D1-98B4-50E0-1A05-09B9DEFCD935}"/>
                </a:ext>
              </a:extLst>
            </p:cNvPr>
            <p:cNvSpPr/>
            <p:nvPr/>
          </p:nvSpPr>
          <p:spPr>
            <a:xfrm>
              <a:off x="6094786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035E0955-7786-B4C8-41D6-088E8FC73148}"/>
                </a:ext>
              </a:extLst>
            </p:cNvPr>
            <p:cNvSpPr/>
            <p:nvPr/>
          </p:nvSpPr>
          <p:spPr>
            <a:xfrm>
              <a:off x="6245835" y="2887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AC84BC5-A19B-9D22-500F-68F96893B568}"/>
                </a:ext>
              </a:extLst>
            </p:cNvPr>
            <p:cNvSpPr/>
            <p:nvPr/>
          </p:nvSpPr>
          <p:spPr>
            <a:xfrm>
              <a:off x="5948245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E527A2C-9BE3-6663-7DD0-6B502B04956C}"/>
                </a:ext>
              </a:extLst>
            </p:cNvPr>
            <p:cNvSpPr/>
            <p:nvPr/>
          </p:nvSpPr>
          <p:spPr>
            <a:xfrm>
              <a:off x="6094786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9291C741-4D9A-55B3-C37A-7597FEF60866}"/>
                </a:ext>
              </a:extLst>
            </p:cNvPr>
            <p:cNvSpPr/>
            <p:nvPr/>
          </p:nvSpPr>
          <p:spPr>
            <a:xfrm>
              <a:off x="6245835" y="30450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0BF1E93F-0B71-9B1A-0758-FC7C76F6B271}"/>
                </a:ext>
              </a:extLst>
            </p:cNvPr>
            <p:cNvSpPr/>
            <p:nvPr/>
          </p:nvSpPr>
          <p:spPr>
            <a:xfrm>
              <a:off x="5948245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F97849DB-7CB4-0655-CD85-8BC18E918464}"/>
                </a:ext>
              </a:extLst>
            </p:cNvPr>
            <p:cNvSpPr/>
            <p:nvPr/>
          </p:nvSpPr>
          <p:spPr>
            <a:xfrm>
              <a:off x="6094786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6D84B79-341E-3CEC-B46C-12D739A5404F}"/>
                </a:ext>
              </a:extLst>
            </p:cNvPr>
            <p:cNvSpPr/>
            <p:nvPr/>
          </p:nvSpPr>
          <p:spPr>
            <a:xfrm>
              <a:off x="6245835" y="317936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C0EB1460-BC8A-B12D-73F8-6A5DCABC7964}"/>
                </a:ext>
              </a:extLst>
            </p:cNvPr>
            <p:cNvSpPr/>
            <p:nvPr/>
          </p:nvSpPr>
          <p:spPr>
            <a:xfrm>
              <a:off x="6397060" y="2635191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B961B63-5D0A-3E43-7BBA-D40CAF2B4A3E}"/>
                </a:ext>
              </a:extLst>
            </p:cNvPr>
            <p:cNvSpPr/>
            <p:nvPr/>
          </p:nvSpPr>
          <p:spPr>
            <a:xfrm>
              <a:off x="6543601" y="2637560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EC8C234B-ED76-C30B-5680-2AED982042BC}"/>
                </a:ext>
              </a:extLst>
            </p:cNvPr>
            <p:cNvSpPr/>
            <p:nvPr/>
          </p:nvSpPr>
          <p:spPr>
            <a:xfrm>
              <a:off x="6392552" y="2884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BF239AFA-7A85-B6FB-6D17-4A976548CE6A}"/>
                </a:ext>
              </a:extLst>
            </p:cNvPr>
            <p:cNvSpPr/>
            <p:nvPr/>
          </p:nvSpPr>
          <p:spPr>
            <a:xfrm>
              <a:off x="6543601" y="2884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24A5424-62F5-C138-8771-71B50DEA8C2D}"/>
                </a:ext>
              </a:extLst>
            </p:cNvPr>
            <p:cNvSpPr/>
            <p:nvPr/>
          </p:nvSpPr>
          <p:spPr>
            <a:xfrm>
              <a:off x="6392552" y="304243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A253137C-D027-A9E7-51E5-308A080B27E2}"/>
                </a:ext>
              </a:extLst>
            </p:cNvPr>
            <p:cNvSpPr/>
            <p:nvPr/>
          </p:nvSpPr>
          <p:spPr>
            <a:xfrm>
              <a:off x="6543601" y="3042430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A5EC4E42-EE41-1C76-8733-66F105A287BD}"/>
                </a:ext>
              </a:extLst>
            </p:cNvPr>
            <p:cNvSpPr/>
            <p:nvPr/>
          </p:nvSpPr>
          <p:spPr>
            <a:xfrm>
              <a:off x="6392552" y="3176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58C07C6-640A-C38C-D92D-B89D15FC8BD0}"/>
                </a:ext>
              </a:extLst>
            </p:cNvPr>
            <p:cNvSpPr/>
            <p:nvPr/>
          </p:nvSpPr>
          <p:spPr>
            <a:xfrm>
              <a:off x="6543601" y="317672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242806C-7C6F-BF53-7D62-D57AA951BDBA}"/>
                </a:ext>
              </a:extLst>
            </p:cNvPr>
            <p:cNvSpPr/>
            <p:nvPr/>
          </p:nvSpPr>
          <p:spPr>
            <a:xfrm rot="16200000">
              <a:off x="5754898" y="3286801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472243D2-BF16-3FB6-CA81-F60E6E146E0D}"/>
                </a:ext>
              </a:extLst>
            </p:cNvPr>
            <p:cNvSpPr/>
            <p:nvPr/>
          </p:nvSpPr>
          <p:spPr>
            <a:xfrm rot="16200000">
              <a:off x="5754294" y="3440505"/>
              <a:ext cx="150118" cy="249529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EEB0BF9C-1249-4108-6111-27B4DE2DC221}"/>
                </a:ext>
              </a:extLst>
            </p:cNvPr>
            <p:cNvSpPr/>
            <p:nvPr/>
          </p:nvSpPr>
          <p:spPr>
            <a:xfrm>
              <a:off x="5945791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4AB7698-FC6C-8716-13D2-420ED73614CD}"/>
                </a:ext>
              </a:extLst>
            </p:cNvPr>
            <p:cNvSpPr/>
            <p:nvPr/>
          </p:nvSpPr>
          <p:spPr>
            <a:xfrm>
              <a:off x="6092332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BB4FF57-95D5-E2F0-4E8B-7990C6258351}"/>
                </a:ext>
              </a:extLst>
            </p:cNvPr>
            <p:cNvSpPr/>
            <p:nvPr/>
          </p:nvSpPr>
          <p:spPr>
            <a:xfrm>
              <a:off x="6243381" y="3337315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4306C893-5081-6F67-9756-96EEF97C186C}"/>
                </a:ext>
              </a:extLst>
            </p:cNvPr>
            <p:cNvSpPr/>
            <p:nvPr/>
          </p:nvSpPr>
          <p:spPr>
            <a:xfrm>
              <a:off x="5945791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459185D1-B829-7410-6481-49D029370556}"/>
                </a:ext>
              </a:extLst>
            </p:cNvPr>
            <p:cNvSpPr/>
            <p:nvPr/>
          </p:nvSpPr>
          <p:spPr>
            <a:xfrm>
              <a:off x="6092332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8A764059-16C2-70B8-CD7D-BAF6D725C1AE}"/>
                </a:ext>
              </a:extLst>
            </p:cNvPr>
            <p:cNvSpPr/>
            <p:nvPr/>
          </p:nvSpPr>
          <p:spPr>
            <a:xfrm>
              <a:off x="6243381" y="3478171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555B9167-5216-CD22-9251-361A2D5DBC47}"/>
                </a:ext>
              </a:extLst>
            </p:cNvPr>
            <p:cNvSpPr/>
            <p:nvPr/>
          </p:nvSpPr>
          <p:spPr>
            <a:xfrm>
              <a:off x="6396382" y="33346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ECA86756-04A5-B53F-2EB7-BC342CA54C66}"/>
                </a:ext>
              </a:extLst>
            </p:cNvPr>
            <p:cNvSpPr/>
            <p:nvPr/>
          </p:nvSpPr>
          <p:spPr>
            <a:xfrm>
              <a:off x="6547431" y="3334673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2AC4B420-F855-516E-1E66-30F3802B841C}"/>
                </a:ext>
              </a:extLst>
            </p:cNvPr>
            <p:cNvSpPr/>
            <p:nvPr/>
          </p:nvSpPr>
          <p:spPr>
            <a:xfrm>
              <a:off x="6396382" y="3475529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AA4B5B59-459A-AA84-6B96-726787D3287D}"/>
                </a:ext>
              </a:extLst>
            </p:cNvPr>
            <p:cNvSpPr/>
            <p:nvPr/>
          </p:nvSpPr>
          <p:spPr>
            <a:xfrm>
              <a:off x="6547431" y="3482094"/>
              <a:ext cx="150118" cy="15903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C4D0408E-9E89-2334-9F64-BC9097F28CA3}"/>
                  </a:ext>
                </a:extLst>
              </p:cNvPr>
              <p:cNvSpPr txBox="1"/>
              <p:nvPr/>
            </p:nvSpPr>
            <p:spPr>
              <a:xfrm>
                <a:off x="6218146" y="2112540"/>
                <a:ext cx="23294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−10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+25=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C4D0408E-9E89-2334-9F64-BC9097F28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146" y="2112540"/>
                <a:ext cx="2329420" cy="246221"/>
              </a:xfrm>
              <a:prstGeom prst="rect">
                <a:avLst/>
              </a:prstGeom>
              <a:blipFill>
                <a:blip r:embed="rId11"/>
                <a:stretch>
                  <a:fillRect l="-543" t="-5000" r="-54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40698FBE-5C23-CA40-93D2-949690B7BC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598855" y="649909"/>
              <a:ext cx="3301955" cy="1698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5164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+3)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40698FBE-5C23-CA40-93D2-949690B7BC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755369"/>
                  </p:ext>
                </p:extLst>
              </p:nvPr>
            </p:nvGraphicFramePr>
            <p:xfrm>
              <a:off x="2598855" y="649909"/>
              <a:ext cx="3301955" cy="1698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51648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3846" r="-90580" b="-43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3846" r="-1626" b="-43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100000" r="-90580" b="-3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100000" r="-1626" b="-3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200000" r="-90580" b="-2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200000" r="-1626" b="-2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300000" r="-90580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300000" r="-1626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400000" r="-90580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12195" t="-400000" r="-1626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3" name="Table 3">
                <a:extLst>
                  <a:ext uri="{FF2B5EF4-FFF2-40B4-BE49-F238E27FC236}">
                    <a16:creationId xmlns:a16="http://schemas.microsoft.com/office/drawing/2014/main" id="{45F96103-F4D9-4E44-BA62-DC927770AF3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87038" y="294962"/>
              <a:ext cx="3267519" cy="20393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1721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+24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−5)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+26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</m:t>
                              </m:r>
                            </m:oMath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𝟐𝟔</m:t>
                              </m:r>
                            </m:oMath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+50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𝟐𝟓</m:t>
                              </m:r>
                            </m:oMath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GB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𝟐𝟓</m:t>
                              </m:r>
                            </m:oMath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𝟓</m:t>
                                  </m:r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GB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07530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3" name="Table 3">
                <a:extLst>
                  <a:ext uri="{FF2B5EF4-FFF2-40B4-BE49-F238E27FC236}">
                    <a16:creationId xmlns:a16="http://schemas.microsoft.com/office/drawing/2014/main" id="{45F96103-F4D9-4E44-BA62-DC927770AF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8713276"/>
                  </p:ext>
                </p:extLst>
              </p:nvPr>
            </p:nvGraphicFramePr>
            <p:xfrm>
              <a:off x="8687038" y="294962"/>
              <a:ext cx="3267519" cy="20393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0307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517212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3846" r="-87681" b="-5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3846" r="-833" b="-53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100000" r="-87681" b="-4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100000" r="-833" b="-4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200000" r="-87681" b="-3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200000" r="-833" b="-3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300000" r="-87681" b="-2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300000" r="-833" b="-2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400000" r="-87681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400000" r="-833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725" t="-500000" r="-87681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5833" t="-500000" r="-833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07530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3" name="Table 3">
                <a:extLst>
                  <a:ext uri="{FF2B5EF4-FFF2-40B4-BE49-F238E27FC236}">
                    <a16:creationId xmlns:a16="http://schemas.microsoft.com/office/drawing/2014/main" id="{04437D7C-6E92-BB41-B39F-F3AC28E1D71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349" y="2586422"/>
              <a:ext cx="3267519" cy="2044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0530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06989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 gridSpan="2"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Express in the form: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(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oMath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−6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3" name="Table 3">
                <a:extLst>
                  <a:ext uri="{FF2B5EF4-FFF2-40B4-BE49-F238E27FC236}">
                    <a16:creationId xmlns:a16="http://schemas.microsoft.com/office/drawing/2014/main" id="{04437D7C-6E92-BB41-B39F-F3AC28E1D7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115151"/>
                  </p:ext>
                </p:extLst>
              </p:nvPr>
            </p:nvGraphicFramePr>
            <p:xfrm>
              <a:off x="86349" y="2586422"/>
              <a:ext cx="3267519" cy="2044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0530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06989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4080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r="-386" b="-51851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100000" r="-76871" b="-4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31250" t="-100000" r="-893" b="-4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200000" r="-76871" b="-3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31250" t="-200000" r="-893" b="-3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300000" r="-76871" b="-2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31250" t="-300000" r="-893" b="-2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400000" r="-76871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31250" t="-400000" r="-893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t="-500000" r="-76871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31250" t="-500000" r="-893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6" name="Table 3">
                <a:extLst>
                  <a:ext uri="{FF2B5EF4-FFF2-40B4-BE49-F238E27FC236}">
                    <a16:creationId xmlns:a16="http://schemas.microsoft.com/office/drawing/2014/main" id="{23943170-33A8-2E4A-9759-39B9BF4DD9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349" y="4730971"/>
              <a:ext cx="3267519" cy="2044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0530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06989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07515"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Express in the form: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(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oMath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𝟐𝟒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+4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+6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+8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0751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+10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+25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1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6" name="Table 3">
                <a:extLst>
                  <a:ext uri="{FF2B5EF4-FFF2-40B4-BE49-F238E27FC236}">
                    <a16:creationId xmlns:a16="http://schemas.microsoft.com/office/drawing/2014/main" id="{23943170-33A8-2E4A-9759-39B9BF4DD9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1134887"/>
                  </p:ext>
                </p:extLst>
              </p:nvPr>
            </p:nvGraphicFramePr>
            <p:xfrm>
              <a:off x="86349" y="4730971"/>
              <a:ext cx="3267519" cy="2044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0530">
                      <a:extLst>
                        <a:ext uri="{9D8B030D-6E8A-4147-A177-3AD203B41FA5}">
                          <a16:colId xmlns:a16="http://schemas.microsoft.com/office/drawing/2014/main" val="3238387573"/>
                        </a:ext>
                      </a:extLst>
                    </a:gridCol>
                    <a:gridCol w="1406989">
                      <a:extLst>
                        <a:ext uri="{9D8B030D-6E8A-4147-A177-3AD203B41FA5}">
                          <a16:colId xmlns:a16="http://schemas.microsoft.com/office/drawing/2014/main" val="905442632"/>
                        </a:ext>
                      </a:extLst>
                    </a:gridCol>
                  </a:tblGrid>
                  <a:tr h="340805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r="-386" b="-51851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3275862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100000" r="-76871" b="-4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31250" t="-100000" r="-893" b="-4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913606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200000" r="-76871" b="-3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31250" t="-200000" r="-893" b="-3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025719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300000" r="-76871" b="-2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31250" t="-300000" r="-893" b="-2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0025767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400000" r="-76871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31250" t="-400000" r="-893" b="-1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238810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t="-500000" r="-76871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131250" t="-500000" r="-893" b="-185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386789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2F3DF6B0-2071-7946-A6A1-6E393ABACF58}"/>
              </a:ext>
            </a:extLst>
          </p:cNvPr>
          <p:cNvGrpSpPr/>
          <p:nvPr/>
        </p:nvGrpSpPr>
        <p:grpSpPr>
          <a:xfrm>
            <a:off x="3757201" y="2564661"/>
            <a:ext cx="720587" cy="1027842"/>
            <a:chOff x="5025117" y="2863833"/>
            <a:chExt cx="1543075" cy="2082470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8CA5635-2CA1-4B43-8504-95F761A066AB}"/>
                </a:ext>
              </a:extLst>
            </p:cNvPr>
            <p:cNvSpPr/>
            <p:nvPr/>
          </p:nvSpPr>
          <p:spPr>
            <a:xfrm>
              <a:off x="5025117" y="3501337"/>
              <a:ext cx="1543075" cy="14449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36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3662A79-13D5-3A43-8E5F-FC021BED9673}"/>
                    </a:ext>
                  </a:extLst>
                </p:cNvPr>
                <p:cNvSpPr txBox="1"/>
                <p:nvPr/>
              </p:nvSpPr>
              <p:spPr>
                <a:xfrm>
                  <a:off x="5214379" y="2863833"/>
                  <a:ext cx="1236831" cy="51255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3662A79-13D5-3A43-8E5F-FC021BED9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4379" y="2863833"/>
                  <a:ext cx="1236831" cy="512557"/>
                </a:xfrm>
                <a:prstGeom prst="rect">
                  <a:avLst/>
                </a:prstGeom>
                <a:blipFill>
                  <a:blip r:embed="rId16"/>
                  <a:stretch>
                    <a:fillRect r="-2128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CBB6C20F-748D-914B-B5B3-A88EA8DA00F4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1" y="3357071"/>
              <a:ext cx="15372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18CA4BD-5DF3-EB47-99DF-3C1F7B4D71A9}"/>
              </a:ext>
            </a:extLst>
          </p:cNvPr>
          <p:cNvGrpSpPr/>
          <p:nvPr/>
        </p:nvGrpSpPr>
        <p:grpSpPr>
          <a:xfrm>
            <a:off x="3634548" y="3746711"/>
            <a:ext cx="1023839" cy="1316019"/>
            <a:chOff x="5025117" y="3034409"/>
            <a:chExt cx="1543075" cy="182545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EC159E9-74E4-AA4F-A929-733E54F7249A}"/>
                </a:ext>
              </a:extLst>
            </p:cNvPr>
            <p:cNvSpPr/>
            <p:nvPr/>
          </p:nvSpPr>
          <p:spPr>
            <a:xfrm>
              <a:off x="5025117" y="3501337"/>
              <a:ext cx="1458078" cy="13585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48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5334663-808E-1B4F-8120-1026EEAFE33B}"/>
                    </a:ext>
                  </a:extLst>
                </p:cNvPr>
                <p:cNvSpPr txBox="1"/>
                <p:nvPr/>
              </p:nvSpPr>
              <p:spPr>
                <a:xfrm>
                  <a:off x="5198157" y="3034409"/>
                  <a:ext cx="1236830" cy="3415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+3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5334663-808E-1B4F-8120-1026EEAFE3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8157" y="3034409"/>
                  <a:ext cx="1236830" cy="341534"/>
                </a:xfrm>
                <a:prstGeom prst="rect">
                  <a:avLst/>
                </a:prstGeom>
                <a:blipFill>
                  <a:blip r:embed="rId17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DB01D22-1CCC-3642-953C-BA5AA01B0B91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1" y="3357071"/>
              <a:ext cx="153726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052E0E2-5D68-C841-B01C-15DACB2587D8}"/>
              </a:ext>
            </a:extLst>
          </p:cNvPr>
          <p:cNvGrpSpPr/>
          <p:nvPr/>
        </p:nvGrpSpPr>
        <p:grpSpPr>
          <a:xfrm>
            <a:off x="3514090" y="5214345"/>
            <a:ext cx="1260010" cy="1537140"/>
            <a:chOff x="5025117" y="3138616"/>
            <a:chExt cx="1543075" cy="172125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9377CC0-3B1C-8942-B82F-D6E80B786E33}"/>
                </a:ext>
              </a:extLst>
            </p:cNvPr>
            <p:cNvSpPr/>
            <p:nvPr/>
          </p:nvSpPr>
          <p:spPr>
            <a:xfrm>
              <a:off x="5025117" y="3501337"/>
              <a:ext cx="1458078" cy="135852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3A80011-8FBC-0A45-AC0F-24AFBA54CACD}"/>
                    </a:ext>
                  </a:extLst>
                </p:cNvPr>
                <p:cNvSpPr txBox="1"/>
                <p:nvPr/>
              </p:nvSpPr>
              <p:spPr>
                <a:xfrm>
                  <a:off x="5142577" y="3138616"/>
                  <a:ext cx="1236830" cy="3415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3A80011-8FBC-0A45-AC0F-24AFBA54CA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2577" y="3138616"/>
                  <a:ext cx="1236830" cy="34153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6C11C425-FBFA-AA40-8B79-DDD09112376A}"/>
                </a:ext>
              </a:extLst>
            </p:cNvPr>
            <p:cNvCxnSpPr>
              <a:cxnSpLocks/>
            </p:cNvCxnSpPr>
            <p:nvPr/>
          </p:nvCxnSpPr>
          <p:spPr>
            <a:xfrm>
              <a:off x="5030930" y="3388100"/>
              <a:ext cx="15372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E8FA879-5201-E24C-B860-E0AE614DF73F}"/>
                  </a:ext>
                </a:extLst>
              </p:cNvPr>
              <p:cNvSpPr txBox="1"/>
              <p:nvPr/>
            </p:nvSpPr>
            <p:spPr>
              <a:xfrm>
                <a:off x="122146" y="128222"/>
                <a:ext cx="6406596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Express in the form: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(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𝒃</m:t>
                        </m:r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GB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 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𝒄</m:t>
                    </m:r>
                  </m:oMath>
                </a14:m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the images to help you</a:t>
                </a: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E8FA879-5201-E24C-B860-E0AE614DF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46" y="128222"/>
                <a:ext cx="6406596" cy="375552"/>
              </a:xfrm>
              <a:prstGeom prst="rect">
                <a:avLst/>
              </a:prstGeom>
              <a:blipFill>
                <a:blip r:embed="rId19"/>
                <a:stretch>
                  <a:fillRect l="-79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1">
                <a:extLst>
                  <a:ext uri="{FF2B5EF4-FFF2-40B4-BE49-F238E27FC236}">
                    <a16:creationId xmlns:a16="http://schemas.microsoft.com/office/drawing/2014/main" id="{2D109115-17BF-8F4E-8BDF-B390BB9573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9375" y="5654205"/>
              <a:ext cx="228462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4626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−34=0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1">
                <a:extLst>
                  <a:ext uri="{FF2B5EF4-FFF2-40B4-BE49-F238E27FC236}">
                    <a16:creationId xmlns:a16="http://schemas.microsoft.com/office/drawing/2014/main" id="{2D109115-17BF-8F4E-8BDF-B390BB9573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7526562"/>
                  </p:ext>
                </p:extLst>
              </p:nvPr>
            </p:nvGraphicFramePr>
            <p:xfrm>
              <a:off x="4969375" y="5654205"/>
              <a:ext cx="2284626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84626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0"/>
                          <a:stretch>
                            <a:fillRect l="-552" t="-106897" r="-55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0"/>
                          <a:stretch>
                            <a:fillRect l="-552" t="-206897" r="-55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0" name="Table 21">
                <a:extLst>
                  <a:ext uri="{FF2B5EF4-FFF2-40B4-BE49-F238E27FC236}">
                    <a16:creationId xmlns:a16="http://schemas.microsoft.com/office/drawing/2014/main" id="{99651C01-0350-9D46-8A40-7765DFFC4DD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968074" y="2609594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041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=36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041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 panose="02040503050406030204" pitchFamily="18" charset="0"/>
                                  </a:rPr>
                                  <m:t>−35=0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0" name="Table 21">
                <a:extLst>
                  <a:ext uri="{FF2B5EF4-FFF2-40B4-BE49-F238E27FC236}">
                    <a16:creationId xmlns:a16="http://schemas.microsoft.com/office/drawing/2014/main" id="{99651C01-0350-9D46-8A40-7765DFFC4D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4563936"/>
                  </p:ext>
                </p:extLst>
              </p:nvPr>
            </p:nvGraphicFramePr>
            <p:xfrm>
              <a:off x="4968074" y="2609594"/>
              <a:ext cx="2255851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5851">
                      <a:extLst>
                        <a:ext uri="{9D8B030D-6E8A-4147-A177-3AD203B41FA5}">
                          <a16:colId xmlns:a16="http://schemas.microsoft.com/office/drawing/2014/main" val="152053493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Solve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298797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562" t="-106897" r="-1124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206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562" t="-206897" r="-112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5418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CB53C23F-3504-4845-A6E4-B0FDFA3EB8E3}"/>
              </a:ext>
            </a:extLst>
          </p:cNvPr>
          <p:cNvGrpSpPr/>
          <p:nvPr/>
        </p:nvGrpSpPr>
        <p:grpSpPr>
          <a:xfrm>
            <a:off x="5492359" y="3775759"/>
            <a:ext cx="639000" cy="312480"/>
            <a:chOff x="5359309" y="5311669"/>
            <a:chExt cx="639000" cy="31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80598F8-5651-DF4A-A78F-138C5302A7AE}"/>
                    </a:ext>
                  </a:extLst>
                </p14:cNvPr>
                <p14:cNvContentPartPr/>
                <p14:nvPr/>
              </p14:nvContentPartPr>
              <p14:xfrm>
                <a:off x="5359309" y="5357029"/>
                <a:ext cx="223920" cy="1429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80598F8-5651-DF4A-A78F-138C5302A7A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50669" y="5348389"/>
                  <a:ext cx="241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376DA23-5E19-764A-962D-23F0E102B357}"/>
                    </a:ext>
                  </a:extLst>
                </p14:cNvPr>
                <p14:cNvContentPartPr/>
                <p14:nvPr/>
              </p14:nvContentPartPr>
              <p14:xfrm>
                <a:off x="5469829" y="5396269"/>
                <a:ext cx="13680" cy="199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376DA23-5E19-764A-962D-23F0E102B35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60829" y="5387269"/>
                  <a:ext cx="31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B6EE425-9117-FD44-8D22-BC9B3156421D}"/>
                    </a:ext>
                  </a:extLst>
                </p14:cNvPr>
                <p14:cNvContentPartPr/>
                <p14:nvPr/>
              </p14:nvContentPartPr>
              <p14:xfrm>
                <a:off x="5607709" y="5311669"/>
                <a:ext cx="390600" cy="3124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B6EE425-9117-FD44-8D22-BC9B3156421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98709" y="5303029"/>
                  <a:ext cx="408240" cy="33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53570DF8-C09A-044B-BA01-EA4187AA1AD9}"/>
                  </a:ext>
                </a:extLst>
              </p14:cNvPr>
              <p14:cNvContentPartPr/>
              <p14:nvPr/>
            </p14:nvContentPartPr>
            <p14:xfrm>
              <a:off x="5960719" y="3863239"/>
              <a:ext cx="190440" cy="19080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53570DF8-C09A-044B-BA01-EA4187AA1AD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52079" y="3854239"/>
                <a:ext cx="208080" cy="20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oup 97">
            <a:extLst>
              <a:ext uri="{FF2B5EF4-FFF2-40B4-BE49-F238E27FC236}">
                <a16:creationId xmlns:a16="http://schemas.microsoft.com/office/drawing/2014/main" id="{C8A59A39-CED2-0E4C-A497-618E0F7B1E88}"/>
              </a:ext>
            </a:extLst>
          </p:cNvPr>
          <p:cNvGrpSpPr/>
          <p:nvPr/>
        </p:nvGrpSpPr>
        <p:grpSpPr>
          <a:xfrm>
            <a:off x="6445999" y="3823639"/>
            <a:ext cx="479520" cy="210600"/>
            <a:chOff x="6312949" y="5359549"/>
            <a:chExt cx="479520" cy="21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F219B10-D38F-944D-8B2E-F0433D168316}"/>
                    </a:ext>
                  </a:extLst>
                </p14:cNvPr>
                <p14:cNvContentPartPr/>
                <p14:nvPr/>
              </p14:nvContentPartPr>
              <p14:xfrm>
                <a:off x="6312949" y="5474749"/>
                <a:ext cx="156600" cy="36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F219B10-D38F-944D-8B2E-F0433D16831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04309" y="5465749"/>
                  <a:ext cx="1742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E84224A8-32BE-B447-8B46-01FCFBF3ECE3}"/>
                    </a:ext>
                  </a:extLst>
                </p14:cNvPr>
                <p14:cNvContentPartPr/>
                <p14:nvPr/>
              </p14:nvContentPartPr>
              <p14:xfrm>
                <a:off x="6614629" y="5359549"/>
                <a:ext cx="177840" cy="2106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E84224A8-32BE-B447-8B46-01FCFBF3ECE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05989" y="5350909"/>
                  <a:ext cx="19548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52BB42CC-EC35-AF47-971A-E49D61DE8B38}"/>
              </a:ext>
            </a:extLst>
          </p:cNvPr>
          <p:cNvGrpSpPr/>
          <p:nvPr/>
        </p:nvGrpSpPr>
        <p:grpSpPr>
          <a:xfrm>
            <a:off x="5167639" y="3732919"/>
            <a:ext cx="185760" cy="205920"/>
            <a:chOff x="5034589" y="5268829"/>
            <a:chExt cx="18576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680D3454-AA1E-954F-B504-F3084D833CBB}"/>
                    </a:ext>
                  </a:extLst>
                </p14:cNvPr>
                <p14:cNvContentPartPr/>
                <p14:nvPr/>
              </p14:nvContentPartPr>
              <p14:xfrm>
                <a:off x="5121349" y="5268829"/>
                <a:ext cx="3600" cy="2059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680D3454-AA1E-954F-B504-F3084D833C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12349" y="5260189"/>
                  <a:ext cx="212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137F9566-935B-C14F-99EB-23F2857298FC}"/>
                    </a:ext>
                  </a:extLst>
                </p14:cNvPr>
                <p14:cNvContentPartPr/>
                <p14:nvPr/>
              </p14:nvContentPartPr>
              <p14:xfrm>
                <a:off x="5034589" y="5355229"/>
                <a:ext cx="185760" cy="72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137F9566-935B-C14F-99EB-23F2857298F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25589" y="5346229"/>
                  <a:ext cx="203400" cy="2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39970660-8060-1149-AC61-3E782FF42E44}"/>
                  </a:ext>
                </a:extLst>
              </p14:cNvPr>
              <p14:cNvContentPartPr/>
              <p14:nvPr/>
            </p14:nvContentPartPr>
            <p14:xfrm>
              <a:off x="5163679" y="4021999"/>
              <a:ext cx="171000" cy="111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39970660-8060-1149-AC61-3E782FF42E4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55039" y="4012999"/>
                <a:ext cx="18864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0D81473-75F9-5C44-8794-5F1CEFABAA52}"/>
              </a:ext>
            </a:extLst>
          </p:cNvPr>
          <p:cNvGrpSpPr/>
          <p:nvPr/>
        </p:nvGrpSpPr>
        <p:grpSpPr>
          <a:xfrm>
            <a:off x="5288029" y="5288629"/>
            <a:ext cx="591120" cy="339120"/>
            <a:chOff x="5288029" y="5288629"/>
            <a:chExt cx="59112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9CDCDBC3-36DA-8849-81F9-8C303D014ED7}"/>
                    </a:ext>
                  </a:extLst>
                </p14:cNvPr>
                <p14:cNvContentPartPr/>
                <p14:nvPr/>
              </p14:nvContentPartPr>
              <p14:xfrm>
                <a:off x="5288029" y="5326789"/>
                <a:ext cx="150480" cy="3009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9CDCDBC3-36DA-8849-81F9-8C303D014ED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279029" y="5318149"/>
                  <a:ext cx="1681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D48E7F78-0DF3-B444-A54C-5AA733B2D002}"/>
                    </a:ext>
                  </a:extLst>
                </p14:cNvPr>
                <p14:cNvContentPartPr/>
                <p14:nvPr/>
              </p14:nvContentPartPr>
              <p14:xfrm>
                <a:off x="5517709" y="5288629"/>
                <a:ext cx="315720" cy="3236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D48E7F78-0DF3-B444-A54C-5AA733B2D00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508709" y="5279629"/>
                  <a:ext cx="3333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1A063A0-F1FE-5D4E-9279-E4CDAC635111}"/>
                    </a:ext>
                  </a:extLst>
                </p14:cNvPr>
                <p14:cNvContentPartPr/>
                <p14:nvPr/>
              </p14:nvContentPartPr>
              <p14:xfrm>
                <a:off x="5690509" y="5398789"/>
                <a:ext cx="188640" cy="22464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1A063A0-F1FE-5D4E-9279-E4CDAC63511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81869" y="5390149"/>
                  <a:ext cx="20628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DA55ADA-B101-9D48-A2C3-3E31A8A9AFB1}"/>
              </a:ext>
            </a:extLst>
          </p:cNvPr>
          <p:cNvGrpSpPr/>
          <p:nvPr/>
        </p:nvGrpSpPr>
        <p:grpSpPr>
          <a:xfrm>
            <a:off x="4998589" y="5279269"/>
            <a:ext cx="134640" cy="153000"/>
            <a:chOff x="4998589" y="5279269"/>
            <a:chExt cx="134640" cy="1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732C0D20-5728-6B4B-BC45-75EF52A856B6}"/>
                    </a:ext>
                  </a:extLst>
                </p14:cNvPr>
                <p14:cNvContentPartPr/>
                <p14:nvPr/>
              </p14:nvContentPartPr>
              <p14:xfrm>
                <a:off x="5061229" y="5279269"/>
                <a:ext cx="7200" cy="1530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732C0D20-5728-6B4B-BC45-75EF52A856B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52589" y="5270629"/>
                  <a:ext cx="24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0AC1708-F6A3-3F4A-89B6-7C93661E1034}"/>
                    </a:ext>
                  </a:extLst>
                </p14:cNvPr>
                <p14:cNvContentPartPr/>
                <p14:nvPr/>
              </p14:nvContentPartPr>
              <p14:xfrm>
                <a:off x="4998589" y="5355949"/>
                <a:ext cx="134640" cy="360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0AC1708-F6A3-3F4A-89B6-7C93661E103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989589" y="5346949"/>
                  <a:ext cx="152280" cy="2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07FB2F9D-CD3D-3042-8DA3-7AC215C30085}"/>
                  </a:ext>
                </a:extLst>
              </p14:cNvPr>
              <p14:cNvContentPartPr/>
              <p14:nvPr/>
            </p14:nvContentPartPr>
            <p14:xfrm>
              <a:off x="4998589" y="5519029"/>
              <a:ext cx="168120" cy="36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07FB2F9D-CD3D-3042-8DA3-7AC215C3008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989589" y="5510389"/>
                <a:ext cx="18576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415BABF-485C-A541-B0BE-ED6021B7D8E9}"/>
              </a:ext>
            </a:extLst>
          </p:cNvPr>
          <p:cNvGrpSpPr/>
          <p:nvPr/>
        </p:nvGrpSpPr>
        <p:grpSpPr>
          <a:xfrm>
            <a:off x="6071029" y="5426149"/>
            <a:ext cx="261360" cy="220320"/>
            <a:chOff x="6071029" y="5426149"/>
            <a:chExt cx="261360" cy="22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D4B50A14-0556-734B-95F9-8EA213B6F6D3}"/>
                    </a:ext>
                  </a:extLst>
                </p14:cNvPr>
                <p14:cNvContentPartPr/>
                <p14:nvPr/>
              </p14:nvContentPartPr>
              <p14:xfrm>
                <a:off x="6071029" y="5513269"/>
                <a:ext cx="261360" cy="39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D4B50A14-0556-734B-95F9-8EA213B6F6D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062029" y="5504269"/>
                  <a:ext cx="2790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30C288FC-A590-AE4D-B92D-3BD629A514E0}"/>
                    </a:ext>
                  </a:extLst>
                </p14:cNvPr>
                <p14:cNvContentPartPr/>
                <p14:nvPr/>
              </p14:nvContentPartPr>
              <p14:xfrm>
                <a:off x="6181549" y="5426149"/>
                <a:ext cx="21240" cy="2203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30C288FC-A590-AE4D-B92D-3BD629A514E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72549" y="5417509"/>
                  <a:ext cx="3888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4F59CFF-78C4-8640-AC96-640858A12120}"/>
              </a:ext>
            </a:extLst>
          </p:cNvPr>
          <p:cNvGrpSpPr/>
          <p:nvPr/>
        </p:nvGrpSpPr>
        <p:grpSpPr>
          <a:xfrm>
            <a:off x="6461269" y="5355229"/>
            <a:ext cx="642240" cy="713520"/>
            <a:chOff x="6461269" y="5355229"/>
            <a:chExt cx="642240" cy="71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1B94877-47AE-3A4A-ABCB-D26FC023CB83}"/>
                    </a:ext>
                  </a:extLst>
                </p14:cNvPr>
                <p14:cNvContentPartPr/>
                <p14:nvPr/>
              </p14:nvContentPartPr>
              <p14:xfrm>
                <a:off x="6461269" y="5355229"/>
                <a:ext cx="267840" cy="3225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1B94877-47AE-3A4A-ABCB-D26FC023CB8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452269" y="5346589"/>
                  <a:ext cx="2854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F5C38A56-8580-F042-8127-5882B7945595}"/>
                    </a:ext>
                  </a:extLst>
                </p14:cNvPr>
                <p14:cNvContentPartPr/>
                <p14:nvPr/>
              </p14:nvContentPartPr>
              <p14:xfrm>
                <a:off x="6908029" y="5562949"/>
                <a:ext cx="195480" cy="50580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F5C38A56-8580-F042-8127-5882B794559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99029" y="5553949"/>
                  <a:ext cx="213120" cy="52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BD3A4B65-D619-8C4E-991D-7B93AEE7DF96}"/>
                  </a:ext>
                </a:extLst>
              </p14:cNvPr>
              <p14:cNvContentPartPr/>
              <p14:nvPr/>
            </p14:nvContentPartPr>
            <p14:xfrm>
              <a:off x="6892909" y="3959869"/>
              <a:ext cx="200160" cy="66528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BD3A4B65-D619-8C4E-991D-7B93AEE7DF9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884269" y="3950869"/>
                <a:ext cx="217800" cy="682920"/>
              </a:xfrm>
              <a:prstGeom prst="rect">
                <a:avLst/>
              </a:prstGeom>
            </p:spPr>
          </p:pic>
        </mc:Fallback>
      </mc:AlternateContent>
      <p:sp>
        <p:nvSpPr>
          <p:cNvPr id="153" name="Rectangle 152">
            <a:extLst>
              <a:ext uri="{FF2B5EF4-FFF2-40B4-BE49-F238E27FC236}">
                <a16:creationId xmlns:a16="http://schemas.microsoft.com/office/drawing/2014/main" id="{3AD7B491-5DCF-1A4F-8232-C4A2189DD891}"/>
              </a:ext>
            </a:extLst>
          </p:cNvPr>
          <p:cNvSpPr/>
          <p:nvPr/>
        </p:nvSpPr>
        <p:spPr>
          <a:xfrm>
            <a:off x="8131729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55F7FF8-55B1-384F-AC93-42B4A6AF3529}"/>
              </a:ext>
            </a:extLst>
          </p:cNvPr>
          <p:cNvSpPr/>
          <p:nvPr/>
        </p:nvSpPr>
        <p:spPr>
          <a:xfrm>
            <a:off x="7752289" y="2715715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B29551B-5258-E347-8588-AE69412B5E8C}"/>
              </a:ext>
            </a:extLst>
          </p:cNvPr>
          <p:cNvSpPr/>
          <p:nvPr/>
        </p:nvSpPr>
        <p:spPr>
          <a:xfrm>
            <a:off x="9480949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DE22E53-D47C-C649-A2B3-3BF7337D0E6F}"/>
              </a:ext>
            </a:extLst>
          </p:cNvPr>
          <p:cNvSpPr/>
          <p:nvPr/>
        </p:nvSpPr>
        <p:spPr>
          <a:xfrm>
            <a:off x="9703071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66903C60-CE1D-7D40-9F7A-603BED0948FB}"/>
              </a:ext>
            </a:extLst>
          </p:cNvPr>
          <p:cNvSpPr/>
          <p:nvPr/>
        </p:nvSpPr>
        <p:spPr>
          <a:xfrm>
            <a:off x="9933412" y="2720640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1320B805-1C07-A245-8B7A-7257BA8D48FB}"/>
              </a:ext>
            </a:extLst>
          </p:cNvPr>
          <p:cNvSpPr/>
          <p:nvPr/>
        </p:nvSpPr>
        <p:spPr>
          <a:xfrm>
            <a:off x="10162141" y="2715309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02D49921-CCD3-7344-9BE3-BC20C275289E}"/>
              </a:ext>
            </a:extLst>
          </p:cNvPr>
          <p:cNvSpPr/>
          <p:nvPr/>
        </p:nvSpPr>
        <p:spPr>
          <a:xfrm>
            <a:off x="7380145" y="2715768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BAA4A648-4615-0046-A0DE-30A89F800356}"/>
              </a:ext>
            </a:extLst>
          </p:cNvPr>
          <p:cNvSpPr/>
          <p:nvPr/>
        </p:nvSpPr>
        <p:spPr>
          <a:xfrm>
            <a:off x="8359272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F41C420-F77A-EA42-B0E5-9FBD839FA466}"/>
              </a:ext>
            </a:extLst>
          </p:cNvPr>
          <p:cNvSpPr/>
          <p:nvPr/>
        </p:nvSpPr>
        <p:spPr>
          <a:xfrm>
            <a:off x="8585378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CC4B5003-5A4A-3244-843E-4B6CA18606C1}"/>
              </a:ext>
            </a:extLst>
          </p:cNvPr>
          <p:cNvSpPr/>
          <p:nvPr/>
        </p:nvSpPr>
        <p:spPr>
          <a:xfrm>
            <a:off x="7397731" y="3612444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596AEC1B-8C02-7D4D-BCD2-D42CE6694E31}"/>
              </a:ext>
            </a:extLst>
          </p:cNvPr>
          <p:cNvSpPr/>
          <p:nvPr/>
        </p:nvSpPr>
        <p:spPr>
          <a:xfrm>
            <a:off x="7770374" y="36105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E113326F-62B4-0A49-8CDD-1FE6CF057AE0}"/>
              </a:ext>
            </a:extLst>
          </p:cNvPr>
          <p:cNvSpPr/>
          <p:nvPr/>
        </p:nvSpPr>
        <p:spPr>
          <a:xfrm>
            <a:off x="8459495" y="3743343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C0E91BAB-E182-6847-9264-11FD3F0FA259}"/>
              </a:ext>
            </a:extLst>
          </p:cNvPr>
          <p:cNvSpPr/>
          <p:nvPr/>
        </p:nvSpPr>
        <p:spPr>
          <a:xfrm>
            <a:off x="8681617" y="3743343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0A4812C-0F64-1D4D-9A8D-B93088828439}"/>
              </a:ext>
            </a:extLst>
          </p:cNvPr>
          <p:cNvSpPr/>
          <p:nvPr/>
        </p:nvSpPr>
        <p:spPr>
          <a:xfrm>
            <a:off x="8007058" y="4506574"/>
            <a:ext cx="115428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227C1E26-13C1-9D4A-A07B-3EC785C1C360}"/>
              </a:ext>
            </a:extLst>
          </p:cNvPr>
          <p:cNvSpPr/>
          <p:nvPr/>
        </p:nvSpPr>
        <p:spPr>
          <a:xfrm>
            <a:off x="7406872" y="4508422"/>
            <a:ext cx="378227" cy="36202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FE83364D-F8F7-6B49-B57D-E46EA4E0D22D}"/>
              </a:ext>
            </a:extLst>
          </p:cNvPr>
          <p:cNvSpPr/>
          <p:nvPr/>
        </p:nvSpPr>
        <p:spPr>
          <a:xfrm>
            <a:off x="7779515" y="4506574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5247E006-8D31-FA4B-9CA3-4E40FE4D6883}"/>
              </a:ext>
            </a:extLst>
          </p:cNvPr>
          <p:cNvSpPr/>
          <p:nvPr/>
        </p:nvSpPr>
        <p:spPr>
          <a:xfrm>
            <a:off x="8579515" y="4639678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B57980AA-972B-174E-A982-B34148FD5776}"/>
              </a:ext>
            </a:extLst>
          </p:cNvPr>
          <p:cNvSpPr/>
          <p:nvPr/>
        </p:nvSpPr>
        <p:spPr>
          <a:xfrm>
            <a:off x="8344608" y="4639678"/>
            <a:ext cx="227543" cy="23073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1988C48-15CE-7449-8342-E454A1FD9747}"/>
              </a:ext>
            </a:extLst>
          </p:cNvPr>
          <p:cNvSpPr/>
          <p:nvPr/>
        </p:nvSpPr>
        <p:spPr>
          <a:xfrm>
            <a:off x="8807058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0577C13D-876A-B049-BC02-648697FAA7BD}"/>
              </a:ext>
            </a:extLst>
          </p:cNvPr>
          <p:cNvSpPr/>
          <p:nvPr/>
        </p:nvSpPr>
        <p:spPr>
          <a:xfrm>
            <a:off x="9034601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4935DAE-F5CC-B547-918D-2378B2F858F7}"/>
              </a:ext>
            </a:extLst>
          </p:cNvPr>
          <p:cNvSpPr/>
          <p:nvPr/>
        </p:nvSpPr>
        <p:spPr>
          <a:xfrm>
            <a:off x="9260707" y="2715715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BFA9254-5BAB-EE40-B1E0-32FE895FDE0F}"/>
              </a:ext>
            </a:extLst>
          </p:cNvPr>
          <p:cNvSpPr/>
          <p:nvPr/>
        </p:nvSpPr>
        <p:spPr>
          <a:xfrm rot="16200000">
            <a:off x="7474113" y="4801358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881290B-E210-4A4E-8E6C-F24140165B45}"/>
              </a:ext>
            </a:extLst>
          </p:cNvPr>
          <p:cNvSpPr/>
          <p:nvPr/>
        </p:nvSpPr>
        <p:spPr>
          <a:xfrm>
            <a:off x="7999573" y="36076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E15B044-402C-C14C-8D6A-ACDBF11F6877}"/>
              </a:ext>
            </a:extLst>
          </p:cNvPr>
          <p:cNvSpPr/>
          <p:nvPr/>
        </p:nvSpPr>
        <p:spPr>
          <a:xfrm>
            <a:off x="8225679" y="3607696"/>
            <a:ext cx="227543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9E926DE4-7261-C64D-8073-AFEA6E43D5C0}"/>
              </a:ext>
            </a:extLst>
          </p:cNvPr>
          <p:cNvSpPr/>
          <p:nvPr/>
        </p:nvSpPr>
        <p:spPr>
          <a:xfrm rot="16200000">
            <a:off x="7529130" y="4951376"/>
            <a:ext cx="115428" cy="36202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9B9D71CF-1DBF-3D44-8BEF-7305D6F2AECF}"/>
              </a:ext>
            </a:extLst>
          </p:cNvPr>
          <p:cNvSpPr/>
          <p:nvPr/>
        </p:nvSpPr>
        <p:spPr>
          <a:xfrm>
            <a:off x="7768828" y="4865410"/>
            <a:ext cx="238230" cy="21111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16FD618F-8821-D548-853F-6AE055B9AF4D}"/>
              </a:ext>
            </a:extLst>
          </p:cNvPr>
          <p:cNvSpPr/>
          <p:nvPr/>
        </p:nvSpPr>
        <p:spPr>
          <a:xfrm>
            <a:off x="8007270" y="4863561"/>
            <a:ext cx="115216" cy="21111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3B4CA52-C5C8-CC43-A49F-ABE12EA82E25}"/>
              </a:ext>
            </a:extLst>
          </p:cNvPr>
          <p:cNvSpPr/>
          <p:nvPr/>
        </p:nvSpPr>
        <p:spPr>
          <a:xfrm rot="16200000">
            <a:off x="7828307" y="5016789"/>
            <a:ext cx="115216" cy="23822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344A83D3-CD0E-8241-A564-A86F40819D32}"/>
              </a:ext>
            </a:extLst>
          </p:cNvPr>
          <p:cNvSpPr/>
          <p:nvPr/>
        </p:nvSpPr>
        <p:spPr>
          <a:xfrm rot="16200000">
            <a:off x="8005936" y="5072255"/>
            <a:ext cx="115216" cy="12729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E1742092-EA56-1445-89E8-7ECF30CDC10F}"/>
                  </a:ext>
                </a:extLst>
              </p:cNvPr>
              <p:cNvSpPr txBox="1"/>
              <p:nvPr/>
            </p:nvSpPr>
            <p:spPr>
              <a:xfrm>
                <a:off x="7396455" y="5345195"/>
                <a:ext cx="4556827" cy="1483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Use the diagrams to help write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−4</m:t>
                    </m:r>
                  </m:oMath>
                </a14:m>
                <a:r>
                  <a:rPr kumimoji="0" lang="en-GB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in the form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</m:t>
                          </m:r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</m:t>
                          </m:r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 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𝑺𝒐𝒍𝒗𝒆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−4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𝟎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E1742092-EA56-1445-89E8-7ECF30CDC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455" y="5345195"/>
                <a:ext cx="4556827" cy="1483548"/>
              </a:xfrm>
              <a:prstGeom prst="rect">
                <a:avLst/>
              </a:prstGeom>
              <a:blipFill>
                <a:blip r:embed="rId62"/>
                <a:stretch>
                  <a:fillRect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CDA09B4-7A12-4C41-9712-FA2446963C43}"/>
                  </a:ext>
                </a:extLst>
              </p:cNvPr>
              <p:cNvSpPr txBox="1"/>
              <p:nvPr/>
            </p:nvSpPr>
            <p:spPr>
              <a:xfrm>
                <a:off x="8502660" y="3051242"/>
                <a:ext cx="455682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CDA09B4-7A12-4C41-9712-FA2446963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660" y="3051242"/>
                <a:ext cx="4556827" cy="369332"/>
              </a:xfrm>
              <a:prstGeom prst="rect">
                <a:avLst/>
              </a:prstGeom>
              <a:blipFill>
                <a:blip r:embed="rId6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659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9" name="Table 39">
                <a:extLst>
                  <a:ext uri="{FF2B5EF4-FFF2-40B4-BE49-F238E27FC236}">
                    <a16:creationId xmlns:a16="http://schemas.microsoft.com/office/drawing/2014/main" id="{1D92BE43-7FC6-704B-8BCE-1EF010D358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810" y="53602"/>
              <a:ext cx="7601405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0281">
                      <a:extLst>
                        <a:ext uri="{9D8B030D-6E8A-4147-A177-3AD203B41FA5}">
                          <a16:colId xmlns:a16="http://schemas.microsoft.com/office/drawing/2014/main" val="1161437670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85312148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631009915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362140745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1471855496"/>
                        </a:ext>
                      </a:extLst>
                    </a:gridCol>
                  </a:tblGrid>
                  <a:tr h="225018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Express each 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equation in the form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  <a:p>
                          <a:pPr algn="ctr"/>
                          <a:endParaRPr lang="en-US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Then find the matching graph and mark where the graph crosses the y-axis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99409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050041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16356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9" name="Table 39">
                <a:extLst>
                  <a:ext uri="{FF2B5EF4-FFF2-40B4-BE49-F238E27FC236}">
                    <a16:creationId xmlns:a16="http://schemas.microsoft.com/office/drawing/2014/main" id="{1D92BE43-7FC6-704B-8BCE-1EF010D358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810" y="53602"/>
              <a:ext cx="7601405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0281">
                      <a:extLst>
                        <a:ext uri="{9D8B030D-6E8A-4147-A177-3AD203B41FA5}">
                          <a16:colId xmlns:a16="http://schemas.microsoft.com/office/drawing/2014/main" val="1161437670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85312148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631009915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362140745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1471855496"/>
                        </a:ext>
                      </a:extLst>
                    </a:gridCol>
                  </a:tblGrid>
                  <a:tr h="2250183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7" t="-1130" r="-151250" b="-20226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99409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050041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16356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6DE69839-461C-DA41-B979-4D28034F9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4"/>
          <a:stretch/>
        </p:blipFill>
        <p:spPr>
          <a:xfrm>
            <a:off x="3156537" y="4588495"/>
            <a:ext cx="1397441" cy="2181679"/>
          </a:xfrm>
          <a:prstGeom prst="rect">
            <a:avLst/>
          </a:prstGeom>
        </p:spPr>
      </p:pic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8751BB6F-54C9-5C48-8DB0-821021ADF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333" y="4601558"/>
            <a:ext cx="1429247" cy="2117403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F11BA776-B7D5-BC4C-8210-599519CAF4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"/>
          <a:stretch/>
        </p:blipFill>
        <p:spPr>
          <a:xfrm>
            <a:off x="4676580" y="4592418"/>
            <a:ext cx="1431778" cy="2177756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9349337-133C-654F-8814-A93B5B2AD4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" r="4626"/>
          <a:stretch/>
        </p:blipFill>
        <p:spPr>
          <a:xfrm>
            <a:off x="3167343" y="2340844"/>
            <a:ext cx="1447609" cy="2181679"/>
          </a:xfrm>
          <a:prstGeom prst="rect">
            <a:avLst/>
          </a:prstGeom>
        </p:spPr>
      </p:pic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52C82E28-D6EC-0449-9931-6566E98B09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t="6133" r="10547"/>
          <a:stretch/>
        </p:blipFill>
        <p:spPr>
          <a:xfrm>
            <a:off x="128062" y="4588495"/>
            <a:ext cx="1407124" cy="2181679"/>
          </a:xfrm>
          <a:prstGeom prst="rect">
            <a:avLst/>
          </a:prstGeom>
        </p:spPr>
      </p:pic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AE8A2551-87D1-9644-B515-7F808231BD3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0"/>
          <a:stretch/>
        </p:blipFill>
        <p:spPr>
          <a:xfrm>
            <a:off x="6171368" y="2319143"/>
            <a:ext cx="1455438" cy="2215325"/>
          </a:xfrm>
          <a:prstGeom prst="rect">
            <a:avLst/>
          </a:prstGeom>
        </p:spPr>
      </p:pic>
      <p:pic>
        <p:nvPicPr>
          <p:cNvPr id="27" name="Picture 26" descr="Chart&#10;&#10;Description automatically generated">
            <a:extLst>
              <a:ext uri="{FF2B5EF4-FFF2-40B4-BE49-F238E27FC236}">
                <a16:creationId xmlns:a16="http://schemas.microsoft.com/office/drawing/2014/main" id="{BDE5C76E-78F0-1849-B997-D3F48E8F687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69"/>
          <a:stretch/>
        </p:blipFill>
        <p:spPr>
          <a:xfrm>
            <a:off x="1626255" y="2332386"/>
            <a:ext cx="1476148" cy="2188837"/>
          </a:xfrm>
          <a:prstGeom prst="rect">
            <a:avLst/>
          </a:prstGeom>
        </p:spPr>
      </p:pic>
      <p:pic>
        <p:nvPicPr>
          <p:cNvPr id="25" name="Picture 24" descr="Chart&#10;&#10;Description automatically generated">
            <a:extLst>
              <a:ext uri="{FF2B5EF4-FFF2-40B4-BE49-F238E27FC236}">
                <a16:creationId xmlns:a16="http://schemas.microsoft.com/office/drawing/2014/main" id="{1210D329-59D4-3548-BC23-7FBC3809726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" t="12760"/>
          <a:stretch/>
        </p:blipFill>
        <p:spPr>
          <a:xfrm>
            <a:off x="6214843" y="4601558"/>
            <a:ext cx="1392099" cy="21621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8" name="Table 28">
                <a:extLst>
                  <a:ext uri="{FF2B5EF4-FFF2-40B4-BE49-F238E27FC236}">
                    <a16:creationId xmlns:a16="http://schemas.microsoft.com/office/drawing/2014/main" id="{5A9C015F-6BFE-EF4D-8E23-D7A3EEE6718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42368" y="53602"/>
              <a:ext cx="4395106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85832">
                      <a:extLst>
                        <a:ext uri="{9D8B030D-6E8A-4147-A177-3AD203B41FA5}">
                          <a16:colId xmlns:a16="http://schemas.microsoft.com/office/drawing/2014/main" val="569282006"/>
                        </a:ext>
                      </a:extLst>
                    </a:gridCol>
                    <a:gridCol w="1866044">
                      <a:extLst>
                        <a:ext uri="{9D8B030D-6E8A-4147-A177-3AD203B41FA5}">
                          <a16:colId xmlns:a16="http://schemas.microsoft.com/office/drawing/2014/main" val="2828562809"/>
                        </a:ext>
                      </a:extLst>
                    </a:gridCol>
                    <a:gridCol w="543230">
                      <a:extLst>
                        <a:ext uri="{9D8B030D-6E8A-4147-A177-3AD203B41FA5}">
                          <a16:colId xmlns:a16="http://schemas.microsoft.com/office/drawing/2014/main" val="473476361"/>
                        </a:ext>
                      </a:extLst>
                    </a:gridCol>
                  </a:tblGrid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+ 3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887793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528971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03269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93296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951969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38476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459570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01295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22545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1990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53422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1146450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65892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8" name="Table 28">
                <a:extLst>
                  <a:ext uri="{FF2B5EF4-FFF2-40B4-BE49-F238E27FC236}">
                    <a16:creationId xmlns:a16="http://schemas.microsoft.com/office/drawing/2014/main" id="{5A9C015F-6BFE-EF4D-8E23-D7A3EEE6718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42368" y="53602"/>
              <a:ext cx="4395106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85832">
                      <a:extLst>
                        <a:ext uri="{9D8B030D-6E8A-4147-A177-3AD203B41FA5}">
                          <a16:colId xmlns:a16="http://schemas.microsoft.com/office/drawing/2014/main" val="569282006"/>
                        </a:ext>
                      </a:extLst>
                    </a:gridCol>
                    <a:gridCol w="1866044">
                      <a:extLst>
                        <a:ext uri="{9D8B030D-6E8A-4147-A177-3AD203B41FA5}">
                          <a16:colId xmlns:a16="http://schemas.microsoft.com/office/drawing/2014/main" val="2828562809"/>
                        </a:ext>
                      </a:extLst>
                    </a:gridCol>
                    <a:gridCol w="543230">
                      <a:extLst>
                        <a:ext uri="{9D8B030D-6E8A-4147-A177-3AD203B41FA5}">
                          <a16:colId xmlns:a16="http://schemas.microsoft.com/office/drawing/2014/main" val="473476361"/>
                        </a:ext>
                      </a:extLst>
                    </a:gridCol>
                  </a:tblGrid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439" r="-122293" b="-1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2439" r="-30612" b="-1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887793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2439" r="-122293" b="-1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528971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02439" r="-122293" b="-10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03269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302439" r="-122293" b="-9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93296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02439" r="-122293" b="-8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951969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502439" r="-122293" b="-7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38476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617500" r="-122293" b="-6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459570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700000" r="-122293" b="-5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01295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800000" r="-122293" b="-4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22545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900000" r="-122293" b="-3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1990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00000" r="-122293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53422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100000" r="-122293" b="-1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1146450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200000" r="-122293" b="-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6589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1" name="Picture 30" descr="Chart&#10;&#10;Description automatically generated">
            <a:extLst>
              <a:ext uri="{FF2B5EF4-FFF2-40B4-BE49-F238E27FC236}">
                <a16:creationId xmlns:a16="http://schemas.microsoft.com/office/drawing/2014/main" id="{4BBCE315-9BB1-624D-92B6-302889CA7C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5"/>
          <a:stretch/>
        </p:blipFill>
        <p:spPr>
          <a:xfrm>
            <a:off x="4676579" y="2322918"/>
            <a:ext cx="1431779" cy="2198305"/>
          </a:xfrm>
          <a:prstGeom prst="rect">
            <a:avLst/>
          </a:prstGeom>
        </p:spPr>
      </p:pic>
      <p:pic>
        <p:nvPicPr>
          <p:cNvPr id="33" name="Picture 32" descr="Chart&#10;&#10;Description automatically generated">
            <a:extLst>
              <a:ext uri="{FF2B5EF4-FFF2-40B4-BE49-F238E27FC236}">
                <a16:creationId xmlns:a16="http://schemas.microsoft.com/office/drawing/2014/main" id="{D2AF49D0-43AD-C143-9E5A-104234B58B6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" t="3379"/>
          <a:stretch/>
        </p:blipFill>
        <p:spPr>
          <a:xfrm>
            <a:off x="4694911" y="137011"/>
            <a:ext cx="1420817" cy="2111869"/>
          </a:xfrm>
          <a:prstGeom prst="rect">
            <a:avLst/>
          </a:prstGeom>
        </p:spPr>
      </p:pic>
      <p:pic>
        <p:nvPicPr>
          <p:cNvPr id="35" name="Picture 34" descr="Chart&#10;&#10;Description automatically generated">
            <a:extLst>
              <a:ext uri="{FF2B5EF4-FFF2-40B4-BE49-F238E27FC236}">
                <a16:creationId xmlns:a16="http://schemas.microsoft.com/office/drawing/2014/main" id="{C1D50382-9017-C64B-8DDE-41838BA8139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8"/>
          <a:stretch/>
        </p:blipFill>
        <p:spPr>
          <a:xfrm>
            <a:off x="86397" y="2347928"/>
            <a:ext cx="1407125" cy="2181679"/>
          </a:xfrm>
          <a:prstGeom prst="rect">
            <a:avLst/>
          </a:prstGeom>
        </p:spPr>
      </p:pic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87CED1A3-BC93-494E-AB81-9A4345948FD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8"/>
          <a:stretch/>
        </p:blipFill>
        <p:spPr>
          <a:xfrm>
            <a:off x="6214843" y="94261"/>
            <a:ext cx="1446950" cy="217515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0117FE4-4857-BA45-9672-50171BA89BBC}"/>
              </a:ext>
            </a:extLst>
          </p:cNvPr>
          <p:cNvSpPr txBox="1"/>
          <p:nvPr/>
        </p:nvSpPr>
        <p:spPr>
          <a:xfrm>
            <a:off x="4595796" y="3999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CA1DCE-4671-4748-B9C6-DB6253FA2528}"/>
              </a:ext>
            </a:extLst>
          </p:cNvPr>
          <p:cNvSpPr txBox="1"/>
          <p:nvPr/>
        </p:nvSpPr>
        <p:spPr>
          <a:xfrm>
            <a:off x="6149690" y="271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45AA2979-3F69-7346-8AC4-8D6C00F8B0C1}"/>
                  </a:ext>
                </a:extLst>
              </p14:cNvPr>
              <p14:cNvContentPartPr/>
              <p14:nvPr/>
            </p14:nvContentPartPr>
            <p14:xfrm>
              <a:off x="5322086" y="1919787"/>
              <a:ext cx="98640" cy="961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45AA2979-3F69-7346-8AC4-8D6C00F8B0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13086" y="1910787"/>
                <a:ext cx="116280" cy="11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17B49EBD-9D79-D74E-A899-38C6EDBE7540}"/>
              </a:ext>
            </a:extLst>
          </p:cNvPr>
          <p:cNvGrpSpPr/>
          <p:nvPr/>
        </p:nvGrpSpPr>
        <p:grpSpPr>
          <a:xfrm>
            <a:off x="6925886" y="2083227"/>
            <a:ext cx="127800" cy="160920"/>
            <a:chOff x="6925886" y="2083227"/>
            <a:chExt cx="12780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CBBE0A0-B23C-C542-9BC3-50F181BF7F14}"/>
                    </a:ext>
                  </a:extLst>
                </p14:cNvPr>
                <p14:cNvContentPartPr/>
                <p14:nvPr/>
              </p14:nvContentPartPr>
              <p14:xfrm>
                <a:off x="6987086" y="2083227"/>
                <a:ext cx="1800" cy="68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CBBE0A0-B23C-C542-9BC3-50F181BF7F1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78086" y="2074227"/>
                  <a:ext cx="194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F5CAFFB-A5C2-5245-AAC4-23EA3213E231}"/>
                    </a:ext>
                  </a:extLst>
                </p14:cNvPr>
                <p14:cNvContentPartPr/>
                <p14:nvPr/>
              </p14:nvContentPartPr>
              <p14:xfrm>
                <a:off x="6925886" y="2204907"/>
                <a:ext cx="3600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F5CAFFB-A5C2-5245-AAC4-23EA3213E23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16886" y="2195907"/>
                  <a:ext cx="53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15DD0AA-ED8A-6C46-964C-2C91D39E8BC4}"/>
                    </a:ext>
                  </a:extLst>
                </p14:cNvPr>
                <p14:cNvContentPartPr/>
                <p14:nvPr/>
              </p14:nvContentPartPr>
              <p14:xfrm>
                <a:off x="7004366" y="2162427"/>
                <a:ext cx="49320" cy="81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15DD0AA-ED8A-6C46-964C-2C91D39E8B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95366" y="2153787"/>
                  <a:ext cx="66960" cy="99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830C2F5-15A0-9E4A-9EBB-680214981565}"/>
              </a:ext>
            </a:extLst>
          </p:cNvPr>
          <p:cNvSpPr txBox="1"/>
          <p:nvPr/>
        </p:nvSpPr>
        <p:spPr>
          <a:xfrm>
            <a:off x="21244" y="228904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C9A83E-02CF-FB40-AA1F-027E9FE74459}"/>
              </a:ext>
            </a:extLst>
          </p:cNvPr>
          <p:cNvSpPr txBox="1"/>
          <p:nvPr/>
        </p:nvSpPr>
        <p:spPr>
          <a:xfrm>
            <a:off x="1575846" y="228904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CABB8E-D729-6B43-B499-18F0ACB98A6C}"/>
              </a:ext>
            </a:extLst>
          </p:cNvPr>
          <p:cNvGrpSpPr/>
          <p:nvPr/>
        </p:nvGrpSpPr>
        <p:grpSpPr>
          <a:xfrm>
            <a:off x="804147" y="4285214"/>
            <a:ext cx="88560" cy="194760"/>
            <a:chOff x="804147" y="4285214"/>
            <a:chExt cx="88560" cy="19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DF1F384-E54E-2347-B4F1-4F68F33FCEE1}"/>
                    </a:ext>
                  </a:extLst>
                </p14:cNvPr>
                <p14:cNvContentPartPr/>
                <p14:nvPr/>
              </p14:nvContentPartPr>
              <p14:xfrm>
                <a:off x="841947" y="4285214"/>
                <a:ext cx="6120" cy="687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DF1F384-E54E-2347-B4F1-4F68F33FCEE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2947" y="4276574"/>
                  <a:ext cx="23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6BC0F9C-FCE1-9F4B-9EE0-17A34794B1E4}"/>
                    </a:ext>
                  </a:extLst>
                </p14:cNvPr>
                <p14:cNvContentPartPr/>
                <p14:nvPr/>
              </p14:nvContentPartPr>
              <p14:xfrm>
                <a:off x="804147" y="4416974"/>
                <a:ext cx="88560" cy="630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6BC0F9C-FCE1-9F4B-9EE0-17A34794B1E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5147" y="4407974"/>
                  <a:ext cx="10620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22EA852-13BF-794C-B0B5-1520986C4745}"/>
              </a:ext>
            </a:extLst>
          </p:cNvPr>
          <p:cNvGrpSpPr/>
          <p:nvPr/>
        </p:nvGrpSpPr>
        <p:grpSpPr>
          <a:xfrm>
            <a:off x="2217867" y="4291694"/>
            <a:ext cx="183960" cy="188640"/>
            <a:chOff x="2217867" y="4291694"/>
            <a:chExt cx="18396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2FDD385-B770-5C4D-AAEF-74ED9675886F}"/>
                    </a:ext>
                  </a:extLst>
                </p14:cNvPr>
                <p14:cNvContentPartPr/>
                <p14:nvPr/>
              </p14:nvContentPartPr>
              <p14:xfrm>
                <a:off x="2315787" y="4291694"/>
                <a:ext cx="2880" cy="774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2FDD385-B770-5C4D-AAEF-74ED967588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06787" y="4283054"/>
                  <a:ext cx="20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D721A10-A49A-5240-A84F-6686CA1C9157}"/>
                    </a:ext>
                  </a:extLst>
                </p14:cNvPr>
                <p14:cNvContentPartPr/>
                <p14:nvPr/>
              </p14:nvContentPartPr>
              <p14:xfrm>
                <a:off x="2217867" y="4436414"/>
                <a:ext cx="41040" cy="3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D721A10-A49A-5240-A84F-6686CA1C915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08867" y="4427414"/>
                  <a:ext cx="58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9187A4E-82B3-6A45-A71C-FD64BE255E3D}"/>
                    </a:ext>
                  </a:extLst>
                </p14:cNvPr>
                <p14:cNvContentPartPr/>
                <p14:nvPr/>
              </p14:nvContentPartPr>
              <p14:xfrm>
                <a:off x="2319387" y="4410854"/>
                <a:ext cx="82440" cy="694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9187A4E-82B3-6A45-A71C-FD64BE255E3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10747" y="4401854"/>
                  <a:ext cx="100080" cy="8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B2CBFD3-587D-7C4C-B3FF-EB3B21723A0D}"/>
                  </a:ext>
                </a:extLst>
              </p14:cNvPr>
              <p14:cNvContentPartPr/>
              <p14:nvPr/>
            </p14:nvContentPartPr>
            <p14:xfrm>
              <a:off x="2563467" y="3857894"/>
              <a:ext cx="84240" cy="684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B2CBFD3-587D-7C4C-B3FF-EB3B21723A0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54827" y="3848894"/>
                <a:ext cx="1018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20447F2-A5E9-BB4D-A590-E12C6527AB70}"/>
                  </a:ext>
                </a:extLst>
              </p14:cNvPr>
              <p14:cNvContentPartPr/>
              <p14:nvPr/>
            </p14:nvContentPartPr>
            <p14:xfrm>
              <a:off x="2682987" y="3821894"/>
              <a:ext cx="50400" cy="9324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20447F2-A5E9-BB4D-A590-E12C6527AB7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73987" y="3813254"/>
                <a:ext cx="680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0A1C787-6742-3C44-AAA0-DB5E4B038416}"/>
                  </a:ext>
                </a:extLst>
              </p14:cNvPr>
              <p14:cNvContentPartPr/>
              <p14:nvPr/>
            </p14:nvContentPartPr>
            <p14:xfrm>
              <a:off x="3918209" y="4067167"/>
              <a:ext cx="7200" cy="612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0A1C787-6742-3C44-AAA0-DB5E4B03841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909209" y="4058167"/>
                <a:ext cx="248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C004530-7452-1542-ADB3-2B07ACFAAA93}"/>
                  </a:ext>
                </a:extLst>
              </p14:cNvPr>
              <p14:cNvContentPartPr/>
              <p14:nvPr/>
            </p14:nvContentPartPr>
            <p14:xfrm>
              <a:off x="3894449" y="3938287"/>
              <a:ext cx="77400" cy="903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C004530-7452-1542-ADB3-2B07ACFAAA9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85449" y="3929647"/>
                <a:ext cx="9504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51CCF247-27A9-D843-80F4-6045E2239382}"/>
              </a:ext>
            </a:extLst>
          </p:cNvPr>
          <p:cNvGrpSpPr/>
          <p:nvPr/>
        </p:nvGrpSpPr>
        <p:grpSpPr>
          <a:xfrm>
            <a:off x="3286769" y="4275607"/>
            <a:ext cx="249120" cy="95760"/>
            <a:chOff x="3286769" y="4275607"/>
            <a:chExt cx="249120" cy="9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14457A7-CE10-B84A-AB7A-5A330052A904}"/>
                    </a:ext>
                  </a:extLst>
                </p14:cNvPr>
                <p14:cNvContentPartPr/>
                <p14:nvPr/>
              </p14:nvContentPartPr>
              <p14:xfrm>
                <a:off x="3449489" y="4362727"/>
                <a:ext cx="86400" cy="86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14457A7-CE10-B84A-AB7A-5A330052A90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40849" y="4353727"/>
                  <a:ext cx="1040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98E89C8-A75B-A943-A454-4FA64B2BB2AB}"/>
                    </a:ext>
                  </a:extLst>
                </p14:cNvPr>
                <p14:cNvContentPartPr/>
                <p14:nvPr/>
              </p14:nvContentPartPr>
              <p14:xfrm>
                <a:off x="3286769" y="4326367"/>
                <a:ext cx="59040" cy="3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98E89C8-A75B-A943-A454-4FA64B2BB2A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278129" y="4317727"/>
                  <a:ext cx="76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CA195E1-CDF0-7844-BF00-434C0E0B04EB}"/>
                    </a:ext>
                  </a:extLst>
                </p14:cNvPr>
                <p14:cNvContentPartPr/>
                <p14:nvPr/>
              </p14:nvContentPartPr>
              <p14:xfrm>
                <a:off x="3361649" y="4275607"/>
                <a:ext cx="75600" cy="66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CA195E1-CDF0-7844-BF00-434C0E0B04E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353009" y="4266967"/>
                  <a:ext cx="93240" cy="84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555399A9-A685-414A-9603-2029E5AFE5BC}"/>
              </a:ext>
            </a:extLst>
          </p:cNvPr>
          <p:cNvSpPr txBox="1"/>
          <p:nvPr/>
        </p:nvSpPr>
        <p:spPr>
          <a:xfrm>
            <a:off x="3104333" y="22748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48DC6A-F5FC-1749-9BBD-2D13E6818A81}"/>
              </a:ext>
            </a:extLst>
          </p:cNvPr>
          <p:cNvSpPr txBox="1"/>
          <p:nvPr/>
        </p:nvSpPr>
        <p:spPr>
          <a:xfrm>
            <a:off x="4609422" y="234792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FCF353F-0385-2B49-87F7-42C07D9625F0}"/>
              </a:ext>
            </a:extLst>
          </p:cNvPr>
          <p:cNvSpPr txBox="1"/>
          <p:nvPr/>
        </p:nvSpPr>
        <p:spPr>
          <a:xfrm>
            <a:off x="6149690" y="245953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4A824B9-A3AA-0E4C-AB4E-FE718302C557}"/>
              </a:ext>
            </a:extLst>
          </p:cNvPr>
          <p:cNvGrpSpPr/>
          <p:nvPr/>
        </p:nvGrpSpPr>
        <p:grpSpPr>
          <a:xfrm>
            <a:off x="5163233" y="3977167"/>
            <a:ext cx="248760" cy="86400"/>
            <a:chOff x="5163233" y="3977167"/>
            <a:chExt cx="248760" cy="8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0E013EA-29E8-9043-97DB-1486AB275A5A}"/>
                    </a:ext>
                  </a:extLst>
                </p14:cNvPr>
                <p14:cNvContentPartPr/>
                <p14:nvPr/>
              </p14:nvContentPartPr>
              <p14:xfrm>
                <a:off x="5292113" y="3982927"/>
                <a:ext cx="119880" cy="4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0E013EA-29E8-9043-97DB-1486AB275A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83113" y="3973927"/>
                  <a:ext cx="137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FC9FB72-2A0D-AC4A-81C9-86A4C7052070}"/>
                    </a:ext>
                  </a:extLst>
                </p14:cNvPr>
                <p14:cNvContentPartPr/>
                <p14:nvPr/>
              </p14:nvContentPartPr>
              <p14:xfrm>
                <a:off x="5163233" y="3977167"/>
                <a:ext cx="68400" cy="864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FC9FB72-2A0D-AC4A-81C9-86A4C705207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54593" y="3968527"/>
                  <a:ext cx="8604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6C17C82-268F-7148-9723-57C74DD9C0A3}"/>
                  </a:ext>
                </a:extLst>
              </p14:cNvPr>
              <p14:cNvContentPartPr/>
              <p14:nvPr/>
            </p14:nvContentPartPr>
            <p14:xfrm>
              <a:off x="6951538" y="3839647"/>
              <a:ext cx="2880" cy="622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6C17C82-268F-7148-9723-57C74DD9C0A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942898" y="3831007"/>
                <a:ext cx="205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02ADDD6E-FCE9-4E4F-8B6D-4AB2E050EF8B}"/>
                  </a:ext>
                </a:extLst>
              </p14:cNvPr>
              <p14:cNvContentPartPr/>
              <p14:nvPr/>
            </p14:nvContentPartPr>
            <p14:xfrm>
              <a:off x="6929218" y="3677287"/>
              <a:ext cx="72720" cy="7488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02ADDD6E-FCE9-4E4F-8B6D-4AB2E050EF8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920578" y="3668287"/>
                <a:ext cx="9036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BF010E4D-AA16-6344-8980-E8F51E204EF4}"/>
              </a:ext>
            </a:extLst>
          </p:cNvPr>
          <p:cNvGrpSpPr/>
          <p:nvPr/>
        </p:nvGrpSpPr>
        <p:grpSpPr>
          <a:xfrm>
            <a:off x="6426658" y="4279927"/>
            <a:ext cx="212400" cy="87120"/>
            <a:chOff x="6426658" y="4279927"/>
            <a:chExt cx="212400" cy="8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62769C3-23C6-8E4E-A5EE-81FF74DA2C67}"/>
                    </a:ext>
                  </a:extLst>
                </p14:cNvPr>
                <p14:cNvContentPartPr/>
                <p14:nvPr/>
              </p14:nvContentPartPr>
              <p14:xfrm>
                <a:off x="6581458" y="4366687"/>
                <a:ext cx="57600" cy="3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62769C3-23C6-8E4E-A5EE-81FF74DA2C6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72818" y="4357687"/>
                  <a:ext cx="75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E5881DA-2291-0B4F-898A-434C286842B5}"/>
                    </a:ext>
                  </a:extLst>
                </p14:cNvPr>
                <p14:cNvContentPartPr/>
                <p14:nvPr/>
              </p14:nvContentPartPr>
              <p14:xfrm>
                <a:off x="6426658" y="4331047"/>
                <a:ext cx="39960" cy="1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E5881DA-2291-0B4F-898A-434C286842B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17658" y="4322407"/>
                  <a:ext cx="576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D4AE6E8-959D-2945-86FA-2AAC64568317}"/>
                    </a:ext>
                  </a:extLst>
                </p14:cNvPr>
                <p14:cNvContentPartPr/>
                <p14:nvPr/>
              </p14:nvContentPartPr>
              <p14:xfrm>
                <a:off x="6505858" y="4279927"/>
                <a:ext cx="50760" cy="838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D4AE6E8-959D-2945-86FA-2AAC6456831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97218" y="4271287"/>
                  <a:ext cx="68400" cy="101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778BEE6-BD56-6B49-BF29-762EF5218231}"/>
              </a:ext>
            </a:extLst>
          </p:cNvPr>
          <p:cNvSpPr txBox="1"/>
          <p:nvPr/>
        </p:nvSpPr>
        <p:spPr>
          <a:xfrm>
            <a:off x="54526" y="4583366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572E694-93D1-EE4B-8791-C5E010848770}"/>
              </a:ext>
            </a:extLst>
          </p:cNvPr>
          <p:cNvSpPr txBox="1"/>
          <p:nvPr/>
        </p:nvSpPr>
        <p:spPr>
          <a:xfrm>
            <a:off x="1600339" y="457873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5C00F6A-91CD-B245-849C-1640B893F5C2}"/>
              </a:ext>
            </a:extLst>
          </p:cNvPr>
          <p:cNvSpPr txBox="1"/>
          <p:nvPr/>
        </p:nvSpPr>
        <p:spPr>
          <a:xfrm>
            <a:off x="3153767" y="460155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D4D04FA-CD2D-AC44-BCE6-09BC38874406}"/>
              </a:ext>
            </a:extLst>
          </p:cNvPr>
          <p:cNvSpPr txBox="1"/>
          <p:nvPr/>
        </p:nvSpPr>
        <p:spPr>
          <a:xfrm>
            <a:off x="4674931" y="457603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F9BD45-580C-0848-BDFD-2842D5DF0EC6}"/>
              </a:ext>
            </a:extLst>
          </p:cNvPr>
          <p:cNvSpPr txBox="1"/>
          <p:nvPr/>
        </p:nvSpPr>
        <p:spPr>
          <a:xfrm>
            <a:off x="6105439" y="4879205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4346C1E1-F834-BB41-B04D-A88F66AE928A}"/>
                  </a:ext>
                </a:extLst>
              </p14:cNvPr>
              <p14:cNvContentPartPr/>
              <p14:nvPr/>
            </p14:nvContentPartPr>
            <p14:xfrm>
              <a:off x="859022" y="6105014"/>
              <a:ext cx="9000" cy="7452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4346C1E1-F834-BB41-B04D-A88F66AE928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50022" y="6096014"/>
                <a:ext cx="26640" cy="9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4D86240E-51BA-5D47-B22C-64863C282DCA}"/>
              </a:ext>
            </a:extLst>
          </p:cNvPr>
          <p:cNvGrpSpPr/>
          <p:nvPr/>
        </p:nvGrpSpPr>
        <p:grpSpPr>
          <a:xfrm>
            <a:off x="808262" y="5940494"/>
            <a:ext cx="164160" cy="83520"/>
            <a:chOff x="808262" y="5940494"/>
            <a:chExt cx="164160" cy="8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5B4C1B0-C2F4-C244-BE80-DDB18D05B889}"/>
                    </a:ext>
                  </a:extLst>
                </p14:cNvPr>
                <p14:cNvContentPartPr/>
                <p14:nvPr/>
              </p14:nvContentPartPr>
              <p14:xfrm>
                <a:off x="808262" y="6018254"/>
                <a:ext cx="32400" cy="3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5B4C1B0-C2F4-C244-BE80-DDB18D05B88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99622" y="6009254"/>
                  <a:ext cx="50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D20C536-2CDB-684A-8242-0DA0FF8AA68A}"/>
                    </a:ext>
                  </a:extLst>
                </p14:cNvPr>
                <p14:cNvContentPartPr/>
                <p14:nvPr/>
              </p14:nvContentPartPr>
              <p14:xfrm>
                <a:off x="864422" y="5940494"/>
                <a:ext cx="108000" cy="835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D20C536-2CDB-684A-8242-0DA0FF8AA68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55782" y="5931494"/>
                  <a:ext cx="12564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23E8D20-5AF7-2347-9B02-C81BFFF7C368}"/>
                  </a:ext>
                </a:extLst>
              </p14:cNvPr>
              <p14:cNvContentPartPr/>
              <p14:nvPr/>
            </p14:nvContentPartPr>
            <p14:xfrm>
              <a:off x="906182" y="6588494"/>
              <a:ext cx="360" cy="3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23E8D20-5AF7-2347-9B02-C81BFFF7C36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97182" y="657949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81CB6D4A-F675-6245-9BB4-D8F7FB4843CF}"/>
              </a:ext>
            </a:extLst>
          </p:cNvPr>
          <p:cNvGrpSpPr/>
          <p:nvPr/>
        </p:nvGrpSpPr>
        <p:grpSpPr>
          <a:xfrm>
            <a:off x="1141982" y="6506414"/>
            <a:ext cx="255240" cy="91440"/>
            <a:chOff x="1141982" y="6506414"/>
            <a:chExt cx="255240" cy="9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E50C201-D7B8-8149-8B2A-6F01F6C471A5}"/>
                    </a:ext>
                  </a:extLst>
                </p14:cNvPr>
                <p14:cNvContentPartPr/>
                <p14:nvPr/>
              </p14:nvContentPartPr>
              <p14:xfrm>
                <a:off x="1141982" y="6587414"/>
                <a:ext cx="64080" cy="3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E50C201-D7B8-8149-8B2A-6F01F6C471A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32982" y="6578414"/>
                  <a:ext cx="81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D21E178-AEE7-AE42-B491-2082C4B0E551}"/>
                    </a:ext>
                  </a:extLst>
                </p14:cNvPr>
                <p14:cNvContentPartPr/>
                <p14:nvPr/>
              </p14:nvContentPartPr>
              <p14:xfrm>
                <a:off x="1264382" y="6560054"/>
                <a:ext cx="33120" cy="28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D21E178-AEE7-AE42-B491-2082C4B0E55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255742" y="6551054"/>
                  <a:ext cx="50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31952A9-0C4C-8F46-8452-110DB749D8A2}"/>
                    </a:ext>
                  </a:extLst>
                </p14:cNvPr>
                <p14:cNvContentPartPr/>
                <p14:nvPr/>
              </p14:nvContentPartPr>
              <p14:xfrm>
                <a:off x="1338542" y="6506414"/>
                <a:ext cx="58680" cy="914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31952A9-0C4C-8F46-8452-110DB749D8A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329902" y="6497774"/>
                  <a:ext cx="7632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3106017-F031-AE4B-B360-C4D48ECF61DB}"/>
              </a:ext>
            </a:extLst>
          </p:cNvPr>
          <p:cNvGrpSpPr/>
          <p:nvPr/>
        </p:nvGrpSpPr>
        <p:grpSpPr>
          <a:xfrm>
            <a:off x="2292542" y="6507494"/>
            <a:ext cx="152640" cy="185760"/>
            <a:chOff x="2292542" y="6507494"/>
            <a:chExt cx="15264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FA3AD86-7CBD-8F4A-85CB-4EF4B956EA76}"/>
                    </a:ext>
                  </a:extLst>
                </p14:cNvPr>
                <p14:cNvContentPartPr/>
                <p14:nvPr/>
              </p14:nvContentPartPr>
              <p14:xfrm>
                <a:off x="2380742" y="6507494"/>
                <a:ext cx="360" cy="568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FA3AD86-7CBD-8F4A-85CB-4EF4B956EA7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72102" y="6498854"/>
                  <a:ext cx="18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CE9A4E1-E813-1E44-A406-C25769F9FD4D}"/>
                    </a:ext>
                  </a:extLst>
                </p14:cNvPr>
                <p14:cNvContentPartPr/>
                <p14:nvPr/>
              </p14:nvContentPartPr>
              <p14:xfrm>
                <a:off x="2292542" y="6649694"/>
                <a:ext cx="48600" cy="28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CE9A4E1-E813-1E44-A406-C25769F9FD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283542" y="6641054"/>
                  <a:ext cx="662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C15EC09-1A0F-364F-B8C9-8581815EC365}"/>
                    </a:ext>
                  </a:extLst>
                </p14:cNvPr>
                <p14:cNvContentPartPr/>
                <p14:nvPr/>
              </p14:nvContentPartPr>
              <p14:xfrm>
                <a:off x="2399102" y="6606134"/>
                <a:ext cx="46080" cy="871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C15EC09-1A0F-364F-B8C9-8581815EC36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90462" y="6597494"/>
                  <a:ext cx="6372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9203AC3-E9FE-4148-A5C4-22D9CAF203D2}"/>
              </a:ext>
            </a:extLst>
          </p:cNvPr>
          <p:cNvGrpSpPr/>
          <p:nvPr/>
        </p:nvGrpSpPr>
        <p:grpSpPr>
          <a:xfrm>
            <a:off x="2730302" y="6190694"/>
            <a:ext cx="192240" cy="88920"/>
            <a:chOff x="2730302" y="6190694"/>
            <a:chExt cx="19224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755A190-73FB-6F40-BF2D-2F2EDDF531D8}"/>
                    </a:ext>
                  </a:extLst>
                </p14:cNvPr>
                <p14:cNvContentPartPr/>
                <p14:nvPr/>
              </p14:nvContentPartPr>
              <p14:xfrm>
                <a:off x="2730302" y="6274934"/>
                <a:ext cx="68040" cy="46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755A190-73FB-6F40-BF2D-2F2EDDF531D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21662" y="6266294"/>
                  <a:ext cx="85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2BB6CB26-5FAB-1B49-A1A5-FF97EB4168A3}"/>
                    </a:ext>
                  </a:extLst>
                </p14:cNvPr>
                <p14:cNvContentPartPr/>
                <p14:nvPr/>
              </p14:nvContentPartPr>
              <p14:xfrm>
                <a:off x="2849822" y="6190694"/>
                <a:ext cx="72720" cy="70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2BB6CB26-5FAB-1B49-A1A5-FF97EB4168A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41182" y="6182054"/>
                  <a:ext cx="903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FF60DA7-8322-3C43-B6AD-868033AEA217}"/>
              </a:ext>
            </a:extLst>
          </p:cNvPr>
          <p:cNvGrpSpPr/>
          <p:nvPr/>
        </p:nvGrpSpPr>
        <p:grpSpPr>
          <a:xfrm>
            <a:off x="3859262" y="6465734"/>
            <a:ext cx="75960" cy="232200"/>
            <a:chOff x="3859262" y="6465734"/>
            <a:chExt cx="7596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E15B64C-1F06-904B-852C-5CE492BC5E7D}"/>
                    </a:ext>
                  </a:extLst>
                </p14:cNvPr>
                <p14:cNvContentPartPr/>
                <p14:nvPr/>
              </p14:nvContentPartPr>
              <p14:xfrm>
                <a:off x="3889142" y="6465734"/>
                <a:ext cx="12600" cy="83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E15B64C-1F06-904B-852C-5CE492BC5E7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80502" y="6456734"/>
                  <a:ext cx="30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4D41DFD-CEBB-6849-A518-654D86B66CE3}"/>
                    </a:ext>
                  </a:extLst>
                </p14:cNvPr>
                <p14:cNvContentPartPr/>
                <p14:nvPr/>
              </p14:nvContentPartPr>
              <p14:xfrm>
                <a:off x="3859262" y="6603614"/>
                <a:ext cx="75960" cy="9432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4D41DFD-CEBB-6849-A518-654D86B66CE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850622" y="6594974"/>
                  <a:ext cx="9360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204740A-5666-824D-913F-C3D8FB95C1D8}"/>
              </a:ext>
            </a:extLst>
          </p:cNvPr>
          <p:cNvGrpSpPr/>
          <p:nvPr/>
        </p:nvGrpSpPr>
        <p:grpSpPr>
          <a:xfrm>
            <a:off x="3338702" y="6139574"/>
            <a:ext cx="176400" cy="100080"/>
            <a:chOff x="3338702" y="6139574"/>
            <a:chExt cx="176400" cy="10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F1688F2-66A0-B04F-88F1-B8F5C291C42E}"/>
                    </a:ext>
                  </a:extLst>
                </p14:cNvPr>
                <p14:cNvContentPartPr/>
                <p14:nvPr/>
              </p14:nvContentPartPr>
              <p14:xfrm>
                <a:off x="3426542" y="6236774"/>
                <a:ext cx="88560" cy="28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F1688F2-66A0-B04F-88F1-B8F5C291C42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417902" y="6227774"/>
                  <a:ext cx="106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1C37F01-BA38-0A45-9ED9-2C206EAE0EE8}"/>
                    </a:ext>
                  </a:extLst>
                </p14:cNvPr>
                <p14:cNvContentPartPr/>
                <p14:nvPr/>
              </p14:nvContentPartPr>
              <p14:xfrm>
                <a:off x="3338702" y="6139574"/>
                <a:ext cx="92160" cy="619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1C37F01-BA38-0A45-9ED9-2C206EAE0EE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330062" y="6130574"/>
                  <a:ext cx="10980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F40076F-535E-E74F-9EA3-D9256B5FE913}"/>
              </a:ext>
            </a:extLst>
          </p:cNvPr>
          <p:cNvGrpSpPr/>
          <p:nvPr/>
        </p:nvGrpSpPr>
        <p:grpSpPr>
          <a:xfrm>
            <a:off x="5393901" y="6236414"/>
            <a:ext cx="141120" cy="182880"/>
            <a:chOff x="5393901" y="6236414"/>
            <a:chExt cx="14112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E5C28C4-2B2A-E248-9CF5-1C82E970E7F0}"/>
                    </a:ext>
                  </a:extLst>
                </p14:cNvPr>
                <p14:cNvContentPartPr/>
                <p14:nvPr/>
              </p14:nvContentPartPr>
              <p14:xfrm>
                <a:off x="5448621" y="6363134"/>
                <a:ext cx="360" cy="561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E5C28C4-2B2A-E248-9CF5-1C82E970E7F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439621" y="6354134"/>
                  <a:ext cx="18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EC6B271-38B3-7F43-9AFF-6B94CB8F2984}"/>
                    </a:ext>
                  </a:extLst>
                </p14:cNvPr>
                <p14:cNvContentPartPr/>
                <p14:nvPr/>
              </p14:nvContentPartPr>
              <p14:xfrm>
                <a:off x="5393901" y="6284654"/>
                <a:ext cx="39960" cy="3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EC6B271-38B3-7F43-9AFF-6B94CB8F298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85261" y="6276014"/>
                  <a:ext cx="57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6721BC7-63A4-1442-9813-DAF62A26666B}"/>
                    </a:ext>
                  </a:extLst>
                </p14:cNvPr>
                <p14:cNvContentPartPr/>
                <p14:nvPr/>
              </p14:nvContentPartPr>
              <p14:xfrm>
                <a:off x="5469141" y="6236414"/>
                <a:ext cx="65880" cy="734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6721BC7-63A4-1442-9813-DAF62A26666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60501" y="6227774"/>
                  <a:ext cx="8352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46761FD-8631-C747-9D21-79389CD2F6B3}"/>
              </a:ext>
            </a:extLst>
          </p:cNvPr>
          <p:cNvGrpSpPr/>
          <p:nvPr/>
        </p:nvGrpSpPr>
        <p:grpSpPr>
          <a:xfrm>
            <a:off x="5802141" y="6598214"/>
            <a:ext cx="268200" cy="76320"/>
            <a:chOff x="5802141" y="6598214"/>
            <a:chExt cx="268200" cy="7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49CBE4D-9600-8E49-BFB5-7B0BA11138C6}"/>
                    </a:ext>
                  </a:extLst>
                </p14:cNvPr>
                <p14:cNvContentPartPr/>
                <p14:nvPr/>
              </p14:nvContentPartPr>
              <p14:xfrm>
                <a:off x="5802141" y="6647894"/>
                <a:ext cx="59760" cy="14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49CBE4D-9600-8E49-BFB5-7B0BA11138C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793141" y="6639254"/>
                  <a:ext cx="774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5107ED16-0900-B24A-98E2-8E838E8F411B}"/>
                    </a:ext>
                  </a:extLst>
                </p14:cNvPr>
                <p14:cNvContentPartPr/>
                <p14:nvPr/>
              </p14:nvContentPartPr>
              <p14:xfrm>
                <a:off x="5929581" y="6639254"/>
                <a:ext cx="43200" cy="3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5107ED16-0900-B24A-98E2-8E838E8F411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20941" y="6630254"/>
                  <a:ext cx="60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8011F651-D449-A54F-894B-0E05ECBEEC7F}"/>
                    </a:ext>
                  </a:extLst>
                </p14:cNvPr>
                <p14:cNvContentPartPr/>
                <p14:nvPr/>
              </p14:nvContentPartPr>
              <p14:xfrm>
                <a:off x="6009141" y="6598214"/>
                <a:ext cx="61200" cy="763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8011F651-D449-A54F-894B-0E05ECBEEC7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000141" y="6589574"/>
                  <a:ext cx="7884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E86AAB2-31DC-9A4A-B3E2-D0610A71D916}"/>
              </a:ext>
            </a:extLst>
          </p:cNvPr>
          <p:cNvGrpSpPr/>
          <p:nvPr/>
        </p:nvGrpSpPr>
        <p:grpSpPr>
          <a:xfrm>
            <a:off x="6827421" y="6521534"/>
            <a:ext cx="138600" cy="127440"/>
            <a:chOff x="6827421" y="6521534"/>
            <a:chExt cx="138600" cy="12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AD66418-E4EE-0244-94D2-8AD917206588}"/>
                    </a:ext>
                  </a:extLst>
                </p14:cNvPr>
                <p14:cNvContentPartPr/>
                <p14:nvPr/>
              </p14:nvContentPartPr>
              <p14:xfrm>
                <a:off x="6827421" y="6578774"/>
                <a:ext cx="1800" cy="702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AD66418-E4EE-0244-94D2-8AD91720658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818781" y="6569774"/>
                  <a:ext cx="19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CAC55C5-C80B-5444-9C73-548731DC02E0}"/>
                    </a:ext>
                  </a:extLst>
                </p14:cNvPr>
                <p14:cNvContentPartPr/>
                <p14:nvPr/>
              </p14:nvContentPartPr>
              <p14:xfrm>
                <a:off x="6897621" y="6521534"/>
                <a:ext cx="68400" cy="658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CAC55C5-C80B-5444-9C73-548731DC02E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88981" y="6512534"/>
                  <a:ext cx="860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ACE29B2-C122-764D-8E7E-5BD3714BFD09}"/>
              </a:ext>
            </a:extLst>
          </p:cNvPr>
          <p:cNvGrpSpPr/>
          <p:nvPr/>
        </p:nvGrpSpPr>
        <p:grpSpPr>
          <a:xfrm>
            <a:off x="6356181" y="6074774"/>
            <a:ext cx="202320" cy="106200"/>
            <a:chOff x="6356181" y="6074774"/>
            <a:chExt cx="20232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93D41D4F-866C-CD40-98C4-238775D447D0}"/>
                    </a:ext>
                  </a:extLst>
                </p14:cNvPr>
                <p14:cNvContentPartPr/>
                <p14:nvPr/>
              </p14:nvContentPartPr>
              <p14:xfrm>
                <a:off x="6498021" y="6162974"/>
                <a:ext cx="60480" cy="324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93D41D4F-866C-CD40-98C4-238775D447D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489021" y="6154334"/>
                  <a:ext cx="781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BB51D0E1-470A-364D-953D-566FD5E907E0}"/>
                    </a:ext>
                  </a:extLst>
                </p14:cNvPr>
                <p14:cNvContentPartPr/>
                <p14:nvPr/>
              </p14:nvContentPartPr>
              <p14:xfrm>
                <a:off x="6356181" y="6074774"/>
                <a:ext cx="66600" cy="1062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BB51D0E1-470A-364D-953D-566FD5E907E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47181" y="6065774"/>
                  <a:ext cx="84240" cy="1238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4" name="Picture 123" descr="Chart&#10;&#10;Description automatically generated">
            <a:extLst>
              <a:ext uri="{FF2B5EF4-FFF2-40B4-BE49-F238E27FC236}">
                <a16:creationId xmlns:a16="http://schemas.microsoft.com/office/drawing/2014/main" id="{DBD3A704-746E-494F-9657-14E928454A4F}"/>
              </a:ext>
            </a:extLst>
          </p:cNvPr>
          <p:cNvPicPr>
            <a:picLocks noChangeAspect="1"/>
          </p:cNvPicPr>
          <p:nvPr/>
        </p:nvPicPr>
        <p:blipFill rotWithShape="1"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5"/>
          <a:stretch/>
        </p:blipFill>
        <p:spPr>
          <a:xfrm>
            <a:off x="3167343" y="123398"/>
            <a:ext cx="1406227" cy="2133834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8CC8DA2A-FC1F-134F-8F0A-A272E1198A90}"/>
              </a:ext>
            </a:extLst>
          </p:cNvPr>
          <p:cNvSpPr txBox="1"/>
          <p:nvPr/>
        </p:nvSpPr>
        <p:spPr>
          <a:xfrm>
            <a:off x="3199585" y="5360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DEA8ADD9-EF0D-5740-B244-FE60F734997E}"/>
              </a:ext>
            </a:extLst>
          </p:cNvPr>
          <p:cNvGrpSpPr/>
          <p:nvPr/>
        </p:nvGrpSpPr>
        <p:grpSpPr>
          <a:xfrm>
            <a:off x="4089175" y="2098940"/>
            <a:ext cx="221040" cy="99720"/>
            <a:chOff x="4089175" y="2098940"/>
            <a:chExt cx="22104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64B867D-810F-9F4B-B042-6A0581A7A6A7}"/>
                    </a:ext>
                  </a:extLst>
                </p14:cNvPr>
                <p14:cNvContentPartPr/>
                <p14:nvPr/>
              </p14:nvContentPartPr>
              <p14:xfrm>
                <a:off x="4250455" y="2138900"/>
                <a:ext cx="59760" cy="10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64B867D-810F-9F4B-B042-6A0581A7A6A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41455" y="2130260"/>
                  <a:ext cx="774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B0F5859-15C6-994D-998E-2F911C2364BF}"/>
                    </a:ext>
                  </a:extLst>
                </p14:cNvPr>
                <p14:cNvContentPartPr/>
                <p14:nvPr/>
              </p14:nvContentPartPr>
              <p14:xfrm>
                <a:off x="4089175" y="2136020"/>
                <a:ext cx="47520" cy="28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B0F5859-15C6-994D-998E-2F911C2364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80175" y="2127020"/>
                  <a:ext cx="651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24FEF50-7866-694D-BADC-4BA730EB2EDF}"/>
                    </a:ext>
                  </a:extLst>
                </p14:cNvPr>
                <p14:cNvContentPartPr/>
                <p14:nvPr/>
              </p14:nvContentPartPr>
              <p14:xfrm>
                <a:off x="4178455" y="2098940"/>
                <a:ext cx="43560" cy="997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24FEF50-7866-694D-BADC-4BA730EB2ED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169815" y="2089940"/>
                  <a:ext cx="6120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98D6F53-8843-3241-96DD-449AD8612465}"/>
              </a:ext>
            </a:extLst>
          </p:cNvPr>
          <p:cNvGrpSpPr/>
          <p:nvPr/>
        </p:nvGrpSpPr>
        <p:grpSpPr>
          <a:xfrm>
            <a:off x="3726655" y="507020"/>
            <a:ext cx="120600" cy="201960"/>
            <a:chOff x="3726655" y="507020"/>
            <a:chExt cx="12060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716AFC08-BCE9-8447-9E42-4A435F1C271F}"/>
                    </a:ext>
                  </a:extLst>
                </p14:cNvPr>
                <p14:cNvContentPartPr/>
                <p14:nvPr/>
              </p14:nvContentPartPr>
              <p14:xfrm>
                <a:off x="3797215" y="643100"/>
                <a:ext cx="3600" cy="658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716AFC08-BCE9-8447-9E42-4A435F1C271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788575" y="634100"/>
                  <a:ext cx="21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BBA2B0B3-434E-5D48-953E-1023C74584CB}"/>
                    </a:ext>
                  </a:extLst>
                </p14:cNvPr>
                <p14:cNvContentPartPr/>
                <p14:nvPr/>
              </p14:nvContentPartPr>
              <p14:xfrm>
                <a:off x="3726655" y="555620"/>
                <a:ext cx="18360" cy="3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BBA2B0B3-434E-5D48-953E-1023C74584C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717655" y="546980"/>
                  <a:ext cx="36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0C386B70-7163-8D4C-9259-1E05105BFA18}"/>
                    </a:ext>
                  </a:extLst>
                </p14:cNvPr>
                <p14:cNvContentPartPr/>
                <p14:nvPr/>
              </p14:nvContentPartPr>
              <p14:xfrm>
                <a:off x="3787495" y="507020"/>
                <a:ext cx="59760" cy="835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0C386B70-7163-8D4C-9259-1E05105BFA1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778495" y="498020"/>
                  <a:ext cx="77400" cy="101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9162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9" name="Table 39">
                <a:extLst>
                  <a:ext uri="{FF2B5EF4-FFF2-40B4-BE49-F238E27FC236}">
                    <a16:creationId xmlns:a16="http://schemas.microsoft.com/office/drawing/2014/main" id="{1D92BE43-7FC6-704B-8BCE-1EF010D358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810" y="53602"/>
              <a:ext cx="7601405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0281">
                      <a:extLst>
                        <a:ext uri="{9D8B030D-6E8A-4147-A177-3AD203B41FA5}">
                          <a16:colId xmlns:a16="http://schemas.microsoft.com/office/drawing/2014/main" val="1161437670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85312148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631009915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362140745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1471855496"/>
                        </a:ext>
                      </a:extLst>
                    </a:gridCol>
                  </a:tblGrid>
                  <a:tr h="225018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Express each 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equation in the form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  <a:p>
                          <a:pPr algn="ctr"/>
                          <a:endParaRPr lang="en-US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Then find the matching graph and mark where the graph crosses the y-axis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99409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050041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16356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9" name="Table 39">
                <a:extLst>
                  <a:ext uri="{FF2B5EF4-FFF2-40B4-BE49-F238E27FC236}">
                    <a16:creationId xmlns:a16="http://schemas.microsoft.com/office/drawing/2014/main" id="{1D92BE43-7FC6-704B-8BCE-1EF010D358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810" y="53602"/>
              <a:ext cx="7601405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0281">
                      <a:extLst>
                        <a:ext uri="{9D8B030D-6E8A-4147-A177-3AD203B41FA5}">
                          <a16:colId xmlns:a16="http://schemas.microsoft.com/office/drawing/2014/main" val="1161437670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85312148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2631009915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3621407451"/>
                        </a:ext>
                      </a:extLst>
                    </a:gridCol>
                    <a:gridCol w="1520281">
                      <a:extLst>
                        <a:ext uri="{9D8B030D-6E8A-4147-A177-3AD203B41FA5}">
                          <a16:colId xmlns:a16="http://schemas.microsoft.com/office/drawing/2014/main" val="1471855496"/>
                        </a:ext>
                      </a:extLst>
                    </a:gridCol>
                  </a:tblGrid>
                  <a:tr h="2250183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7" t="-1695" r="-151250" b="-20226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99409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050041"/>
                      </a:ext>
                    </a:extLst>
                  </a:tr>
                  <a:tr h="22501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16356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6DE69839-461C-DA41-B979-4D28034F9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4"/>
          <a:stretch/>
        </p:blipFill>
        <p:spPr>
          <a:xfrm>
            <a:off x="3156537" y="4588495"/>
            <a:ext cx="1397441" cy="2181679"/>
          </a:xfrm>
          <a:prstGeom prst="rect">
            <a:avLst/>
          </a:prstGeom>
        </p:spPr>
      </p:pic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8751BB6F-54C9-5C48-8DB0-821021ADF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333" y="4601558"/>
            <a:ext cx="1429247" cy="2117403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F11BA776-B7D5-BC4C-8210-599519CAF4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"/>
          <a:stretch/>
        </p:blipFill>
        <p:spPr>
          <a:xfrm>
            <a:off x="4676580" y="4592418"/>
            <a:ext cx="1431778" cy="2177756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9349337-133C-654F-8814-A93B5B2AD4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" r="4626"/>
          <a:stretch/>
        </p:blipFill>
        <p:spPr>
          <a:xfrm>
            <a:off x="3167343" y="2340844"/>
            <a:ext cx="1447609" cy="2181679"/>
          </a:xfrm>
          <a:prstGeom prst="rect">
            <a:avLst/>
          </a:prstGeom>
        </p:spPr>
      </p:pic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52C82E28-D6EC-0449-9931-6566E98B09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t="6133" r="10547"/>
          <a:stretch/>
        </p:blipFill>
        <p:spPr>
          <a:xfrm>
            <a:off x="128062" y="4588495"/>
            <a:ext cx="1407124" cy="2181679"/>
          </a:xfrm>
          <a:prstGeom prst="rect">
            <a:avLst/>
          </a:prstGeom>
        </p:spPr>
      </p:pic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AE8A2551-87D1-9644-B515-7F808231BD3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0"/>
          <a:stretch/>
        </p:blipFill>
        <p:spPr>
          <a:xfrm>
            <a:off x="6171368" y="2319143"/>
            <a:ext cx="1455438" cy="2215325"/>
          </a:xfrm>
          <a:prstGeom prst="rect">
            <a:avLst/>
          </a:prstGeom>
        </p:spPr>
      </p:pic>
      <p:pic>
        <p:nvPicPr>
          <p:cNvPr id="27" name="Picture 26" descr="Chart&#10;&#10;Description automatically generated">
            <a:extLst>
              <a:ext uri="{FF2B5EF4-FFF2-40B4-BE49-F238E27FC236}">
                <a16:creationId xmlns:a16="http://schemas.microsoft.com/office/drawing/2014/main" id="{BDE5C76E-78F0-1849-B997-D3F48E8F687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69"/>
          <a:stretch/>
        </p:blipFill>
        <p:spPr>
          <a:xfrm>
            <a:off x="1626255" y="2332386"/>
            <a:ext cx="1476148" cy="2188837"/>
          </a:xfrm>
          <a:prstGeom prst="rect">
            <a:avLst/>
          </a:prstGeom>
        </p:spPr>
      </p:pic>
      <p:pic>
        <p:nvPicPr>
          <p:cNvPr id="25" name="Picture 24" descr="Chart&#10;&#10;Description automatically generated">
            <a:extLst>
              <a:ext uri="{FF2B5EF4-FFF2-40B4-BE49-F238E27FC236}">
                <a16:creationId xmlns:a16="http://schemas.microsoft.com/office/drawing/2014/main" id="{1210D329-59D4-3548-BC23-7FBC3809726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" t="12760"/>
          <a:stretch/>
        </p:blipFill>
        <p:spPr>
          <a:xfrm>
            <a:off x="6214843" y="4601558"/>
            <a:ext cx="1392099" cy="21621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8" name="Table 28">
                <a:extLst>
                  <a:ext uri="{FF2B5EF4-FFF2-40B4-BE49-F238E27FC236}">
                    <a16:creationId xmlns:a16="http://schemas.microsoft.com/office/drawing/2014/main" id="{5A9C015F-6BFE-EF4D-8E23-D7A3EEE6718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42368" y="53602"/>
              <a:ext cx="4395106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85832">
                      <a:extLst>
                        <a:ext uri="{9D8B030D-6E8A-4147-A177-3AD203B41FA5}">
                          <a16:colId xmlns:a16="http://schemas.microsoft.com/office/drawing/2014/main" val="569282006"/>
                        </a:ext>
                      </a:extLst>
                    </a:gridCol>
                    <a:gridCol w="1866044">
                      <a:extLst>
                        <a:ext uri="{9D8B030D-6E8A-4147-A177-3AD203B41FA5}">
                          <a16:colId xmlns:a16="http://schemas.microsoft.com/office/drawing/2014/main" val="2828562809"/>
                        </a:ext>
                      </a:extLst>
                    </a:gridCol>
                    <a:gridCol w="543230">
                      <a:extLst>
                        <a:ext uri="{9D8B030D-6E8A-4147-A177-3AD203B41FA5}">
                          <a16:colId xmlns:a16="http://schemas.microsoft.com/office/drawing/2014/main" val="473476361"/>
                        </a:ext>
                      </a:extLst>
                    </a:gridCol>
                  </a:tblGrid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+ 3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887793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+ 2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528971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03269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− 3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93296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− 2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951969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+ 3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38476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− 3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459570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− 2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01295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22545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+ 2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1990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53422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1146450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18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+3)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65892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8" name="Table 28">
                <a:extLst>
                  <a:ext uri="{FF2B5EF4-FFF2-40B4-BE49-F238E27FC236}">
                    <a16:creationId xmlns:a16="http://schemas.microsoft.com/office/drawing/2014/main" id="{5A9C015F-6BFE-EF4D-8E23-D7A3EEE6718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42368" y="53602"/>
              <a:ext cx="4395106" cy="67505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85832">
                      <a:extLst>
                        <a:ext uri="{9D8B030D-6E8A-4147-A177-3AD203B41FA5}">
                          <a16:colId xmlns:a16="http://schemas.microsoft.com/office/drawing/2014/main" val="569282006"/>
                        </a:ext>
                      </a:extLst>
                    </a:gridCol>
                    <a:gridCol w="1866044">
                      <a:extLst>
                        <a:ext uri="{9D8B030D-6E8A-4147-A177-3AD203B41FA5}">
                          <a16:colId xmlns:a16="http://schemas.microsoft.com/office/drawing/2014/main" val="2828562809"/>
                        </a:ext>
                      </a:extLst>
                    </a:gridCol>
                    <a:gridCol w="543230">
                      <a:extLst>
                        <a:ext uri="{9D8B030D-6E8A-4147-A177-3AD203B41FA5}">
                          <a16:colId xmlns:a16="http://schemas.microsoft.com/office/drawing/2014/main" val="473476361"/>
                        </a:ext>
                      </a:extLst>
                    </a:gridCol>
                  </a:tblGrid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439" r="-122293" b="-1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2439" r="-30612" b="-12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887793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2439" r="-122293" b="-1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102439" r="-30612" b="-1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528971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02439" r="-122293" b="-10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202439" r="-30612" b="-10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03269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302439" r="-122293" b="-9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302439" r="-30612" b="-9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2932967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02439" r="-122293" b="-8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402439" r="-30612" b="-8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951969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502439" r="-122293" b="-7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502439" r="-30612" b="-7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38476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617500" r="-122293" b="-6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617500" r="-30612" b="-6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I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4595708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700000" r="-122293" b="-5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700000" r="-30612" b="-5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01295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800000" r="-122293" b="-4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800000" r="-30612" b="-4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2254504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900000" r="-122293" b="-3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900000" r="-30612" b="-3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199059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00000" r="-122293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1000000" r="-30612" b="-2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53422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100000" r="-122293" b="-1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1100000" r="-30612" b="-1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1146450"/>
                      </a:ext>
                    </a:extLst>
                  </a:tr>
                  <a:tr h="519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200000" r="-122293" b="-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6803" t="-1200000" r="-30612" b="-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6589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1" name="Picture 30" descr="Chart&#10;&#10;Description automatically generated">
            <a:extLst>
              <a:ext uri="{FF2B5EF4-FFF2-40B4-BE49-F238E27FC236}">
                <a16:creationId xmlns:a16="http://schemas.microsoft.com/office/drawing/2014/main" id="{4BBCE315-9BB1-624D-92B6-302889CA7C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5"/>
          <a:stretch/>
        </p:blipFill>
        <p:spPr>
          <a:xfrm>
            <a:off x="4676579" y="2322918"/>
            <a:ext cx="1431779" cy="2198305"/>
          </a:xfrm>
          <a:prstGeom prst="rect">
            <a:avLst/>
          </a:prstGeom>
        </p:spPr>
      </p:pic>
      <p:pic>
        <p:nvPicPr>
          <p:cNvPr id="33" name="Picture 32" descr="Chart&#10;&#10;Description automatically generated">
            <a:extLst>
              <a:ext uri="{FF2B5EF4-FFF2-40B4-BE49-F238E27FC236}">
                <a16:creationId xmlns:a16="http://schemas.microsoft.com/office/drawing/2014/main" id="{D2AF49D0-43AD-C143-9E5A-104234B58B6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" t="3379"/>
          <a:stretch/>
        </p:blipFill>
        <p:spPr>
          <a:xfrm>
            <a:off x="4694911" y="137011"/>
            <a:ext cx="1420817" cy="2111869"/>
          </a:xfrm>
          <a:prstGeom prst="rect">
            <a:avLst/>
          </a:prstGeom>
        </p:spPr>
      </p:pic>
      <p:pic>
        <p:nvPicPr>
          <p:cNvPr id="35" name="Picture 34" descr="Chart&#10;&#10;Description automatically generated">
            <a:extLst>
              <a:ext uri="{FF2B5EF4-FFF2-40B4-BE49-F238E27FC236}">
                <a16:creationId xmlns:a16="http://schemas.microsoft.com/office/drawing/2014/main" id="{C1D50382-9017-C64B-8DDE-41838BA8139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8"/>
          <a:stretch/>
        </p:blipFill>
        <p:spPr>
          <a:xfrm>
            <a:off x="86397" y="2347928"/>
            <a:ext cx="1407125" cy="2181679"/>
          </a:xfrm>
          <a:prstGeom prst="rect">
            <a:avLst/>
          </a:prstGeom>
        </p:spPr>
      </p:pic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87CED1A3-BC93-494E-AB81-9A4345948FD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8"/>
          <a:stretch/>
        </p:blipFill>
        <p:spPr>
          <a:xfrm>
            <a:off x="6214843" y="94261"/>
            <a:ext cx="1446950" cy="217515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0117FE4-4857-BA45-9672-50171BA89BBC}"/>
              </a:ext>
            </a:extLst>
          </p:cNvPr>
          <p:cNvSpPr txBox="1"/>
          <p:nvPr/>
        </p:nvSpPr>
        <p:spPr>
          <a:xfrm>
            <a:off x="4595796" y="3999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CA1DCE-4671-4748-B9C6-DB6253FA2528}"/>
              </a:ext>
            </a:extLst>
          </p:cNvPr>
          <p:cNvSpPr txBox="1"/>
          <p:nvPr/>
        </p:nvSpPr>
        <p:spPr>
          <a:xfrm>
            <a:off x="6149690" y="271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45AA2979-3F69-7346-8AC4-8D6C00F8B0C1}"/>
                  </a:ext>
                </a:extLst>
              </p14:cNvPr>
              <p14:cNvContentPartPr/>
              <p14:nvPr/>
            </p14:nvContentPartPr>
            <p14:xfrm>
              <a:off x="5322086" y="1919787"/>
              <a:ext cx="98640" cy="961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45AA2979-3F69-7346-8AC4-8D6C00F8B0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13086" y="1910787"/>
                <a:ext cx="116280" cy="11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17B49EBD-9D79-D74E-A899-38C6EDBE7540}"/>
              </a:ext>
            </a:extLst>
          </p:cNvPr>
          <p:cNvGrpSpPr/>
          <p:nvPr/>
        </p:nvGrpSpPr>
        <p:grpSpPr>
          <a:xfrm>
            <a:off x="6925886" y="2083227"/>
            <a:ext cx="127800" cy="160920"/>
            <a:chOff x="6925886" y="2083227"/>
            <a:chExt cx="12780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CBBE0A0-B23C-C542-9BC3-50F181BF7F14}"/>
                    </a:ext>
                  </a:extLst>
                </p14:cNvPr>
                <p14:cNvContentPartPr/>
                <p14:nvPr/>
              </p14:nvContentPartPr>
              <p14:xfrm>
                <a:off x="6987086" y="2083227"/>
                <a:ext cx="1800" cy="68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CBBE0A0-B23C-C542-9BC3-50F181BF7F1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78086" y="2074227"/>
                  <a:ext cx="194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F5CAFFB-A5C2-5245-AAC4-23EA3213E231}"/>
                    </a:ext>
                  </a:extLst>
                </p14:cNvPr>
                <p14:cNvContentPartPr/>
                <p14:nvPr/>
              </p14:nvContentPartPr>
              <p14:xfrm>
                <a:off x="6925886" y="2204907"/>
                <a:ext cx="3600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F5CAFFB-A5C2-5245-AAC4-23EA3213E23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16886" y="2195907"/>
                  <a:ext cx="536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15DD0AA-ED8A-6C46-964C-2C91D39E8BC4}"/>
                    </a:ext>
                  </a:extLst>
                </p14:cNvPr>
                <p14:cNvContentPartPr/>
                <p14:nvPr/>
              </p14:nvContentPartPr>
              <p14:xfrm>
                <a:off x="7004366" y="2162427"/>
                <a:ext cx="49320" cy="81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15DD0AA-ED8A-6C46-964C-2C91D39E8B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95366" y="2153787"/>
                  <a:ext cx="66960" cy="99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830C2F5-15A0-9E4A-9EBB-680214981565}"/>
              </a:ext>
            </a:extLst>
          </p:cNvPr>
          <p:cNvSpPr txBox="1"/>
          <p:nvPr/>
        </p:nvSpPr>
        <p:spPr>
          <a:xfrm>
            <a:off x="21244" y="228904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C9A83E-02CF-FB40-AA1F-027E9FE74459}"/>
              </a:ext>
            </a:extLst>
          </p:cNvPr>
          <p:cNvSpPr txBox="1"/>
          <p:nvPr/>
        </p:nvSpPr>
        <p:spPr>
          <a:xfrm>
            <a:off x="1575846" y="228904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CABB8E-D729-6B43-B499-18F0ACB98A6C}"/>
              </a:ext>
            </a:extLst>
          </p:cNvPr>
          <p:cNvGrpSpPr/>
          <p:nvPr/>
        </p:nvGrpSpPr>
        <p:grpSpPr>
          <a:xfrm>
            <a:off x="804147" y="4285214"/>
            <a:ext cx="88560" cy="194760"/>
            <a:chOff x="804147" y="4285214"/>
            <a:chExt cx="88560" cy="19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DF1F384-E54E-2347-B4F1-4F68F33FCEE1}"/>
                    </a:ext>
                  </a:extLst>
                </p14:cNvPr>
                <p14:cNvContentPartPr/>
                <p14:nvPr/>
              </p14:nvContentPartPr>
              <p14:xfrm>
                <a:off x="841947" y="4285214"/>
                <a:ext cx="6120" cy="687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DF1F384-E54E-2347-B4F1-4F68F33FCEE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2947" y="4276574"/>
                  <a:ext cx="23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6BC0F9C-FCE1-9F4B-9EE0-17A34794B1E4}"/>
                    </a:ext>
                  </a:extLst>
                </p14:cNvPr>
                <p14:cNvContentPartPr/>
                <p14:nvPr/>
              </p14:nvContentPartPr>
              <p14:xfrm>
                <a:off x="804147" y="4416974"/>
                <a:ext cx="88560" cy="630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6BC0F9C-FCE1-9F4B-9EE0-17A34794B1E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5147" y="4407974"/>
                  <a:ext cx="10620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22EA852-13BF-794C-B0B5-1520986C4745}"/>
              </a:ext>
            </a:extLst>
          </p:cNvPr>
          <p:cNvGrpSpPr/>
          <p:nvPr/>
        </p:nvGrpSpPr>
        <p:grpSpPr>
          <a:xfrm>
            <a:off x="2217867" y="4291694"/>
            <a:ext cx="183960" cy="188640"/>
            <a:chOff x="2217867" y="4291694"/>
            <a:chExt cx="18396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2FDD385-B770-5C4D-AAEF-74ED9675886F}"/>
                    </a:ext>
                  </a:extLst>
                </p14:cNvPr>
                <p14:cNvContentPartPr/>
                <p14:nvPr/>
              </p14:nvContentPartPr>
              <p14:xfrm>
                <a:off x="2315787" y="4291694"/>
                <a:ext cx="2880" cy="774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2FDD385-B770-5C4D-AAEF-74ED967588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06787" y="4283054"/>
                  <a:ext cx="20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D721A10-A49A-5240-A84F-6686CA1C9157}"/>
                    </a:ext>
                  </a:extLst>
                </p14:cNvPr>
                <p14:cNvContentPartPr/>
                <p14:nvPr/>
              </p14:nvContentPartPr>
              <p14:xfrm>
                <a:off x="2217867" y="4436414"/>
                <a:ext cx="41040" cy="3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D721A10-A49A-5240-A84F-6686CA1C915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08867" y="4427414"/>
                  <a:ext cx="58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9187A4E-82B3-6A45-A71C-FD64BE255E3D}"/>
                    </a:ext>
                  </a:extLst>
                </p14:cNvPr>
                <p14:cNvContentPartPr/>
                <p14:nvPr/>
              </p14:nvContentPartPr>
              <p14:xfrm>
                <a:off x="2319387" y="4410854"/>
                <a:ext cx="82440" cy="694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9187A4E-82B3-6A45-A71C-FD64BE255E3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10747" y="4401854"/>
                  <a:ext cx="100080" cy="8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B2CBFD3-587D-7C4C-B3FF-EB3B21723A0D}"/>
                  </a:ext>
                </a:extLst>
              </p14:cNvPr>
              <p14:cNvContentPartPr/>
              <p14:nvPr/>
            </p14:nvContentPartPr>
            <p14:xfrm>
              <a:off x="2563467" y="3857894"/>
              <a:ext cx="84240" cy="684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B2CBFD3-587D-7C4C-B3FF-EB3B21723A0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54827" y="3848894"/>
                <a:ext cx="1018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20447F2-A5E9-BB4D-A590-E12C6527AB70}"/>
                  </a:ext>
                </a:extLst>
              </p14:cNvPr>
              <p14:cNvContentPartPr/>
              <p14:nvPr/>
            </p14:nvContentPartPr>
            <p14:xfrm>
              <a:off x="2682987" y="3821894"/>
              <a:ext cx="50400" cy="9324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20447F2-A5E9-BB4D-A590-E12C6527AB7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73987" y="3813254"/>
                <a:ext cx="680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0A1C787-6742-3C44-AAA0-DB5E4B038416}"/>
                  </a:ext>
                </a:extLst>
              </p14:cNvPr>
              <p14:cNvContentPartPr/>
              <p14:nvPr/>
            </p14:nvContentPartPr>
            <p14:xfrm>
              <a:off x="3918209" y="4067167"/>
              <a:ext cx="7200" cy="612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0A1C787-6742-3C44-AAA0-DB5E4B03841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909209" y="4058167"/>
                <a:ext cx="248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C004530-7452-1542-ADB3-2B07ACFAAA93}"/>
                  </a:ext>
                </a:extLst>
              </p14:cNvPr>
              <p14:cNvContentPartPr/>
              <p14:nvPr/>
            </p14:nvContentPartPr>
            <p14:xfrm>
              <a:off x="3894449" y="3938287"/>
              <a:ext cx="77400" cy="903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C004530-7452-1542-ADB3-2B07ACFAAA9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85449" y="3929647"/>
                <a:ext cx="9504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51CCF247-27A9-D843-80F4-6045E2239382}"/>
              </a:ext>
            </a:extLst>
          </p:cNvPr>
          <p:cNvGrpSpPr/>
          <p:nvPr/>
        </p:nvGrpSpPr>
        <p:grpSpPr>
          <a:xfrm>
            <a:off x="3286769" y="4275607"/>
            <a:ext cx="249120" cy="95760"/>
            <a:chOff x="3286769" y="4275607"/>
            <a:chExt cx="249120" cy="9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14457A7-CE10-B84A-AB7A-5A330052A904}"/>
                    </a:ext>
                  </a:extLst>
                </p14:cNvPr>
                <p14:cNvContentPartPr/>
                <p14:nvPr/>
              </p14:nvContentPartPr>
              <p14:xfrm>
                <a:off x="3449489" y="4362727"/>
                <a:ext cx="86400" cy="86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14457A7-CE10-B84A-AB7A-5A330052A90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40849" y="4353727"/>
                  <a:ext cx="1040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98E89C8-A75B-A943-A454-4FA64B2BB2AB}"/>
                    </a:ext>
                  </a:extLst>
                </p14:cNvPr>
                <p14:cNvContentPartPr/>
                <p14:nvPr/>
              </p14:nvContentPartPr>
              <p14:xfrm>
                <a:off x="3286769" y="4326367"/>
                <a:ext cx="59040" cy="3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98E89C8-A75B-A943-A454-4FA64B2BB2A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278129" y="4317727"/>
                  <a:ext cx="76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CA195E1-CDF0-7844-BF00-434C0E0B04EB}"/>
                    </a:ext>
                  </a:extLst>
                </p14:cNvPr>
                <p14:cNvContentPartPr/>
                <p14:nvPr/>
              </p14:nvContentPartPr>
              <p14:xfrm>
                <a:off x="3361649" y="4275607"/>
                <a:ext cx="75600" cy="66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CA195E1-CDF0-7844-BF00-434C0E0B04E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353009" y="4266967"/>
                  <a:ext cx="93240" cy="84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555399A9-A685-414A-9603-2029E5AFE5BC}"/>
              </a:ext>
            </a:extLst>
          </p:cNvPr>
          <p:cNvSpPr txBox="1"/>
          <p:nvPr/>
        </p:nvSpPr>
        <p:spPr>
          <a:xfrm>
            <a:off x="3104333" y="22748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48DC6A-F5FC-1749-9BBD-2D13E6818A81}"/>
              </a:ext>
            </a:extLst>
          </p:cNvPr>
          <p:cNvSpPr txBox="1"/>
          <p:nvPr/>
        </p:nvSpPr>
        <p:spPr>
          <a:xfrm>
            <a:off x="4609422" y="234792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FCF353F-0385-2B49-87F7-42C07D9625F0}"/>
              </a:ext>
            </a:extLst>
          </p:cNvPr>
          <p:cNvSpPr txBox="1"/>
          <p:nvPr/>
        </p:nvSpPr>
        <p:spPr>
          <a:xfrm>
            <a:off x="6149690" y="245953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4A824B9-A3AA-0E4C-AB4E-FE718302C557}"/>
              </a:ext>
            </a:extLst>
          </p:cNvPr>
          <p:cNvGrpSpPr/>
          <p:nvPr/>
        </p:nvGrpSpPr>
        <p:grpSpPr>
          <a:xfrm>
            <a:off x="5163233" y="3977167"/>
            <a:ext cx="248760" cy="86400"/>
            <a:chOff x="5163233" y="3977167"/>
            <a:chExt cx="248760" cy="8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0E013EA-29E8-9043-97DB-1486AB275A5A}"/>
                    </a:ext>
                  </a:extLst>
                </p14:cNvPr>
                <p14:cNvContentPartPr/>
                <p14:nvPr/>
              </p14:nvContentPartPr>
              <p14:xfrm>
                <a:off x="5292113" y="3982927"/>
                <a:ext cx="119880" cy="4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0E013EA-29E8-9043-97DB-1486AB275A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83113" y="3973927"/>
                  <a:ext cx="137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FC9FB72-2A0D-AC4A-81C9-86A4C7052070}"/>
                    </a:ext>
                  </a:extLst>
                </p14:cNvPr>
                <p14:cNvContentPartPr/>
                <p14:nvPr/>
              </p14:nvContentPartPr>
              <p14:xfrm>
                <a:off x="5163233" y="3977167"/>
                <a:ext cx="68400" cy="864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FC9FB72-2A0D-AC4A-81C9-86A4C705207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54593" y="3968527"/>
                  <a:ext cx="8604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6C17C82-268F-7148-9723-57C74DD9C0A3}"/>
                  </a:ext>
                </a:extLst>
              </p14:cNvPr>
              <p14:cNvContentPartPr/>
              <p14:nvPr/>
            </p14:nvContentPartPr>
            <p14:xfrm>
              <a:off x="6951538" y="3839647"/>
              <a:ext cx="2880" cy="622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6C17C82-268F-7148-9723-57C74DD9C0A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942898" y="3831007"/>
                <a:ext cx="205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02ADDD6E-FCE9-4E4F-8B6D-4AB2E050EF8B}"/>
                  </a:ext>
                </a:extLst>
              </p14:cNvPr>
              <p14:cNvContentPartPr/>
              <p14:nvPr/>
            </p14:nvContentPartPr>
            <p14:xfrm>
              <a:off x="6929218" y="3677287"/>
              <a:ext cx="72720" cy="7488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02ADDD6E-FCE9-4E4F-8B6D-4AB2E050EF8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920578" y="3668287"/>
                <a:ext cx="9036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BF010E4D-AA16-6344-8980-E8F51E204EF4}"/>
              </a:ext>
            </a:extLst>
          </p:cNvPr>
          <p:cNvGrpSpPr/>
          <p:nvPr/>
        </p:nvGrpSpPr>
        <p:grpSpPr>
          <a:xfrm>
            <a:off x="6426658" y="4279927"/>
            <a:ext cx="212400" cy="87120"/>
            <a:chOff x="6426658" y="4279927"/>
            <a:chExt cx="212400" cy="8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62769C3-23C6-8E4E-A5EE-81FF74DA2C67}"/>
                    </a:ext>
                  </a:extLst>
                </p14:cNvPr>
                <p14:cNvContentPartPr/>
                <p14:nvPr/>
              </p14:nvContentPartPr>
              <p14:xfrm>
                <a:off x="6581458" y="4366687"/>
                <a:ext cx="57600" cy="3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62769C3-23C6-8E4E-A5EE-81FF74DA2C6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72818" y="4357687"/>
                  <a:ext cx="75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E5881DA-2291-0B4F-898A-434C286842B5}"/>
                    </a:ext>
                  </a:extLst>
                </p14:cNvPr>
                <p14:cNvContentPartPr/>
                <p14:nvPr/>
              </p14:nvContentPartPr>
              <p14:xfrm>
                <a:off x="6426658" y="4331047"/>
                <a:ext cx="39960" cy="1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E5881DA-2291-0B4F-898A-434C286842B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17658" y="4322407"/>
                  <a:ext cx="576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D4AE6E8-959D-2945-86FA-2AAC64568317}"/>
                    </a:ext>
                  </a:extLst>
                </p14:cNvPr>
                <p14:cNvContentPartPr/>
                <p14:nvPr/>
              </p14:nvContentPartPr>
              <p14:xfrm>
                <a:off x="6505858" y="4279927"/>
                <a:ext cx="50760" cy="838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D4AE6E8-959D-2945-86FA-2AAC6456831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97218" y="4271287"/>
                  <a:ext cx="68400" cy="101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778BEE6-BD56-6B49-BF29-762EF5218231}"/>
              </a:ext>
            </a:extLst>
          </p:cNvPr>
          <p:cNvSpPr txBox="1"/>
          <p:nvPr/>
        </p:nvSpPr>
        <p:spPr>
          <a:xfrm>
            <a:off x="54526" y="4583366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572E694-93D1-EE4B-8791-C5E010848770}"/>
              </a:ext>
            </a:extLst>
          </p:cNvPr>
          <p:cNvSpPr txBox="1"/>
          <p:nvPr/>
        </p:nvSpPr>
        <p:spPr>
          <a:xfrm>
            <a:off x="1600339" y="457873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5C00F6A-91CD-B245-849C-1640B893F5C2}"/>
              </a:ext>
            </a:extLst>
          </p:cNvPr>
          <p:cNvSpPr txBox="1"/>
          <p:nvPr/>
        </p:nvSpPr>
        <p:spPr>
          <a:xfrm>
            <a:off x="3153767" y="460155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D4D04FA-CD2D-AC44-BCE6-09BC38874406}"/>
              </a:ext>
            </a:extLst>
          </p:cNvPr>
          <p:cNvSpPr txBox="1"/>
          <p:nvPr/>
        </p:nvSpPr>
        <p:spPr>
          <a:xfrm>
            <a:off x="4674931" y="457603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F9BD45-580C-0848-BDFD-2842D5DF0EC6}"/>
              </a:ext>
            </a:extLst>
          </p:cNvPr>
          <p:cNvSpPr txBox="1"/>
          <p:nvPr/>
        </p:nvSpPr>
        <p:spPr>
          <a:xfrm>
            <a:off x="6105439" y="4879205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4346C1E1-F834-BB41-B04D-A88F66AE928A}"/>
                  </a:ext>
                </a:extLst>
              </p14:cNvPr>
              <p14:cNvContentPartPr/>
              <p14:nvPr/>
            </p14:nvContentPartPr>
            <p14:xfrm>
              <a:off x="859022" y="6105014"/>
              <a:ext cx="9000" cy="7452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4346C1E1-F834-BB41-B04D-A88F66AE928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50022" y="6096014"/>
                <a:ext cx="26640" cy="9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4D86240E-51BA-5D47-B22C-64863C282DCA}"/>
              </a:ext>
            </a:extLst>
          </p:cNvPr>
          <p:cNvGrpSpPr/>
          <p:nvPr/>
        </p:nvGrpSpPr>
        <p:grpSpPr>
          <a:xfrm>
            <a:off x="808262" y="5940494"/>
            <a:ext cx="164160" cy="83520"/>
            <a:chOff x="808262" y="5940494"/>
            <a:chExt cx="164160" cy="8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5B4C1B0-C2F4-C244-BE80-DDB18D05B889}"/>
                    </a:ext>
                  </a:extLst>
                </p14:cNvPr>
                <p14:cNvContentPartPr/>
                <p14:nvPr/>
              </p14:nvContentPartPr>
              <p14:xfrm>
                <a:off x="808262" y="6018254"/>
                <a:ext cx="32400" cy="3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5B4C1B0-C2F4-C244-BE80-DDB18D05B88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99622" y="6009254"/>
                  <a:ext cx="50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D20C536-2CDB-684A-8242-0DA0FF8AA68A}"/>
                    </a:ext>
                  </a:extLst>
                </p14:cNvPr>
                <p14:cNvContentPartPr/>
                <p14:nvPr/>
              </p14:nvContentPartPr>
              <p14:xfrm>
                <a:off x="864422" y="5940494"/>
                <a:ext cx="108000" cy="835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D20C536-2CDB-684A-8242-0DA0FF8AA68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55782" y="5931494"/>
                  <a:ext cx="12564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23E8D20-5AF7-2347-9B02-C81BFFF7C368}"/>
                  </a:ext>
                </a:extLst>
              </p14:cNvPr>
              <p14:cNvContentPartPr/>
              <p14:nvPr/>
            </p14:nvContentPartPr>
            <p14:xfrm>
              <a:off x="906182" y="6588494"/>
              <a:ext cx="360" cy="3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23E8D20-5AF7-2347-9B02-C81BFFF7C36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97182" y="657949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81CB6D4A-F675-6245-9BB4-D8F7FB4843CF}"/>
              </a:ext>
            </a:extLst>
          </p:cNvPr>
          <p:cNvGrpSpPr/>
          <p:nvPr/>
        </p:nvGrpSpPr>
        <p:grpSpPr>
          <a:xfrm>
            <a:off x="1141982" y="6506414"/>
            <a:ext cx="255240" cy="91440"/>
            <a:chOff x="1141982" y="6506414"/>
            <a:chExt cx="255240" cy="9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E50C201-D7B8-8149-8B2A-6F01F6C471A5}"/>
                    </a:ext>
                  </a:extLst>
                </p14:cNvPr>
                <p14:cNvContentPartPr/>
                <p14:nvPr/>
              </p14:nvContentPartPr>
              <p14:xfrm>
                <a:off x="1141982" y="6587414"/>
                <a:ext cx="64080" cy="3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E50C201-D7B8-8149-8B2A-6F01F6C471A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32982" y="6578414"/>
                  <a:ext cx="81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D21E178-AEE7-AE42-B491-2082C4B0E551}"/>
                    </a:ext>
                  </a:extLst>
                </p14:cNvPr>
                <p14:cNvContentPartPr/>
                <p14:nvPr/>
              </p14:nvContentPartPr>
              <p14:xfrm>
                <a:off x="1264382" y="6560054"/>
                <a:ext cx="33120" cy="28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D21E178-AEE7-AE42-B491-2082C4B0E55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255742" y="6551054"/>
                  <a:ext cx="50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31952A9-0C4C-8F46-8452-110DB749D8A2}"/>
                    </a:ext>
                  </a:extLst>
                </p14:cNvPr>
                <p14:cNvContentPartPr/>
                <p14:nvPr/>
              </p14:nvContentPartPr>
              <p14:xfrm>
                <a:off x="1338542" y="6506414"/>
                <a:ext cx="58680" cy="914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31952A9-0C4C-8F46-8452-110DB749D8A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329902" y="6497774"/>
                  <a:ext cx="7632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3106017-F031-AE4B-B360-C4D48ECF61DB}"/>
              </a:ext>
            </a:extLst>
          </p:cNvPr>
          <p:cNvGrpSpPr/>
          <p:nvPr/>
        </p:nvGrpSpPr>
        <p:grpSpPr>
          <a:xfrm>
            <a:off x="2292542" y="6507494"/>
            <a:ext cx="152640" cy="185760"/>
            <a:chOff x="2292542" y="6507494"/>
            <a:chExt cx="15264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FA3AD86-7CBD-8F4A-85CB-4EF4B956EA76}"/>
                    </a:ext>
                  </a:extLst>
                </p14:cNvPr>
                <p14:cNvContentPartPr/>
                <p14:nvPr/>
              </p14:nvContentPartPr>
              <p14:xfrm>
                <a:off x="2380742" y="6507494"/>
                <a:ext cx="360" cy="568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FA3AD86-7CBD-8F4A-85CB-4EF4B956EA7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72102" y="6498854"/>
                  <a:ext cx="18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CE9A4E1-E813-1E44-A406-C25769F9FD4D}"/>
                    </a:ext>
                  </a:extLst>
                </p14:cNvPr>
                <p14:cNvContentPartPr/>
                <p14:nvPr/>
              </p14:nvContentPartPr>
              <p14:xfrm>
                <a:off x="2292542" y="6649694"/>
                <a:ext cx="48600" cy="28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CE9A4E1-E813-1E44-A406-C25769F9FD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283542" y="6641054"/>
                  <a:ext cx="662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C15EC09-1A0F-364F-B8C9-8581815EC365}"/>
                    </a:ext>
                  </a:extLst>
                </p14:cNvPr>
                <p14:cNvContentPartPr/>
                <p14:nvPr/>
              </p14:nvContentPartPr>
              <p14:xfrm>
                <a:off x="2399102" y="6606134"/>
                <a:ext cx="46080" cy="871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C15EC09-1A0F-364F-B8C9-8581815EC36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90462" y="6597494"/>
                  <a:ext cx="6372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9203AC3-E9FE-4148-A5C4-22D9CAF203D2}"/>
              </a:ext>
            </a:extLst>
          </p:cNvPr>
          <p:cNvGrpSpPr/>
          <p:nvPr/>
        </p:nvGrpSpPr>
        <p:grpSpPr>
          <a:xfrm>
            <a:off x="2730302" y="6190694"/>
            <a:ext cx="192240" cy="88920"/>
            <a:chOff x="2730302" y="6190694"/>
            <a:chExt cx="19224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755A190-73FB-6F40-BF2D-2F2EDDF531D8}"/>
                    </a:ext>
                  </a:extLst>
                </p14:cNvPr>
                <p14:cNvContentPartPr/>
                <p14:nvPr/>
              </p14:nvContentPartPr>
              <p14:xfrm>
                <a:off x="2730302" y="6274934"/>
                <a:ext cx="68040" cy="46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755A190-73FB-6F40-BF2D-2F2EDDF531D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21662" y="6266294"/>
                  <a:ext cx="85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2BB6CB26-5FAB-1B49-A1A5-FF97EB4168A3}"/>
                    </a:ext>
                  </a:extLst>
                </p14:cNvPr>
                <p14:cNvContentPartPr/>
                <p14:nvPr/>
              </p14:nvContentPartPr>
              <p14:xfrm>
                <a:off x="2849822" y="6190694"/>
                <a:ext cx="72720" cy="70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2BB6CB26-5FAB-1B49-A1A5-FF97EB4168A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41182" y="6182054"/>
                  <a:ext cx="903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FF60DA7-8322-3C43-B6AD-868033AEA217}"/>
              </a:ext>
            </a:extLst>
          </p:cNvPr>
          <p:cNvGrpSpPr/>
          <p:nvPr/>
        </p:nvGrpSpPr>
        <p:grpSpPr>
          <a:xfrm>
            <a:off x="3859262" y="6465734"/>
            <a:ext cx="75960" cy="232200"/>
            <a:chOff x="3859262" y="6465734"/>
            <a:chExt cx="7596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E15B64C-1F06-904B-852C-5CE492BC5E7D}"/>
                    </a:ext>
                  </a:extLst>
                </p14:cNvPr>
                <p14:cNvContentPartPr/>
                <p14:nvPr/>
              </p14:nvContentPartPr>
              <p14:xfrm>
                <a:off x="3889142" y="6465734"/>
                <a:ext cx="12600" cy="83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E15B64C-1F06-904B-852C-5CE492BC5E7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80502" y="6456734"/>
                  <a:ext cx="30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4D41DFD-CEBB-6849-A518-654D86B66CE3}"/>
                    </a:ext>
                  </a:extLst>
                </p14:cNvPr>
                <p14:cNvContentPartPr/>
                <p14:nvPr/>
              </p14:nvContentPartPr>
              <p14:xfrm>
                <a:off x="3859262" y="6603614"/>
                <a:ext cx="75960" cy="9432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4D41DFD-CEBB-6849-A518-654D86B66CE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850622" y="6594974"/>
                  <a:ext cx="9360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204740A-5666-824D-913F-C3D8FB95C1D8}"/>
              </a:ext>
            </a:extLst>
          </p:cNvPr>
          <p:cNvGrpSpPr/>
          <p:nvPr/>
        </p:nvGrpSpPr>
        <p:grpSpPr>
          <a:xfrm>
            <a:off x="3338702" y="6139574"/>
            <a:ext cx="176400" cy="100080"/>
            <a:chOff x="3338702" y="6139574"/>
            <a:chExt cx="176400" cy="10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F1688F2-66A0-B04F-88F1-B8F5C291C42E}"/>
                    </a:ext>
                  </a:extLst>
                </p14:cNvPr>
                <p14:cNvContentPartPr/>
                <p14:nvPr/>
              </p14:nvContentPartPr>
              <p14:xfrm>
                <a:off x="3426542" y="6236774"/>
                <a:ext cx="88560" cy="28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F1688F2-66A0-B04F-88F1-B8F5C291C42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417902" y="6227774"/>
                  <a:ext cx="106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1C37F01-BA38-0A45-9ED9-2C206EAE0EE8}"/>
                    </a:ext>
                  </a:extLst>
                </p14:cNvPr>
                <p14:cNvContentPartPr/>
                <p14:nvPr/>
              </p14:nvContentPartPr>
              <p14:xfrm>
                <a:off x="3338702" y="6139574"/>
                <a:ext cx="92160" cy="619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1C37F01-BA38-0A45-9ED9-2C206EAE0EE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330062" y="6130574"/>
                  <a:ext cx="10980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F40076F-535E-E74F-9EA3-D9256B5FE913}"/>
              </a:ext>
            </a:extLst>
          </p:cNvPr>
          <p:cNvGrpSpPr/>
          <p:nvPr/>
        </p:nvGrpSpPr>
        <p:grpSpPr>
          <a:xfrm>
            <a:off x="5393901" y="6236414"/>
            <a:ext cx="141120" cy="182880"/>
            <a:chOff x="5393901" y="6236414"/>
            <a:chExt cx="14112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E5C28C4-2B2A-E248-9CF5-1C82E970E7F0}"/>
                    </a:ext>
                  </a:extLst>
                </p14:cNvPr>
                <p14:cNvContentPartPr/>
                <p14:nvPr/>
              </p14:nvContentPartPr>
              <p14:xfrm>
                <a:off x="5448621" y="6363134"/>
                <a:ext cx="360" cy="561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E5C28C4-2B2A-E248-9CF5-1C82E970E7F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439621" y="6354134"/>
                  <a:ext cx="18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EC6B271-38B3-7F43-9AFF-6B94CB8F2984}"/>
                    </a:ext>
                  </a:extLst>
                </p14:cNvPr>
                <p14:cNvContentPartPr/>
                <p14:nvPr/>
              </p14:nvContentPartPr>
              <p14:xfrm>
                <a:off x="5393901" y="6284654"/>
                <a:ext cx="39960" cy="3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EC6B271-38B3-7F43-9AFF-6B94CB8F298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85261" y="6276014"/>
                  <a:ext cx="57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6721BC7-63A4-1442-9813-DAF62A26666B}"/>
                    </a:ext>
                  </a:extLst>
                </p14:cNvPr>
                <p14:cNvContentPartPr/>
                <p14:nvPr/>
              </p14:nvContentPartPr>
              <p14:xfrm>
                <a:off x="5469141" y="6236414"/>
                <a:ext cx="65880" cy="734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6721BC7-63A4-1442-9813-DAF62A26666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60501" y="6227774"/>
                  <a:ext cx="8352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46761FD-8631-C747-9D21-79389CD2F6B3}"/>
              </a:ext>
            </a:extLst>
          </p:cNvPr>
          <p:cNvGrpSpPr/>
          <p:nvPr/>
        </p:nvGrpSpPr>
        <p:grpSpPr>
          <a:xfrm>
            <a:off x="5802141" y="6598214"/>
            <a:ext cx="268200" cy="76320"/>
            <a:chOff x="5802141" y="6598214"/>
            <a:chExt cx="268200" cy="7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49CBE4D-9600-8E49-BFB5-7B0BA11138C6}"/>
                    </a:ext>
                  </a:extLst>
                </p14:cNvPr>
                <p14:cNvContentPartPr/>
                <p14:nvPr/>
              </p14:nvContentPartPr>
              <p14:xfrm>
                <a:off x="5802141" y="6647894"/>
                <a:ext cx="59760" cy="14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49CBE4D-9600-8E49-BFB5-7B0BA11138C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793141" y="6639254"/>
                  <a:ext cx="774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5107ED16-0900-B24A-98E2-8E838E8F411B}"/>
                    </a:ext>
                  </a:extLst>
                </p14:cNvPr>
                <p14:cNvContentPartPr/>
                <p14:nvPr/>
              </p14:nvContentPartPr>
              <p14:xfrm>
                <a:off x="5929581" y="6639254"/>
                <a:ext cx="43200" cy="3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5107ED16-0900-B24A-98E2-8E838E8F411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20941" y="6630254"/>
                  <a:ext cx="60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8011F651-D449-A54F-894B-0E05ECBEEC7F}"/>
                    </a:ext>
                  </a:extLst>
                </p14:cNvPr>
                <p14:cNvContentPartPr/>
                <p14:nvPr/>
              </p14:nvContentPartPr>
              <p14:xfrm>
                <a:off x="6009141" y="6598214"/>
                <a:ext cx="61200" cy="763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8011F651-D449-A54F-894B-0E05ECBEEC7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000141" y="6589574"/>
                  <a:ext cx="7884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E86AAB2-31DC-9A4A-B3E2-D0610A71D916}"/>
              </a:ext>
            </a:extLst>
          </p:cNvPr>
          <p:cNvGrpSpPr/>
          <p:nvPr/>
        </p:nvGrpSpPr>
        <p:grpSpPr>
          <a:xfrm>
            <a:off x="6827421" y="6521534"/>
            <a:ext cx="138600" cy="127440"/>
            <a:chOff x="6827421" y="6521534"/>
            <a:chExt cx="138600" cy="12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AD66418-E4EE-0244-94D2-8AD917206588}"/>
                    </a:ext>
                  </a:extLst>
                </p14:cNvPr>
                <p14:cNvContentPartPr/>
                <p14:nvPr/>
              </p14:nvContentPartPr>
              <p14:xfrm>
                <a:off x="6827421" y="6578774"/>
                <a:ext cx="1800" cy="702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AD66418-E4EE-0244-94D2-8AD91720658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818781" y="6569774"/>
                  <a:ext cx="19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CAC55C5-C80B-5444-9C73-548731DC02E0}"/>
                    </a:ext>
                  </a:extLst>
                </p14:cNvPr>
                <p14:cNvContentPartPr/>
                <p14:nvPr/>
              </p14:nvContentPartPr>
              <p14:xfrm>
                <a:off x="6897621" y="6521534"/>
                <a:ext cx="68400" cy="658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CAC55C5-C80B-5444-9C73-548731DC02E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88981" y="6512534"/>
                  <a:ext cx="860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ACE29B2-C122-764D-8E7E-5BD3714BFD09}"/>
              </a:ext>
            </a:extLst>
          </p:cNvPr>
          <p:cNvGrpSpPr/>
          <p:nvPr/>
        </p:nvGrpSpPr>
        <p:grpSpPr>
          <a:xfrm>
            <a:off x="6356181" y="6074774"/>
            <a:ext cx="202320" cy="106200"/>
            <a:chOff x="6356181" y="6074774"/>
            <a:chExt cx="20232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93D41D4F-866C-CD40-98C4-238775D447D0}"/>
                    </a:ext>
                  </a:extLst>
                </p14:cNvPr>
                <p14:cNvContentPartPr/>
                <p14:nvPr/>
              </p14:nvContentPartPr>
              <p14:xfrm>
                <a:off x="6498021" y="6162974"/>
                <a:ext cx="60480" cy="324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93D41D4F-866C-CD40-98C4-238775D447D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489021" y="6154334"/>
                  <a:ext cx="781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BB51D0E1-470A-364D-953D-566FD5E907E0}"/>
                    </a:ext>
                  </a:extLst>
                </p14:cNvPr>
                <p14:cNvContentPartPr/>
                <p14:nvPr/>
              </p14:nvContentPartPr>
              <p14:xfrm>
                <a:off x="6356181" y="6074774"/>
                <a:ext cx="66600" cy="1062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BB51D0E1-470A-364D-953D-566FD5E907E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47181" y="6065774"/>
                  <a:ext cx="84240" cy="1238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4" name="Picture 123" descr="Chart&#10;&#10;Description automatically generated">
            <a:extLst>
              <a:ext uri="{FF2B5EF4-FFF2-40B4-BE49-F238E27FC236}">
                <a16:creationId xmlns:a16="http://schemas.microsoft.com/office/drawing/2014/main" id="{DBD3A704-746E-494F-9657-14E928454A4F}"/>
              </a:ext>
            </a:extLst>
          </p:cNvPr>
          <p:cNvPicPr>
            <a:picLocks noChangeAspect="1"/>
          </p:cNvPicPr>
          <p:nvPr/>
        </p:nvPicPr>
        <p:blipFill rotWithShape="1"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5"/>
          <a:stretch/>
        </p:blipFill>
        <p:spPr>
          <a:xfrm>
            <a:off x="3167343" y="123398"/>
            <a:ext cx="1406227" cy="2133834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8CC8DA2A-FC1F-134F-8F0A-A272E1198A90}"/>
              </a:ext>
            </a:extLst>
          </p:cNvPr>
          <p:cNvSpPr txBox="1"/>
          <p:nvPr/>
        </p:nvSpPr>
        <p:spPr>
          <a:xfrm>
            <a:off x="3199585" y="5360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DEA8ADD9-EF0D-5740-B244-FE60F734997E}"/>
              </a:ext>
            </a:extLst>
          </p:cNvPr>
          <p:cNvGrpSpPr/>
          <p:nvPr/>
        </p:nvGrpSpPr>
        <p:grpSpPr>
          <a:xfrm>
            <a:off x="4089175" y="2098940"/>
            <a:ext cx="221040" cy="99720"/>
            <a:chOff x="4089175" y="2098940"/>
            <a:chExt cx="22104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64B867D-810F-9F4B-B042-6A0581A7A6A7}"/>
                    </a:ext>
                  </a:extLst>
                </p14:cNvPr>
                <p14:cNvContentPartPr/>
                <p14:nvPr/>
              </p14:nvContentPartPr>
              <p14:xfrm>
                <a:off x="4250455" y="2138900"/>
                <a:ext cx="59760" cy="10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64B867D-810F-9F4B-B042-6A0581A7A6A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41455" y="2130260"/>
                  <a:ext cx="774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B0F5859-15C6-994D-998E-2F911C2364BF}"/>
                    </a:ext>
                  </a:extLst>
                </p14:cNvPr>
                <p14:cNvContentPartPr/>
                <p14:nvPr/>
              </p14:nvContentPartPr>
              <p14:xfrm>
                <a:off x="4089175" y="2136020"/>
                <a:ext cx="47520" cy="28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B0F5859-15C6-994D-998E-2F911C2364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80175" y="2127020"/>
                  <a:ext cx="651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24FEF50-7866-694D-BADC-4BA730EB2EDF}"/>
                    </a:ext>
                  </a:extLst>
                </p14:cNvPr>
                <p14:cNvContentPartPr/>
                <p14:nvPr/>
              </p14:nvContentPartPr>
              <p14:xfrm>
                <a:off x="4178455" y="2098940"/>
                <a:ext cx="43560" cy="997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24FEF50-7866-694D-BADC-4BA730EB2ED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169815" y="2089940"/>
                  <a:ext cx="6120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98D6F53-8843-3241-96DD-449AD8612465}"/>
              </a:ext>
            </a:extLst>
          </p:cNvPr>
          <p:cNvGrpSpPr/>
          <p:nvPr/>
        </p:nvGrpSpPr>
        <p:grpSpPr>
          <a:xfrm>
            <a:off x="3726655" y="507020"/>
            <a:ext cx="120600" cy="201960"/>
            <a:chOff x="3726655" y="507020"/>
            <a:chExt cx="12060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716AFC08-BCE9-8447-9E42-4A435F1C271F}"/>
                    </a:ext>
                  </a:extLst>
                </p14:cNvPr>
                <p14:cNvContentPartPr/>
                <p14:nvPr/>
              </p14:nvContentPartPr>
              <p14:xfrm>
                <a:off x="3797215" y="643100"/>
                <a:ext cx="3600" cy="658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716AFC08-BCE9-8447-9E42-4A435F1C271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788575" y="634100"/>
                  <a:ext cx="21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BBA2B0B3-434E-5D48-953E-1023C74584CB}"/>
                    </a:ext>
                  </a:extLst>
                </p14:cNvPr>
                <p14:cNvContentPartPr/>
                <p14:nvPr/>
              </p14:nvContentPartPr>
              <p14:xfrm>
                <a:off x="3726655" y="555620"/>
                <a:ext cx="18360" cy="3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BBA2B0B3-434E-5D48-953E-1023C74584C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717655" y="546980"/>
                  <a:ext cx="36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0C386B70-7163-8D4C-9259-1E05105BFA18}"/>
                    </a:ext>
                  </a:extLst>
                </p14:cNvPr>
                <p14:cNvContentPartPr/>
                <p14:nvPr/>
              </p14:nvContentPartPr>
              <p14:xfrm>
                <a:off x="3787495" y="507020"/>
                <a:ext cx="59760" cy="835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0C386B70-7163-8D4C-9259-1E05105BFA1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778495" y="498020"/>
                  <a:ext cx="7740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778B2FF-7DDF-7D4A-BC23-9F1C43EB8987}"/>
                  </a:ext>
                </a:extLst>
              </p14:cNvPr>
              <p14:cNvContentPartPr/>
              <p14:nvPr/>
            </p14:nvContentPartPr>
            <p14:xfrm>
              <a:off x="4237560" y="670320"/>
              <a:ext cx="61560" cy="5616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778B2FF-7DDF-7D4A-BC23-9F1C43EB8987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4221720" y="606960"/>
                <a:ext cx="9288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DAE63AA4-F55D-7046-B026-FA8A6E07187D}"/>
                  </a:ext>
                </a:extLst>
              </p14:cNvPr>
              <p14:cNvContentPartPr/>
              <p14:nvPr/>
            </p14:nvContentPartPr>
            <p14:xfrm>
              <a:off x="5326200" y="1959120"/>
              <a:ext cx="88200" cy="11952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DAE63AA4-F55D-7046-B026-FA8A6E07187D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5310360" y="1895760"/>
                <a:ext cx="11952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6035C4E4-9511-124C-B1FB-2469CBD96257}"/>
                  </a:ext>
                </a:extLst>
              </p14:cNvPr>
              <p14:cNvContentPartPr/>
              <p14:nvPr/>
            </p14:nvContentPartPr>
            <p14:xfrm>
              <a:off x="7399080" y="748440"/>
              <a:ext cx="55800" cy="5580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6035C4E4-9511-124C-B1FB-2469CBD96257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383240" y="685080"/>
                <a:ext cx="8712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25E3F496-83A8-FD4E-94FC-AF66378237B3}"/>
                  </a:ext>
                </a:extLst>
              </p14:cNvPr>
              <p14:cNvContentPartPr/>
              <p14:nvPr/>
            </p14:nvContentPartPr>
            <p14:xfrm>
              <a:off x="479520" y="3652920"/>
              <a:ext cx="57960" cy="1728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25E3F496-83A8-FD4E-94FC-AF66378237B3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463680" y="3589560"/>
                <a:ext cx="892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40DA3D3-C19C-C143-A419-8DF34DBC7768}"/>
                  </a:ext>
                </a:extLst>
              </p14:cNvPr>
              <p14:cNvContentPartPr/>
              <p14:nvPr/>
            </p14:nvContentPartPr>
            <p14:xfrm>
              <a:off x="2559960" y="3293280"/>
              <a:ext cx="59400" cy="468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40DA3D3-C19C-C143-A419-8DF34DBC7768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2544120" y="3229920"/>
                <a:ext cx="9072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D9DACF69-13E5-1D42-A5A1-FA3DF14B7C1A}"/>
                  </a:ext>
                </a:extLst>
              </p14:cNvPr>
              <p14:cNvContentPartPr/>
              <p14:nvPr/>
            </p14:nvContentPartPr>
            <p14:xfrm>
              <a:off x="3453840" y="3112560"/>
              <a:ext cx="70920" cy="13320"/>
            </p14:xfrm>
          </p:contentPart>
        </mc:Choice>
        <mc:Fallback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D9DACF69-13E5-1D42-A5A1-FA3DF14B7C1A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3438000" y="3049200"/>
                <a:ext cx="1022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F88BB609-C4C3-7749-8A11-80F9061FF881}"/>
                  </a:ext>
                </a:extLst>
              </p14:cNvPr>
              <p14:cNvContentPartPr/>
              <p14:nvPr/>
            </p14:nvContentPartPr>
            <p14:xfrm>
              <a:off x="5337720" y="3956760"/>
              <a:ext cx="38160" cy="5040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F88BB609-C4C3-7749-8A11-80F9061FF881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5321880" y="3893400"/>
                <a:ext cx="6948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A3FE207D-2F96-A04F-9A94-CF1F5E03B80F}"/>
                  </a:ext>
                </a:extLst>
              </p14:cNvPr>
              <p14:cNvContentPartPr/>
              <p14:nvPr/>
            </p14:nvContentPartPr>
            <p14:xfrm>
              <a:off x="6587640" y="3665520"/>
              <a:ext cx="44280" cy="36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A3FE207D-2F96-A04F-9A94-CF1F5E03B80F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571800" y="3602160"/>
                <a:ext cx="75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E4651E7C-DE08-B24F-9A50-75020D621DC0}"/>
                  </a:ext>
                </a:extLst>
              </p14:cNvPr>
              <p14:cNvContentPartPr/>
              <p14:nvPr/>
            </p14:nvContentPartPr>
            <p14:xfrm>
              <a:off x="6472800" y="5556240"/>
              <a:ext cx="82800" cy="26280"/>
            </p14:xfrm>
          </p:contentPart>
        </mc:Choice>
        <mc:Fallback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E4651E7C-DE08-B24F-9A50-75020D621DC0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456960" y="5492880"/>
                <a:ext cx="11412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5BBD4F59-9892-BA42-9D27-87FAAB6B2ECD}"/>
                  </a:ext>
                </a:extLst>
              </p14:cNvPr>
              <p14:cNvContentPartPr/>
              <p14:nvPr/>
            </p14:nvContentPartPr>
            <p14:xfrm>
              <a:off x="5811840" y="5402520"/>
              <a:ext cx="67680" cy="252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5BBD4F59-9892-BA42-9D27-87FAAB6B2ECD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5796000" y="5339160"/>
                <a:ext cx="9900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658D7AAD-E58C-6747-A83D-F8F31761A8CF}"/>
                  </a:ext>
                </a:extLst>
              </p14:cNvPr>
              <p14:cNvContentPartPr/>
              <p14:nvPr/>
            </p14:nvContentPartPr>
            <p14:xfrm>
              <a:off x="3440160" y="5005800"/>
              <a:ext cx="50760" cy="36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658D7AAD-E58C-6747-A83D-F8F31761A8CF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3424320" y="4942440"/>
                <a:ext cx="82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E034A8A7-A508-034A-9C48-D6CF5F609AD3}"/>
                  </a:ext>
                </a:extLst>
              </p14:cNvPr>
              <p14:cNvContentPartPr/>
              <p14:nvPr/>
            </p14:nvContentPartPr>
            <p14:xfrm>
              <a:off x="2696760" y="5093640"/>
              <a:ext cx="97200" cy="252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E034A8A7-A508-034A-9C48-D6CF5F609AD3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2680920" y="5030280"/>
                <a:ext cx="128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B8B0C221-6926-514E-8652-8948A82A30FA}"/>
                  </a:ext>
                </a:extLst>
              </p14:cNvPr>
              <p14:cNvContentPartPr/>
              <p14:nvPr/>
            </p14:nvContentPartPr>
            <p14:xfrm>
              <a:off x="1148760" y="5961600"/>
              <a:ext cx="71640" cy="36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B8B0C221-6926-514E-8652-8948A82A30FA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1132920" y="5898240"/>
                <a:ext cx="102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75D860D7-DA75-5B4D-9AA7-526A39514E3D}"/>
                  </a:ext>
                </a:extLst>
              </p14:cNvPr>
              <p14:cNvContentPartPr/>
              <p14:nvPr/>
            </p14:nvContentPartPr>
            <p14:xfrm>
              <a:off x="443880" y="567720"/>
              <a:ext cx="7022160" cy="312444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75D860D7-DA75-5B4D-9AA7-526A39514E3D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434520" y="558360"/>
                <a:ext cx="7040880" cy="31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6D068066-CB20-A34A-A210-78AFA42F8679}"/>
                  </a:ext>
                </a:extLst>
              </p14:cNvPr>
              <p14:cNvContentPartPr/>
              <p14:nvPr/>
            </p14:nvContentPartPr>
            <p14:xfrm>
              <a:off x="234000" y="3070080"/>
              <a:ext cx="6252840" cy="290484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6D068066-CB20-A34A-A210-78AFA42F8679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224640" y="3060720"/>
                <a:ext cx="6271560" cy="292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0578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919</Words>
  <Application>Microsoft Macintosh PowerPoint</Application>
  <PresentationFormat>Widescreen</PresentationFormat>
  <Paragraphs>214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1_Office Theme</vt:lpstr>
      <vt:lpstr>Quadratics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Quadratics</dc:title>
  <dc:creator>Konstantine H</dc:creator>
  <cp:lastModifiedBy>Konstantine H</cp:lastModifiedBy>
  <cp:revision>1</cp:revision>
  <dcterms:created xsi:type="dcterms:W3CDTF">2023-03-15T20:22:05Z</dcterms:created>
  <dcterms:modified xsi:type="dcterms:W3CDTF">2023-03-15T20:23:06Z</dcterms:modified>
</cp:coreProperties>
</file>