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75" r:id="rId2"/>
    <p:sldId id="272" r:id="rId3"/>
    <p:sldId id="258" r:id="rId4"/>
    <p:sldId id="273" r:id="rId5"/>
    <p:sldId id="276" r:id="rId6"/>
    <p:sldId id="277" r:id="rId7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C00"/>
    <a:srgbClr val="0096FF"/>
    <a:srgbClr val="4E8F00"/>
    <a:srgbClr val="FF7E7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42DFE-A796-4A09-A8E1-F0F55CC501AF}" v="801" dt="2023-05-26T15:23:30.753"/>
    <p1510:client id="{4324391C-DDB0-5149-B41E-B8312780088F}" v="4" dt="2023-05-27T00:43:43.277"/>
    <p1510:client id="{71F8B655-2AEC-624F-98AA-794B70D53C17}" v="338" dt="2023-05-26T23:54:23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38"/>
    <p:restoredTop sz="96197"/>
  </p:normalViewPr>
  <p:slideViewPr>
    <p:cSldViewPr snapToGrid="0" snapToObjects="1">
      <p:cViewPr varScale="1">
        <p:scale>
          <a:sx n="108" d="100"/>
          <a:sy n="108" d="100"/>
        </p:scale>
        <p:origin x="20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71F8B655-2AEC-624F-98AA-794B70D53C17}"/>
    <pc:docChg chg="undo custSel addSld delSld modSld sldOrd">
      <pc:chgData name="Konstantine H" userId="11d19a7c-9788-4373-a3b3-84253269272b" providerId="ADAL" clId="{71F8B655-2AEC-624F-98AA-794B70D53C17}" dt="2023-05-26T23:54:23.944" v="3022" actId="1076"/>
      <pc:docMkLst>
        <pc:docMk/>
      </pc:docMkLst>
      <pc:sldChg chg="addSp delSp modSp mod">
        <pc:chgData name="Konstantine H" userId="11d19a7c-9788-4373-a3b3-84253269272b" providerId="ADAL" clId="{71F8B655-2AEC-624F-98AA-794B70D53C17}" dt="2023-05-26T18:43:15.777" v="1579" actId="478"/>
        <pc:sldMkLst>
          <pc:docMk/>
          <pc:sldMk cId="4114487655" sldId="256"/>
        </pc:sldMkLst>
        <pc:spChg chg="add del">
          <ac:chgData name="Konstantine H" userId="11d19a7c-9788-4373-a3b3-84253269272b" providerId="ADAL" clId="{71F8B655-2AEC-624F-98AA-794B70D53C17}" dt="2023-05-25T23:09:01.853" v="204" actId="478"/>
          <ac:spMkLst>
            <pc:docMk/>
            <pc:sldMk cId="4114487655" sldId="256"/>
            <ac:spMk id="2" creationId="{17568C54-615E-4448-80AE-3030D6042688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3" creationId="{FA1A8398-E7B4-D1CC-B77A-E913CD8AFB8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4" creationId="{7E9A9D15-F547-C847-BCE1-33014F313DC1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3" creationId="{AEE5F70F-E6DE-03A3-D853-0277C252F41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6" creationId="{44C2CAF1-E48F-A506-5CE0-4A52D59871A9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17" creationId="{B1D89C84-442A-472D-C688-A4D29FCD454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8" creationId="{612E50C6-D715-9144-BA82-5E1852A2FD6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1" creationId="{59CB3DEB-29B7-3340-9F30-6DFE8007FF58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3" creationId="{11D49A65-1E1B-5548-ABC5-664A93B04A0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4" creationId="{0E3333A1-96CA-A449-B9F3-4A86484B0D66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9" creationId="{D2569D0E-8C2B-B643-98D2-EACD40FC1DF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31" creationId="{124765AE-4344-144E-9E09-A72A29C1DFD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38" creationId="{A48EFD28-B9AF-0841-A2F1-DBC36227D374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84" creationId="{579DF0B8-36CB-AA41-9094-E7A2B07D7BCC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85" creationId="{2B9A3DCD-6CDB-234B-ADC6-47CD84A5FD9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3" creationId="{4DC7651C-E264-354C-9083-5BB89D07A49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7" creationId="{84498B3F-0C66-5041-91EB-79349B918309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98" creationId="{BEE67786-820A-D843-87FF-B7498C20DEB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1" creationId="{08FA3AB0-2299-4E45-85AC-89C15111E2B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4" creationId="{7C26DC44-D426-D04F-B203-2B1496E791F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5" creationId="{EC861E82-ECA4-5745-B980-A7C0C08D8FB1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6" creationId="{8477D61D-648E-C54F-AE29-B3387DDB3CB6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7" creationId="{00FE1129-C71B-954E-9222-9D9843BF8373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8" creationId="{9661D1C4-C334-EB4E-AC2D-21222CE8BAD2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09" creationId="{F973DA03-F64F-6D44-941F-D36A06BE8C9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0" creationId="{0A814219-DE97-3445-BD6E-90845DAF4B51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1" creationId="{17646383-E57B-5B47-9FEB-DF125BD11918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2" creationId="{C75586B7-AB6D-4A4D-A8B7-EDED631F93AA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3" creationId="{BCA9DA44-01F2-4543-8373-AD7E30594C1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4" creationId="{1003FCDA-4AAF-CC46-8DA2-D0CAD70B857D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5" creationId="{86DDCD8F-4B12-CF4C-A3E1-428766363529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6" creationId="{00E50CFF-F5DB-1148-ADB5-BAD70D615985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17" creationId="{966CAAF0-F6A9-6E49-863C-6E7848CC59B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0" creationId="{89FA4DAA-AFDB-394D-89E7-9F29A401033C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1" creationId="{E67D973D-CA8D-1741-BC78-A0DB3C0D26B0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7" creationId="{57FB936C-2C93-DE41-BDFD-FBC43D9419C7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29" creationId="{BE63F25B-AA5D-4249-A456-83E9E7EE1505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42" creationId="{4F51BA04-2FA0-8944-ABDA-1B08AC54B738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49" creationId="{D67189C8-FB38-4F4A-998D-8590997CB00B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0" creationId="{70474B3B-32B4-9342-8958-E9337BC189F4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1" creationId="{9CC8E1D8-6E97-224F-B852-EBB260131223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152" creationId="{400F7D80-88AA-7A49-AD89-1C08B8A6782F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53" creationId="{0EB75F97-CE49-F944-B035-27284F6A3770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56" creationId="{7B180431-28D5-6940-8EB2-657F225954CD}"/>
          </ac:spMkLst>
        </pc:spChg>
        <pc:spChg chg="add mod">
          <ac:chgData name="Konstantine H" userId="11d19a7c-9788-4373-a3b3-84253269272b" providerId="ADAL" clId="{71F8B655-2AEC-624F-98AA-794B70D53C17}" dt="2023-05-26T18:43:00.570" v="1577" actId="20577"/>
          <ac:spMkLst>
            <pc:docMk/>
            <pc:sldMk cId="4114487655" sldId="256"/>
            <ac:spMk id="157" creationId="{407474C4-F2A8-2E41-8D08-B2BF9A9E16AF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61" creationId="{46BC9A06-094A-C847-92F5-A9FFEE048924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62" creationId="{DBC215F4-1DAD-3A41-A522-472CB87C0747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3" creationId="{211BF8EA-1269-5E43-B1CF-C5263F93225F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4" creationId="{DD332E13-D76D-564D-A898-873A62B76646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5" creationId="{B4AFAA60-84E6-204E-AF30-9B0920EC61B7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6" creationId="{83E328F4-531C-C347-9755-01225CA3F893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7" creationId="{F9ECEA28-828E-D042-84E7-0D9F89F0E2EE}"/>
          </ac:spMkLst>
        </pc:spChg>
        <pc:spChg chg="add del mod">
          <ac:chgData name="Konstantine H" userId="11d19a7c-9788-4373-a3b3-84253269272b" providerId="ADAL" clId="{71F8B655-2AEC-624F-98AA-794B70D53C17}" dt="2023-05-26T18:42:18.595" v="1543" actId="478"/>
          <ac:spMkLst>
            <pc:docMk/>
            <pc:sldMk cId="4114487655" sldId="256"/>
            <ac:spMk id="168" creationId="{A2BD776F-2335-8A4A-8352-879E285B246C}"/>
          </ac:spMkLst>
        </pc:spChg>
        <pc:spChg chg="mod">
          <ac:chgData name="Konstantine H" userId="11d19a7c-9788-4373-a3b3-84253269272b" providerId="ADAL" clId="{71F8B655-2AEC-624F-98AA-794B70D53C17}" dt="2023-05-26T18:42:39.646" v="1573" actId="1076"/>
          <ac:spMkLst>
            <pc:docMk/>
            <pc:sldMk cId="4114487655" sldId="256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6T18:42:06.071" v="1540" actId="1076"/>
          <ac:spMkLst>
            <pc:docMk/>
            <pc:sldMk cId="4114487655" sldId="256"/>
            <ac:spMk id="170" creationId="{BD29F76F-1A2E-414A-AC81-9C9933356D1F}"/>
          </ac:spMkLst>
        </pc:spChg>
        <pc:spChg chg="add mod">
          <ac:chgData name="Konstantine H" userId="11d19a7c-9788-4373-a3b3-84253269272b" providerId="ADAL" clId="{71F8B655-2AEC-624F-98AA-794B70D53C17}" dt="2023-05-26T18:42:27.849" v="1545" actId="1076"/>
          <ac:spMkLst>
            <pc:docMk/>
            <pc:sldMk cId="4114487655" sldId="256"/>
            <ac:spMk id="177" creationId="{0D74C55D-84E8-434A-AE43-8EDB5522AFE0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19" creationId="{BAD720BF-7110-CE44-943C-446976666E3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20" creationId="{1D4DB317-2F44-9A47-9019-2EEDCC334F8A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38" creationId="{EA1BFFF6-2DB5-2045-8024-ED27EFDDEBC4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39" creationId="{48D8FFB4-0A19-B242-AC17-ADB37D4A4CE2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1" creationId="{D95FA2AE-0CC0-604F-8BF4-334C42C3CC55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6T18:42:06.071" v="1540" actId="1076"/>
          <ac:spMkLst>
            <pc:docMk/>
            <pc:sldMk cId="4114487655" sldId="256"/>
            <ac:spMk id="244" creationId="{68180BFB-AF1F-8041-B8FE-0E073746C4DE}"/>
          </ac:spMkLst>
        </pc:spChg>
        <pc:spChg chg="mod">
          <ac:chgData name="Konstantine H" userId="11d19a7c-9788-4373-a3b3-84253269272b" providerId="ADAL" clId="{71F8B655-2AEC-624F-98AA-794B70D53C17}" dt="2023-05-26T18:42:09.813" v="1542" actId="1037"/>
          <ac:spMkLst>
            <pc:docMk/>
            <pc:sldMk cId="4114487655" sldId="256"/>
            <ac:spMk id="245" creationId="{67472CB0-CEFB-8747-8482-19768931005E}"/>
          </ac:spMkLst>
        </pc:spChg>
        <pc:spChg chg="add del">
          <ac:chgData name="Konstantine H" userId="11d19a7c-9788-4373-a3b3-84253269272b" providerId="ADAL" clId="{71F8B655-2AEC-624F-98AA-794B70D53C17}" dt="2023-05-25T23:09:02.611" v="205" actId="478"/>
          <ac:spMkLst>
            <pc:docMk/>
            <pc:sldMk cId="4114487655" sldId="256"/>
            <ac:spMk id="246" creationId="{59D4B0F4-48C1-0B4B-831A-2E1204859D92}"/>
          </ac:spMkLst>
        </pc:spChg>
        <pc:grpChg chg="add del">
          <ac:chgData name="Konstantine H" userId="11d19a7c-9788-4373-a3b3-84253269272b" providerId="ADAL" clId="{71F8B655-2AEC-624F-98AA-794B70D53C17}" dt="2023-05-25T23:09:02.611" v="205" actId="478"/>
          <ac:grpSpMkLst>
            <pc:docMk/>
            <pc:sldMk cId="4114487655" sldId="256"/>
            <ac:grpSpMk id="35" creationId="{F4F64FAC-0646-B34F-8B31-F95D79A93357}"/>
          </ac:grpSpMkLst>
        </pc:grpChg>
        <pc:grpChg chg="add del">
          <ac:chgData name="Konstantine H" userId="11d19a7c-9788-4373-a3b3-84253269272b" providerId="ADAL" clId="{71F8B655-2AEC-624F-98AA-794B70D53C17}" dt="2023-05-25T23:09:02.611" v="205" actId="478"/>
          <ac:grpSpMkLst>
            <pc:docMk/>
            <pc:sldMk cId="4114487655" sldId="256"/>
            <ac:grpSpMk id="50" creationId="{6E173CAC-9D84-3B40-83D9-2C7B3ED2734F}"/>
          </ac:grpSpMkLst>
        </pc:grpChg>
        <pc:inkChg chg="add del">
          <ac:chgData name="Konstantine H" userId="11d19a7c-9788-4373-a3b3-84253269272b" providerId="ADAL" clId="{71F8B655-2AEC-624F-98AA-794B70D53C17}" dt="2023-05-23T21:24:23.238" v="15" actId="9405"/>
          <ac:inkMkLst>
            <pc:docMk/>
            <pc:sldMk cId="4114487655" sldId="256"/>
            <ac:inkMk id="3" creationId="{8F0E91D6-118D-A448-9D4C-0A2AF1B3C3FC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9" creationId="{7127DA04-BDA9-FC5B-D5A3-D3E19F3B410D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12" creationId="{4D3DCB22-09F7-19A1-A622-FC8804F51465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4" creationId="{17B72970-220F-4746-B781-24D17D136529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9" creationId="{59072156-231B-EF4E-8D43-98D487666CAD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20" creationId="{F47D0920-7982-EE4A-9865-3D57BFEF5791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22" creationId="{9055CE8B-C937-954C-8922-14C1F3956F63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0" creationId="{D3878D19-F545-454C-95A3-453A00BBC69C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2" creationId="{9B4FD507-59EA-BB42-B07B-E750330B7A8B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6" creationId="{DEAE8020-9302-344F-9A6C-FA4479EE8EC4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37" creationId="{9E171548-A260-F44E-9819-B076266C8DE1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86" creationId="{2A93F14F-22D7-9C41-8A9F-495C0430B65D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87" creationId="{697B188B-73BC-B940-A034-C9F2EE162D7E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02" creationId="{1FAEBFEE-F670-D745-8182-CD9CBCE0B6D3}"/>
          </ac:inkMkLst>
        </pc:inkChg>
        <pc:inkChg chg="add del">
          <ac:chgData name="Konstantine H" userId="11d19a7c-9788-4373-a3b3-84253269272b" providerId="ADAL" clId="{71F8B655-2AEC-624F-98AA-794B70D53C17}" dt="2023-05-25T23:09:02.611" v="205" actId="478"/>
          <ac:inkMkLst>
            <pc:docMk/>
            <pc:sldMk cId="4114487655" sldId="256"/>
            <ac:inkMk id="103" creationId="{1112336F-68D3-0749-92F7-DFA113C172DC}"/>
          </ac:inkMkLst>
        </pc:inkChg>
        <pc:inkChg chg="add mod">
          <ac:chgData name="Konstantine H" userId="11d19a7c-9788-4373-a3b3-84253269272b" providerId="ADAL" clId="{71F8B655-2AEC-624F-98AA-794B70D53C17}" dt="2023-05-26T18:42:27.849" v="1545" actId="1076"/>
          <ac:inkMkLst>
            <pc:docMk/>
            <pc:sldMk cId="4114487655" sldId="256"/>
            <ac:inkMk id="147" creationId="{8FA749EA-C959-A740-8F4F-B3B0A0008760}"/>
          </ac:inkMkLst>
        </pc:inkChg>
        <pc:inkChg chg="add mod">
          <ac:chgData name="Konstantine H" userId="11d19a7c-9788-4373-a3b3-84253269272b" providerId="ADAL" clId="{71F8B655-2AEC-624F-98AA-794B70D53C17}" dt="2023-05-26T18:42:27.849" v="1545" actId="1076"/>
          <ac:inkMkLst>
            <pc:docMk/>
            <pc:sldMk cId="4114487655" sldId="256"/>
            <ac:inkMk id="148" creationId="{2DADCDC3-601E-EB42-8040-FAE72CC6C62E}"/>
          </ac:inkMkLst>
        </pc:inkChg>
        <pc:inkChg chg="add del mod">
          <ac:chgData name="Konstantine H" userId="11d19a7c-9788-4373-a3b3-84253269272b" providerId="ADAL" clId="{71F8B655-2AEC-624F-98AA-794B70D53C17}" dt="2023-05-26T18:43:15.777" v="1579" actId="478"/>
          <ac:inkMkLst>
            <pc:docMk/>
            <pc:sldMk cId="4114487655" sldId="256"/>
            <ac:inkMk id="159" creationId="{6859A557-99D9-A942-A4A1-279619847DD7}"/>
          </ac:inkMkLst>
        </pc:inkChg>
        <pc:inkChg chg="add del mod">
          <ac:chgData name="Konstantine H" userId="11d19a7c-9788-4373-a3b3-84253269272b" providerId="ADAL" clId="{71F8B655-2AEC-624F-98AA-794B70D53C17}" dt="2023-05-26T18:43:11.497" v="1578" actId="478"/>
          <ac:inkMkLst>
            <pc:docMk/>
            <pc:sldMk cId="4114487655" sldId="256"/>
            <ac:inkMk id="160" creationId="{76524B48-4FB0-1349-8D75-FCE282B81E3E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232" creationId="{A85B47FB-32FB-CF43-B250-3A0B07535CCF}"/>
          </ac:inkMkLst>
        </pc:inkChg>
        <pc:inkChg chg="mod">
          <ac:chgData name="Konstantine H" userId="11d19a7c-9788-4373-a3b3-84253269272b" providerId="ADAL" clId="{71F8B655-2AEC-624F-98AA-794B70D53C17}" dt="2023-05-26T18:42:09.813" v="1542" actId="1037"/>
          <ac:inkMkLst>
            <pc:docMk/>
            <pc:sldMk cId="4114487655" sldId="256"/>
            <ac:inkMk id="234" creationId="{AF97B101-9557-6D43-9FB9-39C580E3027A}"/>
          </ac:inkMkLst>
        </pc:ink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6" creationId="{F188ACF4-3386-174F-92A4-9CBB8A4C55F6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7" creationId="{3BB32B8F-C0EF-43D6-8D7B-1DEE55312640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8" creationId="{AC0B57E1-8DA6-4549-871A-5F8395D2EB4C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27" creationId="{7DFAC8A3-BF18-9B47-8B82-7BA274F17FDF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40" creationId="{DFE46D27-B910-A745-A408-AEC25804F007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43" creationId="{1CDFF1D0-3BDF-0449-8638-239D5D4EFAA0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53" creationId="{C903434E-4974-5F42-BA49-ED00A0AAE5A0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68" creationId="{7E684C51-A1D3-DE40-BBEA-54B2F9E1EE3E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5" creationId="{C0871C8F-F87D-E047-ABCE-5C319250F7F6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6" creationId="{CB3572ED-B9DD-BA47-A561-EE31A04DAA22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99" creationId="{D3256676-88DF-464F-888A-D481C1858F0F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18" creationId="{398CCCDE-3B25-3F45-9133-457B04098B07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19" creationId="{9B0DC5D3-BFE7-8B44-8E9A-D213C20D55C1}"/>
          </ac:cxnSpMkLst>
        </pc:cxnChg>
        <pc:cxnChg chg="add del mod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22" creationId="{6CE7541D-33EE-5F45-9B15-FCA6C47FF22A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39" creationId="{72CE6447-190D-B649-BFBF-88D883CCC9D5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41" creationId="{01B62F0A-8791-BC4E-92D9-C0044995E4AD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3" creationId="{EB68BE06-EAD5-1B4B-8AD6-5E709985C51B}"/>
          </ac:cxnSpMkLst>
        </pc:cxnChg>
        <pc:cxnChg chg="add del">
          <ac:chgData name="Konstantine H" userId="11d19a7c-9788-4373-a3b3-84253269272b" providerId="ADAL" clId="{71F8B655-2AEC-624F-98AA-794B70D53C17}" dt="2023-05-25T23:09:02.611" v="205" actId="478"/>
          <ac:cxnSpMkLst>
            <pc:docMk/>
            <pc:sldMk cId="4114487655" sldId="256"/>
            <ac:cxnSpMk id="144" creationId="{AFF4E77F-0F77-BA4E-9AD8-0A4A40526C46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5" creationId="{C6B915FB-B486-7440-A8CF-F90DC090A555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46" creationId="{A325703C-3DA0-5543-90E1-B192BF115680}"/>
          </ac:cxnSpMkLst>
        </pc:cxnChg>
        <pc:cxnChg chg="add del mod">
          <ac:chgData name="Konstantine H" userId="11d19a7c-9788-4373-a3b3-84253269272b" providerId="ADAL" clId="{71F8B655-2AEC-624F-98AA-794B70D53C17}" dt="2023-05-26T18:42:18.595" v="1543" actId="478"/>
          <ac:cxnSpMkLst>
            <pc:docMk/>
            <pc:sldMk cId="4114487655" sldId="256"/>
            <ac:cxnSpMk id="154" creationId="{9FDB7537-70F5-4844-8D3C-ACBBCD338A45}"/>
          </ac:cxnSpMkLst>
        </pc:cxnChg>
        <pc:cxnChg chg="add del mod">
          <ac:chgData name="Konstantine H" userId="11d19a7c-9788-4373-a3b3-84253269272b" providerId="ADAL" clId="{71F8B655-2AEC-624F-98AA-794B70D53C17}" dt="2023-05-26T18:42:18.595" v="1543" actId="478"/>
          <ac:cxnSpMkLst>
            <pc:docMk/>
            <pc:sldMk cId="4114487655" sldId="256"/>
            <ac:cxnSpMk id="155" creationId="{7866C40C-6292-724F-BD0A-5E6FF07DCFEF}"/>
          </ac:cxnSpMkLst>
        </pc:cxnChg>
        <pc:cxnChg chg="add mod">
          <ac:chgData name="Konstantine H" userId="11d19a7c-9788-4373-a3b3-84253269272b" providerId="ADAL" clId="{71F8B655-2AEC-624F-98AA-794B70D53C17}" dt="2023-05-26T18:42:27.849" v="1545" actId="1076"/>
          <ac:cxnSpMkLst>
            <pc:docMk/>
            <pc:sldMk cId="4114487655" sldId="256"/>
            <ac:cxnSpMk id="158" creationId="{6D23C899-C76D-5240-9B2C-E3CBAB3D7B5A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4" creationId="{6D26A82B-1F7E-2E4B-AEE6-D01A6B10BF97}"/>
          </ac:cxnSpMkLst>
        </pc:cxnChg>
        <pc:cxnChg chg="mod">
          <ac:chgData name="Konstantine H" userId="11d19a7c-9788-4373-a3b3-84253269272b" providerId="ADAL" clId="{71F8B655-2AEC-624F-98AA-794B70D53C17}" dt="2023-05-26T18:42:09.813" v="1542" actId="1037"/>
          <ac:cxnSpMkLst>
            <pc:docMk/>
            <pc:sldMk cId="4114487655" sldId="256"/>
            <ac:cxnSpMk id="227" creationId="{B52F70DD-CC5D-6545-B961-891461CB6B2D}"/>
          </ac:cxnSpMkLst>
        </pc:cxnChg>
      </pc:sldChg>
      <pc:sldChg chg="add del setBg">
        <pc:chgData name="Konstantine H" userId="11d19a7c-9788-4373-a3b3-84253269272b" providerId="ADAL" clId="{71F8B655-2AEC-624F-98AA-794B70D53C17}" dt="2023-05-23T21:26:29.221" v="17"/>
        <pc:sldMkLst>
          <pc:docMk/>
          <pc:sldMk cId="791517708" sldId="257"/>
        </pc:sldMkLst>
      </pc:sldChg>
      <pc:sldChg chg="addSp delSp modSp add mod">
        <pc:chgData name="Konstantine H" userId="11d19a7c-9788-4373-a3b3-84253269272b" providerId="ADAL" clId="{71F8B655-2AEC-624F-98AA-794B70D53C17}" dt="2023-05-23T22:13:23.253" v="199" actId="20577"/>
        <pc:sldMkLst>
          <pc:docMk/>
          <pc:sldMk cId="2784182740" sldId="257"/>
        </pc:sldMkLst>
        <pc:spChg chg="del">
          <ac:chgData name="Konstantine H" userId="11d19a7c-9788-4373-a3b3-84253269272b" providerId="ADAL" clId="{71F8B655-2AEC-624F-98AA-794B70D53C17}" dt="2023-05-23T21:28:57.198" v="25" actId="478"/>
          <ac:spMkLst>
            <pc:docMk/>
            <pc:sldMk cId="2784182740" sldId="257"/>
            <ac:spMk id="2" creationId="{17568C54-615E-4448-80AE-3030D604268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4" creationId="{7E9A9D15-F547-C847-BCE1-33014F313DC1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8" creationId="{612E50C6-D715-9144-BA82-5E1852A2FD62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1" creationId="{59CB3DEB-29B7-3340-9F30-6DFE8007FF5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3" creationId="{11D49A65-1E1B-5548-ABC5-664A93B04A0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4" creationId="{0E3333A1-96CA-A449-B9F3-4A86484B0D66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9" creationId="{D2569D0E-8C2B-B643-98D2-EACD40FC1DF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31" creationId="{124765AE-4344-144E-9E09-A72A29C1DFD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38" creationId="{A48EFD28-B9AF-0841-A2F1-DBC36227D374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84" creationId="{579DF0B8-36CB-AA41-9094-E7A2B07D7BCC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85" creationId="{2B9A3DCD-6CDB-234B-ADC6-47CD84A5FD9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3" creationId="{4DC7651C-E264-354C-9083-5BB89D07A49E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7" creationId="{84498B3F-0C66-5041-91EB-79349B918309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98" creationId="{BEE67786-820A-D843-87FF-B7498C20DEB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1" creationId="{08FA3AB0-2299-4E45-85AC-89C15111E2BB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4" creationId="{7C26DC44-D426-D04F-B203-2B1496E791F7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5" creationId="{EC861E82-ECA4-5745-B980-A7C0C08D8FB1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6" creationId="{8477D61D-648E-C54F-AE29-B3387DDB3CB6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7" creationId="{00FE1129-C71B-954E-9222-9D9843BF8373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8" creationId="{9661D1C4-C334-EB4E-AC2D-21222CE8BAD2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09" creationId="{F973DA03-F64F-6D44-941F-D36A06BE8C9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0" creationId="{0A814219-DE97-3445-BD6E-90845DAF4B51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11" creationId="{17646383-E57B-5B47-9FEB-DF125BD11918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2" creationId="{C75586B7-AB6D-4A4D-A8B7-EDED631F93AA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3" creationId="{BCA9DA44-01F2-4543-8373-AD7E30594C1B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4" creationId="{1003FCDA-4AAF-CC46-8DA2-D0CAD70B857D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5" creationId="{86DDCD8F-4B12-CF4C-A3E1-428766363529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116" creationId="{00E50CFF-F5DB-1148-ADB5-BAD70D615985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17" creationId="{966CAAF0-F6A9-6E49-863C-6E7848CC59BE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0" creationId="{89FA4DAA-AFDB-394D-89E7-9F29A401033C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1" creationId="{E67D973D-CA8D-1741-BC78-A0DB3C0D26B0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7" creationId="{57FB936C-2C93-DE41-BDFD-FBC43D9419C7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29" creationId="{BE63F25B-AA5D-4249-A456-83E9E7EE1505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0" creationId="{EA51D9F9-CF02-1A41-B869-1F773EAF1821}"/>
          </ac:spMkLst>
        </pc:spChg>
        <pc:spChg chg="add mod">
          <ac:chgData name="Konstantine H" userId="11d19a7c-9788-4373-a3b3-84253269272b" providerId="ADAL" clId="{71F8B655-2AEC-624F-98AA-794B70D53C17}" dt="2023-05-23T22:00:48.176" v="47" actId="1076"/>
          <ac:spMkLst>
            <pc:docMk/>
            <pc:sldMk cId="2784182740" sldId="257"/>
            <ac:spMk id="142" creationId="{BF1CFC3A-8310-A745-90D1-C7A942E86D57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6" creationId="{A9A7A6FB-A01C-F34C-90B2-1311862119B8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7" creationId="{09523568-6E18-A543-AE8F-2129C7ECC13C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48" creationId="{CC8EA057-4D8D-1E4B-BEC7-0AD35209B4DD}"/>
          </ac:spMkLst>
        </pc:spChg>
        <pc:spChg chg="add mod">
          <ac:chgData name="Konstantine H" userId="11d19a7c-9788-4373-a3b3-84253269272b" providerId="ADAL" clId="{71F8B655-2AEC-624F-98AA-794B70D53C17}" dt="2023-05-23T22:12:26.634" v="196" actId="1038"/>
          <ac:spMkLst>
            <pc:docMk/>
            <pc:sldMk cId="2784182740" sldId="257"/>
            <ac:spMk id="149" creationId="{A79EE61F-BA53-6340-B156-C41A581D1938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50" creationId="{70474B3B-32B4-9342-8958-E9337BC189F4}"/>
          </ac:spMkLst>
        </pc:spChg>
        <pc:spChg chg="del">
          <ac:chgData name="Konstantine H" userId="11d19a7c-9788-4373-a3b3-84253269272b" providerId="ADAL" clId="{71F8B655-2AEC-624F-98AA-794B70D53C17}" dt="2023-05-23T21:28:55.244" v="24" actId="478"/>
          <ac:spMkLst>
            <pc:docMk/>
            <pc:sldMk cId="2784182740" sldId="257"/>
            <ac:spMk id="151" creationId="{9CC8E1D8-6E97-224F-B852-EBB260131223}"/>
          </ac:spMkLst>
        </pc:spChg>
        <pc:spChg chg="mod">
          <ac:chgData name="Konstantine H" userId="11d19a7c-9788-4373-a3b3-84253269272b" providerId="ADAL" clId="{71F8B655-2AEC-624F-98AA-794B70D53C17}" dt="2023-05-23T21:29:15.520" v="32" actId="14100"/>
          <ac:spMkLst>
            <pc:docMk/>
            <pc:sldMk cId="2784182740" sldId="257"/>
            <ac:spMk id="152" creationId="{400F7D80-88AA-7A49-AD89-1C08B8A6782F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53" creationId="{0EB75F97-CE49-F944-B035-27284F6A3770}"/>
          </ac:spMkLst>
        </pc:spChg>
        <pc:spChg chg="add del mod">
          <ac:chgData name="Konstantine H" userId="11d19a7c-9788-4373-a3b3-84253269272b" providerId="ADAL" clId="{71F8B655-2AEC-624F-98AA-794B70D53C17}" dt="2023-05-23T22:09:00.615" v="120" actId="478"/>
          <ac:spMkLst>
            <pc:docMk/>
            <pc:sldMk cId="2784182740" sldId="257"/>
            <ac:spMk id="156" creationId="{283B267D-6567-1A4A-B10D-83199C7D7A6B}"/>
          </ac:spMkLst>
        </pc:spChg>
        <pc:spChg chg="add mod">
          <ac:chgData name="Konstantine H" userId="11d19a7c-9788-4373-a3b3-84253269272b" providerId="ADAL" clId="{71F8B655-2AEC-624F-98AA-794B70D53C17}" dt="2023-05-23T22:12:21.334" v="193" actId="20577"/>
          <ac:spMkLst>
            <pc:docMk/>
            <pc:sldMk cId="2784182740" sldId="257"/>
            <ac:spMk id="162" creationId="{1BB583D4-0223-BC46-BFD7-95707E35DD21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3" creationId="{211BF8EA-1269-5E43-B1CF-C5263F93225F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4" creationId="{DD332E13-D76D-564D-A898-873A62B76646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5" creationId="{B4AFAA60-84E6-204E-AF30-9B0920EC61B7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6" creationId="{83E328F4-531C-C347-9755-01225CA3F893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7" creationId="{F9ECEA28-828E-D042-84E7-0D9F89F0E2EE}"/>
          </ac:spMkLst>
        </pc:spChg>
        <pc:spChg chg="del">
          <ac:chgData name="Konstantine H" userId="11d19a7c-9788-4373-a3b3-84253269272b" providerId="ADAL" clId="{71F8B655-2AEC-624F-98AA-794B70D53C17}" dt="2023-05-23T21:28:44.576" v="19" actId="478"/>
          <ac:spMkLst>
            <pc:docMk/>
            <pc:sldMk cId="2784182740" sldId="257"/>
            <ac:spMk id="168" creationId="{A2BD776F-2335-8A4A-8352-879E285B246C}"/>
          </ac:spMkLst>
        </pc:spChg>
        <pc:spChg chg="del">
          <ac:chgData name="Konstantine H" userId="11d19a7c-9788-4373-a3b3-84253269272b" providerId="ADAL" clId="{71F8B655-2AEC-624F-98AA-794B70D53C17}" dt="2023-05-23T21:28:46.957" v="20" actId="478"/>
          <ac:spMkLst>
            <pc:docMk/>
            <pc:sldMk cId="2784182740" sldId="257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3T22:05:02.486" v="100"/>
          <ac:spMkLst>
            <pc:docMk/>
            <pc:sldMk cId="2784182740" sldId="257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3T21:29:05.913" v="29" actId="478"/>
          <ac:spMkLst>
            <pc:docMk/>
            <pc:sldMk cId="2784182740" sldId="257"/>
            <ac:spMk id="172" creationId="{DF32324D-09D9-724D-9D02-E8BC6ADA7F5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73" creationId="{3EBF7D62-E504-3642-9F0C-74D5FC38BA76}"/>
          </ac:spMkLst>
        </pc:spChg>
        <pc:spChg chg="add mod">
          <ac:chgData name="Konstantine H" userId="11d19a7c-9788-4373-a3b3-84253269272b" providerId="ADAL" clId="{71F8B655-2AEC-624F-98AA-794B70D53C17}" dt="2023-05-23T22:05:30.611" v="109" actId="1076"/>
          <ac:spMkLst>
            <pc:docMk/>
            <pc:sldMk cId="2784182740" sldId="257"/>
            <ac:spMk id="177" creationId="{E23DB152-CF12-2441-A9A2-DA7347429A47}"/>
          </ac:spMkLst>
        </pc:spChg>
        <pc:spChg chg="add mod">
          <ac:chgData name="Konstantine H" userId="11d19a7c-9788-4373-a3b3-84253269272b" providerId="ADAL" clId="{71F8B655-2AEC-624F-98AA-794B70D53C17}" dt="2023-05-23T22:05:40.041" v="119" actId="1035"/>
          <ac:spMkLst>
            <pc:docMk/>
            <pc:sldMk cId="2784182740" sldId="257"/>
            <ac:spMk id="178" creationId="{D0CE62E1-714A-994C-BBA5-B1423654D1F4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79" creationId="{0575B99C-BAD6-3A41-B652-C1078FB04891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180" creationId="{7BCF8ED9-3954-C146-BB6D-CA21ACB0BDB5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1" creationId="{91433FE2-98D0-3943-8908-3FA6EFFC4B25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2" creationId="{41978356-6E4D-8249-8FC9-20A0D75FD97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3" creationId="{6C8171B0-2B3E-5B44-A4A0-4BDCFCB5112A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84" creationId="{EB39FC08-A6CD-6E4A-AC3E-759D864253C2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0" creationId="{24184BFC-53C7-134D-81D0-DC3F51E0B906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2" creationId="{4D7CEA0C-EC21-5D44-8EC2-5C2C2C77535D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3" creationId="{1CA6EA2E-5F16-1C47-82C0-75E9E54AB79A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194" creationId="{22F5894E-FA53-594C-A403-A742437DC04E}"/>
          </ac:spMkLst>
        </pc:spChg>
        <pc:spChg chg="del">
          <ac:chgData name="Konstantine H" userId="11d19a7c-9788-4373-a3b3-84253269272b" providerId="ADAL" clId="{71F8B655-2AEC-624F-98AA-794B70D53C17}" dt="2023-05-23T21:29:04.130" v="28" actId="478"/>
          <ac:spMkLst>
            <pc:docMk/>
            <pc:sldMk cId="2784182740" sldId="257"/>
            <ac:spMk id="195" creationId="{71B4A87A-1CF6-C945-9EDC-50C60BCFC654}"/>
          </ac:spMkLst>
        </pc:spChg>
        <pc:spChg chg="add mod">
          <ac:chgData name="Konstantine H" userId="11d19a7c-9788-4373-a3b3-84253269272b" providerId="ADAL" clId="{71F8B655-2AEC-624F-98AA-794B70D53C17}" dt="2023-05-23T22:09:44.341" v="127" actId="20577"/>
          <ac:spMkLst>
            <pc:docMk/>
            <pc:sldMk cId="2784182740" sldId="257"/>
            <ac:spMk id="199" creationId="{91357BDA-BC33-244B-B4F4-D6D7453B0A6C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03" creationId="{5CA77328-90F0-1D42-B64A-A984D5F107A0}"/>
          </ac:spMkLst>
        </pc:spChg>
        <pc:spChg chg="del">
          <ac:chgData name="Konstantine H" userId="11d19a7c-9788-4373-a3b3-84253269272b" providerId="ADAL" clId="{71F8B655-2AEC-624F-98AA-794B70D53C17}" dt="2023-05-23T21:28:53.544" v="23" actId="478"/>
          <ac:spMkLst>
            <pc:docMk/>
            <pc:sldMk cId="2784182740" sldId="257"/>
            <ac:spMk id="204" creationId="{FC1164F3-2F02-4C48-96BA-FDCE1A889A14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05" creationId="{0BC05BFC-5505-EA49-988F-EE02A98B17F9}"/>
          </ac:spMkLst>
        </pc:spChg>
        <pc:spChg chg="add del mod">
          <ac:chgData name="Konstantine H" userId="11d19a7c-9788-4373-a3b3-84253269272b" providerId="ADAL" clId="{71F8B655-2AEC-624F-98AA-794B70D53C17}" dt="2023-05-23T22:09:41.204" v="125" actId="478"/>
          <ac:spMkLst>
            <pc:docMk/>
            <pc:sldMk cId="2784182740" sldId="257"/>
            <ac:spMk id="206" creationId="{1D8DC7EB-D1F6-4F47-AA39-25AF4DA98145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211" creationId="{8896E8B5-5BF7-2F4E-9CB0-8CC2F8ECF327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12" creationId="{D12737B2-24CD-B14E-B8F1-0BEC99FD813E}"/>
          </ac:spMkLst>
        </pc:spChg>
        <pc:spChg chg="del">
          <ac:chgData name="Konstantine H" userId="11d19a7c-9788-4373-a3b3-84253269272b" providerId="ADAL" clId="{71F8B655-2AEC-624F-98AA-794B70D53C17}" dt="2023-05-23T21:29:02.350" v="27" actId="478"/>
          <ac:spMkLst>
            <pc:docMk/>
            <pc:sldMk cId="2784182740" sldId="257"/>
            <ac:spMk id="213" creationId="{60A1FC13-CBF1-DD49-BF1B-BE5F67A45419}"/>
          </ac:spMkLst>
        </pc:spChg>
        <pc:spChg chg="del">
          <ac:chgData name="Konstantine H" userId="11d19a7c-9788-4373-a3b3-84253269272b" providerId="ADAL" clId="{71F8B655-2AEC-624F-98AA-794B70D53C17}" dt="2023-05-23T21:29:04.130" v="28" actId="478"/>
          <ac:spMkLst>
            <pc:docMk/>
            <pc:sldMk cId="2784182740" sldId="257"/>
            <ac:spMk id="214" creationId="{72176D68-8C24-634D-9DCF-16C329F82DD6}"/>
          </ac:spMkLst>
        </pc:spChg>
        <pc:spChg chg="add mod">
          <ac:chgData name="Konstantine H" userId="11d19a7c-9788-4373-a3b3-84253269272b" providerId="ADAL" clId="{71F8B655-2AEC-624F-98AA-794B70D53C17}" dt="2023-05-23T22:09:09.881" v="122" actId="1076"/>
          <ac:spMkLst>
            <pc:docMk/>
            <pc:sldMk cId="2784182740" sldId="257"/>
            <ac:spMk id="215" creationId="{E8C03611-02FE-6141-A73C-EB7F51976D3D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19" creationId="{BAD720BF-7110-CE44-943C-446976666E32}"/>
          </ac:spMkLst>
        </pc:spChg>
        <pc:spChg chg="mod">
          <ac:chgData name="Konstantine H" userId="11d19a7c-9788-4373-a3b3-84253269272b" providerId="ADAL" clId="{71F8B655-2AEC-624F-98AA-794B70D53C17}" dt="2023-05-23T21:29:11.546" v="30" actId="1076"/>
          <ac:spMkLst>
            <pc:docMk/>
            <pc:sldMk cId="2784182740" sldId="257"/>
            <ac:spMk id="220" creationId="{1D4DB317-2F44-9A47-9019-2EEDCC334F8A}"/>
          </ac:spMkLst>
        </pc:spChg>
        <pc:spChg chg="add mod">
          <ac:chgData name="Konstantine H" userId="11d19a7c-9788-4373-a3b3-84253269272b" providerId="ADAL" clId="{71F8B655-2AEC-624F-98AA-794B70D53C17}" dt="2023-05-23T22:13:23.253" v="199" actId="20577"/>
          <ac:spMkLst>
            <pc:docMk/>
            <pc:sldMk cId="2784182740" sldId="257"/>
            <ac:spMk id="222" creationId="{AD2445B3-F460-544C-B760-A2F1AA045788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5" creationId="{F8A2399C-EB23-FB47-8911-7112F13F9CC0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6" creationId="{1EDC8F46-C6E5-594F-BD1C-1A59EF63C854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7" creationId="{98674819-0D20-FE4D-AEB7-0D8F831275BB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8" creationId="{EA1BFFF6-2DB5-2045-8024-ED27EFDDEBC4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39" creationId="{48D8FFB4-0A19-B242-AC17-ADB37D4A4CE2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40" creationId="{86684249-C0F7-2446-BB3D-1A61E6E98A63}"/>
          </ac:spMkLst>
        </pc:spChg>
        <pc:spChg chg="del">
          <ac:chgData name="Konstantine H" userId="11d19a7c-9788-4373-a3b3-84253269272b" providerId="ADAL" clId="{71F8B655-2AEC-624F-98AA-794B70D53C17}" dt="2023-05-23T21:28:49.852" v="21" actId="478"/>
          <ac:spMkLst>
            <pc:docMk/>
            <pc:sldMk cId="2784182740" sldId="257"/>
            <ac:spMk id="241" creationId="{D95FA2AE-0CC0-604F-8BF4-334C42C3CC55}"/>
          </ac:spMkLst>
        </pc:spChg>
        <pc:spChg chg="del">
          <ac:chgData name="Konstantine H" userId="11d19a7c-9788-4373-a3b3-84253269272b" providerId="ADAL" clId="{71F8B655-2AEC-624F-98AA-794B70D53C17}" dt="2023-05-23T21:28:51.673" v="22" actId="478"/>
          <ac:spMkLst>
            <pc:docMk/>
            <pc:sldMk cId="2784182740" sldId="257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3T21:29:42.234" v="40" actId="14100"/>
          <ac:spMkLst>
            <pc:docMk/>
            <pc:sldMk cId="2784182740" sldId="257"/>
            <ac:spMk id="244" creationId="{68180BFB-AF1F-8041-B8FE-0E073746C4DE}"/>
          </ac:spMkLst>
        </pc:spChg>
        <pc:spChg chg="mod">
          <ac:chgData name="Konstantine H" userId="11d19a7c-9788-4373-a3b3-84253269272b" providerId="ADAL" clId="{71F8B655-2AEC-624F-98AA-794B70D53C17}" dt="2023-05-23T21:29:19.671" v="34" actId="1076"/>
          <ac:spMkLst>
            <pc:docMk/>
            <pc:sldMk cId="2784182740" sldId="257"/>
            <ac:spMk id="245" creationId="{67472CB0-CEFB-8747-8482-19768931005E}"/>
          </ac:spMkLst>
        </pc:spChg>
        <pc:spChg chg="mod">
          <ac:chgData name="Konstantine H" userId="11d19a7c-9788-4373-a3b3-84253269272b" providerId="ADAL" clId="{71F8B655-2AEC-624F-98AA-794B70D53C17}" dt="2023-05-23T21:29:18.115" v="33" actId="14100"/>
          <ac:spMkLst>
            <pc:docMk/>
            <pc:sldMk cId="2784182740" sldId="257"/>
            <ac:spMk id="246" creationId="{59D4B0F4-48C1-0B4B-831A-2E1204859D92}"/>
          </ac:spMkLst>
        </pc:spChg>
        <pc:grpChg chg="del">
          <ac:chgData name="Konstantine H" userId="11d19a7c-9788-4373-a3b3-84253269272b" providerId="ADAL" clId="{71F8B655-2AEC-624F-98AA-794B70D53C17}" dt="2023-05-23T21:28:53.544" v="23" actId="478"/>
          <ac:grpSpMkLst>
            <pc:docMk/>
            <pc:sldMk cId="2784182740" sldId="257"/>
            <ac:grpSpMk id="35" creationId="{F4F64FAC-0646-B34F-8B31-F95D79A93357}"/>
          </ac:grpSpMkLst>
        </pc:grpChg>
        <pc:grpChg chg="del">
          <ac:chgData name="Konstantine H" userId="11d19a7c-9788-4373-a3b3-84253269272b" providerId="ADAL" clId="{71F8B655-2AEC-624F-98AA-794B70D53C17}" dt="2023-05-23T21:28:59.850" v="26" actId="478"/>
          <ac:grpSpMkLst>
            <pc:docMk/>
            <pc:sldMk cId="2784182740" sldId="257"/>
            <ac:grpSpMk id="50" creationId="{6E173CAC-9D84-3B40-83D9-2C7B3ED2734F}"/>
          </ac:grpSpMkLst>
        </pc:grp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4" creationId="{17B72970-220F-4746-B781-24D17D136529}"/>
          </ac:inkMkLst>
        </pc:inkChg>
        <pc:inkChg chg="add del">
          <ac:chgData name="Konstantine H" userId="11d19a7c-9788-4373-a3b3-84253269272b" providerId="ADAL" clId="{71F8B655-2AEC-624F-98AA-794B70D53C17}" dt="2023-05-23T22:04:21.395" v="94"/>
          <ac:inkMkLst>
            <pc:docMk/>
            <pc:sldMk cId="2784182740" sldId="257"/>
            <ac:inkMk id="17" creationId="{B3C960BA-BD65-6143-88D5-56F3E00B99F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9" creationId="{59072156-231B-EF4E-8D43-98D487666CAD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20" creationId="{F47D0920-7982-EE4A-9865-3D57BFEF5791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22" creationId="{9055CE8B-C937-954C-8922-14C1F3956F6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0" creationId="{D3878D19-F545-454C-95A3-453A00BBC69C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2" creationId="{9B4FD507-59EA-BB42-B07B-E750330B7A8B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6" creationId="{DEAE8020-9302-344F-9A6C-FA4479EE8EC4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37" creationId="{9E171548-A260-F44E-9819-B076266C8DE1}"/>
          </ac:inkMkLst>
        </pc:inkChg>
        <pc:inkChg chg="add">
          <ac:chgData name="Konstantine H" userId="11d19a7c-9788-4373-a3b3-84253269272b" providerId="ADAL" clId="{71F8B655-2AEC-624F-98AA-794B70D53C17}" dt="2023-05-23T22:03:10.020" v="75" actId="9405"/>
          <ac:inkMkLst>
            <pc:docMk/>
            <pc:sldMk cId="2784182740" sldId="257"/>
            <ac:inkMk id="39" creationId="{20E2A179-F35B-4241-9358-2632619C77E5}"/>
          </ac:inkMkLst>
        </pc:inkChg>
        <pc:inkChg chg="add">
          <ac:chgData name="Konstantine H" userId="11d19a7c-9788-4373-a3b3-84253269272b" providerId="ADAL" clId="{71F8B655-2AEC-624F-98AA-794B70D53C17}" dt="2023-05-23T22:04:18.794" v="93" actId="9405"/>
          <ac:inkMkLst>
            <pc:docMk/>
            <pc:sldMk cId="2784182740" sldId="257"/>
            <ac:inkMk id="41" creationId="{1D12EAE8-1732-C748-A898-F0028E4FE421}"/>
          </ac:inkMkLst>
        </pc:inkChg>
        <pc:inkChg chg="add">
          <ac:chgData name="Konstantine H" userId="11d19a7c-9788-4373-a3b3-84253269272b" providerId="ADAL" clId="{71F8B655-2AEC-624F-98AA-794B70D53C17}" dt="2023-05-23T22:04:28.056" v="95" actId="9405"/>
          <ac:inkMkLst>
            <pc:docMk/>
            <pc:sldMk cId="2784182740" sldId="257"/>
            <ac:inkMk id="42" creationId="{2335A116-E7FC-374D-AA50-8FE8E516A559}"/>
          </ac:inkMkLst>
        </pc:inkChg>
        <pc:inkChg chg="add">
          <ac:chgData name="Konstantine H" userId="11d19a7c-9788-4373-a3b3-84253269272b" providerId="ADAL" clId="{71F8B655-2AEC-624F-98AA-794B70D53C17}" dt="2023-05-23T22:04:34.481" v="96" actId="9405"/>
          <ac:inkMkLst>
            <pc:docMk/>
            <pc:sldMk cId="2784182740" sldId="257"/>
            <ac:inkMk id="44" creationId="{17579B44-7427-EB46-9DB0-956078A447B1}"/>
          </ac:inkMkLst>
        </pc:inkChg>
        <pc:inkChg chg="add">
          <ac:chgData name="Konstantine H" userId="11d19a7c-9788-4373-a3b3-84253269272b" providerId="ADAL" clId="{71F8B655-2AEC-624F-98AA-794B70D53C17}" dt="2023-05-23T22:09:27.055" v="123" actId="9405"/>
          <ac:inkMkLst>
            <pc:docMk/>
            <pc:sldMk cId="2784182740" sldId="257"/>
            <ac:inkMk id="46" creationId="{A3DB913D-7A1B-CF47-BCB7-8501E044E70E}"/>
          </ac:inkMkLst>
        </pc:inkChg>
        <pc:inkChg chg="add">
          <ac:chgData name="Konstantine H" userId="11d19a7c-9788-4373-a3b3-84253269272b" providerId="ADAL" clId="{71F8B655-2AEC-624F-98AA-794B70D53C17}" dt="2023-05-23T22:09:30.803" v="124" actId="9405"/>
          <ac:inkMkLst>
            <pc:docMk/>
            <pc:sldMk cId="2784182740" sldId="257"/>
            <ac:inkMk id="47" creationId="{03A9E3E6-0F6D-5147-8B3F-2B214B149C2C}"/>
          </ac:inkMkLst>
        </pc:inkChg>
        <pc:inkChg chg="del">
          <ac:chgData name="Konstantine H" userId="11d19a7c-9788-4373-a3b3-84253269272b" providerId="ADAL" clId="{71F8B655-2AEC-624F-98AA-794B70D53C17}" dt="2023-05-23T21:28:55.244" v="24" actId="478"/>
          <ac:inkMkLst>
            <pc:docMk/>
            <pc:sldMk cId="2784182740" sldId="257"/>
            <ac:inkMk id="86" creationId="{2A93F14F-22D7-9C41-8A9F-495C0430B65D}"/>
          </ac:inkMkLst>
        </pc:inkChg>
        <pc:inkChg chg="del">
          <ac:chgData name="Konstantine H" userId="11d19a7c-9788-4373-a3b3-84253269272b" providerId="ADAL" clId="{71F8B655-2AEC-624F-98AA-794B70D53C17}" dt="2023-05-23T21:28:55.244" v="24" actId="478"/>
          <ac:inkMkLst>
            <pc:docMk/>
            <pc:sldMk cId="2784182740" sldId="257"/>
            <ac:inkMk id="87" creationId="{697B188B-73BC-B940-A034-C9F2EE162D7E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02" creationId="{1FAEBFEE-F670-D745-8182-CD9CBCE0B6D3}"/>
          </ac:inkMkLst>
        </pc:inkChg>
        <pc:inkChg chg="del">
          <ac:chgData name="Konstantine H" userId="11d19a7c-9788-4373-a3b3-84253269272b" providerId="ADAL" clId="{71F8B655-2AEC-624F-98AA-794B70D53C17}" dt="2023-05-23T21:28:53.544" v="23" actId="478"/>
          <ac:inkMkLst>
            <pc:docMk/>
            <pc:sldMk cId="2784182740" sldId="257"/>
            <ac:inkMk id="103" creationId="{1112336F-68D3-0749-92F7-DFA113C172DC}"/>
          </ac:inkMkLst>
        </pc:inkChg>
        <pc:inkChg chg="del">
          <ac:chgData name="Konstantine H" userId="11d19a7c-9788-4373-a3b3-84253269272b" providerId="ADAL" clId="{71F8B655-2AEC-624F-98AA-794B70D53C17}" dt="2023-05-23T21:29:02.350" v="27" actId="478"/>
          <ac:inkMkLst>
            <pc:docMk/>
            <pc:sldMk cId="2784182740" sldId="257"/>
            <ac:inkMk id="191" creationId="{6E5D5F98-F210-DE42-8332-DDAF2BD3AAC8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2" creationId="{E8AB50BA-4C2F-144B-9F7B-4D6220CE759F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7" creationId="{B6C888BE-BD43-9E49-9EBC-3EDE86D38B10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8" creationId="{BA408139-F603-AB46-A28D-A3EE37628001}"/>
          </ac:inkMkLst>
        </pc:inkChg>
        <pc:inkChg chg="add mod">
          <ac:chgData name="Konstantine H" userId="11d19a7c-9788-4373-a3b3-84253269272b" providerId="ADAL" clId="{71F8B655-2AEC-624F-98AA-794B70D53C17}" dt="2023-05-23T22:09:09.881" v="122" actId="1076"/>
          <ac:inkMkLst>
            <pc:docMk/>
            <pc:sldMk cId="2784182740" sldId="257"/>
            <ac:inkMk id="209" creationId="{753210A2-1F30-3346-968C-3BA263D84E58}"/>
          </ac:inkMkLst>
        </pc:inkChg>
        <pc:inkChg chg="del">
          <ac:chgData name="Konstantine H" userId="11d19a7c-9788-4373-a3b3-84253269272b" providerId="ADAL" clId="{71F8B655-2AEC-624F-98AA-794B70D53C17}" dt="2023-05-23T21:29:02.350" v="27" actId="478"/>
          <ac:inkMkLst>
            <pc:docMk/>
            <pc:sldMk cId="2784182740" sldId="257"/>
            <ac:inkMk id="210" creationId="{08E44C29-4407-B448-B67B-0F297AD3B3F8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2" creationId="{A85B47FB-32FB-CF43-B250-3A0B07535CCF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3" creationId="{0E105326-EBE9-1945-9F22-7E89A689B986}"/>
          </ac:inkMkLst>
        </pc:inkChg>
        <pc:inkChg chg="del">
          <ac:chgData name="Konstantine H" userId="11d19a7c-9788-4373-a3b3-84253269272b" providerId="ADAL" clId="{71F8B655-2AEC-624F-98AA-794B70D53C17}" dt="2023-05-23T21:28:49.852" v="21" actId="478"/>
          <ac:inkMkLst>
            <pc:docMk/>
            <pc:sldMk cId="2784182740" sldId="257"/>
            <ac:inkMk id="234" creationId="{AF97B101-9557-6D43-9FB9-39C580E3027A}"/>
          </ac:inkMkLst>
        </pc:ink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6" creationId="{F188ACF4-3386-174F-92A4-9CBB8A4C55F6}"/>
          </ac:cxnSpMkLst>
        </pc:cxnChg>
        <pc:cxnChg chg="del 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8" creationId="{AC0B57E1-8DA6-4549-871A-5F8395D2EB4C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27" creationId="{7DFAC8A3-BF18-9B47-8B82-7BA274F17FDF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40" creationId="{DFE46D27-B910-A745-A408-AEC25804F007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43" creationId="{1CDFF1D0-3BDF-0449-8638-239D5D4EFAA0}"/>
          </ac:cxnSpMkLst>
        </pc:cxnChg>
        <pc:cxnChg chg="add">
          <ac:chgData name="Konstantine H" userId="11d19a7c-9788-4373-a3b3-84253269272b" providerId="ADAL" clId="{71F8B655-2AEC-624F-98AA-794B70D53C17}" dt="2023-05-23T22:10:36.983" v="128" actId="11529"/>
          <ac:cxnSpMkLst>
            <pc:docMk/>
            <pc:sldMk cId="2784182740" sldId="257"/>
            <ac:cxnSpMk id="49" creationId="{48556DE3-E05C-9642-BF61-1FE0468C34F1}"/>
          </ac:cxnSpMkLst>
        </pc:cxnChg>
        <pc:cxnChg chg="mod">
          <ac:chgData name="Konstantine H" userId="11d19a7c-9788-4373-a3b3-84253269272b" providerId="ADAL" clId="{71F8B655-2AEC-624F-98AA-794B70D53C17}" dt="2023-05-23T21:28:59.850" v="26" actId="478"/>
          <ac:cxnSpMkLst>
            <pc:docMk/>
            <pc:sldMk cId="2784182740" sldId="257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3T21:28:59.850" v="26" actId="478"/>
          <ac:cxnSpMkLst>
            <pc:docMk/>
            <pc:sldMk cId="2784182740" sldId="257"/>
            <ac:cxnSpMk id="53" creationId="{C903434E-4974-5F42-BA49-ED00A0AAE5A0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68" creationId="{7E684C51-A1D3-DE40-BBEA-54B2F9E1EE3E}"/>
          </ac:cxnSpMkLst>
        </pc:cxnChg>
        <pc:cxnChg chg="del mod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5" creationId="{C0871C8F-F87D-E047-ABCE-5C319250F7F6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6" creationId="{CB3572ED-B9DD-BA47-A561-EE31A04DAA22}"/>
          </ac:cxnSpMkLst>
        </pc:cxnChg>
        <pc:cxnChg chg="del">
          <ac:chgData name="Konstantine H" userId="11d19a7c-9788-4373-a3b3-84253269272b" providerId="ADAL" clId="{71F8B655-2AEC-624F-98AA-794B70D53C17}" dt="2023-05-23T21:28:53.544" v="23" actId="478"/>
          <ac:cxnSpMkLst>
            <pc:docMk/>
            <pc:sldMk cId="2784182740" sldId="257"/>
            <ac:cxnSpMk id="99" creationId="{D3256676-88DF-464F-888A-D481C1858F0F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18" creationId="{398CCCDE-3B25-3F45-9133-457B04098B07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19" creationId="{9B0DC5D3-BFE7-8B44-8E9A-D213C20D55C1}"/>
          </ac:cxnSpMkLst>
        </pc:cxnChg>
        <pc:cxnChg chg="del mod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22" creationId="{6CE7541D-33EE-5F45-9B15-FCA6C47FF22A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39" creationId="{72CE6447-190D-B649-BFBF-88D883CCC9D5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41" creationId="{01B62F0A-8791-BC4E-92D9-C0044995E4AD}"/>
          </ac:cxnSpMkLst>
        </pc:cxnChg>
        <pc:cxnChg chg="add mod">
          <ac:chgData name="Konstantine H" userId="11d19a7c-9788-4373-a3b3-84253269272b" providerId="ADAL" clId="{71F8B655-2AEC-624F-98AA-794B70D53C17}" dt="2023-05-23T22:02:40.468" v="71" actId="14100"/>
          <ac:cxnSpMkLst>
            <pc:docMk/>
            <pc:sldMk cId="2784182740" sldId="257"/>
            <ac:cxnSpMk id="143" creationId="{8699A788-A855-3840-B584-9F370460935A}"/>
          </ac:cxnSpMkLst>
        </pc:cxnChg>
        <pc:cxnChg chg="del">
          <ac:chgData name="Konstantine H" userId="11d19a7c-9788-4373-a3b3-84253269272b" providerId="ADAL" clId="{71F8B655-2AEC-624F-98AA-794B70D53C17}" dt="2023-05-23T21:28:55.244" v="24" actId="478"/>
          <ac:cxnSpMkLst>
            <pc:docMk/>
            <pc:sldMk cId="2784182740" sldId="257"/>
            <ac:cxnSpMk id="144" creationId="{AFF4E77F-0F77-BA4E-9AD8-0A4A40526C46}"/>
          </ac:cxnSpMkLst>
        </pc:cxnChg>
        <pc:cxnChg chg="add mod">
          <ac:chgData name="Konstantine H" userId="11d19a7c-9788-4373-a3b3-84253269272b" providerId="ADAL" clId="{71F8B655-2AEC-624F-98AA-794B70D53C17}" dt="2023-05-23T22:02:52.422" v="73" actId="14100"/>
          <ac:cxnSpMkLst>
            <pc:docMk/>
            <pc:sldMk cId="2784182740" sldId="257"/>
            <ac:cxnSpMk id="145" creationId="{25052CA8-9A9A-C74D-988C-79621DF6C570}"/>
          </ac:cxnSpMkLst>
        </pc:cxnChg>
        <pc:cxnChg chg="del">
          <ac:chgData name="Konstantine H" userId="11d19a7c-9788-4373-a3b3-84253269272b" providerId="ADAL" clId="{71F8B655-2AEC-624F-98AA-794B70D53C17}" dt="2023-05-23T21:28:44.576" v="19" actId="478"/>
          <ac:cxnSpMkLst>
            <pc:docMk/>
            <pc:sldMk cId="2784182740" sldId="257"/>
            <ac:cxnSpMk id="154" creationId="{9FDB7537-70F5-4844-8D3C-ACBBCD338A45}"/>
          </ac:cxnSpMkLst>
        </pc:cxnChg>
        <pc:cxnChg chg="del">
          <ac:chgData name="Konstantine H" userId="11d19a7c-9788-4373-a3b3-84253269272b" providerId="ADAL" clId="{71F8B655-2AEC-624F-98AA-794B70D53C17}" dt="2023-05-23T21:28:44.576" v="19" actId="478"/>
          <ac:cxnSpMkLst>
            <pc:docMk/>
            <pc:sldMk cId="2784182740" sldId="257"/>
            <ac:cxnSpMk id="155" creationId="{7866C40C-6292-724F-BD0A-5E6FF07DCFEF}"/>
          </ac:cxnSpMkLst>
        </pc:cxnChg>
        <pc:cxnChg chg="add mod">
          <ac:chgData name="Konstantine H" userId="11d19a7c-9788-4373-a3b3-84253269272b" providerId="ADAL" clId="{71F8B655-2AEC-624F-98AA-794B70D53C17}" dt="2023-05-23T22:01:55.326" v="61" actId="14100"/>
          <ac:cxnSpMkLst>
            <pc:docMk/>
            <pc:sldMk cId="2784182740" sldId="257"/>
            <ac:cxnSpMk id="157" creationId="{B292B61C-1A83-C641-A7B1-BB28B22BC2F3}"/>
          </ac:cxnSpMkLst>
        </pc:cxnChg>
        <pc:cxnChg chg="add mod">
          <ac:chgData name="Konstantine H" userId="11d19a7c-9788-4373-a3b3-84253269272b" providerId="ADAL" clId="{71F8B655-2AEC-624F-98AA-794B70D53C17}" dt="2023-05-23T22:02:35.444" v="70" actId="14100"/>
          <ac:cxnSpMkLst>
            <pc:docMk/>
            <pc:sldMk cId="2784182740" sldId="257"/>
            <ac:cxnSpMk id="158" creationId="{F5E5283E-60E8-4641-962B-2515D8DD1D70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4" creationId="{508A0B61-63DE-9548-AB71-F7045D84598B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5" creationId="{F9714F66-2C4A-1F47-83C1-3CC5BDC52383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76" creationId="{12F2368C-681C-164E-93BA-F1A38DB957EB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5" creationId="{0F6A78BC-A275-C048-A33D-F38122988F3B}"/>
          </ac:cxnSpMkLst>
        </pc:cxnChg>
        <pc:cxnChg chg="del mod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6" creationId="{48299AEB-5CDE-C64E-AA18-210CAA7DD44F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87" creationId="{67CD01BE-6D9A-6D44-936C-0F7814483DE9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188" creationId="{A379645B-CB31-5F43-A475-06EF1442A7A4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189" creationId="{8CF6A4A3-B40D-F846-8A4B-944F60B8F453}"/>
          </ac:cxnSpMkLst>
        </pc:cxnChg>
        <pc:cxnChg chg="del">
          <ac:chgData name="Konstantine H" userId="11d19a7c-9788-4373-a3b3-84253269272b" providerId="ADAL" clId="{71F8B655-2AEC-624F-98AA-794B70D53C17}" dt="2023-05-23T21:29:04.130" v="28" actId="478"/>
          <ac:cxnSpMkLst>
            <pc:docMk/>
            <pc:sldMk cId="2784182740" sldId="257"/>
            <ac:cxnSpMk id="196" creationId="{80089E98-594F-BB45-A332-4BFBF75684ED}"/>
          </ac:cxnSpMkLst>
        </pc:cxnChg>
        <pc:cxnChg chg="del">
          <ac:chgData name="Konstantine H" userId="11d19a7c-9788-4373-a3b3-84253269272b" providerId="ADAL" clId="{71F8B655-2AEC-624F-98AA-794B70D53C17}" dt="2023-05-23T21:29:02.350" v="27" actId="478"/>
          <ac:cxnSpMkLst>
            <pc:docMk/>
            <pc:sldMk cId="2784182740" sldId="257"/>
            <ac:cxnSpMk id="197" creationId="{A7EB9D95-F184-CE47-ADFF-41FE0FDB47C4}"/>
          </ac:cxnSpMkLst>
        </pc:cxnChg>
        <pc:cxnChg chg="del">
          <ac:chgData name="Konstantine H" userId="11d19a7c-9788-4373-a3b3-84253269272b" providerId="ADAL" clId="{71F8B655-2AEC-624F-98AA-794B70D53C17}" dt="2023-05-23T21:29:04.130" v="28" actId="478"/>
          <ac:cxnSpMkLst>
            <pc:docMk/>
            <pc:sldMk cId="2784182740" sldId="257"/>
            <ac:cxnSpMk id="198" creationId="{66AB8223-D234-854C-A7C1-64D0B23A1C68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200" creationId="{8E75B580-9E4A-2B45-9EB9-94FCD67222D8}"/>
          </ac:cxnSpMkLst>
        </pc:cxnChg>
        <pc:cxnChg chg="add mod">
          <ac:chgData name="Konstantine H" userId="11d19a7c-9788-4373-a3b3-84253269272b" providerId="ADAL" clId="{71F8B655-2AEC-624F-98AA-794B70D53C17}" dt="2023-05-23T22:09:09.881" v="122" actId="1076"/>
          <ac:cxnSpMkLst>
            <pc:docMk/>
            <pc:sldMk cId="2784182740" sldId="257"/>
            <ac:cxnSpMk id="201" creationId="{A031935E-C927-7B41-8D60-714744B7ABDB}"/>
          </ac:cxnSpMkLst>
        </pc:cxnChg>
        <pc:cxnChg chg="add mod">
          <ac:chgData name="Konstantine H" userId="11d19a7c-9788-4373-a3b3-84253269272b" providerId="ADAL" clId="{71F8B655-2AEC-624F-98AA-794B70D53C17}" dt="2023-05-23T22:10:46.507" v="131" actId="14100"/>
          <ac:cxnSpMkLst>
            <pc:docMk/>
            <pc:sldMk cId="2784182740" sldId="257"/>
            <ac:cxnSpMk id="216" creationId="{CB1B84E2-406C-9B44-9B21-5E08B2BA1B02}"/>
          </ac:cxnSpMkLst>
        </pc:cxnChg>
        <pc:cxnChg chg="add mod">
          <ac:chgData name="Konstantine H" userId="11d19a7c-9788-4373-a3b3-84253269272b" providerId="ADAL" clId="{71F8B655-2AEC-624F-98AA-794B70D53C17}" dt="2023-05-23T22:11:31.384" v="183" actId="1037"/>
          <ac:cxnSpMkLst>
            <pc:docMk/>
            <pc:sldMk cId="2784182740" sldId="257"/>
            <ac:cxnSpMk id="217" creationId="{1B4A5EF3-9873-9947-BAFD-064853B44ABC}"/>
          </ac:cxnSpMkLst>
        </pc:cxnChg>
        <pc:cxnChg chg="add mod">
          <ac:chgData name="Konstantine H" userId="11d19a7c-9788-4373-a3b3-84253269272b" providerId="ADAL" clId="{71F8B655-2AEC-624F-98AA-794B70D53C17}" dt="2023-05-23T22:11:42.050" v="186" actId="14100"/>
          <ac:cxnSpMkLst>
            <pc:docMk/>
            <pc:sldMk cId="2784182740" sldId="257"/>
            <ac:cxnSpMk id="218" creationId="{B154B74D-B49A-6646-99BF-9C4EBCCDB1B0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1" creationId="{472C866A-778B-8140-9950-E8E0460476E2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4" creationId="{6D26A82B-1F7E-2E4B-AEE6-D01A6B10BF97}"/>
          </ac:cxnSpMkLst>
        </pc:cxnChg>
        <pc:cxnChg chg="del">
          <ac:chgData name="Konstantine H" userId="11d19a7c-9788-4373-a3b3-84253269272b" providerId="ADAL" clId="{71F8B655-2AEC-624F-98AA-794B70D53C17}" dt="2023-05-23T21:28:49.852" v="21" actId="478"/>
          <ac:cxnSpMkLst>
            <pc:docMk/>
            <pc:sldMk cId="2784182740" sldId="257"/>
            <ac:cxnSpMk id="227" creationId="{B52F70DD-CC5D-6545-B961-891461CB6B2D}"/>
          </ac:cxnSpMkLst>
        </pc:cxnChg>
      </pc:sldChg>
      <pc:sldChg chg="addSp delSp modSp mod">
        <pc:chgData name="Konstantine H" userId="11d19a7c-9788-4373-a3b3-84253269272b" providerId="ADAL" clId="{71F8B655-2AEC-624F-98AA-794B70D53C17}" dt="2023-05-26T23:49:22.302" v="2998" actId="1038"/>
        <pc:sldMkLst>
          <pc:docMk/>
          <pc:sldMk cId="3142007679" sldId="258"/>
        </pc:sldMkLst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36" creationId="{3A0A2ECD-7EA7-FDF5-6F9D-FB9B8774CEFC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57" creationId="{6521CD7F-A89E-9F0C-60F3-F1AD806E5D62}"/>
          </ac:spMkLst>
        </pc:spChg>
        <pc:spChg chg="add mod">
          <ac:chgData name="Konstantine H" userId="11d19a7c-9788-4373-a3b3-84253269272b" providerId="ADAL" clId="{71F8B655-2AEC-624F-98AA-794B70D53C17}" dt="2023-05-26T22:06:29.008" v="2586" actId="1582"/>
          <ac:spMkLst>
            <pc:docMk/>
            <pc:sldMk cId="3142007679" sldId="258"/>
            <ac:spMk id="67" creationId="{DDCCED3A-3E81-6344-AB13-E01AF55791AD}"/>
          </ac:spMkLst>
        </pc:spChg>
        <pc:spChg chg="add mod">
          <ac:chgData name="Konstantine H" userId="11d19a7c-9788-4373-a3b3-84253269272b" providerId="ADAL" clId="{71F8B655-2AEC-624F-98AA-794B70D53C17}" dt="2023-05-26T23:02:26.860" v="2684" actId="1582"/>
          <ac:spMkLst>
            <pc:docMk/>
            <pc:sldMk cId="3142007679" sldId="258"/>
            <ac:spMk id="73" creationId="{4A3EDDE4-36C6-F64F-86A6-57059F132B3E}"/>
          </ac:spMkLst>
        </pc:spChg>
        <pc:spChg chg="add mod">
          <ac:chgData name="Konstantine H" userId="11d19a7c-9788-4373-a3b3-84253269272b" providerId="ADAL" clId="{71F8B655-2AEC-624F-98AA-794B70D53C17}" dt="2023-05-26T23:02:49.171" v="2687" actId="1582"/>
          <ac:spMkLst>
            <pc:docMk/>
            <pc:sldMk cId="3142007679" sldId="258"/>
            <ac:spMk id="74" creationId="{6737687D-5801-6444-AA4D-A99816870A76}"/>
          </ac:spMkLst>
        </pc:spChg>
        <pc:spChg chg="add del mod">
          <ac:chgData name="Konstantine H" userId="11d19a7c-9788-4373-a3b3-84253269272b" providerId="ADAL" clId="{71F8B655-2AEC-624F-98AA-794B70D53C17}" dt="2023-05-26T23:12:29.322" v="2728" actId="478"/>
          <ac:spMkLst>
            <pc:docMk/>
            <pc:sldMk cId="3142007679" sldId="258"/>
            <ac:spMk id="84" creationId="{F8D5D751-ED33-4543-93A4-5F9CEE8DD8C0}"/>
          </ac:spMkLst>
        </pc:spChg>
        <pc:spChg chg="add del mod">
          <ac:chgData name="Konstantine H" userId="11d19a7c-9788-4373-a3b3-84253269272b" providerId="ADAL" clId="{71F8B655-2AEC-624F-98AA-794B70D53C17}" dt="2023-05-26T23:15:02.353" v="2735" actId="478"/>
          <ac:spMkLst>
            <pc:docMk/>
            <pc:sldMk cId="3142007679" sldId="258"/>
            <ac:spMk id="85" creationId="{469D7381-A88C-E54E-8AB5-A6A4A8971D13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86" creationId="{9DFCADA2-25BB-0043-AAA4-DB3B3E2BD369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93" creationId="{91E7AC12-BB2C-C245-95E9-15DAEABCCFEF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96" creationId="{0B65A91B-1C55-9F42-B3BB-0EC1B32D284E}"/>
          </ac:spMkLst>
        </pc:spChg>
        <pc:spChg chg="add del mod">
          <ac:chgData name="Konstantine H" userId="11d19a7c-9788-4373-a3b3-84253269272b" providerId="ADAL" clId="{71F8B655-2AEC-624F-98AA-794B70D53C17}" dt="2023-05-25T23:11:28.148" v="234"/>
          <ac:spMkLst>
            <pc:docMk/>
            <pc:sldMk cId="3142007679" sldId="258"/>
            <ac:spMk id="100" creationId="{88DDE353-987D-BE4A-BFAB-9E8C4B97A0F6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04" creationId="{5521143A-5914-BC48-9DCE-A6D55C9ADCFC}"/>
          </ac:spMkLst>
        </pc:spChg>
        <pc:spChg chg="add del mod">
          <ac:chgData name="Konstantine H" userId="11d19a7c-9788-4373-a3b3-84253269272b" providerId="ADAL" clId="{71F8B655-2AEC-624F-98AA-794B70D53C17}" dt="2023-05-25T23:11:43.169" v="238" actId="478"/>
          <ac:spMkLst>
            <pc:docMk/>
            <pc:sldMk cId="3142007679" sldId="258"/>
            <ac:spMk id="107" creationId="{7F3F2963-1F24-5B41-A3C1-348813D275A6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11" creationId="{091DEE6C-F7F9-4540-A541-37758C152006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1" creationId="{F91717C7-8D8C-A4EB-C8AF-8799B241C586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2" creationId="{400F7D80-88AA-7A49-AD89-1C08B8A6782F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55" creationId="{48440D6A-1767-3D72-F2E7-BED297FA4870}"/>
          </ac:spMkLst>
        </pc:spChg>
        <pc:spChg chg="add 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160" creationId="{4A9DEA5A-ECEC-3A4E-B577-60A77A2D6180}"/>
          </ac:spMkLst>
        </pc:spChg>
        <pc:spChg chg="add mod">
          <ac:chgData name="Konstantine H" userId="11d19a7c-9788-4373-a3b3-84253269272b" providerId="ADAL" clId="{71F8B655-2AEC-624F-98AA-794B70D53C17}" dt="2023-05-26T22:01:08.391" v="2566" actId="1035"/>
          <ac:spMkLst>
            <pc:docMk/>
            <pc:sldMk cId="3142007679" sldId="258"/>
            <ac:spMk id="161" creationId="{FB3B9391-A49A-EA44-958D-CC51C7C0BABB}"/>
          </ac:spMkLst>
        </pc:spChg>
        <pc:spChg chg="add mod">
          <ac:chgData name="Konstantine H" userId="11d19a7c-9788-4373-a3b3-84253269272b" providerId="ADAL" clId="{71F8B655-2AEC-624F-98AA-794B70D53C17}" dt="2023-05-26T23:45:54.294" v="2917" actId="1076"/>
          <ac:spMkLst>
            <pc:docMk/>
            <pc:sldMk cId="3142007679" sldId="258"/>
            <ac:spMk id="163" creationId="{3C82EF4E-ACE3-2E49-82D1-703AD648B871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64" creationId="{073FABF7-DB57-DA4A-89CB-0F85DCE9DE6F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67" creationId="{B95205C8-57AD-8747-8B28-3C1FAD2F2509}"/>
          </ac:spMkLst>
        </pc:spChg>
        <pc:spChg chg="add del mod">
          <ac:chgData name="Konstantine H" userId="11d19a7c-9788-4373-a3b3-84253269272b" providerId="ADAL" clId="{71F8B655-2AEC-624F-98AA-794B70D53C17}" dt="2023-05-26T22:03:40.164" v="2579" actId="478"/>
          <ac:spMkLst>
            <pc:docMk/>
            <pc:sldMk cId="3142007679" sldId="258"/>
            <ac:spMk id="168" creationId="{D2E8F590-3F6F-F242-A5EC-BAE1B8663AA5}"/>
          </ac:spMkLst>
        </pc:spChg>
        <pc:spChg chg="add del mod">
          <ac:chgData name="Konstantine H" userId="11d19a7c-9788-4373-a3b3-84253269272b" providerId="ADAL" clId="{71F8B655-2AEC-624F-98AA-794B70D53C17}" dt="2023-05-26T22:03:36.531" v="2578" actId="478"/>
          <ac:spMkLst>
            <pc:docMk/>
            <pc:sldMk cId="3142007679" sldId="258"/>
            <ac:spMk id="169" creationId="{456AC2FD-BF7A-EA44-B0F2-D61B81799198}"/>
          </ac:spMkLst>
        </pc:spChg>
        <pc:spChg chg="mod">
          <ac:chgData name="Konstantine H" userId="11d19a7c-9788-4373-a3b3-84253269272b" providerId="ADAL" clId="{71F8B655-2AEC-624F-98AA-794B70D53C17}" dt="2023-05-25T23:11:27.494" v="233" actId="1076"/>
          <ac:spMkLst>
            <pc:docMk/>
            <pc:sldMk cId="3142007679" sldId="258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6T22:00:39.397" v="2561" actId="478"/>
          <ac:spMkLst>
            <pc:docMk/>
            <pc:sldMk cId="3142007679" sldId="258"/>
            <ac:spMk id="171" creationId="{1D4FAD0E-EAFA-9A40-BFEA-C00283506502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74" creationId="{202D64D8-B1E2-754A-9A0D-F1EF58121C13}"/>
          </ac:spMkLst>
        </pc:spChg>
        <pc:spChg chg="add mod">
          <ac:chgData name="Konstantine H" userId="11d19a7c-9788-4373-a3b3-84253269272b" providerId="ADAL" clId="{71F8B655-2AEC-624F-98AA-794B70D53C17}" dt="2023-05-26T22:07:53.945" v="2597" actId="1076"/>
          <ac:spMkLst>
            <pc:docMk/>
            <pc:sldMk cId="3142007679" sldId="258"/>
            <ac:spMk id="175" creationId="{DB440445-2E42-2847-8C8B-403E2898F80A}"/>
          </ac:spMkLst>
        </pc:spChg>
        <pc:spChg chg="add mod">
          <ac:chgData name="Konstantine H" userId="11d19a7c-9788-4373-a3b3-84253269272b" providerId="ADAL" clId="{71F8B655-2AEC-624F-98AA-794B70D53C17}" dt="2023-05-26T22:01:55.934" v="2575" actId="1036"/>
          <ac:spMkLst>
            <pc:docMk/>
            <pc:sldMk cId="3142007679" sldId="258"/>
            <ac:spMk id="176" creationId="{85198607-1371-5B4D-86F1-699A06DD26B1}"/>
          </ac:spMkLst>
        </pc:spChg>
        <pc:spChg chg="add mod">
          <ac:chgData name="Konstantine H" userId="11d19a7c-9788-4373-a3b3-84253269272b" providerId="ADAL" clId="{71F8B655-2AEC-624F-98AA-794B70D53C17}" dt="2023-05-26T22:06:44.456" v="2589" actId="20577"/>
          <ac:spMkLst>
            <pc:docMk/>
            <pc:sldMk cId="3142007679" sldId="258"/>
            <ac:spMk id="186" creationId="{A4E3B49B-9FDC-EE43-B18C-215C2C0E564F}"/>
          </ac:spMkLst>
        </pc:spChg>
        <pc:spChg chg="add mod">
          <ac:chgData name="Konstantine H" userId="11d19a7c-9788-4373-a3b3-84253269272b" providerId="ADAL" clId="{71F8B655-2AEC-624F-98AA-794B70D53C17}" dt="2023-05-26T22:08:02.830" v="2599" actId="1076"/>
          <ac:spMkLst>
            <pc:docMk/>
            <pc:sldMk cId="3142007679" sldId="258"/>
            <ac:spMk id="187" creationId="{8DE53066-5493-4741-AEE6-63EE3CEC23B4}"/>
          </ac:spMkLst>
        </pc:spChg>
        <pc:spChg chg="add mod">
          <ac:chgData name="Konstantine H" userId="11d19a7c-9788-4373-a3b3-84253269272b" providerId="ADAL" clId="{71F8B655-2AEC-624F-98AA-794B70D53C17}" dt="2023-05-26T22:10:47.069" v="2618" actId="1076"/>
          <ac:spMkLst>
            <pc:docMk/>
            <pc:sldMk cId="3142007679" sldId="258"/>
            <ac:spMk id="190" creationId="{1E047990-8829-174B-BFC3-E2A52AD805B7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1" creationId="{E194C153-3915-2A4F-B8B1-A3F63C76AE9A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4" creationId="{4A548615-D838-B944-8158-44B7C9E478E5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5" creationId="{3188EAC4-D356-DB47-8E89-0B5BBEB38BEC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6" creationId="{C66AD041-CA70-AC42-B1DD-9ACA321FCF71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197" creationId="{5E825EB6-72C8-E449-899C-2A291FCB6F19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4" creationId="{EA46B8F6-BB82-8D4F-98BE-D25FB9811743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5" creationId="{CFDB45D3-7EC7-E44F-A9E7-74DB6BAA06CE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06" creationId="{85D42F2E-6031-6E4E-9EAC-880DC9BE5C18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3" creationId="{A5644FCA-6EBA-B44F-B4BF-9244EDE797BF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7" creationId="{3EADBFC7-3F74-2845-B691-53558F6C0C58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8" creationId="{BEDAB635-51A2-6A41-AC81-15509A718B37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19" creationId="{9C77D0BC-2F94-8445-A01A-B1EF10434C7E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20" creationId="{1D4DB317-2F44-9A47-9019-2EEDCC334F8A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1" creationId="{684C905B-5D63-A546-A830-2EE35B12B163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4" creationId="{08F3927B-D2D0-DC42-BC2B-3E5FD2ED74A5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5" creationId="{ACE5123E-5335-AF4B-90B0-8BD58BDDF8EF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26" creationId="{456160E8-05BC-A64A-AE10-02EA74E73F50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0" creationId="{BFB096D3-533F-4740-8620-D247433B2CAD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3" creationId="{0E115189-3E48-4745-AE1D-782B54E3F126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4" creationId="{5AF198F3-444C-8948-8F35-A29E2BB16D9E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5" creationId="{9C4E3C7F-DDB8-F44D-8A97-55A331448104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6" creationId="{F94DDF66-747A-5D4A-AB6E-F950211BEBB6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39" creationId="{0BCB8BB8-4262-9448-BD3B-0EF7F35F3C3C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40" creationId="{F635EE68-0510-CB41-82E9-4A3390EAEE8B}"/>
          </ac:spMkLst>
        </pc:spChg>
        <pc:spChg chg="add del mod">
          <ac:chgData name="Konstantine H" userId="11d19a7c-9788-4373-a3b3-84253269272b" providerId="ADAL" clId="{71F8B655-2AEC-624F-98AA-794B70D53C17}" dt="2023-05-26T23:01:07.977" v="2647" actId="478"/>
          <ac:spMkLst>
            <pc:docMk/>
            <pc:sldMk cId="3142007679" sldId="258"/>
            <ac:spMk id="241" creationId="{43E27298-97F0-BD41-AC54-B5D43E3880BF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45" creationId="{67472CB0-CEFB-8747-8482-19768931005E}"/>
          </ac:spMkLst>
        </pc:spChg>
        <pc:spChg chg="mod">
          <ac:chgData name="Konstantine H" userId="11d19a7c-9788-4373-a3b3-84253269272b" providerId="ADAL" clId="{71F8B655-2AEC-624F-98AA-794B70D53C17}" dt="2023-05-26T22:00:53.752" v="2563" actId="1076"/>
          <ac:spMkLst>
            <pc:docMk/>
            <pc:sldMk cId="3142007679" sldId="258"/>
            <ac:spMk id="246" creationId="{59D4B0F4-48C1-0B4B-831A-2E1204859D92}"/>
          </ac:spMkLst>
        </pc:spChg>
        <pc:spChg chg="del">
          <ac:chgData name="Konstantine H" userId="11d19a7c-9788-4373-a3b3-84253269272b" providerId="ADAL" clId="{71F8B655-2AEC-624F-98AA-794B70D53C17}" dt="2023-05-26T22:00:39.397" v="2561" actId="478"/>
          <ac:spMkLst>
            <pc:docMk/>
            <pc:sldMk cId="3142007679" sldId="258"/>
            <ac:spMk id="247" creationId="{A1199672-54A5-A746-BE29-E48DFEFC9B06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49" creationId="{6CE8699D-E57F-9C4A-BF78-AE0A4538A2AC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2" creationId="{8E847D43-9202-CA44-9023-D309BA02D8BA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3" creationId="{539E4F5A-C26D-7748-BF96-A4D9D1A22E22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4" creationId="{73EDAD77-8C04-FF49-B764-259A17221DD5}"/>
          </ac:spMkLst>
        </pc:spChg>
        <pc:spChg chg="add mod">
          <ac:chgData name="Konstantine H" userId="11d19a7c-9788-4373-a3b3-84253269272b" providerId="ADAL" clId="{71F8B655-2AEC-624F-98AA-794B70D53C17}" dt="2023-05-26T23:22:26.665" v="2772" actId="1076"/>
          <ac:spMkLst>
            <pc:docMk/>
            <pc:sldMk cId="3142007679" sldId="258"/>
            <ac:spMk id="255" creationId="{703C139B-1944-5E44-8A8A-DD9F5EE8F841}"/>
          </ac:spMkLst>
        </pc:spChg>
        <pc:spChg chg="add del mod">
          <ac:chgData name="Konstantine H" userId="11d19a7c-9788-4373-a3b3-84253269272b" providerId="ADAL" clId="{71F8B655-2AEC-624F-98AA-794B70D53C17}" dt="2023-05-26T22:19:08.479" v="2632" actId="478"/>
          <ac:spMkLst>
            <pc:docMk/>
            <pc:sldMk cId="3142007679" sldId="258"/>
            <ac:spMk id="258" creationId="{04EA31E9-37EA-4B4F-88F2-39520BECB954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59" creationId="{D652F7E4-D47A-2944-A8F6-7B4B87951B46}"/>
          </ac:spMkLst>
        </pc:spChg>
        <pc:spChg chg="add mod">
          <ac:chgData name="Konstantine H" userId="11d19a7c-9788-4373-a3b3-84253269272b" providerId="ADAL" clId="{71F8B655-2AEC-624F-98AA-794B70D53C17}" dt="2023-05-26T23:07:01.263" v="2712" actId="1076"/>
          <ac:spMkLst>
            <pc:docMk/>
            <pc:sldMk cId="3142007679" sldId="258"/>
            <ac:spMk id="260" creationId="{34B6568F-3E55-7644-B8A5-7B6D447E7874}"/>
          </ac:spMkLst>
        </pc:spChg>
        <pc:spChg chg="add del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4" creationId="{41DBC3E5-76C0-1048-A113-945FE2A840D6}"/>
          </ac:spMkLst>
        </pc:spChg>
        <pc:spChg chg="add del mod">
          <ac:chgData name="Konstantine H" userId="11d19a7c-9788-4373-a3b3-84253269272b" providerId="ADAL" clId="{71F8B655-2AEC-624F-98AA-794B70D53C17}" dt="2023-05-26T23:16:59.643" v="2748" actId="478"/>
          <ac:spMkLst>
            <pc:docMk/>
            <pc:sldMk cId="3142007679" sldId="258"/>
            <ac:spMk id="267" creationId="{6EF78FD6-EB0C-3841-B465-BC62C5DEA181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8" creationId="{583E147A-6DCF-FB47-A621-61AAFD274475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69" creationId="{DF4DE5C4-14F1-614F-9848-324343796A72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70" creationId="{FE763E6A-EF7E-7147-8EE2-96D3CBBDF07F}"/>
          </ac:spMkLst>
        </pc:spChg>
        <pc:spChg chg="add del mod">
          <ac:chgData name="Konstantine H" userId="11d19a7c-9788-4373-a3b3-84253269272b" providerId="ADAL" clId="{71F8B655-2AEC-624F-98AA-794B70D53C17}" dt="2023-05-26T22:19:51.371" v="2641" actId="478"/>
          <ac:spMkLst>
            <pc:docMk/>
            <pc:sldMk cId="3142007679" sldId="258"/>
            <ac:spMk id="273" creationId="{2A961D82-C976-0140-AE6F-5BBE6E606C97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74" creationId="{3EA51FA3-02F9-FC48-A085-6D9164079521}"/>
          </ac:spMkLst>
        </pc:spChg>
        <pc:spChg chg="add del mod">
          <ac:chgData name="Konstantine H" userId="11d19a7c-9788-4373-a3b3-84253269272b" providerId="ADAL" clId="{71F8B655-2AEC-624F-98AA-794B70D53C17}" dt="2023-05-26T22:20:02.374" v="2644" actId="478"/>
          <ac:spMkLst>
            <pc:docMk/>
            <pc:sldMk cId="3142007679" sldId="258"/>
            <ac:spMk id="275" creationId="{2AEEB395-218F-EC4F-A607-80FA19076C24}"/>
          </ac:spMkLst>
        </pc:spChg>
        <pc:spChg chg="add mod">
          <ac:chgData name="Konstantine H" userId="11d19a7c-9788-4373-a3b3-84253269272b" providerId="ADAL" clId="{71F8B655-2AEC-624F-98AA-794B70D53C17}" dt="2023-05-26T23:01:35.485" v="2679" actId="1036"/>
          <ac:spMkLst>
            <pc:docMk/>
            <pc:sldMk cId="3142007679" sldId="258"/>
            <ac:spMk id="279" creationId="{5594A424-8792-5447-9C90-C76BB643AE21}"/>
          </ac:spMkLst>
        </pc:spChg>
        <pc:spChg chg="add mod">
          <ac:chgData name="Konstantine H" userId="11d19a7c-9788-4373-a3b3-84253269272b" providerId="ADAL" clId="{71F8B655-2AEC-624F-98AA-794B70D53C17}" dt="2023-05-26T23:46:27.891" v="2927" actId="1038"/>
          <ac:spMkLst>
            <pc:docMk/>
            <pc:sldMk cId="3142007679" sldId="258"/>
            <ac:spMk id="282" creationId="{E099C96F-62AF-1D44-A642-AAE2DFD216A6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283" creationId="{98ED7877-DB81-8848-BBED-D8BDB8E26079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284" creationId="{79947EB9-6E30-2446-B0CA-B72975C5B6AE}"/>
          </ac:spMkLst>
        </pc:spChg>
        <pc:spChg chg="add mod">
          <ac:chgData name="Konstantine H" userId="11d19a7c-9788-4373-a3b3-84253269272b" providerId="ADAL" clId="{71F8B655-2AEC-624F-98AA-794B70D53C17}" dt="2023-05-26T23:46:32.040" v="2928" actId="1076"/>
          <ac:spMkLst>
            <pc:docMk/>
            <pc:sldMk cId="3142007679" sldId="258"/>
            <ac:spMk id="285" creationId="{A4263127-8DF6-DB4D-AE40-5AD3E2E21C15}"/>
          </ac:spMkLst>
        </pc:spChg>
        <pc:spChg chg="add del mod">
          <ac:chgData name="Konstantine H" userId="11d19a7c-9788-4373-a3b3-84253269272b" providerId="ADAL" clId="{71F8B655-2AEC-624F-98AA-794B70D53C17}" dt="2023-05-26T23:20:25.303" v="2769" actId="478"/>
          <ac:spMkLst>
            <pc:docMk/>
            <pc:sldMk cId="3142007679" sldId="258"/>
            <ac:spMk id="288" creationId="{1C8B8890-47A3-164E-88C3-668313883D23}"/>
          </ac:spMkLst>
        </pc:spChg>
        <pc:spChg chg="add del mod">
          <ac:chgData name="Konstantine H" userId="11d19a7c-9788-4373-a3b3-84253269272b" providerId="ADAL" clId="{71F8B655-2AEC-624F-98AA-794B70D53C17}" dt="2023-05-26T23:22:35.464" v="2773" actId="478"/>
          <ac:spMkLst>
            <pc:docMk/>
            <pc:sldMk cId="3142007679" sldId="258"/>
            <ac:spMk id="289" creationId="{584A37BD-C300-8F43-86A1-D18725D72264}"/>
          </ac:spMkLst>
        </pc:spChg>
        <pc:spChg chg="add mod">
          <ac:chgData name="Konstantine H" userId="11d19a7c-9788-4373-a3b3-84253269272b" providerId="ADAL" clId="{71F8B655-2AEC-624F-98AA-794B70D53C17}" dt="2023-05-26T23:41:57.139" v="2860" actId="20577"/>
          <ac:spMkLst>
            <pc:docMk/>
            <pc:sldMk cId="3142007679" sldId="258"/>
            <ac:spMk id="290" creationId="{6A81CA20-EA03-9147-86C4-33BA45295895}"/>
          </ac:spMkLst>
        </pc:spChg>
        <pc:spChg chg="add mod">
          <ac:chgData name="Konstantine H" userId="11d19a7c-9788-4373-a3b3-84253269272b" providerId="ADAL" clId="{71F8B655-2AEC-624F-98AA-794B70D53C17}" dt="2023-05-26T23:05:32.421" v="2704" actId="20577"/>
          <ac:spMkLst>
            <pc:docMk/>
            <pc:sldMk cId="3142007679" sldId="258"/>
            <ac:spMk id="294" creationId="{3E8833AD-310B-134B-8A80-F2A3F93F54FD}"/>
          </ac:spMkLst>
        </pc:spChg>
        <pc:spChg chg="add mod">
          <ac:chgData name="Konstantine H" userId="11d19a7c-9788-4373-a3b3-84253269272b" providerId="ADAL" clId="{71F8B655-2AEC-624F-98AA-794B70D53C17}" dt="2023-05-26T23:06:23.152" v="2710" actId="1076"/>
          <ac:spMkLst>
            <pc:docMk/>
            <pc:sldMk cId="3142007679" sldId="258"/>
            <ac:spMk id="295" creationId="{2F32A83D-55AB-5A4E-AFB2-B8B925B8DAC2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6" creationId="{0BFBEE7E-1FAB-8345-88D7-11D7693CB43F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7" creationId="{A0A0F0FA-C6C3-C049-8EDC-CCC5A2FC789B}"/>
          </ac:spMkLst>
        </pc:spChg>
        <pc:spChg chg="add mod">
          <ac:chgData name="Konstantine H" userId="11d19a7c-9788-4373-a3b3-84253269272b" providerId="ADAL" clId="{71F8B655-2AEC-624F-98AA-794B70D53C17}" dt="2023-05-26T23:20:09.160" v="2768" actId="1037"/>
          <ac:spMkLst>
            <pc:docMk/>
            <pc:sldMk cId="3142007679" sldId="258"/>
            <ac:spMk id="298" creationId="{EDC9D2FF-4FE8-C544-9594-D1FAFBFD0FD5}"/>
          </ac:spMkLst>
        </pc:spChg>
        <pc:spChg chg="add mod">
          <ac:chgData name="Konstantine H" userId="11d19a7c-9788-4373-a3b3-84253269272b" providerId="ADAL" clId="{71F8B655-2AEC-624F-98AA-794B70D53C17}" dt="2023-05-26T23:48:54.334" v="2988" actId="166"/>
          <ac:spMkLst>
            <pc:docMk/>
            <pc:sldMk cId="3142007679" sldId="258"/>
            <ac:spMk id="313" creationId="{93DAABCF-3FB1-9847-9CCD-68303CD2468E}"/>
          </ac:spMkLst>
        </pc:spChg>
        <pc:spChg chg="add mod">
          <ac:chgData name="Konstantine H" userId="11d19a7c-9788-4373-a3b3-84253269272b" providerId="ADAL" clId="{71F8B655-2AEC-624F-98AA-794B70D53C17}" dt="2023-05-26T23:45:27.094" v="2895" actId="122"/>
          <ac:spMkLst>
            <pc:docMk/>
            <pc:sldMk cId="3142007679" sldId="258"/>
            <ac:spMk id="314" creationId="{DF924614-3016-7D4C-9544-D9127E1EB884}"/>
          </ac:spMkLst>
        </pc:spChg>
        <pc:spChg chg="add mod">
          <ac:chgData name="Konstantine H" userId="11d19a7c-9788-4373-a3b3-84253269272b" providerId="ADAL" clId="{71F8B655-2AEC-624F-98AA-794B70D53C17}" dt="2023-05-26T23:45:49.549" v="2914" actId="1037"/>
          <ac:spMkLst>
            <pc:docMk/>
            <pc:sldMk cId="3142007679" sldId="258"/>
            <ac:spMk id="316" creationId="{E8FEA934-1990-FB40-B8E1-BE8EA5F35F29}"/>
          </ac:spMkLst>
        </pc:spChg>
        <pc:spChg chg="add mod">
          <ac:chgData name="Konstantine H" userId="11d19a7c-9788-4373-a3b3-84253269272b" providerId="ADAL" clId="{71F8B655-2AEC-624F-98AA-794B70D53C17}" dt="2023-05-26T23:46:04.457" v="2919" actId="20577"/>
          <ac:spMkLst>
            <pc:docMk/>
            <pc:sldMk cId="3142007679" sldId="258"/>
            <ac:spMk id="317" creationId="{16CD34D6-1A00-A84D-AE4F-3E9E9CD131B7}"/>
          </ac:spMkLst>
        </pc:spChg>
        <pc:spChg chg="add mod">
          <ac:chgData name="Konstantine H" userId="11d19a7c-9788-4373-a3b3-84253269272b" providerId="ADAL" clId="{71F8B655-2AEC-624F-98AA-794B70D53C17}" dt="2023-05-26T23:46:57.133" v="2965" actId="1037"/>
          <ac:spMkLst>
            <pc:docMk/>
            <pc:sldMk cId="3142007679" sldId="258"/>
            <ac:spMk id="318" creationId="{9FAC9B7B-7D27-6F49-9C7B-A37A5C24583E}"/>
          </ac:spMkLst>
        </pc:spChg>
        <pc:spChg chg="add mod">
          <ac:chgData name="Konstantine H" userId="11d19a7c-9788-4373-a3b3-84253269272b" providerId="ADAL" clId="{71F8B655-2AEC-624F-98AA-794B70D53C17}" dt="2023-05-26T23:49:01.098" v="2990" actId="1076"/>
          <ac:spMkLst>
            <pc:docMk/>
            <pc:sldMk cId="3142007679" sldId="258"/>
            <ac:spMk id="319" creationId="{36CA562D-D99E-4242-B2E0-F67421CD11E5}"/>
          </ac:spMkLst>
        </pc:spChg>
        <pc:spChg chg="add mod">
          <ac:chgData name="Konstantine H" userId="11d19a7c-9788-4373-a3b3-84253269272b" providerId="ADAL" clId="{71F8B655-2AEC-624F-98AA-794B70D53C17}" dt="2023-05-26T23:49:22.302" v="2998" actId="1038"/>
          <ac:spMkLst>
            <pc:docMk/>
            <pc:sldMk cId="3142007679" sldId="258"/>
            <ac:spMk id="320" creationId="{01DDF93C-C322-D148-BD1B-D2F37C52F059}"/>
          </ac:spMkLst>
        </pc:spChg>
        <pc:grpChg chg="mod">
          <ac:chgData name="Konstantine H" userId="11d19a7c-9788-4373-a3b3-84253269272b" providerId="ADAL" clId="{71F8B655-2AEC-624F-98AA-794B70D53C17}" dt="2023-05-26T22:00:53.752" v="2563" actId="1076"/>
          <ac:grpSpMkLst>
            <pc:docMk/>
            <pc:sldMk cId="3142007679" sldId="258"/>
            <ac:grpSpMk id="60" creationId="{7318083D-5445-474B-AECF-C3469832291B}"/>
          </ac:grpSpMkLst>
        </pc:grpChg>
        <pc:grpChg chg="mod">
          <ac:chgData name="Konstantine H" userId="11d19a7c-9788-4373-a3b3-84253269272b" providerId="ADAL" clId="{71F8B655-2AEC-624F-98AA-794B70D53C17}" dt="2023-05-26T22:00:53.752" v="2563" actId="1076"/>
          <ac:grpSpMkLst>
            <pc:docMk/>
            <pc:sldMk cId="3142007679" sldId="258"/>
            <ac:grpSpMk id="63" creationId="{40556330-23F0-324C-9CB8-C8B02519CA69}"/>
          </ac:grpSpMkLst>
        </pc:grpChg>
        <pc:grpChg chg="mod">
          <ac:chgData name="Konstantine H" userId="11d19a7c-9788-4373-a3b3-84253269272b" providerId="ADAL" clId="{71F8B655-2AEC-624F-98AA-794B70D53C17}" dt="2023-05-26T23:40:33.245" v="2856"/>
          <ac:grpSpMkLst>
            <pc:docMk/>
            <pc:sldMk cId="3142007679" sldId="258"/>
            <ac:grpSpMk id="304" creationId="{6006DBD0-AD01-2D41-B2FF-55FADB251A80}"/>
          </ac:grpSpMkLst>
        </pc:grp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3" creationId="{8ABFBD05-A6AC-801B-5253-48FF9143F448}"/>
          </ac:inkMkLst>
        </pc:ink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4" creationId="{9FE88B12-91A1-ED62-53EE-89327369FD86}"/>
          </ac:inkMkLst>
        </pc:inkChg>
        <pc:inkChg chg="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35" creationId="{9EAB5ED1-AED4-82B5-C12B-4850618CA249}"/>
          </ac:inkMkLst>
        </pc:inkChg>
        <pc:inkChg chg="add mod">
          <ac:chgData name="Konstantine H" userId="11d19a7c-9788-4373-a3b3-84253269272b" providerId="ADAL" clId="{71F8B655-2AEC-624F-98AA-794B70D53C17}" dt="2023-05-25T23:14:20.305" v="265"/>
          <ac:inkMkLst>
            <pc:docMk/>
            <pc:sldMk cId="3142007679" sldId="258"/>
            <ac:inkMk id="58" creationId="{870EDA01-7883-DA4D-8D06-491655792D97}"/>
          </ac:inkMkLst>
        </pc:inkChg>
        <pc:inkChg chg="add mod">
          <ac:chgData name="Konstantine H" userId="11d19a7c-9788-4373-a3b3-84253269272b" providerId="ADAL" clId="{71F8B655-2AEC-624F-98AA-794B70D53C17}" dt="2023-05-25T23:14:20.305" v="265"/>
          <ac:inkMkLst>
            <pc:docMk/>
            <pc:sldMk cId="3142007679" sldId="258"/>
            <ac:inkMk id="59" creationId="{7E5A21E6-F1E8-1C4E-8006-641447BAC4BC}"/>
          </ac:inkMkLst>
        </pc:inkChg>
        <pc:inkChg chg="add mod">
          <ac:chgData name="Konstantine H" userId="11d19a7c-9788-4373-a3b3-84253269272b" providerId="ADAL" clId="{71F8B655-2AEC-624F-98AA-794B70D53C17}" dt="2023-05-25T23:14:24.503" v="268"/>
          <ac:inkMkLst>
            <pc:docMk/>
            <pc:sldMk cId="3142007679" sldId="258"/>
            <ac:inkMk id="61" creationId="{3AAEAC47-6682-E549-87C7-4B964E2BB9A2}"/>
          </ac:inkMkLst>
        </pc:inkChg>
        <pc:inkChg chg="add mod">
          <ac:chgData name="Konstantine H" userId="11d19a7c-9788-4373-a3b3-84253269272b" providerId="ADAL" clId="{71F8B655-2AEC-624F-98AA-794B70D53C17}" dt="2023-05-25T23:14:24.503" v="268"/>
          <ac:inkMkLst>
            <pc:docMk/>
            <pc:sldMk cId="3142007679" sldId="258"/>
            <ac:inkMk id="62" creationId="{7AE59CCD-B651-1D46-9F51-86656C26910C}"/>
          </ac:inkMkLst>
        </pc:inkChg>
        <pc:inkChg chg="add 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65" creationId="{A4719C0F-3D13-8444-BF75-1AB7DA1847F4}"/>
          </ac:inkMkLst>
        </pc:inkChg>
        <pc:inkChg chg="add mod">
          <ac:chgData name="Konstantine H" userId="11d19a7c-9788-4373-a3b3-84253269272b" providerId="ADAL" clId="{71F8B655-2AEC-624F-98AA-794B70D53C17}" dt="2023-05-26T22:00:53.752" v="2563" actId="1076"/>
          <ac:inkMkLst>
            <pc:docMk/>
            <pc:sldMk cId="3142007679" sldId="258"/>
            <ac:inkMk id="66" creationId="{DBB69E25-7732-A145-BA57-C76741888034}"/>
          </ac:inkMkLst>
        </pc:inkChg>
        <pc:inkChg chg="add del">
          <ac:chgData name="Konstantine H" userId="11d19a7c-9788-4373-a3b3-84253269272b" providerId="ADAL" clId="{71F8B655-2AEC-624F-98AA-794B70D53C17}" dt="2023-05-26T22:07:18.639" v="2594" actId="9405"/>
          <ac:inkMkLst>
            <pc:docMk/>
            <pc:sldMk cId="3142007679" sldId="258"/>
            <ac:inkMk id="68" creationId="{8F219D4A-BF30-5B4D-8B23-98AC4A281017}"/>
          </ac:inkMkLst>
        </pc:inkChg>
        <pc:inkChg chg="add">
          <ac:chgData name="Konstantine H" userId="11d19a7c-9788-4373-a3b3-84253269272b" providerId="ADAL" clId="{71F8B655-2AEC-624F-98AA-794B70D53C17}" dt="2023-05-26T22:07:26.539" v="2595" actId="9405"/>
          <ac:inkMkLst>
            <pc:docMk/>
            <pc:sldMk cId="3142007679" sldId="258"/>
            <ac:inkMk id="69" creationId="{9133543C-81CA-0F44-919A-1762D14CFCD3}"/>
          </ac:inkMkLst>
        </pc:inkChg>
        <pc:inkChg chg="add">
          <ac:chgData name="Konstantine H" userId="11d19a7c-9788-4373-a3b3-84253269272b" providerId="ADAL" clId="{71F8B655-2AEC-624F-98AA-794B70D53C17}" dt="2023-05-26T22:07:38.254" v="2596" actId="9405"/>
          <ac:inkMkLst>
            <pc:docMk/>
            <pc:sldMk cId="3142007679" sldId="258"/>
            <ac:inkMk id="70" creationId="{2E889889-4377-2B46-A91D-A9EB815C5B7B}"/>
          </ac:inkMkLst>
        </pc:inkChg>
        <pc:inkChg chg="add del">
          <ac:chgData name="Konstantine H" userId="11d19a7c-9788-4373-a3b3-84253269272b" providerId="ADAL" clId="{71F8B655-2AEC-624F-98AA-794B70D53C17}" dt="2023-05-26T22:08:10.425" v="2601" actId="9405"/>
          <ac:inkMkLst>
            <pc:docMk/>
            <pc:sldMk cId="3142007679" sldId="258"/>
            <ac:inkMk id="71" creationId="{F411B798-73C5-D549-90B9-58782CB52254}"/>
          </ac:inkMkLst>
        </pc:inkChg>
        <pc:inkChg chg="add">
          <ac:chgData name="Konstantine H" userId="11d19a7c-9788-4373-a3b3-84253269272b" providerId="ADAL" clId="{71F8B655-2AEC-624F-98AA-794B70D53C17}" dt="2023-05-26T22:08:16.579" v="2602" actId="9405"/>
          <ac:inkMkLst>
            <pc:docMk/>
            <pc:sldMk cId="3142007679" sldId="258"/>
            <ac:inkMk id="72" creationId="{CEA07832-42D0-4441-9DF8-F3C6FACFAB70}"/>
          </ac:inkMkLst>
        </pc:inkChg>
        <pc:inkChg chg="add del">
          <ac:chgData name="Konstantine H" userId="11d19a7c-9788-4373-a3b3-84253269272b" providerId="ADAL" clId="{71F8B655-2AEC-624F-98AA-794B70D53C17}" dt="2023-05-26T23:06:54.984" v="2711" actId="478"/>
          <ac:inkMkLst>
            <pc:docMk/>
            <pc:sldMk cId="3142007679" sldId="258"/>
            <ac:inkMk id="75" creationId="{7950EBC5-7376-AD4E-A172-5FF013B90663}"/>
          </ac:inkMkLst>
        </pc:inkChg>
        <pc:inkChg chg="add">
          <ac:chgData name="Konstantine H" userId="11d19a7c-9788-4373-a3b3-84253269272b" providerId="ADAL" clId="{71F8B655-2AEC-624F-98AA-794B70D53C17}" dt="2023-05-26T23:04:50.343" v="2697" actId="9405"/>
          <ac:inkMkLst>
            <pc:docMk/>
            <pc:sldMk cId="3142007679" sldId="258"/>
            <ac:inkMk id="76" creationId="{25544009-AA5E-064B-A56D-ADA681B13434}"/>
          </ac:inkMkLst>
        </pc:inkChg>
        <pc:inkChg chg="add">
          <ac:chgData name="Konstantine H" userId="11d19a7c-9788-4373-a3b3-84253269272b" providerId="ADAL" clId="{71F8B655-2AEC-624F-98AA-794B70D53C17}" dt="2023-05-26T23:04:56.071" v="2698" actId="9405"/>
          <ac:inkMkLst>
            <pc:docMk/>
            <pc:sldMk cId="3142007679" sldId="258"/>
            <ac:inkMk id="77" creationId="{B7B52E6A-79B0-7846-97B4-D4D6F9F14ED2}"/>
          </ac:inkMkLst>
        </pc:inkChg>
        <pc:inkChg chg="add del">
          <ac:chgData name="Konstantine H" userId="11d19a7c-9788-4373-a3b3-84253269272b" providerId="ADAL" clId="{71F8B655-2AEC-624F-98AA-794B70D53C17}" dt="2023-05-26T23:07:11.616" v="2714" actId="9405"/>
          <ac:inkMkLst>
            <pc:docMk/>
            <pc:sldMk cId="3142007679" sldId="258"/>
            <ac:inkMk id="78" creationId="{D35AE27B-9875-DE49-B26C-724B3F7454A3}"/>
          </ac:inkMkLst>
        </pc:inkChg>
        <pc:inkChg chg="add">
          <ac:chgData name="Konstantine H" userId="11d19a7c-9788-4373-a3b3-84253269272b" providerId="ADAL" clId="{71F8B655-2AEC-624F-98AA-794B70D53C17}" dt="2023-05-26T23:07:16.755" v="2715" actId="9405"/>
          <ac:inkMkLst>
            <pc:docMk/>
            <pc:sldMk cId="3142007679" sldId="258"/>
            <ac:inkMk id="79" creationId="{4B414C57-9AA6-A547-890A-F2845023E5F2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2" creationId="{F03B1836-695B-C248-8864-247E63D9ECB7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3" creationId="{D1013953-9459-B042-9D0F-510E64F6B318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7" creationId="{B20477D8-BFC1-2A48-B782-AA6CFCABF412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8" creationId="{B155D097-BC92-DD48-8DD6-2CA70D066381}"/>
          </ac:inkMkLst>
        </pc:inkChg>
        <pc:inkChg chg="add mod">
          <ac:chgData name="Konstantine H" userId="11d19a7c-9788-4373-a3b3-84253269272b" providerId="ADAL" clId="{71F8B655-2AEC-624F-98AA-794B70D53C17}" dt="2023-05-26T23:20:09.160" v="2768" actId="1037"/>
          <ac:inkMkLst>
            <pc:docMk/>
            <pc:sldMk cId="3142007679" sldId="258"/>
            <ac:inkMk id="89" creationId="{01EA7215-1841-F84E-909F-9069DAF6CDC0}"/>
          </ac:inkMkLst>
        </pc:inkChg>
        <pc:inkChg chg="add">
          <ac:chgData name="Konstantine H" userId="11d19a7c-9788-4373-a3b3-84253269272b" providerId="ADAL" clId="{71F8B655-2AEC-624F-98AA-794B70D53C17}" dt="2023-05-26T23:22:47.871" v="2774" actId="9405"/>
          <ac:inkMkLst>
            <pc:docMk/>
            <pc:sldMk cId="3142007679" sldId="258"/>
            <ac:inkMk id="90" creationId="{67897531-3A09-8E43-8F59-A1AF61717B3A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99" creationId="{C2AE1BC9-59E3-9545-8E0E-878BC98DA654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1" creationId="{C8E61EF6-E9F3-014A-A078-93C1573EB3DD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2" creationId="{0F758376-348B-B44C-B10F-5B78FC38141E}"/>
          </ac:inkMkLst>
        </pc:inkChg>
        <pc:inkChg chg="add del mod">
          <ac:chgData name="Konstantine H" userId="11d19a7c-9788-4373-a3b3-84253269272b" providerId="ADAL" clId="{71F8B655-2AEC-624F-98AA-794B70D53C17}" dt="2023-05-25T23:11:28.148" v="234"/>
          <ac:inkMkLst>
            <pc:docMk/>
            <pc:sldMk cId="3142007679" sldId="258"/>
            <ac:inkMk id="103" creationId="{DF436196-0247-B74C-B5D3-90CC2088293C}"/>
          </ac:inkMkLst>
        </pc:inkChg>
        <pc:inkChg chg="add del mod">
          <ac:chgData name="Konstantine H" userId="11d19a7c-9788-4373-a3b3-84253269272b" providerId="ADAL" clId="{71F8B655-2AEC-624F-98AA-794B70D53C17}" dt="2023-05-25T23:11:44.663" v="239" actId="478"/>
          <ac:inkMkLst>
            <pc:docMk/>
            <pc:sldMk cId="3142007679" sldId="258"/>
            <ac:inkMk id="110" creationId="{F0B5DFE3-ADC2-E748-ACA3-696D17B19AE5}"/>
          </ac:inkMkLst>
        </pc:inkChg>
        <pc:inkChg chg="add del mod">
          <ac:chgData name="Konstantine H" userId="11d19a7c-9788-4373-a3b3-84253269272b" providerId="ADAL" clId="{71F8B655-2AEC-624F-98AA-794B70D53C17}" dt="2023-05-25T23:11:54.887" v="242" actId="478"/>
          <ac:inkMkLst>
            <pc:docMk/>
            <pc:sldMk cId="3142007679" sldId="258"/>
            <ac:inkMk id="112" creationId="{1648FEEE-5C77-5044-8742-F9F4F321666F}"/>
          </ac:inkMkLst>
        </pc:inkChg>
        <pc:inkChg chg="add del mod">
          <ac:chgData name="Konstantine H" userId="11d19a7c-9788-4373-a3b3-84253269272b" providerId="ADAL" clId="{71F8B655-2AEC-624F-98AA-794B70D53C17}" dt="2023-05-25T23:11:50.970" v="240" actId="478"/>
          <ac:inkMkLst>
            <pc:docMk/>
            <pc:sldMk cId="3142007679" sldId="258"/>
            <ac:inkMk id="113" creationId="{A7D69C9D-37C9-B74C-8B75-5691F875928C}"/>
          </ac:inkMkLst>
        </pc:inkChg>
        <pc:inkChg chg="add del mod">
          <ac:chgData name="Konstantine H" userId="11d19a7c-9788-4373-a3b3-84253269272b" providerId="ADAL" clId="{71F8B655-2AEC-624F-98AA-794B70D53C17}" dt="2023-05-25T23:11:52.473" v="241" actId="478"/>
          <ac:inkMkLst>
            <pc:docMk/>
            <pc:sldMk cId="3142007679" sldId="258"/>
            <ac:inkMk id="114" creationId="{70224BAD-A96A-0242-8D7A-D87D7CBEF116}"/>
          </ac:inkMkLst>
        </pc:inkChg>
        <pc:inkChg chg="add del mod">
          <ac:chgData name="Konstantine H" userId="11d19a7c-9788-4373-a3b3-84253269272b" providerId="ADAL" clId="{71F8B655-2AEC-624F-98AA-794B70D53C17}" dt="2023-05-26T22:03:42.816" v="2580" actId="478"/>
          <ac:inkMkLst>
            <pc:docMk/>
            <pc:sldMk cId="3142007679" sldId="258"/>
            <ac:inkMk id="172" creationId="{056B4619-B8B1-5442-8DD6-5A0F1DFAF451}"/>
          </ac:inkMkLst>
        </pc:inkChg>
        <pc:inkChg chg="add del mod">
          <ac:chgData name="Konstantine H" userId="11d19a7c-9788-4373-a3b3-84253269272b" providerId="ADAL" clId="{71F8B655-2AEC-624F-98AA-794B70D53C17}" dt="2023-05-26T22:03:45.715" v="2581" actId="478"/>
          <ac:inkMkLst>
            <pc:docMk/>
            <pc:sldMk cId="3142007679" sldId="258"/>
            <ac:inkMk id="173" creationId="{53282AEA-573F-BE44-B110-5B60F25037EA}"/>
          </ac:inkMkLst>
        </pc:inkChg>
        <pc:inkChg chg="add del mod">
          <ac:chgData name="Konstantine H" userId="11d19a7c-9788-4373-a3b3-84253269272b" providerId="ADAL" clId="{71F8B655-2AEC-624F-98AA-794B70D53C17}" dt="2023-05-26T22:03:49.309" v="2582" actId="478"/>
          <ac:inkMkLst>
            <pc:docMk/>
            <pc:sldMk cId="3142007679" sldId="258"/>
            <ac:inkMk id="183" creationId="{428B6239-249B-7449-9E38-F46C78832188}"/>
          </ac:inkMkLst>
        </pc:inkChg>
        <pc:inkChg chg="add del mod">
          <ac:chgData name="Konstantine H" userId="11d19a7c-9788-4373-a3b3-84253269272b" providerId="ADAL" clId="{71F8B655-2AEC-624F-98AA-794B70D53C17}" dt="2023-05-26T22:03:00.983" v="2577" actId="478"/>
          <ac:inkMkLst>
            <pc:docMk/>
            <pc:sldMk cId="3142007679" sldId="258"/>
            <ac:inkMk id="184" creationId="{BED69DF8-281D-7049-B43B-48DD8922B7EB}"/>
          </ac:inkMkLst>
        </pc:inkChg>
        <pc:inkChg chg="add del mod">
          <ac:chgData name="Konstantine H" userId="11d19a7c-9788-4373-a3b3-84253269272b" providerId="ADAL" clId="{71F8B655-2AEC-624F-98AA-794B70D53C17}" dt="2023-05-26T22:02:32.470" v="2576" actId="478"/>
          <ac:inkMkLst>
            <pc:docMk/>
            <pc:sldMk cId="3142007679" sldId="258"/>
            <ac:inkMk id="185" creationId="{2A8DB9F5-BF50-F84D-9832-C36573339244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07" creationId="{865523EE-A5FC-9640-B7B2-8F1A68E1B139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10" creationId="{6ACF66AE-ABCA-634A-8444-498CD9EDD50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12" creationId="{D9D8881A-084A-C34E-B55D-5EEB4EE7CFFB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7" creationId="{E2AF13FF-82C1-214C-B738-86CAFCC0E43E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8" creationId="{A6CF3424-476E-2D48-86C2-5DC54E79E45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29" creationId="{6DDBCDBF-DAFF-1043-ABBC-117523737467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2" creationId="{896ED4A3-847E-6B41-ABFF-F7820736DB5B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3" creationId="{2C2E8CB1-DBC8-8D45-B0E4-C447871B9926}"/>
          </ac:inkMkLst>
        </pc:inkChg>
        <pc:inkChg chg="add del mod">
          <ac:chgData name="Konstantine H" userId="11d19a7c-9788-4373-a3b3-84253269272b" providerId="ADAL" clId="{71F8B655-2AEC-624F-98AA-794B70D53C17}" dt="2023-05-26T23:01:07.977" v="2647" actId="478"/>
          <ac:inkMkLst>
            <pc:docMk/>
            <pc:sldMk cId="3142007679" sldId="258"/>
            <ac:inkMk id="248" creationId="{0185926F-0E67-8546-AD5F-8973C4390509}"/>
          </ac:inkMkLst>
        </pc:inkChg>
        <pc:inkChg chg="add del mod">
          <ac:chgData name="Konstantine H" userId="11d19a7c-9788-4373-a3b3-84253269272b" providerId="ADAL" clId="{71F8B655-2AEC-624F-98AA-794B70D53C17}" dt="2023-05-26T22:19:17.036" v="2635" actId="478"/>
          <ac:inkMkLst>
            <pc:docMk/>
            <pc:sldMk cId="3142007679" sldId="258"/>
            <ac:inkMk id="261" creationId="{336F3606-0E94-D74B-B38E-E254F0625E03}"/>
          </ac:inkMkLst>
        </pc:inkChg>
        <pc:inkChg chg="add del mod">
          <ac:chgData name="Konstantine H" userId="11d19a7c-9788-4373-a3b3-84253269272b" providerId="ADAL" clId="{71F8B655-2AEC-624F-98AA-794B70D53C17}" dt="2023-05-26T23:03:09.403" v="2689" actId="478"/>
          <ac:inkMkLst>
            <pc:docMk/>
            <pc:sldMk cId="3142007679" sldId="258"/>
            <ac:inkMk id="262" creationId="{A56F035D-B678-B54B-90FA-80A95B3276C0}"/>
          </ac:inkMkLst>
        </pc:inkChg>
        <pc:inkChg chg="add del mod">
          <ac:chgData name="Konstantine H" userId="11d19a7c-9788-4373-a3b3-84253269272b" providerId="ADAL" clId="{71F8B655-2AEC-624F-98AA-794B70D53C17}" dt="2023-05-26T22:19:14.279" v="2634" actId="478"/>
          <ac:inkMkLst>
            <pc:docMk/>
            <pc:sldMk cId="3142007679" sldId="258"/>
            <ac:inkMk id="263" creationId="{1411C55B-C163-1D4E-BF34-A3A998B40252}"/>
          </ac:inkMkLst>
        </pc:inkChg>
        <pc:inkChg chg="add del mod">
          <ac:chgData name="Konstantine H" userId="11d19a7c-9788-4373-a3b3-84253269272b" providerId="ADAL" clId="{71F8B655-2AEC-624F-98AA-794B70D53C17}" dt="2023-05-26T22:19:58.411" v="2643" actId="478"/>
          <ac:inkMkLst>
            <pc:docMk/>
            <pc:sldMk cId="3142007679" sldId="258"/>
            <ac:inkMk id="276" creationId="{7294375A-53EC-4C42-B762-3BB086AE2CDF}"/>
          </ac:inkMkLst>
        </pc:inkChg>
        <pc:inkChg chg="add del mod">
          <ac:chgData name="Konstantine H" userId="11d19a7c-9788-4373-a3b3-84253269272b" providerId="ADAL" clId="{71F8B655-2AEC-624F-98AA-794B70D53C17}" dt="2023-05-26T23:08:33.188" v="2717" actId="478"/>
          <ac:inkMkLst>
            <pc:docMk/>
            <pc:sldMk cId="3142007679" sldId="258"/>
            <ac:inkMk id="277" creationId="{E23330CE-ECA6-984B-9604-736D472C1005}"/>
          </ac:inkMkLst>
        </pc:inkChg>
        <pc:inkChg chg="add del mod">
          <ac:chgData name="Konstantine H" userId="11d19a7c-9788-4373-a3b3-84253269272b" providerId="ADAL" clId="{71F8B655-2AEC-624F-98AA-794B70D53C17}" dt="2023-05-26T22:19:55.399" v="2642" actId="478"/>
          <ac:inkMkLst>
            <pc:docMk/>
            <pc:sldMk cId="3142007679" sldId="258"/>
            <ac:inkMk id="278" creationId="{A88B4893-B742-6B4A-AF50-701A21962BB2}"/>
          </ac:inkMkLst>
        </pc:inkChg>
        <pc:inkChg chg="add del mod">
          <ac:chgData name="Konstantine H" userId="11d19a7c-9788-4373-a3b3-84253269272b" providerId="ADAL" clId="{71F8B655-2AEC-624F-98AA-794B70D53C17}" dt="2023-05-26T23:31:10.767" v="2801" actId="478"/>
          <ac:inkMkLst>
            <pc:docMk/>
            <pc:sldMk cId="3142007679" sldId="258"/>
            <ac:inkMk id="291" creationId="{A399D044-1381-934C-B6AD-8C1BA83FD326}"/>
          </ac:inkMkLst>
        </pc:inkChg>
        <pc:inkChg chg="add del mod">
          <ac:chgData name="Konstantine H" userId="11d19a7c-9788-4373-a3b3-84253269272b" providerId="ADAL" clId="{71F8B655-2AEC-624F-98AA-794B70D53C17}" dt="2023-05-26T23:20:42.812" v="2771" actId="478"/>
          <ac:inkMkLst>
            <pc:docMk/>
            <pc:sldMk cId="3142007679" sldId="258"/>
            <ac:inkMk id="292" creationId="{6477AC55-CE07-D740-B4DB-6657BBB18728}"/>
          </ac:inkMkLst>
        </pc:inkChg>
        <pc:inkChg chg="add del mod">
          <ac:chgData name="Konstantine H" userId="11d19a7c-9788-4373-a3b3-84253269272b" providerId="ADAL" clId="{71F8B655-2AEC-624F-98AA-794B70D53C17}" dt="2023-05-26T23:20:38.744" v="2770" actId="478"/>
          <ac:inkMkLst>
            <pc:docMk/>
            <pc:sldMk cId="3142007679" sldId="258"/>
            <ac:inkMk id="293" creationId="{1556E171-A930-EB40-AA14-DF652E3D19A8}"/>
          </ac:inkMkLst>
        </pc:inkChg>
        <pc:inkChg chg="add del mod">
          <ac:chgData name="Konstantine H" userId="11d19a7c-9788-4373-a3b3-84253269272b" providerId="ADAL" clId="{71F8B655-2AEC-624F-98AA-794B70D53C17}" dt="2023-05-26T23:40:36.841" v="2857" actId="9405"/>
          <ac:inkMkLst>
            <pc:docMk/>
            <pc:sldMk cId="3142007679" sldId="258"/>
            <ac:inkMk id="302" creationId="{2D0C5631-119C-294C-B330-5DCB2F9B069A}"/>
          </ac:inkMkLst>
        </pc:inkChg>
        <pc:inkChg chg="add del mod">
          <ac:chgData name="Konstantine H" userId="11d19a7c-9788-4373-a3b3-84253269272b" providerId="ADAL" clId="{71F8B655-2AEC-624F-98AA-794B70D53C17}" dt="2023-05-26T23:40:33.245" v="2856"/>
          <ac:inkMkLst>
            <pc:docMk/>
            <pc:sldMk cId="3142007679" sldId="258"/>
            <ac:inkMk id="303" creationId="{35E515A2-D6E0-A64E-A2D5-884CB1E9CFD0}"/>
          </ac:inkMkLst>
        </pc:inkChg>
        <pc:inkChg chg="add">
          <ac:chgData name="Konstantine H" userId="11d19a7c-9788-4373-a3b3-84253269272b" providerId="ADAL" clId="{71F8B655-2AEC-624F-98AA-794B70D53C17}" dt="2023-05-26T23:41:43.815" v="2858" actId="9405"/>
          <ac:inkMkLst>
            <pc:docMk/>
            <pc:sldMk cId="3142007679" sldId="258"/>
            <ac:inkMk id="305" creationId="{C8C68CE1-306C-B942-B59F-F421E98B0C01}"/>
          </ac:inkMkLst>
        </pc:inkChg>
        <pc:inkChg chg="add mod">
          <ac:chgData name="Konstantine H" userId="11d19a7c-9788-4373-a3b3-84253269272b" providerId="ADAL" clId="{71F8B655-2AEC-624F-98AA-794B70D53C17}" dt="2023-05-26T23:48:54.334" v="2988" actId="166"/>
          <ac:inkMkLst>
            <pc:docMk/>
            <pc:sldMk cId="3142007679" sldId="258"/>
            <ac:inkMk id="308" creationId="{6B219067-973A-CF4D-B0CF-E5B00EEA4048}"/>
          </ac:inkMkLst>
        </pc:inkChg>
        <pc:inkChg chg="add">
          <ac:chgData name="Konstantine H" userId="11d19a7c-9788-4373-a3b3-84253269272b" providerId="ADAL" clId="{71F8B655-2AEC-624F-98AA-794B70D53C17}" dt="2023-05-26T23:42:41.179" v="2864" actId="9405"/>
          <ac:inkMkLst>
            <pc:docMk/>
            <pc:sldMk cId="3142007679" sldId="258"/>
            <ac:inkMk id="309" creationId="{86A8C469-B47C-8A43-85E4-6712C3E46FCE}"/>
          </ac:inkMkLst>
        </pc:ink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6" creationId="{010137C2-0FAA-F0BF-3654-59349242903F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38" creationId="{0DF3F763-85A8-20D8-D9C5-07AB64EBF11F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54" creationId="{64E41398-2328-05F7-2BD9-D525499DED26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4" creationId="{C0A34E8A-7B2F-7442-8C23-BBD9F8A9EACC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5" creationId="{9814BF78-B4D3-BA49-92B1-2CF65D99F23D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7" creationId="{C6A80E2B-001B-4D4E-B2EA-40CFFAE3D23E}"/>
          </ac:cxnSpMkLst>
        </pc:cxnChg>
        <pc:cxnChg chg="add del mod">
          <ac:chgData name="Konstantine H" userId="11d19a7c-9788-4373-a3b3-84253269272b" providerId="ADAL" clId="{71F8B655-2AEC-624F-98AA-794B70D53C17}" dt="2023-05-25T23:11:28.148" v="234"/>
          <ac:cxnSpMkLst>
            <pc:docMk/>
            <pc:sldMk cId="3142007679" sldId="258"/>
            <ac:cxnSpMk id="98" creationId="{683438B7-721F-5C4F-A865-5BA73CF87E0E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5" creationId="{6F0E5EBA-05C7-664A-8573-5BF1BEEABC6E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6" creationId="{B366433A-19DB-9A4A-9298-9D03229B72E4}"/>
          </ac:cxnSpMkLst>
        </pc:cxnChg>
        <pc:cxnChg chg="add del mod">
          <ac:chgData name="Konstantine H" userId="11d19a7c-9788-4373-a3b3-84253269272b" providerId="ADAL" clId="{71F8B655-2AEC-624F-98AA-794B70D53C17}" dt="2023-05-25T23:11:41.257" v="237" actId="478"/>
          <ac:cxnSpMkLst>
            <pc:docMk/>
            <pc:sldMk cId="3142007679" sldId="258"/>
            <ac:cxnSpMk id="108" creationId="{EE8497FA-963A-EC48-9A9F-0C9C9F77DEC5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09" creationId="{23EE86A9-A409-3649-A19D-2CD77029A6F4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1" creationId="{552FFBBF-54F1-2440-91B2-DBEB988D5D00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3" creationId="{8F76054E-DF94-D04B-8BB4-87308F53E127}"/>
          </ac:cxnSpMkLst>
        </pc:cxnChg>
        <pc:cxnChg chg="add del mod">
          <ac:chgData name="Konstantine H" userId="11d19a7c-9788-4373-a3b3-84253269272b" providerId="ADAL" clId="{71F8B655-2AEC-624F-98AA-794B70D53C17}" dt="2023-05-25T23:13:22.993" v="258" actId="478"/>
          <ac:cxnSpMkLst>
            <pc:docMk/>
            <pc:sldMk cId="3142007679" sldId="258"/>
            <ac:cxnSpMk id="125" creationId="{26E1D20B-048B-434C-ADBE-9CAF388BD88A}"/>
          </ac:cxnSpMkLst>
        </pc:cxnChg>
        <pc:cxnChg chg="add 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27" creationId="{890F09FE-9B7D-CE43-9453-D3361723BC55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3" creationId="{0CF6810A-3087-6906-3B29-B3DFA95DDB8B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4" creationId="{88F94469-9965-081D-0E9C-10CE3A500421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6" creationId="{36E2D471-89FD-48C6-F109-B549644E4C92}"/>
          </ac:cxnSpMkLst>
        </pc:cxnChg>
        <pc:cxnChg chg="mod">
          <ac:chgData name="Konstantine H" userId="11d19a7c-9788-4373-a3b3-84253269272b" providerId="ADAL" clId="{71F8B655-2AEC-624F-98AA-794B70D53C17}" dt="2023-05-26T22:00:53.752" v="2563" actId="1076"/>
          <ac:cxnSpMkLst>
            <pc:docMk/>
            <pc:sldMk cId="3142007679" sldId="258"/>
            <ac:cxnSpMk id="159" creationId="{E190FA18-6483-8778-C65E-FEC2DEFE3FD1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65" creationId="{9A30820C-51FC-844F-B7B8-BD8244088016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66" creationId="{5F6B10EE-D2B7-5D4F-B365-913C869CF8A9}"/>
          </ac:cxnSpMkLst>
        </pc:cxnChg>
        <pc:cxnChg chg="add del mod">
          <ac:chgData name="Konstantine H" userId="11d19a7c-9788-4373-a3b3-84253269272b" providerId="ADAL" clId="{71F8B655-2AEC-624F-98AA-794B70D53C17}" dt="2023-05-26T22:06:01.386" v="2583" actId="478"/>
          <ac:cxnSpMkLst>
            <pc:docMk/>
            <pc:sldMk cId="3142007679" sldId="258"/>
            <ac:cxnSpMk id="179" creationId="{6B19AF7A-4001-7D40-87DF-4DD635D30E57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81" creationId="{B8593207-B254-3541-9BC3-52FEE605C6AD}"/>
          </ac:cxnSpMkLst>
        </pc:cxnChg>
        <pc:cxnChg chg="add mod">
          <ac:chgData name="Konstantine H" userId="11d19a7c-9788-4373-a3b3-84253269272b" providerId="ADAL" clId="{71F8B655-2AEC-624F-98AA-794B70D53C17}" dt="2023-05-26T22:01:55.934" v="2575" actId="1036"/>
          <ac:cxnSpMkLst>
            <pc:docMk/>
            <pc:sldMk cId="3142007679" sldId="258"/>
            <ac:cxnSpMk id="182" creationId="{D5780499-BAFE-E54B-AA95-4B949D2BDBD8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2" creationId="{8CC0C565-3B9D-E349-A698-D01A8B5D17CC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3" creationId="{146094DC-C5C3-6842-A9AB-1428C2B359F4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198" creationId="{AEAA80ED-6227-D248-9BF1-A19B298DC885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03" creationId="{03690836-D77B-8642-A5A8-66497437042E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14" creationId="{0FD30C21-262B-634A-B3A2-620AF82B6DC0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16" creationId="{B529ED8D-7B1D-A648-9463-7644BA15AF02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22" creationId="{066C5F40-D63A-C446-97F4-906B27716E36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23" creationId="{0D89A32C-DFC8-D64A-993A-C110B472570C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1" creationId="{AE345C72-E296-4841-908E-EF72ACC1251A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2" creationId="{8ADBAF3E-026E-A44B-8196-7E61CB57C436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7" creationId="{B0B2A855-DE4D-0342-BBD4-F3F2A7F8C437}"/>
          </ac:cxnSpMkLst>
        </pc:cxnChg>
        <pc:cxnChg chg="add del mod">
          <ac:chgData name="Konstantine H" userId="11d19a7c-9788-4373-a3b3-84253269272b" providerId="ADAL" clId="{71F8B655-2AEC-624F-98AA-794B70D53C17}" dt="2023-05-26T23:01:07.977" v="2647" actId="478"/>
          <ac:cxnSpMkLst>
            <pc:docMk/>
            <pc:sldMk cId="3142007679" sldId="258"/>
            <ac:cxnSpMk id="238" creationId="{5B6174A7-6E8E-F346-B90F-3CECE0667D22}"/>
          </ac:cxnSpMkLst>
        </pc:cxnChg>
        <pc:cxnChg chg="add del mod">
          <ac:chgData name="Konstantine H" userId="11d19a7c-9788-4373-a3b3-84253269272b" providerId="ADAL" clId="{71F8B655-2AEC-624F-98AA-794B70D53C17}" dt="2023-05-26T22:19:11.480" v="2633" actId="478"/>
          <ac:cxnSpMkLst>
            <pc:docMk/>
            <pc:sldMk cId="3142007679" sldId="258"/>
            <ac:cxnSpMk id="250" creationId="{E2644E9E-D60D-F548-8936-86CEAA7D8B24}"/>
          </ac:cxnSpMkLst>
        </pc:cxnChg>
        <pc:cxnChg chg="add del mod">
          <ac:chgData name="Konstantine H" userId="11d19a7c-9788-4373-a3b3-84253269272b" providerId="ADAL" clId="{71F8B655-2AEC-624F-98AA-794B70D53C17}" dt="2023-05-26T22:19:21.427" v="2636" actId="478"/>
          <ac:cxnSpMkLst>
            <pc:docMk/>
            <pc:sldMk cId="3142007679" sldId="258"/>
            <ac:cxnSpMk id="251" creationId="{F6AB56B7-08C8-DF4D-BE84-72828FC48821}"/>
          </ac:cxnSpMkLst>
        </pc:cxnChg>
        <pc:cxnChg chg="add mod">
          <ac:chgData name="Konstantine H" userId="11d19a7c-9788-4373-a3b3-84253269272b" providerId="ADAL" clId="{71F8B655-2AEC-624F-98AA-794B70D53C17}" dt="2023-05-26T23:01:35.485" v="2679" actId="1036"/>
          <ac:cxnSpMkLst>
            <pc:docMk/>
            <pc:sldMk cId="3142007679" sldId="258"/>
            <ac:cxnSpMk id="256" creationId="{1034661F-8DF4-DA47-9A63-3DFCEB33DDDB}"/>
          </ac:cxnSpMkLst>
        </pc:cxnChg>
        <pc:cxnChg chg="add mod">
          <ac:chgData name="Konstantine H" userId="11d19a7c-9788-4373-a3b3-84253269272b" providerId="ADAL" clId="{71F8B655-2AEC-624F-98AA-794B70D53C17}" dt="2023-05-26T23:01:35.485" v="2679" actId="1036"/>
          <ac:cxnSpMkLst>
            <pc:docMk/>
            <pc:sldMk cId="3142007679" sldId="258"/>
            <ac:cxnSpMk id="257" creationId="{E418E3FE-D559-1F4A-9C9A-D960F1C85D11}"/>
          </ac:cxnSpMkLst>
        </pc:cxnChg>
        <pc:cxnChg chg="add del mod">
          <ac:chgData name="Konstantine H" userId="11d19a7c-9788-4373-a3b3-84253269272b" providerId="ADAL" clId="{71F8B655-2AEC-624F-98AA-794B70D53C17}" dt="2023-05-26T22:19:34.063" v="2637" actId="478"/>
          <ac:cxnSpMkLst>
            <pc:docMk/>
            <pc:sldMk cId="3142007679" sldId="258"/>
            <ac:cxnSpMk id="265" creationId="{2FB8084E-556D-4147-8277-A526CF18BA36}"/>
          </ac:cxnSpMkLst>
        </pc:cxnChg>
        <pc:cxnChg chg="add del mod">
          <ac:chgData name="Konstantine H" userId="11d19a7c-9788-4373-a3b3-84253269272b" providerId="ADAL" clId="{71F8B655-2AEC-624F-98AA-794B70D53C17}" dt="2023-05-26T22:19:36.889" v="2638" actId="478"/>
          <ac:cxnSpMkLst>
            <pc:docMk/>
            <pc:sldMk cId="3142007679" sldId="258"/>
            <ac:cxnSpMk id="266" creationId="{2CDF2016-02A8-4F4C-8E2D-7D8243B39435}"/>
          </ac:cxnSpMkLst>
        </pc:cxnChg>
        <pc:cxnChg chg="add del mod">
          <ac:chgData name="Konstantine H" userId="11d19a7c-9788-4373-a3b3-84253269272b" providerId="ADAL" clId="{71F8B655-2AEC-624F-98AA-794B70D53C17}" dt="2023-05-26T23:16:23.021" v="2740" actId="478"/>
          <ac:cxnSpMkLst>
            <pc:docMk/>
            <pc:sldMk cId="3142007679" sldId="258"/>
            <ac:cxnSpMk id="271" creationId="{847696C3-30C6-BC43-913D-C09F81030D02}"/>
          </ac:cxnSpMkLst>
        </pc:cxnChg>
        <pc:cxnChg chg="add del mod">
          <ac:chgData name="Konstantine H" userId="11d19a7c-9788-4373-a3b3-84253269272b" providerId="ADAL" clId="{71F8B655-2AEC-624F-98AA-794B70D53C17}" dt="2023-05-26T23:08:30.373" v="2716" actId="478"/>
          <ac:cxnSpMkLst>
            <pc:docMk/>
            <pc:sldMk cId="3142007679" sldId="258"/>
            <ac:cxnSpMk id="272" creationId="{AE0C3B4D-8FF6-344C-863B-56DAE9C49B51}"/>
          </ac:cxnSpMkLst>
        </pc:cxnChg>
        <pc:cxnChg chg="add del mod">
          <ac:chgData name="Konstantine H" userId="11d19a7c-9788-4373-a3b3-84253269272b" providerId="ADAL" clId="{71F8B655-2AEC-624F-98AA-794B70D53C17}" dt="2023-05-26T23:35:11.676" v="2835" actId="478"/>
          <ac:cxnSpMkLst>
            <pc:docMk/>
            <pc:sldMk cId="3142007679" sldId="258"/>
            <ac:cxnSpMk id="280" creationId="{6F9666B2-52F2-8E4B-B53C-210B2E61A560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281" creationId="{885E6E38-D585-7E44-8025-2A410738B1D7}"/>
          </ac:cxnSpMkLst>
        </pc:cxnChg>
        <pc:cxnChg chg="add mod">
          <ac:chgData name="Konstantine H" userId="11d19a7c-9788-4373-a3b3-84253269272b" providerId="ADAL" clId="{71F8B655-2AEC-624F-98AA-794B70D53C17}" dt="2023-05-26T23:48:54.334" v="2988" actId="166"/>
          <ac:cxnSpMkLst>
            <pc:docMk/>
            <pc:sldMk cId="3142007679" sldId="258"/>
            <ac:cxnSpMk id="286" creationId="{3CE35CE8-D539-B54A-A2B4-04ABE2D5524E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287" creationId="{F1449124-4900-A34D-9859-B20F10167149}"/>
          </ac:cxnSpMkLst>
        </pc:cxnChg>
        <pc:cxnChg chg="add del mod">
          <ac:chgData name="Konstantine H" userId="11d19a7c-9788-4373-a3b3-84253269272b" providerId="ADAL" clId="{71F8B655-2AEC-624F-98AA-794B70D53C17}" dt="2023-05-26T23:39:58.058" v="2848" actId="478"/>
          <ac:cxnSpMkLst>
            <pc:docMk/>
            <pc:sldMk cId="3142007679" sldId="258"/>
            <ac:cxnSpMk id="299" creationId="{61CFCA4D-2C27-0F45-BB2D-D7BE555ABD51}"/>
          </ac:cxnSpMkLst>
        </pc:cxnChg>
        <pc:cxnChg chg="add mod">
          <ac:chgData name="Konstantine H" userId="11d19a7c-9788-4373-a3b3-84253269272b" providerId="ADAL" clId="{71F8B655-2AEC-624F-98AA-794B70D53C17}" dt="2023-05-26T23:48:28.093" v="2984" actId="166"/>
          <ac:cxnSpMkLst>
            <pc:docMk/>
            <pc:sldMk cId="3142007679" sldId="258"/>
            <ac:cxnSpMk id="300" creationId="{D6B71933-9C67-5040-82CC-39FCDCE0C7C8}"/>
          </ac:cxnSpMkLst>
        </pc:cxnChg>
        <pc:cxnChg chg="add mod">
          <ac:chgData name="Konstantine H" userId="11d19a7c-9788-4373-a3b3-84253269272b" providerId="ADAL" clId="{71F8B655-2AEC-624F-98AA-794B70D53C17}" dt="2023-05-26T23:48:54.334" v="2988" actId="166"/>
          <ac:cxnSpMkLst>
            <pc:docMk/>
            <pc:sldMk cId="3142007679" sldId="258"/>
            <ac:cxnSpMk id="311" creationId="{D8F725C4-D582-114B-B312-172019537351}"/>
          </ac:cxnSpMkLst>
        </pc:cxnChg>
      </pc:sldChg>
      <pc:sldChg chg="addSp delSp modSp mod">
        <pc:chgData name="Konstantine H" userId="11d19a7c-9788-4373-a3b3-84253269272b" providerId="ADAL" clId="{71F8B655-2AEC-624F-98AA-794B70D53C17}" dt="2023-05-26T18:12:49.453" v="904" actId="20577"/>
        <pc:sldMkLst>
          <pc:docMk/>
          <pc:sldMk cId="3369689955" sldId="259"/>
        </pc:sldMkLst>
        <pc:spChg chg="del">
          <ac:chgData name="Konstantine H" userId="11d19a7c-9788-4373-a3b3-84253269272b" providerId="ADAL" clId="{71F8B655-2AEC-624F-98AA-794B70D53C17}" dt="2023-05-25T23:09:20.504" v="207" actId="478"/>
          <ac:spMkLst>
            <pc:docMk/>
            <pc:sldMk cId="3369689955" sldId="259"/>
            <ac:spMk id="2" creationId="{17568C54-615E-4448-80AE-3030D604268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4" creationId="{7E9A9D15-F547-C847-BCE1-33014F313DC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8" creationId="{612E50C6-D715-9144-BA82-5E1852A2FD62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1" creationId="{59CB3DEB-29B7-3340-9F30-6DFE8007FF5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3" creationId="{11D49A65-1E1B-5548-ABC5-664A93B04A0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4" creationId="{0E3333A1-96CA-A449-B9F3-4A86484B0D6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9" creationId="{D2569D0E-8C2B-B643-98D2-EACD40FC1DF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31" creationId="{124765AE-4344-144E-9E09-A72A29C1DFD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38" creationId="{A48EFD28-B9AF-0841-A2F1-DBC36227D374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60" creationId="{6F31E09A-5A57-734A-8C32-82C9962C0E7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76" creationId="{AF537A05-1673-6546-8E00-B59950F19A5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84" creationId="{579DF0B8-36CB-AA41-9094-E7A2B07D7BCC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85" creationId="{2B9A3DCD-6CDB-234B-ADC6-47CD84A5FD9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89" creationId="{82E4C519-B8C6-0940-9B3D-557E2BE40580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3" creationId="{4DC7651C-E264-354C-9083-5BB89D07A49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7" creationId="{84498B3F-0C66-5041-91EB-79349B918309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98" creationId="{BEE67786-820A-D843-87FF-B7498C20DEB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1" creationId="{08FA3AB0-2299-4E45-85AC-89C15111E2BB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4" creationId="{7C26DC44-D426-D04F-B203-2B1496E791F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5" creationId="{EC861E82-ECA4-5745-B980-A7C0C08D8FB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6" creationId="{8477D61D-648E-C54F-AE29-B3387DDB3CB6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7" creationId="{00FE1129-C71B-954E-9222-9D9843BF8373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8" creationId="{9661D1C4-C334-EB4E-AC2D-21222CE8BAD2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09" creationId="{F973DA03-F64F-6D44-941F-D36A06BE8C9D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0" creationId="{0A814219-DE97-3445-BD6E-90845DAF4B51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1" creationId="{17646383-E57B-5B47-9FEB-DF125BD11918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2" creationId="{C75586B7-AB6D-4A4D-A8B7-EDED631F93AA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3" creationId="{BCA9DA44-01F2-4543-8373-AD7E30594C1B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4" creationId="{1003FCDA-4AAF-CC46-8DA2-D0CAD70B857D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5" creationId="{86DDCD8F-4B12-CF4C-A3E1-428766363529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6" creationId="{00E50CFF-F5DB-1148-ADB5-BAD70D615985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17" creationId="{966CAAF0-F6A9-6E49-863C-6E7848CC59B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0" creationId="{89FA4DAA-AFDB-394D-89E7-9F29A401033C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1" creationId="{E67D973D-CA8D-1741-BC78-A0DB3C0D26B0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7" creationId="{57FB936C-2C93-DE41-BDFD-FBC43D9419C7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29" creationId="{BE63F25B-AA5D-4249-A456-83E9E7EE1505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0" creationId="{70474B3B-32B4-9342-8958-E9337BC189F4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1" creationId="{9CC8E1D8-6E97-224F-B852-EBB260131223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152" creationId="{400F7D80-88AA-7A49-AD89-1C08B8A6782F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53" creationId="{0EB75F97-CE49-F944-B035-27284F6A3770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3" creationId="{211BF8EA-1269-5E43-B1CF-C5263F93225F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4" creationId="{DD332E13-D76D-564D-A898-873A62B76646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5" creationId="{B4AFAA60-84E6-204E-AF30-9B0920EC61B7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6" creationId="{83E328F4-531C-C347-9755-01225CA3F893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7" creationId="{F9ECEA28-828E-D042-84E7-0D9F89F0E2EE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8" creationId="{A2BD776F-2335-8A4A-8352-879E285B246C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69" creationId="{A55F42F9-E1AE-0547-9F99-D8E6CA688207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170" creationId="{BD29F76F-1A2E-414A-AC81-9C9933356D1F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04" creationId="{FC1164F3-2F02-4C48-96BA-FDCE1A889A14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5" creationId="{D2766AF3-9E0E-CC40-8F13-D77D762A076A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6" creationId="{91397A0F-7C78-0D47-AFA8-A0E89C63BC33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8" creationId="{76D9C93D-65B9-4946-BB5C-E2550FA14676}"/>
          </ac:spMkLst>
        </pc:spChg>
        <pc:spChg chg="mod topLvl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29" creationId="{F26A6DD2-1CC7-9349-B2AF-EC278ABDCCCD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30" creationId="{6E54337A-9A1F-1E43-B23C-7BA431F29806}"/>
          </ac:spMkLst>
        </pc:spChg>
        <pc:spChg chg="mod">
          <ac:chgData name="Konstantine H" userId="11d19a7c-9788-4373-a3b3-84253269272b" providerId="ADAL" clId="{71F8B655-2AEC-624F-98AA-794B70D53C17}" dt="2023-05-25T23:10:33.063" v="226" actId="20577"/>
          <ac:spMkLst>
            <pc:docMk/>
            <pc:sldMk cId="3369689955" sldId="259"/>
            <ac:spMk id="243" creationId="{A9F5AB5E-1788-424E-9B22-BF84EE43CE43}"/>
          </ac:spMkLst>
        </pc:spChg>
        <pc:spChg chg="mod">
          <ac:chgData name="Konstantine H" userId="11d19a7c-9788-4373-a3b3-84253269272b" providerId="ADAL" clId="{71F8B655-2AEC-624F-98AA-794B70D53C17}" dt="2023-05-25T23:09:26.367" v="208" actId="1076"/>
          <ac:spMkLst>
            <pc:docMk/>
            <pc:sldMk cId="3369689955" sldId="259"/>
            <ac:spMk id="244" creationId="{68180BFB-AF1F-8041-B8FE-0E073746C4DE}"/>
          </ac:spMkLst>
        </pc:spChg>
        <pc:spChg chg="del">
          <ac:chgData name="Konstantine H" userId="11d19a7c-9788-4373-a3b3-84253269272b" providerId="ADAL" clId="{71F8B655-2AEC-624F-98AA-794B70D53C17}" dt="2023-05-25T23:09:14.465" v="206" actId="478"/>
          <ac:spMkLst>
            <pc:docMk/>
            <pc:sldMk cId="3369689955" sldId="259"/>
            <ac:spMk id="246" creationId="{59D4B0F4-48C1-0B4B-831A-2E1204859D92}"/>
          </ac:spMkLst>
        </pc:spChg>
        <pc:spChg chg="mod">
          <ac:chgData name="Konstantine H" userId="11d19a7c-9788-4373-a3b3-84253269272b" providerId="ADAL" clId="{71F8B655-2AEC-624F-98AA-794B70D53C17}" dt="2023-05-26T18:12:49.453" v="904" actId="20577"/>
          <ac:spMkLst>
            <pc:docMk/>
            <pc:sldMk cId="3369689955" sldId="259"/>
            <ac:spMk id="248" creationId="{A7E38576-6DD9-DF7F-645D-992A18F7CD55}"/>
          </ac:spMkLst>
        </pc:spChg>
        <pc:spChg chg="mod">
          <ac:chgData name="Konstantine H" userId="11d19a7c-9788-4373-a3b3-84253269272b" providerId="ADAL" clId="{71F8B655-2AEC-624F-98AA-794B70D53C17}" dt="2023-05-26T18:12:46.046" v="903" actId="20577"/>
          <ac:spMkLst>
            <pc:docMk/>
            <pc:sldMk cId="3369689955" sldId="259"/>
            <ac:spMk id="249" creationId="{BA8BFB2D-0D2B-B03B-4C36-8DB9B6838D90}"/>
          </ac:spMkLst>
        </pc:spChg>
        <pc:spChg chg="mod">
          <ac:chgData name="Konstantine H" userId="11d19a7c-9788-4373-a3b3-84253269272b" providerId="ADAL" clId="{71F8B655-2AEC-624F-98AA-794B70D53C17}" dt="2023-05-26T18:12:42.357" v="902" actId="1037"/>
          <ac:spMkLst>
            <pc:docMk/>
            <pc:sldMk cId="3369689955" sldId="259"/>
            <ac:spMk id="250" creationId="{D07263EF-8860-29DB-0F6D-BD81C6506BD3}"/>
          </ac:spMkLst>
        </pc:spChg>
        <pc:spChg chg="mod">
          <ac:chgData name="Konstantine H" userId="11d19a7c-9788-4373-a3b3-84253269272b" providerId="ADAL" clId="{71F8B655-2AEC-624F-98AA-794B70D53C17}" dt="2023-05-26T18:12:36.430" v="895" actId="20577"/>
          <ac:spMkLst>
            <pc:docMk/>
            <pc:sldMk cId="3369689955" sldId="259"/>
            <ac:spMk id="251" creationId="{173DC669-580B-08CA-E4FE-00A88B1BFC8A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63" creationId="{242E7C6C-C269-8A4D-83A5-1B8F6A73D209}"/>
          </ac:spMkLst>
        </pc:spChg>
        <pc:spChg chg="add del mod">
          <ac:chgData name="Konstantine H" userId="11d19a7c-9788-4373-a3b3-84253269272b" providerId="ADAL" clId="{71F8B655-2AEC-624F-98AA-794B70D53C17}" dt="2023-05-26T17:38:32.321" v="635" actId="478"/>
          <ac:spMkLst>
            <pc:docMk/>
            <pc:sldMk cId="3369689955" sldId="259"/>
            <ac:spMk id="264" creationId="{CA582E67-9DF3-9E47-974F-1CA69457FEF9}"/>
          </ac:spMkLst>
        </pc:spChg>
        <pc:spChg chg="add del mod">
          <ac:chgData name="Konstantine H" userId="11d19a7c-9788-4373-a3b3-84253269272b" providerId="ADAL" clId="{71F8B655-2AEC-624F-98AA-794B70D53C17}" dt="2023-05-26T17:37:29.912" v="599"/>
          <ac:spMkLst>
            <pc:docMk/>
            <pc:sldMk cId="3369689955" sldId="259"/>
            <ac:spMk id="267" creationId="{EC0681D6-7544-3D4C-808F-F516EDA39A0C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68" creationId="{943C9629-39F6-404F-9D25-0E4BBB70D87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0" creationId="{3FC2A48D-960B-0649-9EBA-625E25A8BB7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1" creationId="{22AED8E3-66DA-CF46-8F23-CEF6D92D465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2" creationId="{F3B50B45-C99A-E341-B277-AB7D35B6CB9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3" creationId="{EAD6551A-08F7-A546-ACC5-6607E0FA1C3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4" creationId="{A1B4C5CD-81BA-7F4B-B262-B399A1C24A73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5" creationId="{41E0E5EE-C048-EC42-902F-7D44BB59ECE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6" creationId="{28F852B2-3FB1-4247-98BF-9D53710D132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7" creationId="{C8F029C0-19CB-6C4C-BF28-BE0FFB77E152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8" creationId="{BE0C555A-9751-0344-96E8-A0AD5C45AB74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79" creationId="{074CDA34-04D1-B34B-9787-C281F4EAED70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0" creationId="{E7DE89EC-4A93-CC43-BC70-571207915D98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1" creationId="{3EB2DA81-A6D3-FD43-A447-6A187E1DB14B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2" creationId="{03DD0B28-D945-054E-9595-09153AF1C016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5" creationId="{32153C03-53E3-D342-B69E-DA8CCB2AEE7B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6" creationId="{3ADC8B7B-6A42-7B4D-A0EC-B51667F55308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7" creationId="{72386FB5-DDB5-D944-9988-560D2BB8196E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88" creationId="{F805FA40-4B88-0B4D-ACD1-44922C085E4D}"/>
          </ac:spMkLst>
        </pc:spChg>
        <pc:spChg chg="add mod">
          <ac:chgData name="Konstantine H" userId="11d19a7c-9788-4373-a3b3-84253269272b" providerId="ADAL" clId="{71F8B655-2AEC-624F-98AA-794B70D53C17}" dt="2023-05-26T18:09:17.450" v="851" actId="1035"/>
          <ac:spMkLst>
            <pc:docMk/>
            <pc:sldMk cId="3369689955" sldId="259"/>
            <ac:spMk id="289" creationId="{609A5817-65E8-FC45-9467-6DD52BA0A919}"/>
          </ac:spMkLst>
        </pc:spChg>
        <pc:spChg chg="add mod">
          <ac:chgData name="Konstantine H" userId="11d19a7c-9788-4373-a3b3-84253269272b" providerId="ADAL" clId="{71F8B655-2AEC-624F-98AA-794B70D53C17}" dt="2023-05-26T18:09:04.068" v="838" actId="1076"/>
          <ac:spMkLst>
            <pc:docMk/>
            <pc:sldMk cId="3369689955" sldId="259"/>
            <ac:spMk id="290" creationId="{C6B6D603-2EEC-AF4B-86CB-4302C3F78021}"/>
          </ac:spMkLst>
        </pc:spChg>
        <pc:spChg chg="add del mod">
          <ac:chgData name="Konstantine H" userId="11d19a7c-9788-4373-a3b3-84253269272b" providerId="ADAL" clId="{71F8B655-2AEC-624F-98AA-794B70D53C17}" dt="2023-05-26T18:10:04.746" v="856" actId="478"/>
          <ac:spMkLst>
            <pc:docMk/>
            <pc:sldMk cId="3369689955" sldId="259"/>
            <ac:spMk id="292" creationId="{A8F2075C-6EB4-DD49-8F2C-53B1D5D77C58}"/>
          </ac:spMkLst>
        </pc:spChg>
        <pc:spChg chg="add mod">
          <ac:chgData name="Konstantine H" userId="11d19a7c-9788-4373-a3b3-84253269272b" providerId="ADAL" clId="{71F8B655-2AEC-624F-98AA-794B70D53C17}" dt="2023-05-26T18:12:13.715" v="879" actId="20577"/>
          <ac:spMkLst>
            <pc:docMk/>
            <pc:sldMk cId="3369689955" sldId="259"/>
            <ac:spMk id="295" creationId="{DD2AA98D-3A8D-644F-8A52-040CEE370579}"/>
          </ac:spMkLst>
        </pc:spChg>
        <pc:spChg chg="add mod">
          <ac:chgData name="Konstantine H" userId="11d19a7c-9788-4373-a3b3-84253269272b" providerId="ADAL" clId="{71F8B655-2AEC-624F-98AA-794B70D53C17}" dt="2023-05-26T18:12:25.427" v="893" actId="1036"/>
          <ac:spMkLst>
            <pc:docMk/>
            <pc:sldMk cId="3369689955" sldId="259"/>
            <ac:spMk id="296" creationId="{A95571FD-F9C1-F047-A6B7-E35E68D121AD}"/>
          </ac:spMkLst>
        </pc:spChg>
        <pc:spChg chg="add mod">
          <ac:chgData name="Konstantine H" userId="11d19a7c-9788-4373-a3b3-84253269272b" providerId="ADAL" clId="{71F8B655-2AEC-624F-98AA-794B70D53C17}" dt="2023-05-26T18:12:31.074" v="894" actId="1076"/>
          <ac:spMkLst>
            <pc:docMk/>
            <pc:sldMk cId="3369689955" sldId="259"/>
            <ac:spMk id="297" creationId="{0D4A04A0-B11E-FB45-8CCB-E3BB314B433D}"/>
          </ac:spMkLst>
        </pc:spChg>
        <pc:spChg chg="add mod">
          <ac:chgData name="Konstantine H" userId="11d19a7c-9788-4373-a3b3-84253269272b" providerId="ADAL" clId="{71F8B655-2AEC-624F-98AA-794B70D53C17}" dt="2023-05-26T18:10:01.295" v="855" actId="1582"/>
          <ac:spMkLst>
            <pc:docMk/>
            <pc:sldMk cId="3369689955" sldId="259"/>
            <ac:spMk id="298" creationId="{E5158287-1E95-9646-8D06-CC0940C8D357}"/>
          </ac:spMkLst>
        </pc:spChg>
        <pc:grpChg chg="del">
          <ac:chgData name="Konstantine H" userId="11d19a7c-9788-4373-a3b3-84253269272b" providerId="ADAL" clId="{71F8B655-2AEC-624F-98AA-794B70D53C17}" dt="2023-05-25T23:09:14.465" v="206" actId="478"/>
          <ac:grpSpMkLst>
            <pc:docMk/>
            <pc:sldMk cId="3369689955" sldId="259"/>
            <ac:grpSpMk id="35" creationId="{F4F64FAC-0646-B34F-8B31-F95D79A93357}"/>
          </ac:grpSpMkLst>
        </pc:grpChg>
        <pc:grpChg chg="del">
          <ac:chgData name="Konstantine H" userId="11d19a7c-9788-4373-a3b3-84253269272b" providerId="ADAL" clId="{71F8B655-2AEC-624F-98AA-794B70D53C17}" dt="2023-05-25T23:09:14.465" v="206" actId="478"/>
          <ac:grpSpMkLst>
            <pc:docMk/>
            <pc:sldMk cId="3369689955" sldId="259"/>
            <ac:grpSpMk id="50" creationId="{6E173CAC-9D84-3B40-83D9-2C7B3ED2734F}"/>
          </ac:grpSpMkLst>
        </pc:grpChg>
        <pc:grpChg chg="add del mod">
          <ac:chgData name="Konstantine H" userId="11d19a7c-9788-4373-a3b3-84253269272b" providerId="ADAL" clId="{71F8B655-2AEC-624F-98AA-794B70D53C17}" dt="2023-05-26T17:47:38.348" v="774" actId="165"/>
          <ac:grpSpMkLst>
            <pc:docMk/>
            <pc:sldMk cId="3369689955" sldId="259"/>
            <ac:grpSpMk id="223" creationId="{68BFB6EC-C605-2C47-BCCC-B92249D214E3}"/>
          </ac:grpSpMkLst>
        </pc:grpChg>
        <pc:grpChg chg="mod">
          <ac:chgData name="Konstantine H" userId="11d19a7c-9788-4373-a3b3-84253269272b" providerId="ADAL" clId="{71F8B655-2AEC-624F-98AA-794B70D53C17}" dt="2023-05-26T18:10:44.081" v="866"/>
          <ac:grpSpMkLst>
            <pc:docMk/>
            <pc:sldMk cId="3369689955" sldId="259"/>
            <ac:grpSpMk id="302" creationId="{DA02808E-7772-5E4D-9190-2E3CCD5C2F74}"/>
          </ac:grpSpMkLst>
        </pc:grpChg>
        <pc:inkChg chg="add">
          <ac:chgData name="Konstantine H" userId="11d19a7c-9788-4373-a3b3-84253269272b" providerId="ADAL" clId="{71F8B655-2AEC-624F-98AA-794B70D53C17}" dt="2023-05-26T17:30:17.285" v="366" actId="9405"/>
          <ac:inkMkLst>
            <pc:docMk/>
            <pc:sldMk cId="3369689955" sldId="259"/>
            <ac:inkMk id="5" creationId="{24FA7245-FCD3-9346-A104-5AED2E5BDD2A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4" creationId="{17B72970-220F-4746-B781-24D17D136529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9" creationId="{59072156-231B-EF4E-8D43-98D487666CAD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20" creationId="{F47D0920-7982-EE4A-9865-3D57BFEF5791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22" creationId="{9055CE8B-C937-954C-8922-14C1F3956F63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0" creationId="{D3878D19-F545-454C-95A3-453A00BBC69C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2" creationId="{9B4FD507-59EA-BB42-B07B-E750330B7A8B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6" creationId="{DEAE8020-9302-344F-9A6C-FA4479EE8EC4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37" creationId="{9E171548-A260-F44E-9819-B076266C8DE1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48" creationId="{90231247-837A-6246-AE38-FEE8D658D3EB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86" creationId="{2A93F14F-22D7-9C41-8A9F-495C0430B65D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87" creationId="{697B188B-73BC-B940-A034-C9F2EE162D7E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1" creationId="{5DD67212-E891-0547-8986-FE958F79448B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2" creationId="{08821CE0-B977-4B49-A1A1-F26553034805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94" creationId="{1E75AFDC-BB18-5D48-A413-B8893AACA796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00" creationId="{A0B8409F-615E-CF47-BE56-2DA8AC9706E8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02" creationId="{1FAEBFEE-F670-D745-8182-CD9CBCE0B6D3}"/>
          </ac:inkMkLst>
        </pc:inkChg>
        <pc:inkChg chg="del">
          <ac:chgData name="Konstantine H" userId="11d19a7c-9788-4373-a3b3-84253269272b" providerId="ADAL" clId="{71F8B655-2AEC-624F-98AA-794B70D53C17}" dt="2023-05-25T23:09:14.465" v="206" actId="478"/>
          <ac:inkMkLst>
            <pc:docMk/>
            <pc:sldMk cId="3369689955" sldId="259"/>
            <ac:inkMk id="103" creationId="{1112336F-68D3-0749-92F7-DFA113C172DC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32" creationId="{93118B01-64F5-274D-A448-6A288764DB50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33" creationId="{83D3D8AC-FE15-A240-A28F-D7298A1A642F}"/>
          </ac:inkMkLst>
        </pc:inkChg>
        <pc:inkChg chg="add del">
          <ac:chgData name="Konstantine H" userId="11d19a7c-9788-4373-a3b3-84253269272b" providerId="ADAL" clId="{71F8B655-2AEC-624F-98AA-794B70D53C17}" dt="2023-05-26T17:45:34.273" v="754"/>
          <ac:inkMkLst>
            <pc:docMk/>
            <pc:sldMk cId="3369689955" sldId="259"/>
            <ac:inkMk id="147" creationId="{7F37D62B-0D3B-C043-B72A-B5F65BC69057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49" creationId="{58F1C5AC-26F5-1042-B5F2-EEAC6D212B00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62" creationId="{4C03F8AA-387A-334B-A6D8-995C0E61D522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178" creationId="{60F0DAD9-64E1-D349-9468-8E4BC9E4F6EC}"/>
          </ac:inkMkLst>
        </pc:inkChg>
        <pc:inkChg chg="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22" creationId="{ED1AECF3-3F4D-B9CF-5391-81B6A0905F21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35" creationId="{3D7E2ED4-B1FF-384D-BB92-21A03610899C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56" creationId="{6EA01F73-9349-5D4B-954C-CC41B7518F09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59" creationId="{7C21CE1B-C9AE-514A-BC35-3FC907387C46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62" creationId="{FEF72DA0-BEFE-A244-8896-728C5DBF7A44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83" creationId="{7A42F877-A433-5442-B68D-12670279F623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84" creationId="{E1CD94DE-2AD6-0C4D-B637-9960114A1AE0}"/>
          </ac:inkMkLst>
        </pc:inkChg>
        <pc:inkChg chg="add mod">
          <ac:chgData name="Konstantine H" userId="11d19a7c-9788-4373-a3b3-84253269272b" providerId="ADAL" clId="{71F8B655-2AEC-624F-98AA-794B70D53C17}" dt="2023-05-26T18:10:13.427" v="859" actId="1036"/>
          <ac:inkMkLst>
            <pc:docMk/>
            <pc:sldMk cId="3369689955" sldId="259"/>
            <ac:inkMk id="291" creationId="{DDCE3507-437A-BD4F-9AE3-B99531AF1487}"/>
          </ac:inkMkLst>
        </pc:inkChg>
        <pc:inkChg chg="add del mod">
          <ac:chgData name="Konstantine H" userId="11d19a7c-9788-4373-a3b3-84253269272b" providerId="ADAL" clId="{71F8B655-2AEC-624F-98AA-794B70D53C17}" dt="2023-05-26T18:10:16.672" v="860" actId="478"/>
          <ac:inkMkLst>
            <pc:docMk/>
            <pc:sldMk cId="3369689955" sldId="259"/>
            <ac:inkMk id="293" creationId="{AA55615F-45BD-FB49-9E15-D0397FFFC04F}"/>
          </ac:inkMkLst>
        </pc:inkChg>
        <pc:inkChg chg="add mod">
          <ac:chgData name="Konstantine H" userId="11d19a7c-9788-4373-a3b3-84253269272b" providerId="ADAL" clId="{71F8B655-2AEC-624F-98AA-794B70D53C17}" dt="2023-05-26T18:09:04.068" v="838" actId="1076"/>
          <ac:inkMkLst>
            <pc:docMk/>
            <pc:sldMk cId="3369689955" sldId="259"/>
            <ac:inkMk id="294" creationId="{484AB341-0439-DF44-A210-B08C72C4E74E}"/>
          </ac:inkMkLst>
        </pc:inkChg>
        <pc:inkChg chg="add">
          <ac:chgData name="Konstantine H" userId="11d19a7c-9788-4373-a3b3-84253269272b" providerId="ADAL" clId="{71F8B655-2AEC-624F-98AA-794B70D53C17}" dt="2023-05-26T18:10:34.487" v="863" actId="9405"/>
          <ac:inkMkLst>
            <pc:docMk/>
            <pc:sldMk cId="3369689955" sldId="259"/>
            <ac:inkMk id="299" creationId="{2E0B808D-A0C2-9D49-BA19-11DB0BD5FB8A}"/>
          </ac:inkMkLst>
        </pc:inkChg>
        <pc:inkChg chg="add mod">
          <ac:chgData name="Konstantine H" userId="11d19a7c-9788-4373-a3b3-84253269272b" providerId="ADAL" clId="{71F8B655-2AEC-624F-98AA-794B70D53C17}" dt="2023-05-26T18:10:44.081" v="866"/>
          <ac:inkMkLst>
            <pc:docMk/>
            <pc:sldMk cId="3369689955" sldId="259"/>
            <ac:inkMk id="300" creationId="{00D115AB-C9E6-7142-876B-5621EB2E8B5A}"/>
          </ac:inkMkLst>
        </pc:inkChg>
        <pc:inkChg chg="add mod">
          <ac:chgData name="Konstantine H" userId="11d19a7c-9788-4373-a3b3-84253269272b" providerId="ADAL" clId="{71F8B655-2AEC-624F-98AA-794B70D53C17}" dt="2023-05-26T18:10:44.081" v="866"/>
          <ac:inkMkLst>
            <pc:docMk/>
            <pc:sldMk cId="3369689955" sldId="259"/>
            <ac:inkMk id="301" creationId="{703764BD-EB96-3E4D-BB7B-152452656B69}"/>
          </ac:inkMkLst>
        </pc:ink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6" creationId="{F188ACF4-3386-174F-92A4-9CBB8A4C55F6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8" creationId="{AC0B57E1-8DA6-4549-871A-5F8395D2EB4C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0" creationId="{7BA3ADFF-EA84-D943-B9E2-1021DBB6EF41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27" creationId="{7DFAC8A3-BF18-9B47-8B82-7BA274F17FDF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40" creationId="{DFE46D27-B910-A745-A408-AEC25804F007}"/>
          </ac:cxnSpMkLst>
        </pc:cxnChg>
        <pc:cxnChg chg="add del mod">
          <ac:chgData name="Konstantine H" userId="11d19a7c-9788-4373-a3b3-84253269272b" providerId="ADAL" clId="{71F8B655-2AEC-624F-98AA-794B70D53C17}" dt="2023-05-26T17:33:35.829" v="540" actId="478"/>
          <ac:cxnSpMkLst>
            <pc:docMk/>
            <pc:sldMk cId="3369689955" sldId="259"/>
            <ac:cxnSpMk id="42" creationId="{7CBBEF3A-144D-0940-8FB1-2EB1630F7E6C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43" creationId="{1CDFF1D0-3BDF-0449-8638-239D5D4EFAA0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52" creationId="{1B0F7A28-2A56-D54E-B72B-B7C8AEB2B0EF}"/>
          </ac:cxnSpMkLst>
        </pc:cxnChg>
        <pc:cxnChg chg="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53" creationId="{C903434E-4974-5F42-BA49-ED00A0AAE5A0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65" creationId="{09EF98B3-5BA5-E647-B346-481C892614A7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68" creationId="{7E684C51-A1D3-DE40-BBEA-54B2F9E1EE3E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5" creationId="{C0871C8F-F87D-E047-ABCE-5C319250F7F6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6" creationId="{CB3572ED-B9DD-BA47-A561-EE31A04DAA22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99" creationId="{D3256676-88DF-464F-888A-D481C1858F0F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18" creationId="{398CCCDE-3B25-3F45-9133-457B04098B07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19" creationId="{9B0DC5D3-BFE7-8B44-8E9A-D213C20D55C1}"/>
          </ac:cxnSpMkLst>
        </pc:cxnChg>
        <pc:cxnChg chg="del mod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22" creationId="{6CE7541D-33EE-5F45-9B15-FCA6C47FF22A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39" creationId="{72CE6447-190D-B649-BFBF-88D883CCC9D5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41" creationId="{01B62F0A-8791-BC4E-92D9-C0044995E4AD}"/>
          </ac:cxnSpMkLst>
        </pc:cxnChg>
        <pc:cxnChg chg="del">
          <ac:chgData name="Konstantine H" userId="11d19a7c-9788-4373-a3b3-84253269272b" providerId="ADAL" clId="{71F8B655-2AEC-624F-98AA-794B70D53C17}" dt="2023-05-25T23:09:14.465" v="206" actId="478"/>
          <ac:cxnSpMkLst>
            <pc:docMk/>
            <pc:sldMk cId="3369689955" sldId="259"/>
            <ac:cxnSpMk id="144" creationId="{AFF4E77F-0F77-BA4E-9AD8-0A4A40526C46}"/>
          </ac:cxnSpMkLst>
        </pc:cxnChg>
        <pc:cxnChg chg="mod">
          <ac:chgData name="Konstantine H" userId="11d19a7c-9788-4373-a3b3-84253269272b" providerId="ADAL" clId="{71F8B655-2AEC-624F-98AA-794B70D53C17}" dt="2023-05-25T23:09:26.367" v="208" actId="1076"/>
          <ac:cxnSpMkLst>
            <pc:docMk/>
            <pc:sldMk cId="3369689955" sldId="259"/>
            <ac:cxnSpMk id="154" creationId="{9FDB7537-70F5-4844-8D3C-ACBBCD338A45}"/>
          </ac:cxnSpMkLst>
        </pc:cxnChg>
        <pc:cxnChg chg="mod">
          <ac:chgData name="Konstantine H" userId="11d19a7c-9788-4373-a3b3-84253269272b" providerId="ADAL" clId="{71F8B655-2AEC-624F-98AA-794B70D53C17}" dt="2023-05-25T23:09:26.367" v="208" actId="1076"/>
          <ac:cxnSpMkLst>
            <pc:docMk/>
            <pc:sldMk cId="3369689955" sldId="259"/>
            <ac:cxnSpMk id="155" creationId="{7866C40C-6292-724F-BD0A-5E6FF07DCFEF}"/>
          </ac:cxnSpMkLst>
        </pc:cxnChg>
        <pc:cxnChg chg="add del mod">
          <ac:chgData name="Konstantine H" userId="11d19a7c-9788-4373-a3b3-84253269272b" providerId="ADAL" clId="{71F8B655-2AEC-624F-98AA-794B70D53C17}" dt="2023-05-26T17:33:29.115" v="539" actId="478"/>
          <ac:cxnSpMkLst>
            <pc:docMk/>
            <pc:sldMk cId="3369689955" sldId="259"/>
            <ac:cxnSpMk id="231" creationId="{6D088701-4141-4240-BC72-EDE2014BEE46}"/>
          </ac:cxnSpMkLst>
        </pc:cxnChg>
        <pc:cxnChg chg="add del mod">
          <ac:chgData name="Konstantine H" userId="11d19a7c-9788-4373-a3b3-84253269272b" providerId="ADAL" clId="{71F8B655-2AEC-624F-98AA-794B70D53C17}" dt="2023-05-26T17:33:24.169" v="537" actId="478"/>
          <ac:cxnSpMkLst>
            <pc:docMk/>
            <pc:sldMk cId="3369689955" sldId="259"/>
            <ac:cxnSpMk id="233" creationId="{1781C84C-7787-DF43-B5A9-850FEFD65398}"/>
          </ac:cxnSpMkLst>
        </pc:cxnChg>
        <pc:cxnChg chg="add del mod">
          <ac:chgData name="Konstantine H" userId="11d19a7c-9788-4373-a3b3-84253269272b" providerId="ADAL" clId="{71F8B655-2AEC-624F-98AA-794B70D53C17}" dt="2023-05-26T17:33:27.376" v="538" actId="478"/>
          <ac:cxnSpMkLst>
            <pc:docMk/>
            <pc:sldMk cId="3369689955" sldId="259"/>
            <ac:cxnSpMk id="234" creationId="{50884C27-7A16-FD43-90A5-B0E8B132B42C}"/>
          </ac:cxnSpMkLst>
        </pc:cxnChg>
        <pc:cxnChg chg="add del mod">
          <ac:chgData name="Konstantine H" userId="11d19a7c-9788-4373-a3b3-84253269272b" providerId="ADAL" clId="{71F8B655-2AEC-624F-98AA-794B70D53C17}" dt="2023-05-26T17:33:20.772" v="536" actId="478"/>
          <ac:cxnSpMkLst>
            <pc:docMk/>
            <pc:sldMk cId="3369689955" sldId="259"/>
            <ac:cxnSpMk id="237" creationId="{CD2B7306-8624-E04A-9429-E2EC6450B077}"/>
          </ac:cxnSpMkLst>
        </pc:cxnChg>
        <pc:cxnChg chg="add del mod">
          <ac:chgData name="Konstantine H" userId="11d19a7c-9788-4373-a3b3-84253269272b" providerId="ADAL" clId="{71F8B655-2AEC-624F-98AA-794B70D53C17}" dt="2023-05-26T17:33:19.673" v="535" actId="478"/>
          <ac:cxnSpMkLst>
            <pc:docMk/>
            <pc:sldMk cId="3369689955" sldId="259"/>
            <ac:cxnSpMk id="255" creationId="{7F511F81-575F-8148-AE2C-A84E11754FA4}"/>
          </ac:cxnSpMkLst>
        </pc:cxnChg>
        <pc:cxnChg chg="add del mod">
          <ac:chgData name="Konstantine H" userId="11d19a7c-9788-4373-a3b3-84253269272b" providerId="ADAL" clId="{71F8B655-2AEC-624F-98AA-794B70D53C17}" dt="2023-05-26T17:33:15.972" v="533" actId="478"/>
          <ac:cxnSpMkLst>
            <pc:docMk/>
            <pc:sldMk cId="3369689955" sldId="259"/>
            <ac:cxnSpMk id="257" creationId="{5F7B502E-6F5F-2A4A-B856-03ABC06C8465}"/>
          </ac:cxnSpMkLst>
        </pc:cxnChg>
        <pc:cxnChg chg="add del mod">
          <ac:chgData name="Konstantine H" userId="11d19a7c-9788-4373-a3b3-84253269272b" providerId="ADAL" clId="{71F8B655-2AEC-624F-98AA-794B70D53C17}" dt="2023-05-26T17:33:14.863" v="532" actId="478"/>
          <ac:cxnSpMkLst>
            <pc:docMk/>
            <pc:sldMk cId="3369689955" sldId="259"/>
            <ac:cxnSpMk id="258" creationId="{5EFF53B5-6726-A943-AB53-DE44273F417F}"/>
          </ac:cxnSpMkLst>
        </pc:cxnChg>
        <pc:cxnChg chg="add del mod">
          <ac:chgData name="Konstantine H" userId="11d19a7c-9788-4373-a3b3-84253269272b" providerId="ADAL" clId="{71F8B655-2AEC-624F-98AA-794B70D53C17}" dt="2023-05-26T17:33:17.732" v="534" actId="478"/>
          <ac:cxnSpMkLst>
            <pc:docMk/>
            <pc:sldMk cId="3369689955" sldId="259"/>
            <ac:cxnSpMk id="260" creationId="{DE34D559-7A58-4545-8BC9-8A3D762A9595}"/>
          </ac:cxnSpMkLst>
        </pc:cxnChg>
        <pc:cxnChg chg="add del mod">
          <ac:chgData name="Konstantine H" userId="11d19a7c-9788-4373-a3b3-84253269272b" providerId="ADAL" clId="{71F8B655-2AEC-624F-98AA-794B70D53C17}" dt="2023-05-26T17:33:13.424" v="531" actId="478"/>
          <ac:cxnSpMkLst>
            <pc:docMk/>
            <pc:sldMk cId="3369689955" sldId="259"/>
            <ac:cxnSpMk id="261" creationId="{03EDEEBD-EC65-0646-AC13-2CD81B7A221A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265" creationId="{FFF76BFE-F7E4-A94C-A1A9-93D5F8DFA565}"/>
          </ac:cxnSpMkLst>
        </pc:cxnChg>
        <pc:cxnChg chg="add del mod">
          <ac:chgData name="Konstantine H" userId="11d19a7c-9788-4373-a3b3-84253269272b" providerId="ADAL" clId="{71F8B655-2AEC-624F-98AA-794B70D53C17}" dt="2023-05-26T17:37:29.912" v="599"/>
          <ac:cxnSpMkLst>
            <pc:docMk/>
            <pc:sldMk cId="3369689955" sldId="259"/>
            <ac:cxnSpMk id="266" creationId="{2B3C3108-3F10-EB49-A242-10FF92067C25}"/>
          </ac:cxnSpMkLst>
        </pc:cxnChg>
        <pc:cxnChg chg="add mod">
          <ac:chgData name="Konstantine H" userId="11d19a7c-9788-4373-a3b3-84253269272b" providerId="ADAL" clId="{71F8B655-2AEC-624F-98AA-794B70D53C17}" dt="2023-05-26T18:09:04.068" v="838" actId="1076"/>
          <ac:cxnSpMkLst>
            <pc:docMk/>
            <pc:sldMk cId="3369689955" sldId="259"/>
            <ac:cxnSpMk id="269" creationId="{64316787-8B8A-A94E-B079-6BA5B55F0CA6}"/>
          </ac:cxnSpMkLst>
        </pc:cxnChg>
      </pc:sldChg>
      <pc:sldChg chg="addSp delSp modSp new mod setBg">
        <pc:chgData name="Konstantine H" userId="11d19a7c-9788-4373-a3b3-84253269272b" providerId="ADAL" clId="{71F8B655-2AEC-624F-98AA-794B70D53C17}" dt="2023-05-26T19:24:16.044" v="1885" actId="1035"/>
        <pc:sldMkLst>
          <pc:docMk/>
          <pc:sldMk cId="1178530950" sldId="260"/>
        </pc:sldMkLst>
        <pc:spChg chg="del">
          <ac:chgData name="Konstantine H" userId="11d19a7c-9788-4373-a3b3-84253269272b" providerId="ADAL" clId="{71F8B655-2AEC-624F-98AA-794B70D53C17}" dt="2023-05-25T23:14:35.715" v="270" actId="478"/>
          <ac:spMkLst>
            <pc:docMk/>
            <pc:sldMk cId="1178530950" sldId="260"/>
            <ac:spMk id="2" creationId="{C73E79BC-26C5-6D46-9E92-3E65D8DCA04E}"/>
          </ac:spMkLst>
        </pc:spChg>
        <pc:spChg chg="del">
          <ac:chgData name="Konstantine H" userId="11d19a7c-9788-4373-a3b3-84253269272b" providerId="ADAL" clId="{71F8B655-2AEC-624F-98AA-794B70D53C17}" dt="2023-05-25T23:14:36.811" v="271" actId="478"/>
          <ac:spMkLst>
            <pc:docMk/>
            <pc:sldMk cId="1178530950" sldId="260"/>
            <ac:spMk id="3" creationId="{EA0A9C63-5760-5E43-9876-2C734A822906}"/>
          </ac:spMkLst>
        </pc:spChg>
        <pc:spChg chg="add mod">
          <ac:chgData name="Konstantine H" userId="11d19a7c-9788-4373-a3b3-84253269272b" providerId="ADAL" clId="{71F8B655-2AEC-624F-98AA-794B70D53C17}" dt="2023-05-26T18:20:57.934" v="1088" actId="1076"/>
          <ac:spMkLst>
            <pc:docMk/>
            <pc:sldMk cId="1178530950" sldId="260"/>
            <ac:spMk id="27" creationId="{08A40746-EDD1-054B-9256-425E764461B1}"/>
          </ac:spMkLst>
        </pc:spChg>
        <pc:spChg chg="add mod">
          <ac:chgData name="Konstantine H" userId="11d19a7c-9788-4373-a3b3-84253269272b" providerId="ADAL" clId="{71F8B655-2AEC-624F-98AA-794B70D53C17}" dt="2023-05-26T18:15:14.021" v="922" actId="167"/>
          <ac:spMkLst>
            <pc:docMk/>
            <pc:sldMk cId="1178530950" sldId="260"/>
            <ac:spMk id="28" creationId="{6C923C02-1D5B-7E40-94A4-66989DEF1A7D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29" creationId="{241A6A6B-D5CB-2A40-9820-92B90F02226A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5" creationId="{8F37969D-F701-4E45-9EA9-88E00B4B10FA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6" creationId="{3C10E90B-9B92-8D4F-9155-5F59F04FBB9B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37" creationId="{C5DEE927-967D-B846-AE1C-986EA79F2C54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1" creationId="{C8C1D2C4-C53F-8445-9D32-7270D332DBB4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2" creationId="{DA714957-01EE-4B43-8B37-3095C2F70C68}"/>
          </ac:spMkLst>
        </pc:spChg>
        <pc:spChg chg="add del mod">
          <ac:chgData name="Konstantine H" userId="11d19a7c-9788-4373-a3b3-84253269272b" providerId="ADAL" clId="{71F8B655-2AEC-624F-98AA-794B70D53C17}" dt="2023-05-26T18:15:54.703" v="926"/>
          <ac:spMkLst>
            <pc:docMk/>
            <pc:sldMk cId="1178530950" sldId="260"/>
            <ac:spMk id="43" creationId="{DCEFE724-1437-A243-B8FA-4E509D218211}"/>
          </ac:spMkLst>
        </pc:spChg>
        <pc:spChg chg="add mod">
          <ac:chgData name="Konstantine H" userId="11d19a7c-9788-4373-a3b3-84253269272b" providerId="ADAL" clId="{71F8B655-2AEC-624F-98AA-794B70D53C17}" dt="2023-05-26T18:18:01.442" v="951" actId="1582"/>
          <ac:spMkLst>
            <pc:docMk/>
            <pc:sldMk cId="1178530950" sldId="260"/>
            <ac:spMk id="44" creationId="{2CE6E1B0-F6B2-1F41-A1B4-71CDEB6B4C4F}"/>
          </ac:spMkLst>
        </pc:spChg>
        <pc:spChg chg="add mod">
          <ac:chgData name="Konstantine H" userId="11d19a7c-9788-4373-a3b3-84253269272b" providerId="ADAL" clId="{71F8B655-2AEC-624F-98AA-794B70D53C17}" dt="2023-05-26T18:18:46.360" v="967" actId="403"/>
          <ac:spMkLst>
            <pc:docMk/>
            <pc:sldMk cId="1178530950" sldId="260"/>
            <ac:spMk id="50" creationId="{0FFB6B00-C723-764C-B067-8CDD92F04236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1" creationId="{B11DAB3D-F927-6A4D-8E0F-21974EEC1ED8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2" creationId="{A3DBAB71-0345-A74D-9DF4-783D275BD8D4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6" creationId="{52AB907C-FE84-D346-B09A-8E68DEC2C57A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7" creationId="{A8AD4635-74CA-8D4B-B0BA-354238E0C2B1}"/>
          </ac:spMkLst>
        </pc:spChg>
        <pc:spChg chg="add del mod">
          <ac:chgData name="Konstantine H" userId="11d19a7c-9788-4373-a3b3-84253269272b" providerId="ADAL" clId="{71F8B655-2AEC-624F-98AA-794B70D53C17}" dt="2023-05-26T18:19:35.786" v="978" actId="478"/>
          <ac:spMkLst>
            <pc:docMk/>
            <pc:sldMk cId="1178530950" sldId="260"/>
            <ac:spMk id="58" creationId="{01902C90-915A-5647-AC92-D3FC871E5AD1}"/>
          </ac:spMkLst>
        </pc:spChg>
        <pc:spChg chg="add mod">
          <ac:chgData name="Konstantine H" userId="11d19a7c-9788-4373-a3b3-84253269272b" providerId="ADAL" clId="{71F8B655-2AEC-624F-98AA-794B70D53C17}" dt="2023-05-26T19:24:16.044" v="1885" actId="1035"/>
          <ac:spMkLst>
            <pc:docMk/>
            <pc:sldMk cId="1178530950" sldId="260"/>
            <ac:spMk id="78" creationId="{08E2701D-E8CB-2F48-AD57-CEFE84C2F554}"/>
          </ac:spMkLst>
        </pc:spChg>
        <pc:spChg chg="add mod">
          <ac:chgData name="Konstantine H" userId="11d19a7c-9788-4373-a3b3-84253269272b" providerId="ADAL" clId="{71F8B655-2AEC-624F-98AA-794B70D53C17}" dt="2023-05-26T18:19:05.848" v="975" actId="20577"/>
          <ac:spMkLst>
            <pc:docMk/>
            <pc:sldMk cId="1178530950" sldId="260"/>
            <ac:spMk id="79" creationId="{84AA3253-639B-B640-926B-359E67CD7A97}"/>
          </ac:spMkLst>
        </pc:spChg>
        <pc:spChg chg="add mod">
          <ac:chgData name="Konstantine H" userId="11d19a7c-9788-4373-a3b3-84253269272b" providerId="ADAL" clId="{71F8B655-2AEC-624F-98AA-794B70D53C17}" dt="2023-05-26T18:21:20.511" v="1115" actId="207"/>
          <ac:spMkLst>
            <pc:docMk/>
            <pc:sldMk cId="1178530950" sldId="260"/>
            <ac:spMk id="82" creationId="{1E2297E9-1E8B-2041-9A5F-D5BF191AA304}"/>
          </ac:spMkLst>
        </pc:spChg>
        <pc:spChg chg="add mod">
          <ac:chgData name="Konstantine H" userId="11d19a7c-9788-4373-a3b3-84253269272b" providerId="ADAL" clId="{71F8B655-2AEC-624F-98AA-794B70D53C17}" dt="2023-05-26T19:23:03.234" v="1871" actId="20577"/>
          <ac:spMkLst>
            <pc:docMk/>
            <pc:sldMk cId="1178530950" sldId="260"/>
            <ac:spMk id="83" creationId="{2F17F2D6-9BC0-A14A-BBC1-92AC00ACA1D2}"/>
          </ac:spMkLst>
        </pc:spChg>
        <pc:spChg chg="add mod">
          <ac:chgData name="Konstantine H" userId="11d19a7c-9788-4373-a3b3-84253269272b" providerId="ADAL" clId="{71F8B655-2AEC-624F-98AA-794B70D53C17}" dt="2023-05-26T18:24:46.923" v="1311" actId="14100"/>
          <ac:spMkLst>
            <pc:docMk/>
            <pc:sldMk cId="1178530950" sldId="260"/>
            <ac:spMk id="84" creationId="{7FB60134-9275-1645-A653-B553F96F5D40}"/>
          </ac:spMkLst>
        </pc:spChg>
        <pc:spChg chg="add mod">
          <ac:chgData name="Konstantine H" userId="11d19a7c-9788-4373-a3b3-84253269272b" providerId="ADAL" clId="{71F8B655-2AEC-624F-98AA-794B70D53C17}" dt="2023-05-26T18:24:53.688" v="1313" actId="14100"/>
          <ac:spMkLst>
            <pc:docMk/>
            <pc:sldMk cId="1178530950" sldId="260"/>
            <ac:spMk id="85" creationId="{FA049F11-8B65-444B-AD70-11C928B199EB}"/>
          </ac:spMkLst>
        </pc:spChg>
        <pc:spChg chg="add mod">
          <ac:chgData name="Konstantine H" userId="11d19a7c-9788-4373-a3b3-84253269272b" providerId="ADAL" clId="{71F8B655-2AEC-624F-98AA-794B70D53C17}" dt="2023-05-26T19:20:24.728" v="1715" actId="14100"/>
          <ac:spMkLst>
            <pc:docMk/>
            <pc:sldMk cId="1178530950" sldId="260"/>
            <ac:spMk id="86" creationId="{1CA6AA23-E675-3A48-A20F-0CDA62725404}"/>
          </ac:spMkLst>
        </pc:spChg>
        <pc:spChg chg="add mod">
          <ac:chgData name="Konstantine H" userId="11d19a7c-9788-4373-a3b3-84253269272b" providerId="ADAL" clId="{71F8B655-2AEC-624F-98AA-794B70D53C17}" dt="2023-05-26T18:26:38.669" v="1345" actId="20577"/>
          <ac:spMkLst>
            <pc:docMk/>
            <pc:sldMk cId="1178530950" sldId="260"/>
            <ac:spMk id="87" creationId="{C6380AA0-2B9E-F74D-A91B-0B5306DFF87F}"/>
          </ac:spMkLst>
        </pc:spChg>
        <pc:spChg chg="add mod">
          <ac:chgData name="Konstantine H" userId="11d19a7c-9788-4373-a3b3-84253269272b" providerId="ADAL" clId="{71F8B655-2AEC-624F-98AA-794B70D53C17}" dt="2023-05-26T18:25:05.452" v="1317" actId="14100"/>
          <ac:spMkLst>
            <pc:docMk/>
            <pc:sldMk cId="1178530950" sldId="260"/>
            <ac:spMk id="88" creationId="{3AA79927-371C-214E-AECC-EBBB1EE3063E}"/>
          </ac:spMkLst>
        </pc:spChg>
        <pc:spChg chg="add mod">
          <ac:chgData name="Konstantine H" userId="11d19a7c-9788-4373-a3b3-84253269272b" providerId="ADAL" clId="{71F8B655-2AEC-624F-98AA-794B70D53C17}" dt="2023-05-26T18:26:11.808" v="1335" actId="207"/>
          <ac:spMkLst>
            <pc:docMk/>
            <pc:sldMk cId="1178530950" sldId="260"/>
            <ac:spMk id="89" creationId="{667C8E53-1642-AC4F-8866-FDBB727726E2}"/>
          </ac:spMkLst>
        </pc:spChg>
        <pc:grpChg chg="del mod">
          <ac:chgData name="Konstantine H" userId="11d19a7c-9788-4373-a3b3-84253269272b" providerId="ADAL" clId="{71F8B655-2AEC-624F-98AA-794B70D53C17}" dt="2023-05-25T23:14:48.508" v="277"/>
          <ac:grpSpMkLst>
            <pc:docMk/>
            <pc:sldMk cId="1178530950" sldId="260"/>
            <ac:grpSpMk id="7" creationId="{F5F1930F-47D3-B141-B4D4-68C27580D18B}"/>
          </ac:grpSpMkLst>
        </pc:grpChg>
        <pc:grpChg chg="del mod">
          <ac:chgData name="Konstantine H" userId="11d19a7c-9788-4373-a3b3-84253269272b" providerId="ADAL" clId="{71F8B655-2AEC-624F-98AA-794B70D53C17}" dt="2023-05-25T23:14:51.147" v="279"/>
          <ac:grpSpMkLst>
            <pc:docMk/>
            <pc:sldMk cId="1178530950" sldId="260"/>
            <ac:grpSpMk id="9" creationId="{D9C3B582-ED16-7A40-9F09-B6F8C73671F5}"/>
          </ac:grpSpMkLst>
        </pc:grpChg>
        <pc:grpChg chg="del mod">
          <ac:chgData name="Konstantine H" userId="11d19a7c-9788-4373-a3b3-84253269272b" providerId="ADAL" clId="{71F8B655-2AEC-624F-98AA-794B70D53C17}" dt="2023-05-25T23:14:57.003" v="282"/>
          <ac:grpSpMkLst>
            <pc:docMk/>
            <pc:sldMk cId="1178530950" sldId="260"/>
            <ac:grpSpMk id="11" creationId="{3EBBE680-2E54-6B4C-BD24-862F68E5AA13}"/>
          </ac:grpSpMkLst>
        </pc:grpChg>
        <pc:grpChg chg="del mod">
          <ac:chgData name="Konstantine H" userId="11d19a7c-9788-4373-a3b3-84253269272b" providerId="ADAL" clId="{71F8B655-2AEC-624F-98AA-794B70D53C17}" dt="2023-05-26T18:21:25.867" v="1116" actId="478"/>
          <ac:grpSpMkLst>
            <pc:docMk/>
            <pc:sldMk cId="1178530950" sldId="260"/>
            <ac:grpSpMk id="14" creationId="{0FFB6183-5DE8-6C4F-85CB-504DA1547A5B}"/>
          </ac:grpSpMkLst>
        </pc:grpChg>
        <pc:grpChg chg="del mod">
          <ac:chgData name="Konstantine H" userId="11d19a7c-9788-4373-a3b3-84253269272b" providerId="ADAL" clId="{71F8B655-2AEC-624F-98AA-794B70D53C17}" dt="2023-05-25T23:15:04.532" v="287"/>
          <ac:grpSpMkLst>
            <pc:docMk/>
            <pc:sldMk cId="1178530950" sldId="260"/>
            <ac:grpSpMk id="17" creationId="{8334D21D-1393-0A4F-9AD6-7ABEAAB1DB8C}"/>
          </ac:grpSpMkLst>
        </pc:grpChg>
        <pc:grpChg chg="del mod">
          <ac:chgData name="Konstantine H" userId="11d19a7c-9788-4373-a3b3-84253269272b" providerId="ADAL" clId="{71F8B655-2AEC-624F-98AA-794B70D53C17}" dt="2023-05-26T18:21:29.312" v="1117" actId="478"/>
          <ac:grpSpMkLst>
            <pc:docMk/>
            <pc:sldMk cId="1178530950" sldId="260"/>
            <ac:grpSpMk id="19" creationId="{32A8AAFE-EC1E-B441-803A-F3945024FAC5}"/>
          </ac:grpSpMkLst>
        </pc:grpChg>
        <pc:grpChg chg="del mod">
          <ac:chgData name="Konstantine H" userId="11d19a7c-9788-4373-a3b3-84253269272b" providerId="ADAL" clId="{71F8B655-2AEC-624F-98AA-794B70D53C17}" dt="2023-05-26T18:21:29.312" v="1117" actId="478"/>
          <ac:grpSpMkLst>
            <pc:docMk/>
            <pc:sldMk cId="1178530950" sldId="260"/>
            <ac:grpSpMk id="26" creationId="{18C8558C-8B7E-654D-B48D-702F6B654EE4}"/>
          </ac:grpSpMkLst>
        </pc:grpChg>
        <pc:inkChg chg="add del mod">
          <ac:chgData name="Konstantine H" userId="11d19a7c-9788-4373-a3b3-84253269272b" providerId="ADAL" clId="{71F8B655-2AEC-624F-98AA-794B70D53C17}" dt="2023-05-26T18:21:25.867" v="1116" actId="478"/>
          <ac:inkMkLst>
            <pc:docMk/>
            <pc:sldMk cId="1178530950" sldId="260"/>
            <ac:inkMk id="4" creationId="{059D4E9F-DD9E-2942-BABE-3C9A672E6F58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5" creationId="{E4CADD00-C502-6146-B967-CFE72254FD5F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6" creationId="{A4EA5942-929D-D24F-897D-8245241511B5}"/>
          </ac:inkMkLst>
        </pc:inkChg>
        <pc:inkChg chg="add del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8" creationId="{5F0F98C6-DFA0-1E4D-8511-318B321926A2}"/>
          </ac:inkMkLst>
        </pc:inkChg>
        <pc:inkChg chg="add del mod">
          <ac:chgData name="Konstantine H" userId="11d19a7c-9788-4373-a3b3-84253269272b" providerId="ADAL" clId="{71F8B655-2AEC-624F-98AA-794B70D53C17}" dt="2023-05-25T23:15:15.752" v="296"/>
          <ac:inkMkLst>
            <pc:docMk/>
            <pc:sldMk cId="1178530950" sldId="260"/>
            <ac:inkMk id="10" creationId="{CB303BD3-7D90-F047-A8F5-C2B5FEFED43E}"/>
          </ac:inkMkLst>
        </pc:inkChg>
        <pc:inkChg chg="add mod">
          <ac:chgData name="Konstantine H" userId="11d19a7c-9788-4373-a3b3-84253269272b" providerId="ADAL" clId="{71F8B655-2AEC-624F-98AA-794B70D53C17}" dt="2023-05-25T23:15:15.754" v="297"/>
          <ac:inkMkLst>
            <pc:docMk/>
            <pc:sldMk cId="1178530950" sldId="260"/>
            <ac:inkMk id="12" creationId="{A3BA6AFF-D974-DE4B-91A2-B4E8B094FC21}"/>
          </ac:inkMkLst>
        </pc:inkChg>
        <pc:inkChg chg="add del mod">
          <ac:chgData name="Konstantine H" userId="11d19a7c-9788-4373-a3b3-84253269272b" providerId="ADAL" clId="{71F8B655-2AEC-624F-98AA-794B70D53C17}" dt="2023-05-25T23:15:15.751" v="295"/>
          <ac:inkMkLst>
            <pc:docMk/>
            <pc:sldMk cId="1178530950" sldId="260"/>
            <ac:inkMk id="13" creationId="{8F75A802-A951-F14D-B065-05A486D55733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5" creationId="{611D90F0-0980-9844-89FC-FA25C73A10E5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6" creationId="{55A1C794-8408-2749-B905-324A42E3B5D4}"/>
          </ac:inkMkLst>
        </pc:inkChg>
        <pc:inkChg chg="add mod">
          <ac:chgData name="Konstantine H" userId="11d19a7c-9788-4373-a3b3-84253269272b" providerId="ADAL" clId="{71F8B655-2AEC-624F-98AA-794B70D53C17}" dt="2023-05-25T23:15:04.532" v="287"/>
          <ac:inkMkLst>
            <pc:docMk/>
            <pc:sldMk cId="1178530950" sldId="260"/>
            <ac:inkMk id="18" creationId="{C5465B14-FF5E-4049-9BFC-6654AE30B62B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0" creationId="{E0CFDE48-20D6-534D-B8A7-86ABC126BFD7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1" creationId="{A01C33F0-7700-7F4E-9B2F-3FDEE4AC6EA8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2" creationId="{EBA54B67-3C99-ED46-B33D-AECA2617D87C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3" creationId="{C6E92E11-DF54-974D-8102-CB64E5798878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4" creationId="{FCFF367B-C8A3-4C42-811D-73C186D8FB56}"/>
          </ac:inkMkLst>
        </pc:inkChg>
        <pc:inkChg chg="add mod">
          <ac:chgData name="Konstantine H" userId="11d19a7c-9788-4373-a3b3-84253269272b" providerId="ADAL" clId="{71F8B655-2AEC-624F-98AA-794B70D53C17}" dt="2023-05-25T23:15:12.164" v="294"/>
          <ac:inkMkLst>
            <pc:docMk/>
            <pc:sldMk cId="1178530950" sldId="260"/>
            <ac:inkMk id="25" creationId="{58066360-378A-3346-B6CE-025D9B9E5170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3" creationId="{9E53922C-A013-1B41-BFCB-95412513DF13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4" creationId="{A227235E-8600-BD4D-8F56-2B7D4901939D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39" creationId="{3EF44773-B145-0840-9A12-6053FCE54AD4}"/>
          </ac:inkMkLst>
        </pc:inkChg>
        <pc:inkChg chg="add del mod">
          <ac:chgData name="Konstantine H" userId="11d19a7c-9788-4373-a3b3-84253269272b" providerId="ADAL" clId="{71F8B655-2AEC-624F-98AA-794B70D53C17}" dt="2023-05-26T18:15:54.703" v="926"/>
          <ac:inkMkLst>
            <pc:docMk/>
            <pc:sldMk cId="1178530950" sldId="260"/>
            <ac:inkMk id="40" creationId="{00B7F33F-42B3-D84E-B9DA-4EDA016848EF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48" creationId="{3E07672F-7C23-CB42-946A-8D13956AAC7D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49" creationId="{1359AAF2-E3A9-184A-9585-33CC51C66FEA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54" creationId="{E2D3C469-F671-4D4B-928C-DA86666C5C63}"/>
          </ac:inkMkLst>
        </pc:inkChg>
        <pc:inkChg chg="add del mod">
          <ac:chgData name="Konstantine H" userId="11d19a7c-9788-4373-a3b3-84253269272b" providerId="ADAL" clId="{71F8B655-2AEC-624F-98AA-794B70D53C17}" dt="2023-05-26T18:19:35.786" v="978" actId="478"/>
          <ac:inkMkLst>
            <pc:docMk/>
            <pc:sldMk cId="1178530950" sldId="260"/>
            <ac:inkMk id="55" creationId="{CAC800B3-B341-6440-88D5-20B72FD66A2D}"/>
          </ac:inkMkLst>
        </pc:inkChg>
        <pc:inkChg chg="add del">
          <ac:chgData name="Konstantine H" userId="11d19a7c-9788-4373-a3b3-84253269272b" providerId="ADAL" clId="{71F8B655-2AEC-624F-98AA-794B70D53C17}" dt="2023-05-26T18:17:07.937" v="939" actId="9405"/>
          <ac:inkMkLst>
            <pc:docMk/>
            <pc:sldMk cId="1178530950" sldId="260"/>
            <ac:inkMk id="64" creationId="{5B66E793-B67D-1A40-9BD6-7B6A3DC41678}"/>
          </ac:inkMkLst>
        </pc:inkChg>
        <pc:inkChg chg="add">
          <ac:chgData name="Konstantine H" userId="11d19a7c-9788-4373-a3b3-84253269272b" providerId="ADAL" clId="{71F8B655-2AEC-624F-98AA-794B70D53C17}" dt="2023-05-26T18:17:16.307" v="940" actId="9405"/>
          <ac:inkMkLst>
            <pc:docMk/>
            <pc:sldMk cId="1178530950" sldId="260"/>
            <ac:inkMk id="65" creationId="{2A00D44D-7DB9-0F46-A70F-755828DC2A3E}"/>
          </ac:inkMkLst>
        </pc:inkChg>
        <pc:inkChg chg="add">
          <ac:chgData name="Konstantine H" userId="11d19a7c-9788-4373-a3b3-84253269272b" providerId="ADAL" clId="{71F8B655-2AEC-624F-98AA-794B70D53C17}" dt="2023-05-26T18:17:19.892" v="941" actId="9405"/>
          <ac:inkMkLst>
            <pc:docMk/>
            <pc:sldMk cId="1178530950" sldId="260"/>
            <ac:inkMk id="66" creationId="{7E03F5AD-050E-5943-90CD-924E45F328C2}"/>
          </ac:inkMkLst>
        </pc:inkChg>
        <pc:inkChg chg="add">
          <ac:chgData name="Konstantine H" userId="11d19a7c-9788-4373-a3b3-84253269272b" providerId="ADAL" clId="{71F8B655-2AEC-624F-98AA-794B70D53C17}" dt="2023-05-26T18:19:20.635" v="976" actId="9405"/>
          <ac:inkMkLst>
            <pc:docMk/>
            <pc:sldMk cId="1178530950" sldId="260"/>
            <ac:inkMk id="80" creationId="{9BAF93CB-5B55-CF41-8E3C-5EB0D7B3CABB}"/>
          </ac:inkMkLst>
        </pc:inkChg>
        <pc:inkChg chg="add">
          <ac:chgData name="Konstantine H" userId="11d19a7c-9788-4373-a3b3-84253269272b" providerId="ADAL" clId="{71F8B655-2AEC-624F-98AA-794B70D53C17}" dt="2023-05-26T18:19:24.446" v="977" actId="9405"/>
          <ac:inkMkLst>
            <pc:docMk/>
            <pc:sldMk cId="1178530950" sldId="260"/>
            <ac:inkMk id="81" creationId="{14F4FEAF-F51A-D543-83FF-51592FA40076}"/>
          </ac:inkMkLst>
        </pc:ink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0" creationId="{A88FB7BC-785E-2048-B3D8-625D0D888E9D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1" creationId="{2BFE5E77-E244-6043-8BB3-D41E93564F54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2" creationId="{F40BCE18-D592-6E4D-938B-D7B7580D8B8B}"/>
          </ac:cxnSpMkLst>
        </pc:cxnChg>
        <pc:cxnChg chg="add del mod">
          <ac:chgData name="Konstantine H" userId="11d19a7c-9788-4373-a3b3-84253269272b" providerId="ADAL" clId="{71F8B655-2AEC-624F-98AA-794B70D53C17}" dt="2023-05-26T18:15:54.703" v="926"/>
          <ac:cxnSpMkLst>
            <pc:docMk/>
            <pc:sldMk cId="1178530950" sldId="260"/>
            <ac:cxnSpMk id="38" creationId="{B93F70C6-D3B2-244C-BDF0-D6E2AD1DF83A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5" creationId="{237D6026-78F8-DF47-9155-E5D337036554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6" creationId="{37B577E2-63F2-864E-9C8F-AE1F1D84C69A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47" creationId="{D5035DEA-53C2-2C40-A77D-C2BBA6A0783C}"/>
          </ac:cxnSpMkLst>
        </pc:cxnChg>
        <pc:cxnChg chg="add del mod">
          <ac:chgData name="Konstantine H" userId="11d19a7c-9788-4373-a3b3-84253269272b" providerId="ADAL" clId="{71F8B655-2AEC-624F-98AA-794B70D53C17}" dt="2023-05-26T18:19:35.786" v="978" actId="478"/>
          <ac:cxnSpMkLst>
            <pc:docMk/>
            <pc:sldMk cId="1178530950" sldId="260"/>
            <ac:cxnSpMk id="53" creationId="{D4EF77E2-AA34-134B-B68A-E3B7EF12CFFA}"/>
          </ac:cxnSpMkLst>
        </pc:cxnChg>
        <pc:cxnChg chg="add del mod">
          <ac:chgData name="Konstantine H" userId="11d19a7c-9788-4373-a3b3-84253269272b" providerId="ADAL" clId="{71F8B655-2AEC-624F-98AA-794B70D53C17}" dt="2023-05-26T18:17:26.218" v="942" actId="478"/>
          <ac:cxnSpMkLst>
            <pc:docMk/>
            <pc:sldMk cId="1178530950" sldId="260"/>
            <ac:cxnSpMk id="59" creationId="{C5C1E2A2-1A55-9B49-8BDD-C59DFE2065F3}"/>
          </ac:cxnSpMkLst>
        </pc:cxnChg>
        <pc:cxnChg chg="add del mod">
          <ac:chgData name="Konstantine H" userId="11d19a7c-9788-4373-a3b3-84253269272b" providerId="ADAL" clId="{71F8B655-2AEC-624F-98AA-794B70D53C17}" dt="2023-05-26T18:27:57.033" v="1354" actId="14100"/>
          <ac:cxnSpMkLst>
            <pc:docMk/>
            <pc:sldMk cId="1178530950" sldId="260"/>
            <ac:cxnSpMk id="61" creationId="{9F587A8C-9A41-EA46-89C0-BA936A37CB95}"/>
          </ac:cxnSpMkLst>
        </pc:cxnChg>
        <pc:cxnChg chg="add mod">
          <ac:chgData name="Konstantine H" userId="11d19a7c-9788-4373-a3b3-84253269272b" providerId="ADAL" clId="{71F8B655-2AEC-624F-98AA-794B70D53C17}" dt="2023-05-26T18:18:34.605" v="962" actId="14100"/>
          <ac:cxnSpMkLst>
            <pc:docMk/>
            <pc:sldMk cId="1178530950" sldId="260"/>
            <ac:cxnSpMk id="69" creationId="{38A2F45A-9428-F248-A561-4F4CFF7504ED}"/>
          </ac:cxnSpMkLst>
        </pc:cxnChg>
        <pc:cxnChg chg="add mod">
          <ac:chgData name="Konstantine H" userId="11d19a7c-9788-4373-a3b3-84253269272b" providerId="ADAL" clId="{71F8B655-2AEC-624F-98AA-794B70D53C17}" dt="2023-05-26T18:28:07.544" v="1372" actId="14100"/>
          <ac:cxnSpMkLst>
            <pc:docMk/>
            <pc:sldMk cId="1178530950" sldId="260"/>
            <ac:cxnSpMk id="73" creationId="{4D99144A-3F5B-B940-87A9-6D1B46EC4671}"/>
          </ac:cxnSpMkLst>
        </pc:cxnChg>
      </pc:sldChg>
      <pc:sldChg chg="addSp delSp modSp add del mod">
        <pc:chgData name="Konstantine H" userId="11d19a7c-9788-4373-a3b3-84253269272b" providerId="ADAL" clId="{71F8B655-2AEC-624F-98AA-794B70D53C17}" dt="2023-05-26T18:34:25.561" v="1527" actId="2696"/>
        <pc:sldMkLst>
          <pc:docMk/>
          <pc:sldMk cId="4195793945" sldId="261"/>
        </pc:sldMkLst>
        <pc:grpChg chg="del mod">
          <ac:chgData name="Konstantine H" userId="11d19a7c-9788-4373-a3b3-84253269272b" providerId="ADAL" clId="{71F8B655-2AEC-624F-98AA-794B70D53C17}" dt="2023-05-25T23:15:36.727" v="313"/>
          <ac:grpSpMkLst>
            <pc:docMk/>
            <pc:sldMk cId="4195793945" sldId="261"/>
            <ac:grpSpMk id="8" creationId="{27C950BC-6CD4-DD47-A161-2C3F33A20C27}"/>
          </ac:grpSpMkLst>
        </pc:grpChg>
        <pc:grpChg chg="mod">
          <ac:chgData name="Konstantine H" userId="11d19a7c-9788-4373-a3b3-84253269272b" providerId="ADAL" clId="{71F8B655-2AEC-624F-98AA-794B70D53C17}" dt="2023-05-25T23:15:36.727" v="313"/>
          <ac:grpSpMkLst>
            <pc:docMk/>
            <pc:sldMk cId="4195793945" sldId="261"/>
            <ac:grpSpMk id="10" creationId="{F3ECC11E-8D7C-C34B-9193-59B4641AEDB4}"/>
          </ac:grpSpMkLst>
        </pc:grpChg>
        <pc:grpChg chg="del mod">
          <ac:chgData name="Konstantine H" userId="11d19a7c-9788-4373-a3b3-84253269272b" providerId="ADAL" clId="{71F8B655-2AEC-624F-98AA-794B70D53C17}" dt="2023-05-25T23:15:25.754" v="301"/>
          <ac:grpSpMkLst>
            <pc:docMk/>
            <pc:sldMk cId="4195793945" sldId="261"/>
            <ac:grpSpMk id="19" creationId="{32A8AAFE-EC1E-B441-803A-F3945024FAC5}"/>
          </ac:grpSpMkLst>
        </pc:grpChg>
        <pc:grpChg chg="del mod">
          <ac:chgData name="Konstantine H" userId="11d19a7c-9788-4373-a3b3-84253269272b" providerId="ADAL" clId="{71F8B655-2AEC-624F-98AA-794B70D53C17}" dt="2023-05-25T23:15:25.760" v="306"/>
          <ac:grpSpMkLst>
            <pc:docMk/>
            <pc:sldMk cId="4195793945" sldId="261"/>
            <ac:grpSpMk id="26" creationId="{18C8558C-8B7E-654D-B48D-702F6B654EE4}"/>
          </ac:grpSpMkLst>
        </pc:grpChg>
        <pc:grpChg chg="del mod">
          <ac:chgData name="Konstantine H" userId="11d19a7c-9788-4373-a3b3-84253269272b" providerId="ADAL" clId="{71F8B655-2AEC-624F-98AA-794B70D53C17}" dt="2023-05-25T23:15:47.021" v="320"/>
          <ac:grpSpMkLst>
            <pc:docMk/>
            <pc:sldMk cId="4195793945" sldId="261"/>
            <ac:grpSpMk id="30" creationId="{0CFAA765-9EEC-E74B-9E4D-69723802A925}"/>
          </ac:grpSpMkLst>
        </pc:grpChg>
        <pc:grpChg chg="mod">
          <ac:chgData name="Konstantine H" userId="11d19a7c-9788-4373-a3b3-84253269272b" providerId="ADAL" clId="{71F8B655-2AEC-624F-98AA-794B70D53C17}" dt="2023-05-25T23:15:47.021" v="320"/>
          <ac:grpSpMkLst>
            <pc:docMk/>
            <pc:sldMk cId="4195793945" sldId="261"/>
            <ac:grpSpMk id="31" creationId="{3036D4D5-7AE6-444D-A248-C9AADB42993A}"/>
          </ac:grpSpMkLst>
        </pc:grpChg>
        <pc:inkChg chg="add">
          <ac:chgData name="Konstantine H" userId="11d19a7c-9788-4373-a3b3-84253269272b" providerId="ADAL" clId="{71F8B655-2AEC-624F-98AA-794B70D53C17}" dt="2023-05-25T23:15:30.326" v="308" actId="9405"/>
          <ac:inkMkLst>
            <pc:docMk/>
            <pc:sldMk cId="4195793945" sldId="261"/>
            <ac:inkMk id="2" creationId="{09438466-3020-E64E-93E5-DA080C52B8E7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3" creationId="{AAAB6F05-3C2C-FA4A-945B-FE333C27748F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7" creationId="{025E6B20-A4C0-3A43-B122-492D87530895}"/>
          </ac:inkMkLst>
        </pc:inkChg>
        <pc:inkChg chg="add mod">
          <ac:chgData name="Konstantine H" userId="11d19a7c-9788-4373-a3b3-84253269272b" providerId="ADAL" clId="{71F8B655-2AEC-624F-98AA-794B70D53C17}" dt="2023-05-25T23:15:36.727" v="313"/>
          <ac:inkMkLst>
            <pc:docMk/>
            <pc:sldMk cId="4195793945" sldId="261"/>
            <ac:inkMk id="9" creationId="{606EBA74-9CE3-1E4B-A5FD-CF73821026C5}"/>
          </ac:inkMkLst>
        </pc:inkChg>
        <pc:inkChg chg="add">
          <ac:chgData name="Konstantine H" userId="11d19a7c-9788-4373-a3b3-84253269272b" providerId="ADAL" clId="{71F8B655-2AEC-624F-98AA-794B70D53C17}" dt="2023-05-25T23:15:38.824" v="314" actId="9405"/>
          <ac:inkMkLst>
            <pc:docMk/>
            <pc:sldMk cId="4195793945" sldId="261"/>
            <ac:inkMk id="11" creationId="{47EF81E3-366C-FA4E-B594-8EA1B1D26D1E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13" creationId="{8C55F8D9-9417-754D-8623-A68225B632BD}"/>
          </ac:inkMkLst>
        </pc:inkChg>
        <pc:inkChg chg="del mod">
          <ac:chgData name="Konstantine H" userId="11d19a7c-9788-4373-a3b3-84253269272b" providerId="ADAL" clId="{71F8B655-2AEC-624F-98AA-794B70D53C17}" dt="2023-05-25T23:15:25.756" v="303"/>
          <ac:inkMkLst>
            <pc:docMk/>
            <pc:sldMk cId="4195793945" sldId="261"/>
            <ac:inkMk id="15" creationId="{611D90F0-0980-9844-89FC-FA25C73A10E5}"/>
          </ac:inkMkLst>
        </pc:inkChg>
        <pc:inkChg chg="del">
          <ac:chgData name="Konstantine H" userId="11d19a7c-9788-4373-a3b3-84253269272b" providerId="ADAL" clId="{71F8B655-2AEC-624F-98AA-794B70D53C17}" dt="2023-05-25T23:15:25.749" v="299"/>
          <ac:inkMkLst>
            <pc:docMk/>
            <pc:sldMk cId="4195793945" sldId="261"/>
            <ac:inkMk id="16" creationId="{55A1C794-8408-2749-B905-324A42E3B5D4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17" creationId="{94A6DF5C-23B9-F847-8689-DE7CDA1C44F1}"/>
          </ac:inkMkLst>
        </pc:inkChg>
        <pc:inkChg chg="del mod">
          <ac:chgData name="Konstantine H" userId="11d19a7c-9788-4373-a3b3-84253269272b" providerId="ADAL" clId="{71F8B655-2AEC-624F-98AA-794B70D53C17}" dt="2023-05-25T23:15:25.754" v="301"/>
          <ac:inkMkLst>
            <pc:docMk/>
            <pc:sldMk cId="4195793945" sldId="261"/>
            <ac:inkMk id="18" creationId="{C5465B14-FF5E-4049-9BFC-6654AE30B62B}"/>
          </ac:inkMkLst>
        </pc:inkChg>
        <pc:inkChg chg="del mod">
          <ac:chgData name="Konstantine H" userId="11d19a7c-9788-4373-a3b3-84253269272b" providerId="ADAL" clId="{71F8B655-2AEC-624F-98AA-794B70D53C17}" dt="2023-05-25T23:15:25.757" v="304"/>
          <ac:inkMkLst>
            <pc:docMk/>
            <pc:sldMk cId="4195793945" sldId="261"/>
            <ac:inkMk id="20" creationId="{E0CFDE48-20D6-534D-B8A7-86ABC126BFD7}"/>
          </ac:inkMkLst>
        </pc:inkChg>
        <pc:inkChg chg="del mod">
          <ac:chgData name="Konstantine H" userId="11d19a7c-9788-4373-a3b3-84253269272b" providerId="ADAL" clId="{71F8B655-2AEC-624F-98AA-794B70D53C17}" dt="2023-05-25T23:15:25.755" v="302"/>
          <ac:inkMkLst>
            <pc:docMk/>
            <pc:sldMk cId="4195793945" sldId="261"/>
            <ac:inkMk id="21" creationId="{A01C33F0-7700-7F4E-9B2F-3FDEE4AC6EA8}"/>
          </ac:inkMkLst>
        </pc:inkChg>
        <pc:inkChg chg="del mod">
          <ac:chgData name="Konstantine H" userId="11d19a7c-9788-4373-a3b3-84253269272b" providerId="ADAL" clId="{71F8B655-2AEC-624F-98AA-794B70D53C17}" dt="2023-05-25T23:15:25.759" v="305"/>
          <ac:inkMkLst>
            <pc:docMk/>
            <pc:sldMk cId="4195793945" sldId="261"/>
            <ac:inkMk id="22" creationId="{EBA54B67-3C99-ED46-B33D-AECA2617D87C}"/>
          </ac:inkMkLst>
        </pc:inkChg>
        <pc:inkChg chg="del">
          <ac:chgData name="Konstantine H" userId="11d19a7c-9788-4373-a3b3-84253269272b" providerId="ADAL" clId="{71F8B655-2AEC-624F-98AA-794B70D53C17}" dt="2023-05-25T23:15:25.752" v="300"/>
          <ac:inkMkLst>
            <pc:docMk/>
            <pc:sldMk cId="4195793945" sldId="261"/>
            <ac:inkMk id="23" creationId="{C6E92E11-DF54-974D-8102-CB64E5798878}"/>
          </ac:inkMkLst>
        </pc:inkChg>
        <pc:inkChg chg="del mod">
          <ac:chgData name="Konstantine H" userId="11d19a7c-9788-4373-a3b3-84253269272b" providerId="ADAL" clId="{71F8B655-2AEC-624F-98AA-794B70D53C17}" dt="2023-05-25T23:15:25.760" v="306"/>
          <ac:inkMkLst>
            <pc:docMk/>
            <pc:sldMk cId="4195793945" sldId="261"/>
            <ac:inkMk id="24" creationId="{FCFF367B-C8A3-4C42-811D-73C186D8FB56}"/>
          </ac:inkMkLst>
        </pc:inkChg>
        <pc:inkChg chg="del mod">
          <ac:chgData name="Konstantine H" userId="11d19a7c-9788-4373-a3b3-84253269272b" providerId="ADAL" clId="{71F8B655-2AEC-624F-98AA-794B70D53C17}" dt="2023-05-25T23:15:25.761" v="307"/>
          <ac:inkMkLst>
            <pc:docMk/>
            <pc:sldMk cId="4195793945" sldId="261"/>
            <ac:inkMk id="25" creationId="{58066360-378A-3346-B6CE-025D9B9E5170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7" creationId="{9CCCDEAA-CAEE-6D46-AC89-62F54E2DA427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8" creationId="{6740E898-825B-7541-A2F9-BD65A2A05E41}"/>
          </ac:inkMkLst>
        </pc:inkChg>
        <pc:inkChg chg="add mod">
          <ac:chgData name="Konstantine H" userId="11d19a7c-9788-4373-a3b3-84253269272b" providerId="ADAL" clId="{71F8B655-2AEC-624F-98AA-794B70D53C17}" dt="2023-05-25T23:15:47.021" v="320"/>
          <ac:inkMkLst>
            <pc:docMk/>
            <pc:sldMk cId="4195793945" sldId="261"/>
            <ac:inkMk id="29" creationId="{3BA0E010-3767-9B4A-AD9A-E9413BF1FB75}"/>
          </ac:inkMkLst>
        </pc:inkChg>
      </pc:sldChg>
      <pc:sldChg chg="addSp delSp modSp add del mod">
        <pc:chgData name="Konstantine H" userId="11d19a7c-9788-4373-a3b3-84253269272b" providerId="ADAL" clId="{71F8B655-2AEC-624F-98AA-794B70D53C17}" dt="2023-05-26T19:23:06.429" v="1872" actId="2696"/>
        <pc:sldMkLst>
          <pc:docMk/>
          <pc:sldMk cId="2109299402" sldId="262"/>
        </pc:sldMkLst>
        <pc:grpChg chg="del mod">
          <ac:chgData name="Konstantine H" userId="11d19a7c-9788-4373-a3b3-84253269272b" providerId="ADAL" clId="{71F8B655-2AEC-624F-98AA-794B70D53C17}" dt="2023-05-25T23:15:57.722" v="323"/>
          <ac:grpSpMkLst>
            <pc:docMk/>
            <pc:sldMk cId="2109299402" sldId="262"/>
            <ac:grpSpMk id="10" creationId="{F3ECC11E-8D7C-C34B-9193-59B4641AEDB4}"/>
          </ac:grpSpMkLst>
        </pc:grpChg>
        <pc:grpChg chg="del mod">
          <ac:chgData name="Konstantine H" userId="11d19a7c-9788-4373-a3b3-84253269272b" providerId="ADAL" clId="{71F8B655-2AEC-624F-98AA-794B70D53C17}" dt="2023-05-25T23:15:57.725" v="325"/>
          <ac:grpSpMkLst>
            <pc:docMk/>
            <pc:sldMk cId="2109299402" sldId="262"/>
            <ac:grpSpMk id="14" creationId="{0FFB6183-5DE8-6C4F-85CB-504DA1547A5B}"/>
          </ac:grpSpMkLst>
        </pc:grpChg>
        <pc:grpChg chg="del mod">
          <ac:chgData name="Konstantine H" userId="11d19a7c-9788-4373-a3b3-84253269272b" providerId="ADAL" clId="{71F8B655-2AEC-624F-98AA-794B70D53C17}" dt="2023-05-25T23:16:36.902" v="341"/>
          <ac:grpSpMkLst>
            <pc:docMk/>
            <pc:sldMk cId="2109299402" sldId="262"/>
            <ac:grpSpMk id="22" creationId="{3E8C9368-73A0-114C-A6C3-165651C4E7F2}"/>
          </ac:grpSpMkLst>
        </pc:grpChg>
        <pc:grpChg chg="mod">
          <ac:chgData name="Konstantine H" userId="11d19a7c-9788-4373-a3b3-84253269272b" providerId="ADAL" clId="{71F8B655-2AEC-624F-98AA-794B70D53C17}" dt="2023-05-25T23:16:36.902" v="341"/>
          <ac:grpSpMkLst>
            <pc:docMk/>
            <pc:sldMk cId="2109299402" sldId="262"/>
            <ac:grpSpMk id="24" creationId="{F4AADD11-DE93-E346-9086-816018D4DDE1}"/>
          </ac:grpSpMkLst>
        </pc:grpChg>
        <pc:grpChg chg="mod">
          <ac:chgData name="Konstantine H" userId="11d19a7c-9788-4373-a3b3-84253269272b" providerId="ADAL" clId="{71F8B655-2AEC-624F-98AA-794B70D53C17}" dt="2023-05-25T23:17:09.896" v="344"/>
          <ac:grpSpMkLst>
            <pc:docMk/>
            <pc:sldMk cId="2109299402" sldId="262"/>
            <ac:grpSpMk id="30" creationId="{3E4D1D41-AF81-DC48-B01F-A6165F38B51D}"/>
          </ac:grpSpMkLst>
        </pc:grpChg>
        <pc:grpChg chg="del mod">
          <ac:chgData name="Konstantine H" userId="11d19a7c-9788-4373-a3b3-84253269272b" providerId="ADAL" clId="{71F8B655-2AEC-624F-98AA-794B70D53C17}" dt="2023-05-25T23:16:07.794" v="331"/>
          <ac:grpSpMkLst>
            <pc:docMk/>
            <pc:sldMk cId="2109299402" sldId="262"/>
            <ac:grpSpMk id="31" creationId="{3036D4D5-7AE6-444D-A248-C9AADB42993A}"/>
          </ac:grpSpMkLst>
        </pc:grpChg>
        <pc:inkChg chg="del mod">
          <ac:chgData name="Konstantine H" userId="11d19a7c-9788-4373-a3b3-84253269272b" providerId="ADAL" clId="{71F8B655-2AEC-624F-98AA-794B70D53C17}" dt="2023-05-25T23:15:57.726" v="326"/>
          <ac:inkMkLst>
            <pc:docMk/>
            <pc:sldMk cId="2109299402" sldId="262"/>
            <ac:inkMk id="3" creationId="{AAAB6F05-3C2C-FA4A-945B-FE333C27748F}"/>
          </ac:inkMkLst>
        </pc:inkChg>
        <pc:inkChg chg="del">
          <ac:chgData name="Konstantine H" userId="11d19a7c-9788-4373-a3b3-84253269272b" providerId="ADAL" clId="{71F8B655-2AEC-624F-98AA-794B70D53C17}" dt="2023-05-25T23:15:57.724" v="324"/>
          <ac:inkMkLst>
            <pc:docMk/>
            <pc:sldMk cId="2109299402" sldId="262"/>
            <ac:inkMk id="5" creationId="{E4CADD00-C502-6146-B967-CFE72254FD5F}"/>
          </ac:inkMkLst>
        </pc:inkChg>
        <pc:inkChg chg="mod">
          <ac:chgData name="Konstantine H" userId="11d19a7c-9788-4373-a3b3-84253269272b" providerId="ADAL" clId="{71F8B655-2AEC-624F-98AA-794B70D53C17}" dt="2023-05-25T23:15:57.725" v="325"/>
          <ac:inkMkLst>
            <pc:docMk/>
            <pc:sldMk cId="2109299402" sldId="262"/>
            <ac:inkMk id="6" creationId="{A4EA5942-929D-D24F-897D-8245241511B5}"/>
          </ac:inkMkLst>
        </pc:inkChg>
        <pc:inkChg chg="del">
          <ac:chgData name="Konstantine H" userId="11d19a7c-9788-4373-a3b3-84253269272b" providerId="ADAL" clId="{71F8B655-2AEC-624F-98AA-794B70D53C17}" dt="2023-05-25T23:15:57.719" v="322"/>
          <ac:inkMkLst>
            <pc:docMk/>
            <pc:sldMk cId="2109299402" sldId="262"/>
            <ac:inkMk id="7" creationId="{025E6B20-A4C0-3A43-B122-492D87530895}"/>
          </ac:inkMkLst>
        </pc:inkChg>
        <pc:inkChg chg="add">
          <ac:chgData name="Konstantine H" userId="11d19a7c-9788-4373-a3b3-84253269272b" providerId="ADAL" clId="{71F8B655-2AEC-624F-98AA-794B70D53C17}" dt="2023-05-25T23:16:19.086" v="332" actId="9405"/>
          <ac:inkMkLst>
            <pc:docMk/>
            <pc:sldMk cId="2109299402" sldId="262"/>
            <ac:inkMk id="8" creationId="{9F531245-E9E1-E241-81D9-CDE7377DCE47}"/>
          </ac:inkMkLst>
        </pc:inkChg>
        <pc:inkChg chg="del mod">
          <ac:chgData name="Konstantine H" userId="11d19a7c-9788-4373-a3b3-84253269272b" providerId="ADAL" clId="{71F8B655-2AEC-624F-98AA-794B70D53C17}" dt="2023-05-25T23:15:57.722" v="323"/>
          <ac:inkMkLst>
            <pc:docMk/>
            <pc:sldMk cId="2109299402" sldId="262"/>
            <ac:inkMk id="9" creationId="{606EBA74-9CE3-1E4B-A5FD-CF73821026C5}"/>
          </ac:inkMkLst>
        </pc:inkChg>
        <pc:inkChg chg="del">
          <ac:chgData name="Konstantine H" userId="11d19a7c-9788-4373-a3b3-84253269272b" providerId="ADAL" clId="{71F8B655-2AEC-624F-98AA-794B70D53C17}" dt="2023-05-25T23:16:07.789" v="327"/>
          <ac:inkMkLst>
            <pc:docMk/>
            <pc:sldMk cId="2109299402" sldId="262"/>
            <ac:inkMk id="11" creationId="{47EF81E3-366C-FA4E-B594-8EA1B1D26D1E}"/>
          </ac:inkMkLst>
        </pc:inkChg>
        <pc:inkChg chg="del mod">
          <ac:chgData name="Konstantine H" userId="11d19a7c-9788-4373-a3b3-84253269272b" providerId="ADAL" clId="{71F8B655-2AEC-624F-98AA-794B70D53C17}" dt="2023-05-25T23:15:57.725" v="325"/>
          <ac:inkMkLst>
            <pc:docMk/>
            <pc:sldMk cId="2109299402" sldId="262"/>
            <ac:inkMk id="12" creationId="{A3BA6AFF-D974-DE4B-91A2-B4E8B094FC21}"/>
          </ac:inkMkLst>
        </pc:inkChg>
        <pc:inkChg chg="del mod">
          <ac:chgData name="Konstantine H" userId="11d19a7c-9788-4373-a3b3-84253269272b" providerId="ADAL" clId="{71F8B655-2AEC-624F-98AA-794B70D53C17}" dt="2023-05-25T23:16:07.793" v="330"/>
          <ac:inkMkLst>
            <pc:docMk/>
            <pc:sldMk cId="2109299402" sldId="262"/>
            <ac:inkMk id="13" creationId="{8C55F8D9-9417-754D-8623-A68225B632BD}"/>
          </ac:inkMkLst>
        </pc:inkChg>
        <pc:inkChg chg="add">
          <ac:chgData name="Konstantine H" userId="11d19a7c-9788-4373-a3b3-84253269272b" providerId="ADAL" clId="{71F8B655-2AEC-624F-98AA-794B70D53C17}" dt="2023-05-25T23:16:22.357" v="333" actId="9405"/>
          <ac:inkMkLst>
            <pc:docMk/>
            <pc:sldMk cId="2109299402" sldId="262"/>
            <ac:inkMk id="15" creationId="{45A46D2B-7B39-E449-9DF5-DF5BF7A44183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6" creationId="{62E47164-28AA-0948-9CC1-A3F651137EA0}"/>
          </ac:inkMkLst>
        </pc:inkChg>
        <pc:inkChg chg="del mod">
          <ac:chgData name="Konstantine H" userId="11d19a7c-9788-4373-a3b3-84253269272b" providerId="ADAL" clId="{71F8B655-2AEC-624F-98AA-794B70D53C17}" dt="2023-05-25T23:16:07.794" v="331"/>
          <ac:inkMkLst>
            <pc:docMk/>
            <pc:sldMk cId="2109299402" sldId="262"/>
            <ac:inkMk id="17" creationId="{94A6DF5C-23B9-F847-8689-DE7CDA1C44F1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8" creationId="{830612C9-A051-424B-9828-A27C06453248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19" creationId="{683DC0BA-3475-0540-A122-61756B6A3F13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0" creationId="{33B83C96-D094-264A-A670-5415C9303FF0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1" creationId="{2EDC9E41-DAFB-5046-AA94-9B0676E103DE}"/>
          </ac:inkMkLst>
        </pc:inkChg>
        <pc:inkChg chg="add mod">
          <ac:chgData name="Konstantine H" userId="11d19a7c-9788-4373-a3b3-84253269272b" providerId="ADAL" clId="{71F8B655-2AEC-624F-98AA-794B70D53C17}" dt="2023-05-25T23:16:36.902" v="341"/>
          <ac:inkMkLst>
            <pc:docMk/>
            <pc:sldMk cId="2109299402" sldId="262"/>
            <ac:inkMk id="23" creationId="{F06CE740-2031-7D43-86FD-0F542B76D5C5}"/>
          </ac:inkMkLst>
        </pc:inkChg>
        <pc:inkChg chg="add mod">
          <ac:chgData name="Konstantine H" userId="11d19a7c-9788-4373-a3b3-84253269272b" providerId="ADAL" clId="{71F8B655-2AEC-624F-98AA-794B70D53C17}" dt="2023-05-25T23:17:09.896" v="344"/>
          <ac:inkMkLst>
            <pc:docMk/>
            <pc:sldMk cId="2109299402" sldId="262"/>
            <ac:inkMk id="25" creationId="{83139F70-BF5A-C948-94D8-BA16134B5A1E}"/>
          </ac:inkMkLst>
        </pc:inkChg>
        <pc:inkChg chg="add mod">
          <ac:chgData name="Konstantine H" userId="11d19a7c-9788-4373-a3b3-84253269272b" providerId="ADAL" clId="{71F8B655-2AEC-624F-98AA-794B70D53C17}" dt="2023-05-25T23:17:09.896" v="344"/>
          <ac:inkMkLst>
            <pc:docMk/>
            <pc:sldMk cId="2109299402" sldId="262"/>
            <ac:inkMk id="26" creationId="{30089EC3-F1C1-BE4E-8B10-DBAC1DF7BE1F}"/>
          </ac:inkMkLst>
        </pc:inkChg>
        <pc:inkChg chg="mod">
          <ac:chgData name="Konstantine H" userId="11d19a7c-9788-4373-a3b3-84253269272b" providerId="ADAL" clId="{71F8B655-2AEC-624F-98AA-794B70D53C17}" dt="2023-05-25T23:16:07.794" v="331"/>
          <ac:inkMkLst>
            <pc:docMk/>
            <pc:sldMk cId="2109299402" sldId="262"/>
            <ac:inkMk id="27" creationId="{9CCCDEAA-CAEE-6D46-AC89-62F54E2DA427}"/>
          </ac:inkMkLst>
        </pc:inkChg>
        <pc:inkChg chg="del mod">
          <ac:chgData name="Konstantine H" userId="11d19a7c-9788-4373-a3b3-84253269272b" providerId="ADAL" clId="{71F8B655-2AEC-624F-98AA-794B70D53C17}" dt="2023-05-25T23:16:07.792" v="329"/>
          <ac:inkMkLst>
            <pc:docMk/>
            <pc:sldMk cId="2109299402" sldId="262"/>
            <ac:inkMk id="28" creationId="{6740E898-825B-7541-A2F9-BD65A2A05E41}"/>
          </ac:inkMkLst>
        </pc:inkChg>
        <pc:inkChg chg="del">
          <ac:chgData name="Konstantine H" userId="11d19a7c-9788-4373-a3b3-84253269272b" providerId="ADAL" clId="{71F8B655-2AEC-624F-98AA-794B70D53C17}" dt="2023-05-25T23:16:07.791" v="328"/>
          <ac:inkMkLst>
            <pc:docMk/>
            <pc:sldMk cId="2109299402" sldId="262"/>
            <ac:inkMk id="29" creationId="{3BA0E010-3767-9B4A-AD9A-E9413BF1FB75}"/>
          </ac:inkMkLst>
        </pc:inkChg>
      </pc:sldChg>
      <pc:sldChg chg="addSp delSp modSp add del mod">
        <pc:chgData name="Konstantine H" userId="11d19a7c-9788-4373-a3b3-84253269272b" providerId="ADAL" clId="{71F8B655-2AEC-624F-98AA-794B70D53C17}" dt="2023-05-26T18:34:43.547" v="1536" actId="2696"/>
        <pc:sldMkLst>
          <pc:docMk/>
          <pc:sldMk cId="1481007141" sldId="263"/>
        </pc:sldMkLst>
        <pc:grpChg chg="del mod">
          <ac:chgData name="Konstantine H" userId="11d19a7c-9788-4373-a3b3-84253269272b" providerId="ADAL" clId="{71F8B655-2AEC-624F-98AA-794B70D53C17}" dt="2023-05-25T23:19:26.599" v="364"/>
          <ac:grpSpMkLst>
            <pc:docMk/>
            <pc:sldMk cId="1481007141" sldId="263"/>
            <ac:grpSpMk id="10" creationId="{95894A78-B2B6-7448-888D-A4276C6A8EEB}"/>
          </ac:grpSpMkLst>
        </pc:grpChg>
        <pc:grpChg chg="del mod">
          <ac:chgData name="Konstantine H" userId="11d19a7c-9788-4373-a3b3-84253269272b" providerId="ADAL" clId="{71F8B655-2AEC-624F-98AA-794B70D53C17}" dt="2023-05-25T23:18:39.606" v="354"/>
          <ac:grpSpMkLst>
            <pc:docMk/>
            <pc:sldMk cId="1481007141" sldId="263"/>
            <ac:grpSpMk id="24" creationId="{F4AADD11-DE93-E346-9086-816018D4DDE1}"/>
          </ac:grpSpMkLst>
        </pc:grpChg>
        <pc:grpChg chg="del mod">
          <ac:chgData name="Konstantine H" userId="11d19a7c-9788-4373-a3b3-84253269272b" providerId="ADAL" clId="{71F8B655-2AEC-624F-98AA-794B70D53C17}" dt="2023-05-25T23:18:39.607" v="355"/>
          <ac:grpSpMkLst>
            <pc:docMk/>
            <pc:sldMk cId="1481007141" sldId="263"/>
            <ac:grpSpMk id="30" creationId="{3E4D1D41-AF81-DC48-B01F-A6165F38B51D}"/>
          </ac:grpSpMkLst>
        </pc:grpChg>
        <pc:inkChg chg="del">
          <ac:chgData name="Konstantine H" userId="11d19a7c-9788-4373-a3b3-84253269272b" providerId="ADAL" clId="{71F8B655-2AEC-624F-98AA-794B70D53C17}" dt="2023-05-25T23:17:24.681" v="347"/>
          <ac:inkMkLst>
            <pc:docMk/>
            <pc:sldMk cId="1481007141" sldId="263"/>
            <ac:inkMk id="2" creationId="{09438466-3020-E64E-93E5-DA080C52B8E7}"/>
          </ac:inkMkLst>
        </pc:inkChg>
        <pc:inkChg chg="add del">
          <ac:chgData name="Konstantine H" userId="11d19a7c-9788-4373-a3b3-84253269272b" providerId="ADAL" clId="{71F8B655-2AEC-624F-98AA-794B70D53C17}" dt="2023-05-25T23:19:26.598" v="363"/>
          <ac:inkMkLst>
            <pc:docMk/>
            <pc:sldMk cId="1481007141" sldId="263"/>
            <ac:inkMk id="3" creationId="{6D3D4CE0-99D5-BA40-AC79-99B9976D2C79}"/>
          </ac:inkMkLst>
        </pc:inkChg>
        <pc:inkChg chg="add del">
          <ac:chgData name="Konstantine H" userId="11d19a7c-9788-4373-a3b3-84253269272b" providerId="ADAL" clId="{71F8B655-2AEC-624F-98AA-794B70D53C17}" dt="2023-05-25T23:19:26.595" v="362"/>
          <ac:inkMkLst>
            <pc:docMk/>
            <pc:sldMk cId="1481007141" sldId="263"/>
            <ac:inkMk id="5" creationId="{B002BC15-87C6-5C47-B533-C0E6BCD62C17}"/>
          </ac:inkMkLst>
        </pc:inkChg>
        <pc:inkChg chg="del">
          <ac:chgData name="Konstantine H" userId="11d19a7c-9788-4373-a3b3-84253269272b" providerId="ADAL" clId="{71F8B655-2AEC-624F-98AA-794B70D53C17}" dt="2023-05-25T23:17:24.682" v="348"/>
          <ac:inkMkLst>
            <pc:docMk/>
            <pc:sldMk cId="1481007141" sldId="263"/>
            <ac:inkMk id="6" creationId="{A4EA5942-929D-D24F-897D-8245241511B5}"/>
          </ac:inkMkLst>
        </pc:inkChg>
        <pc:inkChg chg="add del mod">
          <ac:chgData name="Konstantine H" userId="11d19a7c-9788-4373-a3b3-84253269272b" providerId="ADAL" clId="{71F8B655-2AEC-624F-98AA-794B70D53C17}" dt="2023-05-25T23:19:26.599" v="364"/>
          <ac:inkMkLst>
            <pc:docMk/>
            <pc:sldMk cId="1481007141" sldId="263"/>
            <ac:inkMk id="7" creationId="{F16D61AF-EF7F-8B42-86D5-459020F45663}"/>
          </ac:inkMkLst>
        </pc:inkChg>
        <pc:inkChg chg="del">
          <ac:chgData name="Konstantine H" userId="11d19a7c-9788-4373-a3b3-84253269272b" providerId="ADAL" clId="{71F8B655-2AEC-624F-98AA-794B70D53C17}" dt="2023-05-25T23:17:24.678" v="346"/>
          <ac:inkMkLst>
            <pc:docMk/>
            <pc:sldMk cId="1481007141" sldId="263"/>
            <ac:inkMk id="8" creationId="{9F531245-E9E1-E241-81D9-CDE7377DCE47}"/>
          </ac:inkMkLst>
        </pc:inkChg>
        <pc:inkChg chg="add del mod">
          <ac:chgData name="Konstantine H" userId="11d19a7c-9788-4373-a3b3-84253269272b" providerId="ADAL" clId="{71F8B655-2AEC-624F-98AA-794B70D53C17}" dt="2023-05-25T23:19:26.601" v="365"/>
          <ac:inkMkLst>
            <pc:docMk/>
            <pc:sldMk cId="1481007141" sldId="263"/>
            <ac:inkMk id="9" creationId="{1DA4DDFF-A727-6644-AF18-C29A429BC892}"/>
          </ac:inkMkLst>
        </pc:inkChg>
        <pc:inkChg chg="del">
          <ac:chgData name="Konstantine H" userId="11d19a7c-9788-4373-a3b3-84253269272b" providerId="ADAL" clId="{71F8B655-2AEC-624F-98AA-794B70D53C17}" dt="2023-05-25T23:17:26.502" v="350"/>
          <ac:inkMkLst>
            <pc:docMk/>
            <pc:sldMk cId="1481007141" sldId="263"/>
            <ac:inkMk id="15" creationId="{45A46D2B-7B39-E449-9DF5-DF5BF7A44183}"/>
          </ac:inkMkLst>
        </pc:inkChg>
        <pc:inkChg chg="del">
          <ac:chgData name="Konstantine H" userId="11d19a7c-9788-4373-a3b3-84253269272b" providerId="ADAL" clId="{71F8B655-2AEC-624F-98AA-794B70D53C17}" dt="2023-05-25T23:17:25.424" v="349"/>
          <ac:inkMkLst>
            <pc:docMk/>
            <pc:sldMk cId="1481007141" sldId="263"/>
            <ac:inkMk id="16" creationId="{62E47164-28AA-0948-9CC1-A3F651137EA0}"/>
          </ac:inkMkLst>
        </pc:inkChg>
        <pc:inkChg chg="del mod">
          <ac:chgData name="Konstantine H" userId="11d19a7c-9788-4373-a3b3-84253269272b" providerId="ADAL" clId="{71F8B655-2AEC-624F-98AA-794B70D53C17}" dt="2023-05-25T23:18:39.606" v="354"/>
          <ac:inkMkLst>
            <pc:docMk/>
            <pc:sldMk cId="1481007141" sldId="263"/>
            <ac:inkMk id="18" creationId="{830612C9-A051-424B-9828-A27C06453248}"/>
          </ac:inkMkLst>
        </pc:inkChg>
        <pc:inkChg chg="del mod">
          <ac:chgData name="Konstantine H" userId="11d19a7c-9788-4373-a3b3-84253269272b" providerId="ADAL" clId="{71F8B655-2AEC-624F-98AA-794B70D53C17}" dt="2023-05-25T23:18:39.603" v="352"/>
          <ac:inkMkLst>
            <pc:docMk/>
            <pc:sldMk cId="1481007141" sldId="263"/>
            <ac:inkMk id="19" creationId="{683DC0BA-3475-0540-A122-61756B6A3F13}"/>
          </ac:inkMkLst>
        </pc:inkChg>
        <pc:inkChg chg="mod">
          <ac:chgData name="Konstantine H" userId="11d19a7c-9788-4373-a3b3-84253269272b" providerId="ADAL" clId="{71F8B655-2AEC-624F-98AA-794B70D53C17}" dt="2023-05-25T23:18:39.606" v="354"/>
          <ac:inkMkLst>
            <pc:docMk/>
            <pc:sldMk cId="1481007141" sldId="263"/>
            <ac:inkMk id="20" creationId="{33B83C96-D094-264A-A670-5415C9303FF0}"/>
          </ac:inkMkLst>
        </pc:inkChg>
        <pc:inkChg chg="del mod">
          <ac:chgData name="Konstantine H" userId="11d19a7c-9788-4373-a3b3-84253269272b" providerId="ADAL" clId="{71F8B655-2AEC-624F-98AA-794B70D53C17}" dt="2023-05-25T23:18:39.605" v="353"/>
          <ac:inkMkLst>
            <pc:docMk/>
            <pc:sldMk cId="1481007141" sldId="263"/>
            <ac:inkMk id="21" creationId="{2EDC9E41-DAFB-5046-AA94-9B0676E103DE}"/>
          </ac:inkMkLst>
        </pc:inkChg>
        <pc:inkChg chg="del mod">
          <ac:chgData name="Konstantine H" userId="11d19a7c-9788-4373-a3b3-84253269272b" providerId="ADAL" clId="{71F8B655-2AEC-624F-98AA-794B70D53C17}" dt="2023-05-25T23:18:39.601" v="351"/>
          <ac:inkMkLst>
            <pc:docMk/>
            <pc:sldMk cId="1481007141" sldId="263"/>
            <ac:inkMk id="23" creationId="{F06CE740-2031-7D43-86FD-0F542B76D5C5}"/>
          </ac:inkMkLst>
        </pc:inkChg>
        <pc:inkChg chg="del">
          <ac:chgData name="Konstantine H" userId="11d19a7c-9788-4373-a3b3-84253269272b" providerId="ADAL" clId="{71F8B655-2AEC-624F-98AA-794B70D53C17}" dt="2023-05-25T23:18:39.607" v="355"/>
          <ac:inkMkLst>
            <pc:docMk/>
            <pc:sldMk cId="1481007141" sldId="263"/>
            <ac:inkMk id="25" creationId="{83139F70-BF5A-C948-94D8-BA16134B5A1E}"/>
          </ac:inkMkLst>
        </pc:inkChg>
        <pc:inkChg chg="del mod">
          <ac:chgData name="Konstantine H" userId="11d19a7c-9788-4373-a3b3-84253269272b" providerId="ADAL" clId="{71F8B655-2AEC-624F-98AA-794B70D53C17}" dt="2023-05-25T23:18:39.608" v="356"/>
          <ac:inkMkLst>
            <pc:docMk/>
            <pc:sldMk cId="1481007141" sldId="263"/>
            <ac:inkMk id="26" creationId="{30089EC3-F1C1-BE4E-8B10-DBAC1DF7BE1F}"/>
          </ac:inkMkLst>
        </pc:inkChg>
      </pc:sldChg>
      <pc:sldChg chg="del">
        <pc:chgData name="Konstantine H" userId="11d19a7c-9788-4373-a3b3-84253269272b" providerId="ADAL" clId="{71F8B655-2AEC-624F-98AA-794B70D53C17}" dt="2023-05-26T18:41:38.304" v="1537" actId="2696"/>
        <pc:sldMkLst>
          <pc:docMk/>
          <pc:sldMk cId="3540923740" sldId="264"/>
        </pc:sldMkLst>
      </pc:sldChg>
      <pc:sldChg chg="add del setBg">
        <pc:chgData name="Konstantine H" userId="11d19a7c-9788-4373-a3b3-84253269272b" providerId="ADAL" clId="{71F8B655-2AEC-624F-98AA-794B70D53C17}" dt="2023-05-26T18:13:05.728" v="907"/>
        <pc:sldMkLst>
          <pc:docMk/>
          <pc:sldMk cId="3305840" sldId="265"/>
        </pc:sldMkLst>
      </pc:sldChg>
      <pc:sldChg chg="add del">
        <pc:chgData name="Konstantine H" userId="11d19a7c-9788-4373-a3b3-84253269272b" providerId="ADAL" clId="{71F8B655-2AEC-624F-98AA-794B70D53C17}" dt="2023-05-26T17:47:16.721" v="773" actId="2696"/>
        <pc:sldMkLst>
          <pc:docMk/>
          <pc:sldMk cId="370820549" sldId="265"/>
        </pc:sldMkLst>
      </pc:sldChg>
      <pc:sldChg chg="add del setBg">
        <pc:chgData name="Konstantine H" userId="11d19a7c-9788-4373-a3b3-84253269272b" providerId="ADAL" clId="{71F8B655-2AEC-624F-98AA-794B70D53C17}" dt="2023-05-26T17:48:31.335" v="829"/>
        <pc:sldMkLst>
          <pc:docMk/>
          <pc:sldMk cId="825633162" sldId="265"/>
        </pc:sldMkLst>
      </pc:sldChg>
      <pc:sldChg chg="add">
        <pc:chgData name="Konstantine H" userId="11d19a7c-9788-4373-a3b3-84253269272b" providerId="ADAL" clId="{71F8B655-2AEC-624F-98AA-794B70D53C17}" dt="2023-05-26T18:13:06.069" v="908"/>
        <pc:sldMkLst>
          <pc:docMk/>
          <pc:sldMk cId="1745131899" sldId="265"/>
        </pc:sldMkLst>
      </pc:sldChg>
      <pc:sldChg chg="add del">
        <pc:chgData name="Konstantine H" userId="11d19a7c-9788-4373-a3b3-84253269272b" providerId="ADAL" clId="{71F8B655-2AEC-624F-98AA-794B70D53C17}" dt="2023-05-26T18:13:00.462" v="905" actId="2696"/>
        <pc:sldMkLst>
          <pc:docMk/>
          <pc:sldMk cId="2603312722" sldId="265"/>
        </pc:sldMkLst>
      </pc:sldChg>
      <pc:sldChg chg="add del setBg">
        <pc:chgData name="Konstantine H" userId="11d19a7c-9788-4373-a3b3-84253269272b" providerId="ADAL" clId="{71F8B655-2AEC-624F-98AA-794B70D53C17}" dt="2023-05-26T17:47:03.368" v="771"/>
        <pc:sldMkLst>
          <pc:docMk/>
          <pc:sldMk cId="2698513389" sldId="265"/>
        </pc:sldMkLst>
      </pc:sldChg>
      <pc:sldChg chg="add del setBg">
        <pc:chgData name="Konstantine H" userId="11d19a7c-9788-4373-a3b3-84253269272b" providerId="ADAL" clId="{71F8B655-2AEC-624F-98AA-794B70D53C17}" dt="2023-05-26T18:28:40.712" v="1374"/>
        <pc:sldMkLst>
          <pc:docMk/>
          <pc:sldMk cId="1987738158" sldId="266"/>
        </pc:sldMkLst>
      </pc:sldChg>
      <pc:sldChg chg="addSp delSp modSp add mod">
        <pc:chgData name="Konstantine H" userId="11d19a7c-9788-4373-a3b3-84253269272b" providerId="ADAL" clId="{71F8B655-2AEC-624F-98AA-794B70D53C17}" dt="2023-05-26T19:20:54.250" v="1724" actId="20577"/>
        <pc:sldMkLst>
          <pc:docMk/>
          <pc:sldMk cId="3374670427" sldId="266"/>
        </pc:sldMkLst>
        <pc:spChg chg="add del mod">
          <ac:chgData name="Konstantine H" userId="11d19a7c-9788-4373-a3b3-84253269272b" providerId="ADAL" clId="{71F8B655-2AEC-624F-98AA-794B70D53C17}" dt="2023-05-26T18:29:46.878" v="1407" actId="478"/>
          <ac:spMkLst>
            <pc:docMk/>
            <pc:sldMk cId="3374670427" sldId="266"/>
            <ac:spMk id="3" creationId="{4CDB8847-8C34-C141-9770-E191BE4D2E9E}"/>
          </ac:spMkLst>
        </pc:spChg>
        <pc:spChg chg="add mod">
          <ac:chgData name="Konstantine H" userId="11d19a7c-9788-4373-a3b3-84253269272b" providerId="ADAL" clId="{71F8B655-2AEC-624F-98AA-794B70D53C17}" dt="2023-05-26T18:30:03.866" v="1412" actId="20577"/>
          <ac:spMkLst>
            <pc:docMk/>
            <pc:sldMk cId="3374670427" sldId="266"/>
            <ac:spMk id="30" creationId="{F7BCD698-6939-F04E-8C12-DDF4A24AF19C}"/>
          </ac:spMkLst>
        </pc:spChg>
        <pc:spChg chg="add mod">
          <ac:chgData name="Konstantine H" userId="11d19a7c-9788-4373-a3b3-84253269272b" providerId="ADAL" clId="{71F8B655-2AEC-624F-98AA-794B70D53C17}" dt="2023-05-26T18:30:13.782" v="1416" actId="20577"/>
          <ac:spMkLst>
            <pc:docMk/>
            <pc:sldMk cId="3374670427" sldId="266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20:30.357" v="1717"/>
          <ac:spMkLst>
            <pc:docMk/>
            <pc:sldMk cId="3374670427" sldId="266"/>
            <ac:spMk id="45" creationId="{E8D5AFB8-337E-1E4F-B9EB-4362798CDA6F}"/>
          </ac:spMkLst>
        </pc:spChg>
        <pc:spChg chg="mod">
          <ac:chgData name="Konstantine H" userId="11d19a7c-9788-4373-a3b3-84253269272b" providerId="ADAL" clId="{71F8B655-2AEC-624F-98AA-794B70D53C17}" dt="2023-05-26T18:29:58.224" v="1409" actId="1076"/>
          <ac:spMkLst>
            <pc:docMk/>
            <pc:sldMk cId="3374670427" sldId="266"/>
            <ac:spMk id="78" creationId="{08E2701D-E8CB-2F48-AD57-CEFE84C2F554}"/>
          </ac:spMkLst>
        </pc:spChg>
        <pc:spChg chg="mod">
          <ac:chgData name="Konstantine H" userId="11d19a7c-9788-4373-a3b3-84253269272b" providerId="ADAL" clId="{71F8B655-2AEC-624F-98AA-794B70D53C17}" dt="2023-05-26T18:29:36.009" v="1395" actId="1038"/>
          <ac:spMkLst>
            <pc:docMk/>
            <pc:sldMk cId="3374670427" sldId="266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18:31:04.375" v="1453" actId="20577"/>
          <ac:spMkLst>
            <pc:docMk/>
            <pc:sldMk cId="3374670427" sldId="266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0:54.250" v="1724" actId="20577"/>
          <ac:spMkLst>
            <pc:docMk/>
            <pc:sldMk cId="3374670427" sldId="266"/>
            <ac:spMk id="83" creationId="{2F17F2D6-9BC0-A14A-BBC1-92AC00ACA1D2}"/>
          </ac:spMkLst>
        </pc:spChg>
        <pc:spChg chg="del">
          <ac:chgData name="Konstantine H" userId="11d19a7c-9788-4373-a3b3-84253269272b" providerId="ADAL" clId="{71F8B655-2AEC-624F-98AA-794B70D53C17}" dt="2023-05-26T19:20:29.950" v="1716" actId="478"/>
          <ac:spMkLst>
            <pc:docMk/>
            <pc:sldMk cId="3374670427" sldId="266"/>
            <ac:spMk id="86" creationId="{1CA6AA23-E675-3A48-A20F-0CDA62725404}"/>
          </ac:spMkLst>
        </pc:spChg>
        <pc:spChg chg="mod">
          <ac:chgData name="Konstantine H" userId="11d19a7c-9788-4373-a3b3-84253269272b" providerId="ADAL" clId="{71F8B655-2AEC-624F-98AA-794B70D53C17}" dt="2023-05-26T18:33:50.372" v="1526" actId="20577"/>
          <ac:spMkLst>
            <pc:docMk/>
            <pc:sldMk cId="3374670427" sldId="266"/>
            <ac:spMk id="87" creationId="{C6380AA0-2B9E-F74D-A91B-0B5306DFF87F}"/>
          </ac:spMkLst>
        </pc:spChg>
        <pc:grpChg chg="add mod">
          <ac:chgData name="Konstantine H" userId="11d19a7c-9788-4373-a3b3-84253269272b" providerId="ADAL" clId="{71F8B655-2AEC-624F-98AA-794B70D53C17}" dt="2023-05-26T18:29:16.007" v="1377" actId="164"/>
          <ac:grpSpMkLst>
            <pc:docMk/>
            <pc:sldMk cId="3374670427" sldId="266"/>
            <ac:grpSpMk id="2" creationId="{1CD055F4-0280-B04A-83B6-4F4C20493A33}"/>
          </ac:grpSpMkLst>
        </pc:grpChg>
        <pc:grpChg chg="mod">
          <ac:chgData name="Konstantine H" userId="11d19a7c-9788-4373-a3b3-84253269272b" providerId="ADAL" clId="{71F8B655-2AEC-624F-98AA-794B70D53C17}" dt="2023-05-26T18:31:44.713" v="1464"/>
          <ac:grpSpMkLst>
            <pc:docMk/>
            <pc:sldMk cId="3374670427" sldId="266"/>
            <ac:grpSpMk id="10" creationId="{C516CC6A-CA89-B94A-9398-8D9FE88E5DCC}"/>
          </ac:grpSpMkLst>
        </pc:grpChg>
        <pc:grpChg chg="mod">
          <ac:chgData name="Konstantine H" userId="11d19a7c-9788-4373-a3b3-84253269272b" providerId="ADAL" clId="{71F8B655-2AEC-624F-98AA-794B70D53C17}" dt="2023-05-26T18:31:49.262" v="1467"/>
          <ac:grpSpMkLst>
            <pc:docMk/>
            <pc:sldMk cId="3374670427" sldId="266"/>
            <ac:grpSpMk id="13" creationId="{9B03066A-F38D-2C45-98F2-7606428BF889}"/>
          </ac:grpSpMkLst>
        </pc:grpChg>
        <pc:grpChg chg="add mod">
          <ac:chgData name="Konstantine H" userId="11d19a7c-9788-4373-a3b3-84253269272b" providerId="ADAL" clId="{71F8B655-2AEC-624F-98AA-794B70D53C17}" dt="2023-05-26T18:29:24.689" v="1380" actId="1076"/>
          <ac:grpSpMkLst>
            <pc:docMk/>
            <pc:sldMk cId="3374670427" sldId="266"/>
            <ac:grpSpMk id="24" creationId="{BFBD7BC3-136D-8941-80B4-992604E3D991}"/>
          </ac:grpSpMkLst>
        </pc:grpChg>
        <pc:inkChg chg="add del">
          <ac:chgData name="Konstantine H" userId="11d19a7c-9788-4373-a3b3-84253269272b" providerId="ADAL" clId="{71F8B655-2AEC-624F-98AA-794B70D53C17}" dt="2023-05-26T18:31:33.504" v="1461" actId="9405"/>
          <ac:inkMkLst>
            <pc:docMk/>
            <pc:sldMk cId="3374670427" sldId="266"/>
            <ac:inkMk id="7" creationId="{4B73ADAA-5E00-DA45-AC3B-2D53CE32E8E6}"/>
          </ac:inkMkLst>
        </pc:inkChg>
        <pc:inkChg chg="add mod">
          <ac:chgData name="Konstantine H" userId="11d19a7c-9788-4373-a3b3-84253269272b" providerId="ADAL" clId="{71F8B655-2AEC-624F-98AA-794B70D53C17}" dt="2023-05-26T18:31:44.713" v="1464"/>
          <ac:inkMkLst>
            <pc:docMk/>
            <pc:sldMk cId="3374670427" sldId="266"/>
            <ac:inkMk id="8" creationId="{7C5FB60F-A8BB-FD44-8CDD-E7993F2ACC98}"/>
          </ac:inkMkLst>
        </pc:inkChg>
        <pc:inkChg chg="add mod">
          <ac:chgData name="Konstantine H" userId="11d19a7c-9788-4373-a3b3-84253269272b" providerId="ADAL" clId="{71F8B655-2AEC-624F-98AA-794B70D53C17}" dt="2023-05-26T18:31:44.713" v="1464"/>
          <ac:inkMkLst>
            <pc:docMk/>
            <pc:sldMk cId="3374670427" sldId="266"/>
            <ac:inkMk id="9" creationId="{253C9E23-B6D8-8944-9B29-10C48677F393}"/>
          </ac:inkMkLst>
        </pc:inkChg>
        <pc:inkChg chg="add mod">
          <ac:chgData name="Konstantine H" userId="11d19a7c-9788-4373-a3b3-84253269272b" providerId="ADAL" clId="{71F8B655-2AEC-624F-98AA-794B70D53C17}" dt="2023-05-26T18:31:49.262" v="1467"/>
          <ac:inkMkLst>
            <pc:docMk/>
            <pc:sldMk cId="3374670427" sldId="266"/>
            <ac:inkMk id="11" creationId="{F5C0C944-4B18-D049-88B3-FFBE8ED94852}"/>
          </ac:inkMkLst>
        </pc:inkChg>
        <pc:inkChg chg="add mod">
          <ac:chgData name="Konstantine H" userId="11d19a7c-9788-4373-a3b3-84253269272b" providerId="ADAL" clId="{71F8B655-2AEC-624F-98AA-794B70D53C17}" dt="2023-05-26T18:31:49.262" v="1467"/>
          <ac:inkMkLst>
            <pc:docMk/>
            <pc:sldMk cId="3374670427" sldId="266"/>
            <ac:inkMk id="12" creationId="{32C06ED2-0618-AB4A-859A-34090589208B}"/>
          </ac:inkMkLst>
        </pc:inkChg>
        <pc:inkChg chg="del mod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65" creationId="{2A00D44D-7DB9-0F46-A70F-755828DC2A3E}"/>
          </ac:inkMkLst>
        </pc:inkChg>
        <pc:inkChg chg="del mod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66" creationId="{7E03F5AD-050E-5943-90CD-924E45F328C2}"/>
          </ac:inkMkLst>
        </pc:inkChg>
        <pc:inkChg chg="mod">
          <ac:chgData name="Konstantine H" userId="11d19a7c-9788-4373-a3b3-84253269272b" providerId="ADAL" clId="{71F8B655-2AEC-624F-98AA-794B70D53C17}" dt="2023-05-26T18:29:40.270" v="1405" actId="1037"/>
          <ac:inkMkLst>
            <pc:docMk/>
            <pc:sldMk cId="3374670427" sldId="266"/>
            <ac:inkMk id="80" creationId="{9BAF93CB-5B55-CF41-8E3C-5EB0D7B3CABB}"/>
          </ac:inkMkLst>
        </pc:inkChg>
        <pc:inkChg chg="del">
          <ac:chgData name="Konstantine H" userId="11d19a7c-9788-4373-a3b3-84253269272b" providerId="ADAL" clId="{71F8B655-2AEC-624F-98AA-794B70D53C17}" dt="2023-05-26T18:29:49.195" v="1408" actId="478"/>
          <ac:inkMkLst>
            <pc:docMk/>
            <pc:sldMk cId="3374670427" sldId="266"/>
            <ac:inkMk id="81" creationId="{14F4FEAF-F51A-D543-83FF-51592FA40076}"/>
          </ac:inkMkLst>
        </pc:inkChg>
        <pc:cxnChg chg="add mod">
          <ac:chgData name="Konstantine H" userId="11d19a7c-9788-4373-a3b3-84253269272b" providerId="ADAL" clId="{71F8B655-2AEC-624F-98AA-794B70D53C17}" dt="2023-05-26T18:30:48.401" v="1434" actId="14100"/>
          <ac:cxnSpMkLst>
            <pc:docMk/>
            <pc:sldMk cId="3374670427" sldId="266"/>
            <ac:cxnSpMk id="5" creationId="{242292CB-8C08-8E40-90CF-8A243549A729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5" creationId="{8F4ED4D8-30CA-8A45-A96A-8836A73A2619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6" creationId="{64DCB83E-2441-2342-A2B7-3797F1CA483D}"/>
          </ac:cxnSpMkLst>
        </pc:cxnChg>
        <pc:cxnChg chg="mod">
          <ac:chgData name="Konstantine H" userId="11d19a7c-9788-4373-a3b3-84253269272b" providerId="ADAL" clId="{71F8B655-2AEC-624F-98AA-794B70D53C17}" dt="2023-05-26T18:29:17.180" v="1378"/>
          <ac:cxnSpMkLst>
            <pc:docMk/>
            <pc:sldMk cId="3374670427" sldId="266"/>
            <ac:cxnSpMk id="29" creationId="{E7693B5C-CB10-954D-99CE-D82E89317C88}"/>
          </ac:cxnSpMkLst>
        </pc:cxnChg>
        <pc:cxnChg chg="add mod">
          <ac:chgData name="Konstantine H" userId="11d19a7c-9788-4373-a3b3-84253269272b" providerId="ADAL" clId="{71F8B655-2AEC-624F-98AA-794B70D53C17}" dt="2023-05-26T18:32:33.651" v="1504" actId="14100"/>
          <ac:cxnSpMkLst>
            <pc:docMk/>
            <pc:sldMk cId="3374670427" sldId="266"/>
            <ac:cxnSpMk id="41" creationId="{5540D3A0-F1B7-7840-B1AF-167B4CBC990C}"/>
          </ac:cxnSpMkLst>
        </pc:cxnChg>
        <pc:cxnChg chg="add del mod">
          <ac:chgData name="Konstantine H" userId="11d19a7c-9788-4373-a3b3-84253269272b" providerId="ADAL" clId="{71F8B655-2AEC-624F-98AA-794B70D53C17}" dt="2023-05-26T18:32:47.160" v="1506"/>
          <ac:cxnSpMkLst>
            <pc:docMk/>
            <pc:sldMk cId="3374670427" sldId="266"/>
            <ac:cxnSpMk id="43" creationId="{5B980B35-E6CE-2A47-89C8-C7E4F2EB0B4C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61" creationId="{9F587A8C-9A41-EA46-89C0-BA936A37CB95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69" creationId="{38A2F45A-9428-F248-A561-4F4CFF7504ED}"/>
          </ac:cxnSpMkLst>
        </pc:cxnChg>
        <pc:cxnChg chg="mod">
          <ac:chgData name="Konstantine H" userId="11d19a7c-9788-4373-a3b3-84253269272b" providerId="ADAL" clId="{71F8B655-2AEC-624F-98AA-794B70D53C17}" dt="2023-05-26T18:29:16.007" v="1377" actId="164"/>
          <ac:cxnSpMkLst>
            <pc:docMk/>
            <pc:sldMk cId="3374670427" sldId="266"/>
            <ac:cxnSpMk id="73" creationId="{4D99144A-3F5B-B940-87A9-6D1B46EC4671}"/>
          </ac:cxnSpMkLst>
        </pc:cxnChg>
      </pc:sldChg>
      <pc:sldChg chg="addSp delSp modSp add mod ord">
        <pc:chgData name="Konstantine H" userId="11d19a7c-9788-4373-a3b3-84253269272b" providerId="ADAL" clId="{71F8B655-2AEC-624F-98AA-794B70D53C17}" dt="2023-05-26T19:24:26.163" v="1898" actId="20577"/>
        <pc:sldMkLst>
          <pc:docMk/>
          <pc:sldMk cId="2336097288" sldId="267"/>
        </pc:sldMkLst>
        <pc:spChg chg="del">
          <ac:chgData name="Konstantine H" userId="11d19a7c-9788-4373-a3b3-84253269272b" providerId="ADAL" clId="{71F8B655-2AEC-624F-98AA-794B70D53C17}" dt="2023-05-26T19:09:23.135" v="1595" actId="478"/>
          <ac:spMkLst>
            <pc:docMk/>
            <pc:sldMk cId="2336097288" sldId="267"/>
            <ac:spMk id="30" creationId="{F7BCD698-6939-F04E-8C12-DDF4A24AF19C}"/>
          </ac:spMkLst>
        </pc:spChg>
        <pc:spChg chg="mod">
          <ac:chgData name="Konstantine H" userId="11d19a7c-9788-4373-a3b3-84253269272b" providerId="ADAL" clId="{71F8B655-2AEC-624F-98AA-794B70D53C17}" dt="2023-05-26T19:09:17.416" v="1593" actId="20577"/>
          <ac:spMkLst>
            <pc:docMk/>
            <pc:sldMk cId="2336097288" sldId="267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18:52.380" v="1611" actId="688"/>
          <ac:spMkLst>
            <pc:docMk/>
            <pc:sldMk cId="2336097288" sldId="267"/>
            <ac:spMk id="40" creationId="{D9FE2DBC-E70B-4F46-ADA5-B55EA537A88B}"/>
          </ac:spMkLst>
        </pc:spChg>
        <pc:spChg chg="add mod">
          <ac:chgData name="Konstantine H" userId="11d19a7c-9788-4373-a3b3-84253269272b" providerId="ADAL" clId="{71F8B655-2AEC-624F-98AA-794B70D53C17}" dt="2023-05-26T19:19:04.140" v="1619" actId="1038"/>
          <ac:spMkLst>
            <pc:docMk/>
            <pc:sldMk cId="2336097288" sldId="267"/>
            <ac:spMk id="42" creationId="{B5C2306E-B3DF-264C-98FB-BB7969DA268B}"/>
          </ac:spMkLst>
        </pc:spChg>
        <pc:spChg chg="add mod">
          <ac:chgData name="Konstantine H" userId="11d19a7c-9788-4373-a3b3-84253269272b" providerId="ADAL" clId="{71F8B655-2AEC-624F-98AA-794B70D53C17}" dt="2023-05-26T19:20:34.125" v="1719"/>
          <ac:spMkLst>
            <pc:docMk/>
            <pc:sldMk cId="2336097288" sldId="267"/>
            <ac:spMk id="43" creationId="{7AF7F3CC-FB5B-604C-AB9E-58196AFEF0DF}"/>
          </ac:spMkLst>
        </pc:spChg>
        <pc:spChg chg="add mod">
          <ac:chgData name="Konstantine H" userId="11d19a7c-9788-4373-a3b3-84253269272b" providerId="ADAL" clId="{71F8B655-2AEC-624F-98AA-794B70D53C17}" dt="2023-05-26T19:21:22.371" v="1761" actId="20577"/>
          <ac:spMkLst>
            <pc:docMk/>
            <pc:sldMk cId="2336097288" sldId="267"/>
            <ac:spMk id="45" creationId="{D6F129D4-46E8-474A-8BFF-C6CD9A2F15C8}"/>
          </ac:spMkLst>
        </pc:spChg>
        <pc:spChg chg="add mod">
          <ac:chgData name="Konstantine H" userId="11d19a7c-9788-4373-a3b3-84253269272b" providerId="ADAL" clId="{71F8B655-2AEC-624F-98AA-794B70D53C17}" dt="2023-05-26T19:21:28.806" v="1764" actId="20577"/>
          <ac:spMkLst>
            <pc:docMk/>
            <pc:sldMk cId="2336097288" sldId="267"/>
            <ac:spMk id="46" creationId="{4CE19867-099E-2340-83D6-92089EAB52C4}"/>
          </ac:spMkLst>
        </pc:spChg>
        <pc:spChg chg="mod">
          <ac:chgData name="Konstantine H" userId="11d19a7c-9788-4373-a3b3-84253269272b" providerId="ADAL" clId="{71F8B655-2AEC-624F-98AA-794B70D53C17}" dt="2023-05-26T19:09:10.807" v="1591" actId="1076"/>
          <ac:spMkLst>
            <pc:docMk/>
            <pc:sldMk cId="2336097288" sldId="267"/>
            <ac:spMk id="50" creationId="{0FFB6B00-C723-764C-B067-8CDD92F04236}"/>
          </ac:spMkLst>
        </pc:spChg>
        <pc:spChg chg="del">
          <ac:chgData name="Konstantine H" userId="11d19a7c-9788-4373-a3b3-84253269272b" providerId="ADAL" clId="{71F8B655-2AEC-624F-98AA-794B70D53C17}" dt="2023-05-26T19:09:20.333" v="1594" actId="478"/>
          <ac:spMkLst>
            <pc:docMk/>
            <pc:sldMk cId="2336097288" sldId="267"/>
            <ac:spMk id="78" creationId="{08E2701D-E8CB-2F48-AD57-CEFE84C2F554}"/>
          </ac:spMkLst>
        </pc:spChg>
        <pc:spChg chg="del">
          <ac:chgData name="Konstantine H" userId="11d19a7c-9788-4373-a3b3-84253269272b" providerId="ADAL" clId="{71F8B655-2AEC-624F-98AA-794B70D53C17}" dt="2023-05-26T19:09:26.743" v="1596" actId="478"/>
          <ac:spMkLst>
            <pc:docMk/>
            <pc:sldMk cId="2336097288" sldId="267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19:24:26.163" v="1898" actId="20577"/>
          <ac:spMkLst>
            <pc:docMk/>
            <pc:sldMk cId="2336097288" sldId="267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3:00.249" v="1870" actId="20577"/>
          <ac:spMkLst>
            <pc:docMk/>
            <pc:sldMk cId="2336097288" sldId="267"/>
            <ac:spMk id="83" creationId="{2F17F2D6-9BC0-A14A-BBC1-92AC00ACA1D2}"/>
          </ac:spMkLst>
        </pc:spChg>
        <pc:spChg chg="del">
          <ac:chgData name="Konstantine H" userId="11d19a7c-9788-4373-a3b3-84253269272b" providerId="ADAL" clId="{71F8B655-2AEC-624F-98AA-794B70D53C17}" dt="2023-05-26T19:20:33.730" v="1718" actId="478"/>
          <ac:spMkLst>
            <pc:docMk/>
            <pc:sldMk cId="2336097288" sldId="267"/>
            <ac:spMk id="86" creationId="{1CA6AA23-E675-3A48-A20F-0CDA62725404}"/>
          </ac:spMkLst>
        </pc:spChg>
        <pc:spChg chg="mod">
          <ac:chgData name="Konstantine H" userId="11d19a7c-9788-4373-a3b3-84253269272b" providerId="ADAL" clId="{71F8B655-2AEC-624F-98AA-794B70D53C17}" dt="2023-05-26T19:22:48.676" v="1868" actId="1036"/>
          <ac:spMkLst>
            <pc:docMk/>
            <pc:sldMk cId="2336097288" sldId="267"/>
            <ac:spMk id="87" creationId="{C6380AA0-2B9E-F74D-A91B-0B5306DFF87F}"/>
          </ac:spMkLst>
        </pc:spChg>
        <pc:grpChg chg="del">
          <ac:chgData name="Konstantine H" userId="11d19a7c-9788-4373-a3b3-84253269272b" providerId="ADAL" clId="{71F8B655-2AEC-624F-98AA-794B70D53C17}" dt="2023-05-26T19:04:30.399" v="1584" actId="478"/>
          <ac:grpSpMkLst>
            <pc:docMk/>
            <pc:sldMk cId="2336097288" sldId="267"/>
            <ac:grpSpMk id="2" creationId="{1CD055F4-0280-B04A-83B6-4F4C20493A33}"/>
          </ac:grpSpMkLst>
        </pc:grpChg>
        <pc:grpChg chg="del">
          <ac:chgData name="Konstantine H" userId="11d19a7c-9788-4373-a3b3-84253269272b" providerId="ADAL" clId="{71F8B655-2AEC-624F-98AA-794B70D53C17}" dt="2023-05-26T18:48:41.013" v="1583" actId="478"/>
          <ac:grpSpMkLst>
            <pc:docMk/>
            <pc:sldMk cId="2336097288" sldId="267"/>
            <ac:grpSpMk id="10" creationId="{C516CC6A-CA89-B94A-9398-8D9FE88E5DCC}"/>
          </ac:grpSpMkLst>
        </pc:grpChg>
        <pc:grpChg chg="del">
          <ac:chgData name="Konstantine H" userId="11d19a7c-9788-4373-a3b3-84253269272b" providerId="ADAL" clId="{71F8B655-2AEC-624F-98AA-794B70D53C17}" dt="2023-05-26T18:48:35.774" v="1582" actId="478"/>
          <ac:grpSpMkLst>
            <pc:docMk/>
            <pc:sldMk cId="2336097288" sldId="267"/>
            <ac:grpSpMk id="13" creationId="{9B03066A-F38D-2C45-98F2-7606428BF889}"/>
          </ac:grpSpMkLst>
        </pc:grpChg>
        <pc:grpChg chg="del">
          <ac:chgData name="Konstantine H" userId="11d19a7c-9788-4373-a3b3-84253269272b" providerId="ADAL" clId="{71F8B655-2AEC-624F-98AA-794B70D53C17}" dt="2023-05-26T19:04:32.648" v="1585" actId="478"/>
          <ac:grpSpMkLst>
            <pc:docMk/>
            <pc:sldMk cId="2336097288" sldId="267"/>
            <ac:grpSpMk id="24" creationId="{BFBD7BC3-136D-8941-80B4-992604E3D991}"/>
          </ac:grpSpMkLst>
        </pc:grpChg>
        <pc:inkChg chg="del">
          <ac:chgData name="Konstantine H" userId="11d19a7c-9788-4373-a3b3-84253269272b" providerId="ADAL" clId="{71F8B655-2AEC-624F-98AA-794B70D53C17}" dt="2023-05-26T19:09:05.868" v="1590" actId="478"/>
          <ac:inkMkLst>
            <pc:docMk/>
            <pc:sldMk cId="2336097288" sldId="267"/>
            <ac:inkMk id="80" creationId="{9BAF93CB-5B55-CF41-8E3C-5EB0D7B3CABB}"/>
          </ac:inkMkLst>
        </pc:inkChg>
        <pc:cxnChg chg="add mod">
          <ac:chgData name="Konstantine H" userId="11d19a7c-9788-4373-a3b3-84253269272b" providerId="ADAL" clId="{71F8B655-2AEC-624F-98AA-794B70D53C17}" dt="2023-05-26T19:08:43.950" v="1589" actId="1582"/>
          <ac:cxnSpMkLst>
            <pc:docMk/>
            <pc:sldMk cId="2336097288" sldId="267"/>
            <ac:cxnSpMk id="4" creationId="{E1251314-5DD7-F04D-B157-427E04A0C5A6}"/>
          </ac:cxnSpMkLst>
        </pc:cxnChg>
        <pc:cxnChg chg="del">
          <ac:chgData name="Konstantine H" userId="11d19a7c-9788-4373-a3b3-84253269272b" providerId="ADAL" clId="{71F8B655-2AEC-624F-98AA-794B70D53C17}" dt="2023-05-26T18:48:32.167" v="1581" actId="478"/>
          <ac:cxnSpMkLst>
            <pc:docMk/>
            <pc:sldMk cId="2336097288" sldId="267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19:18:34.962" v="1600" actId="14100"/>
          <ac:cxnSpMkLst>
            <pc:docMk/>
            <pc:sldMk cId="2336097288" sldId="267"/>
            <ac:cxnSpMk id="37" creationId="{326F9B8A-925B-9248-9BF4-9A59E524F1A6}"/>
          </ac:cxnSpMkLst>
        </pc:cxnChg>
        <pc:cxnChg chg="del">
          <ac:chgData name="Konstantine H" userId="11d19a7c-9788-4373-a3b3-84253269272b" providerId="ADAL" clId="{71F8B655-2AEC-624F-98AA-794B70D53C17}" dt="2023-05-26T18:48:29.474" v="1580" actId="478"/>
          <ac:cxnSpMkLst>
            <pc:docMk/>
            <pc:sldMk cId="2336097288" sldId="267"/>
            <ac:cxnSpMk id="41" creationId="{5540D3A0-F1B7-7840-B1AF-167B4CBC990C}"/>
          </ac:cxnSpMkLst>
        </pc:cxnChg>
        <pc:cxnChg chg="mod">
          <ac:chgData name="Konstantine H" userId="11d19a7c-9788-4373-a3b3-84253269272b" providerId="ADAL" clId="{71F8B655-2AEC-624F-98AA-794B70D53C17}" dt="2023-05-26T19:04:30.399" v="1584" actId="478"/>
          <ac:cxnSpMkLst>
            <pc:docMk/>
            <pc:sldMk cId="2336097288" sldId="267"/>
            <ac:cxnSpMk id="73" creationId="{4D99144A-3F5B-B940-87A9-6D1B46EC4671}"/>
          </ac:cxnSpMkLst>
        </pc:cxnChg>
      </pc:sldChg>
      <pc:sldChg chg="add del setBg">
        <pc:chgData name="Konstantine H" userId="11d19a7c-9788-4373-a3b3-84253269272b" providerId="ADAL" clId="{71F8B655-2AEC-624F-98AA-794B70D53C17}" dt="2023-05-26T18:34:30.496" v="1529"/>
        <pc:sldMkLst>
          <pc:docMk/>
          <pc:sldMk cId="3469286908" sldId="267"/>
        </pc:sldMkLst>
      </pc:sldChg>
      <pc:sldChg chg="addSp delSp modSp add mod ord">
        <pc:chgData name="Konstantine H" userId="11d19a7c-9788-4373-a3b3-84253269272b" providerId="ADAL" clId="{71F8B655-2AEC-624F-98AA-794B70D53C17}" dt="2023-05-26T20:37:29.435" v="2222" actId="1035"/>
        <pc:sldMkLst>
          <pc:docMk/>
          <pc:sldMk cId="924645429" sldId="268"/>
        </pc:sldMkLst>
        <pc:spChg chg="mod">
          <ac:chgData name="Konstantine H" userId="11d19a7c-9788-4373-a3b3-84253269272b" providerId="ADAL" clId="{71F8B655-2AEC-624F-98AA-794B70D53C17}" dt="2023-05-26T19:38:34.138" v="2106" actId="20577"/>
          <ac:spMkLst>
            <pc:docMk/>
            <pc:sldMk cId="924645429" sldId="268"/>
            <ac:spMk id="30" creationId="{F7BCD698-6939-F04E-8C12-DDF4A24AF19C}"/>
          </ac:spMkLst>
        </pc:spChg>
        <pc:spChg chg="mod">
          <ac:chgData name="Konstantine H" userId="11d19a7c-9788-4373-a3b3-84253269272b" providerId="ADAL" clId="{71F8B655-2AEC-624F-98AA-794B70D53C17}" dt="2023-05-26T19:36:40.178" v="2096" actId="1076"/>
          <ac:spMkLst>
            <pc:docMk/>
            <pc:sldMk cId="924645429" sldId="268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19:38:23.035" v="2103" actId="1582"/>
          <ac:spMkLst>
            <pc:docMk/>
            <pc:sldMk cId="924645429" sldId="268"/>
            <ac:spMk id="33" creationId="{3145A24F-E27E-F745-8919-C257479C8AA7}"/>
          </ac:spMkLst>
        </pc:spChg>
        <pc:spChg chg="add del mod">
          <ac:chgData name="Konstantine H" userId="11d19a7c-9788-4373-a3b3-84253269272b" providerId="ADAL" clId="{71F8B655-2AEC-624F-98AA-794B70D53C17}" dt="2023-05-26T19:35:54.583" v="2086" actId="478"/>
          <ac:spMkLst>
            <pc:docMk/>
            <pc:sldMk cId="924645429" sldId="268"/>
            <ac:spMk id="46" creationId="{1005A76D-A460-F247-8BB2-B5820A80D37E}"/>
          </ac:spMkLst>
        </pc:spChg>
        <pc:spChg chg="mod">
          <ac:chgData name="Konstantine H" userId="11d19a7c-9788-4373-a3b3-84253269272b" providerId="ADAL" clId="{71F8B655-2AEC-624F-98AA-794B70D53C17}" dt="2023-05-26T19:36:35.715" v="2095" actId="1076"/>
          <ac:spMkLst>
            <pc:docMk/>
            <pc:sldMk cId="924645429" sldId="268"/>
            <ac:spMk id="50" creationId="{0FFB6B00-C723-764C-B067-8CDD92F04236}"/>
          </ac:spMkLst>
        </pc:spChg>
        <pc:spChg chg="add mod">
          <ac:chgData name="Konstantine H" userId="11d19a7c-9788-4373-a3b3-84253269272b" providerId="ADAL" clId="{71F8B655-2AEC-624F-98AA-794B70D53C17}" dt="2023-05-26T19:38:32.333" v="2105" actId="1076"/>
          <ac:spMkLst>
            <pc:docMk/>
            <pc:sldMk cId="924645429" sldId="268"/>
            <ac:spMk id="54" creationId="{93E9079F-CE02-9A4F-AEF7-43EDA5428BCD}"/>
          </ac:spMkLst>
        </pc:spChg>
        <pc:spChg chg="del">
          <ac:chgData name="Konstantine H" userId="11d19a7c-9788-4373-a3b3-84253269272b" providerId="ADAL" clId="{71F8B655-2AEC-624F-98AA-794B70D53C17}" dt="2023-05-26T19:28:11.852" v="1913" actId="478"/>
          <ac:spMkLst>
            <pc:docMk/>
            <pc:sldMk cId="924645429" sldId="268"/>
            <ac:spMk id="78" creationId="{08E2701D-E8CB-2F48-AD57-CEFE84C2F554}"/>
          </ac:spMkLst>
        </pc:spChg>
        <pc:spChg chg="mod">
          <ac:chgData name="Konstantine H" userId="11d19a7c-9788-4373-a3b3-84253269272b" providerId="ADAL" clId="{71F8B655-2AEC-624F-98AA-794B70D53C17}" dt="2023-05-26T19:36:19.766" v="2091" actId="1076"/>
          <ac:spMkLst>
            <pc:docMk/>
            <pc:sldMk cId="924645429" sldId="268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20:37:29.435" v="2222" actId="1035"/>
          <ac:spMkLst>
            <pc:docMk/>
            <pc:sldMk cId="924645429" sldId="268"/>
            <ac:spMk id="82" creationId="{1E2297E9-1E8B-2041-9A5F-D5BF191AA304}"/>
          </ac:spMkLst>
        </pc:spChg>
        <pc:spChg chg="mod">
          <ac:chgData name="Konstantine H" userId="11d19a7c-9788-4373-a3b3-84253269272b" providerId="ADAL" clId="{71F8B655-2AEC-624F-98AA-794B70D53C17}" dt="2023-05-26T19:23:46.198" v="1876" actId="20577"/>
          <ac:spMkLst>
            <pc:docMk/>
            <pc:sldMk cId="924645429" sldId="268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19:55:10.413" v="2179" actId="1076"/>
          <ac:spMkLst>
            <pc:docMk/>
            <pc:sldMk cId="924645429" sldId="268"/>
            <ac:spMk id="87" creationId="{C6380AA0-2B9E-F74D-A91B-0B5306DFF87F}"/>
          </ac:spMkLst>
        </pc:spChg>
        <pc:grpChg chg="del">
          <ac:chgData name="Konstantine H" userId="11d19a7c-9788-4373-a3b3-84253269272b" providerId="ADAL" clId="{71F8B655-2AEC-624F-98AA-794B70D53C17}" dt="2023-05-26T19:23:52.870" v="1879" actId="478"/>
          <ac:grpSpMkLst>
            <pc:docMk/>
            <pc:sldMk cId="924645429" sldId="268"/>
            <ac:grpSpMk id="2" creationId="{1CD055F4-0280-B04A-83B6-4F4C20493A33}"/>
          </ac:grpSpMkLst>
        </pc:grpChg>
        <pc:grpChg chg="del">
          <ac:chgData name="Konstantine H" userId="11d19a7c-9788-4373-a3b3-84253269272b" providerId="ADAL" clId="{71F8B655-2AEC-624F-98AA-794B70D53C17}" dt="2023-05-26T19:23:56.959" v="1882" actId="478"/>
          <ac:grpSpMkLst>
            <pc:docMk/>
            <pc:sldMk cId="924645429" sldId="268"/>
            <ac:grpSpMk id="10" creationId="{C516CC6A-CA89-B94A-9398-8D9FE88E5DCC}"/>
          </ac:grpSpMkLst>
        </pc:grpChg>
        <pc:grpChg chg="del">
          <ac:chgData name="Konstantine H" userId="11d19a7c-9788-4373-a3b3-84253269272b" providerId="ADAL" clId="{71F8B655-2AEC-624F-98AA-794B70D53C17}" dt="2023-05-26T19:23:55.639" v="1881" actId="478"/>
          <ac:grpSpMkLst>
            <pc:docMk/>
            <pc:sldMk cId="924645429" sldId="268"/>
            <ac:grpSpMk id="13" creationId="{9B03066A-F38D-2C45-98F2-7606428BF889}"/>
          </ac:grpSpMkLst>
        </pc:grpChg>
        <pc:grpChg chg="del">
          <ac:chgData name="Konstantine H" userId="11d19a7c-9788-4373-a3b3-84253269272b" providerId="ADAL" clId="{71F8B655-2AEC-624F-98AA-794B70D53C17}" dt="2023-05-26T19:23:54.567" v="1880" actId="478"/>
          <ac:grpSpMkLst>
            <pc:docMk/>
            <pc:sldMk cId="924645429" sldId="268"/>
            <ac:grpSpMk id="24" creationId="{BFBD7BC3-136D-8941-80B4-992604E3D991}"/>
          </ac:grpSpMkLst>
        </pc:grpChg>
        <pc:inkChg chg="add del">
          <ac:chgData name="Konstantine H" userId="11d19a7c-9788-4373-a3b3-84253269272b" providerId="ADAL" clId="{71F8B655-2AEC-624F-98AA-794B70D53C17}" dt="2023-05-26T19:35:48.701" v="2083" actId="478"/>
          <ac:inkMkLst>
            <pc:docMk/>
            <pc:sldMk cId="924645429" sldId="268"/>
            <ac:inkMk id="15" creationId="{F45A6606-50E4-CD48-B811-5D22618A8DEE}"/>
          </ac:inkMkLst>
        </pc:inkChg>
        <pc:inkChg chg="add del">
          <ac:chgData name="Konstantine H" userId="11d19a7c-9788-4373-a3b3-84253269272b" providerId="ADAL" clId="{71F8B655-2AEC-624F-98AA-794B70D53C17}" dt="2023-05-26T19:35:50.949" v="2085" actId="478"/>
          <ac:inkMkLst>
            <pc:docMk/>
            <pc:sldMk cId="924645429" sldId="268"/>
            <ac:inkMk id="16" creationId="{25AF1DB5-5244-D145-A8A6-F4004E1DD055}"/>
          </ac:inkMkLst>
        </pc:inkChg>
        <pc:inkChg chg="mod">
          <ac:chgData name="Konstantine H" userId="11d19a7c-9788-4373-a3b3-84253269272b" providerId="ADAL" clId="{71F8B655-2AEC-624F-98AA-794B70D53C17}" dt="2023-05-26T19:36:59.386" v="2099" actId="1035"/>
          <ac:inkMkLst>
            <pc:docMk/>
            <pc:sldMk cId="924645429" sldId="268"/>
            <ac:inkMk id="80" creationId="{9BAF93CB-5B55-CF41-8E3C-5EB0D7B3CABB}"/>
          </ac:inkMkLst>
        </pc:inkChg>
        <pc:cxnChg chg="mod">
          <ac:chgData name="Konstantine H" userId="11d19a7c-9788-4373-a3b3-84253269272b" providerId="ADAL" clId="{71F8B655-2AEC-624F-98AA-794B70D53C17}" dt="2023-05-26T19:36:15.393" v="2090" actId="14100"/>
          <ac:cxnSpMkLst>
            <pc:docMk/>
            <pc:sldMk cId="924645429" sldId="268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19:36:28.276" v="2093" actId="14100"/>
          <ac:cxnSpMkLst>
            <pc:docMk/>
            <pc:sldMk cId="924645429" sldId="268"/>
            <ac:cxnSpMk id="37" creationId="{904202AC-311A-694B-99EA-4D8EEC623EDB}"/>
          </ac:cxnSpMkLst>
        </pc:cxnChg>
        <pc:cxnChg chg="add del mod">
          <ac:chgData name="Konstantine H" userId="11d19a7c-9788-4373-a3b3-84253269272b" providerId="ADAL" clId="{71F8B655-2AEC-624F-98AA-794B70D53C17}" dt="2023-05-26T19:35:49.678" v="2084" actId="478"/>
          <ac:cxnSpMkLst>
            <pc:docMk/>
            <pc:sldMk cId="924645429" sldId="268"/>
            <ac:cxnSpMk id="40" creationId="{A9E6B131-1237-BE45-9C32-005D2D87FC1E}"/>
          </ac:cxnSpMkLst>
        </pc:cxnChg>
        <pc:cxnChg chg="add del mod">
          <ac:chgData name="Konstantine H" userId="11d19a7c-9788-4373-a3b3-84253269272b" providerId="ADAL" clId="{71F8B655-2AEC-624F-98AA-794B70D53C17}" dt="2023-05-26T19:36:02.019" v="2088" actId="14100"/>
          <ac:cxnSpMkLst>
            <pc:docMk/>
            <pc:sldMk cId="924645429" sldId="268"/>
            <ac:cxnSpMk id="41" creationId="{5540D3A0-F1B7-7840-B1AF-167B4CBC990C}"/>
          </ac:cxnSpMkLst>
        </pc:cxnChg>
        <pc:cxnChg chg="mod">
          <ac:chgData name="Konstantine H" userId="11d19a7c-9788-4373-a3b3-84253269272b" providerId="ADAL" clId="{71F8B655-2AEC-624F-98AA-794B70D53C17}" dt="2023-05-26T19:23:52.870" v="1879" actId="478"/>
          <ac:cxnSpMkLst>
            <pc:docMk/>
            <pc:sldMk cId="924645429" sldId="268"/>
            <ac:cxnSpMk id="73" creationId="{4D99144A-3F5B-B940-87A9-6D1B46EC4671}"/>
          </ac:cxnSpMkLst>
        </pc:cxnChg>
      </pc:sldChg>
      <pc:sldChg chg="add del setBg">
        <pc:chgData name="Konstantine H" userId="11d19a7c-9788-4373-a3b3-84253269272b" providerId="ADAL" clId="{71F8B655-2AEC-624F-98AA-794B70D53C17}" dt="2023-05-26T19:23:44.298" v="1874"/>
        <pc:sldMkLst>
          <pc:docMk/>
          <pc:sldMk cId="3872481980" sldId="268"/>
        </pc:sldMkLst>
      </pc:sldChg>
      <pc:sldChg chg="add">
        <pc:chgData name="Konstantine H" userId="11d19a7c-9788-4373-a3b3-84253269272b" providerId="ADAL" clId="{71F8B655-2AEC-624F-98AA-794B70D53C17}" dt="2023-05-26T19:26:21.136" v="1901"/>
        <pc:sldMkLst>
          <pc:docMk/>
          <pc:sldMk cId="436530587" sldId="269"/>
        </pc:sldMkLst>
      </pc:sldChg>
      <pc:sldChg chg="add del setBg">
        <pc:chgData name="Konstantine H" userId="11d19a7c-9788-4373-a3b3-84253269272b" providerId="ADAL" clId="{71F8B655-2AEC-624F-98AA-794B70D53C17}" dt="2023-05-26T19:26:20.767" v="1900"/>
        <pc:sldMkLst>
          <pc:docMk/>
          <pc:sldMk cId="2778352959" sldId="269"/>
        </pc:sldMkLst>
      </pc:sldChg>
      <pc:sldChg chg="add del setBg">
        <pc:chgData name="Konstantine H" userId="11d19a7c-9788-4373-a3b3-84253269272b" providerId="ADAL" clId="{71F8B655-2AEC-624F-98AA-794B70D53C17}" dt="2023-05-26T19:34:45.106" v="2074"/>
        <pc:sldMkLst>
          <pc:docMk/>
          <pc:sldMk cId="1490318233" sldId="270"/>
        </pc:sldMkLst>
      </pc:sldChg>
      <pc:sldChg chg="addSp delSp modSp add mod">
        <pc:chgData name="Konstantine H" userId="11d19a7c-9788-4373-a3b3-84253269272b" providerId="ADAL" clId="{71F8B655-2AEC-624F-98AA-794B70D53C17}" dt="2023-05-26T20:47:04.645" v="2305" actId="1036"/>
        <pc:sldMkLst>
          <pc:docMk/>
          <pc:sldMk cId="2635618226" sldId="270"/>
        </pc:sldMkLst>
        <pc:spChg chg="mod">
          <ac:chgData name="Konstantine H" userId="11d19a7c-9788-4373-a3b3-84253269272b" providerId="ADAL" clId="{71F8B655-2AEC-624F-98AA-794B70D53C17}" dt="2023-05-26T20:37:42.969" v="2224" actId="1076"/>
          <ac:spMkLst>
            <pc:docMk/>
            <pc:sldMk cId="2635618226" sldId="270"/>
            <ac:spMk id="31" creationId="{644CA659-9F7C-5440-8BBF-B308BFBFDF43}"/>
          </ac:spMkLst>
        </pc:spChg>
        <pc:spChg chg="del">
          <ac:chgData name="Konstantine H" userId="11d19a7c-9788-4373-a3b3-84253269272b" providerId="ADAL" clId="{71F8B655-2AEC-624F-98AA-794B70D53C17}" dt="2023-05-26T20:35:13.887" v="2183" actId="478"/>
          <ac:spMkLst>
            <pc:docMk/>
            <pc:sldMk cId="2635618226" sldId="270"/>
            <ac:spMk id="46" creationId="{1005A76D-A460-F247-8BB2-B5820A80D37E}"/>
          </ac:spMkLst>
        </pc:spChg>
        <pc:spChg chg="mod">
          <ac:chgData name="Konstantine H" userId="11d19a7c-9788-4373-a3b3-84253269272b" providerId="ADAL" clId="{71F8B655-2AEC-624F-98AA-794B70D53C17}" dt="2023-05-26T19:34:54.925" v="2080" actId="20577"/>
          <ac:spMkLst>
            <pc:docMk/>
            <pc:sldMk cId="2635618226" sldId="270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20:47:04.645" v="2305" actId="1036"/>
          <ac:spMkLst>
            <pc:docMk/>
            <pc:sldMk cId="2635618226" sldId="270"/>
            <ac:spMk id="87" creationId="{C6380AA0-2B9E-F74D-A91B-0B5306DFF87F}"/>
          </ac:spMkLst>
        </pc:spChg>
        <pc:inkChg chg="del">
          <ac:chgData name="Konstantine H" userId="11d19a7c-9788-4373-a3b3-84253269272b" providerId="ADAL" clId="{71F8B655-2AEC-624F-98AA-794B70D53C17}" dt="2023-05-26T20:34:58.717" v="2180" actId="478"/>
          <ac:inkMkLst>
            <pc:docMk/>
            <pc:sldMk cId="2635618226" sldId="270"/>
            <ac:inkMk id="15" creationId="{F45A6606-50E4-CD48-B811-5D22618A8DEE}"/>
          </ac:inkMkLst>
        </pc:inkChg>
        <pc:inkChg chg="del">
          <ac:chgData name="Konstantine H" userId="11d19a7c-9788-4373-a3b3-84253269272b" providerId="ADAL" clId="{71F8B655-2AEC-624F-98AA-794B70D53C17}" dt="2023-05-26T20:35:00.897" v="2181" actId="478"/>
          <ac:inkMkLst>
            <pc:docMk/>
            <pc:sldMk cId="2635618226" sldId="270"/>
            <ac:inkMk id="16" creationId="{25AF1DB5-5244-D145-A8A6-F4004E1DD055}"/>
          </ac:inkMkLst>
        </pc:inkChg>
        <pc:cxnChg chg="mod">
          <ac:chgData name="Konstantine H" userId="11d19a7c-9788-4373-a3b3-84253269272b" providerId="ADAL" clId="{71F8B655-2AEC-624F-98AA-794B70D53C17}" dt="2023-05-26T20:36:12.054" v="2189" actId="1038"/>
          <ac:cxnSpMkLst>
            <pc:docMk/>
            <pc:sldMk cId="2635618226" sldId="270"/>
            <ac:cxnSpMk id="5" creationId="{242292CB-8C08-8E40-90CF-8A243549A729}"/>
          </ac:cxnSpMkLst>
        </pc:cxnChg>
        <pc:cxnChg chg="add mod">
          <ac:chgData name="Konstantine H" userId="11d19a7c-9788-4373-a3b3-84253269272b" providerId="ADAL" clId="{71F8B655-2AEC-624F-98AA-794B70D53C17}" dt="2023-05-26T20:38:45.215" v="2236" actId="14100"/>
          <ac:cxnSpMkLst>
            <pc:docMk/>
            <pc:sldMk cId="2635618226" sldId="270"/>
            <ac:cxnSpMk id="29" creationId="{7339BF1B-F2BF-9449-84CF-E019C6A41FFA}"/>
          </ac:cxnSpMkLst>
        </pc:cxnChg>
        <pc:cxnChg chg="add mod">
          <ac:chgData name="Konstantine H" userId="11d19a7c-9788-4373-a3b3-84253269272b" providerId="ADAL" clId="{71F8B655-2AEC-624F-98AA-794B70D53C17}" dt="2023-05-26T20:38:12.581" v="2230" actId="14100"/>
          <ac:cxnSpMkLst>
            <pc:docMk/>
            <pc:sldMk cId="2635618226" sldId="270"/>
            <ac:cxnSpMk id="32" creationId="{215DBD61-EC58-E548-8EE6-C4C3315D22FE}"/>
          </ac:cxnSpMkLst>
        </pc:cxnChg>
        <pc:cxnChg chg="mod">
          <ac:chgData name="Konstantine H" userId="11d19a7c-9788-4373-a3b3-84253269272b" providerId="ADAL" clId="{71F8B655-2AEC-624F-98AA-794B70D53C17}" dt="2023-05-26T20:38:41.978" v="2235" actId="14100"/>
          <ac:cxnSpMkLst>
            <pc:docMk/>
            <pc:sldMk cId="2635618226" sldId="270"/>
            <ac:cxnSpMk id="37" creationId="{904202AC-311A-694B-99EA-4D8EEC623EDB}"/>
          </ac:cxnSpMkLst>
        </pc:cxnChg>
        <pc:cxnChg chg="del">
          <ac:chgData name="Konstantine H" userId="11d19a7c-9788-4373-a3b3-84253269272b" providerId="ADAL" clId="{71F8B655-2AEC-624F-98AA-794B70D53C17}" dt="2023-05-26T20:35:10.606" v="2182" actId="478"/>
          <ac:cxnSpMkLst>
            <pc:docMk/>
            <pc:sldMk cId="2635618226" sldId="270"/>
            <ac:cxnSpMk id="40" creationId="{A9E6B131-1237-BE45-9C32-005D2D87FC1E}"/>
          </ac:cxnSpMkLst>
        </pc:cxnChg>
        <pc:cxnChg chg="del">
          <ac:chgData name="Konstantine H" userId="11d19a7c-9788-4373-a3b3-84253269272b" providerId="ADAL" clId="{71F8B655-2AEC-624F-98AA-794B70D53C17}" dt="2023-05-26T20:35:50.776" v="2184" actId="478"/>
          <ac:cxnSpMkLst>
            <pc:docMk/>
            <pc:sldMk cId="2635618226" sldId="270"/>
            <ac:cxnSpMk id="41" creationId="{5540D3A0-F1B7-7840-B1AF-167B4CBC990C}"/>
          </ac:cxnSpMkLst>
        </pc:cxnChg>
      </pc:sldChg>
      <pc:sldChg chg="add del setBg">
        <pc:chgData name="Konstantine H" userId="11d19a7c-9788-4373-a3b3-84253269272b" providerId="ADAL" clId="{71F8B655-2AEC-624F-98AA-794B70D53C17}" dt="2023-05-26T19:34:49.560" v="2077"/>
        <pc:sldMkLst>
          <pc:docMk/>
          <pc:sldMk cId="2358590202" sldId="271"/>
        </pc:sldMkLst>
      </pc:sldChg>
      <pc:sldChg chg="modSp add mod">
        <pc:chgData name="Konstantine H" userId="11d19a7c-9788-4373-a3b3-84253269272b" providerId="ADAL" clId="{71F8B655-2AEC-624F-98AA-794B70D53C17}" dt="2023-05-26T19:34:59.811" v="2082" actId="20577"/>
        <pc:sldMkLst>
          <pc:docMk/>
          <pc:sldMk cId="2546231724" sldId="271"/>
        </pc:sldMkLst>
        <pc:spChg chg="mod">
          <ac:chgData name="Konstantine H" userId="11d19a7c-9788-4373-a3b3-84253269272b" providerId="ADAL" clId="{71F8B655-2AEC-624F-98AA-794B70D53C17}" dt="2023-05-26T19:34:59.811" v="2082" actId="20577"/>
          <ac:spMkLst>
            <pc:docMk/>
            <pc:sldMk cId="2546231724" sldId="271"/>
            <ac:spMk id="83" creationId="{2F17F2D6-9BC0-A14A-BBC1-92AC00ACA1D2}"/>
          </ac:spMkLst>
        </pc:spChg>
      </pc:sldChg>
      <pc:sldChg chg="delSp new del mod">
        <pc:chgData name="Konstantine H" userId="11d19a7c-9788-4373-a3b3-84253269272b" providerId="ADAL" clId="{71F8B655-2AEC-624F-98AA-794B70D53C17}" dt="2023-05-26T20:55:02.417" v="2309" actId="2696"/>
        <pc:sldMkLst>
          <pc:docMk/>
          <pc:sldMk cId="861603133" sldId="272"/>
        </pc:sldMkLst>
        <pc:spChg chg="del">
          <ac:chgData name="Konstantine H" userId="11d19a7c-9788-4373-a3b3-84253269272b" providerId="ADAL" clId="{71F8B655-2AEC-624F-98AA-794B70D53C17}" dt="2023-05-26T20:54:57.413" v="2308" actId="478"/>
          <ac:spMkLst>
            <pc:docMk/>
            <pc:sldMk cId="861603133" sldId="272"/>
            <ac:spMk id="2" creationId="{91FD0CFB-9B41-7945-9A1D-977C6ACE2F26}"/>
          </ac:spMkLst>
        </pc:spChg>
        <pc:spChg chg="del">
          <ac:chgData name="Konstantine H" userId="11d19a7c-9788-4373-a3b3-84253269272b" providerId="ADAL" clId="{71F8B655-2AEC-624F-98AA-794B70D53C17}" dt="2023-05-26T20:54:56.314" v="2307" actId="478"/>
          <ac:spMkLst>
            <pc:docMk/>
            <pc:sldMk cId="861603133" sldId="272"/>
            <ac:spMk id="3" creationId="{0DB963D3-CE08-1043-B2E4-C61645F956A2}"/>
          </ac:spMkLst>
        </pc:spChg>
      </pc:sldChg>
      <pc:sldChg chg="addSp delSp modSp add mod">
        <pc:chgData name="Konstantine H" userId="11d19a7c-9788-4373-a3b3-84253269272b" providerId="ADAL" clId="{71F8B655-2AEC-624F-98AA-794B70D53C17}" dt="2023-05-26T21:22:04.886" v="2521" actId="1036"/>
        <pc:sldMkLst>
          <pc:docMk/>
          <pc:sldMk cId="976696151" sldId="272"/>
        </pc:sldMkLst>
        <pc:spChg chg="add del mod">
          <ac:chgData name="Konstantine H" userId="11d19a7c-9788-4373-a3b3-84253269272b" providerId="ADAL" clId="{71F8B655-2AEC-624F-98AA-794B70D53C17}" dt="2023-05-26T21:00:34.823" v="2328" actId="14100"/>
          <ac:spMkLst>
            <pc:docMk/>
            <pc:sldMk cId="976696151" sldId="272"/>
            <ac:spMk id="27" creationId="{08A40746-EDD1-054B-9256-425E764461B1}"/>
          </ac:spMkLst>
        </pc:spChg>
        <pc:spChg chg="mod">
          <ac:chgData name="Konstantine H" userId="11d19a7c-9788-4373-a3b3-84253269272b" providerId="ADAL" clId="{71F8B655-2AEC-624F-98AA-794B70D53C17}" dt="2023-05-26T21:00:29.209" v="2327" actId="14100"/>
          <ac:spMkLst>
            <pc:docMk/>
            <pc:sldMk cId="976696151" sldId="272"/>
            <ac:spMk id="28" creationId="{6C923C02-1D5B-7E40-94A4-66989DEF1A7D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30" creationId="{F7BCD698-6939-F04E-8C12-DDF4A24AF19C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31" creationId="{644CA659-9F7C-5440-8BBF-B308BFBFDF43}"/>
          </ac:spMkLst>
        </pc:spChg>
        <pc:spChg chg="add mod">
          <ac:chgData name="Konstantine H" userId="11d19a7c-9788-4373-a3b3-84253269272b" providerId="ADAL" clId="{71F8B655-2AEC-624F-98AA-794B70D53C17}" dt="2023-05-26T21:16:40.118" v="2382" actId="1076"/>
          <ac:spMkLst>
            <pc:docMk/>
            <pc:sldMk cId="976696151" sldId="272"/>
            <ac:spMk id="32" creationId="{3741FA78-D37B-DF47-944F-E5948A38396F}"/>
          </ac:spMkLst>
        </pc:spChg>
        <pc:spChg chg="add mod">
          <ac:chgData name="Konstantine H" userId="11d19a7c-9788-4373-a3b3-84253269272b" providerId="ADAL" clId="{71F8B655-2AEC-624F-98AA-794B70D53C17}" dt="2023-05-26T21:17:10.194" v="2391" actId="1076"/>
          <ac:spMkLst>
            <pc:docMk/>
            <pc:sldMk cId="976696151" sldId="272"/>
            <ac:spMk id="33" creationId="{3087DF4C-29CC-4147-954F-503C1807C3FE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44" creationId="{2CE6E1B0-F6B2-1F41-A1B4-71CDEB6B4C4F}"/>
          </ac:spMkLst>
        </pc:spChg>
        <pc:spChg chg="del mod">
          <ac:chgData name="Konstantine H" userId="11d19a7c-9788-4373-a3b3-84253269272b" providerId="ADAL" clId="{71F8B655-2AEC-624F-98AA-794B70D53C17}" dt="2023-05-26T21:18:13.707" v="2392" actId="478"/>
          <ac:spMkLst>
            <pc:docMk/>
            <pc:sldMk cId="976696151" sldId="272"/>
            <ac:spMk id="45" creationId="{E8D5AFB8-337E-1E4F-B9EB-4362798CDA6F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46" creationId="{1005A76D-A460-F247-8BB2-B5820A80D37E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50" creationId="{0FFB6B00-C723-764C-B067-8CDD92F04236}"/>
          </ac:spMkLst>
        </pc:spChg>
        <pc:spChg chg="del">
          <ac:chgData name="Konstantine H" userId="11d19a7c-9788-4373-a3b3-84253269272b" providerId="ADAL" clId="{71F8B655-2AEC-624F-98AA-794B70D53C17}" dt="2023-05-26T21:01:40.688" v="2343" actId="478"/>
          <ac:spMkLst>
            <pc:docMk/>
            <pc:sldMk cId="976696151" sldId="272"/>
            <ac:spMk id="79" creationId="{84AA3253-639B-B640-926B-359E67CD7A97}"/>
          </ac:spMkLst>
        </pc:spChg>
        <pc:spChg chg="mod">
          <ac:chgData name="Konstantine H" userId="11d19a7c-9788-4373-a3b3-84253269272b" providerId="ADAL" clId="{71F8B655-2AEC-624F-98AA-794B70D53C17}" dt="2023-05-26T21:19:38.236" v="2440" actId="1037"/>
          <ac:spMkLst>
            <pc:docMk/>
            <pc:sldMk cId="976696151" sldId="272"/>
            <ac:spMk id="82" creationId="{1E2297E9-1E8B-2041-9A5F-D5BF191AA304}"/>
          </ac:spMkLst>
        </pc:spChg>
        <pc:spChg chg="del">
          <ac:chgData name="Konstantine H" userId="11d19a7c-9788-4373-a3b3-84253269272b" providerId="ADAL" clId="{71F8B655-2AEC-624F-98AA-794B70D53C17}" dt="2023-05-26T21:01:18.362" v="2330" actId="478"/>
          <ac:spMkLst>
            <pc:docMk/>
            <pc:sldMk cId="976696151" sldId="272"/>
            <ac:spMk id="83" creationId="{2F17F2D6-9BC0-A14A-BBC1-92AC00ACA1D2}"/>
          </ac:spMkLst>
        </pc:spChg>
        <pc:spChg chg="mod">
          <ac:chgData name="Konstantine H" userId="11d19a7c-9788-4373-a3b3-84253269272b" providerId="ADAL" clId="{71F8B655-2AEC-624F-98AA-794B70D53C17}" dt="2023-05-26T21:18:45.561" v="2395" actId="1076"/>
          <ac:spMkLst>
            <pc:docMk/>
            <pc:sldMk cId="976696151" sldId="272"/>
            <ac:spMk id="84" creationId="{7FB60134-9275-1645-A653-B553F96F5D40}"/>
          </ac:spMkLst>
        </pc:spChg>
        <pc:spChg chg="mod">
          <ac:chgData name="Konstantine H" userId="11d19a7c-9788-4373-a3b3-84253269272b" providerId="ADAL" clId="{71F8B655-2AEC-624F-98AA-794B70D53C17}" dt="2023-05-26T20:55:49.298" v="2319" actId="14100"/>
          <ac:spMkLst>
            <pc:docMk/>
            <pc:sldMk cId="976696151" sldId="272"/>
            <ac:spMk id="85" creationId="{FA049F11-8B65-444B-AD70-11C928B199EB}"/>
          </ac:spMkLst>
        </pc:spChg>
        <pc:spChg chg="mod">
          <ac:chgData name="Konstantine H" userId="11d19a7c-9788-4373-a3b3-84253269272b" providerId="ADAL" clId="{71F8B655-2AEC-624F-98AA-794B70D53C17}" dt="2023-05-26T21:22:04.886" v="2521" actId="1036"/>
          <ac:spMkLst>
            <pc:docMk/>
            <pc:sldMk cId="976696151" sldId="272"/>
            <ac:spMk id="87" creationId="{C6380AA0-2B9E-F74D-A91B-0B5306DFF87F}"/>
          </ac:spMkLst>
        </pc:spChg>
        <pc:spChg chg="mod">
          <ac:chgData name="Konstantine H" userId="11d19a7c-9788-4373-a3b3-84253269272b" providerId="ADAL" clId="{71F8B655-2AEC-624F-98AA-794B70D53C17}" dt="2023-05-26T20:55:42.735" v="2318" actId="14100"/>
          <ac:spMkLst>
            <pc:docMk/>
            <pc:sldMk cId="976696151" sldId="272"/>
            <ac:spMk id="88" creationId="{3AA79927-371C-214E-AECC-EBBB1EE3063E}"/>
          </ac:spMkLst>
        </pc:spChg>
        <pc:spChg chg="mod">
          <ac:chgData name="Konstantine H" userId="11d19a7c-9788-4373-a3b3-84253269272b" providerId="ADAL" clId="{71F8B655-2AEC-624F-98AA-794B70D53C17}" dt="2023-05-26T20:55:27.739" v="2314" actId="14100"/>
          <ac:spMkLst>
            <pc:docMk/>
            <pc:sldMk cId="976696151" sldId="272"/>
            <ac:spMk id="89" creationId="{667C8E53-1642-AC4F-8866-FDBB727726E2}"/>
          </ac:spMkLst>
        </pc:spChg>
        <pc:picChg chg="add del mod">
          <ac:chgData name="Konstantine H" userId="11d19a7c-9788-4373-a3b3-84253269272b" providerId="ADAL" clId="{71F8B655-2AEC-624F-98AA-794B70D53C17}" dt="2023-05-26T21:14:01.794" v="2358" actId="478"/>
          <ac:picMkLst>
            <pc:docMk/>
            <pc:sldMk cId="976696151" sldId="272"/>
            <ac:picMk id="3" creationId="{E0A7BCDD-18CA-1E42-8F00-F176F8732051}"/>
          </ac:picMkLst>
        </pc:picChg>
        <pc:picChg chg="add mod">
          <ac:chgData name="Konstantine H" userId="11d19a7c-9788-4373-a3b3-84253269272b" providerId="ADAL" clId="{71F8B655-2AEC-624F-98AA-794B70D53C17}" dt="2023-05-26T21:15:21.423" v="2369" actId="1037"/>
          <ac:picMkLst>
            <pc:docMk/>
            <pc:sldMk cId="976696151" sldId="272"/>
            <ac:picMk id="29" creationId="{6E072244-CCA8-6D4F-9B8D-84C5946CF819}"/>
          </ac:picMkLst>
        </pc:pic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15" creationId="{F45A6606-50E4-CD48-B811-5D22618A8DEE}"/>
          </ac:inkMkLst>
        </pc:ink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16" creationId="{25AF1DB5-5244-D145-A8A6-F4004E1DD055}"/>
          </ac:inkMkLst>
        </pc:inkChg>
        <pc:inkChg chg="del">
          <ac:chgData name="Konstantine H" userId="11d19a7c-9788-4373-a3b3-84253269272b" providerId="ADAL" clId="{71F8B655-2AEC-624F-98AA-794B70D53C17}" dt="2023-05-26T21:01:40.688" v="2343" actId="478"/>
          <ac:inkMkLst>
            <pc:docMk/>
            <pc:sldMk cId="976696151" sldId="272"/>
            <ac:inkMk id="80" creationId="{9BAF93CB-5B55-CF41-8E3C-5EB0D7B3CABB}"/>
          </ac:inkMkLst>
        </pc:ink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5" creationId="{242292CB-8C08-8E40-90CF-8A243549A729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37" creationId="{904202AC-311A-694B-99EA-4D8EEC623EDB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40" creationId="{A9E6B131-1237-BE45-9C32-005D2D87FC1E}"/>
          </ac:cxnSpMkLst>
        </pc:cxnChg>
        <pc:cxnChg chg="del">
          <ac:chgData name="Konstantine H" userId="11d19a7c-9788-4373-a3b3-84253269272b" providerId="ADAL" clId="{71F8B655-2AEC-624F-98AA-794B70D53C17}" dt="2023-05-26T21:01:40.688" v="2343" actId="478"/>
          <ac:cxnSpMkLst>
            <pc:docMk/>
            <pc:sldMk cId="976696151" sldId="272"/>
            <ac:cxnSpMk id="41" creationId="{5540D3A0-F1B7-7840-B1AF-167B4CBC990C}"/>
          </ac:cxnSpMkLst>
        </pc:cxnChg>
      </pc:sldChg>
      <pc:sldChg chg="add del setBg">
        <pc:chgData name="Konstantine H" userId="11d19a7c-9788-4373-a3b3-84253269272b" providerId="ADAL" clId="{71F8B655-2AEC-624F-98AA-794B70D53C17}" dt="2023-05-26T20:55:11.183" v="2311"/>
        <pc:sldMkLst>
          <pc:docMk/>
          <pc:sldMk cId="2891013243" sldId="272"/>
        </pc:sldMkLst>
      </pc:sldChg>
      <pc:sldChg chg="add del setBg">
        <pc:chgData name="Konstantine H" userId="11d19a7c-9788-4373-a3b3-84253269272b" providerId="ADAL" clId="{71F8B655-2AEC-624F-98AA-794B70D53C17}" dt="2023-05-26T23:50:26.477" v="3000"/>
        <pc:sldMkLst>
          <pc:docMk/>
          <pc:sldMk cId="278593443" sldId="273"/>
        </pc:sldMkLst>
      </pc:sldChg>
      <pc:sldChg chg="modSp add mod">
        <pc:chgData name="Konstantine H" userId="11d19a7c-9788-4373-a3b3-84253269272b" providerId="ADAL" clId="{71F8B655-2AEC-624F-98AA-794B70D53C17}" dt="2023-05-26T23:51:38.161" v="3011" actId="20577"/>
        <pc:sldMkLst>
          <pc:docMk/>
          <pc:sldMk cId="4275428398" sldId="273"/>
        </pc:sldMkLst>
        <pc:spChg chg="mod">
          <ac:chgData name="Konstantine H" userId="11d19a7c-9788-4373-a3b3-84253269272b" providerId="ADAL" clId="{71F8B655-2AEC-624F-98AA-794B70D53C17}" dt="2023-05-26T23:51:38.161" v="3011" actId="20577"/>
          <ac:spMkLst>
            <pc:docMk/>
            <pc:sldMk cId="4275428398" sldId="273"/>
            <ac:spMk id="150" creationId="{7A310E23-E63F-0344-1689-E9DE2C424305}"/>
          </ac:spMkLst>
        </pc:spChg>
      </pc:sldChg>
      <pc:sldChg chg="addSp modSp new">
        <pc:chgData name="Konstantine H" userId="11d19a7c-9788-4373-a3b3-84253269272b" providerId="ADAL" clId="{71F8B655-2AEC-624F-98AA-794B70D53C17}" dt="2023-05-26T23:53:28.799" v="3015" actId="14100"/>
        <pc:sldMkLst>
          <pc:docMk/>
          <pc:sldMk cId="1257824029" sldId="274"/>
        </pc:sldMkLst>
        <pc:picChg chg="add mod">
          <ac:chgData name="Konstantine H" userId="11d19a7c-9788-4373-a3b3-84253269272b" providerId="ADAL" clId="{71F8B655-2AEC-624F-98AA-794B70D53C17}" dt="2023-05-26T23:53:28.799" v="3015" actId="14100"/>
          <ac:picMkLst>
            <pc:docMk/>
            <pc:sldMk cId="1257824029" sldId="274"/>
            <ac:picMk id="1026" creationId="{33ABDDD3-832F-5C4C-9E56-4232537CB82E}"/>
          </ac:picMkLst>
        </pc:picChg>
      </pc:sldChg>
      <pc:sldChg chg="addSp delSp modSp new mod">
        <pc:chgData name="Konstantine H" userId="11d19a7c-9788-4373-a3b3-84253269272b" providerId="ADAL" clId="{71F8B655-2AEC-624F-98AA-794B70D53C17}" dt="2023-05-26T23:54:23.944" v="3022" actId="1076"/>
        <pc:sldMkLst>
          <pc:docMk/>
          <pc:sldMk cId="2198198900" sldId="275"/>
        </pc:sldMkLst>
        <pc:spChg chg="del">
          <ac:chgData name="Konstantine H" userId="11d19a7c-9788-4373-a3b3-84253269272b" providerId="ADAL" clId="{71F8B655-2AEC-624F-98AA-794B70D53C17}" dt="2023-05-26T23:54:07.356" v="3017" actId="478"/>
          <ac:spMkLst>
            <pc:docMk/>
            <pc:sldMk cId="2198198900" sldId="275"/>
            <ac:spMk id="2" creationId="{4715390C-6F3D-234F-A14A-7F56FC435AF2}"/>
          </ac:spMkLst>
        </pc:spChg>
        <pc:spChg chg="del">
          <ac:chgData name="Konstantine H" userId="11d19a7c-9788-4373-a3b3-84253269272b" providerId="ADAL" clId="{71F8B655-2AEC-624F-98AA-794B70D53C17}" dt="2023-05-26T23:54:09.344" v="3018" actId="478"/>
          <ac:spMkLst>
            <pc:docMk/>
            <pc:sldMk cId="2198198900" sldId="275"/>
            <ac:spMk id="3" creationId="{1B5D2389-EF61-434A-9E8B-E64519DC9E4D}"/>
          </ac:spMkLst>
        </pc:spChg>
        <pc:picChg chg="add mod">
          <ac:chgData name="Konstantine H" userId="11d19a7c-9788-4373-a3b3-84253269272b" providerId="ADAL" clId="{71F8B655-2AEC-624F-98AA-794B70D53C17}" dt="2023-05-26T23:54:23.944" v="3022" actId="1076"/>
          <ac:picMkLst>
            <pc:docMk/>
            <pc:sldMk cId="2198198900" sldId="275"/>
            <ac:picMk id="2050" creationId="{D2B96A34-2DAC-3A49-9272-89835AD308BB}"/>
          </ac:picMkLst>
        </pc:picChg>
      </pc:sldChg>
    </pc:docChg>
  </pc:docChgLst>
  <pc:docChgLst>
    <pc:chgData name="Konstantine H" userId="11d19a7c-9788-4373-a3b3-84253269272b" providerId="ADAL" clId="{16542DFE-A796-4A09-A8E1-F0F55CC501AF}"/>
    <pc:docChg chg="undo redo custSel addSld delSld modSld modNotesMaster">
      <pc:chgData name="Konstantine H" userId="11d19a7c-9788-4373-a3b3-84253269272b" providerId="ADAL" clId="{16542DFE-A796-4A09-A8E1-F0F55CC501AF}" dt="2023-05-26T15:23:30.753" v="800" actId="14100"/>
      <pc:docMkLst>
        <pc:docMk/>
      </pc:docMkLst>
      <pc:sldChg chg="addSp delSp modSp mod">
        <pc:chgData name="Konstantine H" userId="11d19a7c-9788-4373-a3b3-84253269272b" providerId="ADAL" clId="{16542DFE-A796-4A09-A8E1-F0F55CC501AF}" dt="2023-05-26T15:23:30.753" v="800" actId="14100"/>
        <pc:sldMkLst>
          <pc:docMk/>
          <pc:sldMk cId="3369689955" sldId="259"/>
        </pc:sldMkLst>
        <pc:spChg chg="add mod">
          <ac:chgData name="Konstantine H" userId="11d19a7c-9788-4373-a3b3-84253269272b" providerId="ADAL" clId="{16542DFE-A796-4A09-A8E1-F0F55CC501AF}" dt="2023-05-26T15:23:30.753" v="800" actId="14100"/>
          <ac:spMkLst>
            <pc:docMk/>
            <pc:sldMk cId="3369689955" sldId="259"/>
            <ac:spMk id="2" creationId="{3A730FC2-CB1B-3695-8885-A11C62B2B1F4}"/>
          </ac:spMkLst>
        </pc:spChg>
        <pc:spChg chg="add mod">
          <ac:chgData name="Konstantine H" userId="11d19a7c-9788-4373-a3b3-84253269272b" providerId="ADAL" clId="{16542DFE-A796-4A09-A8E1-F0F55CC501AF}" dt="2023-05-26T15:23:18.757" v="798" actId="14100"/>
          <ac:spMkLst>
            <pc:docMk/>
            <pc:sldMk cId="3369689955" sldId="259"/>
            <ac:spMk id="4" creationId="{70C6230C-A9E0-B46E-E273-88B0AD36E343}"/>
          </ac:spMkLst>
        </pc:spChg>
        <pc:spChg chg="add mod">
          <ac:chgData name="Konstantine H" userId="11d19a7c-9788-4373-a3b3-84253269272b" providerId="ADAL" clId="{16542DFE-A796-4A09-A8E1-F0F55CC501AF}" dt="2023-05-26T14:13:44.729" v="20" actId="1037"/>
          <ac:spMkLst>
            <pc:docMk/>
            <pc:sldMk cId="3369689955" sldId="259"/>
            <ac:spMk id="7" creationId="{9EBD04AB-6C6D-61CF-A59E-7276F220C8C0}"/>
          </ac:spMkLst>
        </pc:spChg>
        <pc:spChg chg="add mod">
          <ac:chgData name="Konstantine H" userId="11d19a7c-9788-4373-a3b3-84253269272b" providerId="ADAL" clId="{16542DFE-A796-4A09-A8E1-F0F55CC501AF}" dt="2023-05-26T14:13:51.152" v="22" actId="1076"/>
          <ac:spMkLst>
            <pc:docMk/>
            <pc:sldMk cId="3369689955" sldId="259"/>
            <ac:spMk id="8" creationId="{578B353B-723D-484D-6983-340789A19440}"/>
          </ac:spMkLst>
        </pc:spChg>
        <pc:spChg chg="add mod">
          <ac:chgData name="Konstantine H" userId="11d19a7c-9788-4373-a3b3-84253269272b" providerId="ADAL" clId="{16542DFE-A796-4A09-A8E1-F0F55CC501AF}" dt="2023-05-26T14:13:56.220" v="24" actId="1076"/>
          <ac:spMkLst>
            <pc:docMk/>
            <pc:sldMk cId="3369689955" sldId="259"/>
            <ac:spMk id="10" creationId="{67AA3A18-212E-2858-6586-250AB06F225B}"/>
          </ac:spMkLst>
        </pc:spChg>
        <pc:spChg chg="add mod">
          <ac:chgData name="Konstantine H" userId="11d19a7c-9788-4373-a3b3-84253269272b" providerId="ADAL" clId="{16542DFE-A796-4A09-A8E1-F0F55CC501AF}" dt="2023-05-26T14:46:08.552" v="155" actId="1076"/>
          <ac:spMkLst>
            <pc:docMk/>
            <pc:sldMk cId="3369689955" sldId="259"/>
            <ac:spMk id="113" creationId="{B3E230A3-43FE-1EA0-B014-05AE67490068}"/>
          </ac:spMkLst>
        </pc:spChg>
        <pc:spChg chg="add mod">
          <ac:chgData name="Konstantine H" userId="11d19a7c-9788-4373-a3b3-84253269272b" providerId="ADAL" clId="{16542DFE-A796-4A09-A8E1-F0F55CC501AF}" dt="2023-05-26T14:46:11.738" v="157" actId="1076"/>
          <ac:spMkLst>
            <pc:docMk/>
            <pc:sldMk cId="3369689955" sldId="259"/>
            <ac:spMk id="114" creationId="{B1F0463F-C3F4-DE3D-0D4D-ABCEACF7373B}"/>
          </ac:spMkLst>
        </pc:spChg>
        <pc:spChg chg="add mod">
          <ac:chgData name="Konstantine H" userId="11d19a7c-9788-4373-a3b3-84253269272b" providerId="ADAL" clId="{16542DFE-A796-4A09-A8E1-F0F55CC501AF}" dt="2023-05-26T14:46:15.591" v="159" actId="1076"/>
          <ac:spMkLst>
            <pc:docMk/>
            <pc:sldMk cId="3369689955" sldId="259"/>
            <ac:spMk id="115" creationId="{C223D139-3E79-5B5E-C3A9-76C0F5B6F85A}"/>
          </ac:spMkLst>
        </pc:spChg>
        <pc:spChg chg="add mod">
          <ac:chgData name="Konstantine H" userId="11d19a7c-9788-4373-a3b3-84253269272b" providerId="ADAL" clId="{16542DFE-A796-4A09-A8E1-F0F55CC501AF}" dt="2023-05-26T14:46:19.173" v="161" actId="1076"/>
          <ac:spMkLst>
            <pc:docMk/>
            <pc:sldMk cId="3369689955" sldId="259"/>
            <ac:spMk id="116" creationId="{A412978B-D4A7-A9D7-D7B2-ED5E1B3DCBC0}"/>
          </ac:spMkLst>
        </pc:spChg>
        <pc:spChg chg="add mod">
          <ac:chgData name="Konstantine H" userId="11d19a7c-9788-4373-a3b3-84253269272b" providerId="ADAL" clId="{16542DFE-A796-4A09-A8E1-F0F55CC501AF}" dt="2023-05-26T15:06:06.025" v="726" actId="20577"/>
          <ac:spMkLst>
            <pc:docMk/>
            <pc:sldMk cId="3369689955" sldId="259"/>
            <ac:spMk id="117" creationId="{C9B4E035-E7E7-6482-A02E-D466023C142F}"/>
          </ac:spMkLst>
        </pc:spChg>
        <pc:spChg chg="add mod">
          <ac:chgData name="Konstantine H" userId="11d19a7c-9788-4373-a3b3-84253269272b" providerId="ADAL" clId="{16542DFE-A796-4A09-A8E1-F0F55CC501AF}" dt="2023-05-26T15:05:52.989" v="722" actId="20577"/>
          <ac:spMkLst>
            <pc:docMk/>
            <pc:sldMk cId="3369689955" sldId="259"/>
            <ac:spMk id="118" creationId="{1E86E934-7E5E-C128-5550-4031C21F0B89}"/>
          </ac:spMkLst>
        </pc:spChg>
        <pc:spChg chg="add mod">
          <ac:chgData name="Konstantine H" userId="11d19a7c-9788-4373-a3b3-84253269272b" providerId="ADAL" clId="{16542DFE-A796-4A09-A8E1-F0F55CC501AF}" dt="2023-05-26T15:06:10.443" v="728" actId="20577"/>
          <ac:spMkLst>
            <pc:docMk/>
            <pc:sldMk cId="3369689955" sldId="259"/>
            <ac:spMk id="119" creationId="{FD9BD6B2-8EA1-051E-ECFB-916735611708}"/>
          </ac:spMkLst>
        </pc:spChg>
        <pc:spChg chg="add mod">
          <ac:chgData name="Konstantine H" userId="11d19a7c-9788-4373-a3b3-84253269272b" providerId="ADAL" clId="{16542DFE-A796-4A09-A8E1-F0F55CC501AF}" dt="2023-05-26T15:06:13.417" v="730" actId="20577"/>
          <ac:spMkLst>
            <pc:docMk/>
            <pc:sldMk cId="3369689955" sldId="259"/>
            <ac:spMk id="120" creationId="{2BE5C2E6-0090-69E7-049C-225A77C86738}"/>
          </ac:spMkLst>
        </pc:spChg>
        <pc:spChg chg="add mod">
          <ac:chgData name="Konstantine H" userId="11d19a7c-9788-4373-a3b3-84253269272b" providerId="ADAL" clId="{16542DFE-A796-4A09-A8E1-F0F55CC501AF}" dt="2023-05-26T14:49:57.679" v="254" actId="20577"/>
          <ac:spMkLst>
            <pc:docMk/>
            <pc:sldMk cId="3369689955" sldId="259"/>
            <ac:spMk id="121" creationId="{50633A62-82E3-473F-5BDF-C1498D51949E}"/>
          </ac:spMkLst>
        </pc:spChg>
        <pc:spChg chg="add mod">
          <ac:chgData name="Konstantine H" userId="11d19a7c-9788-4373-a3b3-84253269272b" providerId="ADAL" clId="{16542DFE-A796-4A09-A8E1-F0F55CC501AF}" dt="2023-05-26T14:50:23.006" v="269" actId="1035"/>
          <ac:spMkLst>
            <pc:docMk/>
            <pc:sldMk cId="3369689955" sldId="259"/>
            <ac:spMk id="122" creationId="{9E4DF5CB-D2AA-38AC-4EB0-C9F5C56B13F1}"/>
          </ac:spMkLst>
        </pc:spChg>
        <pc:spChg chg="add mod">
          <ac:chgData name="Konstantine H" userId="11d19a7c-9788-4373-a3b3-84253269272b" providerId="ADAL" clId="{16542DFE-A796-4A09-A8E1-F0F55CC501AF}" dt="2023-05-26T14:50:10.903" v="261" actId="1035"/>
          <ac:spMkLst>
            <pc:docMk/>
            <pc:sldMk cId="3369689955" sldId="259"/>
            <ac:spMk id="123" creationId="{ED4E0893-431C-A498-0418-D184EDCCC64A}"/>
          </ac:spMkLst>
        </pc:spChg>
        <pc:spChg chg="add mod">
          <ac:chgData name="Konstantine H" userId="11d19a7c-9788-4373-a3b3-84253269272b" providerId="ADAL" clId="{16542DFE-A796-4A09-A8E1-F0F55CC501AF}" dt="2023-05-26T14:50:18.217" v="264" actId="20577"/>
          <ac:spMkLst>
            <pc:docMk/>
            <pc:sldMk cId="3369689955" sldId="259"/>
            <ac:spMk id="124" creationId="{E087ED8F-A91A-7446-6468-123BED7D4382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5" creationId="{5A48E6B7-BCE4-E21D-1C70-F27CDC03D553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6" creationId="{AF6E1994-1542-45C1-FFB3-795826822306}"/>
          </ac:spMkLst>
        </pc:spChg>
        <pc:spChg chg="add 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27" creationId="{14F601D0-6F94-5068-F88B-4625663B5765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0" creationId="{C4731212-85E0-BBE0-2282-13AA27012A42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1" creationId="{DBDD1AC5-6C5B-9F7F-6C6B-F6EB20FF0B19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6" creationId="{FB2B90EB-446E-CAF9-0176-9CD331B6F998}"/>
          </ac:spMkLst>
        </pc:spChg>
        <pc:spChg chg="add del">
          <ac:chgData name="Konstantine H" userId="11d19a7c-9788-4373-a3b3-84253269272b" providerId="ADAL" clId="{16542DFE-A796-4A09-A8E1-F0F55CC501AF}" dt="2023-05-26T14:54:57.789" v="323" actId="478"/>
          <ac:spMkLst>
            <pc:docMk/>
            <pc:sldMk cId="3369689955" sldId="259"/>
            <ac:spMk id="147" creationId="{E1AAF828-9E7E-1846-AC33-7B03338C81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48" creationId="{136B84C0-FAAC-6FA3-955E-8F800DF39C26}"/>
          </ac:spMkLst>
        </pc:spChg>
        <pc:spChg chg="mod">
          <ac:chgData name="Konstantine H" userId="11d19a7c-9788-4373-a3b3-84253269272b" providerId="ADAL" clId="{16542DFE-A796-4A09-A8E1-F0F55CC501AF}" dt="2023-05-26T14:51:21.024" v="282" actId="164"/>
          <ac:spMkLst>
            <pc:docMk/>
            <pc:sldMk cId="3369689955" sldId="259"/>
            <ac:spMk id="153" creationId="{0EB75F97-CE49-F944-B035-27284F6A377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61" creationId="{16464EFF-557F-51D4-2330-7B85CDC0A5E0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3" creationId="{211BF8EA-1269-5E43-B1CF-C5263F93225F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4" creationId="{DD332E13-D76D-564D-A898-873A62B76646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5" creationId="{B4AFAA60-84E6-204E-AF30-9B0920EC61B7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6" creationId="{83E328F4-531C-C347-9755-01225CA3F893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7" creationId="{F9ECEA28-828E-D042-84E7-0D9F89F0E2EE}"/>
          </ac:spMkLst>
        </pc:spChg>
        <pc:spChg chg="del">
          <ac:chgData name="Konstantine H" userId="11d19a7c-9788-4373-a3b3-84253269272b" providerId="ADAL" clId="{16542DFE-A796-4A09-A8E1-F0F55CC501AF}" dt="2023-05-26T15:07:30.117" v="785" actId="478"/>
          <ac:spMkLst>
            <pc:docMk/>
            <pc:sldMk cId="3369689955" sldId="259"/>
            <ac:spMk id="168" creationId="{A2BD776F-2335-8A4A-8352-879E285B246C}"/>
          </ac:spMkLst>
        </pc:spChg>
        <pc:spChg chg="del">
          <ac:chgData name="Konstantine H" userId="11d19a7c-9788-4373-a3b3-84253269272b" providerId="ADAL" clId="{16542DFE-A796-4A09-A8E1-F0F55CC501AF}" dt="2023-05-26T15:07:34.059" v="786" actId="478"/>
          <ac:spMkLst>
            <pc:docMk/>
            <pc:sldMk cId="3369689955" sldId="259"/>
            <ac:spMk id="169" creationId="{A55F42F9-E1AE-0547-9F99-D8E6CA688207}"/>
          </ac:spMkLst>
        </pc:spChg>
        <pc:spChg chg="mod">
          <ac:chgData name="Konstantine H" userId="11d19a7c-9788-4373-a3b3-84253269272b" providerId="ADAL" clId="{16542DFE-A796-4A09-A8E1-F0F55CC501AF}" dt="2023-05-26T14:50:48.978" v="271" actId="14100"/>
          <ac:spMkLst>
            <pc:docMk/>
            <pc:sldMk cId="3369689955" sldId="259"/>
            <ac:spMk id="170" creationId="{BD29F76F-1A2E-414A-AC81-9C9933356D1F}"/>
          </ac:spMkLst>
        </pc:spChg>
        <pc:spChg chg="mod">
          <ac:chgData name="Konstantine H" userId="11d19a7c-9788-4373-a3b3-84253269272b" providerId="ADAL" clId="{16542DFE-A796-4A09-A8E1-F0F55CC501AF}" dt="2023-05-26T15:02:04.206" v="504" actId="1036"/>
          <ac:spMkLst>
            <pc:docMk/>
            <pc:sldMk cId="3369689955" sldId="259"/>
            <ac:spMk id="171" creationId="{1D4FAD0E-EAFA-9A40-BFEA-C00283506502}"/>
          </ac:spMkLst>
        </pc:spChg>
        <pc:spChg chg="del mod">
          <ac:chgData name="Konstantine H" userId="11d19a7c-9788-4373-a3b3-84253269272b" providerId="ADAL" clId="{16542DFE-A796-4A09-A8E1-F0F55CC501AF}" dt="2023-05-26T15:07:34.059" v="786" actId="478"/>
          <ac:spMkLst>
            <pc:docMk/>
            <pc:sldMk cId="3369689955" sldId="259"/>
            <ac:spMk id="172" creationId="{DF32324D-09D9-724D-9D02-E8BC6ADA7F57}"/>
          </ac:spMkLst>
        </pc:spChg>
        <pc:spChg chg="mod">
          <ac:chgData name="Konstantine H" userId="11d19a7c-9788-4373-a3b3-84253269272b" providerId="ADAL" clId="{16542DFE-A796-4A09-A8E1-F0F55CC501AF}" dt="2023-05-26T14:13:37.243" v="15" actId="1076"/>
          <ac:spMkLst>
            <pc:docMk/>
            <pc:sldMk cId="3369689955" sldId="259"/>
            <ac:spMk id="173" creationId="{3EBF7D62-E504-3642-9F0C-74D5FC38BA76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79" creationId="{0575B99C-BAD6-3A41-B652-C1078FB04891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1" creationId="{91433FE2-98D0-3943-8908-3FA6EFFC4B25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2" creationId="{41978356-6E4D-8249-8FC9-20A0D75FD977}"/>
          </ac:spMkLst>
        </pc:spChg>
        <pc:spChg chg="del mod">
          <ac:chgData name="Konstantine H" userId="11d19a7c-9788-4373-a3b3-84253269272b" providerId="ADAL" clId="{16542DFE-A796-4A09-A8E1-F0F55CC501AF}" dt="2023-05-26T14:13:35.082" v="14" actId="478"/>
          <ac:spMkLst>
            <pc:docMk/>
            <pc:sldMk cId="3369689955" sldId="259"/>
            <ac:spMk id="183" creationId="{6C8171B0-2B3E-5B44-A4A0-4BDCFCB5112A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84" creationId="{EB39FC08-A6CD-6E4A-AC3E-759D864253C2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89" creationId="{6A723E41-4ED7-7F38-D564-FB881323E596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0" creationId="{24184BFC-53C7-134D-81D0-DC3F51E0B906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2" creationId="{4D7CEA0C-EC21-5D44-8EC2-5C2C2C77535D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3" creationId="{1CA6EA2E-5F16-1C47-82C0-75E9E54AB79A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4" creationId="{22F5894E-FA53-594C-A403-A742437DC04E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195" creationId="{71B4A87A-1CF6-C945-9EDC-50C60BCFC65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199" creationId="{35BDC9D7-DBCB-D63D-8C20-DE7474F546A1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0" creationId="{15BCE4F4-B692-E214-2A1E-0CC08D626E7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1" creationId="{E1DE1DA2-E787-46BD-F67B-7D8D6255A0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2" creationId="{10BD1246-4534-3CDD-8CFC-998C2EBCAA63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03" creationId="{5CA77328-90F0-1D42-B64A-A984D5F107A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4" creationId="{A83FFC01-05C2-6411-3250-AF5C80470C6C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05" creationId="{0BC05BFC-5505-EA49-988F-EE02A98B17F9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6" creationId="{219FF5A5-43BF-22B7-EDD4-C27E43E2C36E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7" creationId="{5ADBCDFD-9622-AE7F-4025-485D3D10D237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8" creationId="{8C8BDE20-64FD-A694-4E16-F0027187B48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09" creationId="{65EFFB79-632F-CCF6-9E08-C29F792DEC4F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1" creationId="{102B72C3-7EC4-35BE-F06C-6F95304E5E03}"/>
          </ac:spMkLst>
        </pc:spChg>
        <pc:spChg chg="mod">
          <ac:chgData name="Konstantine H" userId="11d19a7c-9788-4373-a3b3-84253269272b" providerId="ADAL" clId="{16542DFE-A796-4A09-A8E1-F0F55CC501AF}" dt="2023-05-26T15:02:42.416" v="583" actId="21"/>
          <ac:spMkLst>
            <pc:docMk/>
            <pc:sldMk cId="3369689955" sldId="259"/>
            <ac:spMk id="212" creationId="{D12737B2-24CD-B14E-B8F1-0BEC99FD813E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13" creationId="{60A1FC13-CBF1-DD49-BF1B-BE5F67A45419}"/>
          </ac:spMkLst>
        </pc:spChg>
        <pc:spChg chg="del">
          <ac:chgData name="Konstantine H" userId="11d19a7c-9788-4373-a3b3-84253269272b" providerId="ADAL" clId="{16542DFE-A796-4A09-A8E1-F0F55CC501AF}" dt="2023-05-26T14:08:58.702" v="0" actId="478"/>
          <ac:spMkLst>
            <pc:docMk/>
            <pc:sldMk cId="3369689955" sldId="259"/>
            <ac:spMk id="214" creationId="{72176D68-8C24-634D-9DCF-16C329F82DD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5" creationId="{8EFAF8E6-3FB2-539F-FE16-F442D77CB49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6" creationId="{103C6870-4801-BF7D-7501-C963009AFC83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7" creationId="{66FD477A-754E-FECD-636F-2791C27BAA84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18" creationId="{A33E5945-2EA6-5032-4F11-AFA1DAC4AD78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21" creationId="{7878AEBE-6468-82F3-40BA-07237065DB44}"/>
          </ac:spMkLst>
        </pc:spChg>
        <pc:spChg chg="add mod">
          <ac:chgData name="Konstantine H" userId="11d19a7c-9788-4373-a3b3-84253269272b" providerId="ADAL" clId="{16542DFE-A796-4A09-A8E1-F0F55CC501AF}" dt="2023-05-26T15:03:32.143" v="654" actId="20577"/>
          <ac:spMkLst>
            <pc:docMk/>
            <pc:sldMk cId="3369689955" sldId="259"/>
            <ac:spMk id="232" creationId="{7DAABBD1-2A6B-7C2A-C5C3-41088F7D77ED}"/>
          </ac:spMkLst>
        </pc:spChg>
        <pc:spChg chg="add del">
          <ac:chgData name="Konstantine H" userId="11d19a7c-9788-4373-a3b3-84253269272b" providerId="ADAL" clId="{16542DFE-A796-4A09-A8E1-F0F55CC501AF}" dt="2023-05-26T15:02:46.615" v="585" actId="22"/>
          <ac:spMkLst>
            <pc:docMk/>
            <pc:sldMk cId="3369689955" sldId="259"/>
            <ac:spMk id="234" creationId="{33A4DA3D-4891-2D42-9D43-AA8BCEE0AEE4}"/>
          </ac:spMkLst>
        </pc:spChg>
        <pc:spChg chg="add mod">
          <ac:chgData name="Konstantine H" userId="11d19a7c-9788-4373-a3b3-84253269272b" providerId="ADAL" clId="{16542DFE-A796-4A09-A8E1-F0F55CC501AF}" dt="2023-05-26T15:06:02.375" v="725" actId="1076"/>
          <ac:spMkLst>
            <pc:docMk/>
            <pc:sldMk cId="3369689955" sldId="259"/>
            <ac:spMk id="236" creationId="{D38DAEC3-D439-B940-F945-5C2D146F0515}"/>
          </ac:spMkLst>
        </pc:spChg>
        <pc:spChg chg="add mod">
          <ac:chgData name="Konstantine H" userId="11d19a7c-9788-4373-a3b3-84253269272b" providerId="ADAL" clId="{16542DFE-A796-4A09-A8E1-F0F55CC501AF}" dt="2023-05-26T15:03:27.138" v="653" actId="1076"/>
          <ac:spMkLst>
            <pc:docMk/>
            <pc:sldMk cId="3369689955" sldId="259"/>
            <ac:spMk id="240" creationId="{DCFAE3B5-ED33-BDFE-17D9-C9F0025ECF73}"/>
          </ac:spMkLst>
        </pc:spChg>
        <pc:spChg chg="add mod">
          <ac:chgData name="Konstantine H" userId="11d19a7c-9788-4373-a3b3-84253269272b" providerId="ADAL" clId="{16542DFE-A796-4A09-A8E1-F0F55CC501AF}" dt="2023-05-26T15:03:50.803" v="663" actId="6549"/>
          <ac:spMkLst>
            <pc:docMk/>
            <pc:sldMk cId="3369689955" sldId="259"/>
            <ac:spMk id="242" creationId="{8F68DE08-6134-3E8B-1AFD-8C321AAC52A9}"/>
          </ac:spMkLst>
        </pc:spChg>
        <pc:spChg chg="mod">
          <ac:chgData name="Konstantine H" userId="11d19a7c-9788-4373-a3b3-84253269272b" providerId="ADAL" clId="{16542DFE-A796-4A09-A8E1-F0F55CC501AF}" dt="2023-05-26T14:50:57.389" v="273" actId="14100"/>
          <ac:spMkLst>
            <pc:docMk/>
            <pc:sldMk cId="3369689955" sldId="259"/>
            <ac:spMk id="244" creationId="{68180BFB-AF1F-8041-B8FE-0E073746C4DE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6" creationId="{1FF6A416-1EBC-D61E-B1F3-0BC8E5ABB7B6}"/>
          </ac:spMkLst>
        </pc:spChg>
        <pc:spChg chg="mod">
          <ac:chgData name="Konstantine H" userId="11d19a7c-9788-4373-a3b3-84253269272b" providerId="ADAL" clId="{16542DFE-A796-4A09-A8E1-F0F55CC501AF}" dt="2023-05-26T14:13:19.169" v="8" actId="14100"/>
          <ac:spMkLst>
            <pc:docMk/>
            <pc:sldMk cId="3369689955" sldId="259"/>
            <ac:spMk id="247" creationId="{A1199672-54A5-A746-BE29-E48DFEFC9B06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8" creationId="{A7E38576-6DD9-DF7F-645D-992A18F7CD55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49" creationId="{BA8BFB2D-0D2B-B03B-4C36-8DB9B6838D9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0" creationId="{D07263EF-8860-29DB-0F6D-BD81C6506BD3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1" creationId="{173DC669-580B-08CA-E4FE-00A88B1BFC8A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2" creationId="{221F7F51-C0EE-D946-3E3C-0BD1451C213D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3" creationId="{276A5D5E-BEDA-8666-1C7B-83A25EB07220}"/>
          </ac:spMkLst>
        </pc:spChg>
        <pc:spChg chg="add mod">
          <ac:chgData name="Konstantine H" userId="11d19a7c-9788-4373-a3b3-84253269272b" providerId="ADAL" clId="{16542DFE-A796-4A09-A8E1-F0F55CC501AF}" dt="2023-05-26T15:07:24.929" v="784" actId="1036"/>
          <ac:spMkLst>
            <pc:docMk/>
            <pc:sldMk cId="3369689955" sldId="259"/>
            <ac:spMk id="254" creationId="{60794265-DDA4-E6BF-6F04-7AAF31CDAAF9}"/>
          </ac:spMkLst>
        </pc:spChg>
        <pc:grpChg chg="mod">
          <ac:chgData name="Konstantine H" userId="11d19a7c-9788-4373-a3b3-84253269272b" providerId="ADAL" clId="{16542DFE-A796-4A09-A8E1-F0F55CC501AF}" dt="2023-05-26T14:38:36.840" v="106"/>
          <ac:grpSpMkLst>
            <pc:docMk/>
            <pc:sldMk cId="3369689955" sldId="259"/>
            <ac:grpSpMk id="80" creationId="{702B0C43-3DAC-6B66-7B08-CBBB89F50902}"/>
          </ac:grpSpMkLst>
        </pc:grpChg>
        <pc:grpChg chg="mod">
          <ac:chgData name="Konstantine H" userId="11d19a7c-9788-4373-a3b3-84253269272b" providerId="ADAL" clId="{16542DFE-A796-4A09-A8E1-F0F55CC501AF}" dt="2023-05-26T14:38:40.292" v="109"/>
          <ac:grpSpMkLst>
            <pc:docMk/>
            <pc:sldMk cId="3369689955" sldId="259"/>
            <ac:grpSpMk id="83" creationId="{8BB48590-ABF5-F190-78E3-491E694E76B8}"/>
          </ac:grpSpMkLst>
        </pc:grpChg>
        <pc:grpChg chg="add mod">
          <ac:chgData name="Konstantine H" userId="11d19a7c-9788-4373-a3b3-84253269272b" providerId="ADAL" clId="{16542DFE-A796-4A09-A8E1-F0F55CC501AF}" dt="2023-05-26T15:07:24.929" v="784" actId="1036"/>
          <ac:grpSpMkLst>
            <pc:docMk/>
            <pc:sldMk cId="3369689955" sldId="259"/>
            <ac:grpSpMk id="128" creationId="{2F0544E7-D05D-6945-526A-297630BA756D}"/>
          </ac:grpSpMkLst>
        </pc:grpChg>
        <pc:inkChg chg="add">
          <ac:chgData name="Konstantine H" userId="11d19a7c-9788-4373-a3b3-84253269272b" providerId="ADAL" clId="{16542DFE-A796-4A09-A8E1-F0F55CC501AF}" dt="2023-05-26T14:16:14.062" v="54" actId="9405"/>
          <ac:inkMkLst>
            <pc:docMk/>
            <pc:sldMk cId="3369689955" sldId="259"/>
            <ac:inkMk id="40" creationId="{776A2964-7BE8-F4F0-E93D-D1EFDCFE42BD}"/>
          </ac:inkMkLst>
        </pc:inkChg>
        <pc:inkChg chg="add mod">
          <ac:chgData name="Konstantine H" userId="11d19a7c-9788-4373-a3b3-84253269272b" providerId="ADAL" clId="{16542DFE-A796-4A09-A8E1-F0F55CC501AF}" dt="2023-05-26T14:45:18.264" v="149" actId="208"/>
          <ac:inkMkLst>
            <pc:docMk/>
            <pc:sldMk cId="3369689955" sldId="259"/>
            <ac:inkMk id="52" creationId="{F4642659-68FD-152A-C3A9-FADEAC96F381}"/>
          </ac:inkMkLst>
        </pc:inkChg>
        <pc:inkChg chg="add mod">
          <ac:chgData name="Konstantine H" userId="11d19a7c-9788-4373-a3b3-84253269272b" providerId="ADAL" clId="{16542DFE-A796-4A09-A8E1-F0F55CC501AF}" dt="2023-05-26T14:45:10.634" v="148" actId="208"/>
          <ac:inkMkLst>
            <pc:docMk/>
            <pc:sldMk cId="3369689955" sldId="259"/>
            <ac:inkMk id="53" creationId="{0876AD48-AB40-EC8B-2E59-B6820190EB12}"/>
          </ac:inkMkLst>
        </pc:inkChg>
        <pc:inkChg chg="add">
          <ac:chgData name="Konstantine H" userId="11d19a7c-9788-4373-a3b3-84253269272b" providerId="ADAL" clId="{16542DFE-A796-4A09-A8E1-F0F55CC501AF}" dt="2023-05-26T14:29:11.996" v="68" actId="9405"/>
          <ac:inkMkLst>
            <pc:docMk/>
            <pc:sldMk cId="3369689955" sldId="259"/>
            <ac:inkMk id="54" creationId="{F5191FDB-3BEA-CDA8-006B-2A396D2B072D}"/>
          </ac:inkMkLst>
        </pc:inkChg>
        <pc:inkChg chg="add">
          <ac:chgData name="Konstantine H" userId="11d19a7c-9788-4373-a3b3-84253269272b" providerId="ADAL" clId="{16542DFE-A796-4A09-A8E1-F0F55CC501AF}" dt="2023-05-26T14:29:18.371" v="69" actId="9405"/>
          <ac:inkMkLst>
            <pc:docMk/>
            <pc:sldMk cId="3369689955" sldId="259"/>
            <ac:inkMk id="55" creationId="{FD10AEE5-F38B-B0E4-2D1B-83954D80D05F}"/>
          </ac:inkMkLst>
        </pc:inkChg>
        <pc:inkChg chg="add">
          <ac:chgData name="Konstantine H" userId="11d19a7c-9788-4373-a3b3-84253269272b" providerId="ADAL" clId="{16542DFE-A796-4A09-A8E1-F0F55CC501AF}" dt="2023-05-26T14:36:32.299" v="70" actId="9405"/>
          <ac:inkMkLst>
            <pc:docMk/>
            <pc:sldMk cId="3369689955" sldId="259"/>
            <ac:inkMk id="56" creationId="{B0E83588-94E2-731F-EF7B-5E00804C8AA2}"/>
          </ac:inkMkLst>
        </pc:inkChg>
        <pc:inkChg chg="add">
          <ac:chgData name="Konstantine H" userId="11d19a7c-9788-4373-a3b3-84253269272b" providerId="ADAL" clId="{16542DFE-A796-4A09-A8E1-F0F55CC501AF}" dt="2023-05-26T14:38:30.329" v="103" actId="9405"/>
          <ac:inkMkLst>
            <pc:docMk/>
            <pc:sldMk cId="3369689955" sldId="259"/>
            <ac:inkMk id="77" creationId="{B5CDF470-4C98-8996-64F1-35E0C0F83025}"/>
          </ac:inkMkLst>
        </pc:inkChg>
        <pc:inkChg chg="add mod">
          <ac:chgData name="Konstantine H" userId="11d19a7c-9788-4373-a3b3-84253269272b" providerId="ADAL" clId="{16542DFE-A796-4A09-A8E1-F0F55CC501AF}" dt="2023-05-26T14:38:36.840" v="106"/>
          <ac:inkMkLst>
            <pc:docMk/>
            <pc:sldMk cId="3369689955" sldId="259"/>
            <ac:inkMk id="78" creationId="{1132C15F-1467-E972-962E-F11FF9288C25}"/>
          </ac:inkMkLst>
        </pc:inkChg>
        <pc:inkChg chg="add mod">
          <ac:chgData name="Konstantine H" userId="11d19a7c-9788-4373-a3b3-84253269272b" providerId="ADAL" clId="{16542DFE-A796-4A09-A8E1-F0F55CC501AF}" dt="2023-05-26T14:38:36.840" v="106"/>
          <ac:inkMkLst>
            <pc:docMk/>
            <pc:sldMk cId="3369689955" sldId="259"/>
            <ac:inkMk id="79" creationId="{CE2A252E-D55A-80F0-B8CB-7899797FD54B}"/>
          </ac:inkMkLst>
        </pc:inkChg>
        <pc:inkChg chg="add mod">
          <ac:chgData name="Konstantine H" userId="11d19a7c-9788-4373-a3b3-84253269272b" providerId="ADAL" clId="{16542DFE-A796-4A09-A8E1-F0F55CC501AF}" dt="2023-05-26T14:38:40.292" v="109"/>
          <ac:inkMkLst>
            <pc:docMk/>
            <pc:sldMk cId="3369689955" sldId="259"/>
            <ac:inkMk id="81" creationId="{2B644758-8403-B496-3277-FBCD32686FB8}"/>
          </ac:inkMkLst>
        </pc:inkChg>
        <pc:inkChg chg="add mod">
          <ac:chgData name="Konstantine H" userId="11d19a7c-9788-4373-a3b3-84253269272b" providerId="ADAL" clId="{16542DFE-A796-4A09-A8E1-F0F55CC501AF}" dt="2023-05-26T14:38:40.292" v="109"/>
          <ac:inkMkLst>
            <pc:docMk/>
            <pc:sldMk cId="3369689955" sldId="259"/>
            <ac:inkMk id="82" creationId="{721BC97C-B33D-95C1-A9A0-117124ADC24F}"/>
          </ac:inkMkLst>
        </pc:inkChg>
        <pc:inkChg chg="add mod">
          <ac:chgData name="Konstantine H" userId="11d19a7c-9788-4373-a3b3-84253269272b" providerId="ADAL" clId="{16542DFE-A796-4A09-A8E1-F0F55CC501AF}" dt="2023-05-26T14:45:25.980" v="151" actId="208"/>
          <ac:inkMkLst>
            <pc:docMk/>
            <pc:sldMk cId="3369689955" sldId="259"/>
            <ac:inkMk id="84" creationId="{03625D7A-89BC-9A27-9289-D695327BDD76}"/>
          </ac:inkMkLst>
        </pc:inkChg>
        <pc:inkChg chg="add mod">
          <ac:chgData name="Konstantine H" userId="11d19a7c-9788-4373-a3b3-84253269272b" providerId="ADAL" clId="{16542DFE-A796-4A09-A8E1-F0F55CC501AF}" dt="2023-05-26T14:45:23.077" v="150" actId="208"/>
          <ac:inkMkLst>
            <pc:docMk/>
            <pc:sldMk cId="3369689955" sldId="259"/>
            <ac:inkMk id="85" creationId="{19E7D701-9933-B2FD-7512-0D6CB0DE160B}"/>
          </ac:inkMkLst>
        </pc:inkChg>
        <pc:inkChg chg="add del">
          <ac:chgData name="Konstantine H" userId="11d19a7c-9788-4373-a3b3-84253269272b" providerId="ADAL" clId="{16542DFE-A796-4A09-A8E1-F0F55CC501AF}" dt="2023-05-26T14:44:22.609" v="143"/>
          <ac:inkMkLst>
            <pc:docMk/>
            <pc:sldMk cId="3369689955" sldId="259"/>
            <ac:inkMk id="108" creationId="{D0116D2A-ED15-2AF9-E7CC-F2F94CC30226}"/>
          </ac:inkMkLst>
        </pc:inkChg>
        <pc:inkChg chg="add">
          <ac:chgData name="Konstantine H" userId="11d19a7c-9788-4373-a3b3-84253269272b" providerId="ADAL" clId="{16542DFE-A796-4A09-A8E1-F0F55CC501AF}" dt="2023-05-26T14:44:28.334" v="144" actId="9405"/>
          <ac:inkMkLst>
            <pc:docMk/>
            <pc:sldMk cId="3369689955" sldId="259"/>
            <ac:inkMk id="109" creationId="{994A716A-6174-1983-F80E-BBB257453581}"/>
          </ac:inkMkLst>
        </pc:inkChg>
        <pc:inkChg chg="add">
          <ac:chgData name="Konstantine H" userId="11d19a7c-9788-4373-a3b3-84253269272b" providerId="ADAL" clId="{16542DFE-A796-4A09-A8E1-F0F55CC501AF}" dt="2023-05-26T14:44:34.644" v="145" actId="9405"/>
          <ac:inkMkLst>
            <pc:docMk/>
            <pc:sldMk cId="3369689955" sldId="259"/>
            <ac:inkMk id="110" creationId="{D2D1AD1A-0CB3-552C-F41F-9671DC0D26B8}"/>
          </ac:inkMkLst>
        </pc:inkChg>
        <pc:inkChg chg="add">
          <ac:chgData name="Konstantine H" userId="11d19a7c-9788-4373-a3b3-84253269272b" providerId="ADAL" clId="{16542DFE-A796-4A09-A8E1-F0F55CC501AF}" dt="2023-05-26T14:44:38.765" v="146" actId="9405"/>
          <ac:inkMkLst>
            <pc:docMk/>
            <pc:sldMk cId="3369689955" sldId="259"/>
            <ac:inkMk id="111" creationId="{19BEE81B-8354-A286-CEAC-C9783066697C}"/>
          </ac:inkMkLst>
        </pc:inkChg>
        <pc:inkChg chg="add">
          <ac:chgData name="Konstantine H" userId="11d19a7c-9788-4373-a3b3-84253269272b" providerId="ADAL" clId="{16542DFE-A796-4A09-A8E1-F0F55CC501AF}" dt="2023-05-26T14:44:49.544" v="147" actId="9405"/>
          <ac:inkMkLst>
            <pc:docMk/>
            <pc:sldMk cId="3369689955" sldId="259"/>
            <ac:inkMk id="112" creationId="{1BCB0983-13B9-146F-7988-E6127CC34C11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2" creationId="{62D4B1CD-7236-D1D3-6520-7AE339914D96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3" creationId="{A61E8684-4C14-C29E-2903-CDD63B77BCBD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4" creationId="{1DCB8BF0-93FA-6FFC-B8B1-A79D0FFBDF79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45" creationId="{C476FB24-6B47-93B3-51E7-337E7A686C1B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2" creationId="{AAB728FE-A6DF-3B57-D044-DDD5E5E544F4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6" creationId="{C15C8701-C6CB-6243-8A0B-EA4604E765D6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7" creationId="{55ABF63D-F5F7-020D-E745-61F98B565AC9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8" creationId="{F570EB36-51FF-0EAC-686B-54763E860B57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59" creationId="{D1E2138F-9380-99BE-19D4-32F42BB5A111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60" creationId="{BE464092-9284-555C-CF25-461DE5EA9839}"/>
          </ac:inkMkLst>
        </pc:inkChg>
        <pc:inkChg chg="add del">
          <ac:chgData name="Konstantine H" userId="11d19a7c-9788-4373-a3b3-84253269272b" providerId="ADAL" clId="{16542DFE-A796-4A09-A8E1-F0F55CC501AF}" dt="2023-05-26T14:57:51.369" v="349" actId="9405"/>
          <ac:inkMkLst>
            <pc:docMk/>
            <pc:sldMk cId="3369689955" sldId="259"/>
            <ac:inkMk id="178" creationId="{8910D721-49DD-6939-1405-67D5CF0E5E03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80" creationId="{9C453A48-9EA6-B1ED-AEAF-F8A184455365}"/>
          </ac:inkMkLst>
        </pc:inkChg>
        <pc:inkChg chg="add mod">
          <ac:chgData name="Konstantine H" userId="11d19a7c-9788-4373-a3b3-84253269272b" providerId="ADAL" clId="{16542DFE-A796-4A09-A8E1-F0F55CC501AF}" dt="2023-05-26T15:07:24.929" v="784" actId="1036"/>
          <ac:inkMkLst>
            <pc:docMk/>
            <pc:sldMk cId="3369689955" sldId="259"/>
            <ac:inkMk id="188" creationId="{79098B99-5AA7-508D-DEEE-32B25A881C34}"/>
          </ac:inkMkLst>
        </pc:inkChg>
        <pc:inkChg chg="del">
          <ac:chgData name="Konstantine H" userId="11d19a7c-9788-4373-a3b3-84253269272b" providerId="ADAL" clId="{16542DFE-A796-4A09-A8E1-F0F55CC501AF}" dt="2023-05-26T14:08:58.702" v="0" actId="478"/>
          <ac:inkMkLst>
            <pc:docMk/>
            <pc:sldMk cId="3369689955" sldId="259"/>
            <ac:inkMk id="191" creationId="{6E5D5F98-F210-DE42-8332-DDAF2BD3AAC8}"/>
          </ac:inkMkLst>
        </pc:inkChg>
        <pc:inkChg chg="del mod">
          <ac:chgData name="Konstantine H" userId="11d19a7c-9788-4373-a3b3-84253269272b" providerId="ADAL" clId="{16542DFE-A796-4A09-A8E1-F0F55CC501AF}" dt="2023-05-26T14:13:35.082" v="14" actId="478"/>
          <ac:inkMkLst>
            <pc:docMk/>
            <pc:sldMk cId="3369689955" sldId="259"/>
            <ac:inkMk id="210" creationId="{08E44C29-4407-B448-B67B-0F297AD3B3F8}"/>
          </ac:inkMkLst>
        </pc:inkChg>
        <pc:inkChg chg="add">
          <ac:chgData name="Konstantine H" userId="11d19a7c-9788-4373-a3b3-84253269272b" providerId="ADAL" clId="{16542DFE-A796-4A09-A8E1-F0F55CC501AF}" dt="2023-05-26T15:00:41.328" v="406" actId="9405"/>
          <ac:inkMkLst>
            <pc:docMk/>
            <pc:sldMk cId="3369689955" sldId="259"/>
            <ac:inkMk id="222" creationId="{ED1AECF3-3F4D-B9CF-5391-81B6A0905F21}"/>
          </ac:inkMkLst>
        </pc:inkChg>
        <pc:inkChg chg="add del">
          <ac:chgData name="Konstantine H" userId="11d19a7c-9788-4373-a3b3-84253269272b" providerId="ADAL" clId="{16542DFE-A796-4A09-A8E1-F0F55CC501AF}" dt="2023-05-26T15:01:06.910" v="420" actId="9405"/>
          <ac:inkMkLst>
            <pc:docMk/>
            <pc:sldMk cId="3369689955" sldId="259"/>
            <ac:inkMk id="223" creationId="{8DCF48E0-D3EF-BD7A-9A90-03560BD24279}"/>
          </ac:inkMkLst>
        </pc:inkChg>
        <pc:inkChg chg="add del">
          <ac:chgData name="Konstantine H" userId="11d19a7c-9788-4373-a3b3-84253269272b" providerId="ADAL" clId="{16542DFE-A796-4A09-A8E1-F0F55CC501AF}" dt="2023-05-26T15:01:06.449" v="419" actId="9405"/>
          <ac:inkMkLst>
            <pc:docMk/>
            <pc:sldMk cId="3369689955" sldId="259"/>
            <ac:inkMk id="225" creationId="{C4E362ED-5BBC-2473-CFE1-D96C4C86949A}"/>
          </ac:inkMkLst>
        </pc:inkChg>
        <pc:inkChg chg="add del">
          <ac:chgData name="Konstantine H" userId="11d19a7c-9788-4373-a3b3-84253269272b" providerId="ADAL" clId="{16542DFE-A796-4A09-A8E1-F0F55CC501AF}" dt="2023-05-26T15:01:05.980" v="418" actId="9405"/>
          <ac:inkMkLst>
            <pc:docMk/>
            <pc:sldMk cId="3369689955" sldId="259"/>
            <ac:inkMk id="226" creationId="{0A6A1F0E-D90B-5970-86E4-EE2CCF36CD6D}"/>
          </ac:inkMkLst>
        </pc:inkChg>
        <pc:inkChg chg="add del">
          <ac:chgData name="Konstantine H" userId="11d19a7c-9788-4373-a3b3-84253269272b" providerId="ADAL" clId="{16542DFE-A796-4A09-A8E1-F0F55CC501AF}" dt="2023-05-26T15:01:05.215" v="417" actId="9405"/>
          <ac:inkMkLst>
            <pc:docMk/>
            <pc:sldMk cId="3369689955" sldId="259"/>
            <ac:inkMk id="228" creationId="{7F23365C-EC4F-68F0-E1E7-C3BB0F8546A3}"/>
          </ac:inkMkLst>
        </pc:inkChg>
        <pc:inkChg chg="add del">
          <ac:chgData name="Konstantine H" userId="11d19a7c-9788-4373-a3b3-84253269272b" providerId="ADAL" clId="{16542DFE-A796-4A09-A8E1-F0F55CC501AF}" dt="2023-05-26T15:01:04.653" v="416" actId="9405"/>
          <ac:inkMkLst>
            <pc:docMk/>
            <pc:sldMk cId="3369689955" sldId="259"/>
            <ac:inkMk id="229" creationId="{947FC882-7EB4-0894-1F54-735474ED2D36}"/>
          </ac:inkMkLst>
        </pc:inkChg>
        <pc:inkChg chg="add del">
          <ac:chgData name="Konstantine H" userId="11d19a7c-9788-4373-a3b3-84253269272b" providerId="ADAL" clId="{16542DFE-A796-4A09-A8E1-F0F55CC501AF}" dt="2023-05-26T15:01:04.025" v="415" actId="9405"/>
          <ac:inkMkLst>
            <pc:docMk/>
            <pc:sldMk cId="3369689955" sldId="259"/>
            <ac:inkMk id="230" creationId="{975A3435-58EC-A1FB-A09C-1B5690599016}"/>
          </ac:inkMkLst>
        </pc:inkChg>
        <pc:inkChg chg="add del">
          <ac:chgData name="Konstantine H" userId="11d19a7c-9788-4373-a3b3-84253269272b" providerId="ADAL" clId="{16542DFE-A796-4A09-A8E1-F0F55CC501AF}" dt="2023-05-26T15:01:03.023" v="414" actId="9405"/>
          <ac:inkMkLst>
            <pc:docMk/>
            <pc:sldMk cId="3369689955" sldId="259"/>
            <ac:inkMk id="231" creationId="{1930D76E-458A-D60E-D22A-23B0C89B2EFA}"/>
          </ac:inkMkLst>
        </pc:inkChg>
        <pc:cxnChg chg="add del mod">
          <ac:chgData name="Konstantine H" userId="11d19a7c-9788-4373-a3b3-84253269272b" providerId="ADAL" clId="{16542DFE-A796-4A09-A8E1-F0F55CC501AF}" dt="2023-05-26T14:16:07.095" v="53" actId="478"/>
          <ac:cxnSpMkLst>
            <pc:docMk/>
            <pc:sldMk cId="3369689955" sldId="259"/>
            <ac:cxnSpMk id="11" creationId="{10EE19D9-A34D-F7F1-A5E1-2D81059BAD15}"/>
          </ac:cxnSpMkLst>
        </pc:cxnChg>
        <pc:cxnChg chg="add del mod">
          <ac:chgData name="Konstantine H" userId="11d19a7c-9788-4373-a3b3-84253269272b" providerId="ADAL" clId="{16542DFE-A796-4A09-A8E1-F0F55CC501AF}" dt="2023-05-26T14:16:05.386" v="52" actId="478"/>
          <ac:cxnSpMkLst>
            <pc:docMk/>
            <pc:sldMk cId="3369689955" sldId="259"/>
            <ac:cxnSpMk id="15" creationId="{A9F44F87-6F54-62DD-D5A5-AFA224172C6B}"/>
          </ac:cxnSpMkLst>
        </pc:cxnChg>
        <pc:cxnChg chg="add mod">
          <ac:chgData name="Konstantine H" userId="11d19a7c-9788-4373-a3b3-84253269272b" providerId="ADAL" clId="{16542DFE-A796-4A09-A8E1-F0F55CC501AF}" dt="2023-05-26T14:14:47.215" v="39" actId="14100"/>
          <ac:cxnSpMkLst>
            <pc:docMk/>
            <pc:sldMk cId="3369689955" sldId="259"/>
            <ac:cxnSpMk id="26" creationId="{AE1FAEEC-EB3F-DDF6-6744-7E0BB28AA387}"/>
          </ac:cxnSpMkLst>
        </pc:cxnChg>
        <pc:cxnChg chg="add mod">
          <ac:chgData name="Konstantine H" userId="11d19a7c-9788-4373-a3b3-84253269272b" providerId="ADAL" clId="{16542DFE-A796-4A09-A8E1-F0F55CC501AF}" dt="2023-05-26T14:14:54.870" v="42" actId="14100"/>
          <ac:cxnSpMkLst>
            <pc:docMk/>
            <pc:sldMk cId="3369689955" sldId="259"/>
            <ac:cxnSpMk id="29" creationId="{2233308F-1923-39D4-FB41-E881AF98BCBD}"/>
          </ac:cxnSpMkLst>
        </pc:cxnChg>
        <pc:cxnChg chg="add mod">
          <ac:chgData name="Konstantine H" userId="11d19a7c-9788-4373-a3b3-84253269272b" providerId="ADAL" clId="{16542DFE-A796-4A09-A8E1-F0F55CC501AF}" dt="2023-05-26T14:15:36.510" v="50" actId="14100"/>
          <ac:cxnSpMkLst>
            <pc:docMk/>
            <pc:sldMk cId="3369689955" sldId="259"/>
            <ac:cxnSpMk id="32" creationId="{5DA4FBF6-F078-4ED5-4642-3ABE418BE329}"/>
          </ac:cxnSpMkLst>
        </pc:cxnChg>
        <pc:cxnChg chg="add mod">
          <ac:chgData name="Konstantine H" userId="11d19a7c-9788-4373-a3b3-84253269272b" providerId="ADAL" clId="{16542DFE-A796-4A09-A8E1-F0F55CC501AF}" dt="2023-05-26T14:15:39.462" v="51" actId="14100"/>
          <ac:cxnSpMkLst>
            <pc:docMk/>
            <pc:sldMk cId="3369689955" sldId="259"/>
            <ac:cxnSpMk id="35" creationId="{2CEFD681-F074-5BFC-0ADA-756582483B34}"/>
          </ac:cxnSpMkLst>
        </pc:cxnChg>
        <pc:cxnChg chg="add mod">
          <ac:chgData name="Konstantine H" userId="11d19a7c-9788-4373-a3b3-84253269272b" providerId="ADAL" clId="{16542DFE-A796-4A09-A8E1-F0F55CC501AF}" dt="2023-05-26T14:20:48.198" v="58" actId="14100"/>
          <ac:cxnSpMkLst>
            <pc:docMk/>
            <pc:sldMk cId="3369689955" sldId="259"/>
            <ac:cxnSpMk id="41" creationId="{902CFECB-B374-1B3A-2A40-BC3FAC2154AC}"/>
          </ac:cxnSpMkLst>
        </pc:cxnChg>
        <pc:cxnChg chg="add mod">
          <ac:chgData name="Konstantine H" userId="11d19a7c-9788-4373-a3b3-84253269272b" providerId="ADAL" clId="{16542DFE-A796-4A09-A8E1-F0F55CC501AF}" dt="2023-05-26T14:28:31.804" v="62" actId="14100"/>
          <ac:cxnSpMkLst>
            <pc:docMk/>
            <pc:sldMk cId="3369689955" sldId="259"/>
            <ac:cxnSpMk id="43" creationId="{2D6F272E-332F-366E-C1ED-2791B5F461A2}"/>
          </ac:cxnSpMkLst>
        </pc:cxnChg>
        <pc:cxnChg chg="add mod">
          <ac:chgData name="Konstantine H" userId="11d19a7c-9788-4373-a3b3-84253269272b" providerId="ADAL" clId="{16542DFE-A796-4A09-A8E1-F0F55CC501AF}" dt="2023-05-26T14:28:40.448" v="65" actId="14100"/>
          <ac:cxnSpMkLst>
            <pc:docMk/>
            <pc:sldMk cId="3369689955" sldId="259"/>
            <ac:cxnSpMk id="49" creationId="{20B937B4-0794-5F9F-F802-7F466735ACF7}"/>
          </ac:cxnSpMkLst>
        </pc:cxnChg>
        <pc:cxnChg chg="add mod">
          <ac:chgData name="Konstantine H" userId="11d19a7c-9788-4373-a3b3-84253269272b" providerId="ADAL" clId="{16542DFE-A796-4A09-A8E1-F0F55CC501AF}" dt="2023-05-26T14:36:50.467" v="72" actId="1076"/>
          <ac:cxnSpMkLst>
            <pc:docMk/>
            <pc:sldMk cId="3369689955" sldId="259"/>
            <ac:cxnSpMk id="58" creationId="{AF980B44-5E70-51FF-B102-2D82AD79BDB3}"/>
          </ac:cxnSpMkLst>
        </pc:cxnChg>
        <pc:cxnChg chg="add mod">
          <ac:chgData name="Konstantine H" userId="11d19a7c-9788-4373-a3b3-84253269272b" providerId="ADAL" clId="{16542DFE-A796-4A09-A8E1-F0F55CC501AF}" dt="2023-05-26T14:37:03.802" v="76" actId="14100"/>
          <ac:cxnSpMkLst>
            <pc:docMk/>
            <pc:sldMk cId="3369689955" sldId="259"/>
            <ac:cxnSpMk id="59" creationId="{554E8CC5-2A41-667B-6174-4ED3056A954A}"/>
          </ac:cxnSpMkLst>
        </pc:cxnChg>
        <pc:cxnChg chg="add mod">
          <ac:chgData name="Konstantine H" userId="11d19a7c-9788-4373-a3b3-84253269272b" providerId="ADAL" clId="{16542DFE-A796-4A09-A8E1-F0F55CC501AF}" dt="2023-05-26T14:37:46.719" v="90" actId="1036"/>
          <ac:cxnSpMkLst>
            <pc:docMk/>
            <pc:sldMk cId="3369689955" sldId="259"/>
            <ac:cxnSpMk id="63" creationId="{F686F37E-9BD2-EC95-3858-940630A4BF30}"/>
          </ac:cxnSpMkLst>
        </pc:cxnChg>
        <pc:cxnChg chg="add mod">
          <ac:chgData name="Konstantine H" userId="11d19a7c-9788-4373-a3b3-84253269272b" providerId="ADAL" clId="{16542DFE-A796-4A09-A8E1-F0F55CC501AF}" dt="2023-05-26T14:37:59.495" v="95" actId="14100"/>
          <ac:cxnSpMkLst>
            <pc:docMk/>
            <pc:sldMk cId="3369689955" sldId="259"/>
            <ac:cxnSpMk id="64" creationId="{0217BC95-48BB-8635-032D-E141594885A1}"/>
          </ac:cxnSpMkLst>
        </pc:cxnChg>
        <pc:cxnChg chg="add mod">
          <ac:chgData name="Konstantine H" userId="11d19a7c-9788-4373-a3b3-84253269272b" providerId="ADAL" clId="{16542DFE-A796-4A09-A8E1-F0F55CC501AF}" dt="2023-05-26T14:38:07.761" v="98" actId="14100"/>
          <ac:cxnSpMkLst>
            <pc:docMk/>
            <pc:sldMk cId="3369689955" sldId="259"/>
            <ac:cxnSpMk id="68" creationId="{C9E2119A-2C28-B296-C8CA-7FC6FDD909F2}"/>
          </ac:cxnSpMkLst>
        </pc:cxnChg>
        <pc:cxnChg chg="add mod">
          <ac:chgData name="Konstantine H" userId="11d19a7c-9788-4373-a3b3-84253269272b" providerId="ADAL" clId="{16542DFE-A796-4A09-A8E1-F0F55CC501AF}" dt="2023-05-26T14:38:25.621" v="102" actId="14100"/>
          <ac:cxnSpMkLst>
            <pc:docMk/>
            <pc:sldMk cId="3369689955" sldId="259"/>
            <ac:cxnSpMk id="73" creationId="{5F69C547-49E1-225D-84E3-8C18F3CAC7AC}"/>
          </ac:cxnSpMkLst>
        </pc:cxnChg>
        <pc:cxnChg chg="add del mod">
          <ac:chgData name="Konstantine H" userId="11d19a7c-9788-4373-a3b3-84253269272b" providerId="ADAL" clId="{16542DFE-A796-4A09-A8E1-F0F55CC501AF}" dt="2023-05-26T14:44:02.281" v="141" actId="478"/>
          <ac:cxnSpMkLst>
            <pc:docMk/>
            <pc:sldMk cId="3369689955" sldId="259"/>
            <ac:cxnSpMk id="86" creationId="{AB50ACB0-1B94-42A0-4F08-F42FF48CBDB7}"/>
          </ac:cxnSpMkLst>
        </pc:cxnChg>
        <pc:cxnChg chg="add mod">
          <ac:chgData name="Konstantine H" userId="11d19a7c-9788-4373-a3b3-84253269272b" providerId="ADAL" clId="{16542DFE-A796-4A09-A8E1-F0F55CC501AF}" dt="2023-05-26T14:44:01.043" v="140" actId="14100"/>
          <ac:cxnSpMkLst>
            <pc:docMk/>
            <pc:sldMk cId="3369689955" sldId="259"/>
            <ac:cxnSpMk id="87" creationId="{4E9D2CA6-18C1-AAA0-5C72-5779025281C1}"/>
          </ac:cxnSpMkLst>
        </pc:cxnChg>
        <pc:cxnChg chg="add mod">
          <ac:chgData name="Konstantine H" userId="11d19a7c-9788-4373-a3b3-84253269272b" providerId="ADAL" clId="{16542DFE-A796-4A09-A8E1-F0F55CC501AF}" dt="2023-05-26T14:43:56.559" v="139" actId="14100"/>
          <ac:cxnSpMkLst>
            <pc:docMk/>
            <pc:sldMk cId="3369689955" sldId="259"/>
            <ac:cxnSpMk id="90" creationId="{EE933EDD-86F2-259A-EB1B-C153ED9BCE46}"/>
          </ac:cxnSpMkLst>
        </pc:cxnChg>
        <pc:cxnChg chg="add mod">
          <ac:chgData name="Konstantine H" userId="11d19a7c-9788-4373-a3b3-84253269272b" providerId="ADAL" clId="{16542DFE-A796-4A09-A8E1-F0F55CC501AF}" dt="2023-05-26T14:43:32.340" v="138" actId="14100"/>
          <ac:cxnSpMkLst>
            <pc:docMk/>
            <pc:sldMk cId="3369689955" sldId="259"/>
            <ac:cxnSpMk id="98" creationId="{3D5A6B18-E27E-D759-7498-29635BB5702C}"/>
          </ac:cxnSpMkLst>
        </pc:cxnChg>
        <pc:cxnChg chg="add del mod">
          <ac:chgData name="Konstantine H" userId="11d19a7c-9788-4373-a3b3-84253269272b" providerId="ADAL" clId="{16542DFE-A796-4A09-A8E1-F0F55CC501AF}" dt="2023-05-26T14:54:13.268" v="317" actId="478"/>
          <ac:cxnSpMkLst>
            <pc:docMk/>
            <pc:sldMk cId="3369689955" sldId="259"/>
            <ac:cxnSpMk id="130" creationId="{8A5E513C-E3A9-2133-EECD-245DCFACA458}"/>
          </ac:cxnSpMkLst>
        </pc:cxnChg>
        <pc:cxnChg chg="add del mod">
          <ac:chgData name="Konstantine H" userId="11d19a7c-9788-4373-a3b3-84253269272b" providerId="ADAL" clId="{16542DFE-A796-4A09-A8E1-F0F55CC501AF}" dt="2023-05-26T14:54:12.358" v="316" actId="478"/>
          <ac:cxnSpMkLst>
            <pc:docMk/>
            <pc:sldMk cId="3369689955" sldId="259"/>
            <ac:cxnSpMk id="131" creationId="{FBE51940-6097-3986-FFBD-26A65CA8DC2B}"/>
          </ac:cxnSpMkLst>
        </pc:cxnChg>
        <pc:cxnChg chg="add del mod">
          <ac:chgData name="Konstantine H" userId="11d19a7c-9788-4373-a3b3-84253269272b" providerId="ADAL" clId="{16542DFE-A796-4A09-A8E1-F0F55CC501AF}" dt="2023-05-26T14:54:10.342" v="314" actId="478"/>
          <ac:cxnSpMkLst>
            <pc:docMk/>
            <pc:sldMk cId="3369689955" sldId="259"/>
            <ac:cxnSpMk id="134" creationId="{83C94B41-C850-2637-DB72-C65FFE88A26E}"/>
          </ac:cxnSpMkLst>
        </pc:cxnChg>
        <pc:cxnChg chg="add del mod">
          <ac:chgData name="Konstantine H" userId="11d19a7c-9788-4373-a3b3-84253269272b" providerId="ADAL" clId="{16542DFE-A796-4A09-A8E1-F0F55CC501AF}" dt="2023-05-26T14:54:11.364" v="315" actId="478"/>
          <ac:cxnSpMkLst>
            <pc:docMk/>
            <pc:sldMk cId="3369689955" sldId="259"/>
            <ac:cxnSpMk id="135" creationId="{193B272E-8A18-C146-019E-1103CA446A4C}"/>
          </ac:cxnSpMkLst>
        </pc:cxnChg>
        <pc:cxnChg chg="add del mod">
          <ac:chgData name="Konstantine H" userId="11d19a7c-9788-4373-a3b3-84253269272b" providerId="ADAL" clId="{16542DFE-A796-4A09-A8E1-F0F55CC501AF}" dt="2023-05-26T14:54:06.798" v="313" actId="478"/>
          <ac:cxnSpMkLst>
            <pc:docMk/>
            <pc:sldMk cId="3369689955" sldId="259"/>
            <ac:cxnSpMk id="136" creationId="{7F7D0156-E5C4-7296-C3FC-C00ECFBDBAF3}"/>
          </ac:cxnSpMkLst>
        </pc:cxnChg>
        <pc:cxnChg chg="add del mod">
          <ac:chgData name="Konstantine H" userId="11d19a7c-9788-4373-a3b3-84253269272b" providerId="ADAL" clId="{16542DFE-A796-4A09-A8E1-F0F55CC501AF}" dt="2023-05-26T14:54:05.912" v="312" actId="478"/>
          <ac:cxnSpMkLst>
            <pc:docMk/>
            <pc:sldMk cId="3369689955" sldId="259"/>
            <ac:cxnSpMk id="137" creationId="{546E8C90-FD8A-8D1C-1F4C-DE1B007AFF6F}"/>
          </ac:cxnSpMkLst>
        </pc:cxnChg>
        <pc:cxnChg chg="add del mod">
          <ac:chgData name="Konstantine H" userId="11d19a7c-9788-4373-a3b3-84253269272b" providerId="ADAL" clId="{16542DFE-A796-4A09-A8E1-F0F55CC501AF}" dt="2023-05-26T14:54:04.383" v="310" actId="478"/>
          <ac:cxnSpMkLst>
            <pc:docMk/>
            <pc:sldMk cId="3369689955" sldId="259"/>
            <ac:cxnSpMk id="138" creationId="{A41C982C-2312-29C1-F9C7-F00C0215664A}"/>
          </ac:cxnSpMkLst>
        </pc:cxnChg>
        <pc:cxnChg chg="add del mod">
          <ac:chgData name="Konstantine H" userId="11d19a7c-9788-4373-a3b3-84253269272b" providerId="ADAL" clId="{16542DFE-A796-4A09-A8E1-F0F55CC501AF}" dt="2023-05-26T14:54:04.735" v="311" actId="478"/>
          <ac:cxnSpMkLst>
            <pc:docMk/>
            <pc:sldMk cId="3369689955" sldId="259"/>
            <ac:cxnSpMk id="139" creationId="{DF141B5D-77B0-55E2-4BE5-2BDB3754671C}"/>
          </ac:cxnSpMkLst>
        </pc:cxnChg>
        <pc:cxnChg chg="add mod">
          <ac:chgData name="Konstantine H" userId="11d19a7c-9788-4373-a3b3-84253269272b" providerId="ADAL" clId="{16542DFE-A796-4A09-A8E1-F0F55CC501AF}" dt="2023-05-26T15:07:24.929" v="784" actId="1036"/>
          <ac:cxnSpMkLst>
            <pc:docMk/>
            <pc:sldMk cId="3369689955" sldId="259"/>
            <ac:cxnSpMk id="150" creationId="{20DF602C-EB76-8D64-540B-65F46F7017BB}"/>
          </ac:cxnSpMkLst>
        </pc:cxnChg>
        <pc:cxnChg chg="del">
          <ac:chgData name="Konstantine H" userId="11d19a7c-9788-4373-a3b3-84253269272b" providerId="ADAL" clId="{16542DFE-A796-4A09-A8E1-F0F55CC501AF}" dt="2023-05-26T15:07:30.117" v="785" actId="478"/>
          <ac:cxnSpMkLst>
            <pc:docMk/>
            <pc:sldMk cId="3369689955" sldId="259"/>
            <ac:cxnSpMk id="154" creationId="{9FDB7537-70F5-4844-8D3C-ACBBCD338A45}"/>
          </ac:cxnSpMkLst>
        </pc:cxnChg>
        <pc:cxnChg chg="del">
          <ac:chgData name="Konstantine H" userId="11d19a7c-9788-4373-a3b3-84253269272b" providerId="ADAL" clId="{16542DFE-A796-4A09-A8E1-F0F55CC501AF}" dt="2023-05-26T15:07:30.117" v="785" actId="478"/>
          <ac:cxnSpMkLst>
            <pc:docMk/>
            <pc:sldMk cId="3369689955" sldId="259"/>
            <ac:cxnSpMk id="155" creationId="{7866C40C-6292-724F-BD0A-5E6FF07DCFEF}"/>
          </ac:cxnSpMkLst>
        </pc:cxnChg>
        <pc:cxnChg chg="del mod">
          <ac:chgData name="Konstantine H" userId="11d19a7c-9788-4373-a3b3-84253269272b" providerId="ADAL" clId="{16542DFE-A796-4A09-A8E1-F0F55CC501AF}" dt="2023-05-26T14:13:30.365" v="11" actId="478"/>
          <ac:cxnSpMkLst>
            <pc:docMk/>
            <pc:sldMk cId="3369689955" sldId="259"/>
            <ac:cxnSpMk id="174" creationId="{508A0B61-63DE-9548-AB71-F7045D84598B}"/>
          </ac:cxnSpMkLst>
        </pc:cxnChg>
        <pc:cxnChg chg="del mod">
          <ac:chgData name="Konstantine H" userId="11d19a7c-9788-4373-a3b3-84253269272b" providerId="ADAL" clId="{16542DFE-A796-4A09-A8E1-F0F55CC501AF}" dt="2023-05-26T14:13:31.427" v="12" actId="478"/>
          <ac:cxnSpMkLst>
            <pc:docMk/>
            <pc:sldMk cId="3369689955" sldId="259"/>
            <ac:cxnSpMk id="175" creationId="{F9714F66-2C4A-1F47-83C1-3CC5BDC52383}"/>
          </ac:cxnSpMkLst>
        </pc:cxnChg>
        <pc:cxnChg chg="del mod">
          <ac:chgData name="Konstantine H" userId="11d19a7c-9788-4373-a3b3-84253269272b" providerId="ADAL" clId="{16542DFE-A796-4A09-A8E1-F0F55CC501AF}" dt="2023-05-26T14:13:32.239" v="13" actId="478"/>
          <ac:cxnSpMkLst>
            <pc:docMk/>
            <pc:sldMk cId="3369689955" sldId="259"/>
            <ac:cxnSpMk id="176" creationId="{12F2368C-681C-164E-93BA-F1A38DB957EB}"/>
          </ac:cxnSpMkLst>
        </pc:cxnChg>
        <pc:cxnChg chg="add mod">
          <ac:chgData name="Konstantine H" userId="11d19a7c-9788-4373-a3b3-84253269272b" providerId="ADAL" clId="{16542DFE-A796-4A09-A8E1-F0F55CC501AF}" dt="2023-05-26T15:07:24.929" v="784" actId="1036"/>
          <ac:cxnSpMkLst>
            <pc:docMk/>
            <pc:sldMk cId="3369689955" sldId="259"/>
            <ac:cxnSpMk id="177" creationId="{07C92C34-C224-1EF4-A31E-A05ED5AC6BA0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5" creationId="{0F6A78BC-A275-C048-A33D-F38122988F3B}"/>
          </ac:cxnSpMkLst>
        </pc:cxnChg>
        <pc:cxnChg chg="del mod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6" creationId="{48299AEB-5CDE-C64E-AA18-210CAA7DD44F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87" creationId="{67CD01BE-6D9A-6D44-936C-0F7814483DE9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6" creationId="{80089E98-594F-BB45-A332-4BFBF75684ED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7" creationId="{A7EB9D95-F184-CE47-ADFF-41FE0FDB47C4}"/>
          </ac:cxnSpMkLst>
        </pc:cxnChg>
        <pc:cxnChg chg="del">
          <ac:chgData name="Konstantine H" userId="11d19a7c-9788-4373-a3b3-84253269272b" providerId="ADAL" clId="{16542DFE-A796-4A09-A8E1-F0F55CC501AF}" dt="2023-05-26T14:08:58.702" v="0" actId="478"/>
          <ac:cxnSpMkLst>
            <pc:docMk/>
            <pc:sldMk cId="3369689955" sldId="259"/>
            <ac:cxnSpMk id="198" creationId="{66AB8223-D234-854C-A7C1-64D0B23A1C68}"/>
          </ac:cxnSpMkLst>
        </pc:cxnChg>
      </pc:sldChg>
      <pc:sldChg chg="add del setBg">
        <pc:chgData name="Konstantine H" userId="11d19a7c-9788-4373-a3b3-84253269272b" providerId="ADAL" clId="{16542DFE-A796-4A09-A8E1-F0F55CC501AF}" dt="2023-05-26T15:17:40.771" v="788"/>
        <pc:sldMkLst>
          <pc:docMk/>
          <pc:sldMk cId="3343702700" sldId="264"/>
        </pc:sldMkLst>
      </pc:sldChg>
      <pc:sldChg chg="add">
        <pc:chgData name="Konstantine H" userId="11d19a7c-9788-4373-a3b3-84253269272b" providerId="ADAL" clId="{16542DFE-A796-4A09-A8E1-F0F55CC501AF}" dt="2023-05-26T15:17:40.850" v="789"/>
        <pc:sldMkLst>
          <pc:docMk/>
          <pc:sldMk cId="3540923740" sldId="264"/>
        </pc:sldMkLst>
      </pc:sldChg>
    </pc:docChg>
  </pc:docChgLst>
  <pc:docChgLst>
    <pc:chgData name="Konstantine H" userId="11d19a7c-9788-4373-a3b3-84253269272b" providerId="ADAL" clId="{4324391C-DDB0-5149-B41E-B8312780088F}"/>
    <pc:docChg chg="undo custSel addSld delSld modSld">
      <pc:chgData name="Konstantine H" userId="11d19a7c-9788-4373-a3b3-84253269272b" providerId="ADAL" clId="{4324391C-DDB0-5149-B41E-B8312780088F}" dt="2023-05-27T00:43:43.277" v="199" actId="14100"/>
      <pc:docMkLst>
        <pc:docMk/>
      </pc:docMkLst>
      <pc:sldChg chg="del">
        <pc:chgData name="Konstantine H" userId="11d19a7c-9788-4373-a3b3-84253269272b" providerId="ADAL" clId="{4324391C-DDB0-5149-B41E-B8312780088F}" dt="2023-05-27T00:39:44.815" v="4" actId="2696"/>
        <pc:sldMkLst>
          <pc:docMk/>
          <pc:sldMk cId="4114487655" sldId="256"/>
        </pc:sldMkLst>
      </pc:sldChg>
      <pc:sldChg chg="del">
        <pc:chgData name="Konstantine H" userId="11d19a7c-9788-4373-a3b3-84253269272b" providerId="ADAL" clId="{4324391C-DDB0-5149-B41E-B8312780088F}" dt="2023-05-27T00:39:45.279" v="5" actId="2696"/>
        <pc:sldMkLst>
          <pc:docMk/>
          <pc:sldMk cId="3369689955" sldId="259"/>
        </pc:sldMkLst>
      </pc:sldChg>
      <pc:sldChg chg="del">
        <pc:chgData name="Konstantine H" userId="11d19a7c-9788-4373-a3b3-84253269272b" providerId="ADAL" clId="{4324391C-DDB0-5149-B41E-B8312780088F}" dt="2023-05-27T00:39:43.680" v="2" actId="2696"/>
        <pc:sldMkLst>
          <pc:docMk/>
          <pc:sldMk cId="1178530950" sldId="260"/>
        </pc:sldMkLst>
      </pc:sldChg>
      <pc:sldChg chg="del">
        <pc:chgData name="Konstantine H" userId="11d19a7c-9788-4373-a3b3-84253269272b" providerId="ADAL" clId="{4324391C-DDB0-5149-B41E-B8312780088F}" dt="2023-05-27T00:39:48.572" v="9" actId="2696"/>
        <pc:sldMkLst>
          <pc:docMk/>
          <pc:sldMk cId="1745131899" sldId="265"/>
        </pc:sldMkLst>
      </pc:sldChg>
      <pc:sldChg chg="del">
        <pc:chgData name="Konstantine H" userId="11d19a7c-9788-4373-a3b3-84253269272b" providerId="ADAL" clId="{4324391C-DDB0-5149-B41E-B8312780088F}" dt="2023-05-27T00:39:44.168" v="3" actId="2696"/>
        <pc:sldMkLst>
          <pc:docMk/>
          <pc:sldMk cId="3374670427" sldId="266"/>
        </pc:sldMkLst>
      </pc:sldChg>
      <pc:sldChg chg="del">
        <pc:chgData name="Konstantine H" userId="11d19a7c-9788-4373-a3b3-84253269272b" providerId="ADAL" clId="{4324391C-DDB0-5149-B41E-B8312780088F}" dt="2023-05-27T00:39:43.294" v="1" actId="2696"/>
        <pc:sldMkLst>
          <pc:docMk/>
          <pc:sldMk cId="2336097288" sldId="267"/>
        </pc:sldMkLst>
      </pc:sldChg>
      <pc:sldChg chg="del">
        <pc:chgData name="Konstantine H" userId="11d19a7c-9788-4373-a3b3-84253269272b" providerId="ADAL" clId="{4324391C-DDB0-5149-B41E-B8312780088F}" dt="2023-05-27T00:39:45.600" v="6" actId="2696"/>
        <pc:sldMkLst>
          <pc:docMk/>
          <pc:sldMk cId="924645429" sldId="268"/>
        </pc:sldMkLst>
      </pc:sldChg>
      <pc:sldChg chg="del">
        <pc:chgData name="Konstantine H" userId="11d19a7c-9788-4373-a3b3-84253269272b" providerId="ADAL" clId="{4324391C-DDB0-5149-B41E-B8312780088F}" dt="2023-05-27T00:39:49.411" v="10" actId="2696"/>
        <pc:sldMkLst>
          <pc:docMk/>
          <pc:sldMk cId="436530587" sldId="269"/>
        </pc:sldMkLst>
      </pc:sldChg>
      <pc:sldChg chg="del">
        <pc:chgData name="Konstantine H" userId="11d19a7c-9788-4373-a3b3-84253269272b" providerId="ADAL" clId="{4324391C-DDB0-5149-B41E-B8312780088F}" dt="2023-05-27T00:39:46.514" v="7" actId="2696"/>
        <pc:sldMkLst>
          <pc:docMk/>
          <pc:sldMk cId="2635618226" sldId="270"/>
        </pc:sldMkLst>
      </pc:sldChg>
      <pc:sldChg chg="del">
        <pc:chgData name="Konstantine H" userId="11d19a7c-9788-4373-a3b3-84253269272b" providerId="ADAL" clId="{4324391C-DDB0-5149-B41E-B8312780088F}" dt="2023-05-27T00:39:47.340" v="8" actId="2696"/>
        <pc:sldMkLst>
          <pc:docMk/>
          <pc:sldMk cId="2546231724" sldId="271"/>
        </pc:sldMkLst>
      </pc:sldChg>
      <pc:sldChg chg="del">
        <pc:chgData name="Konstantine H" userId="11d19a7c-9788-4373-a3b3-84253269272b" providerId="ADAL" clId="{4324391C-DDB0-5149-B41E-B8312780088F}" dt="2023-05-27T00:42:32.114" v="193" actId="2696"/>
        <pc:sldMkLst>
          <pc:docMk/>
          <pc:sldMk cId="1257824029" sldId="274"/>
        </pc:sldMkLst>
      </pc:sldChg>
      <pc:sldChg chg="delSp modSp new mod">
        <pc:chgData name="Konstantine H" userId="11d19a7c-9788-4373-a3b3-84253269272b" providerId="ADAL" clId="{4324391C-DDB0-5149-B41E-B8312780088F}" dt="2023-05-27T00:41:59.705" v="192"/>
        <pc:sldMkLst>
          <pc:docMk/>
          <pc:sldMk cId="824668495" sldId="275"/>
        </pc:sldMkLst>
        <pc:spChg chg="mod">
          <ac:chgData name="Konstantine H" userId="11d19a7c-9788-4373-a3b3-84253269272b" providerId="ADAL" clId="{4324391C-DDB0-5149-B41E-B8312780088F}" dt="2023-05-27T00:41:59.705" v="192"/>
          <ac:spMkLst>
            <pc:docMk/>
            <pc:sldMk cId="824668495" sldId="275"/>
            <ac:spMk id="2" creationId="{B0785601-1CFE-B842-8176-73E812421DE1}"/>
          </ac:spMkLst>
        </pc:spChg>
        <pc:spChg chg="del">
          <ac:chgData name="Konstantine H" userId="11d19a7c-9788-4373-a3b3-84253269272b" providerId="ADAL" clId="{4324391C-DDB0-5149-B41E-B8312780088F}" dt="2023-05-27T00:41:11.585" v="125" actId="478"/>
          <ac:spMkLst>
            <pc:docMk/>
            <pc:sldMk cId="824668495" sldId="275"/>
            <ac:spMk id="3" creationId="{2D5DDE9B-0160-AB4F-8C70-8AC479E36DE7}"/>
          </ac:spMkLst>
        </pc:spChg>
      </pc:sldChg>
      <pc:sldChg chg="del">
        <pc:chgData name="Konstantine H" userId="11d19a7c-9788-4373-a3b3-84253269272b" providerId="ADAL" clId="{4324391C-DDB0-5149-B41E-B8312780088F}" dt="2023-05-27T00:39:42.905" v="0" actId="2696"/>
        <pc:sldMkLst>
          <pc:docMk/>
          <pc:sldMk cId="2198198900" sldId="275"/>
        </pc:sldMkLst>
      </pc:sldChg>
      <pc:sldChg chg="addSp new">
        <pc:chgData name="Konstantine H" userId="11d19a7c-9788-4373-a3b3-84253269272b" providerId="ADAL" clId="{4324391C-DDB0-5149-B41E-B8312780088F}" dt="2023-05-27T00:43:21.214" v="195"/>
        <pc:sldMkLst>
          <pc:docMk/>
          <pc:sldMk cId="114494111" sldId="276"/>
        </pc:sldMkLst>
        <pc:picChg chg="add">
          <ac:chgData name="Konstantine H" userId="11d19a7c-9788-4373-a3b3-84253269272b" providerId="ADAL" clId="{4324391C-DDB0-5149-B41E-B8312780088F}" dt="2023-05-27T00:43:21.214" v="195"/>
          <ac:picMkLst>
            <pc:docMk/>
            <pc:sldMk cId="114494111" sldId="276"/>
            <ac:picMk id="1026" creationId="{81C839A6-C1EB-6947-8EA6-4FF81E3939A6}"/>
          </ac:picMkLst>
        </pc:picChg>
      </pc:sldChg>
      <pc:sldChg chg="addSp modSp new">
        <pc:chgData name="Konstantine H" userId="11d19a7c-9788-4373-a3b3-84253269272b" providerId="ADAL" clId="{4324391C-DDB0-5149-B41E-B8312780088F}" dt="2023-05-27T00:43:43.277" v="199" actId="14100"/>
        <pc:sldMkLst>
          <pc:docMk/>
          <pc:sldMk cId="1002698075" sldId="277"/>
        </pc:sldMkLst>
        <pc:picChg chg="add mod">
          <ac:chgData name="Konstantine H" userId="11d19a7c-9788-4373-a3b3-84253269272b" providerId="ADAL" clId="{4324391C-DDB0-5149-B41E-B8312780088F}" dt="2023-05-27T00:43:43.277" v="199" actId="14100"/>
          <ac:picMkLst>
            <pc:docMk/>
            <pc:sldMk cId="1002698075" sldId="277"/>
            <ac:picMk id="2050" creationId="{D991B90F-5E51-9149-9C71-224680B52D91}"/>
          </ac:picMkLst>
        </pc:picChg>
      </pc:sldChg>
    </pc:docChg>
  </pc:docChgLst>
  <pc:docChgLst>
    <pc:chgData name="Konstantine H" userId="11d19a7c-9788-4373-a3b3-84253269272b" providerId="ADAL" clId="{73796C49-0868-481C-AE73-8B4EBF00EFFB}"/>
    <pc:docChg chg="undo custSel addSld delSld modSld">
      <pc:chgData name="Konstantine H" userId="11d19a7c-9788-4373-a3b3-84253269272b" providerId="ADAL" clId="{73796C49-0868-481C-AE73-8B4EBF00EFFB}" dt="2023-05-25T14:28:25.544" v="882" actId="20577"/>
      <pc:docMkLst>
        <pc:docMk/>
      </pc:docMkLst>
      <pc:sldChg chg="addSp delSp modSp mod">
        <pc:chgData name="Konstantine H" userId="11d19a7c-9788-4373-a3b3-84253269272b" providerId="ADAL" clId="{73796C49-0868-481C-AE73-8B4EBF00EFFB}" dt="2023-05-25T14:23:32.815" v="799" actId="1076"/>
        <pc:sldMkLst>
          <pc:docMk/>
          <pc:sldMk cId="4114487655" sldId="256"/>
        </pc:sldMkLst>
        <pc:spChg chg="add mod">
          <ac:chgData name="Konstantine H" userId="11d19a7c-9788-4373-a3b3-84253269272b" providerId="ADAL" clId="{73796C49-0868-481C-AE73-8B4EBF00EFFB}" dt="2023-05-25T14:12:18.310" v="367" actId="1076"/>
          <ac:spMkLst>
            <pc:docMk/>
            <pc:sldMk cId="4114487655" sldId="256"/>
            <ac:spMk id="3" creationId="{FA1A8398-E7B4-D1CC-B77A-E913CD8AFB8E}"/>
          </ac:spMkLst>
        </pc:spChg>
        <pc:spChg chg="add mod">
          <ac:chgData name="Konstantine H" userId="11d19a7c-9788-4373-a3b3-84253269272b" providerId="ADAL" clId="{73796C49-0868-481C-AE73-8B4EBF00EFFB}" dt="2023-05-25T14:13:58.786" v="448" actId="20577"/>
          <ac:spMkLst>
            <pc:docMk/>
            <pc:sldMk cId="4114487655" sldId="256"/>
            <ac:spMk id="13" creationId="{AEE5F70F-E6DE-03A3-D853-0277C252F412}"/>
          </ac:spMkLst>
        </pc:spChg>
        <pc:spChg chg="add del mod">
          <ac:chgData name="Konstantine H" userId="11d19a7c-9788-4373-a3b3-84253269272b" providerId="ADAL" clId="{73796C49-0868-481C-AE73-8B4EBF00EFFB}" dt="2023-05-25T14:15:01.747" v="504"/>
          <ac:spMkLst>
            <pc:docMk/>
            <pc:sldMk cId="4114487655" sldId="256"/>
            <ac:spMk id="15" creationId="{15459551-C0BA-E482-EC35-E2A09566C5F2}"/>
          </ac:spMkLst>
        </pc:spChg>
        <pc:spChg chg="add mod">
          <ac:chgData name="Konstantine H" userId="11d19a7c-9788-4373-a3b3-84253269272b" providerId="ADAL" clId="{73796C49-0868-481C-AE73-8B4EBF00EFFB}" dt="2023-05-25T14:15:11.268" v="521" actId="1038"/>
          <ac:spMkLst>
            <pc:docMk/>
            <pc:sldMk cId="4114487655" sldId="256"/>
            <ac:spMk id="16" creationId="{44C2CAF1-E48F-A506-5CE0-4A52D59871A9}"/>
          </ac:spMkLst>
        </pc:spChg>
        <pc:spChg chg="add mod">
          <ac:chgData name="Konstantine H" userId="11d19a7c-9788-4373-a3b3-84253269272b" providerId="ADAL" clId="{73796C49-0868-481C-AE73-8B4EBF00EFFB}" dt="2023-05-25T14:16:18.167" v="568" actId="20577"/>
          <ac:spMkLst>
            <pc:docMk/>
            <pc:sldMk cId="4114487655" sldId="256"/>
            <ac:spMk id="17" creationId="{B1D89C84-442A-472D-C688-A4D29FCD4542}"/>
          </ac:spMkLst>
        </pc:spChg>
        <pc:spChg chg="mod">
          <ac:chgData name="Konstantine H" userId="11d19a7c-9788-4373-a3b3-84253269272b" providerId="ADAL" clId="{73796C49-0868-481C-AE73-8B4EBF00EFFB}" dt="2023-05-25T14:10:05.073" v="322" actId="20577"/>
          <ac:spMkLst>
            <pc:docMk/>
            <pc:sldMk cId="4114487655" sldId="256"/>
            <ac:spMk id="101" creationId="{08FA3AB0-2299-4E45-85AC-89C15111E2BB}"/>
          </ac:spMkLst>
        </pc:spChg>
        <pc:spChg chg="mod">
          <ac:chgData name="Konstantine H" userId="11d19a7c-9788-4373-a3b3-84253269272b" providerId="ADAL" clId="{73796C49-0868-481C-AE73-8B4EBF00EFFB}" dt="2023-05-25T14:10:20.295" v="332" actId="1076"/>
          <ac:spMkLst>
            <pc:docMk/>
            <pc:sldMk cId="4114487655" sldId="256"/>
            <ac:spMk id="104" creationId="{7C26DC44-D426-D04F-B203-2B1496E791F7}"/>
          </ac:spMkLst>
        </pc:spChg>
        <pc:spChg chg="mod">
          <ac:chgData name="Konstantine H" userId="11d19a7c-9788-4373-a3b3-84253269272b" providerId="ADAL" clId="{73796C49-0868-481C-AE73-8B4EBF00EFFB}" dt="2023-05-25T14:10:10.922" v="326" actId="20577"/>
          <ac:spMkLst>
            <pc:docMk/>
            <pc:sldMk cId="4114487655" sldId="256"/>
            <ac:spMk id="105" creationId="{EC861E82-ECA4-5745-B980-A7C0C08D8FB1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53" creationId="{0EB75F97-CE49-F944-B035-27284F6A3770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3" creationId="{211BF8EA-1269-5E43-B1CF-C5263F93225F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4" creationId="{DD332E13-D76D-564D-A898-873A62B76646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5" creationId="{B4AFAA60-84E6-204E-AF30-9B0920EC61B7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6" creationId="{83E328F4-531C-C347-9755-01225CA3F893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7" creationId="{F9ECEA28-828E-D042-84E7-0D9F89F0E2EE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8" creationId="{A2BD776F-2335-8A4A-8352-879E285B246C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69" creationId="{A55F42F9-E1AE-0547-9F99-D8E6CA688207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170" creationId="{BD29F76F-1A2E-414A-AC81-9C9933356D1F}"/>
          </ac:spMkLst>
        </pc:spChg>
        <pc:spChg chg="mod">
          <ac:chgData name="Konstantine H" userId="11d19a7c-9788-4373-a3b3-84253269272b" providerId="ADAL" clId="{73796C49-0868-481C-AE73-8B4EBF00EFFB}" dt="2023-05-25T14:11:06.347" v="341" actId="1035"/>
          <ac:spMkLst>
            <pc:docMk/>
            <pc:sldMk cId="4114487655" sldId="256"/>
            <ac:spMk id="219" creationId="{BAD720BF-7110-CE44-943C-446976666E32}"/>
          </ac:spMkLst>
        </pc:spChg>
        <pc:spChg chg="mod">
          <ac:chgData name="Konstantine H" userId="11d19a7c-9788-4373-a3b3-84253269272b" providerId="ADAL" clId="{73796C49-0868-481C-AE73-8B4EBF00EFFB}" dt="2023-05-25T14:15:19.999" v="527" actId="1076"/>
          <ac:spMkLst>
            <pc:docMk/>
            <pc:sldMk cId="4114487655" sldId="256"/>
            <ac:spMk id="220" creationId="{1D4DB317-2F44-9A47-9019-2EEDCC334F8A}"/>
          </ac:spMkLst>
        </pc:spChg>
        <pc:spChg chg="del mod">
          <ac:chgData name="Konstantine H" userId="11d19a7c-9788-4373-a3b3-84253269272b" providerId="ADAL" clId="{73796C49-0868-481C-AE73-8B4EBF00EFFB}" dt="2023-05-25T14:11:48.551" v="358" actId="478"/>
          <ac:spMkLst>
            <pc:docMk/>
            <pc:sldMk cId="4114487655" sldId="256"/>
            <ac:spMk id="235" creationId="{F8A2399C-EB23-FB47-8911-7112F13F9CC0}"/>
          </ac:spMkLst>
        </pc:spChg>
        <pc:spChg chg="del mod">
          <ac:chgData name="Konstantine H" userId="11d19a7c-9788-4373-a3b3-84253269272b" providerId="ADAL" clId="{73796C49-0868-481C-AE73-8B4EBF00EFFB}" dt="2023-05-25T14:11:46.965" v="357" actId="478"/>
          <ac:spMkLst>
            <pc:docMk/>
            <pc:sldMk cId="4114487655" sldId="256"/>
            <ac:spMk id="236" creationId="{1EDC8F46-C6E5-594F-BD1C-1A59EF63C854}"/>
          </ac:spMkLst>
        </pc:spChg>
        <pc:spChg chg="del mod">
          <ac:chgData name="Konstantine H" userId="11d19a7c-9788-4373-a3b3-84253269272b" providerId="ADAL" clId="{73796C49-0868-481C-AE73-8B4EBF00EFFB}" dt="2023-05-25T14:11:59.606" v="363" actId="478"/>
          <ac:spMkLst>
            <pc:docMk/>
            <pc:sldMk cId="4114487655" sldId="256"/>
            <ac:spMk id="237" creationId="{98674819-0D20-FE4D-AEB7-0D8F831275BB}"/>
          </ac:spMkLst>
        </pc:spChg>
        <pc:spChg chg="mod">
          <ac:chgData name="Konstantine H" userId="11d19a7c-9788-4373-a3b3-84253269272b" providerId="ADAL" clId="{73796C49-0868-481C-AE73-8B4EBF00EFFB}" dt="2023-05-25T14:13:49.278" v="443" actId="1076"/>
          <ac:spMkLst>
            <pc:docMk/>
            <pc:sldMk cId="4114487655" sldId="256"/>
            <ac:spMk id="238" creationId="{EA1BFFF6-2DB5-2045-8024-ED27EFDDEBC4}"/>
          </ac:spMkLst>
        </pc:spChg>
        <pc:spChg chg="mod">
          <ac:chgData name="Konstantine H" userId="11d19a7c-9788-4373-a3b3-84253269272b" providerId="ADAL" clId="{73796C49-0868-481C-AE73-8B4EBF00EFFB}" dt="2023-05-25T14:12:41.168" v="372" actId="1076"/>
          <ac:spMkLst>
            <pc:docMk/>
            <pc:sldMk cId="4114487655" sldId="256"/>
            <ac:spMk id="239" creationId="{48D8FFB4-0A19-B242-AC17-ADB37D4A4CE2}"/>
          </ac:spMkLst>
        </pc:spChg>
        <pc:spChg chg="del mod">
          <ac:chgData name="Konstantine H" userId="11d19a7c-9788-4373-a3b3-84253269272b" providerId="ADAL" clId="{73796C49-0868-481C-AE73-8B4EBF00EFFB}" dt="2023-05-25T14:12:43.111" v="373" actId="478"/>
          <ac:spMkLst>
            <pc:docMk/>
            <pc:sldMk cId="4114487655" sldId="256"/>
            <ac:spMk id="240" creationId="{86684249-C0F7-2446-BB3D-1A61E6E98A63}"/>
          </ac:spMkLst>
        </pc:spChg>
        <pc:spChg chg="mod">
          <ac:chgData name="Konstantine H" userId="11d19a7c-9788-4373-a3b3-84253269272b" providerId="ADAL" clId="{73796C49-0868-481C-AE73-8B4EBF00EFFB}" dt="2023-05-25T14:23:32.815" v="799" actId="1076"/>
          <ac:spMkLst>
            <pc:docMk/>
            <pc:sldMk cId="4114487655" sldId="256"/>
            <ac:spMk id="241" creationId="{D95FA2AE-0CC0-604F-8BF4-334C42C3CC55}"/>
          </ac:spMkLst>
        </pc:spChg>
        <pc:spChg chg="mod">
          <ac:chgData name="Konstantine H" userId="11d19a7c-9788-4373-a3b3-84253269272b" providerId="ADAL" clId="{73796C49-0868-481C-AE73-8B4EBF00EFFB}" dt="2023-05-25T14:16:58.345" v="681" actId="20577"/>
          <ac:spMkLst>
            <pc:docMk/>
            <pc:sldMk cId="4114487655" sldId="256"/>
            <ac:spMk id="243" creationId="{A9F5AB5E-1788-424E-9B22-BF84EE43CE43}"/>
          </ac:spMkLst>
        </pc:spChg>
        <pc:spChg chg="mod">
          <ac:chgData name="Konstantine H" userId="11d19a7c-9788-4373-a3b3-84253269272b" providerId="ADAL" clId="{73796C49-0868-481C-AE73-8B4EBF00EFFB}" dt="2023-05-25T14:11:12.759" v="344" actId="1037"/>
          <ac:spMkLst>
            <pc:docMk/>
            <pc:sldMk cId="4114487655" sldId="256"/>
            <ac:spMk id="244" creationId="{68180BFB-AF1F-8041-B8FE-0E073746C4DE}"/>
          </ac:spMkLst>
        </pc:spChg>
        <pc:spChg chg="mod">
          <ac:chgData name="Konstantine H" userId="11d19a7c-9788-4373-a3b3-84253269272b" providerId="ADAL" clId="{73796C49-0868-481C-AE73-8B4EBF00EFFB}" dt="2023-05-25T14:11:06.347" v="341" actId="1035"/>
          <ac:spMkLst>
            <pc:docMk/>
            <pc:sldMk cId="4114487655" sldId="256"/>
            <ac:spMk id="245" creationId="{67472CB0-CEFB-8747-8482-19768931005E}"/>
          </ac:spMkLst>
        </pc:spChg>
        <pc:inkChg chg="add">
          <ac:chgData name="Konstantine H" userId="11d19a7c-9788-4373-a3b3-84253269272b" providerId="ADAL" clId="{73796C49-0868-481C-AE73-8B4EBF00EFFB}" dt="2023-05-25T14:12:57.243" v="375" actId="9405"/>
          <ac:inkMkLst>
            <pc:docMk/>
            <pc:sldMk cId="4114487655" sldId="256"/>
            <ac:inkMk id="9" creationId="{7127DA04-BDA9-FC5B-D5A3-D3E19F3B410D}"/>
          </ac:inkMkLst>
        </pc:inkChg>
        <pc:inkChg chg="add del mod">
          <ac:chgData name="Konstantine H" userId="11d19a7c-9788-4373-a3b3-84253269272b" providerId="ADAL" clId="{73796C49-0868-481C-AE73-8B4EBF00EFFB}" dt="2023-05-25T14:13:38.182" v="441" actId="478"/>
          <ac:inkMkLst>
            <pc:docMk/>
            <pc:sldMk cId="4114487655" sldId="256"/>
            <ac:inkMk id="11" creationId="{49D986DE-E95B-AF13-FF80-14AE7E619A17}"/>
          </ac:inkMkLst>
        </pc:inkChg>
        <pc:inkChg chg="add">
          <ac:chgData name="Konstantine H" userId="11d19a7c-9788-4373-a3b3-84253269272b" providerId="ADAL" clId="{73796C49-0868-481C-AE73-8B4EBF00EFFB}" dt="2023-05-25T14:13:41.554" v="442" actId="9405"/>
          <ac:inkMkLst>
            <pc:docMk/>
            <pc:sldMk cId="4114487655" sldId="256"/>
            <ac:inkMk id="12" creationId="{4D3DCB22-09F7-19A1-A622-FC8804F51465}"/>
          </ac:inkMkLst>
        </pc:inkChg>
        <pc:inkChg chg="mod">
          <ac:chgData name="Konstantine H" userId="11d19a7c-9788-4373-a3b3-84253269272b" providerId="ADAL" clId="{73796C49-0868-481C-AE73-8B4EBF00EFFB}" dt="2023-05-25T14:11:06.347" v="341" actId="1035"/>
          <ac:inkMkLst>
            <pc:docMk/>
            <pc:sldMk cId="4114487655" sldId="256"/>
            <ac:inkMk id="232" creationId="{A85B47FB-32FB-CF43-B250-3A0B07535CCF}"/>
          </ac:inkMkLst>
        </pc:inkChg>
        <pc:inkChg chg="del mod">
          <ac:chgData name="Konstantine H" userId="11d19a7c-9788-4373-a3b3-84253269272b" providerId="ADAL" clId="{73796C49-0868-481C-AE73-8B4EBF00EFFB}" dt="2023-05-25T14:12:53.104" v="374" actId="478"/>
          <ac:inkMkLst>
            <pc:docMk/>
            <pc:sldMk cId="4114487655" sldId="256"/>
            <ac:inkMk id="233" creationId="{0E105326-EBE9-1945-9F22-7E89A689B986}"/>
          </ac:inkMkLst>
        </pc:inkChg>
        <pc:inkChg chg="mod">
          <ac:chgData name="Konstantine H" userId="11d19a7c-9788-4373-a3b3-84253269272b" providerId="ADAL" clId="{73796C49-0868-481C-AE73-8B4EBF00EFFB}" dt="2023-05-25T14:11:06.347" v="341" actId="1035"/>
          <ac:inkMkLst>
            <pc:docMk/>
            <pc:sldMk cId="4114487655" sldId="256"/>
            <ac:inkMk id="234" creationId="{AF97B101-9557-6D43-9FB9-39C580E3027A}"/>
          </ac:inkMkLst>
        </pc:inkChg>
        <pc:cxnChg chg="add mod">
          <ac:chgData name="Konstantine H" userId="11d19a7c-9788-4373-a3b3-84253269272b" providerId="ADAL" clId="{73796C49-0868-481C-AE73-8B4EBF00EFFB}" dt="2023-05-25T14:17:09.174" v="682" actId="14100"/>
          <ac:cxnSpMkLst>
            <pc:docMk/>
            <pc:sldMk cId="4114487655" sldId="256"/>
            <ac:cxnSpMk id="7" creationId="{3BB32B8F-C0EF-43D6-8D7B-1DEE55312640}"/>
          </ac:cxnSpMkLst>
        </pc:cxnChg>
        <pc:cxnChg chg="mod">
          <ac:chgData name="Konstantine H" userId="11d19a7c-9788-4373-a3b3-84253269272b" providerId="ADAL" clId="{73796C49-0868-481C-AE73-8B4EBF00EFFB}" dt="2023-05-25T14:11:12.759" v="344" actId="1037"/>
          <ac:cxnSpMkLst>
            <pc:docMk/>
            <pc:sldMk cId="4114487655" sldId="256"/>
            <ac:cxnSpMk id="154" creationId="{9FDB7537-70F5-4844-8D3C-ACBBCD338A45}"/>
          </ac:cxnSpMkLst>
        </pc:cxnChg>
        <pc:cxnChg chg="mod">
          <ac:chgData name="Konstantine H" userId="11d19a7c-9788-4373-a3b3-84253269272b" providerId="ADAL" clId="{73796C49-0868-481C-AE73-8B4EBF00EFFB}" dt="2023-05-25T14:11:12.759" v="344" actId="1037"/>
          <ac:cxnSpMkLst>
            <pc:docMk/>
            <pc:sldMk cId="4114487655" sldId="256"/>
            <ac:cxnSpMk id="155" creationId="{7866C40C-6292-724F-BD0A-5E6FF07DCFEF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4" creationId="{6D26A82B-1F7E-2E4B-AEE6-D01A6B10BF97}"/>
          </ac:cxnSpMkLst>
        </pc:cxnChg>
        <pc:cxnChg chg="mod">
          <ac:chgData name="Konstantine H" userId="11d19a7c-9788-4373-a3b3-84253269272b" providerId="ADAL" clId="{73796C49-0868-481C-AE73-8B4EBF00EFFB}" dt="2023-05-25T14:11:06.347" v="341" actId="1035"/>
          <ac:cxnSpMkLst>
            <pc:docMk/>
            <pc:sldMk cId="4114487655" sldId="256"/>
            <ac:cxnSpMk id="227" creationId="{B52F70DD-CC5D-6545-B961-891461CB6B2D}"/>
          </ac:cxnSpMkLst>
        </pc:cxnChg>
      </pc:sldChg>
      <pc:sldChg chg="addSp delSp modSp del mod">
        <pc:chgData name="Konstantine H" userId="11d19a7c-9788-4373-a3b3-84253269272b" providerId="ADAL" clId="{73796C49-0868-481C-AE73-8B4EBF00EFFB}" dt="2023-05-25T14:17:50.019" v="686" actId="47"/>
        <pc:sldMkLst>
          <pc:docMk/>
          <pc:sldMk cId="2784182740" sldId="257"/>
        </pc:sldMkLst>
        <pc:spChg chg="add del">
          <ac:chgData name="Konstantine H" userId="11d19a7c-9788-4373-a3b3-84253269272b" providerId="ADAL" clId="{73796C49-0868-481C-AE73-8B4EBF00EFFB}" dt="2023-05-25T11:22:27.510" v="178" actId="34122"/>
          <ac:spMkLst>
            <pc:docMk/>
            <pc:sldMk cId="2784182740" sldId="257"/>
            <ac:spMk id="6" creationId="{C055364E-F952-4CAB-9BC4-177560FE2829}"/>
          </ac:spMkLst>
        </pc:spChg>
        <pc:spChg chg="add del mod">
          <ac:chgData name="Konstantine H" userId="11d19a7c-9788-4373-a3b3-84253269272b" providerId="ADAL" clId="{73796C49-0868-481C-AE73-8B4EBF00EFFB}" dt="2023-05-25T09:23:05.463" v="33" actId="478"/>
          <ac:spMkLst>
            <pc:docMk/>
            <pc:sldMk cId="2784182740" sldId="257"/>
            <ac:spMk id="8" creationId="{F2C3598A-242B-4F37-4D77-F30418CF88D4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9" creationId="{7CC8475D-BCE4-EC07-64BB-F6333B424259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2" creationId="{085BDEE8-D55A-1E88-B12E-490B670E5346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6" creationId="{A5BA7B3E-4C20-C7C0-1A20-108013C7204D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0" creationId="{2787F6ED-BF39-F0F7-151E-2836D6D9C193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23" creationId="{496591AB-3263-478A-4ADA-2261E1242668}"/>
          </ac:spMkLst>
        </pc:spChg>
        <pc:spChg chg="add del mod">
          <ac:chgData name="Konstantine H" userId="11d19a7c-9788-4373-a3b3-84253269272b" providerId="ADAL" clId="{73796C49-0868-481C-AE73-8B4EBF00EFFB}" dt="2023-05-25T14:08:51.617" v="305" actId="478"/>
          <ac:spMkLst>
            <pc:docMk/>
            <pc:sldMk cId="2784182740" sldId="257"/>
            <ac:spMk id="24" creationId="{BA70EF70-E014-05E0-AC47-19BD352BE39D}"/>
          </ac:spMkLst>
        </pc:spChg>
        <pc:spChg chg="add 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27" creationId="{B06B8117-0A83-9070-1752-DBE1E8B0DB7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31" creationId="{669862BB-D60D-F2E3-0B5A-F94D225B847E}"/>
          </ac:spMkLst>
        </pc:spChg>
        <pc:spChg chg="add del mod">
          <ac:chgData name="Konstantine H" userId="11d19a7c-9788-4373-a3b3-84253269272b" providerId="ADAL" clId="{73796C49-0868-481C-AE73-8B4EBF00EFFB}" dt="2023-05-25T09:29:13.140" v="63" actId="478"/>
          <ac:spMkLst>
            <pc:docMk/>
            <pc:sldMk cId="2784182740" sldId="257"/>
            <ac:spMk id="35" creationId="{6EC379E8-A330-81DD-4317-F72C143C9076}"/>
          </ac:spMkLst>
        </pc:spChg>
        <pc:spChg chg="add del mod">
          <ac:chgData name="Konstantine H" userId="11d19a7c-9788-4373-a3b3-84253269272b" providerId="ADAL" clId="{73796C49-0868-481C-AE73-8B4EBF00EFFB}" dt="2023-05-25T11:20:58.931" v="168" actId="478"/>
          <ac:spMkLst>
            <pc:docMk/>
            <pc:sldMk cId="2784182740" sldId="257"/>
            <ac:spMk id="36" creationId="{1B365F7A-AC1C-220E-AFD1-1FA83DE24965}"/>
          </ac:spMkLst>
        </pc:spChg>
        <pc:spChg chg="mod">
          <ac:chgData name="Konstantine H" userId="11d19a7c-9788-4373-a3b3-84253269272b" providerId="ADAL" clId="{73796C49-0868-481C-AE73-8B4EBF00EFFB}" dt="2023-05-25T14:09:09.816" v="310" actId="1076"/>
          <ac:spMkLst>
            <pc:docMk/>
            <pc:sldMk cId="2784182740" sldId="257"/>
            <ac:spMk id="36" creationId="{3A0A2ECD-7EA7-FDF5-6F9D-FB9B8774CEFC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37" creationId="{A98DD1CC-24BF-B571-6B7B-1947682CEE1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43" creationId="{6CD9BA7F-49D2-779B-A731-C36EDEE37659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50" creationId="{C012DBA5-F6B1-673D-977A-6356AA1F0353}"/>
          </ac:spMkLst>
        </pc:spChg>
        <pc:spChg chg="add del mod">
          <ac:chgData name="Konstantine H" userId="11d19a7c-9788-4373-a3b3-84253269272b" providerId="ADAL" clId="{73796C49-0868-481C-AE73-8B4EBF00EFFB}" dt="2023-05-25T09:37:03.359" v="93" actId="478"/>
          <ac:spMkLst>
            <pc:docMk/>
            <pc:sldMk cId="2784182740" sldId="257"/>
            <ac:spMk id="54" creationId="{7B25C233-EA9A-B0FE-CAD4-7FBE1EB5E5D6}"/>
          </ac:spMkLst>
        </pc:spChg>
        <pc:spChg chg="del">
          <ac:chgData name="Konstantine H" userId="11d19a7c-9788-4373-a3b3-84253269272b" providerId="ADAL" clId="{73796C49-0868-481C-AE73-8B4EBF00EFFB}" dt="2023-05-25T14:09:06.727" v="308" actId="478"/>
          <ac:spMkLst>
            <pc:docMk/>
            <pc:sldMk cId="2784182740" sldId="257"/>
            <ac:spMk id="57" creationId="{6521CD7F-A89E-9F0C-60F3-F1AD806E5D62}"/>
          </ac:spMkLst>
        </pc:spChg>
        <pc:spChg chg="add del mod">
          <ac:chgData name="Konstantine H" userId="11d19a7c-9788-4373-a3b3-84253269272b" providerId="ADAL" clId="{73796C49-0868-481C-AE73-8B4EBF00EFFB}" dt="2023-05-25T09:36:42.845" v="85" actId="478"/>
          <ac:spMkLst>
            <pc:docMk/>
            <pc:sldMk cId="2784182740" sldId="257"/>
            <ac:spMk id="60" creationId="{06600604-6183-CF3B-B443-7D98309D2975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39" creationId="{84901F8A-F39F-5161-3269-52B32FFFC06F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40" creationId="{960205AB-DC90-10FF-908D-05240B1C9658}"/>
          </ac:spMkLst>
        </pc:spChg>
        <pc:spChg chg="add 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41" creationId="{E51FDE15-3B97-8473-AA97-0C1F34229DDB}"/>
          </ac:spMkLst>
        </pc:spChg>
        <pc:spChg chg="del mod">
          <ac:chgData name="Konstantine H" userId="11d19a7c-9788-4373-a3b3-84253269272b" providerId="ADAL" clId="{73796C49-0868-481C-AE73-8B4EBF00EFFB}" dt="2023-05-25T14:08:52.231" v="306" actId="478"/>
          <ac:spMkLst>
            <pc:docMk/>
            <pc:sldMk cId="2784182740" sldId="257"/>
            <ac:spMk id="142" creationId="{BF1CFC3A-8310-A745-90D1-C7A942E86D57}"/>
          </ac:spMkLst>
        </pc:spChg>
        <pc:spChg chg="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49" creationId="{A79EE61F-BA53-6340-B156-C41A581D1938}"/>
          </ac:spMkLst>
        </pc:spChg>
        <pc:spChg chg="add mod">
          <ac:chgData name="Konstantine H" userId="11d19a7c-9788-4373-a3b3-84253269272b" providerId="ADAL" clId="{73796C49-0868-481C-AE73-8B4EBF00EFFB}" dt="2023-05-25T11:24:39.913" v="274" actId="1076"/>
          <ac:spMkLst>
            <pc:docMk/>
            <pc:sldMk cId="2784182740" sldId="257"/>
            <ac:spMk id="150" creationId="{7A310E23-E63F-0344-1689-E9DE2C424305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51" creationId="{F91717C7-8D8C-A4EB-C8AF-8799B241C586}"/>
          </ac:spMkLst>
        </pc:spChg>
        <pc:spChg chg="mod">
          <ac:chgData name="Konstantine H" userId="11d19a7c-9788-4373-a3b3-84253269272b" providerId="ADAL" clId="{73796C49-0868-481C-AE73-8B4EBF00EFFB}" dt="2023-05-25T11:38:52.817" v="295" actId="1076"/>
          <ac:spMkLst>
            <pc:docMk/>
            <pc:sldMk cId="2784182740" sldId="257"/>
            <ac:spMk id="152" creationId="{400F7D80-88AA-7A49-AD89-1C08B8A6782F}"/>
          </ac:spMkLst>
        </pc:spChg>
        <pc:spChg chg="add del mod">
          <ac:chgData name="Konstantine H" userId="11d19a7c-9788-4373-a3b3-84253269272b" providerId="ADAL" clId="{73796C49-0868-481C-AE73-8B4EBF00EFFB}" dt="2023-05-25T14:09:08.304" v="309" actId="478"/>
          <ac:spMkLst>
            <pc:docMk/>
            <pc:sldMk cId="2784182740" sldId="257"/>
            <ac:spMk id="155" creationId="{48440D6A-1767-3D72-F2E7-BED297FA4870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61" creationId="{2FB1CA40-51FE-586F-36BD-BB28039DECD1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62" creationId="{1BB583D4-0223-BC46-BFD7-95707E35DD21}"/>
          </ac:spMkLst>
        </pc:spChg>
        <pc:spChg chg="add mod">
          <ac:chgData name="Konstantine H" userId="11d19a7c-9788-4373-a3b3-84253269272b" providerId="ADAL" clId="{73796C49-0868-481C-AE73-8B4EBF00EFFB}" dt="2023-05-25T11:39:08.699" v="299" actId="1076"/>
          <ac:spMkLst>
            <pc:docMk/>
            <pc:sldMk cId="2784182740" sldId="257"/>
            <ac:spMk id="166" creationId="{1FFA9412-7B8B-13EC-B248-DF4B5A1A4EE6}"/>
          </ac:spMkLst>
        </pc:spChg>
        <pc:spChg chg="mod">
          <ac:chgData name="Konstantine H" userId="11d19a7c-9788-4373-a3b3-84253269272b" providerId="ADAL" clId="{73796C49-0868-481C-AE73-8B4EBF00EFFB}" dt="2023-05-25T11:24:01.285" v="197" actId="1036"/>
          <ac:spMkLst>
            <pc:docMk/>
            <pc:sldMk cId="2784182740" sldId="257"/>
            <ac:spMk id="170" creationId="{BD29F76F-1A2E-414A-AC81-9C9933356D1F}"/>
          </ac:spMkLst>
        </pc:spChg>
        <pc:spChg chg="mod">
          <ac:chgData name="Konstantine H" userId="11d19a7c-9788-4373-a3b3-84253269272b" providerId="ADAL" clId="{73796C49-0868-481C-AE73-8B4EBF00EFFB}" dt="2023-05-25T11:38:58.632" v="297" actId="14100"/>
          <ac:spMkLst>
            <pc:docMk/>
            <pc:sldMk cId="2784182740" sldId="257"/>
            <ac:spMk id="171" creationId="{1D4FAD0E-EAFA-9A40-BFEA-C00283506502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77" creationId="{E23DB152-CF12-2441-A9A2-DA7347429A47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78" creationId="{D0CE62E1-714A-994C-BBA5-B1423654D1F4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180" creationId="{7BCF8ED9-3954-C146-BB6D-CA21ACB0BDB5}"/>
          </ac:spMkLst>
        </pc:spChg>
        <pc:spChg chg="del mod">
          <ac:chgData name="Konstantine H" userId="11d19a7c-9788-4373-a3b3-84253269272b" providerId="ADAL" clId="{73796C49-0868-481C-AE73-8B4EBF00EFFB}" dt="2023-05-25T14:08:50.595" v="304" actId="478"/>
          <ac:spMkLst>
            <pc:docMk/>
            <pc:sldMk cId="2784182740" sldId="257"/>
            <ac:spMk id="199" creationId="{91357BDA-BC33-244B-B4F4-D6D7453B0A6C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11" creationId="{8896E8B5-5BF7-2F4E-9CB0-8CC2F8ECF327}"/>
          </ac:spMkLst>
        </pc:spChg>
        <pc:spChg chg="del mod">
          <ac:chgData name="Konstantine H" userId="11d19a7c-9788-4373-a3b3-84253269272b" providerId="ADAL" clId="{73796C49-0868-481C-AE73-8B4EBF00EFFB}" dt="2023-05-25T14:08:57.032" v="307" actId="478"/>
          <ac:spMkLst>
            <pc:docMk/>
            <pc:sldMk cId="2784182740" sldId="257"/>
            <ac:spMk id="215" creationId="{E8C03611-02FE-6141-A73C-EB7F51976D3D}"/>
          </ac:spMkLst>
        </pc:spChg>
        <pc:spChg chg="mod">
          <ac:chgData name="Konstantine H" userId="11d19a7c-9788-4373-a3b3-84253269272b" providerId="ADAL" clId="{73796C49-0868-481C-AE73-8B4EBF00EFFB}" dt="2023-05-25T11:38:16.272" v="283" actId="1076"/>
          <ac:spMkLst>
            <pc:docMk/>
            <pc:sldMk cId="2784182740" sldId="257"/>
            <ac:spMk id="220" creationId="{1D4DB317-2F44-9A47-9019-2EEDCC334F8A}"/>
          </ac:spMkLst>
        </pc:spChg>
        <pc:spChg chg="del">
          <ac:chgData name="Konstantine H" userId="11d19a7c-9788-4373-a3b3-84253269272b" providerId="ADAL" clId="{73796C49-0868-481C-AE73-8B4EBF00EFFB}" dt="2023-05-25T09:23:02.519" v="31" actId="478"/>
          <ac:spMkLst>
            <pc:docMk/>
            <pc:sldMk cId="2784182740" sldId="257"/>
            <ac:spMk id="222" creationId="{AD2445B3-F460-544C-B760-A2F1AA045788}"/>
          </ac:spMkLst>
        </pc:spChg>
        <pc:spChg chg="mod">
          <ac:chgData name="Konstantine H" userId="11d19a7c-9788-4373-a3b3-84253269272b" providerId="ADAL" clId="{73796C49-0868-481C-AE73-8B4EBF00EFFB}" dt="2023-05-25T11:24:01.285" v="197" actId="1036"/>
          <ac:spMkLst>
            <pc:docMk/>
            <pc:sldMk cId="2784182740" sldId="257"/>
            <ac:spMk id="244" creationId="{68180BFB-AF1F-8041-B8FE-0E073746C4DE}"/>
          </ac:spMkLst>
        </pc:spChg>
        <pc:spChg chg="mod">
          <ac:chgData name="Konstantine H" userId="11d19a7c-9788-4373-a3b3-84253269272b" providerId="ADAL" clId="{73796C49-0868-481C-AE73-8B4EBF00EFFB}" dt="2023-05-25T11:38:17.488" v="284" actId="1076"/>
          <ac:spMkLst>
            <pc:docMk/>
            <pc:sldMk cId="2784182740" sldId="257"/>
            <ac:spMk id="245" creationId="{67472CB0-CEFB-8747-8482-19768931005E}"/>
          </ac:spMkLst>
        </pc:spChg>
        <pc:spChg chg="mod">
          <ac:chgData name="Konstantine H" userId="11d19a7c-9788-4373-a3b3-84253269272b" providerId="ADAL" clId="{73796C49-0868-481C-AE73-8B4EBF00EFFB}" dt="2023-05-25T11:38:53.655" v="296" actId="1076"/>
          <ac:spMkLst>
            <pc:docMk/>
            <pc:sldMk cId="2784182740" sldId="257"/>
            <ac:spMk id="246" creationId="{59D4B0F4-48C1-0B4B-831A-2E1204859D92}"/>
          </ac:spMkLst>
        </pc:spChg>
        <pc:spChg chg="mod">
          <ac:chgData name="Konstantine H" userId="11d19a7c-9788-4373-a3b3-84253269272b" providerId="ADAL" clId="{73796C49-0868-481C-AE73-8B4EBF00EFFB}" dt="2023-05-25T11:38:32.706" v="290" actId="14100"/>
          <ac:spMkLst>
            <pc:docMk/>
            <pc:sldMk cId="2784182740" sldId="257"/>
            <ac:spMk id="247" creationId="{A1199672-54A5-A746-BE29-E48DFEFC9B06}"/>
          </ac:spMkLst>
        </pc:spChg>
        <pc:grpChg chg="del mod">
          <ac:chgData name="Konstantine H" userId="11d19a7c-9788-4373-a3b3-84253269272b" providerId="ADAL" clId="{73796C49-0868-481C-AE73-8B4EBF00EFFB}" dt="2023-05-25T14:08:57.032" v="307" actId="478"/>
          <ac:grpSpMkLst>
            <pc:docMk/>
            <pc:sldMk cId="2784182740" sldId="257"/>
            <ac:grpSpMk id="147" creationId="{A0F9A270-C0B4-38D8-E618-AAA73E9824EF}"/>
          </ac:grpSpMkLst>
        </pc:grp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15" creationId="{C4DAAC51-C4CB-4C68-74CF-CCA6CE592C0E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7" creationId="{3770909F-C220-D244-6B22-1BAC4ADD0D80}"/>
          </ac:inkMkLst>
        </pc:ink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18" creationId="{98B258BD-953E-EE1B-60DC-92C88D28EAF0}"/>
          </ac:inkMkLst>
        </pc:inkChg>
        <pc:inkChg chg="add del mod">
          <ac:chgData name="Konstantine H" userId="11d19a7c-9788-4373-a3b3-84253269272b" providerId="ADAL" clId="{73796C49-0868-481C-AE73-8B4EBF00EFFB}" dt="2023-05-25T11:21:48.046" v="172" actId="478"/>
          <ac:inkMkLst>
            <pc:docMk/>
            <pc:sldMk cId="2784182740" sldId="257"/>
            <ac:inkMk id="19" creationId="{94F96690-6E40-FA00-1772-4F4A81D20DBE}"/>
          </ac:inkMkLst>
        </pc:inkChg>
        <pc:inkChg chg="add 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30" creationId="{EC0CC286-6D67-B17A-ECA7-125818A61618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32" creationId="{F90A04BA-AAF2-E6DD-4B7C-FE843E7982F1}"/>
          </ac:inkMkLst>
        </pc:inkChg>
        <pc:inkChg chg="del">
          <ac:chgData name="Konstantine H" userId="11d19a7c-9788-4373-a3b3-84253269272b" providerId="ADAL" clId="{73796C49-0868-481C-AE73-8B4EBF00EFFB}" dt="2023-05-25T14:09:11.379" v="312" actId="478"/>
          <ac:inkMkLst>
            <pc:docMk/>
            <pc:sldMk cId="2784182740" sldId="257"/>
            <ac:inkMk id="33" creationId="{8ABFBD05-A6AC-801B-5253-48FF9143F448}"/>
          </ac:inkMkLst>
        </pc:inkChg>
        <pc:inkChg chg="add del mod">
          <ac:chgData name="Konstantine H" userId="11d19a7c-9788-4373-a3b3-84253269272b" providerId="ADAL" clId="{73796C49-0868-481C-AE73-8B4EBF00EFFB}" dt="2023-05-25T09:29:08.704" v="60" actId="478"/>
          <ac:inkMkLst>
            <pc:docMk/>
            <pc:sldMk cId="2784182740" sldId="257"/>
            <ac:inkMk id="33" creationId="{F9A65980-7C81-3721-9BB2-A5EDDDAA65BD}"/>
          </ac:inkMkLst>
        </pc:inkChg>
        <pc:inkChg chg="del">
          <ac:chgData name="Konstantine H" userId="11d19a7c-9788-4373-a3b3-84253269272b" providerId="ADAL" clId="{73796C49-0868-481C-AE73-8B4EBF00EFFB}" dt="2023-05-25T14:09:12.624" v="313" actId="478"/>
          <ac:inkMkLst>
            <pc:docMk/>
            <pc:sldMk cId="2784182740" sldId="257"/>
            <ac:inkMk id="34" creationId="{9FE88B12-91A1-ED62-53EE-89327369FD86}"/>
          </ac:inkMkLst>
        </pc:inkChg>
        <pc:inkChg chg="add del mod">
          <ac:chgData name="Konstantine H" userId="11d19a7c-9788-4373-a3b3-84253269272b" providerId="ADAL" clId="{73796C49-0868-481C-AE73-8B4EBF00EFFB}" dt="2023-05-25T09:29:16.227" v="64" actId="478"/>
          <ac:inkMkLst>
            <pc:docMk/>
            <pc:sldMk cId="2784182740" sldId="257"/>
            <ac:inkMk id="34" creationId="{E2FAE38A-8B79-B826-6C9B-2AF649133E01}"/>
          </ac:inkMkLst>
        </pc:inkChg>
        <pc:inkChg chg="del">
          <ac:chgData name="Konstantine H" userId="11d19a7c-9788-4373-a3b3-84253269272b" providerId="ADAL" clId="{73796C49-0868-481C-AE73-8B4EBF00EFFB}" dt="2023-05-25T14:09:10.656" v="311" actId="478"/>
          <ac:inkMkLst>
            <pc:docMk/>
            <pc:sldMk cId="2784182740" sldId="257"/>
            <ac:inkMk id="35" creationId="{9EAB5ED1-AED4-82B5-C12B-4850618CA249}"/>
          </ac:inkMkLst>
        </pc:inkChg>
        <pc:inkChg chg="add del">
          <ac:chgData name="Konstantine H" userId="11d19a7c-9788-4373-a3b3-84253269272b" providerId="ADAL" clId="{73796C49-0868-481C-AE73-8B4EBF00EFFB}" dt="2023-05-25T09:29:25.164" v="66" actId="9405"/>
          <ac:inkMkLst>
            <pc:docMk/>
            <pc:sldMk cId="2784182740" sldId="257"/>
            <ac:inkMk id="38" creationId="{23023556-AAFF-5B25-2C9B-6FDB41B436DA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39" creationId="{20E2A179-F35B-4241-9358-2632619C77E5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0" creationId="{0660422C-DCE3-DCB5-A9CB-E498219FC78B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1" creationId="{1D12EAE8-1732-C748-A898-F0028E4FE421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42" creationId="{2335A116-E7FC-374D-AA50-8FE8E516A559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4" creationId="{17579B44-7427-EB46-9DB0-956078A447B1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46" creationId="{A3DB913D-7A1B-CF47-BCB7-8501E044E70E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47" creationId="{03A9E3E6-0F6D-5147-8B3F-2B214B149C2C}"/>
          </ac:inkMkLst>
        </pc:inkChg>
        <pc:inkChg chg="add del mod">
          <ac:chgData name="Konstantine H" userId="11d19a7c-9788-4373-a3b3-84253269272b" providerId="ADAL" clId="{73796C49-0868-481C-AE73-8B4EBF00EFFB}" dt="2023-05-25T09:37:00.903" v="91" actId="478"/>
          <ac:inkMkLst>
            <pc:docMk/>
            <pc:sldMk cId="2784182740" sldId="257"/>
            <ac:inkMk id="53" creationId="{EFE02767-EB2E-9DE4-C9DD-8868BDFF8914}"/>
          </ac:inkMkLst>
        </pc:inkChg>
        <pc:inkChg chg="add del mod">
          <ac:chgData name="Konstantine H" userId="11d19a7c-9788-4373-a3b3-84253269272b" providerId="ADAL" clId="{73796C49-0868-481C-AE73-8B4EBF00EFFB}" dt="2023-05-25T09:37:01.974" v="92" actId="478"/>
          <ac:inkMkLst>
            <pc:docMk/>
            <pc:sldMk cId="2784182740" sldId="257"/>
            <ac:inkMk id="55" creationId="{D599C3C4-E49B-3E2B-7415-DE73CD9F1F17}"/>
          </ac:inkMkLst>
        </pc:inkChg>
        <pc:inkChg chg="add del mod">
          <ac:chgData name="Konstantine H" userId="11d19a7c-9788-4373-a3b3-84253269272b" providerId="ADAL" clId="{73796C49-0868-481C-AE73-8B4EBF00EFFB}" dt="2023-05-25T09:37:06.908" v="95" actId="478"/>
          <ac:inkMkLst>
            <pc:docMk/>
            <pc:sldMk cId="2784182740" sldId="257"/>
            <ac:inkMk id="56" creationId="{28A3CF3C-7763-0977-DB1D-7BE4F8AB7CDA}"/>
          </ac:inkMkLst>
        </pc:inkChg>
        <pc:inkChg chg="add del mod">
          <ac:chgData name="Konstantine H" userId="11d19a7c-9788-4373-a3b3-84253269272b" providerId="ADAL" clId="{73796C49-0868-481C-AE73-8B4EBF00EFFB}" dt="2023-05-25T09:37:05.819" v="94" actId="478"/>
          <ac:inkMkLst>
            <pc:docMk/>
            <pc:sldMk cId="2784182740" sldId="257"/>
            <ac:inkMk id="57" creationId="{F35F3A44-7584-DB34-E217-0C1FBD8818E0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5" creationId="{365BBBE7-D9E3-B53A-6EB2-750F31B816EA}"/>
          </ac:inkMkLst>
        </pc:inkChg>
        <pc:inkChg chg="add del">
          <ac:chgData name="Konstantine H" userId="11d19a7c-9788-4373-a3b3-84253269272b" providerId="ADAL" clId="{73796C49-0868-481C-AE73-8B4EBF00EFFB}" dt="2023-05-25T09:40:34.250" v="123" actId="9405"/>
          <ac:inkMkLst>
            <pc:docMk/>
            <pc:sldMk cId="2784182740" sldId="257"/>
            <ac:inkMk id="136" creationId="{1BDDC424-17DE-5BA8-0A81-81E3D46A9702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7" creationId="{49120F9A-BA4D-0196-B753-B3DF4F623FD1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38" creationId="{159BEC4A-4990-D905-0766-733B1A687607}"/>
          </ac:inkMkLst>
        </pc:inkChg>
        <pc:inkChg chg="add mod">
          <ac:chgData name="Konstantine H" userId="11d19a7c-9788-4373-a3b3-84253269272b" providerId="ADAL" clId="{73796C49-0868-481C-AE73-8B4EBF00EFFB}" dt="2023-05-25T11:21:57.112" v="175"/>
          <ac:inkMkLst>
            <pc:docMk/>
            <pc:sldMk cId="2784182740" sldId="257"/>
            <ac:inkMk id="144" creationId="{C98E304E-D9FA-3E44-F986-878A6D715B2A}"/>
          </ac:inkMkLst>
        </pc:inkChg>
        <pc:inkChg chg="add mod">
          <ac:chgData name="Konstantine H" userId="11d19a7c-9788-4373-a3b3-84253269272b" providerId="ADAL" clId="{73796C49-0868-481C-AE73-8B4EBF00EFFB}" dt="2023-05-25T11:21:57.112" v="175"/>
          <ac:inkMkLst>
            <pc:docMk/>
            <pc:sldMk cId="2784182740" sldId="257"/>
            <ac:inkMk id="146" creationId="{D3A67153-2B79-AABA-69A3-B7CA08194F41}"/>
          </ac:inkMkLst>
        </pc:inkChg>
        <pc:inkChg chg="add 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148" creationId="{4391DF14-4339-2EC1-D175-6334B8A9339C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0" creationId="{41AB8A6C-25AC-C9D6-D02C-F600CC742D09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3" creationId="{42F38C38-F9CB-E6C3-4260-6F160F014696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4" creationId="{1C996181-FF08-26A5-5783-80E0F34C0452}"/>
          </ac:inkMkLst>
        </pc:inkChg>
        <pc:inkChg chg="add mod">
          <ac:chgData name="Konstantine H" userId="11d19a7c-9788-4373-a3b3-84253269272b" providerId="ADAL" clId="{73796C49-0868-481C-AE73-8B4EBF00EFFB}" dt="2023-05-25T11:39:08.699" v="299" actId="1076"/>
          <ac:inkMkLst>
            <pc:docMk/>
            <pc:sldMk cId="2784182740" sldId="257"/>
            <ac:inkMk id="165" creationId="{A6ED8807-B366-D96A-3CF3-C633F0B406DA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202" creationId="{E8AB50BA-4C2F-144B-9F7B-4D6220CE759F}"/>
          </ac:inkMkLst>
        </pc:inkChg>
        <pc:inkChg chg="del">
          <ac:chgData name="Konstantine H" userId="11d19a7c-9788-4373-a3b3-84253269272b" providerId="ADAL" clId="{73796C49-0868-481C-AE73-8B4EBF00EFFB}" dt="2023-05-25T09:22:13.139" v="28"/>
          <ac:inkMkLst>
            <pc:docMk/>
            <pc:sldMk cId="2784182740" sldId="257"/>
            <ac:inkMk id="207" creationId="{B6C888BE-BD43-9E49-9EBC-3EDE86D38B10}"/>
          </ac:inkMkLst>
        </pc:inkChg>
        <pc:inkChg chg="del mod">
          <ac:chgData name="Konstantine H" userId="11d19a7c-9788-4373-a3b3-84253269272b" providerId="ADAL" clId="{73796C49-0868-481C-AE73-8B4EBF00EFFB}" dt="2023-05-25T14:08:50.595" v="304" actId="478"/>
          <ac:inkMkLst>
            <pc:docMk/>
            <pc:sldMk cId="2784182740" sldId="257"/>
            <ac:inkMk id="208" creationId="{BA408139-F603-AB46-A28D-A3EE37628001}"/>
          </ac:inkMkLst>
        </pc:inkChg>
        <pc:inkChg chg="del mod">
          <ac:chgData name="Konstantine H" userId="11d19a7c-9788-4373-a3b3-84253269272b" providerId="ADAL" clId="{73796C49-0868-481C-AE73-8B4EBF00EFFB}" dt="2023-05-25T14:08:57.032" v="307" actId="478"/>
          <ac:inkMkLst>
            <pc:docMk/>
            <pc:sldMk cId="2784182740" sldId="257"/>
            <ac:inkMk id="209" creationId="{753210A2-1F30-3346-968C-3BA263D84E58}"/>
          </ac:inkMkLst>
        </pc:ink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0" creationId="{CCC51FF8-DB78-1F63-EDFD-CA90CE1E265B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1" creationId="{E079A6B9-6D1F-9B2B-D2EC-347BD8F9FD7B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3" creationId="{13BE687A-C4BE-6F21-92F8-081883AD0730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" creationId="{B9727E0A-6FAF-7385-60D3-4AA0697ACC8C}"/>
          </ac:cxnSpMkLst>
        </pc:cxnChg>
        <pc:cxnChg chg="add del mod">
          <ac:chgData name="Konstantine H" userId="11d19a7c-9788-4373-a3b3-84253269272b" providerId="ADAL" clId="{73796C49-0868-481C-AE73-8B4EBF00EFFB}" dt="2023-05-25T14:08:50.595" v="304" actId="478"/>
          <ac:cxnSpMkLst>
            <pc:docMk/>
            <pc:sldMk cId="2784182740" sldId="257"/>
            <ac:cxnSpMk id="21" creationId="{3A5D48CF-93F9-8D4F-096E-A01CAD975674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2" creationId="{AC09316D-B51E-F795-7AEC-242F53827D20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5" creationId="{FECD960C-A848-8476-641B-506551C37707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6" creationId="{5DC4432F-8614-CEED-FDA4-E2A82FED32FE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8" creationId="{73BF45C9-D0F5-A670-0EBB-C5D100F13648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9" creationId="{837E32BE-F58E-ED22-19FB-1DAE08A99AE0}"/>
          </ac:cxnSpMkLst>
        </pc:cxnChg>
        <pc:cxnChg chg="del mod">
          <ac:chgData name="Konstantine H" userId="11d19a7c-9788-4373-a3b3-84253269272b" providerId="ADAL" clId="{73796C49-0868-481C-AE73-8B4EBF00EFFB}" dt="2023-05-25T14:09:21.639" v="317" actId="478"/>
          <ac:cxnSpMkLst>
            <pc:docMk/>
            <pc:sldMk cId="2784182740" sldId="257"/>
            <ac:cxnSpMk id="38" creationId="{0DF3F763-85A8-20D8-D9C5-07AB64EBF11F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45" creationId="{20813FD0-3974-8FA2-5276-95DB95B0C9F4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48" creationId="{55EBE2FC-1371-2E84-6A5A-7D0C8F4DBA10}"/>
          </ac:cxnSpMkLst>
        </pc:cxnChg>
        <pc:cxnChg chg="del">
          <ac:chgData name="Konstantine H" userId="11d19a7c-9788-4373-a3b3-84253269272b" providerId="ADAL" clId="{73796C49-0868-481C-AE73-8B4EBF00EFFB}" dt="2023-05-25T09:23:03.977" v="32" actId="478"/>
          <ac:cxnSpMkLst>
            <pc:docMk/>
            <pc:sldMk cId="2784182740" sldId="257"/>
            <ac:cxnSpMk id="49" creationId="{48556DE3-E05C-9642-BF61-1FE0468C34F1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51" creationId="{C6DE7FC0-7D98-2788-DA51-8E997E216A36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52" creationId="{7D918E04-989F-86D8-47D8-956BCC4F9254}"/>
          </ac:cxnSpMkLst>
        </pc:cxnChg>
        <pc:cxnChg chg="add del mod">
          <ac:chgData name="Konstantine H" userId="11d19a7c-9788-4373-a3b3-84253269272b" providerId="ADAL" clId="{73796C49-0868-481C-AE73-8B4EBF00EFFB}" dt="2023-05-25T09:36:43.723" v="86" actId="478"/>
          <ac:cxnSpMkLst>
            <pc:docMk/>
            <pc:sldMk cId="2784182740" sldId="257"/>
            <ac:cxnSpMk id="58" creationId="{2D0B7417-D5BA-820F-6234-34852AD6AF22}"/>
          </ac:cxnSpMkLst>
        </pc:cxnChg>
        <pc:cxnChg chg="add del mod">
          <ac:chgData name="Konstantine H" userId="11d19a7c-9788-4373-a3b3-84253269272b" providerId="ADAL" clId="{73796C49-0868-481C-AE73-8B4EBF00EFFB}" dt="2023-05-25T09:36:44.732" v="87" actId="478"/>
          <ac:cxnSpMkLst>
            <pc:docMk/>
            <pc:sldMk cId="2784182740" sldId="257"/>
            <ac:cxnSpMk id="59" creationId="{99396965-BFD4-ACA9-A52C-71C439E51349}"/>
          </ac:cxnSpMkLst>
        </pc:cxnChg>
        <pc:cxnChg chg="add 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30" creationId="{0D709DA9-A916-F10F-F694-0EBE319C1A90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3" creationId="{8699A788-A855-3840-B584-9F370460935A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45" creationId="{25052CA8-9A9A-C74D-988C-79621DF6C570}"/>
          </ac:cxnSpMkLst>
        </pc:cxnChg>
        <pc:cxnChg chg="add mod">
          <ac:chgData name="Konstantine H" userId="11d19a7c-9788-4373-a3b3-84253269272b" providerId="ADAL" clId="{73796C49-0868-481C-AE73-8B4EBF00EFFB}" dt="2023-05-25T11:39:08.699" v="299" actId="1076"/>
          <ac:cxnSpMkLst>
            <pc:docMk/>
            <pc:sldMk cId="2784182740" sldId="257"/>
            <ac:cxnSpMk id="153" creationId="{0CF6810A-3087-6906-3B29-B3DFA95DDB8B}"/>
          </ac:cxnSpMkLst>
        </pc:cxnChg>
        <pc:cxnChg chg="add del mod">
          <ac:chgData name="Konstantine H" userId="11d19a7c-9788-4373-a3b3-84253269272b" providerId="ADAL" clId="{73796C49-0868-481C-AE73-8B4EBF00EFFB}" dt="2023-05-25T14:09:18.839" v="315" actId="478"/>
          <ac:cxnSpMkLst>
            <pc:docMk/>
            <pc:sldMk cId="2784182740" sldId="257"/>
            <ac:cxnSpMk id="154" creationId="{88F94469-9965-081D-0E9C-10CE3A500421}"/>
          </ac:cxnSpMkLst>
        </pc:cxnChg>
        <pc:cxnChg chg="add del mod">
          <ac:chgData name="Konstantine H" userId="11d19a7c-9788-4373-a3b3-84253269272b" providerId="ADAL" clId="{73796C49-0868-481C-AE73-8B4EBF00EFFB}" dt="2023-05-25T14:09:18.113" v="314" actId="478"/>
          <ac:cxnSpMkLst>
            <pc:docMk/>
            <pc:sldMk cId="2784182740" sldId="257"/>
            <ac:cxnSpMk id="156" creationId="{36E2D471-89FD-48C6-F109-B549644E4C92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57" creationId="{B292B61C-1A83-C641-A7B1-BB28B22BC2F3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58" creationId="{F5E5283E-60E8-4641-962B-2515D8DD1D70}"/>
          </ac:cxnSpMkLst>
        </pc:cxnChg>
        <pc:cxnChg chg="add del mod">
          <ac:chgData name="Konstantine H" userId="11d19a7c-9788-4373-a3b3-84253269272b" providerId="ADAL" clId="{73796C49-0868-481C-AE73-8B4EBF00EFFB}" dt="2023-05-25T14:09:19.688" v="316" actId="478"/>
          <ac:cxnSpMkLst>
            <pc:docMk/>
            <pc:sldMk cId="2784182740" sldId="257"/>
            <ac:cxnSpMk id="159" creationId="{E190FA18-6483-8778-C65E-FEC2DEFE3FD1}"/>
          </ac:cxnSpMkLst>
        </pc:cxnChg>
        <pc:cxnChg chg="add del mod">
          <ac:chgData name="Konstantine H" userId="11d19a7c-9788-4373-a3b3-84253269272b" providerId="ADAL" clId="{73796C49-0868-481C-AE73-8B4EBF00EFFB}" dt="2023-05-25T11:39:10.832" v="300" actId="478"/>
          <ac:cxnSpMkLst>
            <pc:docMk/>
            <pc:sldMk cId="2784182740" sldId="257"/>
            <ac:cxnSpMk id="167" creationId="{13FA0DB0-C253-0508-2AB3-E524FE1C6088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88" creationId="{A379645B-CB31-5F43-A475-06EF1442A7A4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189" creationId="{8CF6A4A3-B40D-F846-8A4B-944F60B8F453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00" creationId="{8E75B580-9E4A-2B45-9EB9-94FCD67222D8}"/>
          </ac:cxnSpMkLst>
        </pc:cxnChg>
        <pc:cxnChg chg="del mod">
          <ac:chgData name="Konstantine H" userId="11d19a7c-9788-4373-a3b3-84253269272b" providerId="ADAL" clId="{73796C49-0868-481C-AE73-8B4EBF00EFFB}" dt="2023-05-25T14:08:57.032" v="307" actId="478"/>
          <ac:cxnSpMkLst>
            <pc:docMk/>
            <pc:sldMk cId="2784182740" sldId="257"/>
            <ac:cxnSpMk id="201" creationId="{A031935E-C927-7B41-8D60-714744B7ABDB}"/>
          </ac:cxnSpMkLst>
        </pc:cxnChg>
        <pc:cxnChg chg="del">
          <ac:chgData name="Konstantine H" userId="11d19a7c-9788-4373-a3b3-84253269272b" providerId="ADAL" clId="{73796C49-0868-481C-AE73-8B4EBF00EFFB}" dt="2023-05-25T09:20:04.936" v="1" actId="478"/>
          <ac:cxnSpMkLst>
            <pc:docMk/>
            <pc:sldMk cId="2784182740" sldId="257"/>
            <ac:cxnSpMk id="216" creationId="{CB1B84E2-406C-9B44-9B21-5E08B2BA1B02}"/>
          </ac:cxnSpMkLst>
        </pc:cxnChg>
        <pc:cxnChg chg="del mod">
          <ac:chgData name="Konstantine H" userId="11d19a7c-9788-4373-a3b3-84253269272b" providerId="ADAL" clId="{73796C49-0868-481C-AE73-8B4EBF00EFFB}" dt="2023-05-25T09:23:06.576" v="34" actId="478"/>
          <ac:cxnSpMkLst>
            <pc:docMk/>
            <pc:sldMk cId="2784182740" sldId="257"/>
            <ac:cxnSpMk id="217" creationId="{1B4A5EF3-9873-9947-BAFD-064853B44ABC}"/>
          </ac:cxnSpMkLst>
        </pc:cxnChg>
        <pc:cxnChg chg="del">
          <ac:chgData name="Konstantine H" userId="11d19a7c-9788-4373-a3b3-84253269272b" providerId="ADAL" clId="{73796C49-0868-481C-AE73-8B4EBF00EFFB}" dt="2023-05-25T09:20:02.272" v="0" actId="478"/>
          <ac:cxnSpMkLst>
            <pc:docMk/>
            <pc:sldMk cId="2784182740" sldId="257"/>
            <ac:cxnSpMk id="218" creationId="{B154B74D-B49A-6646-99BF-9C4EBCCDB1B0}"/>
          </ac:cxnSpMkLst>
        </pc:cxnChg>
      </pc:sldChg>
      <pc:sldChg chg="add">
        <pc:chgData name="Konstantine H" userId="11d19a7c-9788-4373-a3b3-84253269272b" providerId="ADAL" clId="{73796C49-0868-481C-AE73-8B4EBF00EFFB}" dt="2023-05-25T14:08:34.090" v="303"/>
        <pc:sldMkLst>
          <pc:docMk/>
          <pc:sldMk cId="3142007679" sldId="258"/>
        </pc:sldMkLst>
      </pc:sldChg>
      <pc:sldChg chg="add del setBg">
        <pc:chgData name="Konstantine H" userId="11d19a7c-9788-4373-a3b3-84253269272b" providerId="ADAL" clId="{73796C49-0868-481C-AE73-8B4EBF00EFFB}" dt="2023-05-25T14:08:34.011" v="302"/>
        <pc:sldMkLst>
          <pc:docMk/>
          <pc:sldMk cId="4152989886" sldId="258"/>
        </pc:sldMkLst>
      </pc:sldChg>
      <pc:sldChg chg="add del setBg">
        <pc:chgData name="Konstantine H" userId="11d19a7c-9788-4373-a3b3-84253269272b" providerId="ADAL" clId="{73796C49-0868-481C-AE73-8B4EBF00EFFB}" dt="2023-05-25T14:17:47.846" v="684"/>
        <pc:sldMkLst>
          <pc:docMk/>
          <pc:sldMk cId="126748197" sldId="259"/>
        </pc:sldMkLst>
      </pc:sldChg>
      <pc:sldChg chg="addSp delSp modSp add mod">
        <pc:chgData name="Konstantine H" userId="11d19a7c-9788-4373-a3b3-84253269272b" providerId="ADAL" clId="{73796C49-0868-481C-AE73-8B4EBF00EFFB}" dt="2023-05-25T14:28:25.544" v="882" actId="20577"/>
        <pc:sldMkLst>
          <pc:docMk/>
          <pc:sldMk cId="3369689955" sldId="259"/>
        </pc:sldMkLst>
        <pc:spChg chg="mod">
          <ac:chgData name="Konstantine H" userId="11d19a7c-9788-4373-a3b3-84253269272b" providerId="ADAL" clId="{73796C49-0868-481C-AE73-8B4EBF00EFFB}" dt="2023-05-25T14:20:26.119" v="721" actId="1076"/>
          <ac:spMkLst>
            <pc:docMk/>
            <pc:sldMk cId="3369689955" sldId="259"/>
            <ac:spMk id="3" creationId="{FA1A8398-E7B4-D1CC-B77A-E913CD8AFB8E}"/>
          </ac:spMkLst>
        </pc:spChg>
        <pc:spChg chg="mod">
          <ac:chgData name="Konstantine H" userId="11d19a7c-9788-4373-a3b3-84253269272b" providerId="ADAL" clId="{73796C49-0868-481C-AE73-8B4EBF00EFFB}" dt="2023-05-25T14:23:11.582" v="743" actId="1076"/>
          <ac:spMkLst>
            <pc:docMk/>
            <pc:sldMk cId="3369689955" sldId="259"/>
            <ac:spMk id="13" creationId="{AEE5F70F-E6DE-03A3-D853-0277C252F412}"/>
          </ac:spMkLst>
        </pc:spChg>
        <pc:spChg chg="mod">
          <ac:chgData name="Konstantine H" userId="11d19a7c-9788-4373-a3b3-84253269272b" providerId="ADAL" clId="{73796C49-0868-481C-AE73-8B4EBF00EFFB}" dt="2023-05-25T14:25:24.757" v="881" actId="1076"/>
          <ac:spMkLst>
            <pc:docMk/>
            <pc:sldMk cId="3369689955" sldId="259"/>
            <ac:spMk id="16" creationId="{44C2CAF1-E48F-A506-5CE0-4A52D59871A9}"/>
          </ac:spMkLst>
        </pc:spChg>
        <pc:spChg chg="mod">
          <ac:chgData name="Konstantine H" userId="11d19a7c-9788-4373-a3b3-84253269272b" providerId="ADAL" clId="{73796C49-0868-481C-AE73-8B4EBF00EFFB}" dt="2023-05-25T14:20:32.293" v="722" actId="1076"/>
          <ac:spMkLst>
            <pc:docMk/>
            <pc:sldMk cId="3369689955" sldId="259"/>
            <ac:spMk id="239" creationId="{48D8FFB4-0A19-B242-AC17-ADB37D4A4CE2}"/>
          </ac:spMkLst>
        </pc:spChg>
        <pc:spChg chg="mod">
          <ac:chgData name="Konstantine H" userId="11d19a7c-9788-4373-a3b3-84253269272b" providerId="ADAL" clId="{73796C49-0868-481C-AE73-8B4EBF00EFFB}" dt="2023-05-25T14:24:52.098" v="872" actId="114"/>
          <ac:spMkLst>
            <pc:docMk/>
            <pc:sldMk cId="3369689955" sldId="259"/>
            <ac:spMk id="241" creationId="{D95FA2AE-0CC0-604F-8BF4-334C42C3CC55}"/>
          </ac:spMkLst>
        </pc:spChg>
        <pc:spChg chg="mod">
          <ac:chgData name="Konstantine H" userId="11d19a7c-9788-4373-a3b3-84253269272b" providerId="ADAL" clId="{73796C49-0868-481C-AE73-8B4EBF00EFFB}" dt="2023-05-25T14:28:25.544" v="882" actId="20577"/>
          <ac:spMkLst>
            <pc:docMk/>
            <pc:sldMk cId="3369689955" sldId="259"/>
            <ac:spMk id="243" creationId="{A9F5AB5E-1788-424E-9B22-BF84EE43CE43}"/>
          </ac:spMkLst>
        </pc:spChg>
        <pc:inkChg chg="mod">
          <ac:chgData name="Konstantine H" userId="11d19a7c-9788-4373-a3b3-84253269272b" providerId="ADAL" clId="{73796C49-0868-481C-AE73-8B4EBF00EFFB}" dt="2023-05-25T14:20:43.645" v="723" actId="208"/>
          <ac:inkMkLst>
            <pc:docMk/>
            <pc:sldMk cId="3369689955" sldId="259"/>
            <ac:inkMk id="9" creationId="{7127DA04-BDA9-FC5B-D5A3-D3E19F3B410D}"/>
          </ac:inkMkLst>
        </pc:inkChg>
        <pc:inkChg chg="mod">
          <ac:chgData name="Konstantine H" userId="11d19a7c-9788-4373-a3b3-84253269272b" providerId="ADAL" clId="{73796C49-0868-481C-AE73-8B4EBF00EFFB}" dt="2023-05-25T14:20:43.645" v="723" actId="208"/>
          <ac:inkMkLst>
            <pc:docMk/>
            <pc:sldMk cId="3369689955" sldId="259"/>
            <ac:inkMk id="12" creationId="{4D3DCB22-09F7-19A1-A622-FC8804F51465}"/>
          </ac:inkMkLst>
        </pc:inkChg>
        <pc:inkChg chg="add">
          <ac:chgData name="Konstantine H" userId="11d19a7c-9788-4373-a3b3-84253269272b" providerId="ADAL" clId="{73796C49-0868-481C-AE73-8B4EBF00EFFB}" dt="2023-05-25T14:20:56.202" v="724" actId="9405"/>
          <ac:inkMkLst>
            <pc:docMk/>
            <pc:sldMk cId="3369689955" sldId="259"/>
            <ac:inkMk id="62" creationId="{2D892694-C7E0-55C7-BB6D-DA227646D7B9}"/>
          </ac:inkMkLst>
        </pc:inkChg>
        <pc:inkChg chg="add del">
          <ac:chgData name="Konstantine H" userId="11d19a7c-9788-4373-a3b3-84253269272b" providerId="ADAL" clId="{73796C49-0868-481C-AE73-8B4EBF00EFFB}" dt="2023-05-25T14:21:48.721" v="732" actId="478"/>
          <ac:inkMkLst>
            <pc:docMk/>
            <pc:sldMk cId="3369689955" sldId="259"/>
            <ac:inkMk id="63" creationId="{A45B0814-D9DA-DE62-DC35-7C69981F4369}"/>
          </ac:inkMkLst>
        </pc:inkChg>
        <pc:inkChg chg="add del mod">
          <ac:chgData name="Konstantine H" userId="11d19a7c-9788-4373-a3b3-84253269272b" providerId="ADAL" clId="{73796C49-0868-481C-AE73-8B4EBF00EFFB}" dt="2023-05-25T14:21:57.542" v="734" actId="478"/>
          <ac:inkMkLst>
            <pc:docMk/>
            <pc:sldMk cId="3369689955" sldId="259"/>
            <ac:inkMk id="64" creationId="{A3989E1A-2682-FB7F-D0E7-7AEFDF687EA7}"/>
          </ac:inkMkLst>
        </pc:inkChg>
        <pc:inkChg chg="add del mod">
          <ac:chgData name="Konstantine H" userId="11d19a7c-9788-4373-a3b3-84253269272b" providerId="ADAL" clId="{73796C49-0868-481C-AE73-8B4EBF00EFFB}" dt="2023-05-25T14:21:59.190" v="735" actId="478"/>
          <ac:inkMkLst>
            <pc:docMk/>
            <pc:sldMk cId="3369689955" sldId="259"/>
            <ac:inkMk id="65" creationId="{28DDE09A-2249-D89D-046D-5906291DEAC7}"/>
          </ac:inkMkLst>
        </pc:inkChg>
        <pc:inkChg chg="add">
          <ac:chgData name="Konstantine H" userId="11d19a7c-9788-4373-a3b3-84253269272b" providerId="ADAL" clId="{73796C49-0868-481C-AE73-8B4EBF00EFFB}" dt="2023-05-25T14:22:05.057" v="736" actId="9405"/>
          <ac:inkMkLst>
            <pc:docMk/>
            <pc:sldMk cId="3369689955" sldId="259"/>
            <ac:inkMk id="66" creationId="{55B653E3-B021-8CC7-F3D2-437AC645C39D}"/>
          </ac:inkMkLst>
        </pc:inkChg>
        <pc:inkChg chg="add del">
          <ac:chgData name="Konstantine H" userId="11d19a7c-9788-4373-a3b3-84253269272b" providerId="ADAL" clId="{73796C49-0868-481C-AE73-8B4EBF00EFFB}" dt="2023-05-25T14:22:11.126" v="738" actId="9405"/>
          <ac:inkMkLst>
            <pc:docMk/>
            <pc:sldMk cId="3369689955" sldId="259"/>
            <ac:inkMk id="67" creationId="{66664C9C-CDCA-B4FD-9BDF-84B56E459D79}"/>
          </ac:inkMkLst>
        </pc:inkChg>
        <pc:inkChg chg="add">
          <ac:chgData name="Konstantine H" userId="11d19a7c-9788-4373-a3b3-84253269272b" providerId="ADAL" clId="{73796C49-0868-481C-AE73-8B4EBF00EFFB}" dt="2023-05-25T14:22:13.891" v="739" actId="9405"/>
          <ac:inkMkLst>
            <pc:docMk/>
            <pc:sldMk cId="3369689955" sldId="259"/>
            <ac:inkMk id="69" creationId="{C525FEA2-B907-1C6D-7E93-05E553E490FE}"/>
          </ac:inkMkLst>
        </pc:inkChg>
        <pc:inkChg chg="add del">
          <ac:chgData name="Konstantine H" userId="11d19a7c-9788-4373-a3b3-84253269272b" providerId="ADAL" clId="{73796C49-0868-481C-AE73-8B4EBF00EFFB}" dt="2023-05-25T14:24:18.383" v="858" actId="478"/>
          <ac:inkMkLst>
            <pc:docMk/>
            <pc:sldMk cId="3369689955" sldId="259"/>
            <ac:inkMk id="70" creationId="{8A3C237A-B666-B50C-8291-23EA01FD6CD9}"/>
          </ac:inkMkLst>
        </pc:inkChg>
        <pc:inkChg chg="del">
          <ac:chgData name="Konstantine H" userId="11d19a7c-9788-4373-a3b3-84253269272b" providerId="ADAL" clId="{73796C49-0868-481C-AE73-8B4EBF00EFFB}" dt="2023-05-25T14:18:54.473" v="687" actId="478"/>
          <ac:inkMkLst>
            <pc:docMk/>
            <pc:sldMk cId="3369689955" sldId="259"/>
            <ac:inkMk id="232" creationId="{A85B47FB-32FB-CF43-B250-3A0B07535CCF}"/>
          </ac:inkMkLst>
        </pc:inkChg>
        <pc:inkChg chg="del">
          <ac:chgData name="Konstantine H" userId="11d19a7c-9788-4373-a3b3-84253269272b" providerId="ADAL" clId="{73796C49-0868-481C-AE73-8B4EBF00EFFB}" dt="2023-05-25T14:21:47.185" v="731" actId="478"/>
          <ac:inkMkLst>
            <pc:docMk/>
            <pc:sldMk cId="3369689955" sldId="259"/>
            <ac:inkMk id="234" creationId="{AF97B101-9557-6D43-9FB9-39C580E3027A}"/>
          </ac:inkMkLst>
        </pc:inkChg>
        <pc:cxnChg chg="del mod">
          <ac:chgData name="Konstantine H" userId="11d19a7c-9788-4373-a3b3-84253269272b" providerId="ADAL" clId="{73796C49-0868-481C-AE73-8B4EBF00EFFB}" dt="2023-05-25T14:19:39.105" v="702" actId="478"/>
          <ac:cxnSpMkLst>
            <pc:docMk/>
            <pc:sldMk cId="3369689955" sldId="259"/>
            <ac:cxnSpMk id="7" creationId="{3BB32B8F-C0EF-43D6-8D7B-1DEE55312640}"/>
          </ac:cxnSpMkLst>
        </pc:cxnChg>
        <pc:cxnChg chg="add del mod">
          <ac:chgData name="Konstantine H" userId="11d19a7c-9788-4373-a3b3-84253269272b" providerId="ADAL" clId="{73796C49-0868-481C-AE73-8B4EBF00EFFB}" dt="2023-05-25T14:19:35.695" v="700" actId="478"/>
          <ac:cxnSpMkLst>
            <pc:docMk/>
            <pc:sldMk cId="3369689955" sldId="259"/>
            <ac:cxnSpMk id="11" creationId="{29F0E9F5-904C-CECD-3B11-573CA1557B16}"/>
          </ac:cxnSpMkLst>
        </pc:cxnChg>
        <pc:cxnChg chg="add mod">
          <ac:chgData name="Konstantine H" userId="11d19a7c-9788-4373-a3b3-84253269272b" providerId="ADAL" clId="{73796C49-0868-481C-AE73-8B4EBF00EFFB}" dt="2023-05-25T14:19:51.514" v="709" actId="1037"/>
          <ac:cxnSpMkLst>
            <pc:docMk/>
            <pc:sldMk cId="3369689955" sldId="259"/>
            <ac:cxnSpMk id="44" creationId="{3274F7F9-F69B-B244-C667-86ABB3B9BD15}"/>
          </ac:cxnSpMkLst>
        </pc:cxnChg>
        <pc:cxnChg chg="add mod">
          <ac:chgData name="Konstantine H" userId="11d19a7c-9788-4373-a3b3-84253269272b" providerId="ADAL" clId="{73796C49-0868-481C-AE73-8B4EBF00EFFB}" dt="2023-05-25T14:19:57.821" v="712" actId="14100"/>
          <ac:cxnSpMkLst>
            <pc:docMk/>
            <pc:sldMk cId="3369689955" sldId="259"/>
            <ac:cxnSpMk id="47" creationId="{7ED0BFE7-C927-720B-E2E4-681C08133CF3}"/>
          </ac:cxnSpMkLst>
        </pc:cxnChg>
        <pc:cxnChg chg="add mod">
          <ac:chgData name="Konstantine H" userId="11d19a7c-9788-4373-a3b3-84253269272b" providerId="ADAL" clId="{73796C49-0868-481C-AE73-8B4EBF00EFFB}" dt="2023-05-25T14:20:18.895" v="720" actId="14100"/>
          <ac:cxnSpMkLst>
            <pc:docMk/>
            <pc:sldMk cId="3369689955" sldId="259"/>
            <ac:cxnSpMk id="57" creationId="{E653BD27-D322-95A4-72C8-D84A9BCE84D2}"/>
          </ac:cxnSpMkLst>
        </pc:cxnChg>
        <pc:cxnChg chg="del">
          <ac:chgData name="Konstantine H" userId="11d19a7c-9788-4373-a3b3-84253269272b" providerId="ADAL" clId="{73796C49-0868-481C-AE73-8B4EBF00EFFB}" dt="2023-05-25T14:18:56.382" v="688" actId="478"/>
          <ac:cxnSpMkLst>
            <pc:docMk/>
            <pc:sldMk cId="3369689955" sldId="259"/>
            <ac:cxnSpMk id="221" creationId="{472C866A-778B-8140-9950-E8E0460476E2}"/>
          </ac:cxnSpMkLst>
        </pc:cxnChg>
        <pc:cxnChg chg="mod">
          <ac:chgData name="Konstantine H" userId="11d19a7c-9788-4373-a3b3-84253269272b" providerId="ADAL" clId="{73796C49-0868-481C-AE73-8B4EBF00EFFB}" dt="2023-05-25T14:19:02.653" v="689" actId="14100"/>
          <ac:cxnSpMkLst>
            <pc:docMk/>
            <pc:sldMk cId="3369689955" sldId="259"/>
            <ac:cxnSpMk id="224" creationId="{6D26A82B-1F7E-2E4B-AEE6-D01A6B10BF97}"/>
          </ac:cxnSpMkLst>
        </pc:cxnChg>
      </pc:sldChg>
    </pc:docChg>
  </pc:docChgLst>
  <pc:docChgLst>
    <pc:chgData name="Konstantine H" userId="11d19a7c-9788-4373-a3b3-84253269272b" providerId="ADAL" clId="{BDE58FC6-C57D-4E2A-BD22-62A580F8E641}"/>
    <pc:docChg chg="custSel modSld">
      <pc:chgData name="Konstantine H" userId="11d19a7c-9788-4373-a3b3-84253269272b" providerId="ADAL" clId="{BDE58FC6-C57D-4E2A-BD22-62A580F8E641}" dt="2023-05-25T12:40:32.195" v="51" actId="20577"/>
      <pc:docMkLst>
        <pc:docMk/>
      </pc:docMkLst>
      <pc:sldChg chg="addSp delSp modSp mod">
        <pc:chgData name="Konstantine H" userId="11d19a7c-9788-4373-a3b3-84253269272b" providerId="ADAL" clId="{BDE58FC6-C57D-4E2A-BD22-62A580F8E641}" dt="2023-05-25T12:40:32.195" v="51" actId="20577"/>
        <pc:sldMkLst>
          <pc:docMk/>
          <pc:sldMk cId="2784182740" sldId="257"/>
        </pc:sldMkLst>
        <pc:spChg chg="add mod">
          <ac:chgData name="Konstantine H" userId="11d19a7c-9788-4373-a3b3-84253269272b" providerId="ADAL" clId="{BDE58FC6-C57D-4E2A-BD22-62A580F8E641}" dt="2023-05-25T12:36:19.192" v="45" actId="1076"/>
          <ac:spMkLst>
            <pc:docMk/>
            <pc:sldMk cId="2784182740" sldId="257"/>
            <ac:spMk id="36" creationId="{3A0A2ECD-7EA7-FDF5-6F9D-FB9B8774CEFC}"/>
          </ac:spMkLst>
        </pc:spChg>
        <pc:spChg chg="add mod">
          <ac:chgData name="Konstantine H" userId="11d19a7c-9788-4373-a3b3-84253269272b" providerId="ADAL" clId="{BDE58FC6-C57D-4E2A-BD22-62A580F8E641}" dt="2023-05-25T12:36:23.393" v="47" actId="1076"/>
          <ac:spMkLst>
            <pc:docMk/>
            <pc:sldMk cId="2784182740" sldId="257"/>
            <ac:spMk id="57" creationId="{6521CD7F-A89E-9F0C-60F3-F1AD806E5D62}"/>
          </ac:spMkLst>
        </pc:spChg>
        <pc:spChg chg="mod">
          <ac:chgData name="Konstantine H" userId="11d19a7c-9788-4373-a3b3-84253269272b" providerId="ADAL" clId="{BDE58FC6-C57D-4E2A-BD22-62A580F8E641}" dt="2023-05-25T12:40:32.195" v="51" actId="20577"/>
          <ac:spMkLst>
            <pc:docMk/>
            <pc:sldMk cId="2784182740" sldId="257"/>
            <ac:spMk id="155" creationId="{48440D6A-1767-3D72-F2E7-BED297FA4870}"/>
          </ac:spMkLst>
        </pc:spChg>
        <pc:spChg chg="del mod">
          <ac:chgData name="Konstantine H" userId="11d19a7c-9788-4373-a3b3-84253269272b" providerId="ADAL" clId="{BDE58FC6-C57D-4E2A-BD22-62A580F8E641}" dt="2023-05-25T12:40:23.994" v="50" actId="478"/>
          <ac:spMkLst>
            <pc:docMk/>
            <pc:sldMk cId="2784182740" sldId="257"/>
            <ac:spMk id="161" creationId="{2FB1CA40-51FE-586F-36BD-BB28039DECD1}"/>
          </ac:spMkLst>
        </pc:spChg>
        <pc:spChg chg="del">
          <ac:chgData name="Konstantine H" userId="11d19a7c-9788-4373-a3b3-84253269272b" providerId="ADAL" clId="{BDE58FC6-C57D-4E2A-BD22-62A580F8E641}" dt="2023-05-25T12:25:36.321" v="4" actId="478"/>
          <ac:spMkLst>
            <pc:docMk/>
            <pc:sldMk cId="2784182740" sldId="257"/>
            <ac:spMk id="166" creationId="{1FFA9412-7B8B-13EC-B248-DF4B5A1A4EE6}"/>
          </ac:spMkLst>
        </pc:spChg>
        <pc:spChg chg="mod">
          <ac:chgData name="Konstantine H" userId="11d19a7c-9788-4373-a3b3-84253269272b" providerId="ADAL" clId="{BDE58FC6-C57D-4E2A-BD22-62A580F8E641}" dt="2023-05-25T12:31:18.233" v="24" actId="1036"/>
          <ac:spMkLst>
            <pc:docMk/>
            <pc:sldMk cId="2784182740" sldId="257"/>
            <ac:spMk id="178" creationId="{D0CE62E1-714A-994C-BBA5-B1423654D1F4}"/>
          </ac:spMkLst>
        </pc:spChg>
        <pc:inkChg chg="add">
          <ac:chgData name="Konstantine H" userId="11d19a7c-9788-4373-a3b3-84253269272b" providerId="ADAL" clId="{BDE58FC6-C57D-4E2A-BD22-62A580F8E641}" dt="2023-05-25T12:32:40.158" v="25"/>
          <ac:inkMkLst>
            <pc:docMk/>
            <pc:sldMk cId="2784182740" sldId="257"/>
            <ac:inkMk id="33" creationId="{8ABFBD05-A6AC-801B-5253-48FF9143F448}"/>
          </ac:inkMkLst>
        </pc:inkChg>
        <pc:inkChg chg="add">
          <ac:chgData name="Konstantine H" userId="11d19a7c-9788-4373-a3b3-84253269272b" providerId="ADAL" clId="{BDE58FC6-C57D-4E2A-BD22-62A580F8E641}" dt="2023-05-25T12:33:31.264" v="30"/>
          <ac:inkMkLst>
            <pc:docMk/>
            <pc:sldMk cId="2784182740" sldId="257"/>
            <ac:inkMk id="34" creationId="{9FE88B12-91A1-ED62-53EE-89327369FD86}"/>
          </ac:inkMkLst>
        </pc:inkChg>
        <pc:inkChg chg="add">
          <ac:chgData name="Konstantine H" userId="11d19a7c-9788-4373-a3b3-84253269272b" providerId="ADAL" clId="{BDE58FC6-C57D-4E2A-BD22-62A580F8E641}" dt="2023-05-25T12:34:31.256" v="36"/>
          <ac:inkMkLst>
            <pc:docMk/>
            <pc:sldMk cId="2784182740" sldId="257"/>
            <ac:inkMk id="35" creationId="{9EAB5ED1-AED4-82B5-C12B-4850618CA249}"/>
          </ac:inkMkLst>
        </pc:inkChg>
        <pc:inkChg chg="del">
          <ac:chgData name="Konstantine H" userId="11d19a7c-9788-4373-a3b3-84253269272b" providerId="ADAL" clId="{BDE58FC6-C57D-4E2A-BD22-62A580F8E641}" dt="2023-05-25T12:25:31.238" v="1" actId="478"/>
          <ac:inkMkLst>
            <pc:docMk/>
            <pc:sldMk cId="2784182740" sldId="257"/>
            <ac:inkMk id="160" creationId="{41AB8A6C-25AC-C9D6-D02C-F600CC742D09}"/>
          </ac:inkMkLst>
        </pc:inkChg>
        <pc:inkChg chg="del">
          <ac:chgData name="Konstantine H" userId="11d19a7c-9788-4373-a3b3-84253269272b" providerId="ADAL" clId="{BDE58FC6-C57D-4E2A-BD22-62A580F8E641}" dt="2023-05-25T12:25:34.906" v="3" actId="478"/>
          <ac:inkMkLst>
            <pc:docMk/>
            <pc:sldMk cId="2784182740" sldId="257"/>
            <ac:inkMk id="163" creationId="{42F38C38-F9CB-E6C3-4260-6F160F014696}"/>
          </ac:inkMkLst>
        </pc:inkChg>
        <pc:inkChg chg="del">
          <ac:chgData name="Konstantine H" userId="11d19a7c-9788-4373-a3b3-84253269272b" providerId="ADAL" clId="{BDE58FC6-C57D-4E2A-BD22-62A580F8E641}" dt="2023-05-25T12:25:38.516" v="6" actId="478"/>
          <ac:inkMkLst>
            <pc:docMk/>
            <pc:sldMk cId="2784182740" sldId="257"/>
            <ac:inkMk id="164" creationId="{1C996181-FF08-26A5-5783-80E0F34C0452}"/>
          </ac:inkMkLst>
        </pc:inkChg>
        <pc:inkChg chg="del">
          <ac:chgData name="Konstantine H" userId="11d19a7c-9788-4373-a3b3-84253269272b" providerId="ADAL" clId="{BDE58FC6-C57D-4E2A-BD22-62A580F8E641}" dt="2023-05-25T12:25:37.355" v="5" actId="478"/>
          <ac:inkMkLst>
            <pc:docMk/>
            <pc:sldMk cId="2784182740" sldId="257"/>
            <ac:inkMk id="165" creationId="{A6ED8807-B366-D96A-3CF3-C633F0B406DA}"/>
          </ac:inkMkLst>
        </pc:inkChg>
        <pc:cxnChg chg="add mod">
          <ac:chgData name="Konstantine H" userId="11d19a7c-9788-4373-a3b3-84253269272b" providerId="ADAL" clId="{BDE58FC6-C57D-4E2A-BD22-62A580F8E641}" dt="2023-05-25T12:26:22.311" v="18" actId="14100"/>
          <ac:cxnSpMkLst>
            <pc:docMk/>
            <pc:sldMk cId="2784182740" sldId="257"/>
            <ac:cxnSpMk id="6" creationId="{010137C2-0FAA-F0BF-3654-59349242903F}"/>
          </ac:cxnSpMkLst>
        </pc:cxnChg>
        <pc:cxnChg chg="add mod">
          <ac:chgData name="Konstantine H" userId="11d19a7c-9788-4373-a3b3-84253269272b" providerId="ADAL" clId="{BDE58FC6-C57D-4E2A-BD22-62A580F8E641}" dt="2023-05-25T12:36:05.592" v="41" actId="14100"/>
          <ac:cxnSpMkLst>
            <pc:docMk/>
            <pc:sldMk cId="2784182740" sldId="257"/>
            <ac:cxnSpMk id="38" creationId="{0DF3F763-85A8-20D8-D9C5-07AB64EBF11F}"/>
          </ac:cxnSpMkLst>
        </pc:cxnChg>
        <pc:cxnChg chg="add mod">
          <ac:chgData name="Konstantine H" userId="11d19a7c-9788-4373-a3b3-84253269272b" providerId="ADAL" clId="{BDE58FC6-C57D-4E2A-BD22-62A580F8E641}" dt="2023-05-25T12:36:11.360" v="44" actId="14100"/>
          <ac:cxnSpMkLst>
            <pc:docMk/>
            <pc:sldMk cId="2784182740" sldId="257"/>
            <ac:cxnSpMk id="54" creationId="{64E41398-2328-05F7-2BD9-D525499DED26}"/>
          </ac:cxnSpMkLst>
        </pc:cxnChg>
        <pc:cxnChg chg="mod">
          <ac:chgData name="Konstantine H" userId="11d19a7c-9788-4373-a3b3-84253269272b" providerId="ADAL" clId="{BDE58FC6-C57D-4E2A-BD22-62A580F8E641}" dt="2023-05-25T12:25:43.085" v="7" actId="14100"/>
          <ac:cxnSpMkLst>
            <pc:docMk/>
            <pc:sldMk cId="2784182740" sldId="257"/>
            <ac:cxnSpMk id="153" creationId="{0CF6810A-3087-6906-3B29-B3DFA95DDB8B}"/>
          </ac:cxnSpMkLst>
        </pc:cxnChg>
        <pc:cxnChg chg="mod">
          <ac:chgData name="Konstantine H" userId="11d19a7c-9788-4373-a3b3-84253269272b" providerId="ADAL" clId="{BDE58FC6-C57D-4E2A-BD22-62A580F8E641}" dt="2023-05-25T12:26:03.429" v="10" actId="14100"/>
          <ac:cxnSpMkLst>
            <pc:docMk/>
            <pc:sldMk cId="2784182740" sldId="257"/>
            <ac:cxnSpMk id="154" creationId="{88F94469-9965-081D-0E9C-10CE3A500421}"/>
          </ac:cxnSpMkLst>
        </pc:cxnChg>
        <pc:cxnChg chg="mod">
          <ac:chgData name="Konstantine H" userId="11d19a7c-9788-4373-a3b3-84253269272b" providerId="ADAL" clId="{BDE58FC6-C57D-4E2A-BD22-62A580F8E641}" dt="2023-05-25T12:26:00.080" v="9" actId="14100"/>
          <ac:cxnSpMkLst>
            <pc:docMk/>
            <pc:sldMk cId="2784182740" sldId="257"/>
            <ac:cxnSpMk id="156" creationId="{36E2D471-89FD-48C6-F109-B549644E4C92}"/>
          </ac:cxnSpMkLst>
        </pc:cxnChg>
        <pc:cxnChg chg="mod">
          <ac:chgData name="Konstantine H" userId="11d19a7c-9788-4373-a3b3-84253269272b" providerId="ADAL" clId="{BDE58FC6-C57D-4E2A-BD22-62A580F8E641}" dt="2023-05-25T12:25:54.232" v="8" actId="14100"/>
          <ac:cxnSpMkLst>
            <pc:docMk/>
            <pc:sldMk cId="2784182740" sldId="257"/>
            <ac:cxnSpMk id="159" creationId="{E190FA18-6483-8778-C65E-FEC2DEFE3FD1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3:10.0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4:18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18 24575,'-28'-2'0,"3"-1"0,7-1 0,5 1 0,5 1 0,3 2 0,0-1 0,0 0 0,0 1 0,-1-1 0,2 1 0,0 0 0,-1 0 0,-1 0 0,2 0 0,-1 0 0,1 0 0,0 0 0,1 0 0,-1 0 0,2 0 0,-2 1 0,2-1 0,0 2 0,-1-2 0,1 1 0,0 0 0,0-1 0,-1 2 0,1 0 0,0-1 0,0 1 0,-1-2 0,1 2 0,0-1 0,0 1 0,0-1 0,0 0 0,1 1 0,-1-2 0,0 2 0,-1-1 0,1 2 0,0-2 0,-1 1 0,1-1 0,0 1 0,0 1 0,-2-1 0,2 0 0,-2 1 0,2-1 0,-2 0 0,2 1 0,-2-1 0,1 0 0,0 1 0,-2-1 0,3 1 0,-3 0 0,2 0 0,0 0 0,1 0 0,-1-1 0,1 0 0,-1 1 0,1-1 0,-1 0 0,2 0 0,-2 2 0,1-1 0,-1 0 0,1-1 0,0 1 0,0-1 0,-1 0 0,1 0 0,1 1 0,-1-1 0,1 0 0,-2 1 0,2-1 0,-1 0 0,1 0 0,-2 1 0,2-1 0,-1 0 0,2 0 0,-2 0 0,2 0 0,-2-1 0,1 1 0,-1 0 0,2 1 0,-2-2 0,2 1 0,-2-1 0,2 2 0,-2-1 0,1 0 0,-1 0 0,2 0 0,-1 1 0,0-2 0,1 1 0,-2-1 0,2 1 0,-2 1 0,1-1 0,-1 0 0,1 0 0,0 1 0,-1-1 0,2 0 0,-2 0 0,1 0 0,-1-1 0,2 1 0,-2 0 0,2 1 0,-2-1 0,2 0 0,-2-1 0,1 1 0,0 0 0,0-1 0,1 1 0,-1-1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4:28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1 24575,'-2'10'0,"0"-4"0,-2 3 0,3-7 0,-1 3 0,1-2 0,-2 0 0,2 1 0,-1-2 0,1 2 0,-1-2 0,0 0 0,1 0 0,0 1 0,-1-1 0,2 0 0,-2 0 0,0 0 0,1-1 0,-1 1 0,1 0 0,-2 1 0,1-1 0,0 0 0,0 1 0,-1-1 0,1 1 0,0 0 0,-1 0 0,1 0 0,0 0 0,-1-1 0,1 2 0,0-3 0,0 1 0,-1-1 0,1 2 0,0-2 0,0 1 0,-1-1 0,1 0 0,-2 2 0,2-2 0,-2 1 0,2 0 0,-1 0 0,0 0 0,0-1 0,0 0 0,1 1 0,-2-1 0,2 1 0,-2-2 0,2 2 0,0-1 0,-2 0 0,2 1 0,-2-1 0,2 1 0,0-2 0,-1 2 0,1-2 0,0 1 0,0-1 0,-1 1 0,1-1 0,0 1 0,0-1 0,-1 1 0,1 0 0,0 0 0,0-1 0,-1 1 0,1-1 0,0 1 0,-1-1 0,1 0 0,-1 0 0,0 0 0,0 0 0,0 0 0,1 0 0,0 0 0,-1 0 0,0 0 0,0 0 0,0 0 0,1 0 0,-1 0 0,1 0 0,0 0 0,0 0 0,-1 0 0,1 0 0,0 0 0,0 0 0,-1 0 0,1 0 0,0 0 0,0 0 0,0 0 0,0 0 0,0 0 0,0 0 0,2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4:34.4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23 24575,'5'0'0,"1"0"0,-1-2 0,0 1 0,0-2 0,0 3 0,-1-3 0,1 2 0,-1 0 0,1-1 0,7-1 0,-6 1 0,7 0 0,-10 2 0,2 0 0,-1 0 0,1-1 0,-2 1 0,1-1 0,-1 1 0,2 0 0,-3 0 0,3 0 0,-2 0 0,2 0 0,-1 0 0,1 0 0,-3 0 0,3 0 0,-2 0 0,1 0 0,-1 0 0,2 0 0,-3 0 0,3 0 0,-1 0 0,0 0 0,0 0 0,0 0 0,1 0 0,0 1 0,-1-1 0,1 2 0,-1-1 0,0 1 0,0-2 0,-1 2 0,0-2 0,1 2 0,-2 0 0,2-1 0,-2 1 0,2-2 0,-2 2 0,2-1 0,-2 1 0,0-2 0,1 2 0,-1-2 0,0 2 0,0-2 0,1 2 0,-1-1 0,0 1 0,1-1 0,-1 0 0,0 1 0,0-1 0,1 2 0,-1-1 0,1 0 0,0 1 0,1-1 0,-2 0 0,0 0 0,0 0 0,3 0 0,-2 1 0,1 0 0,-2-2 0,1 1 0,-1 0 0,0 0 0,1 0 0,-1 0 0,0 0 0,0 0 0,1-1 0,-1 1 0,0 0 0,0 0 0,1 0 0,-1-1 0,0 1 0,1 0 0,-1 0 0,-1 0 0,1-2 0,-1 2 0,1-1 0,1 0 0,-2 1 0,1-1 0,-2 1 0,2-2 0,-1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03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03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1 24575,'-2'10'0,"0"-4"0,-2 3 0,3-7 0,-1 3 0,1-2 0,-2 0 0,2 1 0,-1-2 0,1 2 0,-1-2 0,0 0 0,1 0 0,0 1 0,-1-1 0,2 0 0,-2 0 0,0 0 0,1-1 0,-1 1 0,1 0 0,-2 1 0,1-1 0,0 0 0,0 1 0,-1-1 0,1 1 0,0 0 0,-1 0 0,1 0 0,0 0 0,-1-1 0,1 2 0,0-3 0,0 1 0,-1-1 0,1 2 0,0-2 0,0 1 0,-1-1 0,1 0 0,-2 2 0,2-2 0,-2 1 0,2 0 0,-1 0 0,0 0 0,0-1 0,0 0 0,1 1 0,-2-1 0,2 1 0,-2-2 0,2 2 0,0-1 0,-2 0 0,2 1 0,-2-1 0,2 1 0,0-2 0,-1 2 0,1-2 0,0 1 0,0-1 0,-1 1 0,1-1 0,0 1 0,0-1 0,-1 1 0,1 0 0,0 0 0,0-1 0,-1 1 0,1-1 0,0 1 0,-1-1 0,1 0 0,-1 0 0,0 0 0,0 0 0,0 0 0,1 0 0,0 0 0,-1 0 0,0 0 0,0 0 0,0 0 0,1 0 0,-1 0 0,1 0 0,0 0 0,0 0 0,-1 0 0,1 0 0,0 0 0,0 0 0,-1 0 0,1 0 0,0 0 0,0 0 0,0 0 0,0 0 0,0 0 0,0 0 0,2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03.8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23 24575,'5'0'0,"1"0"0,-1-2 0,0 1 0,0-2 0,0 3 0,-1-3 0,1 2 0,-1 0 0,1-1 0,7-1 0,-6 1 0,7 0 0,-10 2 0,2 0 0,-1 0 0,1-1 0,-2 1 0,1-1 0,-1 1 0,2 0 0,-3 0 0,3 0 0,-2 0 0,2 0 0,-1 0 0,1 0 0,-3 0 0,3 0 0,-2 0 0,1 0 0,-1 0 0,2 0 0,-3 0 0,3 0 0,-1 0 0,0 0 0,0 0 0,0 0 0,1 0 0,0 1 0,-1-1 0,1 2 0,-1-1 0,0 1 0,0-2 0,-1 2 0,0-2 0,1 2 0,-2 0 0,2-1 0,-2 1 0,2-2 0,-2 2 0,2-1 0,-2 1 0,0-2 0,1 2 0,-1-2 0,0 2 0,0-2 0,1 2 0,-1-1 0,0 1 0,1-1 0,-1 0 0,0 1 0,0-1 0,1 2 0,-1-1 0,1 0 0,0 1 0,1-1 0,-2 0 0,0 0 0,0 0 0,3 0 0,-2 1 0,1 0 0,-2-2 0,1 1 0,-1 0 0,0 0 0,1 0 0,-1 0 0,0 0 0,0 0 0,1-1 0,-1 1 0,0 0 0,0 0 0,1 0 0,-1-1 0,0 1 0,1 0 0,-1 0 0,-1 0 0,1-2 0,-1 2 0,1-1 0,1 0 0,-2 1 0,1-1 0,-2 1 0,2-2 0,-1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27.0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362 161 24575,'-35'-25'0,"5"4"0,22 16 0,2 0 0,4 4 0,0-1 0,-2-1 0,1 1 0,-1 0 0,1-1 0,0 1 0,1 0 0,0 1 0,-1-1 0,1 0 0,0 0 0,-2 0 0,2-1 0,-2 1 0,2 0 0,-3-3 0,1 2 0,-1-2 0,2 3 0,0 0 0,0-1 0,0 1 0,0 0 0,1-1 0,-1 1 0,0 0 0,0-1 0,0 1 0,0 0 0,0-1 0,1 0 0,-2 0 0,2 0 0,0 2 0,-2-1 0,3 1 0,-3-2 0,3 2 0,-1-1 0,0 1 0,-1 0 0,2-1 0,-1 1 0,2-1 0,-2 2 0,2-2 0,-2 2 0,1-2 0,-1 4 0,1-1 0,-1 3 0,0-1 0,-1-1 0,1 0 0,1 1 0,-1-1 0,1 0 0,-2 0 0,1 1 0,0-1 0,1 0 0,-2 1 0,2-1 0,-1 0 0,0 0 0,-2 1 0,2-1 0,-2 0 0,2 1 0,0-1 0,-1 0 0,1 1 0,0-1 0,-1 0 0,1 2 0,0-2 0,-1 2 0,0-1 0,0 0 0,0 0 0,0 1 0,1-2 0,0 3 0,-1-2 0,0 1 0,0-1 0,0 2 0,0-2 0,1 1 0,-2 1 0,2-2 0,-2 1 0,2-1 0,-1 0 0,1 1 0,0-1 0,0 0 0,0-1 0,1 2 0,-2-2 0,1 2 0,0-2 0,1 0 0,-1 1 0,0-1 0,1 0 0,-1 1 0,1-1 0,-1 0 0,0 0 0,2 1 0,-2-1 0,2 0 0,-2-1 0,2 1 0,-2 0 0,1 0 0,0 0 0,-1 0 0,2 0 0,-2 1 0,1-2 0,1 1 0,-1-1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30.7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416 187 24575,'-5'-3'0,"-1"1"0,2-3 0,-2 2 0,0-2 0,0 2 0,1-2 0,0 1 0,0 1 0,0-2 0,-1 1 0,1 0 0,0-1 0,0 2 0,0-1 0,0 1 0,0-2 0,0 2 0,0 0 0,0-1 0,0 1 0,1 0 0,0-1 0,-1 0 0,-1-1 0,0 2 0,3-1 0,-1 0 0,1 2 0,0-2 0,-2 2 0,3-1 0,-2 1 0,1 0 0,0-1 0,-1 1 0,1 0 0,0-1 0,0 1 0,-1 0 0,2-1 0,-2 1 0,2 1 0,0-1 0,-1 0 0,1 0 0,-1 0 0,0-1 0,0 1 0,0 1 0,2-1 0,-1 0 0,1 1 0,-2-1 0,1 1 0,0-1 0,0 1 0,0-1 0,-1 0 0,1 1 0,1-1 0,-1 1 0,-1-1 0,2 0 0,-3 1 0,3 0 0,-1-1 0,0 2 0,-1-2 0,1 1 0,0 0 0,0 0 0,1 1 0,-1 1 0,1 0 0,0 1 0,0 0 0,1 0 0,-2 0 0,1 0 0,-1-1 0,-1 1 0,1 0 0,0 1 0,1-1 0,-1 0 0,0 2 0,0-2 0,-1 2 0,1-2 0,0 0 0,0 1 0,0 0 0,0 0 0,1 0 0,-1-1 0,0 1 0,0-1 0,0 0 0,1 2 0,-1-2 0,-1 2 0,1-2 0,0 2 0,-1-2 0,1 3 0,-1-3 0,0 3 0,0-2 0,0 2 0,1-3 0,-1 3 0,1-3 0,-1 3 0,1-2 0,-1 1 0,1-1 0,-1 2 0,0-1 0,0-1 0,-1 2 0,2-2 0,0 0 0,-1 1 0,1-2 0,0 2 0,-1-1 0,2 0 0,-1 0 0,1 0 0,-1-1 0,0 0 0,1 0 0,0 1 0,-1-1 0,2 0 0,-2 1 0,1-1 0,-1 0 0,1 0 0,0 1 0,-1-1 0,1 1 0,-2-1 0,2 1 0,-1-3 0,2 2 0,-1-1 0,0 0 0,1 1 0,-2-2 0,1 2 0,-1 0 0,1 0 0,0 0 0,-1-1 0,2 1 0,-2-1 0,1 1 0,0-1 0,0-2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2:46.540"/>
    </inkml:context>
    <inkml:brush xml:id="br0">
      <inkml:brushProperty name="width" value="0.05" units="cm"/>
      <inkml:brushProperty name="height" value="0.05" units="cm"/>
      <inkml:brushProperty name="color" value="#0070C0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2:46.541"/>
    </inkml:context>
    <inkml:brush xml:id="br0">
      <inkml:brushProperty name="width" value="0.05" units="cm"/>
      <inkml:brushProperty name="height" value="0.05" units="cm"/>
      <inkml:brushProperty name="color" value="#FF0000"/>
    </inkml:brush>
  </inkml:definitions>
  <inkml:trace contextRef="#ctx0" brushRef="#br0">365 18 24575,'-28'-2'0,"3"-1"0,7-1 0,5 1 0,5 1 0,3 2 0,0-1 0,0 0 0,0 1 0,-1-1 0,2 1 0,0 0 0,-1 0 0,-1 0 0,2 0 0,-1 0 0,1 0 0,0 0 0,1 0 0,-1 0 0,2 0 0,-2 1 0,2-1 0,0 2 0,-1-2 0,1 1 0,0 0 0,0-1 0,-1 2 0,1 0 0,0-1 0,0 1 0,-1-2 0,1 2 0,0-1 0,0 1 0,0-1 0,0 0 0,1 1 0,-1-2 0,0 2 0,-1-1 0,1 2 0,0-2 0,-1 1 0,1-1 0,0 1 0,0 1 0,-2-1 0,2 0 0,-2 1 0,2-1 0,-2 0 0,2 1 0,-2-1 0,1 0 0,0 1 0,-2-1 0,3 1 0,-3 0 0,2 0 0,0 0 0,1 0 0,-1-1 0,1 0 0,-1 1 0,1-1 0,-1 0 0,2 0 0,-2 2 0,1-1 0,-1 0 0,1-1 0,0 1 0,0-1 0,-1 0 0,1 0 0,1 1 0,-1-1 0,1 0 0,-2 1 0,2-1 0,-1 0 0,1 0 0,-2 1 0,2-1 0,-1 0 0,2 0 0,-2 0 0,2 0 0,-2-1 0,1 1 0,-1 0 0,2 1 0,-2-2 0,2 1 0,-2-1 0,2 2 0,-2-1 0,1 0 0,-1 0 0,2 0 0,-1 1 0,0-2 0,1 1 0,-2-1 0,2 1 0,-2 1 0,1-1 0,-1 0 0,1 0 0,0 1 0,-1-1 0,2 0 0,-2 0 0,1 0 0,-1-1 0,2 1 0,-2 0 0,2 1 0,-2-1 0,2 0 0,-2-1 0,1 1 0,0 0 0,0-1 0,1 1 0,-1-1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2:46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1 24575,'-2'10'0,"0"-4"0,-2 3 0,3-7 0,-1 3 0,1-2 0,-2 0 0,2 1 0,-1-2 0,1 2 0,-1-2 0,0 0 0,1 0 0,0 1 0,-1-1 0,2 0 0,-2 0 0,0 0 0,1-1 0,-1 1 0,1 0 0,-2 1 0,1-1 0,0 0 0,0 1 0,-1-1 0,1 1 0,0 0 0,-1 0 0,1 0 0,0 0 0,-1-1 0,1 2 0,0-3 0,0 1 0,-1-1 0,1 2 0,0-2 0,0 1 0,-1-1 0,1 0 0,-2 2 0,2-2 0,-2 1 0,2 0 0,-1 0 0,0 0 0,0-1 0,0 0 0,1 1 0,-2-1 0,2 1 0,-2-2 0,2 2 0,0-1 0,-2 0 0,2 1 0,-2-1 0,2 1 0,0-2 0,-1 2 0,1-2 0,0 1 0,0-1 0,-1 1 0,1-1 0,0 1 0,0-1 0,-1 1 0,1 0 0,0 0 0,0-1 0,-1 1 0,1-1 0,0 1 0,-1-1 0,1 0 0,-1 0 0,0 0 0,0 0 0,0 0 0,1 0 0,0 0 0,-1 0 0,0 0 0,0 0 0,0 0 0,1 0 0,-1 0 0,1 0 0,0 0 0,0 0 0,-1 0 0,1 0 0,0 0 0,0 0 0,-1 0 0,1 0 0,0 0 0,0 0 0,0 0 0,0 0 0,0 0 0,0 0 0,2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6:21.0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6:21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18 24575,'-28'-2'0,"3"-1"0,7-1 0,5 1 0,5 1 0,3 2 0,0-1 0,0 0 0,0 1 0,-1-1 0,2 1 0,0 0 0,-1 0 0,-1 0 0,2 0 0,-1 0 0,1 0 0,0 0 0,1 0 0,-1 0 0,2 0 0,-2 1 0,2-1 0,0 2 0,-1-2 0,1 1 0,0 0 0,0-1 0,-1 2 0,1 0 0,0-1 0,0 1 0,-1-2 0,1 2 0,0-1 0,0 1 0,0-1 0,0 0 0,1 1 0,-1-2 0,0 2 0,-1-1 0,1 2 0,0-2 0,-1 1 0,1-1 0,0 1 0,0 1 0,-2-1 0,2 0 0,-2 1 0,2-1 0,-2 0 0,2 1 0,-2-1 0,1 0 0,0 1 0,-2-1 0,3 1 0,-3 0 0,2 0 0,0 0 0,1 0 0,-1-1 0,1 0 0,-1 1 0,1-1 0,-1 0 0,2 0 0,-2 2 0,1-1 0,-1 0 0,1-1 0,0 1 0,0-1 0,-1 0 0,1 0 0,1 1 0,-1-1 0,1 0 0,-2 1 0,2-1 0,-1 0 0,1 0 0,-2 1 0,2-1 0,-1 0 0,2 0 0,-2 0 0,2 0 0,-2-1 0,1 1 0,-1 0 0,2 1 0,-2-2 0,2 1 0,-2-1 0,2 2 0,-2-1 0,1 0 0,-1 0 0,2 0 0,-1 1 0,0-2 0,1 1 0,-2-1 0,2 1 0,-2 1 0,1-1 0,-1 0 0,1 0 0,0 1 0,-1-1 0,2 0 0,-2 0 0,1 0 0,-1-1 0,2 1 0,-2 0 0,2 1 0,-2-1 0,2 0 0,-2-1 0,1 1 0,0 0 0,0-1 0,1 1 0,-1-1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9:29.0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135 0 24575,'-7'8'0,"1"1"0,0 0 0,0 0 0,1 1 0,1-1 0,-5 14 0,-6 10 0,11-24 0,-19 34 0,-16 48 0,36-81 0,1 0 0,0 1 0,0 0 0,1-1 0,0 16 0,6 55 0,-4-70 57,2-1 0,-1 1 0,1-1 0,1 1 0,9 18 0,29 46-1764,-32-59-5119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39:37.2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18 24575,'0'0'0,"1"0"0,-1-1 0,0 1 0,0 0 0,0 0 0,1 0 0,-1 0 0,0-1 0,0 1 0,0 0 0,0 0 0,1-1 0,-1 1 0,0 0 0,0 0 0,0-1 0,0 1 0,0 0 0,0 0 0,0-1 0,0 1 0,0 0 0,0 0 0,0-1 0,0 1 0,0 0 0,0 0 0,0-1 0,0 1 0,0 0 0,0 0 0,0-1 0,0 1 0,0 0 0,0 0 0,-1-1 0,1 1 0,0 0 0,0 0 0,0 0 0,0-1 0,-1 1 0,1 0 0,-15-6 0,10 6 0,1-1 0,0 1 0,0 0 0,0 0 0,-1 0 0,-4 1 0,7 0 0,1 0 0,-1 0 0,0 0 0,1 0 0,-1 0 0,0 0 0,1 0 0,-1 1 0,1-1 0,0 1 0,-1-1 0,1 1 0,0-1 0,0 1 0,0 0 0,0-1 0,0 1 0,1 0 0,-1 0 0,0 0 0,1 0 0,-1-1 0,1 1 0,0 0 0,0 0 0,0 0 0,0 0 0,0 0 0,0 0 0,0 0 0,0 0 0,1 0 0,1 3 0,-1 1 0,1-1 0,-1 0 0,1 0 0,0-1 0,1 1 0,0 0 0,-1-1 0,1 1 0,1-1 0,-1 0 0,6 5 0,-6-6 0,0-1 0,0 0 0,1 0 0,-1-1 0,0 1 0,1-1 0,-1 0 0,1 1 0,0-2 0,-1 1 0,1 0 0,0-1 0,0 1 0,-1-1 0,1 0 0,0-1 0,0 1 0,-1-1 0,1 1 0,0-1 0,-1 0 0,1 0 0,-1-1 0,1 1 0,-1-1 0,1 0 0,-1 1 0,0-2 0,0 1 0,0 0 0,0-1 0,-1 1 0,1-1 0,0 0 0,-1 0 0,0 0 0,0 0 0,0 0 0,0 0 0,0 0 0,-1-1 0,1 1 0,-1-1 0,0 0 0,1-4 0,-2 6 0,1 0 0,-1 0 0,0 1 0,0-1 0,0 0 0,0 0 0,0 1 0,-1-1 0,1 0 0,0 0 0,-1 1 0,1-1 0,-1 0 0,0 1 0,0-1 0,1 0 0,-1 1 0,0 0 0,0-1 0,-1 1 0,1-1 0,0 1 0,0 0 0,-1 0 0,1 0 0,0 0 0,-1 0 0,1 0 0,-1 0 0,0 0 0,1 0 0,-1 1 0,0-1 0,1 1 0,-1-1 0,0 1 0,1 0 0,-3-1 0,1 1 0,0-1 0,0 1 0,0-1 0,0 1 0,0 0 0,0 0 0,0 1 0,0-1 0,0 1 0,0-1 0,0 1 0,0 0 0,0 0 0,0 0 0,1 1 0,-1-1 0,0 1 0,1-1 0,-1 1 0,1 0 0,-4 4 0,5-5-20,0 0-1,1-1 0,-1 1 1,1 0-1,-1 0 0,1 0 0,0 0 1,-1 1-1,1-1 0,0 0 1,0 0-1,0 0 0,0 0 1,0 0-1,0 0 0,0 0 1,0 0-1,0 0 0,0 0 1,1 0-1,-1 1 0,0-1 0,1 0 1,-1 0-1,1 0 0,-1-1 1,1 1-1,-1 0 0,1 0 1,0 0-1,0 0 0,-1 0 1,1-1-1,0 1 0,0 0 1,0-1-1,0 1 0,0-1 0,0 1 1,-1-1-1,2 1 0,-1-1 1,0 1-1,0-1 0,0 0 1,0 0-1,0 0 0,0 1 1,0-1-1,0 0 0,0 0 1,0-1-1,0 1 0,0 0 0,0 0 1,1 0-1,-1-1 0,0 1 1,0 0-1,0-1 0,0 1 1,0-1-1,-1 1 0,1-1 1,2-1-1,7-8-6805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40:38.8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168 7 24575,'-1'-1'0,"-1"0"0,0 1 0,0-1 0,0 0 0,0 1 0,0-1 0,0 1 0,0-1 0,0 1 0,0 0 0,0 0 0,0 0 0,0 0 0,0 0 0,0 1 0,0-1 0,0 1 0,0-1 0,0 1 0,0-1 0,0 1 0,-3 2 0,-2 0 0,1 0 0,-1 1 0,1 0 0,0 0 0,-7 6 0,7-5 0,1 1 0,0-1 0,0 1 0,0 0 0,1 1 0,0-1 0,0 1 0,1 0 0,0 0 0,0 0 0,0 0 0,1 0 0,0 0 0,-1 15 0,-5 21 258,5-33-490,1-1 0,0 1 0,1-1 1,0 1-1,1 0 0,1 17 0,1-18-6594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40:46.3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 24575,'7'-1'0,"0"1"0,1-1 0,-1 0 0,0-1 0,0 0 0,0 0 0,-1-1 0,12-5 0,5-2 0,-12 7 0,0 1 0,-1 0 0,1 1 0,0 0 0,0 1 0,0 0 0,16 2 0,12 0 0,-13-3 0,28 2 0,-50-1 0,0 1 0,0-1 0,0 1 0,0 1 0,0-1 0,0 0 0,-1 1 0,1 0 0,0 0 0,5 4 0,44 30-1365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1:21:53.7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11 24575,'0'0'0,"0"-1"0,1 0 0,-1 1 0,0-1 0,0 1 0,1-1 0,-1 1 0,0-1 0,1 1 0,-1-1 0,1 1 0,-1-1 0,1 1 0,-1 0 0,1-1 0,-1 1 0,1 0 0,-1-1 0,1 1 0,-1 0 0,1 0 0,0-1 0,-1 1 0,1 0 0,-1 0 0,1 0 0,0 0 0,-1 0 0,1 0 0,-1 0 0,1 0 0,0 0 0,-1 0 0,2 0 0,21 3 0,-15-1 0,0 1 0,0 0 0,-1 0 0,1 0 0,-1 1 0,0 0 0,0 0 0,10 9 0,-13-9 0,1 0 0,-1 0 0,0 0 0,0 0 0,0 1 0,-1 0 0,1 0 0,-1 0 0,0 0 0,-1 0 0,1 1 0,2 7 0,20 75 0,-17-68 0,-1 1 0,-1 0 0,-1 0 0,-1 0 0,-1 1 0,-1-1 0,-1 23 0,-4-21 0,-2 0 0,0 0 0,-16 40 0,4-25-1365,12-25-5461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1:21:56.1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1:22:49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 24575,'93'-7'0,"5"1"0,-84 7-124,-1 1 0,1 0 0,-1 1 0,0 1 0,0 0 0,0 0-1,-1 2 1,1-1 0,-1 2 0,17 11 0,-17-10-6702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5-25T12:32:37.68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4233 1794 0,'0'20'375,"0"0"-328,20-20-16,-20 20 31,21-20 16,-21 21-31,20-21 16,-20 20-32,20-20 16,-20 20-16,20-20-15,0 0 15,0 0 32,1 0 30,-1 0-46,0 0-31,0-20 46,0 20 32,0 0-47,1 0 15,-21-20 17,20 20-48,0-21 78,0 21-78,0 0 110,0-20-47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5-25T12:33:25.15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2661 4939 0,'20'0'250,"0"20"-203,-20 0 0,20-20-16,-20 20 16,21 0 15,-21 1 1,0-1-32,20-20 0,-20 20 1,0 0 14,20 0 17,-20 0-32,0 1 0,0-1 1,0 0 15,0 0-32,0 0 48,0 0-1,0 0-31,0 1 1,0-1 46,-20-20-16,20 20 751,0 0-766,0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5-25T12:34:28.65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5221 2459 0,'0'0'0,"0"20"235,0 1-173,0-1-15,0 0 0,0 0 47,20-20-48,0 0-14,1 20-1,-1-20 31,-20 20-46,20-20 31,0 21 0,0-21-32,0 0 32,1 0 0,-1 0 16,0 0-32,0 0 0,0 0 16,0 0 16,0 0-32,1 0 0,-1 0 32,0 0-32,0 0 16,0 0 31,0-21 0,1 21 16,-1 0 109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17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169 1 24575,'-44'38'0,"1"1"0,-27 23 0,66-59 0,3-1 0,-2 1 0,1-3 0,1 2 0,0-1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19.4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1 24575,'-5'0'0,"1"0"0,-1 0 0,2 1 0,-5-1 0,4 3 0,-4-1 0,3 3 0,-2-2 0,2 0 0,0 1 0,1-1 0,0 0 0,0 0 0,-1-1 0,1 0 0,-1 1 0,2-1 0,-1 1 0,-1 0 0,2 0 0,-1 1 0,0-2 0,0 0 0,-1 1 0,2-1 0,-1 1 0,0-1 0,1 0 0,0 1 0,0-1 0,0 0 0,1 1 0,1-1 0,-1 0 0,1-1 0,-1 2 0,0-3 0,1 2 0,-1-2 0,1 2 0,-1-2 0,1 2 0,-1-2 0,1 2 0,0 0 0,-1-1 0,2 0 0,-1-1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21.6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160 5 24575,'-53'0'0,"13"0"0,32 0 0,4 0 0,2 0 0,-2 0 0,2 0 0,0 0 0,-1 0 0,1-2 0,0 2 0,-1-3 0,1 3 0,0 0 0,0 0 0,-1 0 0,1 0 0,0 0 0,0 0 0,0 0 0,-1 0 0,1 0 0,0 0 0,0 0 0,0 0 0,0 0 0,-1 0 0,2 0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23.6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24 24575,'-8'0'0,"-1"0"0,4 0 0,-3 0 0,2 0 0,0 0 0,1 0 0,-2 0 0,3-1 0,-2 1 0,2-2 0,-1 1 0,0 0 0,1 1 0,0-1 0,1 1 0,-2-1 0,3 0 0,-2 0 0,2 0 0,0 1 0,-1 0 0,0-1 0,0 1 0,0-1 0,-1 0 0,2 1 0,-1-1 0,0 1 0,1-1 0,0 0 0,0 1 0,-1-1 0,1 0 0,0 0 0,0 1 0,-1-1 0,1 1 0,0-1 0,0 0 0,0 1 0,0-1 0,2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1:58:33.5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24575,'27'4'0,"-10"-2"0,5 3 0,-13-1 0,-1-4 0,-3 4 0,-2-4 0,0 4 0,1-3 0,0 2 0,1-2 0,-1 3 0,0-4 0,0 4 0,1-4 0,-1 4 0,0-3 0,1 1 0,-1 0 0,0-2 0,0 4 0,0-4 0,1 4 0,-1-4 0,0 2 0,-2 0 0,2-1 0,-2 2 0,3 0 0,-1-1 0,0 1 0,0 0 0,0 1 0,0 0 0,0 0 0,0 0 0,-2 0 0,2-2 0,-2 2 0,1-2 0,1 2 0,-4 1 0,4-3 0,-2 2 0,2-2 0,-2 2 0,2-2 0,-3 2 0,2-2 0,-2 2 0,2-1 0,-2 0 0,3 0 0,-4 1 0,4 0 0,-4 0 0,2 0 0,0 0 0,-2 1 0,2-1 0,-2 0 0,0 0 0,2-2 0,-1 2 0,0-2 0,-1 3 0,0-1 0,2-2 0,-1 2 0,0-2 0,-1 2 0,0 0 0,0 1 0,2-1 0,-1 0 0,1 0 0,-2 0 0,0 0 0,0 1 0,0-1 0,0 0 0,0 0 0,0 0 0,0 0 0,0 0 0,0 1 0,0-1 0,0 0 0,0 0 0,0 0 0,0 0 0,0 0 0,0 0 0,0 0 0,0 0 0,0 0 0,0 0 0,0 0 0,0 0 0,0 0 0,0 0 0,0 0 0,0 0 0,0 0 0,0 0 0,0 0 0,0 0 0,0 0 0,0-4 0,0-3 0,0-6 0,0 3 0,0-1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1:58:37.4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 24575,'6'0'0,"0"0"0,-1 0 0,-1 0 0,0 0 0,3-2 0,0 2 0,2-2 0,-1 2 0,1 0 0,-2 0 0,0-2 0,-1 1 0,-1-1 0,-1 2 0,0 0 0,1 0 0,-1 0 0,0 0 0,0 0 0,1 0 0,-1 0 0,0 0 0,0 0 0,0 0 0,1 0 0,-1 0 0,0 0 0,-2 2 0,2-1 0,-2 2 0,1 0 0,0-1 0,0 2 0,1-2 0,0 1 0,-1 1 0,1-2 0,-2 0 0,2 2 0,0-1 0,1 1 0,-1 0 0,0-1 0,1 0 0,-1 0 0,-2 1 0,2-2 0,-2 2 0,3-1 0,-1 1 0,0 0 0,1 0 0,-1 1 0,-2-1 0,4 0 0,-5 1 0,5-1 0,-4 2 0,2-1 0,-1 1 0,0-2 0,-2 0 0,2 0 0,-2 1 0,0-1 0,1-2 0,-1 2 0,1-2 0,0 2 0,-2 0 0,2 0 0,-2 0 0,0 1 0,0-1 0,0 0 0,0 0 0,0 0 0,0 0 0,0 0 0,0 0 0,0 1 0,0-1 0,0 0 0,0 0 0,0 0 0,0 0 0,0 0 0,0-2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2:07:26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470 1 24575,'0'4'0,"0"0"0,0-2 0,0 1 0,0 0 0,-2-2 0,2 2 0,-1-2 0,1 2 0,0 0 0,-2-1 0,2 0 0,-2-2 0,1 3 0,-1-3 0,0 3 0,1-2 0,0 2 0,-1 0 0,2 0 0,-3-2 0,3 2 0,-3-2 0,3 2 0,-2-1 0,1 0 0,-1 0 0,1 1 0,0-1 0,0 0 0,1 0 0,-3-1 0,3 1 0,-1 0 0,-1-1 0,2 2 0,-3-3 0,3 3 0,-2-1 0,1 0 0,-1 1 0,0 0 0,-1 0 0,0 0 0,2 0 0,-2-2 0,2 2 0,-1-2 0,0 1 0,0 0 0,0 0 0,0 0 0,2 0 0,-3-2 0,1 3 0,0-1 0,0 0 0,0 0 0,1 0 0,-1-1 0,0 1 0,-1 0 0,2 1 0,-2-2 0,2 2 0,-2-2 0,1 2 0,0-1 0,1 0 0,-1 0 0,0-1 0,-1 2 0,1-2 0,-1 1 0,1 0 0,0 0 0,0 0 0,1 0 0,-2-1 0,2 1 0,-2-2 0,0 3 0,0-3 0,0 3 0,0-3 0,1 2 0,-1-1 0,0 0 0,0 0 0,-1 1 0,1 0 0,-1 1 0,1-1 0,2 0 0,-2-1 0,3 1 0,-3-2 0,2 3 0,-2-3 0,2 2 0,-2-1 0,1 0 0,0-1 0,-1 1 0,0 0 0,1 1 0,-1 0 0,1-1 0,-2 2 0,-1-3 0,4 3 0,-3-3 0,2 1 0,-1-1 0,1 0 0,0 2 0,0-2 0,0 1 0,-1-1 0,0 0 0,0 0 0,-1 0 0,1 0 0,0 2 0,0-2 0,1 1 0,-3-1 0,3 0 0,-1 0 0,0 0 0,-1 0 0,1 0 0,0 1 0,-1 0 0,2 0 0,-3-1 0,2 0 0,-1 1 0,1 0 0,0 0 0,0-1 0,0 0 0,1 0 0,-1 0 0,0 0 0,0 0 0,0 0 0,1 0 0,-1 0 0,0 0 0,0 0 0,0 0 0,0 0 0,1 0 0,-2 1 0,0-1 0,0 1 0,2-1 0,-1 0 0,0 0 0,0 0 0,0 0 0,1 0 0,-1 0 0,0 0 0,0 0 0,1 0 0,-1 0 0,0 0 0,0 0 0,1 0 0,-1 0 0,0 0 0,0 0 0,1 0 0,-1 0 0,0-1 0,0 1 0,2-3 0,-2 3 0,2-2 0,-2 0 0,0 0 0,0 1 0,2 0 0,-2 1 0,2-2 0,-1 1 0,0 1 0,0-2 0,-1 1 0,0 1 0,-1-1 0,3-1 0,-3 2 0,2-2 0,0 1 0,-1 0 0,0 0 0,0 1 0,1-2 0,-1 2 0,0-1 0,1 1 0,-1-1 0,2 0 0,-1 0 0,2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2:07:38.2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648 1 24575,'0'5'0,"0"0"0,0 5 0,0-6 0,0 4 0,-1 0 0,1-1 0,-2 2 0,1-3 0,1-3 0,-3 4 0,2 0 0,-1 0 0,-2 3 0,4-6 0,-3 2 0,2 0 0,1-3 0,-3 5 0,1-4 0,-1 3 0,2-4 0,0 1 0,-2 1 0,2-1 0,-4 4 0,3-5 0,-2 3 0,1-2 0,0 0 0,0 1 0,-2 3 0,1-3 0,-2 2 0,1 2 0,0-3 0,-1 3 0,0 0 0,2-5 0,-1 3 0,2-4 0,-2 2 0,1-1 0,-4 5 0,5-5 0,-3 4 0,3-5 0,0 0 0,-2 2 0,0-2 0,-2 3 0,2-2 0,-3 1 0,-3 2 0,2-2 0,-5 4 0,9-7 0,-2 1 0,0 0 0,2 1 0,-1-2 0,2 1 0,0-2 0,1 1 0,-1 1 0,-1-2 0,2 1 0,-2 0 0,-1 0 0,1 1 0,-4 0 0,6-1 0,-3-1 0,3 0 0,-1 1 0,-4 1 0,2-2 0,-6 2 0,8-3 0,-7 1 0,5-1 0,-4 0 0,3 2 0,1-2 0,0 2 0,-3-2 0,3 0 0,-5 0 0,8 0 0,-3 0 0,0 0 0,3 0 0,-3 0 0,3 0 0,-4 0 0,2 0 0,-4 1 0,4-1 0,-6 2 0,7-2 0,-7 0 0,7 0 0,0 0 0,-1 0 0,1 0 0,-3 0 0,4 0 0,-2 0 0,2 0 0,-1 0 0,-2-2 0,1 2 0,0-2 0,-1 1 0,2-1 0,-1 1 0,1 0 0,-2 0 0,3 0 0,-8-1 0,6 2 0,-4-2 0,5 2 0,0 0 0,1-1 0,-1 1 0,1-2 0,0 2 0,0-1 0,1 1 0,-1-1 0,0-1 0,0 2 0,1-1 0,-1 0 0,-1-1 0,1 0 0,-1 1 0,1 1 0,0 0 0,1 0 0,0-1 0,0 1 0,0-2 0,1 2 0,-1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2:08:16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292 0 24575,'0'4'0,"0"5"0,0-5 0,0 4 0,0-3 0,0 0 0,0 1 0,1-1 0,-1 1 0,2-2 0,-2 1 0,1-2 0,-1 0 0,1 1 0,-1-1 0,0 1 0,2-1 0,-2 0 0,1 0 0,-1 0 0,0-1 0,2 3 0,-2-2 0,1 1 0,-1 1 0,0-1 0,0 1 0,0-2 0,0 0 0,0 0 0,0 0 0,0 1 0,0-1 0,0 1 0,0-1 0,0 0 0,0 0 0,0-1 0,0 1 0,0 0 0,0 0 0,0 0 0,0-1 0,0 1 0,0 0 0,0 0 0,0 0 0,0 1 0,0-1 0,0 1 0,0 0 0,0 0 0,0 0 0,-1-2 0,1 1 0,-2 0 0,1 0 0,1 0 0,-3 0 0,2-1 0,-2 1 0,1 0 0,0-1 0,2 0 0,-3-2 0,1 3 0,0 0 0,-1-1 0,1 2 0,-2-2 0,4 2 0,-4-1 0,1 0 0,0-2 0,0 3 0,0-3 0,2 1 0,-2 1 0,0-3 0,2 2 0,-2-1 0,1 1 0,0 0 0,-1-1 0,0 2 0,0-3 0,0 3 0,0-3 0,1 1 0,0 1 0,-1-2 0,2 1 0,-2 0 0,-1 0 0,2 1 0,-2-1 0,1 1 0,0-1 0,-1 0 0,1 0 0,0-1 0,0 2 0,0-2 0,1 0 0,-1 0 0,0 1 0,0-1 0,0 1 0,0-1 0,1 0 0,-1 0 0,0 0 0,0 0 0,0 0 0,0 0 0,0 0 0,-1 0 0,1 0 0,-2 0 0,2 0 0,-1 0 0,1 0 0,0 0 0,0 0 0,0 0 0,1 0 0,-1 0 0,0 0 0,0 0 0,0 0 0,1 0 0,-1 0 0,0 0 0,0 0 0,1 0 0,-1 0 0,0 0 0,1-1 0,-1 1 0,1-3 0,0 3 0,0-1 0,1-1 0,-2 2 0,2-1 0,-1-1 0,0 2 0,0-1 0,-1 1 0,0-1 0,1 0 0,-1 0 0,0 1 0,1-1 0,0 0 0,0 0 0,0 0 0,-1 1 0,2-3 0,-2 3 0,3-3 0,-2 3 0,1-2 0,-2 1 0,1 0 0,-2 1 0,2 0 0,0 2 0,0-2 0,0 1 0,1 0 0,-2 0 0,2 0 0,-2-1 0,2 0 0,-1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4:50.3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282 1 24575,'2'8'0,"-1"-1"0,-1-1 0,0-3 0,0 4 0,0-2 0,0 0 0,0 0 0,0-1 0,0 0 0,0 0 0,0 1 0,0-1 0,0 0 0,0 1 0,0-2 0,0 4 0,0-4 0,0 2 0,0 0 0,0-2 0,0 2 0,0-2 0,0 2 0,-1-2 0,0 2 0,0-2 0,0 0 0,0 0 0,-1 0 0,0 0 0,0 0 0,0 0 0,1 0 0,-1 0 0,0 0 0,0 0 0,-2 2 0,3-2 0,-3 3 0,3-2 0,-1 0 0,-1 1 0,1-2 0,-1 2 0,1-2 0,-1 0 0,2 0 0,-1 0 0,-1 0 0,2 0 0,-1 0 0,-1 0 0,2 1 0,-2-1 0,-1 0 0,1 0 0,0 0 0,0 0 0,2 0 0,-2 0 0,1 0 0,-1 0 0,-1 0 0,0 0 0,-2 2 0,3-2 0,-3 2 0,2-2 0,-1 0 0,1 0 0,0 0 0,0 0 0,1 1 0,-1-1 0,1 0 0,-1 0 0,0-1 0,0 0 0,1-1 0,-1 1 0,1-1 0,-1 2 0,0-2 0,0 1 0,1 1 0,-1-3 0,0 2 0,0-1 0,0-1 0,1 3 0,0-3 0,-1 3 0,1-3 0,-1 2 0,2-1 0,-3-1 0,4 2 0,-2-1 0,-1 0 0,1 0 0,0-1 0,0 0 0,2 1 0,-2 0 0,1 0 0,-1-1 0,0 0 0,0 0 0,1 0 0,-1 0 0,0 0 0,0 0 0,0 0 0,0 0 0,0 0 0,0 0 0,0 0 0,0 0 0,0 0 0,0 0 0,1 0 0,1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4:56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420 0 24575,'-6'0'0,"1"0"0,-1 0 0,1 0 0,-2 0 0,2 0 0,-1 0 0,3 0 0,-2 0 0,0 0 0,2 0 0,-2 0 0,0 0 0,2 0 0,-2 0 0,1 0 0,0 0 0,-1 0 0,1 0 0,0 0 0,0 0 0,1 0 0,-1 0 0,1 0 0,-1 0 0,0 0 0,0 0 0,1 0 0,-1 0 0,0 0 0,0 0 0,0 0 0,-1 0 0,1 0 0,0 0 0,-1 2 0,0-2 0,0 3 0,-1-3 0,2 2 0,-2-1 0,2-1 0,-2 2 0,2-1 0,-2 0 0,3 0 0,-4 0 0,4 0 0,-3 2 0,2-3 0,-2 3 0,2-2 0,0 0 0,1 0 0,-2 0 0,1 1 0,0-1 0,1 0 0,0 1 0,-2-2 0,1 3 0,0-3 0,1 1 0,-2 1 0,2-2 0,-2 3 0,2-1 0,0-1 0,0 2 0,0-3 0,0 3 0,-2-3 0,1 3 0,0-1 0,1 0 0,0 0 0,0-1 0,0 1 0,0-1 0,-1 0 0,1 0 0,0 0 0,0 1 0,0-1 0,0 1 0,0-1 0,0 0 0,1 1 0,0-2 0,0 1 0,0 1 0,0-2 0,0 3 0,-1-2 0,0 1 0,1 0 0,0-1 0,0 1 0,-1-1 0,1 1 0,0-1 0,1 2 0,-1-2 0,0 1 0,1 0 0,-2-1 0,1 1 0,-1 0 0,0 0 0,2 0 0,-2-1 0,3 1 0,-3-1 0,3 1 0,-2-2 0,1 3 0,0-3 0,1 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7:16.7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 24575,'4'0'0,"2"0"0,-1 0 0,0-1 0,1 0 0,-2 0 0,2 1 0,-2-2 0,0 2 0,1-3 0,-2 3 0,2-2 0,-2 1 0,0 1 0,0-2 0,0 2 0,0-1 0,0 1 0,2-2 0,-1 2 0,0 0 0,-1 0 0,0 0 0,0 0 0,2 0 0,-1 0 0,0 0 0,1 0 0,-2 0 0,2 0 0,0 0 0,-2-1 0,2 1 0,0-2 0,-2 2 0,2 0 0,-2 0 0,0 0 0,0 0 0,0 0 0,0 0 0,0 0 0,0 0 0,2 0 0,-2 0 0,2 0 0,-2 0 0,0 0 0,0 0 0,0 0 0,0 0 0,0 0 0,0 0 0,0 0 0,0 0 0,1 0 0,-1 0 0,0 0 0,0 0 0,0 0 0,0 0 0,1 2 0,0-2 0,0 3 0,-1-3 0,0 1 0,0 1 0,0-2 0,0 3 0,0-3 0,-1 3 0,1-3 0,-2 3 0,2-3 0,0 3 0,0-1 0,0-1 0,-1 2 0,1-3 0,-3 3 0,3-3 0,-3 3 0,3-3 0,-3 3 0,3-1 0,-3 1 0,3-2 0,-3 2 0,3-1 0,-3 0 0,3 2 0,-3-1 0,3-2 0,-3 2 0,2-1 0,-1 1 0,1 0 0,-1 0 0,1 0 0,-1-2 0,-1 2 0,2-1 0,-1 1 0,-1 0 0,3-2 0,-3 2 0,2-1 0,-1-1 0,-1 2 0,2-1 0,-2 1 0,1-2 0,-1 2 0,3-3 0,-3 3 0,3-3 0,-3 3 0,1-2 0,1 1 0,-2 1 0,1-2 0,1 1 0,-2 1 0,3-2 0,-3 2 0,1 0 0,1-2 0,-2 1 0,1-2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9:03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24575,'13'4'0,"-3"-2"0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9:10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27 24575,'4'0'0,"0"0"0,-2 0 0,1 0 0,0 0 0,-1 0 0,1 0 0,0 0 0,-2 1 0,2 0 0,-2 1 0,2-1 0,-1 1 0,0 0 0,0 0 0,0 0 0,-1 1 0,1-2 0,-1 2 0,0-2 0,0 1 0,-1 0 0,2-1 0,-2 2 0,1-1 0,-1 0 0,1-1 0,-1 2 0,0-1 0,0 1 0,0-1 0,1 1 0,0-1 0,0 1 0,-1 0 0,0-1 0,0 1 0,0 0 0,0-1 0,-1 0 0,-1-1 0,0-1 0,-1 0 0,1 0 0,-1 0 0,0 0 0,1 0 0,-1 0 0,0 0 0,1 0 0,-1 0 0,1 0 0,0-1 0,0 0 0,1-1 0,-1 1 0,1-2 0,1 1 0,0-1 0,0 1 0,0-1 0,0 1 0,0-1 0,0 1 0,0-1 0,0 1 0,0-1 0,0 1 0,0-1 0,0 1 0,0-1 0,0 1 0,1 0 0,-1 1 0,-2 1 0,1 1 0,-3 0 0,3 1 0,-2-1 0,0 2 0,1 0 0,-1-1 0,1 1 0,-1-1 0,0 1 0,2 0 0,-1-1 0,1 1 0,-1-2 0,2 2 0,-2-2 0,2 2 0,-1-2 0,1 1 0,-1 0 0,0-1 0,0 2 0,0-2 0,1 2 0,0-1 0,1-1 0,1 0 0,0-1 0,1 0 0,-1 0 0,1 0 0,-1 0 0,0-1 0,0 0 0,-2-2 0,1 1 0,-1-1 0,1 2 0,0-2 0,1 3 0,-1-2 0,2 1 0,0-1 0,-1 1 0,1-1 0,-2 0 0,2 2 0,-3-3 0,1 2 0,-1-2 0,0 1 0,0-1 0,0 1 0,0-1 0,0 1 0,0-1 0,0 0 0,0-1 0,0 1 0,0-1 0,0 1 0,0 1 0,0-1 0,0 0 0,0 1 0,0-1 0,-1 2 0,0-2 0,-1 3 0,2-2 0,-3 1 0,3-1 0,-2 1 0,0-2 0,0 0 0,-1 2 0,2-1 0,-1 1 0,0-1 0,0 2 0,-1-1 0,2 0 0,-2 0 0,3 2 0,-1 1 0,1 2 0,0-2 0,0 1 0,0-1 0,1 0 0,-1 0 0,3-2 0,-2 1 0,1 0 0,0 0 0,-2 1 0,3-1 0,-2 1 0,1-1 0,1-1 0,-1 0 0,1 0 0,0 0 0,-1 0 0,1 0 0,-1 0 0,1 0 0,-1 0 0,0-1 0,0 0 0,-1 0 0,2 1 0,-1-1 0,1 1 0,-2-2 0,0 0 0,-1 0 0,0 1 0,0-1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17:21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 24575,'4'3'0,"1"0"0,-2 0 0,0 1 0,0 0 0,2 0 0,-2 1 0,2-1 0,0 2 0,-2-3 0,2 2 0,-2 0 0,0-2 0,2 2 0,-2-1 0,2 0 0,-2 1 0,0-2 0,0 1 0,0 0 0,0 0 0,0-1 0,0 2 0,-1-2 0,1 2 0,-1-2 0,-1 0 0,2 2 0,-3-2 0,3 2 0,-2-2 0,0 0 0,0 0 0,0 0 0,0 0 0,-1 0 0,0 0 0,0 0 0,1 0 0,0 0 0,0 0 0,-1 0 0,0 0 0,0 0 0,0 0 0,1 0 0,0 0 0,0 0 0,-1 0 0,0 0 0,0 1 0,0 0 0,1 0 0,0-1 0,0 2 0,-1-2 0,0 2 0,0-2 0,0 0 0,0 2 0,0-2 0,0 2 0,0-1 0,0 0 0,0 3 0,0-3 0,0 2 0,0-3 0,0 0 0,0 0 0,0 0 0,0 0 0,0 0 0,0 0 0,-1 0 0,0 0 0,0 0 0,1 0 0,-1 0 0,0 0 0,0 0 0,0 0 0,0 0 0,0 0 0,0 0 0,0 0 0,-1 0 0,1 0 0,-1-1 0,0 0 0,0 0 0,0 0 0,0 0 0,-1 0 0,0 1 0,0-1 0,0 0 0,0 0 0,0 1 0,0 0 0,0-1 0,0 0 0,0 0 0,0 0 0,0 0 0,0 0 0,0 0 0,1 0 0,0-1 0,0 1 0,-1 0 0,1 1 0,0-2 0,1 2 0,-1-3 0,1 3 0,-1-3 0,2 3 0,-3-1 0,1 0 0,0 1 0,-1 0 0,1 0 0,0 0 0,0 0 0,-1-2 0,2 2 0,-2-3 0,3 3 0,-3-3 0,2 3 0,-1-3 0,1 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17:43.6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24575,'0'5'0,"3"1"0,1-1 0,1 0 0,1 1 0,-1-1 0,2 0 0,-2 1 0,1-2 0,-2 1 0,2-2 0,-2 0 0,2 0 0,-1 1 0,0-1 0,1 0 0,-2 0 0,2 0 0,-3 0 0,2 1 0,0-1 0,-2 0 0,2 0 0,-1 0 0,0 0 0,0 0 0,1 0 0,-2 0 0,2 1 0,0-3 0,-2 2 0,2-3 0,-2 3 0,0-3 0,0 2 0,1-1 0,0-1 0,0 2 0,1-2 0,0 0 0,0 0 0,1 0 0,-1 0 0,2 0 0,0 0 0,-1 0 0,1 0 0,2 0 0,-2 0 0,1 0 0,-1 0 0,0 0 0,1 0 0,-1 0 0,2 0 0,-1 0 0,0 0 0,0 0 0,-1 0 0,-1 0 0,1 0 0,2 0 0,-2 0 0,1 0 0,-1 0 0,0 0 0,-1 0 0,1 0 0,0 0 0,-1 0 0,-1 0 0,2 0 0,-2 0 0,1 0 0,1 0 0,-2 0 0,1 0 0,-1 0 0,0-1 0,2 0 0,-4 0 0,3-1 0,-1 1 0,0-1 0,2-1 0,-4 2 0,3-2 0,-1 2 0,0-1 0,0-1 0,0 3 0,-2-3 0,2 1 0,1-1 0,-3 0 0,3 0 0,-3 0 0,2 1 0,-2 0 0,2 0 0,-2-1 0,2 0 0,-2 0 0,2 0 0,-2 0 0,0 0 0,0 0 0,1-1 0,0 1 0,0 0 0,-1 0 0,0 0 0,2 0 0,-2 0 0,2 0 0,-2 0 0,0 0 0,0 1 0,-1-1 0,0 3 0,-1-2 0,1 1 0,-1 0 0,0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17:46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0 24575,'-4'0'0,"-2"0"0,2 2 0,-2 0 0,1 2 0,-1 0 0,1-1 0,0-1 0,2 0 0,0 1 0,0-1 0,0 1 0,2-2 0,-2 1 0,1 1 0,-1-3 0,2 3 0,-2-2 0,1 2 0,-1-1 0,0 1 0,0-2 0,0 2 0,0 0 0,0-1 0,0 1 0,0-2 0,0 2 0,0 0 0,0 0 0,0 0 0,0 0 0,0 0 0,0 0 0,0 0 0,0 0 0,0 0 0,2 0 0,-2 0 0,1 0 0,-1 0 0,0 0 0,0 0 0,0 0 0,2 0 0,-2 0 0,1 0 0,1 0 0,-2 0 0,1 0 0,1 0 0,-2 0 0,1 2 0,0-2 0,0 2 0,1-2 0,-1 0 0,1 2 0,-1-2 0,0 2 0,0-2 0,0 0 0,1 1 0,-1 0 0,1 0 0,0-1 0,0 0 0,0 0 0,0 0 0,0 0 0,0 2 0,0-1 0,1 0 0,-2-1 0,2 2 0,-1-2 0,1 2 0,0-2 0,-2 0 0,2 1 0,-1 0 0,1 1 0,0-2 0,0 0 0,0 0 0,0 0 0,0 0 0,-2 1 0,2 0 0,-1 0 0,1-1 0,0 0 0,0 2 0,-2-2 0,2 2 0,-2-2 0,2 0 0,0 0 0,0 0 0,0 0 0,0 0 0,0 2 0,0-2 0,0 2 0,0-2 0,0 0 0,0 0 0,0 0 0,0 0 0,0 0 0,0 1 0,0-1 0,0 2 0,0-2 0,0 0 0,0 0 0,0 0 0,0-1 0,0 1 0,0 0 0,0 0 0,0 0 0,0 0 0,0 0 0,0 0 0,0 0 0,0 0 0,0 0 0,2 0 0,-2-1 0,1 0 0,-1-1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22:47.8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12 24575,'5'0'0,"0"0"0,-2 0 0,0 0 0,0 0 0,0-2 0,0 2 0,0-1 0,0 1 0,0 0 0,1 0 0,-1 0 0,0 0 0,-1-2 0,0 2 0,0-2 0,1 2 0,0 0 0,1 0 0,-3 2 0,1-1 0,-2 2 0,0 1 0,0-1 0,0 0 0,0 0 0,0 0 0,0 0 0,0 0 0,-2-2 0,1 1 0,-3-1 0,1-1 0,0 3 0,0-3 0,2 3 0,-2-2 0,1 0 0,-1-1 0,0 0 0,0 0 0,0 0 0,0 0 0,-1 0 0,1 0 0,0 0 0,0 0 0,0 0 0,-1 0 0,1 0 0,0 0 0,0 0 0,0 0 0,1-1 0,1-1 0,1-1 0,0-1 0,0 1 0,0 0 0,0 0 0,0 0 0,0 0 0,0-1 0,1 3 0,1 0 0,1 1 0,0 0 0,0 0 0,0 0 0,0 0 0,0-2 0,0 2 0,0-3 0,0 3 0,0-3 0,0 3 0,0-2 0,0 2 0,0 0 0,1 0 0,-3-1 0,2 0 0,-1 0 0,1 1 0,-2 1 0,2 1 0,-3 1 0,2 0 0,-2 0 0,0 0 0,0 0 0,0-1 0,0-1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41:43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0 132 24575,'4'0'0,"0"0"0,-1 1 0,-1-1 0,1 2 0,0-1 0,-1 1 0,1-2 0,0 2 0,-2-1 0,2-1 0,-2 1 0,2-1 0,-1 2 0,0-2 0,0 1 0,0 0 0,1 0 0,0 1 0,-1 0 0,1-1 0,0 1 0,-1-1 0,1 0 0,-2 0 0,2-1 0,-2 2 0,2-2 0,-2 1 0,2-1 0,-2 1 0,2 0 0,0 0 0,-1 1 0,1-2 0,0 2 0,-1-2 0,1 1 0,0-1 0,-1 1 0,1-1 0,0 0 0,0 0 0,-2 2 0,2-2 0,-2 1 0,2-1 0,0 0 0,-1 0 0,1 0 0,0 0 0,0 0 0,0 0 0,-1 0 0,1 0 0,0 0 0,0 0 0,-1 0 0,1 0 0,0 0 0,0 0 0,-1 0 0,1 0 0,0 0 0,0 0 0,0 0 0,-1 0 0,1 0 0,0 0 0,0 0 0,-1 0 0,1 0 0,0 0 0,0 0 0,-1 0 0,1 0 0,0 0 0,0 0 0,-1 0 0,1 0 0,0 0 0,0 0 0,0 0 0,1 0 0,-1 0 0,1 0 0,-1 0 0,0-1 0,-1 1 0,1-2 0,0 1 0,0 1 0,0-1 0,-1 1 0,3-2 0,-2 2 0,1-3 0,-1 3 0,1-3 0,-1 3 0,1-1 0,1-1 0,-2 2 0,1-3 0,0 3 0,-1-2 0,3 1 0,-3-1 0,1 2 0,-1-2 0,0 1 0,-1 1 0,1-1 0,0-1 0,0 2 0,-1-1 0,1 0 0,0 0 0,0 0 0,-1 0 0,1 0 0,0-1 0,0 2 0,-1-3 0,1 3 0,0-1 0,-2 0 0,2 0 0,-2-1 0,2 2 0,0-3 0,-1 3 0,1-3 0,0 2 0,-1-1 0,1 1 0,-1 0 0,0 1 0,0-3 0,0 3 0,0-2 0,0 1 0,0-1 0,1 1 0,0-1 0,-1 1 0,1-1 0,-2 0 0,2 1 0,-2-1 0,2 0 0,0 0 0,-1-1 0,1 0 0,0 1 0,-2-1 0,2 2 0,-3-2 0,2 2 0,0-2 0,-1 0 0,2 2 0,-3-1 0,2 0 0,0 0 0,-1 0 0,2 0 0,-2 0 0,2-1 0,-1 0 0,0 1 0,0-1 0,-1 0 0,1 2 0,-1-2 0,1 2 0,0-2 0,-1 0 0,2 2 0,-3-2 0,2 2 0,0-2 0,0 1 0,0-1 0,0 2 0,-1-2 0,1 2 0,-2-2 0,3 2 0,-3-2 0,2 3 0,-1-3 0,0 2 0,-1 0 0,0-1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42:41.1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24575,'3'4'0,"0"-1"0,-1-1 0,1 0 0,0 1 0,0-1 0,-1 0 0,1 0 0,-1 0 0,0-1 0,0 2 0,0-2 0,1 2 0,0-1 0,-2 0 0,2-2 0,-2 3 0,2-2 0,-2 2 0,2-2 0,-3 2 0,3-3 0,-3 3 0,2-3 0,-1 2 0,1-1 0,-2 1 0,3-1 0,-3 1 0,3-2 0,-3 3 0,2-3 0,-1 2 0,1-1 0,-2 1 0,3-2 0,-3 3 0,2-3 0,-1 2 0,1-1 0,-2 1 0,3-2 0,-2 2 0,1-1 0,0-1 0,-2 1 0,2-1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42:38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72 24575,'-41'22'0,"8"-2"0,35-17 0,-1 2 0,2-4 0,1-1 0,-2 3 0,1-3 0,-1 1 0,0-1 0,1 0 0,0 0 0,0 2 0,-1-2 0,1 1 0,0-1 0,0 0 0,1 0 0,-1 0 0,1 0 0,-1 0 0,0 0 0,1 0 0,-1 0 0,2 0 0,-3 0 0,1 0 0,0 0 0,0 0 0,-1 0 0,1 0 0,-2-1 0,0 0 0,-1-2 0,0 0 0,0 1 0,2-1 0,-2 0 0,1 1 0,-1-1 0,0 0 0,0 0 0,0-1 0,0 1 0,0-1 0,0 0 0,0 0 0,0 0 0,0 1 0,0-1 0,0 1 0,0-1 0,0-1 0,0 2 0,-1-1 0,-1 0 0,1 1 0,-2-2 0,2 3 0,-4-1 0,2 0 0,0 0 0,-1 0 0,2 0 0,-2 0 0,1 1 0,0 0 0,1 0 0,-1 0 0,0-1 0,0 1 0,1 0 0,-1 0 0,0 1 0,2-1 0,-2 2 0,2-1 0,-2 1 0,0 0 0,1 0 0,-1 0 0,1 0 0,-1 0 0,1 0 0,0 1 0,1 0 0,0 1 0,0 0 0,0 0 0,0-1 0,1 1 0,-2 0 0,2 1 0,-1-1 0,1 1 0,-2 0 0,1 0 0,0-1 0,1 1 0,-1 0 0,1 0 0,-2-1 0,1 1 0,1 0 0,-1 0 0,1-1 0,0 1 0,0 0 0,0-1 0,0 1 0,0 0 0,0-1 0,0 1 0,0 0 0,0 0 0,0-1 0,0 1 0,0 0 0,0 0 0,0-1 0,0 1 0,1-2 0,0 2 0,2-2 0,0 2 0,-1-2 0,0 2 0,0-3 0,0 3 0,0-2 0,1 1 0,0 0 0,-1 0 0,1-1 0,-1 1 0,0-1 0,0 1 0,0-2 0,1 3 0,0-3 0,-1 3 0,1-3 0,0 2 0,0-1 0,-1 0 0,1-1 0,0 1 0,0-1 0,-1 2 0,1-2 0,0 0 0,0 0 0,-1 0 0,1 0 0,0 0 0,0 0 0,-1 0 0,1 0 0,0 0 0,-1 0 0,0-2 0,0 1 0,0-2 0,-1 0 0,2 1 0,-3-1 0,2 0 0,-1 0 0,0 1 0,0-1 0,-1 0 0,2 2 0,-2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3:10.0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4:18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18 24575,'-28'-2'0,"3"-1"0,7-1 0,5 1 0,5 1 0,3 2 0,0-1 0,0 0 0,0 1 0,-1-1 0,2 1 0,0 0 0,-1 0 0,-1 0 0,2 0 0,-1 0 0,1 0 0,0 0 0,1 0 0,-1 0 0,2 0 0,-2 1 0,2-1 0,0 2 0,-1-2 0,1 1 0,0 0 0,0-1 0,-1 2 0,1 0 0,0-1 0,0 1 0,-1-2 0,1 2 0,0-1 0,0 1 0,0-1 0,0 0 0,1 1 0,-1-2 0,0 2 0,-1-1 0,1 2 0,0-2 0,-1 1 0,1-1 0,0 1 0,0 1 0,-2-1 0,2 0 0,-2 1 0,2-1 0,-2 0 0,2 1 0,-2-1 0,1 0 0,0 1 0,-2-1 0,3 1 0,-3 0 0,2 0 0,0 0 0,1 0 0,-1-1 0,1 0 0,-1 1 0,1-1 0,-1 0 0,2 0 0,-2 2 0,1-1 0,-1 0 0,1-1 0,0 1 0,0-1 0,-1 0 0,1 0 0,1 1 0,-1-1 0,1 0 0,-2 1 0,2-1 0,-1 0 0,1 0 0,-2 1 0,2-1 0,-1 0 0,2 0 0,-2 0 0,2 0 0,-2-1 0,1 1 0,-1 0 0,2 1 0,-2-2 0,2 1 0,-2-1 0,2 2 0,-2-1 0,1 0 0,-1 0 0,2 0 0,-1 1 0,0-2 0,1 1 0,-2-1 0,2 1 0,-2 1 0,1-1 0,-1 0 0,1 0 0,0 1 0,-1-1 0,2 0 0,-2 0 0,1 0 0,-1-1 0,2 1 0,-2 0 0,2 1 0,-2-1 0,2 0 0,-2-1 0,1 1 0,0 0 0,0-1 0,1 1 0,-1-1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4:28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1 24575,'-2'10'0,"0"-4"0,-2 3 0,3-7 0,-1 3 0,1-2 0,-2 0 0,2 1 0,-1-2 0,1 2 0,-1-2 0,0 0 0,1 0 0,0 1 0,-1-1 0,2 0 0,-2 0 0,0 0 0,1-1 0,-1 1 0,1 0 0,-2 1 0,1-1 0,0 0 0,0 1 0,-1-1 0,1 1 0,0 0 0,-1 0 0,1 0 0,0 0 0,-1-1 0,1 2 0,0-3 0,0 1 0,-1-1 0,1 2 0,0-2 0,0 1 0,-1-1 0,1 0 0,-2 2 0,2-2 0,-2 1 0,2 0 0,-1 0 0,0 0 0,0-1 0,0 0 0,1 1 0,-2-1 0,2 1 0,-2-2 0,2 2 0,0-1 0,-2 0 0,2 1 0,-2-1 0,2 1 0,0-2 0,-1 2 0,1-2 0,0 1 0,0-1 0,-1 1 0,1-1 0,0 1 0,0-1 0,-1 1 0,1 0 0,0 0 0,0-1 0,-1 1 0,1-1 0,0 1 0,-1-1 0,1 0 0,-1 0 0,0 0 0,0 0 0,0 0 0,1 0 0,0 0 0,-1 0 0,0 0 0,0 0 0,0 0 0,1 0 0,-1 0 0,1 0 0,0 0 0,0 0 0,-1 0 0,1 0 0,0 0 0,0 0 0,-1 0 0,1 0 0,0 0 0,0 0 0,0 0 0,0 0 0,0 0 0,0 0 0,2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4:34.4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23 24575,'5'0'0,"1"0"0,-1-2 0,0 1 0,0-2 0,0 3 0,-1-3 0,1 2 0,-1 0 0,1-1 0,7-1 0,-6 1 0,7 0 0,-10 2 0,2 0 0,-1 0 0,1-1 0,-2 1 0,1-1 0,-1 1 0,2 0 0,-3 0 0,3 0 0,-2 0 0,2 0 0,-1 0 0,1 0 0,-3 0 0,3 0 0,-2 0 0,1 0 0,-1 0 0,2 0 0,-3 0 0,3 0 0,-1 0 0,0 0 0,0 0 0,0 0 0,1 0 0,0 1 0,-1-1 0,1 2 0,-1-1 0,0 1 0,0-2 0,-1 2 0,0-2 0,1 2 0,-2 0 0,2-1 0,-2 1 0,2-2 0,-2 2 0,2-1 0,-2 1 0,0-2 0,1 2 0,-1-2 0,0 2 0,0-2 0,1 2 0,-1-1 0,0 1 0,1-1 0,-1 0 0,0 1 0,0-1 0,1 2 0,-1-1 0,1 0 0,0 1 0,1-1 0,-2 0 0,0 0 0,0 0 0,3 0 0,-2 1 0,1 0 0,-2-2 0,1 1 0,-1 0 0,0 0 0,1 0 0,-1 0 0,0 0 0,0 0 0,1-1 0,-1 1 0,0 0 0,0 0 0,1 0 0,-1-1 0,0 1 0,1 0 0,-1 0 0,-1 0 0,1-2 0,-1 2 0,1-1 0,1 0 0,-2 1 0,1-1 0,-2 1 0,2-2 0,-1 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03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03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1 24575,'-2'10'0,"0"-4"0,-2 3 0,3-7 0,-1 3 0,1-2 0,-2 0 0,2 1 0,-1-2 0,1 2 0,-1-2 0,0 0 0,1 0 0,0 1 0,-1-1 0,2 0 0,-2 0 0,0 0 0,1-1 0,-1 1 0,1 0 0,-2 1 0,1-1 0,0 0 0,0 1 0,-1-1 0,1 1 0,0 0 0,-1 0 0,1 0 0,0 0 0,-1-1 0,1 2 0,0-3 0,0 1 0,-1-1 0,1 2 0,0-2 0,0 1 0,-1-1 0,1 0 0,-2 2 0,2-2 0,-2 1 0,2 0 0,-1 0 0,0 0 0,0-1 0,0 0 0,1 1 0,-2-1 0,2 1 0,-2-2 0,2 2 0,0-1 0,-2 0 0,2 1 0,-2-1 0,2 1 0,0-2 0,-1 2 0,1-2 0,0 1 0,0-1 0,-1 1 0,1-1 0,0 1 0,0-1 0,-1 1 0,1 0 0,0 0 0,0-1 0,-1 1 0,1-1 0,0 1 0,-1-1 0,1 0 0,-1 0 0,0 0 0,0 0 0,0 0 0,1 0 0,0 0 0,-1 0 0,0 0 0,0 0 0,0 0 0,1 0 0,-1 0 0,1 0 0,0 0 0,0 0 0,-1 0 0,1 0 0,0 0 0,0 0 0,-1 0 0,1 0 0,0 0 0,0 0 0,0 0 0,0 0 0,0 0 0,0 0 0,2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03.8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23 24575,'5'0'0,"1"0"0,-1-2 0,0 1 0,0-2 0,0 3 0,-1-3 0,1 2 0,-1 0 0,1-1 0,7-1 0,-6 1 0,7 0 0,-10 2 0,2 0 0,-1 0 0,1-1 0,-2 1 0,1-1 0,-1 1 0,2 0 0,-3 0 0,3 0 0,-2 0 0,2 0 0,-1 0 0,1 0 0,-3 0 0,3 0 0,-2 0 0,1 0 0,-1 0 0,2 0 0,-3 0 0,3 0 0,-1 0 0,0 0 0,0 0 0,0 0 0,1 0 0,0 1 0,-1-1 0,1 2 0,-1-1 0,0 1 0,0-2 0,-1 2 0,0-2 0,1 2 0,-2 0 0,2-1 0,-2 1 0,2-2 0,-2 2 0,2-1 0,-2 1 0,0-2 0,1 2 0,-1-2 0,0 2 0,0-2 0,1 2 0,-1-1 0,0 1 0,1-1 0,-1 0 0,0 1 0,0-1 0,1 2 0,-1-1 0,1 0 0,0 1 0,1-1 0,-2 0 0,0 0 0,0 0 0,3 0 0,-2 1 0,1 0 0,-2-2 0,1 1 0,-1 0 0,0 0 0,1 0 0,-1 0 0,0 0 0,0 0 0,1-1 0,-1 1 0,0 0 0,0 0 0,1 0 0,-1-1 0,0 1 0,1 0 0,-1 0 0,-1 0 0,1-2 0,-1 2 0,1-1 0,1 0 0,-2 1 0,1-1 0,-2 1 0,2-2 0,-1 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27.0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362 161 24575,'-35'-25'0,"5"4"0,22 16 0,2 0 0,4 4 0,0-1 0,-2-1 0,1 1 0,-1 0 0,1-1 0,0 1 0,1 0 0,0 1 0,-1-1 0,1 0 0,0 0 0,-2 0 0,2-1 0,-2 1 0,2 0 0,-3-3 0,1 2 0,-1-2 0,2 3 0,0 0 0,0-1 0,0 1 0,0 0 0,1-1 0,-1 1 0,0 0 0,0-1 0,0 1 0,0 0 0,0-1 0,1 0 0,-2 0 0,2 0 0,0 2 0,-2-1 0,3 1 0,-3-2 0,3 2 0,-1-1 0,0 1 0,-1 0 0,2-1 0,-1 1 0,2-1 0,-2 2 0,2-2 0,-2 2 0,1-2 0,-1 4 0,1-1 0,-1 3 0,0-1 0,-1-1 0,1 0 0,1 1 0,-1-1 0,1 0 0,-2 0 0,1 1 0,0-1 0,1 0 0,-2 1 0,2-1 0,-1 0 0,0 0 0,-2 1 0,2-1 0,-2 0 0,2 1 0,0-1 0,-1 0 0,1 1 0,0-1 0,-1 0 0,1 2 0,0-2 0,-1 2 0,0-1 0,0 0 0,0 0 0,0 1 0,1-2 0,0 3 0,-1-2 0,0 1 0,0-1 0,0 2 0,0-2 0,1 1 0,-2 1 0,2-2 0,-2 1 0,2-1 0,-1 0 0,1 1 0,0-1 0,0 0 0,0-1 0,1 2 0,-2-2 0,1 2 0,0-2 0,1 0 0,-1 1 0,0-1 0,1 0 0,-1 1 0,1-1 0,-1 0 0,0 0 0,2 1 0,-2-1 0,2 0 0,-2-1 0,2 1 0,-2 0 0,1 0 0,0 0 0,-1 0 0,2 0 0,-2 1 0,1-2 0,1 1 0,-1-1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3T22:09:30.7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416 187 24575,'-5'-3'0,"-1"1"0,2-3 0,-2 2 0,0-2 0,0 2 0,1-2 0,0 1 0,0 1 0,0-2 0,-1 1 0,1 0 0,0-1 0,0 2 0,0-1 0,0 1 0,0-2 0,0 2 0,0 0 0,0-1 0,0 1 0,1 0 0,0-1 0,-1 0 0,-1-1 0,0 2 0,3-1 0,-1 0 0,1 2 0,0-2 0,-2 2 0,3-1 0,-2 1 0,1 0 0,0-1 0,-1 1 0,1 0 0,0-1 0,0 1 0,-1 0 0,2-1 0,-2 1 0,2 1 0,0-1 0,-1 0 0,1 0 0,-1 0 0,0-1 0,0 1 0,0 1 0,2-1 0,-1 0 0,1 1 0,-2-1 0,1 1 0,0-1 0,0 1 0,0-1 0,-1 0 0,1 1 0,1-1 0,-1 1 0,-1-1 0,2 0 0,-3 1 0,3 0 0,-1-1 0,0 2 0,-1-2 0,1 1 0,0 0 0,0 0 0,1 1 0,-1 1 0,1 0 0,0 1 0,0 0 0,1 0 0,-2 0 0,1 0 0,-1-1 0,-1 1 0,1 0 0,0 1 0,1-1 0,-1 0 0,0 2 0,0-2 0,-1 2 0,1-2 0,0 0 0,0 1 0,0 0 0,0 0 0,1 0 0,-1-1 0,0 1 0,0-1 0,0 0 0,1 2 0,-1-2 0,-1 2 0,1-2 0,0 2 0,-1-2 0,1 3 0,-1-3 0,0 3 0,0-2 0,0 2 0,1-3 0,-1 3 0,1-3 0,-1 3 0,1-2 0,-1 1 0,1-1 0,-1 2 0,0-1 0,0-1 0,-1 2 0,2-2 0,0 0 0,-1 1 0,1-2 0,0 2 0,-1-1 0,2 0 0,-1 0 0,1 0 0,-1-1 0,0 0 0,1 0 0,0 1 0,-1-1 0,2 0 0,-2 1 0,1-1 0,-1 0 0,1 0 0,0 1 0,-1-1 0,1 1 0,-2-1 0,2 1 0,-1-3 0,2 2 0,-1-1 0,0 0 0,1 1 0,-2-2 0,1 2 0,-1 0 0,1 0 0,0 0 0,-1-1 0,2 1 0,-2-1 0,1 1 0,0-1 0,0-2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2:46.540"/>
    </inkml:context>
    <inkml:brush xml:id="br0">
      <inkml:brushProperty name="width" value="0.05" units="cm"/>
      <inkml:brushProperty name="height" value="0.05" units="cm"/>
      <inkml:brushProperty name="color" value="#0070C0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2:46.541"/>
    </inkml:context>
    <inkml:brush xml:id="br0">
      <inkml:brushProperty name="width" value="0.05" units="cm"/>
      <inkml:brushProperty name="height" value="0.05" units="cm"/>
      <inkml:brushProperty name="color" value="#FF0000"/>
    </inkml:brush>
  </inkml:definitions>
  <inkml:trace contextRef="#ctx0" brushRef="#br0">365 18 24575,'-28'-2'0,"3"-1"0,7-1 0,5 1 0,5 1 0,3 2 0,0-1 0,0 0 0,0 1 0,-1-1 0,2 1 0,0 0 0,-1 0 0,-1 0 0,2 0 0,-1 0 0,1 0 0,0 0 0,1 0 0,-1 0 0,2 0 0,-2 1 0,2-1 0,0 2 0,-1-2 0,1 1 0,0 0 0,0-1 0,-1 2 0,1 0 0,0-1 0,0 1 0,-1-2 0,1 2 0,0-1 0,0 1 0,0-1 0,0 0 0,1 1 0,-1-2 0,0 2 0,-1-1 0,1 2 0,0-2 0,-1 1 0,1-1 0,0 1 0,0 1 0,-2-1 0,2 0 0,-2 1 0,2-1 0,-2 0 0,2 1 0,-2-1 0,1 0 0,0 1 0,-2-1 0,3 1 0,-3 0 0,2 0 0,0 0 0,1 0 0,-1-1 0,1 0 0,-1 1 0,1-1 0,-1 0 0,2 0 0,-2 2 0,1-1 0,-1 0 0,1-1 0,0 1 0,0-1 0,-1 0 0,1 0 0,1 1 0,-1-1 0,1 0 0,-2 1 0,2-1 0,-1 0 0,1 0 0,-2 1 0,2-1 0,-1 0 0,2 0 0,-2 0 0,2 0 0,-2-1 0,1 1 0,-1 0 0,2 1 0,-2-2 0,2 1 0,-2-1 0,2 2 0,-2-1 0,1 0 0,-1 0 0,2 0 0,-1 1 0,0-2 0,1 1 0,-2-1 0,2 1 0,-2 1 0,1-1 0,-1 0 0,1 0 0,0 1 0,-1-1 0,2 0 0,-2 0 0,1 0 0,-1-1 0,2 1 0,-2 0 0,2 1 0,-2-1 0,2 0 0,-2-1 0,1 1 0,0 0 0,0-1 0,1 1 0,-1-1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2:46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1 24575,'-2'10'0,"0"-4"0,-2 3 0,3-7 0,-1 3 0,1-2 0,-2 0 0,2 1 0,-1-2 0,1 2 0,-1-2 0,0 0 0,1 0 0,0 1 0,-1-1 0,2 0 0,-2 0 0,0 0 0,1-1 0,-1 1 0,1 0 0,-2 1 0,1-1 0,0 0 0,0 1 0,-1-1 0,1 1 0,0 0 0,-1 0 0,1 0 0,0 0 0,-1-1 0,1 2 0,0-3 0,0 1 0,-1-1 0,1 2 0,0-2 0,0 1 0,-1-1 0,1 0 0,-2 2 0,2-2 0,-2 1 0,2 0 0,-1 0 0,0 0 0,0-1 0,0 0 0,1 1 0,-2-1 0,2 1 0,-2-2 0,2 2 0,0-1 0,-2 0 0,2 1 0,-2-1 0,2 1 0,0-2 0,-1 2 0,1-2 0,0 1 0,0-1 0,-1 1 0,1-1 0,0 1 0,0-1 0,-1 1 0,1 0 0,0 0 0,0-1 0,-1 1 0,1-1 0,0 1 0,-1-1 0,1 0 0,-1 0 0,0 0 0,0 0 0,0 0 0,1 0 0,0 0 0,-1 0 0,0 0 0,0 0 0,0 0 0,1 0 0,-1 0 0,1 0 0,0 0 0,0 0 0,-1 0 0,1 0 0,0 0 0,0 0 0,-1 0 0,1 0 0,0 0 0,0 0 0,0 0 0,0 0 0,0 0 0,0 0 0,2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6:21.0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24575,'3'5'0,"0"-2"0,0 1 0,-1-1 0,2 0 0,-2 2 0,2-2 0,0 0 0,-2 0 0,2 0 0,-2 0 0,1 0 0,0 0 0,0-1 0,0 0 0,-1 1 0,1-1 0,-1 0 0,0 0 0,0 1 0,1-1 0,-1 0 0,0 0 0,1 1 0,-1-2 0,0 1 0,0-1 0,1 1 0,-1 0 0,0-2 0,0 2 0,1-2 0,-1 2 0,0-2 0,2 1 0,-1 0 0,2 0 0,0 1 0,-1-2 0,1 1 0,-2-1 0,3 0 0,-1 1 0,0 0 0,0 0 0,0-1 0,0 0 0,0 0 0,-1 0 0,0 0 0,0 0 0,1 0 0,0 0 0,0 0 0,-1 1 0,1-1 0,-3 1 0,3-1 0,-1 0 0,0 0 0,-1 0 0,1 0 0,-2 0 0,3 0 0,-2 0 0,2 0 0,-2 0 0,2 0 0,-2 0 0,0 0 0,0 0 0,0 0 0,-1 0 0,1 0 0,0 0 0,0 0 0,0 0 0,0 0 0,0 0 0,0 0 0,1-1 0,-2 1 0,2-3 0,-1 3 0,0-2 0,2 2 0,-3-2 0,2 2 0,-1-2 0,0 1 0,0-1 0,0 1 0,0-2 0,0 2 0,0-1 0,-1 2 0,2-2 0,-1-1 0,1 2 0,0-2 0,-1 2 0,0-1 0,0 2 0,-1-2 0,1 1 0,-1 0 0,-1-1 0,1 1 0,0-1 0,0 2 0,-1-2 0,1 2 0,-2-2 0,2 2 0,-1-1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6:21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18 24575,'-28'-2'0,"3"-1"0,7-1 0,5 1 0,5 1 0,3 2 0,0-1 0,0 0 0,0 1 0,-1-1 0,2 1 0,0 0 0,-1 0 0,-1 0 0,2 0 0,-1 0 0,1 0 0,0 0 0,1 0 0,-1 0 0,2 0 0,-2 1 0,2-1 0,0 2 0,-1-2 0,1 1 0,0 0 0,0-1 0,-1 2 0,1 0 0,0-1 0,0 1 0,-1-2 0,1 2 0,0-1 0,0 1 0,0-1 0,0 0 0,1 1 0,-1-2 0,0 2 0,-1-1 0,1 2 0,0-2 0,-1 1 0,1-1 0,0 1 0,0 1 0,-2-1 0,2 0 0,-2 1 0,2-1 0,-2 0 0,2 1 0,-2-1 0,1 0 0,0 1 0,-2-1 0,3 1 0,-3 0 0,2 0 0,0 0 0,1 0 0,-1-1 0,1 0 0,-1 1 0,1-1 0,-1 0 0,2 0 0,-2 2 0,1-1 0,-1 0 0,1-1 0,0 1 0,0-1 0,-1 0 0,1 0 0,1 1 0,-1-1 0,1 0 0,-2 1 0,2-1 0,-1 0 0,1 0 0,-2 1 0,2-1 0,-1 0 0,2 0 0,-2 0 0,2 0 0,-2-1 0,1 1 0,-1 0 0,2 1 0,-2-2 0,2 1 0,-2-1 0,2 2 0,-2-1 0,1 0 0,-1 0 0,2 0 0,-1 1 0,0-2 0,1 1 0,-2-1 0,2 1 0,-2 1 0,1-1 0,-1 0 0,1 0 0,0 1 0,-1-1 0,2 0 0,-2 0 0,1 0 0,-1-1 0,2 1 0,-2 0 0,2 1 0,-2-1 0,2 0 0,-2-1 0,1 1 0,0 0 0,0-1 0,1 1 0,-1-1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29:29.0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135 0 24575,'-7'8'0,"1"1"0,0 0 0,0 0 0,1 1 0,1-1 0,-5 14 0,-6 10 0,11-24 0,-19 34 0,-16 48 0,36-81 0,1 0 0,0 1 0,0 0 0,1-1 0,0 16 0,6 55 0,-4-70 57,2-1 0,-1 1 0,1-1 0,1 1 0,9 18 0,29 46-1764,-32-59-5119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39:37.2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18 24575,'0'0'0,"1"0"0,-1-1 0,0 1 0,0 0 0,0 0 0,1 0 0,-1 0 0,0-1 0,0 1 0,0 0 0,0 0 0,1-1 0,-1 1 0,0 0 0,0 0 0,0-1 0,0 1 0,0 0 0,0 0 0,0-1 0,0 1 0,0 0 0,0 0 0,0-1 0,0 1 0,0 0 0,0 0 0,0-1 0,0 1 0,0 0 0,0 0 0,0-1 0,0 1 0,0 0 0,0 0 0,-1-1 0,1 1 0,0 0 0,0 0 0,0 0 0,0-1 0,-1 1 0,1 0 0,-15-6 0,10 6 0,1-1 0,0 1 0,0 0 0,0 0 0,-1 0 0,-4 1 0,7 0 0,1 0 0,-1 0 0,0 0 0,1 0 0,-1 0 0,0 0 0,1 0 0,-1 1 0,1-1 0,0 1 0,-1-1 0,1 1 0,0-1 0,0 1 0,0 0 0,0-1 0,0 1 0,1 0 0,-1 0 0,0 0 0,1 0 0,-1-1 0,1 1 0,0 0 0,0 0 0,0 0 0,0 0 0,0 0 0,0 0 0,0 0 0,0 0 0,1 0 0,1 3 0,-1 1 0,1-1 0,-1 0 0,1 0 0,0-1 0,1 1 0,0 0 0,-1-1 0,1 1 0,1-1 0,-1 0 0,6 5 0,-6-6 0,0-1 0,0 0 0,1 0 0,-1-1 0,0 1 0,1-1 0,-1 0 0,1 1 0,0-2 0,-1 1 0,1 0 0,0-1 0,0 1 0,-1-1 0,1 0 0,0-1 0,0 1 0,-1-1 0,1 1 0,0-1 0,-1 0 0,1 0 0,-1-1 0,1 1 0,-1-1 0,1 0 0,-1 1 0,0-2 0,0 1 0,0 0 0,0-1 0,-1 1 0,1-1 0,0 0 0,-1 0 0,0 0 0,0 0 0,0 0 0,0 0 0,0 0 0,-1-1 0,1 1 0,-1-1 0,0 0 0,1-4 0,-2 6 0,1 0 0,-1 0 0,0 1 0,0-1 0,0 0 0,0 0 0,0 1 0,-1-1 0,1 0 0,0 0 0,-1 1 0,1-1 0,-1 0 0,0 1 0,0-1 0,1 0 0,-1 1 0,0 0 0,0-1 0,-1 1 0,1-1 0,0 1 0,0 0 0,-1 0 0,1 0 0,0 0 0,-1 0 0,1 0 0,-1 0 0,0 0 0,1 0 0,-1 1 0,0-1 0,1 1 0,-1-1 0,0 1 0,1 0 0,-3-1 0,1 1 0,0-1 0,0 1 0,0-1 0,0 1 0,0 0 0,0 0 0,0 1 0,0-1 0,0 1 0,0-1 0,0 1 0,0 0 0,0 0 0,0 0 0,1 1 0,-1-1 0,0 1 0,1-1 0,-1 1 0,1 0 0,-4 4 0,5-5-20,0 0-1,1-1 0,-1 1 1,1 0-1,-1 0 0,1 0 0,0 0 1,-1 1-1,1-1 0,0 0 1,0 0-1,0 0 0,0 0 1,0 0-1,0 0 0,0 0 1,0 0-1,0 0 0,0 0 1,1 0-1,-1 1 0,0-1 0,1 0 1,-1 0-1,1 0 0,-1-1 1,1 1-1,-1 0 0,1 0 1,0 0-1,0 0 0,-1 0 1,1-1-1,0 1 0,0 0 1,0-1-1,0 1 0,0-1 0,0 1 1,-1-1-1,2 1 0,-1-1 1,0 1-1,0-1 0,0 0 1,0 0-1,0 0 0,0 1 1,0-1-1,0 0 0,0 0 1,0-1-1,0 1 0,0 0 0,0 0 1,1 0-1,-1-1 0,0 1 1,0 0-1,0-1 0,0 1 1,0-1-1,-1 1 0,1-1 1,2-1-1,7-8-6805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40:38.8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168 7 24575,'-1'-1'0,"-1"0"0,0 1 0,0-1 0,0 0 0,0 1 0,0-1 0,0 1 0,0-1 0,0 1 0,0 0 0,0 0 0,0 0 0,0 0 0,0 0 0,0 1 0,0-1 0,0 1 0,0-1 0,0 1 0,0-1 0,0 1 0,-3 2 0,-2 0 0,1 0 0,-1 1 0,1 0 0,0 0 0,-7 6 0,7-5 0,1 1 0,0-1 0,0 1 0,0 0 0,1 1 0,0-1 0,0 1 0,1 0 0,0 0 0,0 0 0,0 0 0,1 0 0,0 0 0,-1 15 0,-5 21 258,5-33-490,1-1 0,0 1 0,1-1 1,0 1-1,1 0 0,1 17 0,1-18-6594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09:40:46.3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 24575,'7'-1'0,"0"1"0,1-1 0,-1 0 0,0-1 0,0 0 0,0 0 0,-1-1 0,12-5 0,5-2 0,-12 7 0,0 1 0,-1 0 0,1 1 0,0 0 0,0 1 0,0 0 0,16 2 0,12 0 0,-13-3 0,28 2 0,-50-1 0,0 1 0,0-1 0,0 1 0,0 1 0,0-1 0,0 0 0,-1 1 0,1 0 0,0 0 0,5 4 0,44 30-1365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1:21:53.7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11 24575,'0'0'0,"0"-1"0,1 0 0,-1 1 0,0-1 0,0 1 0,1-1 0,-1 1 0,0-1 0,1 1 0,-1-1 0,1 1 0,-1-1 0,1 1 0,-1 0 0,1-1 0,-1 1 0,1 0 0,-1-1 0,1 1 0,-1 0 0,1 0 0,0-1 0,-1 1 0,1 0 0,-1 0 0,1 0 0,0 0 0,-1 0 0,1 0 0,-1 0 0,1 0 0,0 0 0,-1 0 0,2 0 0,21 3 0,-15-1 0,0 1 0,0 0 0,-1 0 0,1 0 0,-1 1 0,0 0 0,0 0 0,10 9 0,-13-9 0,1 0 0,-1 0 0,0 0 0,0 0 0,0 1 0,-1 0 0,1 0 0,-1 0 0,0 0 0,-1 0 0,1 1 0,2 7 0,20 75 0,-17-68 0,-1 1 0,-1 0 0,-1 0 0,-1 0 0,-1 1 0,-1-1 0,-1 23 0,-4-21 0,-2 0 0,0 0 0,-16 40 0,4-25-1365,12-25-5461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1:21:56.1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24575,'0'0'-8191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1:22:49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 24575,'93'-7'0,"5"1"0,-84 7-124,-1 1 0,1 0 0,-1 1 0,0 1 0,0 0 0,0 0-1,-1 2 1,1-1 0,-1 2 0,17 11 0,-17-10-6702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5-25T12:32:37.68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4233 1794 0,'0'20'375,"0"0"-328,20-20-16,-20 20 31,21-20 16,-21 21-31,20-21 16,-20 20-32,20-20 16,-20 20-16,20-20-15,0 0 15,0 0 32,1 0 30,-1 0-46,0 0-31,0-20 46,0 20 32,0 0-47,1 0 15,-21-20 17,20 20-48,0-21 78,0 21-78,0 0 110,0-20-47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5-25T12:33:25.15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2661 4939 0,'20'0'250,"0"20"-203,-20 0 0,20-20-16,-20 20 16,21 0 15,-21 1 1,0-1-32,20-20 0,-20 20 1,0 0 14,20 0 17,-20 0-32,0 1 0,0-1 1,0 0 15,0 0-32,0 0 48,0 0-1,0 0-31,0 1 1,0-1 46,-20-20-16,20 20 751,0 0-766,0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5-25T12:34:28.65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5221 2459 0,'0'0'0,"0"20"235,0 1-173,0-1-15,0 0 0,0 0 47,20-20-48,0 0-14,1 20-1,-1-20 31,-20 20-46,20-20 31,0 21 0,0-21-32,0 0 32,1 0 0,-1 0 16,0 0-32,0 0 0,0 0 16,0 0 16,0 0-32,1 0 0,-1 0 32,0 0-32,0 0 16,0 0 31,0-21 0,1 21 16,-1 0 109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17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169 1 24575,'-44'38'0,"1"1"0,-27 23 0,66-59 0,3-1 0,-2 1 0,1-3 0,1 2 0,0-1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19.4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1 24575,'-5'0'0,"1"0"0,-1 0 0,2 1 0,-5-1 0,4 3 0,-4-1 0,3 3 0,-2-2 0,2 0 0,0 1 0,1-1 0,0 0 0,0 0 0,-1-1 0,1 0 0,-1 1 0,2-1 0,-1 1 0,-1 0 0,2 0 0,-1 1 0,0-2 0,0 0 0,-1 1 0,2-1 0,-1 1 0,0-1 0,1 0 0,0 1 0,0-1 0,0 0 0,1 1 0,1-1 0,-1 0 0,1-1 0,-1 2 0,0-3 0,1 2 0,-1-2 0,1 2 0,-1-2 0,1 2 0,-1-2 0,1 2 0,0 0 0,-1-1 0,2 0 0,-1-1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21.6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160 5 24575,'-53'0'0,"13"0"0,32 0 0,4 0 0,2 0 0,-2 0 0,2 0 0,0 0 0,-1 0 0,1-2 0,0 2 0,-1-3 0,1 3 0,0 0 0,0 0 0,-1 0 0,1 0 0,0 0 0,0 0 0,0 0 0,-1 0 0,1 0 0,0 0 0,0 0 0,0 0 0,0 0 0,-1 0 0,2 0 0,0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23:14:23.6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24 24575,'-8'0'0,"-1"0"0,4 0 0,-3 0 0,2 0 0,0 0 0,1 0 0,-2 0 0,3-1 0,-2 1 0,2-2 0,-1 1 0,0 0 0,1 1 0,0-1 0,1 1 0,-2-1 0,3 0 0,-2 0 0,2 0 0,0 1 0,-1 0 0,0-1 0,0 1 0,0-1 0,-1 0 0,2 1 0,-1-1 0,0 1 0,1-1 0,0 0 0,0 1 0,-1-1 0,1 0 0,0 0 0,0 1 0,-1-1 0,1 1 0,0-1 0,0 0 0,0 1 0,0-1 0,2 1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1:58:33.5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24575,'27'4'0,"-10"-2"0,5 3 0,-13-1 0,-1-4 0,-3 4 0,-2-4 0,0 4 0,1-3 0,0 2 0,1-2 0,-1 3 0,0-4 0,0 4 0,1-4 0,-1 4 0,0-3 0,1 1 0,-1 0 0,0-2 0,0 4 0,0-4 0,1 4 0,-1-4 0,0 2 0,-2 0 0,2-1 0,-2 2 0,3 0 0,-1-1 0,0 1 0,0 0 0,0 1 0,0 0 0,0 0 0,0 0 0,-2 0 0,2-2 0,-2 2 0,1-2 0,1 2 0,-4 1 0,4-3 0,-2 2 0,2-2 0,-2 2 0,2-2 0,-3 2 0,2-2 0,-2 2 0,2-1 0,-2 0 0,3 0 0,-4 1 0,4 0 0,-4 0 0,2 0 0,0 0 0,-2 1 0,2-1 0,-2 0 0,0 0 0,2-2 0,-1 2 0,0-2 0,-1 3 0,0-1 0,2-2 0,-1 2 0,0-2 0,-1 2 0,0 0 0,0 1 0,2-1 0,-1 0 0,1 0 0,-2 0 0,0 0 0,0 1 0,0-1 0,0 0 0,0 0 0,0 0 0,0 0 0,0 0 0,0 1 0,0-1 0,0 0 0,0 0 0,0 0 0,0 0 0,0 0 0,0 0 0,0 0 0,0 0 0,0 0 0,0 0 0,0 0 0,0 0 0,0 0 0,0 0 0,0 0 0,0 0 0,0 0 0,0 0 0,0 0 0,0 0 0,0 0 0,0-4 0,0-3 0,0-6 0,0 3 0,0-1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1:58:37.4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 24575,'6'0'0,"0"0"0,-1 0 0,-1 0 0,0 0 0,3-2 0,0 2 0,2-2 0,-1 2 0,1 0 0,-2 0 0,0-2 0,-1 1 0,-1-1 0,-1 2 0,0 0 0,1 0 0,-1 0 0,0 0 0,0 0 0,1 0 0,-1 0 0,0 0 0,0 0 0,0 0 0,1 0 0,-1 0 0,0 0 0,-2 2 0,2-1 0,-2 2 0,1 0 0,0-1 0,0 2 0,1-2 0,0 1 0,-1 1 0,1-2 0,-2 0 0,2 2 0,0-1 0,1 1 0,-1 0 0,0-1 0,1 0 0,-1 0 0,-2 1 0,2-2 0,-2 2 0,3-1 0,-1 1 0,0 0 0,1 0 0,-1 1 0,-2-1 0,4 0 0,-5 1 0,5-1 0,-4 2 0,2-1 0,-1 1 0,0-2 0,-2 0 0,2 0 0,-2 1 0,0-1 0,1-2 0,-1 2 0,1-2 0,0 2 0,-2 0 0,2 0 0,-2 0 0,0 1 0,0-1 0,0 0 0,0 0 0,0 0 0,0 0 0,0 0 0,0 0 0,0 1 0,0-1 0,0 0 0,0 0 0,0 0 0,0 0 0,0 0 0,0-2 0,0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2:07:26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470 1 24575,'0'4'0,"0"0"0,0-2 0,0 1 0,0 0 0,-2-2 0,2 2 0,-1-2 0,1 2 0,0 0 0,-2-1 0,2 0 0,-2-2 0,1 3 0,-1-3 0,0 3 0,1-2 0,0 2 0,-1 0 0,2 0 0,-3-2 0,3 2 0,-3-2 0,3 2 0,-2-1 0,1 0 0,-1 0 0,1 1 0,0-1 0,0 0 0,1 0 0,-3-1 0,3 1 0,-1 0 0,-1-1 0,2 2 0,-3-3 0,3 3 0,-2-1 0,1 0 0,-1 1 0,0 0 0,-1 0 0,0 0 0,2 0 0,-2-2 0,2 2 0,-1-2 0,0 1 0,0 0 0,0 0 0,0 0 0,2 0 0,-3-2 0,1 3 0,0-1 0,0 0 0,0 0 0,1 0 0,-1-1 0,0 1 0,-1 0 0,2 1 0,-2-2 0,2 2 0,-2-2 0,1 2 0,0-1 0,1 0 0,-1 0 0,0-1 0,-1 2 0,1-2 0,-1 1 0,1 0 0,0 0 0,0 0 0,1 0 0,-2-1 0,2 1 0,-2-2 0,0 3 0,0-3 0,0 3 0,0-3 0,1 2 0,-1-1 0,0 0 0,0 0 0,-1 1 0,1 0 0,-1 1 0,1-1 0,2 0 0,-2-1 0,3 1 0,-3-2 0,2 3 0,-2-3 0,2 2 0,-2-1 0,1 0 0,0-1 0,-1 1 0,0 0 0,1 1 0,-1 0 0,1-1 0,-2 2 0,-1-3 0,4 3 0,-3-3 0,2 1 0,-1-1 0,1 0 0,0 2 0,0-2 0,0 1 0,-1-1 0,0 0 0,0 0 0,-1 0 0,1 0 0,0 2 0,0-2 0,1 1 0,-3-1 0,3 0 0,-1 0 0,0 0 0,-1 0 0,1 0 0,0 1 0,-1 0 0,2 0 0,-3-1 0,2 0 0,-1 1 0,1 0 0,0 0 0,0-1 0,0 0 0,1 0 0,-1 0 0,0 0 0,0 0 0,0 0 0,1 0 0,-1 0 0,0 0 0,0 0 0,0 0 0,0 0 0,1 0 0,-2 1 0,0-1 0,0 1 0,2-1 0,-1 0 0,0 0 0,0 0 0,0 0 0,1 0 0,-1 0 0,0 0 0,0 0 0,1 0 0,-1 0 0,0 0 0,0 0 0,1 0 0,-1 0 0,0 0 0,0 0 0,1 0 0,-1 0 0,0-1 0,0 1 0,2-3 0,-2 3 0,2-2 0,-2 0 0,0 0 0,0 1 0,2 0 0,-2 1 0,2-2 0,-1 1 0,0 1 0,0-2 0,-1 1 0,0 1 0,-1-1 0,3-1 0,-3 2 0,2-2 0,0 1 0,-1 0 0,0 0 0,0 1 0,1-2 0,-1 2 0,0-1 0,1 1 0,-1-1 0,2 0 0,-1 0 0,2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2:07:38.2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648 1 24575,'0'5'0,"0"0"0,0 5 0,0-6 0,0 4 0,-1 0 0,1-1 0,-2 2 0,1-3 0,1-3 0,-3 4 0,2 0 0,-1 0 0,-2 3 0,4-6 0,-3 2 0,2 0 0,1-3 0,-3 5 0,1-4 0,-1 3 0,2-4 0,0 1 0,-2 1 0,2-1 0,-4 4 0,3-5 0,-2 3 0,1-2 0,0 0 0,0 1 0,-2 3 0,1-3 0,-2 2 0,1 2 0,0-3 0,-1 3 0,0 0 0,2-5 0,-1 3 0,2-4 0,-2 2 0,1-1 0,-4 5 0,5-5 0,-3 4 0,3-5 0,0 0 0,-2 2 0,0-2 0,-2 3 0,2-2 0,-3 1 0,-3 2 0,2-2 0,-5 4 0,9-7 0,-2 1 0,0 0 0,2 1 0,-1-2 0,2 1 0,0-2 0,1 1 0,-1 1 0,-1-2 0,2 1 0,-2 0 0,-1 0 0,1 1 0,-4 0 0,6-1 0,-3-1 0,3 0 0,-1 1 0,-4 1 0,2-2 0,-6 2 0,8-3 0,-7 1 0,5-1 0,-4 0 0,3 2 0,1-2 0,0 2 0,-3-2 0,3 0 0,-5 0 0,8 0 0,-3 0 0,0 0 0,3 0 0,-3 0 0,3 0 0,-4 0 0,2 0 0,-4 1 0,4-1 0,-6 2 0,7-2 0,-7 0 0,7 0 0,0 0 0,-1 0 0,1 0 0,-3 0 0,4 0 0,-2 0 0,2 0 0,-1 0 0,-2-2 0,1 2 0,0-2 0,-1 1 0,2-1 0,-1 1 0,1 0 0,-2 0 0,3 0 0,-8-1 0,6 2 0,-4-2 0,5 2 0,0 0 0,1-1 0,-1 1 0,1-2 0,0 2 0,0-1 0,1 1 0,-1-1 0,0-1 0,0 2 0,1-1 0,-1 0 0,-1-1 0,1 0 0,-1 1 0,1 1 0,0 0 0,1 0 0,0-1 0,0 1 0,0-2 0,1 2 0,-1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2:08:16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292 0 24575,'0'4'0,"0"5"0,0-5 0,0 4 0,0-3 0,0 0 0,0 1 0,1-1 0,-1 1 0,2-2 0,-2 1 0,1-2 0,-1 0 0,1 1 0,-1-1 0,0 1 0,2-1 0,-2 0 0,1 0 0,-1 0 0,0-1 0,2 3 0,-2-2 0,1 1 0,-1 1 0,0-1 0,0 1 0,0-2 0,0 0 0,0 0 0,0 0 0,0 1 0,0-1 0,0 1 0,0-1 0,0 0 0,0 0 0,0-1 0,0 1 0,0 0 0,0 0 0,0 0 0,0-1 0,0 1 0,0 0 0,0 0 0,0 0 0,0 1 0,0-1 0,0 1 0,0 0 0,0 0 0,0 0 0,-1-2 0,1 1 0,-2 0 0,1 0 0,1 0 0,-3 0 0,2-1 0,-2 1 0,1 0 0,0-1 0,2 0 0,-3-2 0,1 3 0,0 0 0,-1-1 0,1 2 0,-2-2 0,4 2 0,-4-1 0,1 0 0,0-2 0,0 3 0,0-3 0,2 1 0,-2 1 0,0-3 0,2 2 0,-2-1 0,1 1 0,0 0 0,-1-1 0,0 2 0,0-3 0,0 3 0,0-3 0,1 1 0,0 1 0,-1-2 0,2 1 0,-2 0 0,-1 0 0,2 1 0,-2-1 0,1 1 0,0-1 0,-1 0 0,1 0 0,0-1 0,0 2 0,0-2 0,1 0 0,-1 0 0,0 1 0,0-1 0,0 1 0,0-1 0,1 0 0,-1 0 0,0 0 0,0 0 0,0 0 0,0 0 0,0 0 0,-1 0 0,1 0 0,-2 0 0,2 0 0,-1 0 0,1 0 0,0 0 0,0 0 0,0 0 0,1 0 0,-1 0 0,0 0 0,0 0 0,0 0 0,1 0 0,-1 0 0,0 0 0,0 0 0,1 0 0,-1 0 0,0 0 0,1-1 0,-1 1 0,1-3 0,0 3 0,0-1 0,1-1 0,-2 2 0,2-1 0,-1-1 0,0 2 0,0-1 0,-1 1 0,0-1 0,1 0 0,-1 0 0,0 1 0,1-1 0,0 0 0,0 0 0,0 0 0,-1 1 0,2-3 0,-2 3 0,3-3 0,-2 3 0,1-2 0,-2 1 0,1 0 0,-2 1 0,2 0 0,0 2 0,0-2 0,0 1 0,1 0 0,-2 0 0,2 0 0,-2-1 0,2 0 0,-1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4:50.3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282 1 24575,'2'8'0,"-1"-1"0,-1-1 0,0-3 0,0 4 0,0-2 0,0 0 0,0 0 0,0-1 0,0 0 0,0 0 0,0 1 0,0-1 0,0 0 0,0 1 0,0-2 0,0 4 0,0-4 0,0 2 0,0 0 0,0-2 0,0 2 0,0-2 0,0 2 0,-1-2 0,0 2 0,0-2 0,0 0 0,0 0 0,-1 0 0,0 0 0,0 0 0,0 0 0,1 0 0,-1 0 0,0 0 0,0 0 0,-2 2 0,3-2 0,-3 3 0,3-2 0,-1 0 0,-1 1 0,1-2 0,-1 2 0,1-2 0,-1 0 0,2 0 0,-1 0 0,-1 0 0,2 0 0,-1 0 0,-1 0 0,2 1 0,-2-1 0,-1 0 0,1 0 0,0 0 0,0 0 0,2 0 0,-2 0 0,1 0 0,-1 0 0,-1 0 0,0 0 0,-2 2 0,3-2 0,-3 2 0,2-2 0,-1 0 0,1 0 0,0 0 0,0 0 0,1 1 0,-1-1 0,1 0 0,-1 0 0,0-1 0,0 0 0,1-1 0,-1 1 0,1-1 0,-1 2 0,0-2 0,0 1 0,1 1 0,-1-3 0,0 2 0,0-1 0,0-1 0,1 3 0,0-3 0,-1 3 0,1-3 0,-1 2 0,2-1 0,-3-1 0,4 2 0,-2-1 0,-1 0 0,1 0 0,0-1 0,0 0 0,2 1 0,-2 0 0,1 0 0,-1-1 0,0 0 0,0 0 0,1 0 0,-1 0 0,0 0 0,0 0 0,0 0 0,0 0 0,0 0 0,0 0 0,0 0 0,0 0 0,0 0 0,0 0 0,1 0 0,1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4:56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420 0 24575,'-6'0'0,"1"0"0,-1 0 0,1 0 0,-2 0 0,2 0 0,-1 0 0,3 0 0,-2 0 0,0 0 0,2 0 0,-2 0 0,0 0 0,2 0 0,-2 0 0,1 0 0,0 0 0,-1 0 0,1 0 0,0 0 0,0 0 0,1 0 0,-1 0 0,1 0 0,-1 0 0,0 0 0,0 0 0,1 0 0,-1 0 0,0 0 0,0 0 0,0 0 0,-1 0 0,1 0 0,0 0 0,-1 2 0,0-2 0,0 3 0,-1-3 0,2 2 0,-2-1 0,2-1 0,-2 2 0,2-1 0,-2 0 0,3 0 0,-4 0 0,4 0 0,-3 2 0,2-3 0,-2 3 0,2-2 0,0 0 0,1 0 0,-2 0 0,1 1 0,0-1 0,1 0 0,0 1 0,-2-2 0,1 3 0,0-3 0,1 1 0,-2 1 0,2-2 0,-2 3 0,2-1 0,0-1 0,0 2 0,0-3 0,0 3 0,-2-3 0,1 3 0,0-1 0,1 0 0,0 0 0,0-1 0,0 1 0,0-1 0,-1 0 0,1 0 0,0 0 0,0 1 0,0-1 0,0 1 0,0-1 0,0 0 0,1 1 0,0-2 0,0 1 0,0 1 0,0-2 0,0 3 0,-1-2 0,0 1 0,1 0 0,0-1 0,0 1 0,-1-1 0,1 1 0,0-1 0,1 2 0,-1-2 0,0 1 0,1 0 0,-2-1 0,1 1 0,-1 0 0,0 0 0,2 0 0,-2-1 0,3 1 0,-3-1 0,3 1 0,-2-2 0,1 3 0,0-3 0,1 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7:16.7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 24575,'4'0'0,"2"0"0,-1 0 0,0-1 0,1 0 0,-2 0 0,2 1 0,-2-2 0,0 2 0,1-3 0,-2 3 0,2-2 0,-2 1 0,0 1 0,0-2 0,0 2 0,0-1 0,0 1 0,2-2 0,-1 2 0,0 0 0,-1 0 0,0 0 0,0 0 0,2 0 0,-1 0 0,0 0 0,1 0 0,-2 0 0,2 0 0,0 0 0,-2-1 0,2 1 0,0-2 0,-2 2 0,2 0 0,-2 0 0,0 0 0,0 0 0,0 0 0,0 0 0,0 0 0,0 0 0,2 0 0,-2 0 0,2 0 0,-2 0 0,0 0 0,0 0 0,0 0 0,0 0 0,0 0 0,0 0 0,0 0 0,0 0 0,1 0 0,-1 0 0,0 0 0,0 0 0,0 0 0,0 0 0,1 2 0,0-2 0,0 3 0,-1-3 0,0 1 0,0 1 0,0-2 0,0 3 0,0-3 0,-1 3 0,1-3 0,-2 3 0,2-3 0,0 3 0,0-1 0,0-1 0,-1 2 0,1-3 0,-3 3 0,3-3 0,-3 3 0,3-3 0,-3 3 0,3-1 0,-3 1 0,3-2 0,-3 2 0,3-1 0,-3 0 0,3 2 0,-3-1 0,3-2 0,-3 2 0,2-1 0,-1 1 0,1 0 0,-1 0 0,1 0 0,-1-2 0,-1 2 0,2-1 0,-1 1 0,-1 0 0,3-2 0,-3 2 0,2-1 0,-1-1 0,-1 2 0,2-1 0,-2 1 0,1-2 0,-1 2 0,3-3 0,-3 3 0,3-3 0,-3 3 0,1-2 0,1 1 0,-2 1 0,1-2 0,1 1 0,-2 1 0,3-2 0,-3 2 0,1 0 0,1-2 0,-2 1 0,1-2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9:03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24575,'13'4'0,"-3"-2"0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09:10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27 24575,'4'0'0,"0"0"0,-2 0 0,1 0 0,0 0 0,-1 0 0,1 0 0,0 0 0,-2 1 0,2 0 0,-2 1 0,2-1 0,-1 1 0,0 0 0,0 0 0,0 0 0,-1 1 0,1-2 0,-1 2 0,0-2 0,0 1 0,-1 0 0,2-1 0,-2 2 0,1-1 0,-1 0 0,1-1 0,-1 2 0,0-1 0,0 1 0,0-1 0,1 1 0,0-1 0,0 1 0,-1 0 0,0-1 0,0 1 0,0 0 0,0-1 0,-1 0 0,-1-1 0,0-1 0,-1 0 0,1 0 0,-1 0 0,0 0 0,1 0 0,-1 0 0,0 0 0,1 0 0,-1 0 0,1 0 0,0-1 0,0 0 0,1-1 0,-1 1 0,1-2 0,1 1 0,0-1 0,0 1 0,0-1 0,0 1 0,0-1 0,0 1 0,0-1 0,0 1 0,0-1 0,0 1 0,0-1 0,0 1 0,0-1 0,0 1 0,1 0 0,-1 1 0,-2 1 0,1 1 0,-3 0 0,3 1 0,-2-1 0,0 2 0,1 0 0,-1-1 0,1 1 0,-1-1 0,0 1 0,2 0 0,-1-1 0,1 1 0,-1-2 0,2 2 0,-2-2 0,2 2 0,-1-2 0,1 1 0,-1 0 0,0-1 0,0 2 0,0-2 0,1 2 0,0-1 0,1-1 0,1 0 0,0-1 0,1 0 0,-1 0 0,1 0 0,-1 0 0,0-1 0,0 0 0,-2-2 0,1 1 0,-1-1 0,1 2 0,0-2 0,1 3 0,-1-2 0,2 1 0,0-1 0,-1 1 0,1-1 0,-2 0 0,2 2 0,-3-3 0,1 2 0,-1-2 0,0 1 0,0-1 0,0 1 0,0-1 0,0 1 0,0-1 0,0 0 0,0-1 0,0 1 0,0-1 0,0 1 0,0 1 0,0-1 0,0 0 0,0 1 0,0-1 0,-1 2 0,0-2 0,-1 3 0,2-2 0,-3 1 0,3-1 0,-2 1 0,0-2 0,0 0 0,-1 2 0,2-1 0,-1 1 0,0-1 0,0 2 0,-1-1 0,2 0 0,-2 0 0,3 2 0,-1 1 0,1 2 0,0-2 0,0 1 0,0-1 0,1 0 0,-1 0 0,3-2 0,-2 1 0,1 0 0,0 0 0,-2 1 0,3-1 0,-2 1 0,1-1 0,1-1 0,-1 0 0,1 0 0,0 0 0,-1 0 0,1 0 0,-1 0 0,1 0 0,-1 0 0,0-1 0,0 0 0,-1 0 0,2 1 0,-1-1 0,1 1 0,-2-2 0,0 0 0,-1 0 0,0 1 0,0-1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17:21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 24575,'4'3'0,"1"0"0,-2 0 0,0 1 0,0 0 0,2 0 0,-2 1 0,2-1 0,0 2 0,-2-3 0,2 2 0,-2 0 0,0-2 0,2 2 0,-2-1 0,2 0 0,-2 1 0,0-2 0,0 1 0,0 0 0,0 0 0,0-1 0,0 2 0,-1-2 0,1 2 0,-1-2 0,-1 0 0,2 2 0,-3-2 0,3 2 0,-2-2 0,0 0 0,0 0 0,0 0 0,0 0 0,-1 0 0,0 0 0,0 0 0,1 0 0,0 0 0,0 0 0,-1 0 0,0 0 0,0 0 0,0 0 0,1 0 0,0 0 0,0 0 0,-1 0 0,0 0 0,0 1 0,0 0 0,1 0 0,0-1 0,0 2 0,-1-2 0,0 2 0,0-2 0,0 0 0,0 2 0,0-2 0,0 2 0,0-1 0,0 0 0,0 3 0,0-3 0,0 2 0,0-3 0,0 0 0,0 0 0,0 0 0,0 0 0,0 0 0,0 0 0,-1 0 0,0 0 0,0 0 0,1 0 0,-1 0 0,0 0 0,0 0 0,0 0 0,0 0 0,0 0 0,0 0 0,0 0 0,-1 0 0,1 0 0,-1-1 0,0 0 0,0 0 0,0 0 0,0 0 0,-1 0 0,0 1 0,0-1 0,0 0 0,0 0 0,0 1 0,0 0 0,0-1 0,0 0 0,0 0 0,0 0 0,0 0 0,0 0 0,0 0 0,1 0 0,0-1 0,0 1 0,-1 0 0,1 1 0,0-2 0,1 2 0,-1-3 0,1 3 0,-1-3 0,2 3 0,-3-1 0,1 0 0,0 1 0,-1 0 0,1 0 0,0 0 0,0 0 0,-1-2 0,2 2 0,-2-3 0,3 3 0,-3-3 0,2 3 0,-1-3 0,1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17:43.6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24575,'0'5'0,"3"1"0,1-1 0,1 0 0,1 1 0,-1-1 0,2 0 0,-2 1 0,1-2 0,-2 1 0,2-2 0,-2 0 0,2 0 0,-1 1 0,0-1 0,1 0 0,-2 0 0,2 0 0,-3 0 0,2 1 0,0-1 0,-2 0 0,2 0 0,-1 0 0,0 0 0,0 0 0,1 0 0,-2 0 0,2 1 0,0-3 0,-2 2 0,2-3 0,-2 3 0,0-3 0,0 2 0,1-1 0,0-1 0,0 2 0,1-2 0,0 0 0,0 0 0,1 0 0,-1 0 0,2 0 0,0 0 0,-1 0 0,1 0 0,2 0 0,-2 0 0,1 0 0,-1 0 0,0 0 0,1 0 0,-1 0 0,2 0 0,-1 0 0,0 0 0,0 0 0,-1 0 0,-1 0 0,1 0 0,2 0 0,-2 0 0,1 0 0,-1 0 0,0 0 0,-1 0 0,1 0 0,0 0 0,-1 0 0,-1 0 0,2 0 0,-2 0 0,1 0 0,1 0 0,-2 0 0,1 0 0,-1 0 0,0-1 0,2 0 0,-4 0 0,3-1 0,-1 1 0,0-1 0,2-1 0,-4 2 0,3-2 0,-1 2 0,0-1 0,0-1 0,0 3 0,-2-3 0,2 1 0,1-1 0,-3 0 0,3 0 0,-3 0 0,2 1 0,-2 0 0,2 0 0,-2-1 0,2 0 0,-2 0 0,2 0 0,-2 0 0,0 0 0,0 0 0,1-1 0,0 1 0,0 0 0,-1 0 0,0 0 0,2 0 0,-2 0 0,2 0 0,-2 0 0,0 0 0,0 1 0,-1-1 0,0 3 0,-1-2 0,1 1 0,-1 0 0,0 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17:46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0 24575,'-4'0'0,"-2"0"0,2 2 0,-2 0 0,1 2 0,-1 0 0,1-1 0,0-1 0,2 0 0,0 1 0,0-1 0,0 1 0,2-2 0,-2 1 0,1 1 0,-1-3 0,2 3 0,-2-2 0,1 2 0,-1-1 0,0 1 0,0-2 0,0 2 0,0 0 0,0-1 0,0 1 0,0-2 0,0 2 0,0 0 0,0 0 0,0 0 0,0 0 0,0 0 0,0 0 0,0 0 0,0 0 0,0 0 0,2 0 0,-2 0 0,1 0 0,-1 0 0,0 0 0,0 0 0,0 0 0,2 0 0,-2 0 0,1 0 0,1 0 0,-2 0 0,1 0 0,1 0 0,-2 0 0,1 2 0,0-2 0,0 2 0,1-2 0,-1 0 0,1 2 0,-1-2 0,0 2 0,0-2 0,0 0 0,1 1 0,-1 0 0,1 0 0,0-1 0,0 0 0,0 0 0,0 0 0,0 0 0,0 2 0,0-1 0,1 0 0,-2-1 0,2 2 0,-1-2 0,1 2 0,0-2 0,-2 0 0,2 1 0,-1 0 0,1 1 0,0-2 0,0 0 0,0 0 0,0 0 0,0 0 0,-2 1 0,2 0 0,-1 0 0,1-1 0,0 0 0,0 2 0,-2-2 0,2 2 0,-2-2 0,2 0 0,0 0 0,0 0 0,0 0 0,0 0 0,0 2 0,0-2 0,0 2 0,0-2 0,0 0 0,0 0 0,0 0 0,0 0 0,0 0 0,0 1 0,0-1 0,0 2 0,0-2 0,0 0 0,0 0 0,0 0 0,0-1 0,0 1 0,0 0 0,0 0 0,0 0 0,0 0 0,0 0 0,0 0 0,0 0 0,0 0 0,0 0 0,2 0 0,-2-1 0,1 0 0,-1-1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22:47.8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12 24575,'5'0'0,"0"0"0,-2 0 0,0 0 0,0 0 0,0-2 0,0 2 0,0-1 0,0 1 0,0 0 0,1 0 0,-1 0 0,0 0 0,-1-2 0,0 2 0,0-2 0,1 2 0,0 0 0,1 0 0,-3 2 0,1-1 0,-2 2 0,0 1 0,0-1 0,0 0 0,0 0 0,0 0 0,0 0 0,0 0 0,-2-2 0,1 1 0,-3-1 0,1-1 0,0 3 0,0-3 0,2 3 0,-2-2 0,1 0 0,-1-1 0,0 0 0,0 0 0,0 0 0,0 0 0,-1 0 0,1 0 0,0 0 0,0 0 0,0 0 0,-1 0 0,1 0 0,0 0 0,0 0 0,0 0 0,1-1 0,1-1 0,1-1 0,0-1 0,0 1 0,0 0 0,0 0 0,0 0 0,0 0 0,0-1 0,1 3 0,1 0 0,1 1 0,0 0 0,0 0 0,0 0 0,0 0 0,0-2 0,0 2 0,0-3 0,0 3 0,0-3 0,0 3 0,0-2 0,0 2 0,0 0 0,1 0 0,-3-1 0,2 0 0,-1 0 0,1 1 0,-2 1 0,2 1 0,-3 1 0,2 0 0,-2 0 0,0 0 0,0 0 0,0-1 0,0-1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41:43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0 132 24575,'4'0'0,"0"0"0,-1 1 0,-1-1 0,1 2 0,0-1 0,-1 1 0,1-2 0,0 2 0,-2-1 0,2-1 0,-2 1 0,2-1 0,-1 2 0,0-2 0,0 1 0,0 0 0,1 0 0,0 1 0,-1 0 0,1-1 0,0 1 0,-1-1 0,1 0 0,-2 0 0,2-1 0,-2 2 0,2-2 0,-2 1 0,2-1 0,-2 1 0,2 0 0,0 0 0,-1 1 0,1-2 0,0 2 0,-1-2 0,1 1 0,0-1 0,-1 1 0,1-1 0,0 0 0,0 0 0,-2 2 0,2-2 0,-2 1 0,2-1 0,0 0 0,-1 0 0,1 0 0,0 0 0,0 0 0,0 0 0,-1 0 0,1 0 0,0 0 0,0 0 0,-1 0 0,1 0 0,0 0 0,0 0 0,-1 0 0,1 0 0,0 0 0,0 0 0,0 0 0,-1 0 0,1 0 0,0 0 0,0 0 0,-1 0 0,1 0 0,0 0 0,0 0 0,-1 0 0,1 0 0,0 0 0,0 0 0,-1 0 0,1 0 0,0 0 0,0 0 0,0 0 0,1 0 0,-1 0 0,1 0 0,-1 0 0,0-1 0,-1 1 0,1-2 0,0 1 0,0 1 0,0-1 0,-1 1 0,3-2 0,-2 2 0,1-3 0,-1 3 0,1-3 0,-1 3 0,1-1 0,1-1 0,-2 2 0,1-3 0,0 3 0,-1-2 0,3 1 0,-3-1 0,1 2 0,-1-2 0,0 1 0,-1 1 0,1-1 0,0-1 0,0 2 0,-1-1 0,1 0 0,0 0 0,0 0 0,-1 0 0,1 0 0,0-1 0,0 2 0,-1-3 0,1 3 0,0-1 0,-2 0 0,2 0 0,-2-1 0,2 2 0,0-3 0,-1 3 0,1-3 0,0 2 0,-1-1 0,1 1 0,-1 0 0,0 1 0,0-3 0,0 3 0,0-2 0,0 1 0,0-1 0,1 1 0,0-1 0,-1 1 0,1-1 0,-2 0 0,2 1 0,-2-1 0,2 0 0,0 0 0,-1-1 0,1 0 0,0 1 0,-2-1 0,2 2 0,-3-2 0,2 2 0,0-2 0,-1 0 0,2 2 0,-3-1 0,2 0 0,0 0 0,-1 0 0,2 0 0,-2 0 0,2-1 0,-1 0 0,0 1 0,0-1 0,-1 0 0,1 2 0,-1-2 0,1 2 0,0-2 0,-1 0 0,2 2 0,-3-2 0,2 2 0,0-2 0,0 1 0,0-1 0,0 2 0,-1-2 0,1 2 0,-2-2 0,3 2 0,-3-2 0,2 3 0,-1-3 0,0 2 0,-1 0 0,0-1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42:41.1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24575,'3'4'0,"0"-1"0,-1-1 0,1 0 0,0 1 0,0-1 0,-1 0 0,1 0 0,-1 0 0,0-1 0,0 2 0,0-2 0,1 2 0,0-1 0,-2 0 0,2-2 0,-2 3 0,2-2 0,-2 2 0,2-2 0,-3 2 0,3-3 0,-3 3 0,2-3 0,-1 2 0,1-1 0,-2 1 0,3-1 0,-3 1 0,3-2 0,-3 3 0,2-3 0,-1 2 0,1-1 0,-2 1 0,3-2 0,-3 3 0,2-3 0,-1 2 0,1-1 0,-2 1 0,3-2 0,-2 2 0,1-1 0,0-1 0,-2 1 0,2-1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6T23:42:38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72 24575,'-41'22'0,"8"-2"0,35-17 0,-1 2 0,2-4 0,1-1 0,-2 3 0,1-3 0,-1 1 0,0-1 0,1 0 0,0 0 0,0 2 0,-1-2 0,1 1 0,0-1 0,0 0 0,1 0 0,-1 0 0,1 0 0,-1 0 0,0 0 0,1 0 0,-1 0 0,2 0 0,-3 0 0,1 0 0,0 0 0,0 0 0,-1 0 0,1 0 0,-2-1 0,0 0 0,-1-2 0,0 0 0,0 1 0,2-1 0,-2 0 0,1 1 0,-1-1 0,0 0 0,0 0 0,0-1 0,0 1 0,0-1 0,0 0 0,0 0 0,0 0 0,0 1 0,0-1 0,0 1 0,0-1 0,0-1 0,0 2 0,-1-1 0,-1 0 0,1 1 0,-2-2 0,2 3 0,-4-1 0,2 0 0,0 0 0,-1 0 0,2 0 0,-2 0 0,1 1 0,0 0 0,1 0 0,-1 0 0,0-1 0,0 1 0,1 0 0,-1 0 0,0 1 0,2-1 0,-2 2 0,2-1 0,-2 1 0,0 0 0,1 0 0,-1 0 0,1 0 0,-1 0 0,1 0 0,0 1 0,1 0 0,0 1 0,0 0 0,0 0 0,0-1 0,1 1 0,-2 0 0,2 1 0,-1-1 0,1 1 0,-2 0 0,1 0 0,0-1 0,1 1 0,-1 0 0,1 0 0,-2-1 0,1 1 0,1 0 0,-1 0 0,1-1 0,0 1 0,0 0 0,0-1 0,0 1 0,0 0 0,0-1 0,0 1 0,0 0 0,0 0 0,0-1 0,0 1 0,0 0 0,0 0 0,0-1 0,0 1 0,1-2 0,0 2 0,2-2 0,0 2 0,-1-2 0,0 2 0,0-3 0,0 3 0,0-2 0,1 1 0,0 0 0,-1 0 0,1-1 0,-1 1 0,0-1 0,0 1 0,0-2 0,1 3 0,0-3 0,-1 3 0,1-3 0,0 2 0,0-1 0,-1 0 0,1-1 0,0 1 0,0-1 0,-1 2 0,1-2 0,0 0 0,0 0 0,-1 0 0,1 0 0,0 0 0,0 0 0,-1 0 0,1 0 0,0 0 0,-1 0 0,0-2 0,0 1 0,0-2 0,-1 0 0,2 1 0,-3-1 0,2 0 0,-1 0 0,0 1 0,0-1 0,-1 0 0,2 2 0,-2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6188E-2D5F-4FA4-9404-F6D4D78E2596}" type="datetimeFigureOut">
              <a:rPr lang="en-GB" smtClean="0"/>
              <a:t>27/05/2023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8DAE7-A9E5-478A-BD25-4D6B11DE5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069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5B15-BB47-9E40-B468-9389A502C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C20EE-66B3-D740-BF01-F6E26E719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0E09-36A9-A94A-A579-B858A443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C785E-FE9D-E647-8F88-67DAFECAB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7D7B8-80CB-234D-96C0-4EBECA982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0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91868-D16A-3548-B0A0-D9A282D5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5C52-B4AC-DB48-8ADF-21AF3670C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55AF3-F9FC-E847-957A-0ACFECFAD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BADFC-5E74-0B4C-8828-2DAC46BEF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7A632-48F2-0F40-9F7B-D8FCF160E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2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03FD-A105-6B4E-B57A-65636AED4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FE720-2C82-CA41-8060-34CEA3999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3DBDB-36CF-CD4B-926E-01BC864B2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05FC0-7412-904A-9EBF-864FBCBE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42101-6F4B-994F-951D-0EA330CC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5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E7B5-3391-0A40-B0AC-06B986CB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7C50-659B-8246-8646-FDB2FE244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D5F51D-704C-C44B-BA5E-ECA747C93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FD59E-081A-3944-B498-492177B85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0178C-06C9-9443-BC36-20ACFD9D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85F68-0CD8-3349-B0C8-0996DF31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1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A178-BFAF-644A-B0E7-41F208812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66DFC-A119-1B4D-AE3E-A6DFEA37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90597-33B0-1043-B3F9-82B1B6D6B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CDA0F-FBCE-ED49-BDB4-CE70BFC9A2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283E01-56E6-7A42-9394-77FDBBE30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25960E-A55D-4444-9074-3CCA1D67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D2FBAE-7BB1-1842-8681-1A8BD035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688C07-4560-CF41-B503-F4674C2D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5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EA40-96A4-2748-9A96-D755361A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01EAEB-41F2-884E-BCC4-DB52DD905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19353-FB69-BE48-92FE-9D92054A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5F8B7-EC58-3D46-B876-4A2202C98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7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D8F6A8-2BFB-FB4A-923C-33E0BA432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70614A-8A93-914C-996D-1CE18A4FC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7E3E7-779B-124D-8408-1248132B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0D5B-1607-A548-96EF-517251200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C3010-0786-8044-9AAA-2B71F8F32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97748-F2E1-F14C-95F7-F63094D6E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E82B0-191C-A74F-9C5E-A4964B0C1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860E2-0CE2-7241-8660-C0D44EF8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09CDA-4E81-9E46-B1AF-A5C7BA4A8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2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A489-F355-F44F-B83D-881AB129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B8CC4-06B1-A648-99C9-3D13A8BDF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6E933-C2EE-4342-8F23-DCAEC75A4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648CC-7984-6444-94D8-DACE9E888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64BC8-DB80-1841-95C3-0C78A1813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E3F73-A7FC-AC40-B63C-3CA28D9E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84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D11D-377E-EE49-BA58-CEBDA3D2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489A2-0F0D-8A44-BCDD-64DFD38BC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E61F8-8F2F-6D42-BD86-15A85432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BF254-B233-654E-A551-16EAE193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FDD55-CB75-C140-8C6C-513BA119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D6A05-56BC-844B-B8ED-6F2E1B7A9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3939C-91AE-7E4C-A026-DB365C0BC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F7C4F-E555-3B4B-A453-CC696C679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A2BB4-0DF0-0549-8711-A1B015D0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9EFBB-48BF-4843-8ED5-8910E6D0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3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60DE6-B3EC-A749-B01B-5FCDDDB17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B4732-5D45-DC40-B91E-ED42FB3F6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57642-AA99-7847-AA75-C6D43EA7D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FF990-A88C-2E44-BB77-9B2CADD1CC14}" type="datetimeFigureOut">
              <a:rPr lang="en-US" smtClean="0"/>
              <a:t>5/27/23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D70F6-7229-F84A-A99E-95F8993FA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37168-B4A3-174E-8CD8-48E1AFB86B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70FC-F37B-7246-B374-B2B6BD40F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9.xml"/><Relationship Id="rId21" Type="http://schemas.openxmlformats.org/officeDocument/2006/relationships/image" Target="../media/image1490.png"/><Relationship Id="rId42" Type="http://schemas.openxmlformats.org/officeDocument/2006/relationships/customXml" Target="../ink/ink16.xml"/><Relationship Id="rId63" Type="http://schemas.openxmlformats.org/officeDocument/2006/relationships/image" Target="../media/image186.png"/><Relationship Id="rId84" Type="http://schemas.openxmlformats.org/officeDocument/2006/relationships/image" Target="../media/image197.png"/><Relationship Id="rId138" Type="http://schemas.openxmlformats.org/officeDocument/2006/relationships/image" Target="../media/image233.png"/><Relationship Id="rId16" Type="http://schemas.openxmlformats.org/officeDocument/2006/relationships/customXml" Target="../ink/ink6.xml"/><Relationship Id="rId107" Type="http://schemas.openxmlformats.org/officeDocument/2006/relationships/customXml" Target="../ink/ink35.xml"/><Relationship Id="rId11" Type="http://schemas.openxmlformats.org/officeDocument/2006/relationships/image" Target="../media/image1430.png"/><Relationship Id="rId32" Type="http://schemas.openxmlformats.org/officeDocument/2006/relationships/image" Target="../media/image1560.png"/><Relationship Id="rId37" Type="http://schemas.openxmlformats.org/officeDocument/2006/relationships/customXml" Target="../ink/ink14.xml"/><Relationship Id="rId53" Type="http://schemas.openxmlformats.org/officeDocument/2006/relationships/customXml" Target="../ink/ink20.xml"/><Relationship Id="rId58" Type="http://schemas.openxmlformats.org/officeDocument/2006/relationships/customXml" Target="../ink/ink22.xml"/><Relationship Id="rId74" Type="http://schemas.openxmlformats.org/officeDocument/2006/relationships/image" Target="../media/image1790.png"/><Relationship Id="rId79" Type="http://schemas.openxmlformats.org/officeDocument/2006/relationships/image" Target="../media/image192.png"/><Relationship Id="rId102" Type="http://schemas.openxmlformats.org/officeDocument/2006/relationships/image" Target="../media/image210.png"/><Relationship Id="rId123" Type="http://schemas.openxmlformats.org/officeDocument/2006/relationships/image" Target="../media/image223.png"/><Relationship Id="rId128" Type="http://schemas.openxmlformats.org/officeDocument/2006/relationships/customXml" Target="../ink/ink43.xml"/><Relationship Id="rId5" Type="http://schemas.openxmlformats.org/officeDocument/2006/relationships/image" Target="../media/image1400.png"/><Relationship Id="rId90" Type="http://schemas.openxmlformats.org/officeDocument/2006/relationships/customXml" Target="../ink/ink33.xml"/><Relationship Id="rId95" Type="http://schemas.openxmlformats.org/officeDocument/2006/relationships/image" Target="../media/image205.png"/><Relationship Id="rId22" Type="http://schemas.openxmlformats.org/officeDocument/2006/relationships/customXml" Target="../ink/ink9.xml"/><Relationship Id="rId27" Type="http://schemas.openxmlformats.org/officeDocument/2006/relationships/image" Target="../media/image1530.png"/><Relationship Id="rId43" Type="http://schemas.openxmlformats.org/officeDocument/2006/relationships/image" Target="../media/image1630.png"/><Relationship Id="rId48" Type="http://schemas.openxmlformats.org/officeDocument/2006/relationships/image" Target="../media/image1660.png"/><Relationship Id="rId64" Type="http://schemas.openxmlformats.org/officeDocument/2006/relationships/image" Target="../media/image187.png"/><Relationship Id="rId69" Type="http://schemas.openxmlformats.org/officeDocument/2006/relationships/customXml" Target="../ink/ink26.xml"/><Relationship Id="rId113" Type="http://schemas.openxmlformats.org/officeDocument/2006/relationships/customXml" Target="../ink/ink37.xml"/><Relationship Id="rId118" Type="http://schemas.openxmlformats.org/officeDocument/2006/relationships/image" Target="../media/image220.png"/><Relationship Id="rId134" Type="http://schemas.openxmlformats.org/officeDocument/2006/relationships/image" Target="../media/image68.png"/><Relationship Id="rId80" Type="http://schemas.openxmlformats.org/officeDocument/2006/relationships/image" Target="../media/image193.png"/><Relationship Id="rId85" Type="http://schemas.openxmlformats.org/officeDocument/2006/relationships/image" Target="../media/image198.png"/><Relationship Id="rId12" Type="http://schemas.openxmlformats.org/officeDocument/2006/relationships/image" Target="../media/image1440.png"/><Relationship Id="rId17" Type="http://schemas.openxmlformats.org/officeDocument/2006/relationships/customXml" Target="../ink/ink7.xml"/><Relationship Id="rId33" Type="http://schemas.openxmlformats.org/officeDocument/2006/relationships/image" Target="../media/image1570.png"/><Relationship Id="rId38" Type="http://schemas.openxmlformats.org/officeDocument/2006/relationships/image" Target="../media/image1600.png"/><Relationship Id="rId59" Type="http://schemas.openxmlformats.org/officeDocument/2006/relationships/image" Target="../media/image184.png"/><Relationship Id="rId103" Type="http://schemas.openxmlformats.org/officeDocument/2006/relationships/image" Target="../media/image211.png"/><Relationship Id="rId108" Type="http://schemas.openxmlformats.org/officeDocument/2006/relationships/image" Target="../media/image214.png"/><Relationship Id="rId124" Type="http://schemas.openxmlformats.org/officeDocument/2006/relationships/image" Target="../media/image224.png"/><Relationship Id="rId129" Type="http://schemas.openxmlformats.org/officeDocument/2006/relationships/image" Target="../media/image227.png"/><Relationship Id="rId54" Type="http://schemas.openxmlformats.org/officeDocument/2006/relationships/image" Target="../media/image1700.png"/><Relationship Id="rId70" Type="http://schemas.openxmlformats.org/officeDocument/2006/relationships/image" Target="../media/image1780.png"/><Relationship Id="rId75" Type="http://schemas.openxmlformats.org/officeDocument/2006/relationships/customXml" Target="../ink/ink29.xml"/><Relationship Id="rId91" Type="http://schemas.openxmlformats.org/officeDocument/2006/relationships/image" Target="../media/image201.png"/><Relationship Id="rId96" Type="http://schemas.openxmlformats.org/officeDocument/2006/relationships/image" Target="../media/image20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23" Type="http://schemas.openxmlformats.org/officeDocument/2006/relationships/image" Target="../media/image1500.png"/><Relationship Id="rId28" Type="http://schemas.openxmlformats.org/officeDocument/2006/relationships/customXml" Target="../ink/ink11.xml"/><Relationship Id="rId49" Type="http://schemas.openxmlformats.org/officeDocument/2006/relationships/image" Target="../media/image1670.png"/><Relationship Id="rId114" Type="http://schemas.openxmlformats.org/officeDocument/2006/relationships/image" Target="../media/image218.png"/><Relationship Id="rId119" Type="http://schemas.openxmlformats.org/officeDocument/2006/relationships/customXml" Target="../ink/ink40.xml"/><Relationship Id="rId44" Type="http://schemas.openxmlformats.org/officeDocument/2006/relationships/customXml" Target="../ink/ink17.xml"/><Relationship Id="rId60" Type="http://schemas.openxmlformats.org/officeDocument/2006/relationships/customXml" Target="../ink/ink23.xml"/><Relationship Id="rId65" Type="http://schemas.openxmlformats.org/officeDocument/2006/relationships/image" Target="../media/image188.png"/><Relationship Id="rId81" Type="http://schemas.openxmlformats.org/officeDocument/2006/relationships/image" Target="../media/image194.png"/><Relationship Id="rId86" Type="http://schemas.openxmlformats.org/officeDocument/2006/relationships/customXml" Target="../ink/ink31.xml"/><Relationship Id="rId130" Type="http://schemas.openxmlformats.org/officeDocument/2006/relationships/customXml" Target="../ink/ink44.xml"/><Relationship Id="rId135" Type="http://schemas.openxmlformats.org/officeDocument/2006/relationships/customXml" Target="../ink/ink45.xml"/><Relationship Id="rId13" Type="http://schemas.openxmlformats.org/officeDocument/2006/relationships/image" Target="../media/image1450.png"/><Relationship Id="rId18" Type="http://schemas.openxmlformats.org/officeDocument/2006/relationships/image" Target="../media/image1470.png"/><Relationship Id="rId39" Type="http://schemas.openxmlformats.org/officeDocument/2006/relationships/customXml" Target="../ink/ink15.xml"/><Relationship Id="rId109" Type="http://schemas.openxmlformats.org/officeDocument/2006/relationships/image" Target="../media/image215.png"/><Relationship Id="rId34" Type="http://schemas.openxmlformats.org/officeDocument/2006/relationships/image" Target="../media/image1580.png"/><Relationship Id="rId50" Type="http://schemas.openxmlformats.org/officeDocument/2006/relationships/image" Target="../media/image1680.png"/><Relationship Id="rId55" Type="http://schemas.openxmlformats.org/officeDocument/2006/relationships/customXml" Target="../ink/ink21.xml"/><Relationship Id="rId76" Type="http://schemas.openxmlformats.org/officeDocument/2006/relationships/image" Target="../media/image190.png"/><Relationship Id="rId97" Type="http://schemas.openxmlformats.org/officeDocument/2006/relationships/image" Target="../media/image207.png"/><Relationship Id="rId104" Type="http://schemas.openxmlformats.org/officeDocument/2006/relationships/image" Target="../media/image212.png"/><Relationship Id="rId120" Type="http://schemas.openxmlformats.org/officeDocument/2006/relationships/image" Target="../media/image221.png"/><Relationship Id="rId125" Type="http://schemas.openxmlformats.org/officeDocument/2006/relationships/image" Target="../media/image225.png"/><Relationship Id="rId7" Type="http://schemas.openxmlformats.org/officeDocument/2006/relationships/image" Target="../media/image1410.png"/><Relationship Id="rId71" Type="http://schemas.openxmlformats.org/officeDocument/2006/relationships/customXml" Target="../ink/ink27.xml"/><Relationship Id="rId92" Type="http://schemas.openxmlformats.org/officeDocument/2006/relationships/image" Target="../media/image202.png"/><Relationship Id="rId2" Type="http://schemas.openxmlformats.org/officeDocument/2006/relationships/image" Target="../media/image1380.png"/><Relationship Id="rId29" Type="http://schemas.openxmlformats.org/officeDocument/2006/relationships/image" Target="../media/image1540.png"/><Relationship Id="rId24" Type="http://schemas.openxmlformats.org/officeDocument/2006/relationships/image" Target="../media/image1510.png"/><Relationship Id="rId40" Type="http://schemas.openxmlformats.org/officeDocument/2006/relationships/image" Target="../media/image1610.png"/><Relationship Id="rId45" Type="http://schemas.openxmlformats.org/officeDocument/2006/relationships/image" Target="../media/image1640.png"/><Relationship Id="rId66" Type="http://schemas.openxmlformats.org/officeDocument/2006/relationships/image" Target="../media/image189.png"/><Relationship Id="rId87" Type="http://schemas.openxmlformats.org/officeDocument/2006/relationships/image" Target="../media/image199.png"/><Relationship Id="rId110" Type="http://schemas.openxmlformats.org/officeDocument/2006/relationships/image" Target="../media/image216.png"/><Relationship Id="rId115" Type="http://schemas.openxmlformats.org/officeDocument/2006/relationships/customXml" Target="../ink/ink38.xml"/><Relationship Id="rId131" Type="http://schemas.openxmlformats.org/officeDocument/2006/relationships/image" Target="../media/image228.png"/><Relationship Id="rId136" Type="http://schemas.openxmlformats.org/officeDocument/2006/relationships/image" Target="../media/image231.png"/><Relationship Id="rId61" Type="http://schemas.openxmlformats.org/officeDocument/2006/relationships/image" Target="../media/image185.png"/><Relationship Id="rId82" Type="http://schemas.openxmlformats.org/officeDocument/2006/relationships/image" Target="../media/image195.png"/><Relationship Id="rId19" Type="http://schemas.openxmlformats.org/officeDocument/2006/relationships/image" Target="../media/image1480.png"/><Relationship Id="rId14" Type="http://schemas.openxmlformats.org/officeDocument/2006/relationships/image" Target="../media/image1460.png"/><Relationship Id="rId30" Type="http://schemas.openxmlformats.org/officeDocument/2006/relationships/customXml" Target="../ink/ink12.xml"/><Relationship Id="rId35" Type="http://schemas.openxmlformats.org/officeDocument/2006/relationships/customXml" Target="../ink/ink13.xml"/><Relationship Id="rId56" Type="http://schemas.openxmlformats.org/officeDocument/2006/relationships/image" Target="../media/image1710.png"/><Relationship Id="rId77" Type="http://schemas.openxmlformats.org/officeDocument/2006/relationships/customXml" Target="../ink/ink30.xml"/><Relationship Id="rId100" Type="http://schemas.openxmlformats.org/officeDocument/2006/relationships/image" Target="../media/image209.png"/><Relationship Id="rId105" Type="http://schemas.openxmlformats.org/officeDocument/2006/relationships/customXml" Target="../ink/ink34.xml"/><Relationship Id="rId126" Type="http://schemas.openxmlformats.org/officeDocument/2006/relationships/customXml" Target="../ink/ink42.xml"/><Relationship Id="rId8" Type="http://schemas.openxmlformats.org/officeDocument/2006/relationships/customXml" Target="../ink/ink3.xml"/><Relationship Id="rId51" Type="http://schemas.openxmlformats.org/officeDocument/2006/relationships/customXml" Target="../ink/ink19.xml"/><Relationship Id="rId72" Type="http://schemas.openxmlformats.org/officeDocument/2006/relationships/image" Target="../media/image1310.png"/><Relationship Id="rId93" Type="http://schemas.openxmlformats.org/officeDocument/2006/relationships/image" Target="../media/image203.png"/><Relationship Id="rId98" Type="http://schemas.openxmlformats.org/officeDocument/2006/relationships/image" Target="../media/image69.png"/><Relationship Id="rId121" Type="http://schemas.openxmlformats.org/officeDocument/2006/relationships/customXml" Target="../ink/ink41.xml"/><Relationship Id="rId3" Type="http://schemas.openxmlformats.org/officeDocument/2006/relationships/customXml" Target="../ink/ink1.xml"/><Relationship Id="rId25" Type="http://schemas.openxmlformats.org/officeDocument/2006/relationships/customXml" Target="../ink/ink10.xml"/><Relationship Id="rId46" Type="http://schemas.openxmlformats.org/officeDocument/2006/relationships/customXml" Target="../ink/ink18.xml"/><Relationship Id="rId67" Type="http://schemas.openxmlformats.org/officeDocument/2006/relationships/customXml" Target="../ink/ink25.xml"/><Relationship Id="rId116" Type="http://schemas.openxmlformats.org/officeDocument/2006/relationships/image" Target="../media/image219.png"/><Relationship Id="rId137" Type="http://schemas.openxmlformats.org/officeDocument/2006/relationships/image" Target="../media/image232.png"/><Relationship Id="rId20" Type="http://schemas.openxmlformats.org/officeDocument/2006/relationships/customXml" Target="../ink/ink8.xml"/><Relationship Id="rId41" Type="http://schemas.openxmlformats.org/officeDocument/2006/relationships/image" Target="../media/image1620.png"/><Relationship Id="rId62" Type="http://schemas.openxmlformats.org/officeDocument/2006/relationships/customXml" Target="../ink/ink24.xml"/><Relationship Id="rId83" Type="http://schemas.openxmlformats.org/officeDocument/2006/relationships/image" Target="../media/image196.png"/><Relationship Id="rId88" Type="http://schemas.openxmlformats.org/officeDocument/2006/relationships/customXml" Target="../ink/ink32.xml"/><Relationship Id="rId111" Type="http://schemas.openxmlformats.org/officeDocument/2006/relationships/customXml" Target="../ink/ink36.xml"/><Relationship Id="rId132" Type="http://schemas.openxmlformats.org/officeDocument/2006/relationships/image" Target="../media/image229.png"/><Relationship Id="rId15" Type="http://schemas.openxmlformats.org/officeDocument/2006/relationships/customXml" Target="../ink/ink5.xml"/><Relationship Id="rId36" Type="http://schemas.openxmlformats.org/officeDocument/2006/relationships/image" Target="../media/image1590.png"/><Relationship Id="rId57" Type="http://schemas.openxmlformats.org/officeDocument/2006/relationships/image" Target="../media/image183.png"/><Relationship Id="rId106" Type="http://schemas.openxmlformats.org/officeDocument/2006/relationships/image" Target="../media/image213.png"/><Relationship Id="rId127" Type="http://schemas.openxmlformats.org/officeDocument/2006/relationships/image" Target="../media/image226.png"/><Relationship Id="rId10" Type="http://schemas.openxmlformats.org/officeDocument/2006/relationships/customXml" Target="../ink/ink4.xml"/><Relationship Id="rId31" Type="http://schemas.openxmlformats.org/officeDocument/2006/relationships/image" Target="../media/image1550.png"/><Relationship Id="rId52" Type="http://schemas.openxmlformats.org/officeDocument/2006/relationships/image" Target="../media/image1690.png"/><Relationship Id="rId73" Type="http://schemas.openxmlformats.org/officeDocument/2006/relationships/customXml" Target="../ink/ink28.xml"/><Relationship Id="rId78" Type="http://schemas.openxmlformats.org/officeDocument/2006/relationships/image" Target="../media/image191.png"/><Relationship Id="rId94" Type="http://schemas.openxmlformats.org/officeDocument/2006/relationships/image" Target="../media/image204.png"/><Relationship Id="rId99" Type="http://schemas.openxmlformats.org/officeDocument/2006/relationships/image" Target="../media/image208.png"/><Relationship Id="rId101" Type="http://schemas.openxmlformats.org/officeDocument/2006/relationships/image" Target="../media/image24.png"/><Relationship Id="rId122" Type="http://schemas.openxmlformats.org/officeDocument/2006/relationships/image" Target="../media/image222.png"/><Relationship Id="rId4" Type="http://schemas.openxmlformats.org/officeDocument/2006/relationships/image" Target="../media/image1390.png"/><Relationship Id="rId9" Type="http://schemas.openxmlformats.org/officeDocument/2006/relationships/image" Target="../media/image1420.png"/><Relationship Id="rId26" Type="http://schemas.openxmlformats.org/officeDocument/2006/relationships/image" Target="../media/image1520.png"/><Relationship Id="rId47" Type="http://schemas.openxmlformats.org/officeDocument/2006/relationships/image" Target="../media/image1650.png"/><Relationship Id="rId68" Type="http://schemas.openxmlformats.org/officeDocument/2006/relationships/image" Target="../media/image1770.png"/><Relationship Id="rId89" Type="http://schemas.openxmlformats.org/officeDocument/2006/relationships/image" Target="../media/image200.png"/><Relationship Id="rId112" Type="http://schemas.openxmlformats.org/officeDocument/2006/relationships/image" Target="../media/image217.png"/><Relationship Id="rId133" Type="http://schemas.openxmlformats.org/officeDocument/2006/relationships/image" Target="../media/image230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4.xml"/><Relationship Id="rId21" Type="http://schemas.openxmlformats.org/officeDocument/2006/relationships/image" Target="../media/image1490.png"/><Relationship Id="rId42" Type="http://schemas.openxmlformats.org/officeDocument/2006/relationships/customXml" Target="../ink/ink61.xml"/><Relationship Id="rId63" Type="http://schemas.openxmlformats.org/officeDocument/2006/relationships/image" Target="../media/image186.png"/><Relationship Id="rId84" Type="http://schemas.openxmlformats.org/officeDocument/2006/relationships/image" Target="../media/image197.png"/><Relationship Id="rId138" Type="http://schemas.openxmlformats.org/officeDocument/2006/relationships/image" Target="../media/image233.png"/><Relationship Id="rId16" Type="http://schemas.openxmlformats.org/officeDocument/2006/relationships/customXml" Target="../ink/ink51.xml"/><Relationship Id="rId107" Type="http://schemas.openxmlformats.org/officeDocument/2006/relationships/customXml" Target="../ink/ink80.xml"/><Relationship Id="rId11" Type="http://schemas.openxmlformats.org/officeDocument/2006/relationships/image" Target="../media/image1430.png"/><Relationship Id="rId32" Type="http://schemas.openxmlformats.org/officeDocument/2006/relationships/image" Target="../media/image1560.png"/><Relationship Id="rId37" Type="http://schemas.openxmlformats.org/officeDocument/2006/relationships/customXml" Target="../ink/ink59.xml"/><Relationship Id="rId53" Type="http://schemas.openxmlformats.org/officeDocument/2006/relationships/customXml" Target="../ink/ink65.xml"/><Relationship Id="rId58" Type="http://schemas.openxmlformats.org/officeDocument/2006/relationships/customXml" Target="../ink/ink67.xml"/><Relationship Id="rId74" Type="http://schemas.openxmlformats.org/officeDocument/2006/relationships/image" Target="../media/image1790.png"/><Relationship Id="rId79" Type="http://schemas.openxmlformats.org/officeDocument/2006/relationships/image" Target="../media/image192.png"/><Relationship Id="rId102" Type="http://schemas.openxmlformats.org/officeDocument/2006/relationships/image" Target="../media/image210.png"/><Relationship Id="rId123" Type="http://schemas.openxmlformats.org/officeDocument/2006/relationships/image" Target="../media/image223.png"/><Relationship Id="rId128" Type="http://schemas.openxmlformats.org/officeDocument/2006/relationships/customXml" Target="../ink/ink88.xml"/><Relationship Id="rId5" Type="http://schemas.openxmlformats.org/officeDocument/2006/relationships/image" Target="../media/image1400.png"/><Relationship Id="rId90" Type="http://schemas.openxmlformats.org/officeDocument/2006/relationships/customXml" Target="../ink/ink78.xml"/><Relationship Id="rId95" Type="http://schemas.openxmlformats.org/officeDocument/2006/relationships/image" Target="../media/image205.png"/><Relationship Id="rId22" Type="http://schemas.openxmlformats.org/officeDocument/2006/relationships/customXml" Target="../ink/ink54.xml"/><Relationship Id="rId27" Type="http://schemas.openxmlformats.org/officeDocument/2006/relationships/image" Target="../media/image1530.png"/><Relationship Id="rId43" Type="http://schemas.openxmlformats.org/officeDocument/2006/relationships/image" Target="../media/image1630.png"/><Relationship Id="rId48" Type="http://schemas.openxmlformats.org/officeDocument/2006/relationships/image" Target="../media/image1660.png"/><Relationship Id="rId64" Type="http://schemas.openxmlformats.org/officeDocument/2006/relationships/image" Target="../media/image187.png"/><Relationship Id="rId69" Type="http://schemas.openxmlformats.org/officeDocument/2006/relationships/customXml" Target="../ink/ink71.xml"/><Relationship Id="rId113" Type="http://schemas.openxmlformats.org/officeDocument/2006/relationships/customXml" Target="../ink/ink82.xml"/><Relationship Id="rId118" Type="http://schemas.openxmlformats.org/officeDocument/2006/relationships/image" Target="../media/image220.png"/><Relationship Id="rId134" Type="http://schemas.openxmlformats.org/officeDocument/2006/relationships/image" Target="../media/image68.png"/><Relationship Id="rId80" Type="http://schemas.openxmlformats.org/officeDocument/2006/relationships/image" Target="../media/image193.png"/><Relationship Id="rId85" Type="http://schemas.openxmlformats.org/officeDocument/2006/relationships/image" Target="../media/image198.png"/><Relationship Id="rId12" Type="http://schemas.openxmlformats.org/officeDocument/2006/relationships/image" Target="../media/image1440.png"/><Relationship Id="rId17" Type="http://schemas.openxmlformats.org/officeDocument/2006/relationships/customXml" Target="../ink/ink52.xml"/><Relationship Id="rId33" Type="http://schemas.openxmlformats.org/officeDocument/2006/relationships/image" Target="../media/image1570.png"/><Relationship Id="rId38" Type="http://schemas.openxmlformats.org/officeDocument/2006/relationships/image" Target="../media/image1600.png"/><Relationship Id="rId59" Type="http://schemas.openxmlformats.org/officeDocument/2006/relationships/image" Target="../media/image184.png"/><Relationship Id="rId103" Type="http://schemas.openxmlformats.org/officeDocument/2006/relationships/image" Target="../media/image211.png"/><Relationship Id="rId108" Type="http://schemas.openxmlformats.org/officeDocument/2006/relationships/image" Target="../media/image214.png"/><Relationship Id="rId124" Type="http://schemas.openxmlformats.org/officeDocument/2006/relationships/image" Target="../media/image224.png"/><Relationship Id="rId129" Type="http://schemas.openxmlformats.org/officeDocument/2006/relationships/image" Target="../media/image227.png"/><Relationship Id="rId54" Type="http://schemas.openxmlformats.org/officeDocument/2006/relationships/image" Target="../media/image1700.png"/><Relationship Id="rId70" Type="http://schemas.openxmlformats.org/officeDocument/2006/relationships/image" Target="../media/image1780.png"/><Relationship Id="rId75" Type="http://schemas.openxmlformats.org/officeDocument/2006/relationships/customXml" Target="../ink/ink74.xml"/><Relationship Id="rId91" Type="http://schemas.openxmlformats.org/officeDocument/2006/relationships/image" Target="../media/image201.png"/><Relationship Id="rId96" Type="http://schemas.openxmlformats.org/officeDocument/2006/relationships/image" Target="../media/image20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7.xml"/><Relationship Id="rId23" Type="http://schemas.openxmlformats.org/officeDocument/2006/relationships/image" Target="../media/image1500.png"/><Relationship Id="rId28" Type="http://schemas.openxmlformats.org/officeDocument/2006/relationships/customXml" Target="../ink/ink56.xml"/><Relationship Id="rId49" Type="http://schemas.openxmlformats.org/officeDocument/2006/relationships/image" Target="../media/image1670.png"/><Relationship Id="rId114" Type="http://schemas.openxmlformats.org/officeDocument/2006/relationships/image" Target="../media/image218.png"/><Relationship Id="rId119" Type="http://schemas.openxmlformats.org/officeDocument/2006/relationships/customXml" Target="../ink/ink85.xml"/><Relationship Id="rId44" Type="http://schemas.openxmlformats.org/officeDocument/2006/relationships/customXml" Target="../ink/ink62.xml"/><Relationship Id="rId60" Type="http://schemas.openxmlformats.org/officeDocument/2006/relationships/customXml" Target="../ink/ink68.xml"/><Relationship Id="rId65" Type="http://schemas.openxmlformats.org/officeDocument/2006/relationships/image" Target="../media/image188.png"/><Relationship Id="rId81" Type="http://schemas.openxmlformats.org/officeDocument/2006/relationships/image" Target="../media/image194.png"/><Relationship Id="rId86" Type="http://schemas.openxmlformats.org/officeDocument/2006/relationships/customXml" Target="../ink/ink76.xml"/><Relationship Id="rId130" Type="http://schemas.openxmlformats.org/officeDocument/2006/relationships/customXml" Target="../ink/ink89.xml"/><Relationship Id="rId135" Type="http://schemas.openxmlformats.org/officeDocument/2006/relationships/customXml" Target="../ink/ink90.xml"/><Relationship Id="rId13" Type="http://schemas.openxmlformats.org/officeDocument/2006/relationships/image" Target="../media/image1450.png"/><Relationship Id="rId18" Type="http://schemas.openxmlformats.org/officeDocument/2006/relationships/image" Target="../media/image1470.png"/><Relationship Id="rId39" Type="http://schemas.openxmlformats.org/officeDocument/2006/relationships/customXml" Target="../ink/ink60.xml"/><Relationship Id="rId109" Type="http://schemas.openxmlformats.org/officeDocument/2006/relationships/image" Target="../media/image215.png"/><Relationship Id="rId34" Type="http://schemas.openxmlformats.org/officeDocument/2006/relationships/image" Target="../media/image1580.png"/><Relationship Id="rId50" Type="http://schemas.openxmlformats.org/officeDocument/2006/relationships/image" Target="../media/image1680.png"/><Relationship Id="rId55" Type="http://schemas.openxmlformats.org/officeDocument/2006/relationships/customXml" Target="../ink/ink66.xml"/><Relationship Id="rId76" Type="http://schemas.openxmlformats.org/officeDocument/2006/relationships/image" Target="../media/image190.png"/><Relationship Id="rId97" Type="http://schemas.openxmlformats.org/officeDocument/2006/relationships/image" Target="../media/image207.png"/><Relationship Id="rId104" Type="http://schemas.openxmlformats.org/officeDocument/2006/relationships/image" Target="../media/image212.png"/><Relationship Id="rId120" Type="http://schemas.openxmlformats.org/officeDocument/2006/relationships/image" Target="../media/image221.png"/><Relationship Id="rId125" Type="http://schemas.openxmlformats.org/officeDocument/2006/relationships/image" Target="../media/image225.png"/><Relationship Id="rId7" Type="http://schemas.openxmlformats.org/officeDocument/2006/relationships/image" Target="../media/image1410.png"/><Relationship Id="rId71" Type="http://schemas.openxmlformats.org/officeDocument/2006/relationships/customXml" Target="../ink/ink72.xml"/><Relationship Id="rId92" Type="http://schemas.openxmlformats.org/officeDocument/2006/relationships/image" Target="../media/image202.png"/><Relationship Id="rId2" Type="http://schemas.openxmlformats.org/officeDocument/2006/relationships/image" Target="../media/image1380.png"/><Relationship Id="rId29" Type="http://schemas.openxmlformats.org/officeDocument/2006/relationships/image" Target="../media/image1540.png"/><Relationship Id="rId24" Type="http://schemas.openxmlformats.org/officeDocument/2006/relationships/image" Target="../media/image1510.png"/><Relationship Id="rId40" Type="http://schemas.openxmlformats.org/officeDocument/2006/relationships/image" Target="../media/image1610.png"/><Relationship Id="rId45" Type="http://schemas.openxmlformats.org/officeDocument/2006/relationships/image" Target="../media/image1640.png"/><Relationship Id="rId66" Type="http://schemas.openxmlformats.org/officeDocument/2006/relationships/image" Target="../media/image189.png"/><Relationship Id="rId87" Type="http://schemas.openxmlformats.org/officeDocument/2006/relationships/image" Target="../media/image199.png"/><Relationship Id="rId110" Type="http://schemas.openxmlformats.org/officeDocument/2006/relationships/image" Target="../media/image216.png"/><Relationship Id="rId115" Type="http://schemas.openxmlformats.org/officeDocument/2006/relationships/customXml" Target="../ink/ink83.xml"/><Relationship Id="rId131" Type="http://schemas.openxmlformats.org/officeDocument/2006/relationships/image" Target="../media/image228.png"/><Relationship Id="rId136" Type="http://schemas.openxmlformats.org/officeDocument/2006/relationships/image" Target="../media/image231.png"/><Relationship Id="rId61" Type="http://schemas.openxmlformats.org/officeDocument/2006/relationships/image" Target="../media/image185.png"/><Relationship Id="rId82" Type="http://schemas.openxmlformats.org/officeDocument/2006/relationships/image" Target="../media/image195.png"/><Relationship Id="rId19" Type="http://schemas.openxmlformats.org/officeDocument/2006/relationships/image" Target="../media/image1480.png"/><Relationship Id="rId14" Type="http://schemas.openxmlformats.org/officeDocument/2006/relationships/image" Target="../media/image1460.png"/><Relationship Id="rId30" Type="http://schemas.openxmlformats.org/officeDocument/2006/relationships/customXml" Target="../ink/ink57.xml"/><Relationship Id="rId35" Type="http://schemas.openxmlformats.org/officeDocument/2006/relationships/customXml" Target="../ink/ink58.xml"/><Relationship Id="rId56" Type="http://schemas.openxmlformats.org/officeDocument/2006/relationships/image" Target="../media/image1710.png"/><Relationship Id="rId77" Type="http://schemas.openxmlformats.org/officeDocument/2006/relationships/customXml" Target="../ink/ink75.xml"/><Relationship Id="rId100" Type="http://schemas.openxmlformats.org/officeDocument/2006/relationships/image" Target="../media/image209.png"/><Relationship Id="rId105" Type="http://schemas.openxmlformats.org/officeDocument/2006/relationships/customXml" Target="../ink/ink79.xml"/><Relationship Id="rId126" Type="http://schemas.openxmlformats.org/officeDocument/2006/relationships/customXml" Target="../ink/ink87.xml"/><Relationship Id="rId8" Type="http://schemas.openxmlformats.org/officeDocument/2006/relationships/customXml" Target="../ink/ink48.xml"/><Relationship Id="rId51" Type="http://schemas.openxmlformats.org/officeDocument/2006/relationships/customXml" Target="../ink/ink64.xml"/><Relationship Id="rId72" Type="http://schemas.openxmlformats.org/officeDocument/2006/relationships/image" Target="../media/image1310.png"/><Relationship Id="rId93" Type="http://schemas.openxmlformats.org/officeDocument/2006/relationships/image" Target="../media/image203.png"/><Relationship Id="rId98" Type="http://schemas.openxmlformats.org/officeDocument/2006/relationships/image" Target="../media/image69.png"/><Relationship Id="rId121" Type="http://schemas.openxmlformats.org/officeDocument/2006/relationships/customXml" Target="../ink/ink86.xml"/><Relationship Id="rId3" Type="http://schemas.openxmlformats.org/officeDocument/2006/relationships/customXml" Target="../ink/ink46.xml"/><Relationship Id="rId25" Type="http://schemas.openxmlformats.org/officeDocument/2006/relationships/customXml" Target="../ink/ink55.xml"/><Relationship Id="rId46" Type="http://schemas.openxmlformats.org/officeDocument/2006/relationships/customXml" Target="../ink/ink63.xml"/><Relationship Id="rId67" Type="http://schemas.openxmlformats.org/officeDocument/2006/relationships/customXml" Target="../ink/ink70.xml"/><Relationship Id="rId116" Type="http://schemas.openxmlformats.org/officeDocument/2006/relationships/image" Target="../media/image219.png"/><Relationship Id="rId137" Type="http://schemas.openxmlformats.org/officeDocument/2006/relationships/image" Target="../media/image234.png"/><Relationship Id="rId20" Type="http://schemas.openxmlformats.org/officeDocument/2006/relationships/customXml" Target="../ink/ink53.xml"/><Relationship Id="rId41" Type="http://schemas.openxmlformats.org/officeDocument/2006/relationships/image" Target="../media/image1620.png"/><Relationship Id="rId62" Type="http://schemas.openxmlformats.org/officeDocument/2006/relationships/customXml" Target="../ink/ink69.xml"/><Relationship Id="rId83" Type="http://schemas.openxmlformats.org/officeDocument/2006/relationships/image" Target="../media/image196.png"/><Relationship Id="rId88" Type="http://schemas.openxmlformats.org/officeDocument/2006/relationships/customXml" Target="../ink/ink77.xml"/><Relationship Id="rId111" Type="http://schemas.openxmlformats.org/officeDocument/2006/relationships/customXml" Target="../ink/ink81.xml"/><Relationship Id="rId132" Type="http://schemas.openxmlformats.org/officeDocument/2006/relationships/image" Target="../media/image229.png"/><Relationship Id="rId15" Type="http://schemas.openxmlformats.org/officeDocument/2006/relationships/customXml" Target="../ink/ink50.xml"/><Relationship Id="rId36" Type="http://schemas.openxmlformats.org/officeDocument/2006/relationships/image" Target="../media/image1590.png"/><Relationship Id="rId57" Type="http://schemas.openxmlformats.org/officeDocument/2006/relationships/image" Target="../media/image183.png"/><Relationship Id="rId106" Type="http://schemas.openxmlformats.org/officeDocument/2006/relationships/image" Target="../media/image213.png"/><Relationship Id="rId127" Type="http://schemas.openxmlformats.org/officeDocument/2006/relationships/image" Target="../media/image226.png"/><Relationship Id="rId10" Type="http://schemas.openxmlformats.org/officeDocument/2006/relationships/customXml" Target="../ink/ink49.xml"/><Relationship Id="rId31" Type="http://schemas.openxmlformats.org/officeDocument/2006/relationships/image" Target="../media/image1550.png"/><Relationship Id="rId52" Type="http://schemas.openxmlformats.org/officeDocument/2006/relationships/image" Target="../media/image1690.png"/><Relationship Id="rId73" Type="http://schemas.openxmlformats.org/officeDocument/2006/relationships/customXml" Target="../ink/ink73.xml"/><Relationship Id="rId78" Type="http://schemas.openxmlformats.org/officeDocument/2006/relationships/image" Target="../media/image191.png"/><Relationship Id="rId94" Type="http://schemas.openxmlformats.org/officeDocument/2006/relationships/image" Target="../media/image204.png"/><Relationship Id="rId99" Type="http://schemas.openxmlformats.org/officeDocument/2006/relationships/image" Target="../media/image208.png"/><Relationship Id="rId101" Type="http://schemas.openxmlformats.org/officeDocument/2006/relationships/image" Target="../media/image24.png"/><Relationship Id="rId122" Type="http://schemas.openxmlformats.org/officeDocument/2006/relationships/image" Target="../media/image222.png"/><Relationship Id="rId4" Type="http://schemas.openxmlformats.org/officeDocument/2006/relationships/image" Target="../media/image1390.png"/><Relationship Id="rId9" Type="http://schemas.openxmlformats.org/officeDocument/2006/relationships/image" Target="../media/image1420.png"/><Relationship Id="rId26" Type="http://schemas.openxmlformats.org/officeDocument/2006/relationships/image" Target="../media/image1520.png"/><Relationship Id="rId47" Type="http://schemas.openxmlformats.org/officeDocument/2006/relationships/image" Target="../media/image1650.png"/><Relationship Id="rId68" Type="http://schemas.openxmlformats.org/officeDocument/2006/relationships/image" Target="../media/image1770.png"/><Relationship Id="rId89" Type="http://schemas.openxmlformats.org/officeDocument/2006/relationships/image" Target="../media/image200.png"/><Relationship Id="rId112" Type="http://schemas.openxmlformats.org/officeDocument/2006/relationships/image" Target="../media/image217.png"/><Relationship Id="rId133" Type="http://schemas.openxmlformats.org/officeDocument/2006/relationships/image" Target="../media/image2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5601-1CFE-B842-8176-73E812421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09" y="1122363"/>
            <a:ext cx="11530940" cy="2387600"/>
          </a:xfrm>
        </p:spPr>
        <p:txBody>
          <a:bodyPr>
            <a:normAutofit/>
          </a:bodyPr>
          <a:lstStyle/>
          <a:p>
            <a:r>
              <a:rPr lang="en-US" b="1" u="sng" dirty="0"/>
              <a:t>Circle Theorems </a:t>
            </a:r>
            <a:br>
              <a:rPr lang="en-US" b="1" u="sng" dirty="0"/>
            </a:br>
            <a:r>
              <a:rPr lang="en-US" sz="4400" b="1" dirty="0"/>
              <a:t>(Angles in a segment/from the same point)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466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A049F11-8B65-444B-AD70-11C928B199EB}"/>
              </a:ext>
            </a:extLst>
          </p:cNvPr>
          <p:cNvSpPr/>
          <p:nvPr/>
        </p:nvSpPr>
        <p:spPr>
          <a:xfrm>
            <a:off x="6507659" y="94605"/>
            <a:ext cx="5601002" cy="2014706"/>
          </a:xfrm>
          <a:prstGeom prst="roundRect">
            <a:avLst>
              <a:gd name="adj" fmla="val 9386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923C02-1D5B-7E40-94A4-66989DEF1A7D}"/>
              </a:ext>
            </a:extLst>
          </p:cNvPr>
          <p:cNvSpPr/>
          <p:nvPr/>
        </p:nvSpPr>
        <p:spPr>
          <a:xfrm>
            <a:off x="83336" y="94605"/>
            <a:ext cx="6377824" cy="6660155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A40746-EDD1-054B-9256-425E764461B1}"/>
              </a:ext>
            </a:extLst>
          </p:cNvPr>
          <p:cNvSpPr/>
          <p:nvPr/>
        </p:nvSpPr>
        <p:spPr>
          <a:xfrm>
            <a:off x="80830" y="94606"/>
            <a:ext cx="6377824" cy="6660155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FB60134-9275-1645-A653-B553F96F5D40}"/>
              </a:ext>
            </a:extLst>
          </p:cNvPr>
          <p:cNvSpPr/>
          <p:nvPr/>
        </p:nvSpPr>
        <p:spPr>
          <a:xfrm>
            <a:off x="6458654" y="89384"/>
            <a:ext cx="5647501" cy="2014706"/>
          </a:xfrm>
          <a:prstGeom prst="roundRect">
            <a:avLst>
              <a:gd name="adj" fmla="val 9386"/>
            </a:avLst>
          </a:prstGeom>
          <a:solidFill>
            <a:srgbClr val="0070C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AA79927-371C-214E-AECC-EBBB1EE3063E}"/>
              </a:ext>
            </a:extLst>
          </p:cNvPr>
          <p:cNvSpPr/>
          <p:nvPr/>
        </p:nvSpPr>
        <p:spPr>
          <a:xfrm>
            <a:off x="6507659" y="2215014"/>
            <a:ext cx="5601002" cy="4539746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67C8E53-1642-AC4F-8866-FDBB727726E2}"/>
              </a:ext>
            </a:extLst>
          </p:cNvPr>
          <p:cNvSpPr/>
          <p:nvPr/>
        </p:nvSpPr>
        <p:spPr>
          <a:xfrm>
            <a:off x="6507659" y="2209794"/>
            <a:ext cx="5601002" cy="4539745"/>
          </a:xfrm>
          <a:prstGeom prst="roundRect">
            <a:avLst>
              <a:gd name="adj" fmla="val 4503"/>
            </a:avLst>
          </a:prstGeom>
          <a:solidFill>
            <a:srgbClr val="00B05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6380AA0-2B9E-F74D-A91B-0B5306DFF87F}"/>
              </a:ext>
            </a:extLst>
          </p:cNvPr>
          <p:cNvSpPr txBox="1"/>
          <p:nvPr/>
        </p:nvSpPr>
        <p:spPr>
          <a:xfrm>
            <a:off x="6668517" y="2506790"/>
            <a:ext cx="5354494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Length OB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Length 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Angle ACB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  <a:p>
            <a:pPr algn="ctr"/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Length AC</a:t>
            </a:r>
          </a:p>
          <a:p>
            <a:pPr algn="ctr"/>
            <a:endParaRPr lang="en-GB" sz="2800" b="1" dirty="0">
              <a:solidFill>
                <a:srgbClr val="70AD47">
                  <a:lumMod val="50000"/>
                </a:srgbClr>
              </a:solidFill>
              <a:latin typeface="Calibri" panose="020F0502020204030204"/>
            </a:endParaRPr>
          </a:p>
          <a:p>
            <a:pPr algn="ctr"/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Length BC</a:t>
            </a:r>
          </a:p>
        </p:txBody>
      </p:sp>
      <p:pic>
        <p:nvPicPr>
          <p:cNvPr id="29" name="Picture 28" descr="A picture containing diagram, circle, line&#10;&#10;Description automatically generated">
            <a:extLst>
              <a:ext uri="{FF2B5EF4-FFF2-40B4-BE49-F238E27FC236}">
                <a16:creationId xmlns:a16="http://schemas.microsoft.com/office/drawing/2014/main" id="{6E072244-CCA8-6D4F-9B8D-84C5946CF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30" y="298173"/>
            <a:ext cx="5809074" cy="62815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741FA78-D37B-DF47-944F-E5948A38396F}"/>
                  </a:ext>
                </a:extLst>
              </p:cNvPr>
              <p:cNvSpPr txBox="1"/>
              <p:nvPr/>
            </p:nvSpPr>
            <p:spPr>
              <a:xfrm>
                <a:off x="5042452" y="656593"/>
                <a:ext cx="105354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𝟑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741FA78-D37B-DF47-944F-E5948A383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452" y="656593"/>
                <a:ext cx="1053548" cy="584775"/>
              </a:xfrm>
              <a:prstGeom prst="rect">
                <a:avLst/>
              </a:prstGeom>
              <a:blipFill>
                <a:blip r:embed="rId3"/>
                <a:stretch>
                  <a:fillRect l="-9412" r="-18824"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87DF4C-29CC-4147-954F-503C1807C3FE}"/>
                  </a:ext>
                </a:extLst>
              </p:cNvPr>
              <p:cNvSpPr txBox="1"/>
              <p:nvPr/>
            </p:nvSpPr>
            <p:spPr>
              <a:xfrm>
                <a:off x="1109189" y="4262414"/>
                <a:ext cx="161050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(−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−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𝟑</m:t>
                    </m:r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87DF4C-29CC-4147-954F-503C1807C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189" y="4262414"/>
                <a:ext cx="1610502" cy="584775"/>
              </a:xfrm>
              <a:prstGeom prst="rect">
                <a:avLst/>
              </a:prstGeom>
              <a:blipFill>
                <a:blip r:embed="rId4"/>
                <a:stretch>
                  <a:fillRect l="-6250" r="-15625"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1E2297E9-1E8B-2041-9A5F-D5BF191AA304}"/>
              </a:ext>
            </a:extLst>
          </p:cNvPr>
          <p:cNvSpPr txBox="1"/>
          <p:nvPr/>
        </p:nvSpPr>
        <p:spPr>
          <a:xfrm>
            <a:off x="6605320" y="835127"/>
            <a:ext cx="5381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following</a:t>
            </a:r>
          </a:p>
        </p:txBody>
      </p:sp>
    </p:spTree>
    <p:extLst>
      <p:ext uri="{BB962C8B-B14F-4D97-AF65-F5344CB8AC3E}">
        <p14:creationId xmlns:p14="http://schemas.microsoft.com/office/powerpoint/2010/main" val="976696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68180BFB-AF1F-8041-B8FE-0E073746C4DE}"/>
              </a:ext>
            </a:extLst>
          </p:cNvPr>
          <p:cNvSpPr/>
          <p:nvPr/>
        </p:nvSpPr>
        <p:spPr>
          <a:xfrm>
            <a:off x="81828" y="4776189"/>
            <a:ext cx="12024894" cy="200491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67472CB0-CEFB-8747-8482-19768931005E}"/>
              </a:ext>
            </a:extLst>
          </p:cNvPr>
          <p:cNvSpPr/>
          <p:nvPr/>
        </p:nvSpPr>
        <p:spPr>
          <a:xfrm>
            <a:off x="92462" y="2457782"/>
            <a:ext cx="4886938" cy="222979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59D4B0F4-48C1-0B4B-831A-2E1204859D92}"/>
              </a:ext>
            </a:extLst>
          </p:cNvPr>
          <p:cNvSpPr/>
          <p:nvPr/>
        </p:nvSpPr>
        <p:spPr>
          <a:xfrm>
            <a:off x="81828" y="109214"/>
            <a:ext cx="4897572" cy="2276586"/>
          </a:xfrm>
          <a:prstGeom prst="roundRect">
            <a:avLst>
              <a:gd name="adj" fmla="val 682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BD29F76F-1A2E-414A-AC81-9C9933356D1F}"/>
              </a:ext>
            </a:extLst>
          </p:cNvPr>
          <p:cNvSpPr/>
          <p:nvPr/>
        </p:nvSpPr>
        <p:spPr>
          <a:xfrm>
            <a:off x="81828" y="4776189"/>
            <a:ext cx="12024894" cy="2002472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00F7D80-88AA-7A49-AD89-1C08B8A6782F}"/>
              </a:ext>
            </a:extLst>
          </p:cNvPr>
          <p:cNvSpPr/>
          <p:nvPr/>
        </p:nvSpPr>
        <p:spPr>
          <a:xfrm>
            <a:off x="108659" y="2446921"/>
            <a:ext cx="4887623" cy="2232167"/>
          </a:xfrm>
          <a:prstGeom prst="roundRect">
            <a:avLst>
              <a:gd name="adj" fmla="val 4204"/>
            </a:avLst>
          </a:prstGeom>
          <a:solidFill>
            <a:srgbClr val="4E8F00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1D4DB317-2F44-9A47-9019-2EEDCC334F8A}"/>
              </a:ext>
            </a:extLst>
          </p:cNvPr>
          <p:cNvSpPr/>
          <p:nvPr/>
        </p:nvSpPr>
        <p:spPr>
          <a:xfrm>
            <a:off x="81828" y="109213"/>
            <a:ext cx="4897572" cy="2265343"/>
          </a:xfrm>
          <a:prstGeom prst="roundRect">
            <a:avLst>
              <a:gd name="adj" fmla="val 4204"/>
            </a:avLst>
          </a:prstGeom>
          <a:solidFill>
            <a:srgbClr val="FFFC0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BF1CFC3A-8310-A745-90D1-C7A942E86D57}"/>
              </a:ext>
            </a:extLst>
          </p:cNvPr>
          <p:cNvSpPr/>
          <p:nvPr/>
        </p:nvSpPr>
        <p:spPr>
          <a:xfrm>
            <a:off x="1907214" y="492819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699A788-A855-3840-B584-9F370460935A}"/>
              </a:ext>
            </a:extLst>
          </p:cNvPr>
          <p:cNvCxnSpPr>
            <a:cxnSpLocks/>
          </p:cNvCxnSpPr>
          <p:nvPr/>
        </p:nvCxnSpPr>
        <p:spPr>
          <a:xfrm>
            <a:off x="1974742" y="5463757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25052CA8-9A9A-C74D-988C-79621DF6C570}"/>
              </a:ext>
            </a:extLst>
          </p:cNvPr>
          <p:cNvCxnSpPr>
            <a:cxnSpLocks/>
          </p:cNvCxnSpPr>
          <p:nvPr/>
        </p:nvCxnSpPr>
        <p:spPr>
          <a:xfrm flipH="1">
            <a:off x="2146507" y="5038077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79EE61F-BA53-6340-B156-C41A581D1938}"/>
                  </a:ext>
                </a:extLst>
              </p:cNvPr>
              <p:cNvSpPr txBox="1"/>
              <p:nvPr/>
            </p:nvSpPr>
            <p:spPr>
              <a:xfrm>
                <a:off x="2889651" y="533694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79EE61F-BA53-6340-B156-C41A581D1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651" y="5336944"/>
                <a:ext cx="374077" cy="246221"/>
              </a:xfrm>
              <a:prstGeom prst="rect">
                <a:avLst/>
              </a:prstGeom>
              <a:blipFill>
                <a:blip r:embed="rId2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B292B61C-1A83-C641-A7B1-BB28B22BC2F3}"/>
              </a:ext>
            </a:extLst>
          </p:cNvPr>
          <p:cNvCxnSpPr>
            <a:cxnSpLocks/>
            <a:endCxn id="142" idx="5"/>
          </p:cNvCxnSpPr>
          <p:nvPr/>
        </p:nvCxnSpPr>
        <p:spPr>
          <a:xfrm>
            <a:off x="3179566" y="5015129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F5E5283E-60E8-4641-962B-2515D8DD1D70}"/>
              </a:ext>
            </a:extLst>
          </p:cNvPr>
          <p:cNvCxnSpPr>
            <a:cxnSpLocks/>
          </p:cNvCxnSpPr>
          <p:nvPr/>
        </p:nvCxnSpPr>
        <p:spPr>
          <a:xfrm>
            <a:off x="1974742" y="5463757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0E2A179-F35B-4241-9358-2632619C77E5}"/>
                  </a:ext>
                </a:extLst>
              </p14:cNvPr>
              <p14:cNvContentPartPr/>
              <p14:nvPr/>
            </p14:nvContentPartPr>
            <p14:xfrm>
              <a:off x="3067165" y="5192565"/>
              <a:ext cx="131400" cy="334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0E2A179-F35B-4241-9358-2632619C77E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58140" y="5183565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1BB583D4-0223-BC46-BFD7-95707E35DD21}"/>
                  </a:ext>
                </a:extLst>
              </p:cNvPr>
              <p:cNvSpPr txBox="1"/>
              <p:nvPr/>
            </p:nvSpPr>
            <p:spPr>
              <a:xfrm>
                <a:off x="2977000" y="594516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1BB583D4-0223-BC46-BFD7-95707E35D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000" y="5945162"/>
                <a:ext cx="374077" cy="246221"/>
              </a:xfrm>
              <a:prstGeom prst="rect">
                <a:avLst/>
              </a:prstGeom>
              <a:blipFill>
                <a:blip r:embed="rId5"/>
                <a:stretch>
                  <a:fillRect l="-12903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D12EAE8-1732-C748-A898-F0028E4FE421}"/>
                  </a:ext>
                </a:extLst>
              </p14:cNvPr>
              <p14:cNvContentPartPr/>
              <p14:nvPr/>
            </p14:nvContentPartPr>
            <p14:xfrm>
              <a:off x="3244240" y="6224155"/>
              <a:ext cx="131760" cy="759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D12EAE8-1732-C748-A898-F0028E4FE4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35240" y="6215155"/>
                <a:ext cx="149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335A116-E7FC-374D-AA50-8FE8E516A559}"/>
                  </a:ext>
                </a:extLst>
              </p14:cNvPr>
              <p14:cNvContentPartPr/>
              <p14:nvPr/>
            </p14:nvContentPartPr>
            <p14:xfrm>
              <a:off x="2021680" y="5560675"/>
              <a:ext cx="86400" cy="554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335A116-E7FC-374D-AA50-8FE8E516A5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12680" y="5551675"/>
                <a:ext cx="1040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7579B44-7427-EB46-9DB0-956078A447B1}"/>
                  </a:ext>
                </a:extLst>
              </p14:cNvPr>
              <p14:cNvContentPartPr/>
              <p14:nvPr/>
            </p14:nvContentPartPr>
            <p14:xfrm>
              <a:off x="2121040" y="6222355"/>
              <a:ext cx="128520" cy="374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7579B44-7427-EB46-9DB0-956078A447B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12040" y="6213355"/>
                <a:ext cx="14616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E23DB152-CF12-2441-A9A2-DA7347429A47}"/>
                  </a:ext>
                </a:extLst>
              </p:cNvPr>
              <p:cNvSpPr txBox="1"/>
              <p:nvPr/>
            </p:nvSpPr>
            <p:spPr>
              <a:xfrm>
                <a:off x="1390960" y="5503388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E23DB152-CF12-2441-A9A2-DA7347429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960" y="5503388"/>
                <a:ext cx="1487657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0CE62E1-714A-994C-BBA5-B1423654D1F4}"/>
                  </a:ext>
                </a:extLst>
              </p:cNvPr>
              <p:cNvSpPr txBox="1"/>
              <p:nvPr/>
            </p:nvSpPr>
            <p:spPr>
              <a:xfrm>
                <a:off x="1478550" y="5907935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0CE62E1-714A-994C-BBA5-B1423654D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550" y="5907935"/>
                <a:ext cx="1487657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Oval 179">
            <a:extLst>
              <a:ext uri="{FF2B5EF4-FFF2-40B4-BE49-F238E27FC236}">
                <a16:creationId xmlns:a16="http://schemas.microsoft.com/office/drawing/2014/main" id="{7BCF8ED9-3954-C146-BB6D-CA21ACB0BDB5}"/>
              </a:ext>
            </a:extLst>
          </p:cNvPr>
          <p:cNvSpPr/>
          <p:nvPr/>
        </p:nvSpPr>
        <p:spPr>
          <a:xfrm>
            <a:off x="6033115" y="4917456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A379645B-CB31-5F43-A475-06EF1442A7A4}"/>
              </a:ext>
            </a:extLst>
          </p:cNvPr>
          <p:cNvCxnSpPr>
            <a:cxnSpLocks/>
          </p:cNvCxnSpPr>
          <p:nvPr/>
        </p:nvCxnSpPr>
        <p:spPr>
          <a:xfrm>
            <a:off x="6100643" y="5453019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CF6A4A3-B40D-F846-8A4B-944F60B8F453}"/>
              </a:ext>
            </a:extLst>
          </p:cNvPr>
          <p:cNvCxnSpPr>
            <a:cxnSpLocks/>
          </p:cNvCxnSpPr>
          <p:nvPr/>
        </p:nvCxnSpPr>
        <p:spPr>
          <a:xfrm flipH="1">
            <a:off x="6272408" y="5027339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1357BDA-BC33-244B-B4F4-D6D7453B0A6C}"/>
                  </a:ext>
                </a:extLst>
              </p:cNvPr>
              <p:cNvSpPr txBox="1"/>
              <p:nvPr/>
            </p:nvSpPr>
            <p:spPr>
              <a:xfrm>
                <a:off x="7006027" y="532620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1357BDA-BC33-244B-B4F4-D6D7453B0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027" y="5326206"/>
                <a:ext cx="374077" cy="246221"/>
              </a:xfrm>
              <a:prstGeom prst="rect">
                <a:avLst/>
              </a:prstGeom>
              <a:blipFill>
                <a:blip r:embed="rId14"/>
                <a:stretch>
                  <a:fillRect l="-112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8E75B580-9E4A-2B45-9EB9-94FCD67222D8}"/>
              </a:ext>
            </a:extLst>
          </p:cNvPr>
          <p:cNvCxnSpPr>
            <a:cxnSpLocks/>
            <a:endCxn id="180" idx="5"/>
          </p:cNvCxnSpPr>
          <p:nvPr/>
        </p:nvCxnSpPr>
        <p:spPr>
          <a:xfrm>
            <a:off x="7305467" y="5004391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A031935E-C927-7B41-8D60-714744B7ABDB}"/>
              </a:ext>
            </a:extLst>
          </p:cNvPr>
          <p:cNvCxnSpPr>
            <a:cxnSpLocks/>
          </p:cNvCxnSpPr>
          <p:nvPr/>
        </p:nvCxnSpPr>
        <p:spPr>
          <a:xfrm>
            <a:off x="6100643" y="5453019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E8AB50BA-4C2F-144B-9F7B-4D6220CE759F}"/>
                  </a:ext>
                </a:extLst>
              </p14:cNvPr>
              <p14:cNvContentPartPr/>
              <p14:nvPr/>
            </p14:nvContentPartPr>
            <p14:xfrm>
              <a:off x="7193066" y="5181827"/>
              <a:ext cx="131400" cy="3348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E8AB50BA-4C2F-144B-9F7B-4D6220CE75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84041" y="5172827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BA408139-F603-AB46-A28D-A3EE37628001}"/>
                  </a:ext>
                </a:extLst>
              </p14:cNvPr>
              <p14:cNvContentPartPr/>
              <p14:nvPr/>
            </p14:nvContentPartPr>
            <p14:xfrm>
              <a:off x="6147581" y="5549937"/>
              <a:ext cx="86400" cy="5544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BA408139-F603-AB46-A28D-A3EE3762800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38581" y="5540937"/>
                <a:ext cx="1040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9" name="Ink 208">
                <a:extLst>
                  <a:ext uri="{FF2B5EF4-FFF2-40B4-BE49-F238E27FC236}">
                    <a16:creationId xmlns:a16="http://schemas.microsoft.com/office/drawing/2014/main" id="{753210A2-1F30-3346-968C-3BA263D84E58}"/>
                  </a:ext>
                </a:extLst>
              </p14:cNvPr>
              <p14:cNvContentPartPr/>
              <p14:nvPr/>
            </p14:nvContentPartPr>
            <p14:xfrm>
              <a:off x="6246941" y="6211617"/>
              <a:ext cx="128520" cy="37440"/>
            </p14:xfrm>
          </p:contentPart>
        </mc:Choice>
        <mc:Fallback xmlns="">
          <p:pic>
            <p:nvPicPr>
              <p:cNvPr id="209" name="Ink 208">
                <a:extLst>
                  <a:ext uri="{FF2B5EF4-FFF2-40B4-BE49-F238E27FC236}">
                    <a16:creationId xmlns:a16="http://schemas.microsoft.com/office/drawing/2014/main" id="{753210A2-1F30-3346-968C-3BA263D84E5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37941" y="6202617"/>
                <a:ext cx="14616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8896E8B5-5BF7-2F4E-9CB0-8CC2F8ECF327}"/>
                  </a:ext>
                </a:extLst>
              </p:cNvPr>
              <p:cNvSpPr txBox="1"/>
              <p:nvPr/>
            </p:nvSpPr>
            <p:spPr>
              <a:xfrm>
                <a:off x="5494748" y="5518802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8896E8B5-5BF7-2F4E-9CB0-8CC2F8ECF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748" y="5518802"/>
                <a:ext cx="1487657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E8C03611-02FE-6141-A73C-EB7F51976D3D}"/>
                  </a:ext>
                </a:extLst>
              </p:cNvPr>
              <p:cNvSpPr txBox="1"/>
              <p:nvPr/>
            </p:nvSpPr>
            <p:spPr>
              <a:xfrm>
                <a:off x="5602510" y="5878981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E8C03611-02FE-6141-A73C-EB7F51976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510" y="5878981"/>
                <a:ext cx="1487657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3DB913D-7A1B-CF47-BCB7-8501E044E70E}"/>
                  </a:ext>
                </a:extLst>
              </p14:cNvPr>
              <p14:cNvContentPartPr/>
              <p14:nvPr/>
            </p14:nvContentPartPr>
            <p14:xfrm>
              <a:off x="6120965" y="5868303"/>
              <a:ext cx="130320" cy="720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3DB913D-7A1B-CF47-BCB7-8501E044E70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11965" y="5859303"/>
                <a:ext cx="14796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3A9E3E6-0F6D-5147-8B3F-2B214B149C2C}"/>
                  </a:ext>
                </a:extLst>
              </p14:cNvPr>
              <p14:cNvContentPartPr/>
              <p14:nvPr/>
            </p14:nvContentPartPr>
            <p14:xfrm>
              <a:off x="7354685" y="5660223"/>
              <a:ext cx="149760" cy="799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3A9E3E6-0F6D-5147-8B3F-2B214B149C2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345685" y="5651263"/>
                <a:ext cx="167400" cy="97481"/>
              </a:xfrm>
              <a:prstGeom prst="rect">
                <a:avLst/>
              </a:prstGeom>
            </p:spPr>
          </p:pic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7CC8475D-BCE4-EC07-64BB-F6333B424259}"/>
              </a:ext>
            </a:extLst>
          </p:cNvPr>
          <p:cNvSpPr/>
          <p:nvPr/>
        </p:nvSpPr>
        <p:spPr>
          <a:xfrm>
            <a:off x="8090778" y="4915017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C51FF8-DB78-1F63-EDFD-CA90CE1E265B}"/>
              </a:ext>
            </a:extLst>
          </p:cNvPr>
          <p:cNvCxnSpPr>
            <a:cxnSpLocks/>
          </p:cNvCxnSpPr>
          <p:nvPr/>
        </p:nvCxnSpPr>
        <p:spPr>
          <a:xfrm>
            <a:off x="8158306" y="5450580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79A6B9-6D1F-9B2B-D2EC-347BD8F9FD7B}"/>
              </a:ext>
            </a:extLst>
          </p:cNvPr>
          <p:cNvCxnSpPr>
            <a:cxnSpLocks/>
          </p:cNvCxnSpPr>
          <p:nvPr/>
        </p:nvCxnSpPr>
        <p:spPr>
          <a:xfrm flipH="1">
            <a:off x="8330071" y="5024900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5BDEE8-D55A-1E88-B12E-490B670E5346}"/>
                  </a:ext>
                </a:extLst>
              </p:cNvPr>
              <p:cNvSpPr txBox="1"/>
              <p:nvPr/>
            </p:nvSpPr>
            <p:spPr>
              <a:xfrm>
                <a:off x="8205244" y="5311177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5BDEE8-D55A-1E88-B12E-490B670E5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44" y="5311177"/>
                <a:ext cx="374077" cy="246221"/>
              </a:xfrm>
              <a:prstGeom prst="rect">
                <a:avLst/>
              </a:prstGeom>
              <a:blipFill>
                <a:blip r:embed="rId24"/>
                <a:stretch>
                  <a:fillRect l="-1147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BE687A-C4BE-6F21-92F8-081883AD0730}"/>
              </a:ext>
            </a:extLst>
          </p:cNvPr>
          <p:cNvCxnSpPr>
            <a:cxnSpLocks/>
            <a:endCxn id="9" idx="5"/>
          </p:cNvCxnSpPr>
          <p:nvPr/>
        </p:nvCxnSpPr>
        <p:spPr>
          <a:xfrm>
            <a:off x="9363130" y="5001952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727E0A-6FAF-7385-60D3-4AA0697ACC8C}"/>
              </a:ext>
            </a:extLst>
          </p:cNvPr>
          <p:cNvCxnSpPr>
            <a:cxnSpLocks/>
          </p:cNvCxnSpPr>
          <p:nvPr/>
        </p:nvCxnSpPr>
        <p:spPr>
          <a:xfrm>
            <a:off x="8158306" y="5450580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4DAAC51-C4CB-4C68-74CF-CCA6CE592C0E}"/>
                  </a:ext>
                </a:extLst>
              </p14:cNvPr>
              <p14:cNvContentPartPr/>
              <p14:nvPr/>
            </p14:nvContentPartPr>
            <p14:xfrm>
              <a:off x="9250729" y="5179388"/>
              <a:ext cx="131400" cy="33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4DAAC51-C4CB-4C68-74CF-CCA6CE592C0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41704" y="5170388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BA7B3E-4C20-C7C0-1A20-108013C7204D}"/>
                  </a:ext>
                </a:extLst>
              </p:cNvPr>
              <p:cNvSpPr txBox="1"/>
              <p:nvPr/>
            </p:nvSpPr>
            <p:spPr>
              <a:xfrm>
                <a:off x="8255368" y="592054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BA7B3E-4C20-C7C0-1A20-108013C72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368" y="5920546"/>
                <a:ext cx="374077" cy="246221"/>
              </a:xfrm>
              <a:prstGeom prst="rect">
                <a:avLst/>
              </a:prstGeom>
              <a:blipFill>
                <a:blip r:embed="rId27"/>
                <a:stretch>
                  <a:fillRect l="-1129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770909F-C220-D244-6B22-1BAC4ADD0D80}"/>
                  </a:ext>
                </a:extLst>
              </p14:cNvPr>
              <p14:cNvContentPartPr/>
              <p14:nvPr/>
            </p14:nvContentPartPr>
            <p14:xfrm>
              <a:off x="9427804" y="6210978"/>
              <a:ext cx="131760" cy="75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770909F-C220-D244-6B22-1BAC4ADD0D8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418804" y="6201978"/>
                <a:ext cx="149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8B258BD-953E-EE1B-60DC-92C88D28EAF0}"/>
                  </a:ext>
                </a:extLst>
              </p14:cNvPr>
              <p14:cNvContentPartPr/>
              <p14:nvPr/>
            </p14:nvContentPartPr>
            <p14:xfrm>
              <a:off x="8205244" y="5547498"/>
              <a:ext cx="86400" cy="55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8B258BD-953E-EE1B-60DC-92C88D28EAF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196244" y="5538498"/>
                <a:ext cx="1040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87F6ED-BF39-F0F7-151E-2836D6D9C193}"/>
                  </a:ext>
                </a:extLst>
              </p:cNvPr>
              <p:cNvSpPr txBox="1"/>
              <p:nvPr/>
            </p:nvSpPr>
            <p:spPr>
              <a:xfrm>
                <a:off x="8282726" y="5617857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87F6ED-BF39-F0F7-151E-2836D6D9C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2726" y="5617857"/>
                <a:ext cx="1487657" cy="369332"/>
              </a:xfrm>
              <a:prstGeom prst="rect">
                <a:avLst/>
              </a:prstGeom>
              <a:blipFill>
                <a:blip r:embed="rId3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A5D48CF-93F9-8D4F-096E-A01CAD975674}"/>
              </a:ext>
            </a:extLst>
          </p:cNvPr>
          <p:cNvCxnSpPr/>
          <p:nvPr/>
        </p:nvCxnSpPr>
        <p:spPr>
          <a:xfrm flipV="1">
            <a:off x="8734257" y="5001952"/>
            <a:ext cx="573374" cy="7773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C09316D-B51E-F795-7AEC-242F53827D20}"/>
              </a:ext>
            </a:extLst>
          </p:cNvPr>
          <p:cNvCxnSpPr>
            <a:cxnSpLocks/>
          </p:cNvCxnSpPr>
          <p:nvPr/>
        </p:nvCxnSpPr>
        <p:spPr>
          <a:xfrm flipH="1" flipV="1">
            <a:off x="9416417" y="5048331"/>
            <a:ext cx="215295" cy="12849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6591AB-3263-478A-4ADA-2261E1242668}"/>
                  </a:ext>
                </a:extLst>
              </p:cNvPr>
              <p:cNvSpPr txBox="1"/>
              <p:nvPr/>
            </p:nvSpPr>
            <p:spPr>
              <a:xfrm rot="18285635">
                <a:off x="8713189" y="5231945"/>
                <a:ext cx="4299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6591AB-3263-478A-4ADA-2261E1242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285635">
                <a:off x="8713189" y="5231945"/>
                <a:ext cx="429926" cy="246221"/>
              </a:xfrm>
              <a:prstGeom prst="rect">
                <a:avLst/>
              </a:prstGeom>
              <a:blipFill>
                <a:blip r:embed="rId33"/>
                <a:stretch>
                  <a:fillRect l="-1333" t="-2439" r="-5333" b="-8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BA70EF70-E014-05E0-AC47-19BD352BE39D}"/>
              </a:ext>
            </a:extLst>
          </p:cNvPr>
          <p:cNvSpPr/>
          <p:nvPr/>
        </p:nvSpPr>
        <p:spPr>
          <a:xfrm>
            <a:off x="3995267" y="492819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CD960C-A848-8476-641B-506551C37707}"/>
              </a:ext>
            </a:extLst>
          </p:cNvPr>
          <p:cNvCxnSpPr>
            <a:cxnSpLocks/>
          </p:cNvCxnSpPr>
          <p:nvPr/>
        </p:nvCxnSpPr>
        <p:spPr>
          <a:xfrm>
            <a:off x="4062795" y="5463757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C4432F-8614-CEED-FDA4-E2A82FED32FE}"/>
              </a:ext>
            </a:extLst>
          </p:cNvPr>
          <p:cNvCxnSpPr>
            <a:cxnSpLocks/>
          </p:cNvCxnSpPr>
          <p:nvPr/>
        </p:nvCxnSpPr>
        <p:spPr>
          <a:xfrm flipH="1">
            <a:off x="4234560" y="5038077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6B8117-0A83-9070-1752-DBE1E8B0DB7F}"/>
                  </a:ext>
                </a:extLst>
              </p:cNvPr>
              <p:cNvSpPr txBox="1"/>
              <p:nvPr/>
            </p:nvSpPr>
            <p:spPr>
              <a:xfrm>
                <a:off x="4977704" y="533694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6B8117-0A83-9070-1752-DBE1E8B0D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704" y="5336944"/>
                <a:ext cx="374077" cy="246221"/>
              </a:xfrm>
              <a:prstGeom prst="rect">
                <a:avLst/>
              </a:prstGeom>
              <a:blipFill>
                <a:blip r:embed="rId34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3BF45C9-D0F5-A670-0EBB-C5D100F13648}"/>
              </a:ext>
            </a:extLst>
          </p:cNvPr>
          <p:cNvCxnSpPr>
            <a:cxnSpLocks/>
            <a:endCxn id="24" idx="5"/>
          </p:cNvCxnSpPr>
          <p:nvPr/>
        </p:nvCxnSpPr>
        <p:spPr>
          <a:xfrm>
            <a:off x="5267619" y="5015129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37E32BE-F58E-ED22-19FB-1DAE08A99AE0}"/>
              </a:ext>
            </a:extLst>
          </p:cNvPr>
          <p:cNvCxnSpPr>
            <a:cxnSpLocks/>
          </p:cNvCxnSpPr>
          <p:nvPr/>
        </p:nvCxnSpPr>
        <p:spPr>
          <a:xfrm>
            <a:off x="4062795" y="5463757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C0CC286-6D67-B17A-ECA7-125818A61618}"/>
                  </a:ext>
                </a:extLst>
              </p14:cNvPr>
              <p14:cNvContentPartPr/>
              <p14:nvPr/>
            </p14:nvContentPartPr>
            <p14:xfrm>
              <a:off x="5155218" y="5192565"/>
              <a:ext cx="131400" cy="334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C0CC286-6D67-B17A-ECA7-125818A616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6193" y="5183565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9862BB-D60D-F2E3-0B5A-F94D225B847E}"/>
                  </a:ext>
                </a:extLst>
              </p:cNvPr>
              <p:cNvSpPr txBox="1"/>
              <p:nvPr/>
            </p:nvSpPr>
            <p:spPr>
              <a:xfrm>
                <a:off x="5065053" y="594516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49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9862BB-D60D-F2E3-0B5A-F94D225B8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5053" y="5945162"/>
                <a:ext cx="374077" cy="246221"/>
              </a:xfrm>
              <a:prstGeom prst="rect">
                <a:avLst/>
              </a:prstGeom>
              <a:blipFill>
                <a:blip r:embed="rId36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90A04BA-AAF2-E6DD-4B7C-FE843E7982F1}"/>
                  </a:ext>
                </a:extLst>
              </p14:cNvPr>
              <p14:cNvContentPartPr/>
              <p14:nvPr/>
            </p14:nvContentPartPr>
            <p14:xfrm>
              <a:off x="5332293" y="6224155"/>
              <a:ext cx="131760" cy="759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90A04BA-AAF2-E6DD-4B7C-FE843E7982F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23293" y="6215155"/>
                <a:ext cx="149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8DD1CC-24BF-B571-6B7B-1947682CEE1F}"/>
                  </a:ext>
                </a:extLst>
              </p:cNvPr>
              <p:cNvSpPr txBox="1"/>
              <p:nvPr/>
            </p:nvSpPr>
            <p:spPr>
              <a:xfrm>
                <a:off x="3664626" y="5674325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8DD1CC-24BF-B571-6B7B-1947682CE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626" y="5674325"/>
                <a:ext cx="1487657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660422C-DCE3-DCB5-A9CB-E498219FC78B}"/>
                  </a:ext>
                </a:extLst>
              </p14:cNvPr>
              <p14:cNvContentPartPr/>
              <p14:nvPr/>
            </p14:nvContentPartPr>
            <p14:xfrm>
              <a:off x="4494167" y="5795184"/>
              <a:ext cx="48960" cy="2109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660422C-DCE3-DCB5-A9CB-E498219FC78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485167" y="5786184"/>
                <a:ext cx="66600" cy="22860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6CD9BA7F-49D2-779B-A731-C36EDEE37659}"/>
              </a:ext>
            </a:extLst>
          </p:cNvPr>
          <p:cNvSpPr/>
          <p:nvPr/>
        </p:nvSpPr>
        <p:spPr>
          <a:xfrm>
            <a:off x="10142713" y="4888389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0813FD0-3974-8FA2-5276-95DB95B0C9F4}"/>
              </a:ext>
            </a:extLst>
          </p:cNvPr>
          <p:cNvCxnSpPr>
            <a:cxnSpLocks/>
          </p:cNvCxnSpPr>
          <p:nvPr/>
        </p:nvCxnSpPr>
        <p:spPr>
          <a:xfrm>
            <a:off x="10259874" y="5364100"/>
            <a:ext cx="1381213" cy="10226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5EBE2FC-1371-2E84-6A5A-7D0C8F4DBA10}"/>
              </a:ext>
            </a:extLst>
          </p:cNvPr>
          <p:cNvCxnSpPr>
            <a:cxnSpLocks/>
            <a:stCxn id="43" idx="7"/>
          </p:cNvCxnSpPr>
          <p:nvPr/>
        </p:nvCxnSpPr>
        <p:spPr>
          <a:xfrm flipH="1">
            <a:off x="10382006" y="5145469"/>
            <a:ext cx="1259082" cy="12239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012DBA5-F6B1-673D-977A-6356AA1F0353}"/>
                  </a:ext>
                </a:extLst>
              </p:cNvPr>
              <p:cNvSpPr txBox="1"/>
              <p:nvPr/>
            </p:nvSpPr>
            <p:spPr>
              <a:xfrm>
                <a:off x="10933270" y="5487883"/>
                <a:ext cx="159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012DBA5-F6B1-673D-977A-6356AA1F0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3270" y="5487883"/>
                <a:ext cx="159980" cy="246221"/>
              </a:xfrm>
              <a:prstGeom prst="rect">
                <a:avLst/>
              </a:prstGeom>
              <a:blipFill>
                <a:blip r:embed="rId41"/>
                <a:stretch>
                  <a:fillRect l="-19231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6DE7FC0-7D98-2788-DA51-8E997E216A36}"/>
              </a:ext>
            </a:extLst>
          </p:cNvPr>
          <p:cNvCxnSpPr>
            <a:cxnSpLocks/>
            <a:stCxn id="43" idx="7"/>
            <a:endCxn id="43" idx="5"/>
          </p:cNvCxnSpPr>
          <p:nvPr/>
        </p:nvCxnSpPr>
        <p:spPr>
          <a:xfrm>
            <a:off x="11641088" y="5145469"/>
            <a:ext cx="0" cy="1241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D918E04-989F-86D8-47D8-956BCC4F9254}"/>
              </a:ext>
            </a:extLst>
          </p:cNvPr>
          <p:cNvCxnSpPr>
            <a:cxnSpLocks/>
          </p:cNvCxnSpPr>
          <p:nvPr/>
        </p:nvCxnSpPr>
        <p:spPr>
          <a:xfrm>
            <a:off x="10237131" y="5364099"/>
            <a:ext cx="144875" cy="10085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D709DA9-A916-F10F-F694-0EBE319C1A90}"/>
              </a:ext>
            </a:extLst>
          </p:cNvPr>
          <p:cNvCxnSpPr>
            <a:cxnSpLocks/>
            <a:stCxn id="43" idx="5"/>
            <a:endCxn id="43" idx="3"/>
          </p:cNvCxnSpPr>
          <p:nvPr/>
        </p:nvCxnSpPr>
        <p:spPr>
          <a:xfrm flipH="1">
            <a:off x="10399793" y="6386764"/>
            <a:ext cx="12412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365BBBE7-D9E3-B53A-6EB2-750F31B816EA}"/>
                  </a:ext>
                </a:extLst>
              </p14:cNvPr>
              <p14:cNvContentPartPr/>
              <p14:nvPr/>
            </p14:nvContentPartPr>
            <p14:xfrm>
              <a:off x="11013260" y="5706617"/>
              <a:ext cx="64080" cy="504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365BBBE7-D9E3-B53A-6EB2-750F31B816E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004260" y="5697617"/>
                <a:ext cx="8172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49120F9A-BA4D-0196-B753-B3DF4F623FD1}"/>
                  </a:ext>
                </a:extLst>
              </p14:cNvPr>
              <p14:cNvContentPartPr/>
              <p14:nvPr/>
            </p14:nvContentPartPr>
            <p14:xfrm>
              <a:off x="11420979" y="6267336"/>
              <a:ext cx="60840" cy="1029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49120F9A-BA4D-0196-B753-B3DF4F623FD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411925" y="6258304"/>
                <a:ext cx="78585" cy="120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159BEC4A-4990-D905-0766-733B1A687607}"/>
                  </a:ext>
                </a:extLst>
              </p14:cNvPr>
              <p14:cNvContentPartPr/>
              <p14:nvPr/>
            </p14:nvContentPartPr>
            <p14:xfrm>
              <a:off x="10360419" y="6195336"/>
              <a:ext cx="151560" cy="212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159BEC4A-4990-D905-0766-733B1A68760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351419" y="6186336"/>
                <a:ext cx="16920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4901F8A-F39F-5161-3269-52B32FFFC06F}"/>
                  </a:ext>
                </a:extLst>
              </p:cNvPr>
              <p:cNvSpPr txBox="1"/>
              <p:nvPr/>
            </p:nvSpPr>
            <p:spPr>
              <a:xfrm>
                <a:off x="10346287" y="5938255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4901F8A-F39F-5161-3269-52B32FFFC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6287" y="5938255"/>
                <a:ext cx="374077" cy="246221"/>
              </a:xfrm>
              <a:prstGeom prst="rect">
                <a:avLst/>
              </a:prstGeom>
              <a:blipFill>
                <a:blip r:embed="rId48"/>
                <a:stretch>
                  <a:fillRect l="-1129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60205AB-DC90-10FF-908D-05240B1C9658}"/>
                  </a:ext>
                </a:extLst>
              </p:cNvPr>
              <p:cNvSpPr txBox="1"/>
              <p:nvPr/>
            </p:nvSpPr>
            <p:spPr>
              <a:xfrm>
                <a:off x="8914144" y="5496940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60205AB-DC90-10FF-908D-05240B1C9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4144" y="5496940"/>
                <a:ext cx="1487657" cy="369332"/>
              </a:xfrm>
              <a:prstGeom prst="rect">
                <a:avLst/>
              </a:prstGeom>
              <a:blipFill>
                <a:blip r:embed="rId4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E51FDE15-3B97-8473-AA97-0C1F34229DDB}"/>
                  </a:ext>
                </a:extLst>
              </p:cNvPr>
              <p:cNvSpPr txBox="1"/>
              <p:nvPr/>
            </p:nvSpPr>
            <p:spPr>
              <a:xfrm>
                <a:off x="10518240" y="6072610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E51FDE15-3B97-8473-AA97-0C1F34229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8240" y="6072610"/>
                <a:ext cx="1487657" cy="36933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0F9A270-C0B4-38D8-E618-AAA73E9824EF}"/>
              </a:ext>
            </a:extLst>
          </p:cNvPr>
          <p:cNvGrpSpPr/>
          <p:nvPr/>
        </p:nvGrpSpPr>
        <p:grpSpPr>
          <a:xfrm>
            <a:off x="8849100" y="5722537"/>
            <a:ext cx="82080" cy="213480"/>
            <a:chOff x="7233364" y="5536789"/>
            <a:chExt cx="82080" cy="21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C98E304E-D9FA-3E44-F986-878A6D715B2A}"/>
                    </a:ext>
                  </a:extLst>
                </p14:cNvPr>
                <p14:cNvContentPartPr/>
                <p14:nvPr/>
              </p14:nvContentPartPr>
              <p14:xfrm>
                <a:off x="7233364" y="5536789"/>
                <a:ext cx="82080" cy="20664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C98E304E-D9FA-3E44-F986-878A6D715B2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224364" y="5527789"/>
                  <a:ext cx="997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D3A67153-2B79-AABA-69A3-B7CA08194F41}"/>
                    </a:ext>
                  </a:extLst>
                </p14:cNvPr>
                <p14:cNvContentPartPr/>
                <p14:nvPr/>
              </p14:nvContentPartPr>
              <p14:xfrm>
                <a:off x="7296724" y="5749909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D3A67153-2B79-AABA-69A3-B7CA08194F4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87724" y="5740909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4391DF14-4339-2EC1-D175-6334B8A9339C}"/>
                  </a:ext>
                </a:extLst>
              </p14:cNvPr>
              <p14:cNvContentPartPr/>
              <p14:nvPr/>
            </p14:nvContentPartPr>
            <p14:xfrm>
              <a:off x="8302980" y="6212857"/>
              <a:ext cx="130680" cy="2340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4391DF14-4339-2EC1-D175-6334B8A9339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293980" y="6203857"/>
                <a:ext cx="148320" cy="41040"/>
              </a:xfrm>
              <a:prstGeom prst="rect">
                <a:avLst/>
              </a:prstGeom>
            </p:spPr>
          </p:pic>
        </mc:Fallback>
      </mc:AlternateContent>
      <p:sp>
        <p:nvSpPr>
          <p:cNvPr id="150" name="TextBox 149">
            <a:extLst>
              <a:ext uri="{FF2B5EF4-FFF2-40B4-BE49-F238E27FC236}">
                <a16:creationId xmlns:a16="http://schemas.microsoft.com/office/drawing/2014/main" id="{7A310E23-E63F-0344-1689-E9DE2C424305}"/>
              </a:ext>
            </a:extLst>
          </p:cNvPr>
          <p:cNvSpPr txBox="1"/>
          <p:nvPr/>
        </p:nvSpPr>
        <p:spPr>
          <a:xfrm>
            <a:off x="214478" y="5133464"/>
            <a:ext cx="14644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angles and lengths marked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F91717C7-8D8C-A4EB-C8AF-8799B241C586}"/>
              </a:ext>
            </a:extLst>
          </p:cNvPr>
          <p:cNvSpPr/>
          <p:nvPr/>
        </p:nvSpPr>
        <p:spPr>
          <a:xfrm>
            <a:off x="425987" y="2745726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0CF6810A-3087-6906-3B29-B3DFA95DDB8B}"/>
              </a:ext>
            </a:extLst>
          </p:cNvPr>
          <p:cNvCxnSpPr>
            <a:cxnSpLocks/>
            <a:stCxn id="151" idx="7"/>
          </p:cNvCxnSpPr>
          <p:nvPr/>
        </p:nvCxnSpPr>
        <p:spPr>
          <a:xfrm flipH="1">
            <a:off x="1924361" y="3002806"/>
            <a:ext cx="1" cy="12412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88F94469-9965-081D-0E9C-10CE3A500421}"/>
              </a:ext>
            </a:extLst>
          </p:cNvPr>
          <p:cNvCxnSpPr>
            <a:cxnSpLocks/>
          </p:cNvCxnSpPr>
          <p:nvPr/>
        </p:nvCxnSpPr>
        <p:spPr>
          <a:xfrm flipH="1">
            <a:off x="665280" y="2773735"/>
            <a:ext cx="823986" cy="14530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48440D6A-1767-3D72-F2E7-BED297FA4870}"/>
                  </a:ext>
                </a:extLst>
              </p:cNvPr>
              <p:cNvSpPr txBox="1"/>
              <p:nvPr/>
            </p:nvSpPr>
            <p:spPr>
              <a:xfrm>
                <a:off x="1201986" y="317938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48440D6A-1767-3D72-F2E7-BED297FA4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86" y="3179386"/>
                <a:ext cx="374077" cy="246221"/>
              </a:xfrm>
              <a:prstGeom prst="rect">
                <a:avLst/>
              </a:prstGeom>
              <a:blipFill>
                <a:blip r:embed="rId57"/>
                <a:stretch>
                  <a:fillRect l="-1290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6E2D471-89FD-48C6-F109-B549644E4C92}"/>
              </a:ext>
            </a:extLst>
          </p:cNvPr>
          <p:cNvCxnSpPr>
            <a:cxnSpLocks/>
          </p:cNvCxnSpPr>
          <p:nvPr/>
        </p:nvCxnSpPr>
        <p:spPr>
          <a:xfrm>
            <a:off x="1489266" y="2745726"/>
            <a:ext cx="240034" cy="16564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190FA18-6483-8778-C65E-FEC2DEFE3FD1}"/>
              </a:ext>
            </a:extLst>
          </p:cNvPr>
          <p:cNvCxnSpPr>
            <a:cxnSpLocks/>
            <a:stCxn id="151" idx="7"/>
          </p:cNvCxnSpPr>
          <p:nvPr/>
        </p:nvCxnSpPr>
        <p:spPr>
          <a:xfrm flipH="1">
            <a:off x="665280" y="3002806"/>
            <a:ext cx="1259082" cy="12272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0137C2-0FAA-F0BF-3654-59349242903F}"/>
              </a:ext>
            </a:extLst>
          </p:cNvPr>
          <p:cNvCxnSpPr>
            <a:cxnSpLocks/>
            <a:stCxn id="151" idx="5"/>
          </p:cNvCxnSpPr>
          <p:nvPr/>
        </p:nvCxnSpPr>
        <p:spPr>
          <a:xfrm flipH="1" flipV="1">
            <a:off x="683067" y="4231037"/>
            <a:ext cx="1241295" cy="130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ABFBD05-A6AC-801B-5253-48FF9143F448}"/>
                  </a:ext>
                </a:extLst>
              </p14:cNvPr>
              <p14:cNvContentPartPr/>
              <p14:nvPr/>
            </p14:nvContentPartPr>
            <p14:xfrm>
              <a:off x="1406415" y="2946046"/>
              <a:ext cx="138240" cy="439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ABFBD05-A6AC-801B-5253-48FF9143F44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397055" y="2936686"/>
                <a:ext cx="15696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FE88B12-91A1-ED62-53EE-89327369FD86}"/>
                  </a:ext>
                </a:extLst>
              </p14:cNvPr>
              <p14:cNvContentPartPr/>
              <p14:nvPr/>
            </p14:nvContentPartPr>
            <p14:xfrm>
              <a:off x="840495" y="4078246"/>
              <a:ext cx="43920" cy="1598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FE88B12-91A1-ED62-53EE-89327369FD8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31135" y="4068886"/>
                <a:ext cx="6264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EAB5ED1-AED4-82B5-C12B-4850618CA249}"/>
                  </a:ext>
                </a:extLst>
              </p14:cNvPr>
              <p14:cNvContentPartPr/>
              <p14:nvPr/>
            </p14:nvContentPartPr>
            <p14:xfrm>
              <a:off x="1762095" y="3185446"/>
              <a:ext cx="167400" cy="586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EAB5ED1-AED4-82B5-C12B-4850618CA24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752735" y="3176086"/>
                <a:ext cx="18612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A0A2ECD-7EA7-FDF5-6F9D-FB9B8774CEFC}"/>
                  </a:ext>
                </a:extLst>
              </p:cNvPr>
              <p:cNvSpPr txBox="1"/>
              <p:nvPr/>
            </p:nvSpPr>
            <p:spPr>
              <a:xfrm>
                <a:off x="551533" y="3550188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A0A2ECD-7EA7-FDF5-6F9D-FB9B8774C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33" y="3550188"/>
                <a:ext cx="374077" cy="246221"/>
              </a:xfrm>
              <a:prstGeom prst="rect">
                <a:avLst/>
              </a:prstGeom>
              <a:blipFill>
                <a:blip r:embed="rId64"/>
                <a:stretch>
                  <a:fillRect l="-13333" r="-333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DF3F763-85A8-20D8-D9C5-07AB64EBF11F}"/>
              </a:ext>
            </a:extLst>
          </p:cNvPr>
          <p:cNvCxnSpPr>
            <a:cxnSpLocks/>
            <a:stCxn id="151" idx="5"/>
          </p:cNvCxnSpPr>
          <p:nvPr/>
        </p:nvCxnSpPr>
        <p:spPr>
          <a:xfrm flipH="1" flipV="1">
            <a:off x="481492" y="3337454"/>
            <a:ext cx="1442870" cy="9066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4E41398-2328-05F7-2BD9-D525499DED26}"/>
              </a:ext>
            </a:extLst>
          </p:cNvPr>
          <p:cNvCxnSpPr>
            <a:cxnSpLocks/>
            <a:stCxn id="151" idx="3"/>
          </p:cNvCxnSpPr>
          <p:nvPr/>
        </p:nvCxnSpPr>
        <p:spPr>
          <a:xfrm flipH="1" flipV="1">
            <a:off x="481492" y="3342147"/>
            <a:ext cx="201575" cy="9019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521CD7F-A89E-9F0C-60F3-F1AD806E5D62}"/>
                  </a:ext>
                </a:extLst>
              </p:cNvPr>
              <p:cNvSpPr txBox="1"/>
              <p:nvPr/>
            </p:nvSpPr>
            <p:spPr>
              <a:xfrm>
                <a:off x="1712349" y="3203174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521CD7F-A89E-9F0C-60F3-F1AD806E5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349" y="3203174"/>
                <a:ext cx="161711" cy="246221"/>
              </a:xfrm>
              <a:prstGeom prst="rect">
                <a:avLst/>
              </a:prstGeom>
              <a:blipFill>
                <a:blip r:embed="rId65"/>
                <a:stretch>
                  <a:fillRect l="-14286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Oval 103">
            <a:extLst>
              <a:ext uri="{FF2B5EF4-FFF2-40B4-BE49-F238E27FC236}">
                <a16:creationId xmlns:a16="http://schemas.microsoft.com/office/drawing/2014/main" id="{5521143A-5914-BC48-9DCE-A6D55C9ADCFC}"/>
              </a:ext>
            </a:extLst>
          </p:cNvPr>
          <p:cNvSpPr/>
          <p:nvPr/>
        </p:nvSpPr>
        <p:spPr>
          <a:xfrm>
            <a:off x="2945102" y="2681049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F0E5EBA-05C7-664A-8573-5BF1BEEABC6E}"/>
              </a:ext>
            </a:extLst>
          </p:cNvPr>
          <p:cNvCxnSpPr>
            <a:cxnSpLocks/>
            <a:stCxn id="104" idx="2"/>
          </p:cNvCxnSpPr>
          <p:nvPr/>
        </p:nvCxnSpPr>
        <p:spPr>
          <a:xfrm flipV="1">
            <a:off x="2945102" y="3380651"/>
            <a:ext cx="1755155" cy="178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B366433A-19DB-9A4A-9298-9D03229B72E4}"/>
              </a:ext>
            </a:extLst>
          </p:cNvPr>
          <p:cNvCxnSpPr>
            <a:cxnSpLocks/>
            <a:endCxn id="104" idx="2"/>
          </p:cNvCxnSpPr>
          <p:nvPr/>
        </p:nvCxnSpPr>
        <p:spPr>
          <a:xfrm flipH="1">
            <a:off x="2945102" y="2776201"/>
            <a:ext cx="1304928" cy="7825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23EE86A9-A409-3649-A19D-2CD77029A6F4}"/>
              </a:ext>
            </a:extLst>
          </p:cNvPr>
          <p:cNvCxnSpPr>
            <a:cxnSpLocks/>
          </p:cNvCxnSpPr>
          <p:nvPr/>
        </p:nvCxnSpPr>
        <p:spPr>
          <a:xfrm flipV="1">
            <a:off x="3640874" y="4039266"/>
            <a:ext cx="920926" cy="3629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091DEE6C-F7F9-4540-A541-37758C152006}"/>
                  </a:ext>
                </a:extLst>
              </p:cNvPr>
              <p:cNvSpPr txBox="1"/>
              <p:nvPr/>
            </p:nvSpPr>
            <p:spPr>
              <a:xfrm>
                <a:off x="3392599" y="3241968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29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091DEE6C-F7F9-4540-A541-37758C152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599" y="3241968"/>
                <a:ext cx="374077" cy="246221"/>
              </a:xfrm>
              <a:prstGeom prst="rect">
                <a:avLst/>
              </a:prstGeom>
              <a:blipFill>
                <a:blip r:embed="rId66"/>
                <a:stretch>
                  <a:fillRect l="-13333" r="-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52FFBBF-54F1-2440-91B2-DBEB988D5D00}"/>
              </a:ext>
            </a:extLst>
          </p:cNvPr>
          <p:cNvCxnSpPr>
            <a:cxnSpLocks/>
          </p:cNvCxnSpPr>
          <p:nvPr/>
        </p:nvCxnSpPr>
        <p:spPr>
          <a:xfrm flipH="1">
            <a:off x="4561800" y="3380651"/>
            <a:ext cx="118838" cy="6657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8F76054E-DF94-D04B-8BB4-87308F53E127}"/>
              </a:ext>
            </a:extLst>
          </p:cNvPr>
          <p:cNvCxnSpPr>
            <a:cxnSpLocks/>
          </p:cNvCxnSpPr>
          <p:nvPr/>
        </p:nvCxnSpPr>
        <p:spPr>
          <a:xfrm>
            <a:off x="4252965" y="2801016"/>
            <a:ext cx="426702" cy="5796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890F09FE-9B7D-CE43-9453-D3361723BC55}"/>
              </a:ext>
            </a:extLst>
          </p:cNvPr>
          <p:cNvCxnSpPr>
            <a:cxnSpLocks/>
          </p:cNvCxnSpPr>
          <p:nvPr/>
        </p:nvCxnSpPr>
        <p:spPr>
          <a:xfrm flipV="1">
            <a:off x="3640574" y="3377066"/>
            <a:ext cx="1039093" cy="10251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318083D-5445-474B-AECF-C3469832291B}"/>
              </a:ext>
            </a:extLst>
          </p:cNvPr>
          <p:cNvGrpSpPr/>
          <p:nvPr/>
        </p:nvGrpSpPr>
        <p:grpSpPr>
          <a:xfrm>
            <a:off x="4409272" y="3014526"/>
            <a:ext cx="82800" cy="75960"/>
            <a:chOff x="5311525" y="2096285"/>
            <a:chExt cx="82800" cy="7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70EDA01-7883-DA4D-8D06-491655792D97}"/>
                    </a:ext>
                  </a:extLst>
                </p14:cNvPr>
                <p14:cNvContentPartPr/>
                <p14:nvPr/>
              </p14:nvContentPartPr>
              <p14:xfrm>
                <a:off x="5311525" y="2096285"/>
                <a:ext cx="61200" cy="54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70EDA01-7883-DA4D-8D06-491655792D9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02525" y="2087285"/>
                  <a:ext cx="788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E5A21E6-F1E8-1C4E-8006-641447BAC4BC}"/>
                    </a:ext>
                  </a:extLst>
                </p14:cNvPr>
                <p14:cNvContentPartPr/>
                <p14:nvPr/>
              </p14:nvContentPartPr>
              <p14:xfrm>
                <a:off x="5334925" y="2136605"/>
                <a:ext cx="59400" cy="356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E5A21E6-F1E8-1C4E-8006-641447BAC4B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325925" y="2127605"/>
                  <a:ext cx="7704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0556330-23F0-324C-9CB8-C8B02519CA69}"/>
              </a:ext>
            </a:extLst>
          </p:cNvPr>
          <p:cNvGrpSpPr/>
          <p:nvPr/>
        </p:nvGrpSpPr>
        <p:grpSpPr>
          <a:xfrm>
            <a:off x="4590352" y="3687726"/>
            <a:ext cx="63720" cy="39240"/>
            <a:chOff x="5492605" y="2769485"/>
            <a:chExt cx="63720" cy="3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AAEAC47-6682-E549-87C7-4B964E2BB9A2}"/>
                    </a:ext>
                  </a:extLst>
                </p14:cNvPr>
                <p14:cNvContentPartPr/>
                <p14:nvPr/>
              </p14:nvContentPartPr>
              <p14:xfrm>
                <a:off x="5498365" y="2769485"/>
                <a:ext cx="57960" cy="21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AAEAC47-6682-E549-87C7-4B964E2BB9A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489365" y="2760485"/>
                  <a:ext cx="75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AE59CCD-B651-1D46-9F51-86656C26910C}"/>
                    </a:ext>
                  </a:extLst>
                </p14:cNvPr>
                <p14:cNvContentPartPr/>
                <p14:nvPr/>
              </p14:nvContentPartPr>
              <p14:xfrm>
                <a:off x="5492605" y="2800085"/>
                <a:ext cx="56520" cy="86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AE59CCD-B651-1D46-9F51-86656C26910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483605" y="2791085"/>
                  <a:ext cx="7416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A4719C0F-3D13-8444-BF75-1AB7DA1847F4}"/>
                  </a:ext>
                </a:extLst>
              </p14:cNvPr>
              <p14:cNvContentPartPr/>
              <p14:nvPr/>
            </p14:nvContentPartPr>
            <p14:xfrm>
              <a:off x="3241600" y="3380115"/>
              <a:ext cx="99000" cy="1296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A4719C0F-3D13-8444-BF75-1AB7DA1847F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232600" y="3371475"/>
                <a:ext cx="11664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DBB69E25-7732-A145-BA57-C76741888034}"/>
                  </a:ext>
                </a:extLst>
              </p14:cNvPr>
              <p14:cNvContentPartPr/>
              <p14:nvPr/>
            </p14:nvContentPartPr>
            <p14:xfrm>
              <a:off x="3883480" y="4176075"/>
              <a:ext cx="102960" cy="820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DBB69E25-7732-A145-BA57-C7674188803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874840" y="4167075"/>
                <a:ext cx="12060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4A9DEA5A-ECEC-3A4E-B577-60A77A2D6180}"/>
                  </a:ext>
                </a:extLst>
              </p:cNvPr>
              <p:cNvSpPr txBox="1"/>
              <p:nvPr/>
            </p:nvSpPr>
            <p:spPr>
              <a:xfrm>
                <a:off x="4058595" y="3924534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4A9DEA5A-ECEC-3A4E-B577-60A77A2D6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595" y="3924534"/>
                <a:ext cx="165430" cy="246221"/>
              </a:xfrm>
              <a:prstGeom prst="rect">
                <a:avLst/>
              </a:prstGeom>
              <a:blipFill>
                <a:blip r:embed="rId79"/>
                <a:stretch>
                  <a:fillRect l="-28571" r="-2142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FB3B9391-A49A-EA44-958D-CC51C7C0BABB}"/>
              </a:ext>
            </a:extLst>
          </p:cNvPr>
          <p:cNvSpPr/>
          <p:nvPr/>
        </p:nvSpPr>
        <p:spPr>
          <a:xfrm>
            <a:off x="5037672" y="82885"/>
            <a:ext cx="7056974" cy="4627934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" name="Rounded Rectangle 162">
            <a:extLst>
              <a:ext uri="{FF2B5EF4-FFF2-40B4-BE49-F238E27FC236}">
                <a16:creationId xmlns:a16="http://schemas.microsoft.com/office/drawing/2014/main" id="{3C82EF4E-ACE3-2E49-82D1-703AD648B871}"/>
              </a:ext>
            </a:extLst>
          </p:cNvPr>
          <p:cNvSpPr/>
          <p:nvPr/>
        </p:nvSpPr>
        <p:spPr>
          <a:xfrm>
            <a:off x="5046583" y="77412"/>
            <a:ext cx="7048063" cy="4651150"/>
          </a:xfrm>
          <a:prstGeom prst="roundRect">
            <a:avLst>
              <a:gd name="adj" fmla="val 4204"/>
            </a:avLst>
          </a:prstGeom>
          <a:solidFill>
            <a:srgbClr val="0096FF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073FABF7-DB57-DA4A-89CB-0F85DCE9DE6F}"/>
              </a:ext>
            </a:extLst>
          </p:cNvPr>
          <p:cNvSpPr/>
          <p:nvPr/>
        </p:nvSpPr>
        <p:spPr>
          <a:xfrm rot="16861386">
            <a:off x="2971247" y="401357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A30820C-51FC-844F-B7B8-BD8244088016}"/>
              </a:ext>
            </a:extLst>
          </p:cNvPr>
          <p:cNvCxnSpPr>
            <a:cxnSpLocks/>
          </p:cNvCxnSpPr>
          <p:nvPr/>
        </p:nvCxnSpPr>
        <p:spPr>
          <a:xfrm>
            <a:off x="3491562" y="481596"/>
            <a:ext cx="1218757" cy="741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5F6B10EE-D2B7-5D4F-B365-913C869CF8A9}"/>
              </a:ext>
            </a:extLst>
          </p:cNvPr>
          <p:cNvCxnSpPr>
            <a:cxnSpLocks/>
          </p:cNvCxnSpPr>
          <p:nvPr/>
        </p:nvCxnSpPr>
        <p:spPr>
          <a:xfrm flipH="1">
            <a:off x="3417554" y="481243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B95205C8-57AD-8747-8B28-3C1FAD2F2509}"/>
                  </a:ext>
                </a:extLst>
              </p:cNvPr>
              <p:cNvSpPr txBox="1"/>
              <p:nvPr/>
            </p:nvSpPr>
            <p:spPr>
              <a:xfrm>
                <a:off x="3242144" y="2006583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B95205C8-57AD-8747-8B28-3C1FAD2F2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144" y="2006583"/>
                <a:ext cx="178318" cy="246221"/>
              </a:xfrm>
              <a:prstGeom prst="rect">
                <a:avLst/>
              </a:prstGeom>
              <a:blipFill>
                <a:blip r:embed="rId80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202D64D8-B1E2-754A-9A0D-F1EF58121C13}"/>
                  </a:ext>
                </a:extLst>
              </p:cNvPr>
              <p:cNvSpPr txBox="1"/>
              <p:nvPr/>
            </p:nvSpPr>
            <p:spPr>
              <a:xfrm>
                <a:off x="4718867" y="1056774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202D64D8-B1E2-754A-9A0D-F1EF58121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867" y="1056774"/>
                <a:ext cx="178318" cy="246221"/>
              </a:xfrm>
              <a:prstGeom prst="rect">
                <a:avLst/>
              </a:prstGeom>
              <a:blipFill>
                <a:blip r:embed="rId81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DB440445-2E42-2847-8C8B-403E2898F80A}"/>
                  </a:ext>
                </a:extLst>
              </p:cNvPr>
              <p:cNvSpPr txBox="1"/>
              <p:nvPr/>
            </p:nvSpPr>
            <p:spPr>
              <a:xfrm>
                <a:off x="3693899" y="1128634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DB440445-2E42-2847-8C8B-403E2898F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899" y="1128634"/>
                <a:ext cx="190950" cy="246221"/>
              </a:xfrm>
              <a:prstGeom prst="rect">
                <a:avLst/>
              </a:prstGeom>
              <a:blipFill>
                <a:blip r:embed="rId82"/>
                <a:stretch>
                  <a:fillRect l="-18750" r="-25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5198607-1371-5B4D-86F1-699A06DD26B1}"/>
                  </a:ext>
                </a:extLst>
              </p:cNvPr>
              <p:cNvSpPr txBox="1"/>
              <p:nvPr/>
            </p:nvSpPr>
            <p:spPr>
              <a:xfrm>
                <a:off x="3352684" y="245117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5198607-1371-5B4D-86F1-699A06DD2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684" y="245117"/>
                <a:ext cx="178318" cy="246221"/>
              </a:xfrm>
              <a:prstGeom prst="rect">
                <a:avLst/>
              </a:prstGeom>
              <a:blipFill>
                <a:blip r:embed="rId83"/>
                <a:stretch>
                  <a:fillRect l="-28571" r="-2857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8593207-B254-3541-9BC3-52FEE605C6AD}"/>
              </a:ext>
            </a:extLst>
          </p:cNvPr>
          <p:cNvCxnSpPr>
            <a:cxnSpLocks/>
          </p:cNvCxnSpPr>
          <p:nvPr/>
        </p:nvCxnSpPr>
        <p:spPr>
          <a:xfrm flipH="1">
            <a:off x="3840860" y="1211704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D5780499-BAFE-E54B-AA95-4B949D2BDBD8}"/>
              </a:ext>
            </a:extLst>
          </p:cNvPr>
          <p:cNvCxnSpPr>
            <a:cxnSpLocks/>
          </p:cNvCxnSpPr>
          <p:nvPr/>
        </p:nvCxnSpPr>
        <p:spPr>
          <a:xfrm flipH="1">
            <a:off x="3429464" y="1289214"/>
            <a:ext cx="416228" cy="750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6">
            <a:extLst>
              <a:ext uri="{FF2B5EF4-FFF2-40B4-BE49-F238E27FC236}">
                <a16:creationId xmlns:a16="http://schemas.microsoft.com/office/drawing/2014/main" id="{DDCCED3A-3E81-6344-AB13-E01AF55791AD}"/>
              </a:ext>
            </a:extLst>
          </p:cNvPr>
          <p:cNvSpPr/>
          <p:nvPr/>
        </p:nvSpPr>
        <p:spPr>
          <a:xfrm>
            <a:off x="3043989" y="934453"/>
            <a:ext cx="1684422" cy="1106905"/>
          </a:xfrm>
          <a:custGeom>
            <a:avLst/>
            <a:gdLst>
              <a:gd name="connsiteX0" fmla="*/ 1684422 w 1684422"/>
              <a:gd name="connsiteY0" fmla="*/ 276726 h 1106905"/>
              <a:gd name="connsiteX1" fmla="*/ 0 w 1684422"/>
              <a:gd name="connsiteY1" fmla="*/ 0 h 1106905"/>
              <a:gd name="connsiteX2" fmla="*/ 381000 w 1684422"/>
              <a:gd name="connsiteY2" fmla="*/ 1106905 h 110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4422" h="1106905">
                <a:moveTo>
                  <a:pt x="1684422" y="276726"/>
                </a:moveTo>
                <a:lnTo>
                  <a:pt x="0" y="0"/>
                </a:lnTo>
                <a:lnTo>
                  <a:pt x="381000" y="110690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A4E3B49B-9FDC-EE43-B18C-215C2C0E564F}"/>
                  </a:ext>
                </a:extLst>
              </p:cNvPr>
              <p:cNvSpPr txBox="1"/>
              <p:nvPr/>
            </p:nvSpPr>
            <p:spPr>
              <a:xfrm>
                <a:off x="2867558" y="742776"/>
                <a:ext cx="19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A4E3B49B-9FDC-EE43-B18C-215C2C0E5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558" y="742776"/>
                <a:ext cx="195182" cy="246221"/>
              </a:xfrm>
              <a:prstGeom prst="rect">
                <a:avLst/>
              </a:prstGeom>
              <a:blipFill>
                <a:blip r:embed="rId84"/>
                <a:stretch>
                  <a:fillRect l="-25000" r="-25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DE53066-5493-4741-AEE6-63EE3CEC23B4}"/>
                  </a:ext>
                </a:extLst>
              </p:cNvPr>
              <p:cNvSpPr txBox="1"/>
              <p:nvPr/>
            </p:nvSpPr>
            <p:spPr>
              <a:xfrm>
                <a:off x="3560934" y="602523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DE53066-5493-4741-AEE6-63EE3CEC2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934" y="602523"/>
                <a:ext cx="161711" cy="246221"/>
              </a:xfrm>
              <a:prstGeom prst="rect">
                <a:avLst/>
              </a:prstGeom>
              <a:blipFill>
                <a:blip r:embed="rId85"/>
                <a:stretch>
                  <a:fillRect l="-21429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133543C-81CA-0F44-919A-1762D14CFCD3}"/>
                  </a:ext>
                </a:extLst>
              </p14:cNvPr>
              <p14:cNvContentPartPr/>
              <p14:nvPr/>
            </p14:nvContentPartPr>
            <p14:xfrm>
              <a:off x="3497406" y="592011"/>
              <a:ext cx="169200" cy="824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133543C-81CA-0F44-919A-1762D14CFCD3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488406" y="583371"/>
                <a:ext cx="18684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2E889889-4377-2B46-A91D-A9EB815C5B7B}"/>
                  </a:ext>
                </a:extLst>
              </p14:cNvPr>
              <p14:cNvContentPartPr/>
              <p14:nvPr/>
            </p14:nvContentPartPr>
            <p14:xfrm>
              <a:off x="3793686" y="1291131"/>
              <a:ext cx="233640" cy="13860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2E889889-4377-2B46-A91D-A9EB815C5B7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784686" y="1282491"/>
                <a:ext cx="25128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CEA07832-42D0-4441-9DF8-F3C6FACFAB70}"/>
                  </a:ext>
                </a:extLst>
              </p14:cNvPr>
              <p14:cNvContentPartPr/>
              <p14:nvPr/>
            </p14:nvContentPartPr>
            <p14:xfrm>
              <a:off x="3098886" y="957771"/>
              <a:ext cx="109440" cy="1072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CEA07832-42D0-4441-9DF8-F3C6FACFAB7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089886" y="948771"/>
                <a:ext cx="12708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E047990-8829-174B-BFC3-E2A52AD805B7}"/>
                  </a:ext>
                </a:extLst>
              </p:cNvPr>
              <p:cNvSpPr txBox="1"/>
              <p:nvPr/>
            </p:nvSpPr>
            <p:spPr>
              <a:xfrm>
                <a:off x="344580" y="518164"/>
                <a:ext cx="2190255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1600" dirty="0">
                    <a:solidFill>
                      <a:prstClr val="black"/>
                    </a:solidFill>
                  </a:rPr>
                  <a:t>A, B, C and D are points on the circumference and </a:t>
                </a:r>
                <a:r>
                  <a:rPr lang="en-US" sz="1600" i="1" dirty="0">
                    <a:solidFill>
                      <a:prstClr val="black"/>
                    </a:solidFill>
                  </a:rPr>
                  <a:t>O</a:t>
                </a:r>
                <a:r>
                  <a:rPr lang="en-US" sz="1600" dirty="0">
                    <a:solidFill>
                      <a:prstClr val="black"/>
                    </a:solidFill>
                  </a:rPr>
                  <a:t> is the centre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angles marked with an arc, in term of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E047990-8829-174B-BFC3-E2A52AD80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80" y="518164"/>
                <a:ext cx="2190255" cy="1323439"/>
              </a:xfrm>
              <a:prstGeom prst="rect">
                <a:avLst/>
              </a:prstGeom>
              <a:blipFill>
                <a:blip r:embed="rId92"/>
                <a:stretch>
                  <a:fillRect l="-1734" t="-952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9" name="Oval 248">
            <a:extLst>
              <a:ext uri="{FF2B5EF4-FFF2-40B4-BE49-F238E27FC236}">
                <a16:creationId xmlns:a16="http://schemas.microsoft.com/office/drawing/2014/main" id="{6CE8699D-E57F-9C4A-BF78-AE0A4538A2AC}"/>
              </a:ext>
            </a:extLst>
          </p:cNvPr>
          <p:cNvSpPr/>
          <p:nvPr/>
        </p:nvSpPr>
        <p:spPr>
          <a:xfrm rot="16861386">
            <a:off x="5459879" y="101408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8E847D43-9202-CA44-9023-D309BA02D8BA}"/>
                  </a:ext>
                </a:extLst>
              </p:cNvPr>
              <p:cNvSpPr txBox="1"/>
              <p:nvPr/>
            </p:nvSpPr>
            <p:spPr>
              <a:xfrm>
                <a:off x="5730776" y="261931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8E847D43-9202-CA44-9023-D309BA02D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776" y="2619310"/>
                <a:ext cx="178318" cy="246221"/>
              </a:xfrm>
              <a:prstGeom prst="rect">
                <a:avLst/>
              </a:prstGeom>
              <a:blipFill>
                <a:blip r:embed="rId93"/>
                <a:stretch>
                  <a:fillRect l="-26667" r="-2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539E4F5A-C26D-7748-BF96-A4D9D1A22E22}"/>
                  </a:ext>
                </a:extLst>
              </p:cNvPr>
              <p:cNvSpPr txBox="1"/>
              <p:nvPr/>
            </p:nvSpPr>
            <p:spPr>
              <a:xfrm>
                <a:off x="7207499" y="1669501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539E4F5A-C26D-7748-BF96-A4D9D1A22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499" y="1669501"/>
                <a:ext cx="178318" cy="246221"/>
              </a:xfrm>
              <a:prstGeom prst="rect">
                <a:avLst/>
              </a:prstGeom>
              <a:blipFill>
                <a:blip r:embed="rId81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73EDAD77-8C04-FF49-B764-259A17221DD5}"/>
                  </a:ext>
                </a:extLst>
              </p:cNvPr>
              <p:cNvSpPr txBox="1"/>
              <p:nvPr/>
            </p:nvSpPr>
            <p:spPr>
              <a:xfrm>
                <a:off x="6182531" y="1741361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73EDAD77-8C04-FF49-B764-259A17221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531" y="1741361"/>
                <a:ext cx="190950" cy="246221"/>
              </a:xfrm>
              <a:prstGeom prst="rect">
                <a:avLst/>
              </a:prstGeom>
              <a:blipFill>
                <a:blip r:embed="rId94"/>
                <a:stretch>
                  <a:fillRect l="-23529" r="-1764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703C139B-1944-5E44-8A8A-DD9F5EE8F841}"/>
                  </a:ext>
                </a:extLst>
              </p:cNvPr>
              <p:cNvSpPr txBox="1"/>
              <p:nvPr/>
            </p:nvSpPr>
            <p:spPr>
              <a:xfrm>
                <a:off x="5970502" y="81883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703C139B-1944-5E44-8A8A-DD9F5EE8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502" y="818830"/>
                <a:ext cx="178318" cy="246221"/>
              </a:xfrm>
              <a:prstGeom prst="rect">
                <a:avLst/>
              </a:prstGeom>
              <a:blipFill>
                <a:blip r:embed="rId95"/>
                <a:stretch>
                  <a:fillRect l="-18750" r="-1875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1034661F-8DF4-DA47-9A63-3DFCEB33DDDB}"/>
              </a:ext>
            </a:extLst>
          </p:cNvPr>
          <p:cNvCxnSpPr>
            <a:cxnSpLocks/>
          </p:cNvCxnSpPr>
          <p:nvPr/>
        </p:nvCxnSpPr>
        <p:spPr>
          <a:xfrm flipH="1">
            <a:off x="6329492" y="1824431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E418E3FE-D559-1F4A-9C9A-D960F1C85D11}"/>
              </a:ext>
            </a:extLst>
          </p:cNvPr>
          <p:cNvCxnSpPr>
            <a:cxnSpLocks/>
          </p:cNvCxnSpPr>
          <p:nvPr/>
        </p:nvCxnSpPr>
        <p:spPr>
          <a:xfrm flipH="1">
            <a:off x="5918096" y="1901941"/>
            <a:ext cx="416228" cy="750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D652F7E4-D47A-2944-A8F6-7B4B87951B46}"/>
                  </a:ext>
                </a:extLst>
              </p:cNvPr>
              <p:cNvSpPr txBox="1"/>
              <p:nvPr/>
            </p:nvSpPr>
            <p:spPr>
              <a:xfrm>
                <a:off x="5356190" y="1355503"/>
                <a:ext cx="19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D652F7E4-D47A-2944-A8F6-7B4B87951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190" y="1355503"/>
                <a:ext cx="195182" cy="246221"/>
              </a:xfrm>
              <a:prstGeom prst="rect">
                <a:avLst/>
              </a:prstGeom>
              <a:blipFill>
                <a:blip r:embed="rId96"/>
                <a:stretch>
                  <a:fillRect l="-23529" r="-1764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34B6568F-3E55-7644-B8A5-7B6D447E7874}"/>
                  </a:ext>
                </a:extLst>
              </p:cNvPr>
              <p:cNvSpPr txBox="1"/>
              <p:nvPr/>
            </p:nvSpPr>
            <p:spPr>
              <a:xfrm>
                <a:off x="6013419" y="2006583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34B6568F-3E55-7644-B8A5-7B6D447E7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419" y="2006583"/>
                <a:ext cx="161711" cy="246221"/>
              </a:xfrm>
              <a:prstGeom prst="rect">
                <a:avLst/>
              </a:prstGeom>
              <a:blipFill>
                <a:blip r:embed="rId97"/>
                <a:stretch>
                  <a:fillRect l="-21429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4" name="Oval 263">
            <a:extLst>
              <a:ext uri="{FF2B5EF4-FFF2-40B4-BE49-F238E27FC236}">
                <a16:creationId xmlns:a16="http://schemas.microsoft.com/office/drawing/2014/main" id="{41DBC3E5-76C0-1048-A113-945FE2A840D6}"/>
              </a:ext>
            </a:extLst>
          </p:cNvPr>
          <p:cNvSpPr/>
          <p:nvPr/>
        </p:nvSpPr>
        <p:spPr>
          <a:xfrm rot="16861386">
            <a:off x="7729996" y="1043420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583E147A-6DCF-FB47-A621-61AAFD274475}"/>
                  </a:ext>
                </a:extLst>
              </p:cNvPr>
              <p:cNvSpPr txBox="1"/>
              <p:nvPr/>
            </p:nvSpPr>
            <p:spPr>
              <a:xfrm>
                <a:off x="9451513" y="1495140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583E147A-6DCF-FB47-A621-61AAFD274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1513" y="1495140"/>
                <a:ext cx="178318" cy="246221"/>
              </a:xfrm>
              <a:prstGeom prst="rect">
                <a:avLst/>
              </a:prstGeom>
              <a:blipFill>
                <a:blip r:embed="rId98"/>
                <a:stretch>
                  <a:fillRect l="-26667" r="-20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DF4DE5C4-14F1-614F-9848-324343796A72}"/>
                  </a:ext>
                </a:extLst>
              </p:cNvPr>
              <p:cNvSpPr txBox="1"/>
              <p:nvPr/>
            </p:nvSpPr>
            <p:spPr>
              <a:xfrm>
                <a:off x="8586877" y="1897617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DF4DE5C4-14F1-614F-9848-324343796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877" y="1897617"/>
                <a:ext cx="190950" cy="246221"/>
              </a:xfrm>
              <a:prstGeom prst="rect">
                <a:avLst/>
              </a:prstGeom>
              <a:blipFill>
                <a:blip r:embed="rId99"/>
                <a:stretch>
                  <a:fillRect l="-25000" r="-1875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FE763E6A-EF7E-7147-8EE2-96D3CBBDF07F}"/>
                  </a:ext>
                </a:extLst>
              </p:cNvPr>
              <p:cNvSpPr txBox="1"/>
              <p:nvPr/>
            </p:nvSpPr>
            <p:spPr>
              <a:xfrm>
                <a:off x="8353159" y="818830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FE763E6A-EF7E-7147-8EE2-96D3CBBDF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159" y="818830"/>
                <a:ext cx="186653" cy="246221"/>
              </a:xfrm>
              <a:prstGeom prst="rect">
                <a:avLst/>
              </a:prstGeom>
              <a:blipFill>
                <a:blip r:embed="rId100"/>
                <a:stretch>
                  <a:fillRect l="-25000" r="-1875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3EA51FA3-02F9-FC48-A085-6D9164079521}"/>
                  </a:ext>
                </a:extLst>
              </p:cNvPr>
              <p:cNvSpPr txBox="1"/>
              <p:nvPr/>
            </p:nvSpPr>
            <p:spPr>
              <a:xfrm>
                <a:off x="7676691" y="128921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3EA51FA3-02F9-FC48-A085-6D9164079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691" y="1289214"/>
                <a:ext cx="178318" cy="246221"/>
              </a:xfrm>
              <a:prstGeom prst="rect">
                <a:avLst/>
              </a:prstGeom>
              <a:blipFill>
                <a:blip r:embed="rId101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9" name="Oval 278">
            <a:extLst>
              <a:ext uri="{FF2B5EF4-FFF2-40B4-BE49-F238E27FC236}">
                <a16:creationId xmlns:a16="http://schemas.microsoft.com/office/drawing/2014/main" id="{5594A424-8792-5447-9C90-C76BB643AE21}"/>
              </a:ext>
            </a:extLst>
          </p:cNvPr>
          <p:cNvSpPr/>
          <p:nvPr/>
        </p:nvSpPr>
        <p:spPr>
          <a:xfrm rot="16861386">
            <a:off x="10022550" y="1016841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E099C96F-62AF-1D44-A642-AAE2DFD216A6}"/>
                  </a:ext>
                </a:extLst>
              </p:cNvPr>
              <p:cNvSpPr txBox="1"/>
              <p:nvPr/>
            </p:nvSpPr>
            <p:spPr>
              <a:xfrm>
                <a:off x="9982209" y="2359665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E099C96F-62AF-1D44-A642-AAE2DFD21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9" y="2359665"/>
                <a:ext cx="178318" cy="246221"/>
              </a:xfrm>
              <a:prstGeom prst="rect">
                <a:avLst/>
              </a:prstGeom>
              <a:blipFill>
                <a:blip r:embed="rId102"/>
                <a:stretch>
                  <a:fillRect l="-33333" r="-2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A4263127-8DF6-DB4D-AE40-5AD3E2E21C15}"/>
                  </a:ext>
                </a:extLst>
              </p:cNvPr>
              <p:cNvSpPr txBox="1"/>
              <p:nvPr/>
            </p:nvSpPr>
            <p:spPr>
              <a:xfrm>
                <a:off x="10565833" y="810553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A4263127-8DF6-DB4D-AE40-5AD3E2E21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833" y="810553"/>
                <a:ext cx="178318" cy="246221"/>
              </a:xfrm>
              <a:prstGeom prst="rect">
                <a:avLst/>
              </a:prstGeom>
              <a:blipFill>
                <a:blip r:embed="rId103"/>
                <a:stretch>
                  <a:fillRect l="-20000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6A81CA20-EA03-9147-86C4-33BA45295895}"/>
                  </a:ext>
                </a:extLst>
              </p:cNvPr>
              <p:cNvSpPr txBox="1"/>
              <p:nvPr/>
            </p:nvSpPr>
            <p:spPr>
              <a:xfrm>
                <a:off x="10656990" y="127908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16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6A81CA20-EA03-9147-86C4-33BA45295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6990" y="1279084"/>
                <a:ext cx="374077" cy="246221"/>
              </a:xfrm>
              <a:prstGeom prst="rect">
                <a:avLst/>
              </a:prstGeom>
              <a:blipFill>
                <a:blip r:embed="rId104"/>
                <a:stretch>
                  <a:fillRect l="-1333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Freeform 72">
            <a:extLst>
              <a:ext uri="{FF2B5EF4-FFF2-40B4-BE49-F238E27FC236}">
                <a16:creationId xmlns:a16="http://schemas.microsoft.com/office/drawing/2014/main" id="{4A3EDDE4-36C6-F64F-86A6-57059F132B3E}"/>
              </a:ext>
            </a:extLst>
          </p:cNvPr>
          <p:cNvSpPr/>
          <p:nvPr/>
        </p:nvSpPr>
        <p:spPr>
          <a:xfrm>
            <a:off x="5928714" y="1063256"/>
            <a:ext cx="1275907" cy="1582124"/>
          </a:xfrm>
          <a:custGeom>
            <a:avLst/>
            <a:gdLst>
              <a:gd name="connsiteX0" fmla="*/ 0 w 1275907"/>
              <a:gd name="connsiteY0" fmla="*/ 1582124 h 1582124"/>
              <a:gd name="connsiteX1" fmla="*/ 1275907 w 1275907"/>
              <a:gd name="connsiteY1" fmla="*/ 765544 h 1582124"/>
              <a:gd name="connsiteX2" fmla="*/ 161615 w 1275907"/>
              <a:gd name="connsiteY2" fmla="*/ 0 h 1582124"/>
              <a:gd name="connsiteX3" fmla="*/ 0 w 1275907"/>
              <a:gd name="connsiteY3" fmla="*/ 1582124 h 158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5907" h="1582124">
                <a:moveTo>
                  <a:pt x="0" y="1582124"/>
                </a:moveTo>
                <a:lnTo>
                  <a:pt x="1275907" y="765544"/>
                </a:lnTo>
                <a:lnTo>
                  <a:pt x="161615" y="0"/>
                </a:lnTo>
                <a:lnTo>
                  <a:pt x="0" y="158212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6737687D-5801-6444-AA4D-A99816870A76}"/>
              </a:ext>
            </a:extLst>
          </p:cNvPr>
          <p:cNvSpPr/>
          <p:nvPr/>
        </p:nvSpPr>
        <p:spPr>
          <a:xfrm>
            <a:off x="5537436" y="1552353"/>
            <a:ext cx="1654426" cy="1105787"/>
          </a:xfrm>
          <a:custGeom>
            <a:avLst/>
            <a:gdLst>
              <a:gd name="connsiteX0" fmla="*/ 1654426 w 1654426"/>
              <a:gd name="connsiteY0" fmla="*/ 267941 h 1105787"/>
              <a:gd name="connsiteX1" fmla="*/ 0 w 1654426"/>
              <a:gd name="connsiteY1" fmla="*/ 0 h 1105787"/>
              <a:gd name="connsiteX2" fmla="*/ 378519 w 1654426"/>
              <a:gd name="connsiteY2" fmla="*/ 1105787 h 110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4426" h="1105787">
                <a:moveTo>
                  <a:pt x="1654426" y="267941"/>
                </a:moveTo>
                <a:lnTo>
                  <a:pt x="0" y="0"/>
                </a:lnTo>
                <a:lnTo>
                  <a:pt x="378519" y="110578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25544009-AA5E-064B-A56D-ADA681B13434}"/>
                  </a:ext>
                </a:extLst>
              </p14:cNvPr>
              <p14:cNvContentPartPr/>
              <p14:nvPr/>
            </p14:nvContentPartPr>
            <p14:xfrm>
              <a:off x="5605585" y="1584176"/>
              <a:ext cx="102600" cy="11916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25544009-AA5E-064B-A56D-ADA681B13434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596945" y="1575536"/>
                <a:ext cx="12024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7B52E6A-79B0-7846-97B4-D4D6F9F14ED2}"/>
                  </a:ext>
                </a:extLst>
              </p14:cNvPr>
              <p14:cNvContentPartPr/>
              <p14:nvPr/>
            </p14:nvContentPartPr>
            <p14:xfrm>
              <a:off x="5817625" y="2281856"/>
              <a:ext cx="151200" cy="432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7B52E6A-79B0-7846-97B4-D4D6F9F14ED2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808985" y="2272856"/>
                <a:ext cx="16884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E8833AD-310B-134B-8A80-F2A3F93F54FD}"/>
                  </a:ext>
                </a:extLst>
              </p:cNvPr>
              <p:cNvSpPr txBox="1"/>
              <p:nvPr/>
            </p:nvSpPr>
            <p:spPr>
              <a:xfrm>
                <a:off x="5649730" y="1637411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E8833AD-310B-134B-8A80-F2A3F93F5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730" y="1637411"/>
                <a:ext cx="374077" cy="246221"/>
              </a:xfrm>
              <a:prstGeom prst="rect">
                <a:avLst/>
              </a:prstGeom>
              <a:blipFill>
                <a:blip r:embed="rId109"/>
                <a:stretch>
                  <a:fillRect l="-967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2F32A83D-55AB-5A4E-AFB2-B8B925B8DAC2}"/>
                  </a:ext>
                </a:extLst>
              </p:cNvPr>
              <p:cNvSpPr txBox="1"/>
              <p:nvPr/>
            </p:nvSpPr>
            <p:spPr>
              <a:xfrm>
                <a:off x="5629781" y="208896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2F32A83D-55AB-5A4E-AFB2-B8B925B8D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781" y="2088962"/>
                <a:ext cx="374077" cy="246221"/>
              </a:xfrm>
              <a:prstGeom prst="rect">
                <a:avLst/>
              </a:prstGeom>
              <a:blipFill>
                <a:blip r:embed="rId110"/>
                <a:stretch>
                  <a:fillRect l="-13333" r="-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4B414C57-9AA6-A547-890A-F2845023E5F2}"/>
                  </a:ext>
                </a:extLst>
              </p14:cNvPr>
              <p14:cNvContentPartPr/>
              <p14:nvPr/>
            </p14:nvContentPartPr>
            <p14:xfrm>
              <a:off x="5981576" y="2244684"/>
              <a:ext cx="124200" cy="475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4B414C57-9AA6-A547-890A-F2845023E5F2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5972936" y="2235684"/>
                <a:ext cx="1418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F03B1836-695B-C248-8864-247E63D9ECB7}"/>
                  </a:ext>
                </a:extLst>
              </p14:cNvPr>
              <p14:cNvContentPartPr/>
              <p14:nvPr/>
            </p14:nvContentPartPr>
            <p14:xfrm>
              <a:off x="8635231" y="1927304"/>
              <a:ext cx="8640" cy="28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F03B1836-695B-C248-8864-247E63D9ECB7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8626591" y="1918664"/>
                <a:ext cx="2628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D1013953-9459-B042-9D0F-510E64F6B318}"/>
                  </a:ext>
                </a:extLst>
              </p14:cNvPr>
              <p14:cNvContentPartPr/>
              <p14:nvPr/>
            </p14:nvContentPartPr>
            <p14:xfrm>
              <a:off x="8606071" y="1913624"/>
              <a:ext cx="28440" cy="367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D1013953-9459-B042-9D0F-510E64F6B318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597071" y="1904624"/>
                <a:ext cx="46080" cy="54360"/>
              </a:xfrm>
              <a:prstGeom prst="rect">
                <a:avLst/>
              </a:prstGeom>
            </p:spPr>
          </p:pic>
        </mc:Fallback>
      </mc:AlternateContent>
      <p:sp>
        <p:nvSpPr>
          <p:cNvPr id="86" name="Freeform 85">
            <a:extLst>
              <a:ext uri="{FF2B5EF4-FFF2-40B4-BE49-F238E27FC236}">
                <a16:creationId xmlns:a16="http://schemas.microsoft.com/office/drawing/2014/main" id="{9DFCADA2-25BB-0043-AAA4-DB3B3E2BD369}"/>
              </a:ext>
            </a:extLst>
          </p:cNvPr>
          <p:cNvSpPr/>
          <p:nvPr/>
        </p:nvSpPr>
        <p:spPr>
          <a:xfrm>
            <a:off x="7867169" y="1057013"/>
            <a:ext cx="1564547" cy="880844"/>
          </a:xfrm>
          <a:custGeom>
            <a:avLst/>
            <a:gdLst>
              <a:gd name="connsiteX0" fmla="*/ 755009 w 1564547"/>
              <a:gd name="connsiteY0" fmla="*/ 880844 h 880844"/>
              <a:gd name="connsiteX1" fmla="*/ 1564547 w 1564547"/>
              <a:gd name="connsiteY1" fmla="*/ 553673 h 880844"/>
              <a:gd name="connsiteX2" fmla="*/ 587229 w 1564547"/>
              <a:gd name="connsiteY2" fmla="*/ 0 h 880844"/>
              <a:gd name="connsiteX3" fmla="*/ 0 w 1564547"/>
              <a:gd name="connsiteY3" fmla="*/ 394282 h 880844"/>
              <a:gd name="connsiteX4" fmla="*/ 755009 w 1564547"/>
              <a:gd name="connsiteY4" fmla="*/ 880844 h 88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4547" h="880844">
                <a:moveTo>
                  <a:pt x="755009" y="880844"/>
                </a:moveTo>
                <a:lnTo>
                  <a:pt x="1564547" y="553673"/>
                </a:lnTo>
                <a:lnTo>
                  <a:pt x="587229" y="0"/>
                </a:lnTo>
                <a:lnTo>
                  <a:pt x="0" y="394282"/>
                </a:lnTo>
                <a:lnTo>
                  <a:pt x="755009" y="88084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B20477D8-BFC1-2A48-B782-AA6CFCABF412}"/>
                  </a:ext>
                </a:extLst>
              </p14:cNvPr>
              <p14:cNvContentPartPr/>
              <p14:nvPr/>
            </p14:nvContentPartPr>
            <p14:xfrm>
              <a:off x="8000980" y="1375002"/>
              <a:ext cx="41760" cy="14688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B20477D8-BFC1-2A48-B782-AA6CFCABF412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7992340" y="1366362"/>
                <a:ext cx="5940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B155D097-BC92-DD48-8DD6-2CA70D066381}"/>
                  </a:ext>
                </a:extLst>
              </p14:cNvPr>
              <p14:cNvContentPartPr/>
              <p14:nvPr/>
            </p14:nvContentPartPr>
            <p14:xfrm>
              <a:off x="8354140" y="1147842"/>
              <a:ext cx="221760" cy="4500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B155D097-BC92-DD48-8DD6-2CA70D066381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8345140" y="1138842"/>
                <a:ext cx="2394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01EA7215-1841-F84E-909F-9069DAF6CDC0}"/>
                  </a:ext>
                </a:extLst>
              </p14:cNvPr>
              <p14:cNvContentPartPr/>
              <p14:nvPr/>
            </p14:nvContentPartPr>
            <p14:xfrm>
              <a:off x="9214900" y="1543842"/>
              <a:ext cx="71280" cy="1461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01EA7215-1841-F84E-909F-9069DAF6CDC0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9205900" y="1534842"/>
                <a:ext cx="8892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0BFBEE7E-1FAB-8345-88D7-11D7693CB43F}"/>
                  </a:ext>
                </a:extLst>
              </p:cNvPr>
              <p:cNvSpPr txBox="1"/>
              <p:nvPr/>
            </p:nvSpPr>
            <p:spPr>
              <a:xfrm>
                <a:off x="8054041" y="1372029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0BFBEE7E-1FAB-8345-88D7-11D7693CB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041" y="1372029"/>
                <a:ext cx="374077" cy="246221"/>
              </a:xfrm>
              <a:prstGeom prst="rect">
                <a:avLst/>
              </a:prstGeom>
              <a:blipFill>
                <a:blip r:embed="rId123"/>
                <a:stretch>
                  <a:fillRect l="-1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A0A0F0FA-C6C3-C049-8EDC-CCC5A2FC789B}"/>
                  </a:ext>
                </a:extLst>
              </p:cNvPr>
              <p:cNvSpPr txBox="1"/>
              <p:nvPr/>
            </p:nvSpPr>
            <p:spPr>
              <a:xfrm>
                <a:off x="9050592" y="1478613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A0A0F0FA-C6C3-C049-8EDC-CCC5A2FC7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592" y="1478613"/>
                <a:ext cx="165430" cy="246221"/>
              </a:xfrm>
              <a:prstGeom prst="rect">
                <a:avLst/>
              </a:prstGeom>
              <a:blipFill>
                <a:blip r:embed="rId124"/>
                <a:stretch>
                  <a:fillRect l="-28571" r="-28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EDC9D2FF-4FE8-C544-9594-D1FAFBFD0FD5}"/>
                  </a:ext>
                </a:extLst>
              </p:cNvPr>
              <p:cNvSpPr txBox="1"/>
              <p:nvPr/>
            </p:nvSpPr>
            <p:spPr>
              <a:xfrm>
                <a:off x="8241080" y="1166103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118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EDC9D2FF-4FE8-C544-9594-D1FAFBFD0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080" y="1166103"/>
                <a:ext cx="487890" cy="246221"/>
              </a:xfrm>
              <a:prstGeom prst="rect">
                <a:avLst/>
              </a:prstGeom>
              <a:blipFill>
                <a:blip r:embed="rId125"/>
                <a:stretch>
                  <a:fillRect l="-75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67897531-3A09-8E43-8F59-A1AF61717B3A}"/>
                  </a:ext>
                </a:extLst>
              </p14:cNvPr>
              <p14:cNvContentPartPr/>
              <p14:nvPr/>
            </p14:nvContentPartPr>
            <p14:xfrm>
              <a:off x="6328440" y="1902168"/>
              <a:ext cx="26280" cy="162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67897531-3A09-8E43-8F59-A1AF61717B3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319800" y="1893528"/>
                <a:ext cx="439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305" name="Ink 304">
                <a:extLst>
                  <a:ext uri="{FF2B5EF4-FFF2-40B4-BE49-F238E27FC236}">
                    <a16:creationId xmlns:a16="http://schemas.microsoft.com/office/drawing/2014/main" id="{C8C68CE1-306C-B942-B59F-F421E98B0C01}"/>
                  </a:ext>
                </a:extLst>
              </p14:cNvPr>
              <p14:cNvContentPartPr/>
              <p14:nvPr/>
            </p14:nvContentPartPr>
            <p14:xfrm>
              <a:off x="10661310" y="1187909"/>
              <a:ext cx="174600" cy="62280"/>
            </p14:xfrm>
          </p:contentPart>
        </mc:Choice>
        <mc:Fallback xmlns="">
          <p:pic>
            <p:nvPicPr>
              <p:cNvPr id="305" name="Ink 304">
                <a:extLst>
                  <a:ext uri="{FF2B5EF4-FFF2-40B4-BE49-F238E27FC236}">
                    <a16:creationId xmlns:a16="http://schemas.microsoft.com/office/drawing/2014/main" id="{C8C68CE1-306C-B942-B59F-F421E98B0C01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0652310" y="1178909"/>
                <a:ext cx="19224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309" name="Ink 308">
                <a:extLst>
                  <a:ext uri="{FF2B5EF4-FFF2-40B4-BE49-F238E27FC236}">
                    <a16:creationId xmlns:a16="http://schemas.microsoft.com/office/drawing/2014/main" id="{86A8C469-B47C-8A43-85E4-6712C3E46FCE}"/>
                  </a:ext>
                </a:extLst>
              </p14:cNvPr>
              <p14:cNvContentPartPr/>
              <p14:nvPr/>
            </p14:nvContentPartPr>
            <p14:xfrm>
              <a:off x="10632510" y="1213829"/>
              <a:ext cx="30960" cy="27720"/>
            </p14:xfrm>
          </p:contentPart>
        </mc:Choice>
        <mc:Fallback xmlns="">
          <p:pic>
            <p:nvPicPr>
              <p:cNvPr id="309" name="Ink 308">
                <a:extLst>
                  <a:ext uri="{FF2B5EF4-FFF2-40B4-BE49-F238E27FC236}">
                    <a16:creationId xmlns:a16="http://schemas.microsoft.com/office/drawing/2014/main" id="{86A8C469-B47C-8A43-85E4-6712C3E46FCE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623510" y="1204829"/>
                <a:ext cx="48600" cy="45360"/>
              </a:xfrm>
              <a:prstGeom prst="rect">
                <a:avLst/>
              </a:prstGeom>
            </p:spPr>
          </p:pic>
        </mc:Fallback>
      </mc:AlternateContent>
      <p:sp>
        <p:nvSpPr>
          <p:cNvPr id="314" name="TextBox 313">
            <a:extLst>
              <a:ext uri="{FF2B5EF4-FFF2-40B4-BE49-F238E27FC236}">
                <a16:creationId xmlns:a16="http://schemas.microsoft.com/office/drawing/2014/main" id="{DF924614-3016-7D4C-9544-D9127E1EB884}"/>
              </a:ext>
            </a:extLst>
          </p:cNvPr>
          <p:cNvSpPr txBox="1"/>
          <p:nvPr/>
        </p:nvSpPr>
        <p:spPr>
          <a:xfrm>
            <a:off x="5198659" y="246696"/>
            <a:ext cx="67647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A, B, C and D are points on the circumference and </a:t>
            </a:r>
            <a:r>
              <a:rPr lang="en-US" sz="1600" i="1" dirty="0">
                <a:solidFill>
                  <a:prstClr val="black"/>
                </a:solidFill>
              </a:rPr>
              <a:t>O</a:t>
            </a:r>
            <a:r>
              <a:rPr lang="en-US" sz="1600" dirty="0">
                <a:solidFill>
                  <a:prstClr val="black"/>
                </a:solidFill>
              </a:rPr>
              <a:t> is the centre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E8FEA934-1990-FB40-B8E1-BE8EA5F35F29}"/>
                  </a:ext>
                </a:extLst>
              </p:cNvPr>
              <p:cNvSpPr txBox="1"/>
              <p:nvPr/>
            </p:nvSpPr>
            <p:spPr>
              <a:xfrm>
                <a:off x="5241322" y="3166080"/>
                <a:ext cx="20749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E8FEA934-1990-FB40-B8E1-BE8EA5F35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322" y="3166080"/>
                <a:ext cx="2074987" cy="369332"/>
              </a:xfrm>
              <a:prstGeom prst="rect">
                <a:avLst/>
              </a:prstGeom>
              <a:blipFill>
                <a:blip r:embed="rId132"/>
                <a:stretch>
                  <a:fillRect l="-2439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16CD34D6-1A00-A84D-AE4F-3E9E9CD131B7}"/>
                  </a:ext>
                </a:extLst>
              </p:cNvPr>
              <p:cNvSpPr txBox="1"/>
              <p:nvPr/>
            </p:nvSpPr>
            <p:spPr>
              <a:xfrm>
                <a:off x="7562096" y="3191489"/>
                <a:ext cx="20749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16CD34D6-1A00-A84D-AE4F-3E9E9CD13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096" y="3191489"/>
                <a:ext cx="2074987" cy="369332"/>
              </a:xfrm>
              <a:prstGeom prst="rect">
                <a:avLst/>
              </a:prstGeom>
              <a:blipFill>
                <a:blip r:embed="rId133"/>
                <a:stretch>
                  <a:fillRect l="-2439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8" name="TextBox 317">
            <a:extLst>
              <a:ext uri="{FF2B5EF4-FFF2-40B4-BE49-F238E27FC236}">
                <a16:creationId xmlns:a16="http://schemas.microsoft.com/office/drawing/2014/main" id="{9FAC9B7B-7D27-6F49-9C7B-A37A5C24583E}"/>
              </a:ext>
            </a:extLst>
          </p:cNvPr>
          <p:cNvSpPr txBox="1"/>
          <p:nvPr/>
        </p:nvSpPr>
        <p:spPr>
          <a:xfrm>
            <a:off x="9941501" y="3177841"/>
            <a:ext cx="2074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 of the shaded sector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Pie 318">
            <a:extLst>
              <a:ext uri="{FF2B5EF4-FFF2-40B4-BE49-F238E27FC236}">
                <a16:creationId xmlns:a16="http://schemas.microsoft.com/office/drawing/2014/main" id="{36CA562D-D99E-4242-B2E0-F67421CD11E5}"/>
              </a:ext>
            </a:extLst>
          </p:cNvPr>
          <p:cNvSpPr/>
          <p:nvPr/>
        </p:nvSpPr>
        <p:spPr>
          <a:xfrm>
            <a:off x="10027245" y="1043460"/>
            <a:ext cx="1743239" cy="1716961"/>
          </a:xfrm>
          <a:prstGeom prst="pie">
            <a:avLst>
              <a:gd name="adj1" fmla="val 21313633"/>
              <a:gd name="adj2" fmla="val 880439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885E6E38-D585-7E44-8025-2A410738B1D7}"/>
              </a:ext>
            </a:extLst>
          </p:cNvPr>
          <p:cNvCxnSpPr>
            <a:cxnSpLocks/>
            <a:endCxn id="279" idx="1"/>
          </p:cNvCxnSpPr>
          <p:nvPr/>
        </p:nvCxnSpPr>
        <p:spPr>
          <a:xfrm flipH="1">
            <a:off x="10172410" y="1056774"/>
            <a:ext cx="512354" cy="13283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F1449124-4900-A34D-9859-B20F10167149}"/>
              </a:ext>
            </a:extLst>
          </p:cNvPr>
          <p:cNvCxnSpPr>
            <a:cxnSpLocks/>
            <a:endCxn id="279" idx="1"/>
          </p:cNvCxnSpPr>
          <p:nvPr/>
        </p:nvCxnSpPr>
        <p:spPr>
          <a:xfrm flipH="1">
            <a:off x="10172410" y="1904698"/>
            <a:ext cx="724586" cy="480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D6B71933-9C67-5040-82CC-39FCDCE0C7C8}"/>
              </a:ext>
            </a:extLst>
          </p:cNvPr>
          <p:cNvCxnSpPr>
            <a:cxnSpLocks/>
          </p:cNvCxnSpPr>
          <p:nvPr/>
        </p:nvCxnSpPr>
        <p:spPr>
          <a:xfrm>
            <a:off x="10684239" y="1056774"/>
            <a:ext cx="1083040" cy="7848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79947EB9-6E30-2446-B0CA-B72975C5B6AE}"/>
                  </a:ext>
                </a:extLst>
              </p:cNvPr>
              <p:cNvSpPr txBox="1"/>
              <p:nvPr/>
            </p:nvSpPr>
            <p:spPr>
              <a:xfrm>
                <a:off x="10720364" y="1687558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79947EB9-6E30-2446-B0CA-B72975C5B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0364" y="1687558"/>
                <a:ext cx="190950" cy="246221"/>
              </a:xfrm>
              <a:prstGeom prst="rect">
                <a:avLst/>
              </a:prstGeom>
              <a:blipFill>
                <a:blip r:embed="rId134"/>
                <a:stretch>
                  <a:fillRect l="-25000" r="-1875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3CE35CE8-D539-B54A-A2B4-04ABE2D5524E}"/>
              </a:ext>
            </a:extLst>
          </p:cNvPr>
          <p:cNvCxnSpPr>
            <a:cxnSpLocks/>
          </p:cNvCxnSpPr>
          <p:nvPr/>
        </p:nvCxnSpPr>
        <p:spPr>
          <a:xfrm flipH="1">
            <a:off x="10892163" y="1834904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308" name="Ink 307">
                <a:extLst>
                  <a:ext uri="{FF2B5EF4-FFF2-40B4-BE49-F238E27FC236}">
                    <a16:creationId xmlns:a16="http://schemas.microsoft.com/office/drawing/2014/main" id="{6B219067-973A-CF4D-B0CF-E5B00EEA4048}"/>
                  </a:ext>
                </a:extLst>
              </p14:cNvPr>
              <p14:cNvContentPartPr/>
              <p14:nvPr/>
            </p14:nvContentPartPr>
            <p14:xfrm>
              <a:off x="10871190" y="1877669"/>
              <a:ext cx="41400" cy="48240"/>
            </p14:xfrm>
          </p:contentPart>
        </mc:Choice>
        <mc:Fallback xmlns="">
          <p:pic>
            <p:nvPicPr>
              <p:cNvPr id="308" name="Ink 307">
                <a:extLst>
                  <a:ext uri="{FF2B5EF4-FFF2-40B4-BE49-F238E27FC236}">
                    <a16:creationId xmlns:a16="http://schemas.microsoft.com/office/drawing/2014/main" id="{6B219067-973A-CF4D-B0CF-E5B00EEA4048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10862550" y="1869029"/>
                <a:ext cx="59040" cy="65880"/>
              </a:xfrm>
              <a:prstGeom prst="rect">
                <a:avLst/>
              </a:prstGeom>
            </p:spPr>
          </p:pic>
        </mc:Fallback>
      </mc:AlternateContent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D8F725C4-D582-114B-B312-172019537351}"/>
              </a:ext>
            </a:extLst>
          </p:cNvPr>
          <p:cNvCxnSpPr>
            <a:cxnSpLocks/>
          </p:cNvCxnSpPr>
          <p:nvPr/>
        </p:nvCxnSpPr>
        <p:spPr>
          <a:xfrm flipV="1">
            <a:off x="10919820" y="1876045"/>
            <a:ext cx="826769" cy="868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93DAABCF-3FB1-9847-9CCD-68303CD2468E}"/>
                  </a:ext>
                </a:extLst>
              </p:cNvPr>
              <p:cNvSpPr txBox="1"/>
              <p:nvPr/>
            </p:nvSpPr>
            <p:spPr>
              <a:xfrm rot="21175143">
                <a:off x="11148915" y="1897616"/>
                <a:ext cx="4299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6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93DAABCF-3FB1-9847-9CCD-68303CD24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75143">
                <a:off x="11148915" y="1897616"/>
                <a:ext cx="429926" cy="246221"/>
              </a:xfrm>
              <a:prstGeom prst="rect">
                <a:avLst/>
              </a:prstGeom>
              <a:blipFill>
                <a:blip r:embed="rId137"/>
                <a:stretch>
                  <a:fillRect l="-8108" r="-540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98ED7877-DB81-8848-BBED-D8BDB8E26079}"/>
                  </a:ext>
                </a:extLst>
              </p:cNvPr>
              <p:cNvSpPr txBox="1"/>
              <p:nvPr/>
            </p:nvSpPr>
            <p:spPr>
              <a:xfrm>
                <a:off x="11770170" y="1672258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98ED7877-DB81-8848-BBED-D8BDB8E26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170" y="1672258"/>
                <a:ext cx="178318" cy="246221"/>
              </a:xfrm>
              <a:prstGeom prst="rect">
                <a:avLst/>
              </a:prstGeom>
              <a:blipFill>
                <a:blip r:embed="rId138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0" name="Oval 319">
            <a:extLst>
              <a:ext uri="{FF2B5EF4-FFF2-40B4-BE49-F238E27FC236}">
                <a16:creationId xmlns:a16="http://schemas.microsoft.com/office/drawing/2014/main" id="{01DDF93C-C322-D148-BD1B-D2F37C52F059}"/>
              </a:ext>
            </a:extLst>
          </p:cNvPr>
          <p:cNvSpPr/>
          <p:nvPr/>
        </p:nvSpPr>
        <p:spPr>
          <a:xfrm rot="16861386">
            <a:off x="10019939" y="1020022"/>
            <a:ext cx="1755455" cy="175545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00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68180BFB-AF1F-8041-B8FE-0E073746C4DE}"/>
              </a:ext>
            </a:extLst>
          </p:cNvPr>
          <p:cNvSpPr/>
          <p:nvPr/>
        </p:nvSpPr>
        <p:spPr>
          <a:xfrm>
            <a:off x="81828" y="4776189"/>
            <a:ext cx="12024894" cy="2004911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67472CB0-CEFB-8747-8482-19768931005E}"/>
              </a:ext>
            </a:extLst>
          </p:cNvPr>
          <p:cNvSpPr/>
          <p:nvPr/>
        </p:nvSpPr>
        <p:spPr>
          <a:xfrm>
            <a:off x="92462" y="2457782"/>
            <a:ext cx="4886938" cy="222979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59D4B0F4-48C1-0B4B-831A-2E1204859D92}"/>
              </a:ext>
            </a:extLst>
          </p:cNvPr>
          <p:cNvSpPr/>
          <p:nvPr/>
        </p:nvSpPr>
        <p:spPr>
          <a:xfrm>
            <a:off x="81828" y="109214"/>
            <a:ext cx="4897572" cy="2276586"/>
          </a:xfrm>
          <a:prstGeom prst="roundRect">
            <a:avLst>
              <a:gd name="adj" fmla="val 682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BD29F76F-1A2E-414A-AC81-9C9933356D1F}"/>
              </a:ext>
            </a:extLst>
          </p:cNvPr>
          <p:cNvSpPr/>
          <p:nvPr/>
        </p:nvSpPr>
        <p:spPr>
          <a:xfrm>
            <a:off x="81828" y="4776189"/>
            <a:ext cx="12024894" cy="2002472"/>
          </a:xfrm>
          <a:prstGeom prst="roundRect">
            <a:avLst>
              <a:gd name="adj" fmla="val 4204"/>
            </a:avLst>
          </a:prstGeom>
          <a:solidFill>
            <a:srgbClr val="FF7E79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00F7D80-88AA-7A49-AD89-1C08B8A6782F}"/>
              </a:ext>
            </a:extLst>
          </p:cNvPr>
          <p:cNvSpPr/>
          <p:nvPr/>
        </p:nvSpPr>
        <p:spPr>
          <a:xfrm>
            <a:off x="108659" y="2446921"/>
            <a:ext cx="4887623" cy="2232167"/>
          </a:xfrm>
          <a:prstGeom prst="roundRect">
            <a:avLst>
              <a:gd name="adj" fmla="val 4204"/>
            </a:avLst>
          </a:prstGeom>
          <a:solidFill>
            <a:srgbClr val="4E8F00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1D4DB317-2F44-9A47-9019-2EEDCC334F8A}"/>
              </a:ext>
            </a:extLst>
          </p:cNvPr>
          <p:cNvSpPr/>
          <p:nvPr/>
        </p:nvSpPr>
        <p:spPr>
          <a:xfrm>
            <a:off x="81828" y="109213"/>
            <a:ext cx="4897572" cy="2265343"/>
          </a:xfrm>
          <a:prstGeom prst="roundRect">
            <a:avLst>
              <a:gd name="adj" fmla="val 4204"/>
            </a:avLst>
          </a:prstGeom>
          <a:solidFill>
            <a:srgbClr val="FFFC00">
              <a:alpha val="9804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BF1CFC3A-8310-A745-90D1-C7A942E86D57}"/>
              </a:ext>
            </a:extLst>
          </p:cNvPr>
          <p:cNvSpPr/>
          <p:nvPr/>
        </p:nvSpPr>
        <p:spPr>
          <a:xfrm>
            <a:off x="1907214" y="492819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699A788-A855-3840-B584-9F370460935A}"/>
              </a:ext>
            </a:extLst>
          </p:cNvPr>
          <p:cNvCxnSpPr>
            <a:cxnSpLocks/>
          </p:cNvCxnSpPr>
          <p:nvPr/>
        </p:nvCxnSpPr>
        <p:spPr>
          <a:xfrm>
            <a:off x="1974742" y="5463757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25052CA8-9A9A-C74D-988C-79621DF6C570}"/>
              </a:ext>
            </a:extLst>
          </p:cNvPr>
          <p:cNvCxnSpPr>
            <a:cxnSpLocks/>
          </p:cNvCxnSpPr>
          <p:nvPr/>
        </p:nvCxnSpPr>
        <p:spPr>
          <a:xfrm flipH="1">
            <a:off x="2146507" y="5038077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79EE61F-BA53-6340-B156-C41A581D1938}"/>
                  </a:ext>
                </a:extLst>
              </p:cNvPr>
              <p:cNvSpPr txBox="1"/>
              <p:nvPr/>
            </p:nvSpPr>
            <p:spPr>
              <a:xfrm>
                <a:off x="2889651" y="533694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79EE61F-BA53-6340-B156-C41A581D1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651" y="5336944"/>
                <a:ext cx="374077" cy="246221"/>
              </a:xfrm>
              <a:prstGeom prst="rect">
                <a:avLst/>
              </a:prstGeom>
              <a:blipFill>
                <a:blip r:embed="rId2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B292B61C-1A83-C641-A7B1-BB28B22BC2F3}"/>
              </a:ext>
            </a:extLst>
          </p:cNvPr>
          <p:cNvCxnSpPr>
            <a:cxnSpLocks/>
            <a:endCxn id="142" idx="5"/>
          </p:cNvCxnSpPr>
          <p:nvPr/>
        </p:nvCxnSpPr>
        <p:spPr>
          <a:xfrm>
            <a:off x="3179566" y="5015129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F5E5283E-60E8-4641-962B-2515D8DD1D70}"/>
              </a:ext>
            </a:extLst>
          </p:cNvPr>
          <p:cNvCxnSpPr>
            <a:cxnSpLocks/>
          </p:cNvCxnSpPr>
          <p:nvPr/>
        </p:nvCxnSpPr>
        <p:spPr>
          <a:xfrm>
            <a:off x="1974742" y="5463757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0E2A179-F35B-4241-9358-2632619C77E5}"/>
                  </a:ext>
                </a:extLst>
              </p14:cNvPr>
              <p14:cNvContentPartPr/>
              <p14:nvPr/>
            </p14:nvContentPartPr>
            <p14:xfrm>
              <a:off x="3067165" y="5192565"/>
              <a:ext cx="131400" cy="334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0E2A179-F35B-4241-9358-2632619C77E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58140" y="5183565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1BB583D4-0223-BC46-BFD7-95707E35DD21}"/>
                  </a:ext>
                </a:extLst>
              </p:cNvPr>
              <p:cNvSpPr txBox="1"/>
              <p:nvPr/>
            </p:nvSpPr>
            <p:spPr>
              <a:xfrm>
                <a:off x="2977000" y="594516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1BB583D4-0223-BC46-BFD7-95707E35D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000" y="5945162"/>
                <a:ext cx="374077" cy="246221"/>
              </a:xfrm>
              <a:prstGeom prst="rect">
                <a:avLst/>
              </a:prstGeom>
              <a:blipFill>
                <a:blip r:embed="rId5"/>
                <a:stretch>
                  <a:fillRect l="-12903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D12EAE8-1732-C748-A898-F0028E4FE421}"/>
                  </a:ext>
                </a:extLst>
              </p14:cNvPr>
              <p14:cNvContentPartPr/>
              <p14:nvPr/>
            </p14:nvContentPartPr>
            <p14:xfrm>
              <a:off x="3244240" y="6224155"/>
              <a:ext cx="131760" cy="759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D12EAE8-1732-C748-A898-F0028E4FE4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35240" y="6215155"/>
                <a:ext cx="149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335A116-E7FC-374D-AA50-8FE8E516A559}"/>
                  </a:ext>
                </a:extLst>
              </p14:cNvPr>
              <p14:cNvContentPartPr/>
              <p14:nvPr/>
            </p14:nvContentPartPr>
            <p14:xfrm>
              <a:off x="2021680" y="5560675"/>
              <a:ext cx="86400" cy="554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335A116-E7FC-374D-AA50-8FE8E516A5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12680" y="5551675"/>
                <a:ext cx="1040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7579B44-7427-EB46-9DB0-956078A447B1}"/>
                  </a:ext>
                </a:extLst>
              </p14:cNvPr>
              <p14:cNvContentPartPr/>
              <p14:nvPr/>
            </p14:nvContentPartPr>
            <p14:xfrm>
              <a:off x="2121040" y="6222355"/>
              <a:ext cx="128520" cy="374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7579B44-7427-EB46-9DB0-956078A447B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12040" y="6213355"/>
                <a:ext cx="14616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E23DB152-CF12-2441-A9A2-DA7347429A47}"/>
                  </a:ext>
                </a:extLst>
              </p:cNvPr>
              <p:cNvSpPr txBox="1"/>
              <p:nvPr/>
            </p:nvSpPr>
            <p:spPr>
              <a:xfrm>
                <a:off x="1390960" y="5503388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E23DB152-CF12-2441-A9A2-DA7347429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960" y="5503388"/>
                <a:ext cx="1487657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0CE62E1-714A-994C-BBA5-B1423654D1F4}"/>
                  </a:ext>
                </a:extLst>
              </p:cNvPr>
              <p:cNvSpPr txBox="1"/>
              <p:nvPr/>
            </p:nvSpPr>
            <p:spPr>
              <a:xfrm>
                <a:off x="1478550" y="5907935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0CE62E1-714A-994C-BBA5-B1423654D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550" y="5907935"/>
                <a:ext cx="1487657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Oval 179">
            <a:extLst>
              <a:ext uri="{FF2B5EF4-FFF2-40B4-BE49-F238E27FC236}">
                <a16:creationId xmlns:a16="http://schemas.microsoft.com/office/drawing/2014/main" id="{7BCF8ED9-3954-C146-BB6D-CA21ACB0BDB5}"/>
              </a:ext>
            </a:extLst>
          </p:cNvPr>
          <p:cNvSpPr/>
          <p:nvPr/>
        </p:nvSpPr>
        <p:spPr>
          <a:xfrm>
            <a:off x="6033115" y="4917456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A379645B-CB31-5F43-A475-06EF1442A7A4}"/>
              </a:ext>
            </a:extLst>
          </p:cNvPr>
          <p:cNvCxnSpPr>
            <a:cxnSpLocks/>
          </p:cNvCxnSpPr>
          <p:nvPr/>
        </p:nvCxnSpPr>
        <p:spPr>
          <a:xfrm>
            <a:off x="6100643" y="5453019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CF6A4A3-B40D-F846-8A4B-944F60B8F453}"/>
              </a:ext>
            </a:extLst>
          </p:cNvPr>
          <p:cNvCxnSpPr>
            <a:cxnSpLocks/>
          </p:cNvCxnSpPr>
          <p:nvPr/>
        </p:nvCxnSpPr>
        <p:spPr>
          <a:xfrm flipH="1">
            <a:off x="6272408" y="5027339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1357BDA-BC33-244B-B4F4-D6D7453B0A6C}"/>
                  </a:ext>
                </a:extLst>
              </p:cNvPr>
              <p:cNvSpPr txBox="1"/>
              <p:nvPr/>
            </p:nvSpPr>
            <p:spPr>
              <a:xfrm>
                <a:off x="7006027" y="532620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1357BDA-BC33-244B-B4F4-D6D7453B0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027" y="5326206"/>
                <a:ext cx="374077" cy="246221"/>
              </a:xfrm>
              <a:prstGeom prst="rect">
                <a:avLst/>
              </a:prstGeom>
              <a:blipFill>
                <a:blip r:embed="rId14"/>
                <a:stretch>
                  <a:fillRect l="-112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8E75B580-9E4A-2B45-9EB9-94FCD67222D8}"/>
              </a:ext>
            </a:extLst>
          </p:cNvPr>
          <p:cNvCxnSpPr>
            <a:cxnSpLocks/>
            <a:endCxn id="180" idx="5"/>
          </p:cNvCxnSpPr>
          <p:nvPr/>
        </p:nvCxnSpPr>
        <p:spPr>
          <a:xfrm>
            <a:off x="7305467" y="5004391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A031935E-C927-7B41-8D60-714744B7ABDB}"/>
              </a:ext>
            </a:extLst>
          </p:cNvPr>
          <p:cNvCxnSpPr>
            <a:cxnSpLocks/>
          </p:cNvCxnSpPr>
          <p:nvPr/>
        </p:nvCxnSpPr>
        <p:spPr>
          <a:xfrm>
            <a:off x="6100643" y="5453019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E8AB50BA-4C2F-144B-9F7B-4D6220CE759F}"/>
                  </a:ext>
                </a:extLst>
              </p14:cNvPr>
              <p14:cNvContentPartPr/>
              <p14:nvPr/>
            </p14:nvContentPartPr>
            <p14:xfrm>
              <a:off x="7193066" y="5181827"/>
              <a:ext cx="131400" cy="3348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E8AB50BA-4C2F-144B-9F7B-4D6220CE75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84041" y="5172827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BA408139-F603-AB46-A28D-A3EE37628001}"/>
                  </a:ext>
                </a:extLst>
              </p14:cNvPr>
              <p14:cNvContentPartPr/>
              <p14:nvPr/>
            </p14:nvContentPartPr>
            <p14:xfrm>
              <a:off x="6147581" y="5549937"/>
              <a:ext cx="86400" cy="5544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BA408139-F603-AB46-A28D-A3EE3762800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38581" y="5540937"/>
                <a:ext cx="1040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9" name="Ink 208">
                <a:extLst>
                  <a:ext uri="{FF2B5EF4-FFF2-40B4-BE49-F238E27FC236}">
                    <a16:creationId xmlns:a16="http://schemas.microsoft.com/office/drawing/2014/main" id="{753210A2-1F30-3346-968C-3BA263D84E58}"/>
                  </a:ext>
                </a:extLst>
              </p14:cNvPr>
              <p14:cNvContentPartPr/>
              <p14:nvPr/>
            </p14:nvContentPartPr>
            <p14:xfrm>
              <a:off x="6246941" y="6211617"/>
              <a:ext cx="128520" cy="37440"/>
            </p14:xfrm>
          </p:contentPart>
        </mc:Choice>
        <mc:Fallback xmlns="">
          <p:pic>
            <p:nvPicPr>
              <p:cNvPr id="209" name="Ink 208">
                <a:extLst>
                  <a:ext uri="{FF2B5EF4-FFF2-40B4-BE49-F238E27FC236}">
                    <a16:creationId xmlns:a16="http://schemas.microsoft.com/office/drawing/2014/main" id="{753210A2-1F30-3346-968C-3BA263D84E5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37941" y="6202617"/>
                <a:ext cx="14616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8896E8B5-5BF7-2F4E-9CB0-8CC2F8ECF327}"/>
                  </a:ext>
                </a:extLst>
              </p:cNvPr>
              <p:cNvSpPr txBox="1"/>
              <p:nvPr/>
            </p:nvSpPr>
            <p:spPr>
              <a:xfrm>
                <a:off x="5494748" y="5518802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8896E8B5-5BF7-2F4E-9CB0-8CC2F8ECF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748" y="5518802"/>
                <a:ext cx="1487657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E8C03611-02FE-6141-A73C-EB7F51976D3D}"/>
                  </a:ext>
                </a:extLst>
              </p:cNvPr>
              <p:cNvSpPr txBox="1"/>
              <p:nvPr/>
            </p:nvSpPr>
            <p:spPr>
              <a:xfrm>
                <a:off x="5602510" y="5878981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E8C03611-02FE-6141-A73C-EB7F51976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510" y="5878981"/>
                <a:ext cx="1487657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3DB913D-7A1B-CF47-BCB7-8501E044E70E}"/>
                  </a:ext>
                </a:extLst>
              </p14:cNvPr>
              <p14:cNvContentPartPr/>
              <p14:nvPr/>
            </p14:nvContentPartPr>
            <p14:xfrm>
              <a:off x="6120965" y="5868303"/>
              <a:ext cx="130320" cy="720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3DB913D-7A1B-CF47-BCB7-8501E044E70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11965" y="5859303"/>
                <a:ext cx="14796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3A9E3E6-0F6D-5147-8B3F-2B214B149C2C}"/>
                  </a:ext>
                </a:extLst>
              </p14:cNvPr>
              <p14:cNvContentPartPr/>
              <p14:nvPr/>
            </p14:nvContentPartPr>
            <p14:xfrm>
              <a:off x="7354685" y="5660223"/>
              <a:ext cx="149760" cy="799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3A9E3E6-0F6D-5147-8B3F-2B214B149C2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345685" y="5651263"/>
                <a:ext cx="167400" cy="97481"/>
              </a:xfrm>
              <a:prstGeom prst="rect">
                <a:avLst/>
              </a:prstGeom>
            </p:spPr>
          </p:pic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7CC8475D-BCE4-EC07-64BB-F6333B424259}"/>
              </a:ext>
            </a:extLst>
          </p:cNvPr>
          <p:cNvSpPr/>
          <p:nvPr/>
        </p:nvSpPr>
        <p:spPr>
          <a:xfrm>
            <a:off x="8090778" y="4915017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C51FF8-DB78-1F63-EDFD-CA90CE1E265B}"/>
              </a:ext>
            </a:extLst>
          </p:cNvPr>
          <p:cNvCxnSpPr>
            <a:cxnSpLocks/>
          </p:cNvCxnSpPr>
          <p:nvPr/>
        </p:nvCxnSpPr>
        <p:spPr>
          <a:xfrm>
            <a:off x="8158306" y="5450580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79A6B9-6D1F-9B2B-D2EC-347BD8F9FD7B}"/>
              </a:ext>
            </a:extLst>
          </p:cNvPr>
          <p:cNvCxnSpPr>
            <a:cxnSpLocks/>
          </p:cNvCxnSpPr>
          <p:nvPr/>
        </p:nvCxnSpPr>
        <p:spPr>
          <a:xfrm flipH="1">
            <a:off x="8330071" y="5024900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5BDEE8-D55A-1E88-B12E-490B670E5346}"/>
                  </a:ext>
                </a:extLst>
              </p:cNvPr>
              <p:cNvSpPr txBox="1"/>
              <p:nvPr/>
            </p:nvSpPr>
            <p:spPr>
              <a:xfrm>
                <a:off x="8205244" y="5311177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5BDEE8-D55A-1E88-B12E-490B670E5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44" y="5311177"/>
                <a:ext cx="374077" cy="246221"/>
              </a:xfrm>
              <a:prstGeom prst="rect">
                <a:avLst/>
              </a:prstGeom>
              <a:blipFill>
                <a:blip r:embed="rId24"/>
                <a:stretch>
                  <a:fillRect l="-1147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BE687A-C4BE-6F21-92F8-081883AD0730}"/>
              </a:ext>
            </a:extLst>
          </p:cNvPr>
          <p:cNvCxnSpPr>
            <a:cxnSpLocks/>
            <a:endCxn id="9" idx="5"/>
          </p:cNvCxnSpPr>
          <p:nvPr/>
        </p:nvCxnSpPr>
        <p:spPr>
          <a:xfrm>
            <a:off x="9363130" y="5001952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727E0A-6FAF-7385-60D3-4AA0697ACC8C}"/>
              </a:ext>
            </a:extLst>
          </p:cNvPr>
          <p:cNvCxnSpPr>
            <a:cxnSpLocks/>
          </p:cNvCxnSpPr>
          <p:nvPr/>
        </p:nvCxnSpPr>
        <p:spPr>
          <a:xfrm>
            <a:off x="8158306" y="5450580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4DAAC51-C4CB-4C68-74CF-CCA6CE592C0E}"/>
                  </a:ext>
                </a:extLst>
              </p14:cNvPr>
              <p14:cNvContentPartPr/>
              <p14:nvPr/>
            </p14:nvContentPartPr>
            <p14:xfrm>
              <a:off x="9250729" y="5179388"/>
              <a:ext cx="131400" cy="33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4DAAC51-C4CB-4C68-74CF-CCA6CE592C0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41704" y="5170388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BA7B3E-4C20-C7C0-1A20-108013C7204D}"/>
                  </a:ext>
                </a:extLst>
              </p:cNvPr>
              <p:cNvSpPr txBox="1"/>
              <p:nvPr/>
            </p:nvSpPr>
            <p:spPr>
              <a:xfrm>
                <a:off x="8255368" y="592054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BA7B3E-4C20-C7C0-1A20-108013C72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368" y="5920546"/>
                <a:ext cx="374077" cy="246221"/>
              </a:xfrm>
              <a:prstGeom prst="rect">
                <a:avLst/>
              </a:prstGeom>
              <a:blipFill>
                <a:blip r:embed="rId27"/>
                <a:stretch>
                  <a:fillRect l="-1129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770909F-C220-D244-6B22-1BAC4ADD0D80}"/>
                  </a:ext>
                </a:extLst>
              </p14:cNvPr>
              <p14:cNvContentPartPr/>
              <p14:nvPr/>
            </p14:nvContentPartPr>
            <p14:xfrm>
              <a:off x="9427804" y="6210978"/>
              <a:ext cx="131760" cy="75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770909F-C220-D244-6B22-1BAC4ADD0D8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418804" y="6201978"/>
                <a:ext cx="149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8B258BD-953E-EE1B-60DC-92C88D28EAF0}"/>
                  </a:ext>
                </a:extLst>
              </p14:cNvPr>
              <p14:cNvContentPartPr/>
              <p14:nvPr/>
            </p14:nvContentPartPr>
            <p14:xfrm>
              <a:off x="8205244" y="5547498"/>
              <a:ext cx="86400" cy="55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8B258BD-953E-EE1B-60DC-92C88D28EAF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196244" y="5538498"/>
                <a:ext cx="1040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87F6ED-BF39-F0F7-151E-2836D6D9C193}"/>
                  </a:ext>
                </a:extLst>
              </p:cNvPr>
              <p:cNvSpPr txBox="1"/>
              <p:nvPr/>
            </p:nvSpPr>
            <p:spPr>
              <a:xfrm>
                <a:off x="8282726" y="5617857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87F6ED-BF39-F0F7-151E-2836D6D9C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2726" y="5617857"/>
                <a:ext cx="1487657" cy="369332"/>
              </a:xfrm>
              <a:prstGeom prst="rect">
                <a:avLst/>
              </a:prstGeom>
              <a:blipFill>
                <a:blip r:embed="rId3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A5D48CF-93F9-8D4F-096E-A01CAD975674}"/>
              </a:ext>
            </a:extLst>
          </p:cNvPr>
          <p:cNvCxnSpPr/>
          <p:nvPr/>
        </p:nvCxnSpPr>
        <p:spPr>
          <a:xfrm flipV="1">
            <a:off x="8734257" y="5001952"/>
            <a:ext cx="573374" cy="7773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C09316D-B51E-F795-7AEC-242F53827D20}"/>
              </a:ext>
            </a:extLst>
          </p:cNvPr>
          <p:cNvCxnSpPr>
            <a:cxnSpLocks/>
          </p:cNvCxnSpPr>
          <p:nvPr/>
        </p:nvCxnSpPr>
        <p:spPr>
          <a:xfrm flipH="1" flipV="1">
            <a:off x="9416417" y="5048331"/>
            <a:ext cx="215295" cy="12849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6591AB-3263-478A-4ADA-2261E1242668}"/>
                  </a:ext>
                </a:extLst>
              </p:cNvPr>
              <p:cNvSpPr txBox="1"/>
              <p:nvPr/>
            </p:nvSpPr>
            <p:spPr>
              <a:xfrm rot="18285635">
                <a:off x="8713189" y="5231945"/>
                <a:ext cx="4299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6591AB-3263-478A-4ADA-2261E1242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285635">
                <a:off x="8713189" y="5231945"/>
                <a:ext cx="429926" cy="246221"/>
              </a:xfrm>
              <a:prstGeom prst="rect">
                <a:avLst/>
              </a:prstGeom>
              <a:blipFill>
                <a:blip r:embed="rId33"/>
                <a:stretch>
                  <a:fillRect l="-1333" t="-2439" r="-5333" b="-8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BA70EF70-E014-05E0-AC47-19BD352BE39D}"/>
              </a:ext>
            </a:extLst>
          </p:cNvPr>
          <p:cNvSpPr/>
          <p:nvPr/>
        </p:nvSpPr>
        <p:spPr>
          <a:xfrm>
            <a:off x="3995267" y="492819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CD960C-A848-8476-641B-506551C37707}"/>
              </a:ext>
            </a:extLst>
          </p:cNvPr>
          <p:cNvCxnSpPr>
            <a:cxnSpLocks/>
          </p:cNvCxnSpPr>
          <p:nvPr/>
        </p:nvCxnSpPr>
        <p:spPr>
          <a:xfrm>
            <a:off x="4062795" y="5463757"/>
            <a:ext cx="1430846" cy="962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C4432F-8614-CEED-FDA4-E2A82FED32FE}"/>
              </a:ext>
            </a:extLst>
          </p:cNvPr>
          <p:cNvCxnSpPr>
            <a:cxnSpLocks/>
          </p:cNvCxnSpPr>
          <p:nvPr/>
        </p:nvCxnSpPr>
        <p:spPr>
          <a:xfrm flipH="1">
            <a:off x="4234560" y="5038077"/>
            <a:ext cx="1033060" cy="1371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6B8117-0A83-9070-1752-DBE1E8B0DB7F}"/>
                  </a:ext>
                </a:extLst>
              </p:cNvPr>
              <p:cNvSpPr txBox="1"/>
              <p:nvPr/>
            </p:nvSpPr>
            <p:spPr>
              <a:xfrm>
                <a:off x="4977704" y="533694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40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6B8117-0A83-9070-1752-DBE1E8B0D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704" y="5336944"/>
                <a:ext cx="374077" cy="246221"/>
              </a:xfrm>
              <a:prstGeom prst="rect">
                <a:avLst/>
              </a:prstGeom>
              <a:blipFill>
                <a:blip r:embed="rId34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3BF45C9-D0F5-A670-0EBB-C5D100F13648}"/>
              </a:ext>
            </a:extLst>
          </p:cNvPr>
          <p:cNvCxnSpPr>
            <a:cxnSpLocks/>
            <a:endCxn id="24" idx="5"/>
          </p:cNvCxnSpPr>
          <p:nvPr/>
        </p:nvCxnSpPr>
        <p:spPr>
          <a:xfrm>
            <a:off x="5267619" y="5015129"/>
            <a:ext cx="226023" cy="1411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37E32BE-F58E-ED22-19FB-1DAE08A99AE0}"/>
              </a:ext>
            </a:extLst>
          </p:cNvPr>
          <p:cNvCxnSpPr>
            <a:cxnSpLocks/>
          </p:cNvCxnSpPr>
          <p:nvPr/>
        </p:nvCxnSpPr>
        <p:spPr>
          <a:xfrm>
            <a:off x="4062795" y="5463757"/>
            <a:ext cx="171765" cy="948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C0CC286-6D67-B17A-ECA7-125818A61618}"/>
                  </a:ext>
                </a:extLst>
              </p14:cNvPr>
              <p14:cNvContentPartPr/>
              <p14:nvPr/>
            </p14:nvContentPartPr>
            <p14:xfrm>
              <a:off x="5155218" y="5192565"/>
              <a:ext cx="131400" cy="334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C0CC286-6D67-B17A-ECA7-125818A616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6193" y="5183565"/>
                <a:ext cx="149088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9862BB-D60D-F2E3-0B5A-F94D225B847E}"/>
                  </a:ext>
                </a:extLst>
              </p:cNvPr>
              <p:cNvSpPr txBox="1"/>
              <p:nvPr/>
            </p:nvSpPr>
            <p:spPr>
              <a:xfrm>
                <a:off x="5065053" y="594516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49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9862BB-D60D-F2E3-0B5A-F94D225B8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5053" y="5945162"/>
                <a:ext cx="374077" cy="246221"/>
              </a:xfrm>
              <a:prstGeom prst="rect">
                <a:avLst/>
              </a:prstGeom>
              <a:blipFill>
                <a:blip r:embed="rId36"/>
                <a:stretch>
                  <a:fillRect l="-1311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90A04BA-AAF2-E6DD-4B7C-FE843E7982F1}"/>
                  </a:ext>
                </a:extLst>
              </p14:cNvPr>
              <p14:cNvContentPartPr/>
              <p14:nvPr/>
            </p14:nvContentPartPr>
            <p14:xfrm>
              <a:off x="5332293" y="6224155"/>
              <a:ext cx="131760" cy="759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90A04BA-AAF2-E6DD-4B7C-FE843E7982F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23293" y="6215155"/>
                <a:ext cx="149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8DD1CC-24BF-B571-6B7B-1947682CEE1F}"/>
                  </a:ext>
                </a:extLst>
              </p:cNvPr>
              <p:cNvSpPr txBox="1"/>
              <p:nvPr/>
            </p:nvSpPr>
            <p:spPr>
              <a:xfrm>
                <a:off x="3664626" y="5674325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8DD1CC-24BF-B571-6B7B-1947682CE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626" y="5674325"/>
                <a:ext cx="1487657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660422C-DCE3-DCB5-A9CB-E498219FC78B}"/>
                  </a:ext>
                </a:extLst>
              </p14:cNvPr>
              <p14:cNvContentPartPr/>
              <p14:nvPr/>
            </p14:nvContentPartPr>
            <p14:xfrm>
              <a:off x="4494167" y="5795184"/>
              <a:ext cx="48960" cy="2109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660422C-DCE3-DCB5-A9CB-E498219FC78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485167" y="5786184"/>
                <a:ext cx="66600" cy="22860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6CD9BA7F-49D2-779B-A731-C36EDEE37659}"/>
              </a:ext>
            </a:extLst>
          </p:cNvPr>
          <p:cNvSpPr/>
          <p:nvPr/>
        </p:nvSpPr>
        <p:spPr>
          <a:xfrm>
            <a:off x="10142713" y="4888389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0813FD0-3974-8FA2-5276-95DB95B0C9F4}"/>
              </a:ext>
            </a:extLst>
          </p:cNvPr>
          <p:cNvCxnSpPr>
            <a:cxnSpLocks/>
          </p:cNvCxnSpPr>
          <p:nvPr/>
        </p:nvCxnSpPr>
        <p:spPr>
          <a:xfrm>
            <a:off x="10259874" y="5364100"/>
            <a:ext cx="1381213" cy="10226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5EBE2FC-1371-2E84-6A5A-7D0C8F4DBA10}"/>
              </a:ext>
            </a:extLst>
          </p:cNvPr>
          <p:cNvCxnSpPr>
            <a:cxnSpLocks/>
            <a:stCxn id="43" idx="7"/>
          </p:cNvCxnSpPr>
          <p:nvPr/>
        </p:nvCxnSpPr>
        <p:spPr>
          <a:xfrm flipH="1">
            <a:off x="10382006" y="5145469"/>
            <a:ext cx="1259082" cy="12239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012DBA5-F6B1-673D-977A-6356AA1F0353}"/>
                  </a:ext>
                </a:extLst>
              </p:cNvPr>
              <p:cNvSpPr txBox="1"/>
              <p:nvPr/>
            </p:nvSpPr>
            <p:spPr>
              <a:xfrm>
                <a:off x="10933270" y="5487883"/>
                <a:ext cx="159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012DBA5-F6B1-673D-977A-6356AA1F0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3270" y="5487883"/>
                <a:ext cx="159980" cy="246221"/>
              </a:xfrm>
              <a:prstGeom prst="rect">
                <a:avLst/>
              </a:prstGeom>
              <a:blipFill>
                <a:blip r:embed="rId41"/>
                <a:stretch>
                  <a:fillRect l="-19231" r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6DE7FC0-7D98-2788-DA51-8E997E216A36}"/>
              </a:ext>
            </a:extLst>
          </p:cNvPr>
          <p:cNvCxnSpPr>
            <a:cxnSpLocks/>
            <a:stCxn id="43" idx="7"/>
            <a:endCxn id="43" idx="5"/>
          </p:cNvCxnSpPr>
          <p:nvPr/>
        </p:nvCxnSpPr>
        <p:spPr>
          <a:xfrm>
            <a:off x="11641088" y="5145469"/>
            <a:ext cx="0" cy="1241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D918E04-989F-86D8-47D8-956BCC4F9254}"/>
              </a:ext>
            </a:extLst>
          </p:cNvPr>
          <p:cNvCxnSpPr>
            <a:cxnSpLocks/>
          </p:cNvCxnSpPr>
          <p:nvPr/>
        </p:nvCxnSpPr>
        <p:spPr>
          <a:xfrm>
            <a:off x="10237131" y="5364099"/>
            <a:ext cx="144875" cy="10085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D709DA9-A916-F10F-F694-0EBE319C1A90}"/>
              </a:ext>
            </a:extLst>
          </p:cNvPr>
          <p:cNvCxnSpPr>
            <a:cxnSpLocks/>
            <a:stCxn id="43" idx="5"/>
            <a:endCxn id="43" idx="3"/>
          </p:cNvCxnSpPr>
          <p:nvPr/>
        </p:nvCxnSpPr>
        <p:spPr>
          <a:xfrm flipH="1">
            <a:off x="10399793" y="6386764"/>
            <a:ext cx="12412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365BBBE7-D9E3-B53A-6EB2-750F31B816EA}"/>
                  </a:ext>
                </a:extLst>
              </p14:cNvPr>
              <p14:cNvContentPartPr/>
              <p14:nvPr/>
            </p14:nvContentPartPr>
            <p14:xfrm>
              <a:off x="11013260" y="5706617"/>
              <a:ext cx="64080" cy="504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365BBBE7-D9E3-B53A-6EB2-750F31B816E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004260" y="5697617"/>
                <a:ext cx="8172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49120F9A-BA4D-0196-B753-B3DF4F623FD1}"/>
                  </a:ext>
                </a:extLst>
              </p14:cNvPr>
              <p14:cNvContentPartPr/>
              <p14:nvPr/>
            </p14:nvContentPartPr>
            <p14:xfrm>
              <a:off x="11420979" y="6267336"/>
              <a:ext cx="60840" cy="1029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49120F9A-BA4D-0196-B753-B3DF4F623FD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411925" y="6258304"/>
                <a:ext cx="78585" cy="120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159BEC4A-4990-D905-0766-733B1A687607}"/>
                  </a:ext>
                </a:extLst>
              </p14:cNvPr>
              <p14:cNvContentPartPr/>
              <p14:nvPr/>
            </p14:nvContentPartPr>
            <p14:xfrm>
              <a:off x="10360419" y="6195336"/>
              <a:ext cx="151560" cy="212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159BEC4A-4990-D905-0766-733B1A68760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351419" y="6186336"/>
                <a:ext cx="16920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4901F8A-F39F-5161-3269-52B32FFFC06F}"/>
                  </a:ext>
                </a:extLst>
              </p:cNvPr>
              <p:cNvSpPr txBox="1"/>
              <p:nvPr/>
            </p:nvSpPr>
            <p:spPr>
              <a:xfrm>
                <a:off x="10346287" y="5938255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4901F8A-F39F-5161-3269-52B32FFFC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6287" y="5938255"/>
                <a:ext cx="374077" cy="246221"/>
              </a:xfrm>
              <a:prstGeom prst="rect">
                <a:avLst/>
              </a:prstGeom>
              <a:blipFill>
                <a:blip r:embed="rId48"/>
                <a:stretch>
                  <a:fillRect l="-1129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60205AB-DC90-10FF-908D-05240B1C9658}"/>
                  </a:ext>
                </a:extLst>
              </p:cNvPr>
              <p:cNvSpPr txBox="1"/>
              <p:nvPr/>
            </p:nvSpPr>
            <p:spPr>
              <a:xfrm>
                <a:off x="8914144" y="5496940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60205AB-DC90-10FF-908D-05240B1C9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4144" y="5496940"/>
                <a:ext cx="1487657" cy="369332"/>
              </a:xfrm>
              <a:prstGeom prst="rect">
                <a:avLst/>
              </a:prstGeom>
              <a:blipFill>
                <a:blip r:embed="rId4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E51FDE15-3B97-8473-AA97-0C1F34229DDB}"/>
                  </a:ext>
                </a:extLst>
              </p:cNvPr>
              <p:cNvSpPr txBox="1"/>
              <p:nvPr/>
            </p:nvSpPr>
            <p:spPr>
              <a:xfrm>
                <a:off x="10518240" y="6072610"/>
                <a:ext cx="1487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E51FDE15-3B97-8473-AA97-0C1F34229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8240" y="6072610"/>
                <a:ext cx="1487657" cy="36933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0F9A270-C0B4-38D8-E618-AAA73E9824EF}"/>
              </a:ext>
            </a:extLst>
          </p:cNvPr>
          <p:cNvGrpSpPr/>
          <p:nvPr/>
        </p:nvGrpSpPr>
        <p:grpSpPr>
          <a:xfrm>
            <a:off x="8849100" y="5722537"/>
            <a:ext cx="82080" cy="213480"/>
            <a:chOff x="7233364" y="5536789"/>
            <a:chExt cx="82080" cy="21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C98E304E-D9FA-3E44-F986-878A6D715B2A}"/>
                    </a:ext>
                  </a:extLst>
                </p14:cNvPr>
                <p14:cNvContentPartPr/>
                <p14:nvPr/>
              </p14:nvContentPartPr>
              <p14:xfrm>
                <a:off x="7233364" y="5536789"/>
                <a:ext cx="82080" cy="20664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C98E304E-D9FA-3E44-F986-878A6D715B2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224364" y="5527789"/>
                  <a:ext cx="997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D3A67153-2B79-AABA-69A3-B7CA08194F41}"/>
                    </a:ext>
                  </a:extLst>
                </p14:cNvPr>
                <p14:cNvContentPartPr/>
                <p14:nvPr/>
              </p14:nvContentPartPr>
              <p14:xfrm>
                <a:off x="7296724" y="5749909"/>
                <a:ext cx="360" cy="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D3A67153-2B79-AABA-69A3-B7CA08194F4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87724" y="5740909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4391DF14-4339-2EC1-D175-6334B8A9339C}"/>
                  </a:ext>
                </a:extLst>
              </p14:cNvPr>
              <p14:cNvContentPartPr/>
              <p14:nvPr/>
            </p14:nvContentPartPr>
            <p14:xfrm>
              <a:off x="8302980" y="6212857"/>
              <a:ext cx="130680" cy="2340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4391DF14-4339-2EC1-D175-6334B8A9339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293980" y="6203857"/>
                <a:ext cx="148320" cy="41040"/>
              </a:xfrm>
              <a:prstGeom prst="rect">
                <a:avLst/>
              </a:prstGeom>
            </p:spPr>
          </p:pic>
        </mc:Fallback>
      </mc:AlternateContent>
      <p:sp>
        <p:nvSpPr>
          <p:cNvPr id="150" name="TextBox 149">
            <a:extLst>
              <a:ext uri="{FF2B5EF4-FFF2-40B4-BE49-F238E27FC236}">
                <a16:creationId xmlns:a16="http://schemas.microsoft.com/office/drawing/2014/main" id="{7A310E23-E63F-0344-1689-E9DE2C424305}"/>
              </a:ext>
            </a:extLst>
          </p:cNvPr>
          <p:cNvSpPr txBox="1"/>
          <p:nvPr/>
        </p:nvSpPr>
        <p:spPr>
          <a:xfrm>
            <a:off x="214478" y="5133464"/>
            <a:ext cx="14644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angles and lengths marked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F91717C7-8D8C-A4EB-C8AF-8799B241C586}"/>
              </a:ext>
            </a:extLst>
          </p:cNvPr>
          <p:cNvSpPr/>
          <p:nvPr/>
        </p:nvSpPr>
        <p:spPr>
          <a:xfrm>
            <a:off x="425987" y="2745726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0CF6810A-3087-6906-3B29-B3DFA95DDB8B}"/>
              </a:ext>
            </a:extLst>
          </p:cNvPr>
          <p:cNvCxnSpPr>
            <a:cxnSpLocks/>
            <a:stCxn id="151" idx="7"/>
          </p:cNvCxnSpPr>
          <p:nvPr/>
        </p:nvCxnSpPr>
        <p:spPr>
          <a:xfrm flipH="1">
            <a:off x="1924361" y="3002806"/>
            <a:ext cx="1" cy="12412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88F94469-9965-081D-0E9C-10CE3A500421}"/>
              </a:ext>
            </a:extLst>
          </p:cNvPr>
          <p:cNvCxnSpPr>
            <a:cxnSpLocks/>
          </p:cNvCxnSpPr>
          <p:nvPr/>
        </p:nvCxnSpPr>
        <p:spPr>
          <a:xfrm flipH="1">
            <a:off x="665280" y="2773735"/>
            <a:ext cx="823986" cy="14530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48440D6A-1767-3D72-F2E7-BED297FA4870}"/>
                  </a:ext>
                </a:extLst>
              </p:cNvPr>
              <p:cNvSpPr txBox="1"/>
              <p:nvPr/>
            </p:nvSpPr>
            <p:spPr>
              <a:xfrm>
                <a:off x="1201986" y="3179386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48440D6A-1767-3D72-F2E7-BED297FA4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86" y="3179386"/>
                <a:ext cx="374077" cy="246221"/>
              </a:xfrm>
              <a:prstGeom prst="rect">
                <a:avLst/>
              </a:prstGeom>
              <a:blipFill>
                <a:blip r:embed="rId57"/>
                <a:stretch>
                  <a:fillRect l="-1290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6E2D471-89FD-48C6-F109-B549644E4C92}"/>
              </a:ext>
            </a:extLst>
          </p:cNvPr>
          <p:cNvCxnSpPr>
            <a:cxnSpLocks/>
          </p:cNvCxnSpPr>
          <p:nvPr/>
        </p:nvCxnSpPr>
        <p:spPr>
          <a:xfrm>
            <a:off x="1489266" y="2745726"/>
            <a:ext cx="240034" cy="16564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190FA18-6483-8778-C65E-FEC2DEFE3FD1}"/>
              </a:ext>
            </a:extLst>
          </p:cNvPr>
          <p:cNvCxnSpPr>
            <a:cxnSpLocks/>
            <a:stCxn id="151" idx="7"/>
          </p:cNvCxnSpPr>
          <p:nvPr/>
        </p:nvCxnSpPr>
        <p:spPr>
          <a:xfrm flipH="1">
            <a:off x="665280" y="3002806"/>
            <a:ext cx="1259082" cy="12272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0137C2-0FAA-F0BF-3654-59349242903F}"/>
              </a:ext>
            </a:extLst>
          </p:cNvPr>
          <p:cNvCxnSpPr>
            <a:cxnSpLocks/>
            <a:stCxn id="151" idx="5"/>
          </p:cNvCxnSpPr>
          <p:nvPr/>
        </p:nvCxnSpPr>
        <p:spPr>
          <a:xfrm flipH="1" flipV="1">
            <a:off x="683067" y="4231037"/>
            <a:ext cx="1241295" cy="130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ABFBD05-A6AC-801B-5253-48FF9143F448}"/>
                  </a:ext>
                </a:extLst>
              </p14:cNvPr>
              <p14:cNvContentPartPr/>
              <p14:nvPr/>
            </p14:nvContentPartPr>
            <p14:xfrm>
              <a:off x="1406415" y="2946046"/>
              <a:ext cx="138240" cy="439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ABFBD05-A6AC-801B-5253-48FF9143F44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397055" y="2936686"/>
                <a:ext cx="15696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FE88B12-91A1-ED62-53EE-89327369FD86}"/>
                  </a:ext>
                </a:extLst>
              </p14:cNvPr>
              <p14:cNvContentPartPr/>
              <p14:nvPr/>
            </p14:nvContentPartPr>
            <p14:xfrm>
              <a:off x="840495" y="4078246"/>
              <a:ext cx="43920" cy="1598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FE88B12-91A1-ED62-53EE-89327369FD8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31135" y="4068886"/>
                <a:ext cx="6264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EAB5ED1-AED4-82B5-C12B-4850618CA249}"/>
                  </a:ext>
                </a:extLst>
              </p14:cNvPr>
              <p14:cNvContentPartPr/>
              <p14:nvPr/>
            </p14:nvContentPartPr>
            <p14:xfrm>
              <a:off x="1762095" y="3185446"/>
              <a:ext cx="167400" cy="586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EAB5ED1-AED4-82B5-C12B-4850618CA24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752735" y="3176086"/>
                <a:ext cx="18612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A0A2ECD-7EA7-FDF5-6F9D-FB9B8774CEFC}"/>
                  </a:ext>
                </a:extLst>
              </p:cNvPr>
              <p:cNvSpPr txBox="1"/>
              <p:nvPr/>
            </p:nvSpPr>
            <p:spPr>
              <a:xfrm>
                <a:off x="551533" y="3550188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A0A2ECD-7EA7-FDF5-6F9D-FB9B8774C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33" y="3550188"/>
                <a:ext cx="374077" cy="246221"/>
              </a:xfrm>
              <a:prstGeom prst="rect">
                <a:avLst/>
              </a:prstGeom>
              <a:blipFill>
                <a:blip r:embed="rId64"/>
                <a:stretch>
                  <a:fillRect l="-13333" r="-333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DF3F763-85A8-20D8-D9C5-07AB64EBF11F}"/>
              </a:ext>
            </a:extLst>
          </p:cNvPr>
          <p:cNvCxnSpPr>
            <a:cxnSpLocks/>
            <a:stCxn id="151" idx="5"/>
          </p:cNvCxnSpPr>
          <p:nvPr/>
        </p:nvCxnSpPr>
        <p:spPr>
          <a:xfrm flipH="1" flipV="1">
            <a:off x="481492" y="3337454"/>
            <a:ext cx="1442870" cy="9066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4E41398-2328-05F7-2BD9-D525499DED26}"/>
              </a:ext>
            </a:extLst>
          </p:cNvPr>
          <p:cNvCxnSpPr>
            <a:cxnSpLocks/>
            <a:stCxn id="151" idx="3"/>
          </p:cNvCxnSpPr>
          <p:nvPr/>
        </p:nvCxnSpPr>
        <p:spPr>
          <a:xfrm flipH="1" flipV="1">
            <a:off x="481492" y="3342147"/>
            <a:ext cx="201575" cy="9019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521CD7F-A89E-9F0C-60F3-F1AD806E5D62}"/>
                  </a:ext>
                </a:extLst>
              </p:cNvPr>
              <p:cNvSpPr txBox="1"/>
              <p:nvPr/>
            </p:nvSpPr>
            <p:spPr>
              <a:xfrm>
                <a:off x="1712349" y="3203174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521CD7F-A89E-9F0C-60F3-F1AD806E5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349" y="3203174"/>
                <a:ext cx="161711" cy="246221"/>
              </a:xfrm>
              <a:prstGeom prst="rect">
                <a:avLst/>
              </a:prstGeom>
              <a:blipFill>
                <a:blip r:embed="rId65"/>
                <a:stretch>
                  <a:fillRect l="-14286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Oval 103">
            <a:extLst>
              <a:ext uri="{FF2B5EF4-FFF2-40B4-BE49-F238E27FC236}">
                <a16:creationId xmlns:a16="http://schemas.microsoft.com/office/drawing/2014/main" id="{5521143A-5914-BC48-9DCE-A6D55C9ADCFC}"/>
              </a:ext>
            </a:extLst>
          </p:cNvPr>
          <p:cNvSpPr/>
          <p:nvPr/>
        </p:nvSpPr>
        <p:spPr>
          <a:xfrm>
            <a:off x="2945102" y="2681049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F0E5EBA-05C7-664A-8573-5BF1BEEABC6E}"/>
              </a:ext>
            </a:extLst>
          </p:cNvPr>
          <p:cNvCxnSpPr>
            <a:cxnSpLocks/>
            <a:stCxn id="104" idx="2"/>
          </p:cNvCxnSpPr>
          <p:nvPr/>
        </p:nvCxnSpPr>
        <p:spPr>
          <a:xfrm flipV="1">
            <a:off x="2945102" y="3380651"/>
            <a:ext cx="1755155" cy="178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B366433A-19DB-9A4A-9298-9D03229B72E4}"/>
              </a:ext>
            </a:extLst>
          </p:cNvPr>
          <p:cNvCxnSpPr>
            <a:cxnSpLocks/>
            <a:endCxn id="104" idx="2"/>
          </p:cNvCxnSpPr>
          <p:nvPr/>
        </p:nvCxnSpPr>
        <p:spPr>
          <a:xfrm flipH="1">
            <a:off x="2945102" y="2776201"/>
            <a:ext cx="1304928" cy="7825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23EE86A9-A409-3649-A19D-2CD77029A6F4}"/>
              </a:ext>
            </a:extLst>
          </p:cNvPr>
          <p:cNvCxnSpPr>
            <a:cxnSpLocks/>
          </p:cNvCxnSpPr>
          <p:nvPr/>
        </p:nvCxnSpPr>
        <p:spPr>
          <a:xfrm flipV="1">
            <a:off x="3640874" y="4039266"/>
            <a:ext cx="920926" cy="3629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091DEE6C-F7F9-4540-A541-37758C152006}"/>
                  </a:ext>
                </a:extLst>
              </p:cNvPr>
              <p:cNvSpPr txBox="1"/>
              <p:nvPr/>
            </p:nvSpPr>
            <p:spPr>
              <a:xfrm>
                <a:off x="3392599" y="3241968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29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091DEE6C-F7F9-4540-A541-37758C152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599" y="3241968"/>
                <a:ext cx="374077" cy="246221"/>
              </a:xfrm>
              <a:prstGeom prst="rect">
                <a:avLst/>
              </a:prstGeom>
              <a:blipFill>
                <a:blip r:embed="rId66"/>
                <a:stretch>
                  <a:fillRect l="-13333" r="-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52FFBBF-54F1-2440-91B2-DBEB988D5D00}"/>
              </a:ext>
            </a:extLst>
          </p:cNvPr>
          <p:cNvCxnSpPr>
            <a:cxnSpLocks/>
          </p:cNvCxnSpPr>
          <p:nvPr/>
        </p:nvCxnSpPr>
        <p:spPr>
          <a:xfrm flipH="1">
            <a:off x="4561800" y="3380651"/>
            <a:ext cx="118838" cy="6657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8F76054E-DF94-D04B-8BB4-87308F53E127}"/>
              </a:ext>
            </a:extLst>
          </p:cNvPr>
          <p:cNvCxnSpPr>
            <a:cxnSpLocks/>
          </p:cNvCxnSpPr>
          <p:nvPr/>
        </p:nvCxnSpPr>
        <p:spPr>
          <a:xfrm>
            <a:off x="4252965" y="2801016"/>
            <a:ext cx="426702" cy="5796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890F09FE-9B7D-CE43-9453-D3361723BC55}"/>
              </a:ext>
            </a:extLst>
          </p:cNvPr>
          <p:cNvCxnSpPr>
            <a:cxnSpLocks/>
          </p:cNvCxnSpPr>
          <p:nvPr/>
        </p:nvCxnSpPr>
        <p:spPr>
          <a:xfrm flipV="1">
            <a:off x="3640574" y="3377066"/>
            <a:ext cx="1039093" cy="10251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318083D-5445-474B-AECF-C3469832291B}"/>
              </a:ext>
            </a:extLst>
          </p:cNvPr>
          <p:cNvGrpSpPr/>
          <p:nvPr/>
        </p:nvGrpSpPr>
        <p:grpSpPr>
          <a:xfrm>
            <a:off x="4409272" y="3014526"/>
            <a:ext cx="82800" cy="75960"/>
            <a:chOff x="5311525" y="2096285"/>
            <a:chExt cx="82800" cy="7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70EDA01-7883-DA4D-8D06-491655792D97}"/>
                    </a:ext>
                  </a:extLst>
                </p14:cNvPr>
                <p14:cNvContentPartPr/>
                <p14:nvPr/>
              </p14:nvContentPartPr>
              <p14:xfrm>
                <a:off x="5311525" y="2096285"/>
                <a:ext cx="61200" cy="54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70EDA01-7883-DA4D-8D06-491655792D9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02525" y="2087285"/>
                  <a:ext cx="788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E5A21E6-F1E8-1C4E-8006-641447BAC4BC}"/>
                    </a:ext>
                  </a:extLst>
                </p14:cNvPr>
                <p14:cNvContentPartPr/>
                <p14:nvPr/>
              </p14:nvContentPartPr>
              <p14:xfrm>
                <a:off x="5334925" y="2136605"/>
                <a:ext cx="59400" cy="356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E5A21E6-F1E8-1C4E-8006-641447BAC4B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325925" y="2127605"/>
                  <a:ext cx="7704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0556330-23F0-324C-9CB8-C8B02519CA69}"/>
              </a:ext>
            </a:extLst>
          </p:cNvPr>
          <p:cNvGrpSpPr/>
          <p:nvPr/>
        </p:nvGrpSpPr>
        <p:grpSpPr>
          <a:xfrm>
            <a:off x="4590352" y="3687726"/>
            <a:ext cx="63720" cy="39240"/>
            <a:chOff x="5492605" y="2769485"/>
            <a:chExt cx="63720" cy="3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AAEAC47-6682-E549-87C7-4B964E2BB9A2}"/>
                    </a:ext>
                  </a:extLst>
                </p14:cNvPr>
                <p14:cNvContentPartPr/>
                <p14:nvPr/>
              </p14:nvContentPartPr>
              <p14:xfrm>
                <a:off x="5498365" y="2769485"/>
                <a:ext cx="57960" cy="21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AAEAC47-6682-E549-87C7-4B964E2BB9A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489365" y="2760485"/>
                  <a:ext cx="75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AE59CCD-B651-1D46-9F51-86656C26910C}"/>
                    </a:ext>
                  </a:extLst>
                </p14:cNvPr>
                <p14:cNvContentPartPr/>
                <p14:nvPr/>
              </p14:nvContentPartPr>
              <p14:xfrm>
                <a:off x="5492605" y="2800085"/>
                <a:ext cx="56520" cy="86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AE59CCD-B651-1D46-9F51-86656C26910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483605" y="2791085"/>
                  <a:ext cx="7416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A4719C0F-3D13-8444-BF75-1AB7DA1847F4}"/>
                  </a:ext>
                </a:extLst>
              </p14:cNvPr>
              <p14:cNvContentPartPr/>
              <p14:nvPr/>
            </p14:nvContentPartPr>
            <p14:xfrm>
              <a:off x="3241600" y="3380115"/>
              <a:ext cx="99000" cy="1296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A4719C0F-3D13-8444-BF75-1AB7DA1847F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232600" y="3371475"/>
                <a:ext cx="11664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DBB69E25-7732-A145-BA57-C76741888034}"/>
                  </a:ext>
                </a:extLst>
              </p14:cNvPr>
              <p14:cNvContentPartPr/>
              <p14:nvPr/>
            </p14:nvContentPartPr>
            <p14:xfrm>
              <a:off x="3883480" y="4176075"/>
              <a:ext cx="102960" cy="820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DBB69E25-7732-A145-BA57-C7674188803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874840" y="4167075"/>
                <a:ext cx="12060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4A9DEA5A-ECEC-3A4E-B577-60A77A2D6180}"/>
                  </a:ext>
                </a:extLst>
              </p:cNvPr>
              <p:cNvSpPr txBox="1"/>
              <p:nvPr/>
            </p:nvSpPr>
            <p:spPr>
              <a:xfrm>
                <a:off x="4058595" y="3924534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4A9DEA5A-ECEC-3A4E-B577-60A77A2D6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595" y="3924534"/>
                <a:ext cx="165430" cy="246221"/>
              </a:xfrm>
              <a:prstGeom prst="rect">
                <a:avLst/>
              </a:prstGeom>
              <a:blipFill>
                <a:blip r:embed="rId79"/>
                <a:stretch>
                  <a:fillRect l="-28571" r="-2142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FB3B9391-A49A-EA44-958D-CC51C7C0BABB}"/>
              </a:ext>
            </a:extLst>
          </p:cNvPr>
          <p:cNvSpPr/>
          <p:nvPr/>
        </p:nvSpPr>
        <p:spPr>
          <a:xfrm>
            <a:off x="5037672" y="82885"/>
            <a:ext cx="7056974" cy="4627934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" name="Rounded Rectangle 162">
            <a:extLst>
              <a:ext uri="{FF2B5EF4-FFF2-40B4-BE49-F238E27FC236}">
                <a16:creationId xmlns:a16="http://schemas.microsoft.com/office/drawing/2014/main" id="{3C82EF4E-ACE3-2E49-82D1-703AD648B871}"/>
              </a:ext>
            </a:extLst>
          </p:cNvPr>
          <p:cNvSpPr/>
          <p:nvPr/>
        </p:nvSpPr>
        <p:spPr>
          <a:xfrm>
            <a:off x="5046583" y="77412"/>
            <a:ext cx="7048063" cy="4651150"/>
          </a:xfrm>
          <a:prstGeom prst="roundRect">
            <a:avLst>
              <a:gd name="adj" fmla="val 4204"/>
            </a:avLst>
          </a:prstGeom>
          <a:solidFill>
            <a:srgbClr val="0096FF">
              <a:alpha val="5098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073FABF7-DB57-DA4A-89CB-0F85DCE9DE6F}"/>
              </a:ext>
            </a:extLst>
          </p:cNvPr>
          <p:cNvSpPr/>
          <p:nvPr/>
        </p:nvSpPr>
        <p:spPr>
          <a:xfrm rot="16861386">
            <a:off x="2971247" y="401357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A30820C-51FC-844F-B7B8-BD8244088016}"/>
              </a:ext>
            </a:extLst>
          </p:cNvPr>
          <p:cNvCxnSpPr>
            <a:cxnSpLocks/>
          </p:cNvCxnSpPr>
          <p:nvPr/>
        </p:nvCxnSpPr>
        <p:spPr>
          <a:xfrm>
            <a:off x="3491562" y="481596"/>
            <a:ext cx="1218757" cy="741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5F6B10EE-D2B7-5D4F-B365-913C869CF8A9}"/>
              </a:ext>
            </a:extLst>
          </p:cNvPr>
          <p:cNvCxnSpPr>
            <a:cxnSpLocks/>
          </p:cNvCxnSpPr>
          <p:nvPr/>
        </p:nvCxnSpPr>
        <p:spPr>
          <a:xfrm flipH="1">
            <a:off x="3417554" y="481243"/>
            <a:ext cx="74008" cy="15799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B95205C8-57AD-8747-8B28-3C1FAD2F2509}"/>
                  </a:ext>
                </a:extLst>
              </p:cNvPr>
              <p:cNvSpPr txBox="1"/>
              <p:nvPr/>
            </p:nvSpPr>
            <p:spPr>
              <a:xfrm>
                <a:off x="3242144" y="2006583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B95205C8-57AD-8747-8B28-3C1FAD2F2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144" y="2006583"/>
                <a:ext cx="178318" cy="246221"/>
              </a:xfrm>
              <a:prstGeom prst="rect">
                <a:avLst/>
              </a:prstGeom>
              <a:blipFill>
                <a:blip r:embed="rId80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202D64D8-B1E2-754A-9A0D-F1EF58121C13}"/>
                  </a:ext>
                </a:extLst>
              </p:cNvPr>
              <p:cNvSpPr txBox="1"/>
              <p:nvPr/>
            </p:nvSpPr>
            <p:spPr>
              <a:xfrm>
                <a:off x="4718867" y="1056774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202D64D8-B1E2-754A-9A0D-F1EF58121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867" y="1056774"/>
                <a:ext cx="178318" cy="246221"/>
              </a:xfrm>
              <a:prstGeom prst="rect">
                <a:avLst/>
              </a:prstGeom>
              <a:blipFill>
                <a:blip r:embed="rId81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DB440445-2E42-2847-8C8B-403E2898F80A}"/>
                  </a:ext>
                </a:extLst>
              </p:cNvPr>
              <p:cNvSpPr txBox="1"/>
              <p:nvPr/>
            </p:nvSpPr>
            <p:spPr>
              <a:xfrm>
                <a:off x="3693899" y="1128634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DB440445-2E42-2847-8C8B-403E2898F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899" y="1128634"/>
                <a:ext cx="190950" cy="246221"/>
              </a:xfrm>
              <a:prstGeom prst="rect">
                <a:avLst/>
              </a:prstGeom>
              <a:blipFill>
                <a:blip r:embed="rId82"/>
                <a:stretch>
                  <a:fillRect l="-18750" r="-25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5198607-1371-5B4D-86F1-699A06DD26B1}"/>
                  </a:ext>
                </a:extLst>
              </p:cNvPr>
              <p:cNvSpPr txBox="1"/>
              <p:nvPr/>
            </p:nvSpPr>
            <p:spPr>
              <a:xfrm>
                <a:off x="3352684" y="245117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5198607-1371-5B4D-86F1-699A06DD2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684" y="245117"/>
                <a:ext cx="178318" cy="246221"/>
              </a:xfrm>
              <a:prstGeom prst="rect">
                <a:avLst/>
              </a:prstGeom>
              <a:blipFill>
                <a:blip r:embed="rId83"/>
                <a:stretch>
                  <a:fillRect l="-28571" r="-2857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8593207-B254-3541-9BC3-52FEE605C6AD}"/>
              </a:ext>
            </a:extLst>
          </p:cNvPr>
          <p:cNvCxnSpPr>
            <a:cxnSpLocks/>
          </p:cNvCxnSpPr>
          <p:nvPr/>
        </p:nvCxnSpPr>
        <p:spPr>
          <a:xfrm flipH="1">
            <a:off x="3840860" y="1211704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D5780499-BAFE-E54B-AA95-4B949D2BDBD8}"/>
              </a:ext>
            </a:extLst>
          </p:cNvPr>
          <p:cNvCxnSpPr>
            <a:cxnSpLocks/>
          </p:cNvCxnSpPr>
          <p:nvPr/>
        </p:nvCxnSpPr>
        <p:spPr>
          <a:xfrm flipH="1">
            <a:off x="3429464" y="1289214"/>
            <a:ext cx="416228" cy="750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6">
            <a:extLst>
              <a:ext uri="{FF2B5EF4-FFF2-40B4-BE49-F238E27FC236}">
                <a16:creationId xmlns:a16="http://schemas.microsoft.com/office/drawing/2014/main" id="{DDCCED3A-3E81-6344-AB13-E01AF55791AD}"/>
              </a:ext>
            </a:extLst>
          </p:cNvPr>
          <p:cNvSpPr/>
          <p:nvPr/>
        </p:nvSpPr>
        <p:spPr>
          <a:xfrm>
            <a:off x="3043989" y="934453"/>
            <a:ext cx="1684422" cy="1106905"/>
          </a:xfrm>
          <a:custGeom>
            <a:avLst/>
            <a:gdLst>
              <a:gd name="connsiteX0" fmla="*/ 1684422 w 1684422"/>
              <a:gd name="connsiteY0" fmla="*/ 276726 h 1106905"/>
              <a:gd name="connsiteX1" fmla="*/ 0 w 1684422"/>
              <a:gd name="connsiteY1" fmla="*/ 0 h 1106905"/>
              <a:gd name="connsiteX2" fmla="*/ 381000 w 1684422"/>
              <a:gd name="connsiteY2" fmla="*/ 1106905 h 110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4422" h="1106905">
                <a:moveTo>
                  <a:pt x="1684422" y="276726"/>
                </a:moveTo>
                <a:lnTo>
                  <a:pt x="0" y="0"/>
                </a:lnTo>
                <a:lnTo>
                  <a:pt x="381000" y="110690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A4E3B49B-9FDC-EE43-B18C-215C2C0E564F}"/>
                  </a:ext>
                </a:extLst>
              </p:cNvPr>
              <p:cNvSpPr txBox="1"/>
              <p:nvPr/>
            </p:nvSpPr>
            <p:spPr>
              <a:xfrm>
                <a:off x="2867558" y="742776"/>
                <a:ext cx="19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A4E3B49B-9FDC-EE43-B18C-215C2C0E5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558" y="742776"/>
                <a:ext cx="195182" cy="246221"/>
              </a:xfrm>
              <a:prstGeom prst="rect">
                <a:avLst/>
              </a:prstGeom>
              <a:blipFill>
                <a:blip r:embed="rId84"/>
                <a:stretch>
                  <a:fillRect l="-25000" r="-25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DE53066-5493-4741-AEE6-63EE3CEC23B4}"/>
                  </a:ext>
                </a:extLst>
              </p:cNvPr>
              <p:cNvSpPr txBox="1"/>
              <p:nvPr/>
            </p:nvSpPr>
            <p:spPr>
              <a:xfrm>
                <a:off x="3560934" y="602523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DE53066-5493-4741-AEE6-63EE3CEC2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934" y="602523"/>
                <a:ext cx="161711" cy="246221"/>
              </a:xfrm>
              <a:prstGeom prst="rect">
                <a:avLst/>
              </a:prstGeom>
              <a:blipFill>
                <a:blip r:embed="rId85"/>
                <a:stretch>
                  <a:fillRect l="-21429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133543C-81CA-0F44-919A-1762D14CFCD3}"/>
                  </a:ext>
                </a:extLst>
              </p14:cNvPr>
              <p14:cNvContentPartPr/>
              <p14:nvPr/>
            </p14:nvContentPartPr>
            <p14:xfrm>
              <a:off x="3497406" y="592011"/>
              <a:ext cx="169200" cy="824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133543C-81CA-0F44-919A-1762D14CFCD3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488406" y="583371"/>
                <a:ext cx="18684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2E889889-4377-2B46-A91D-A9EB815C5B7B}"/>
                  </a:ext>
                </a:extLst>
              </p14:cNvPr>
              <p14:cNvContentPartPr/>
              <p14:nvPr/>
            </p14:nvContentPartPr>
            <p14:xfrm>
              <a:off x="3793686" y="1291131"/>
              <a:ext cx="233640" cy="13860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2E889889-4377-2B46-A91D-A9EB815C5B7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784686" y="1282491"/>
                <a:ext cx="25128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CEA07832-42D0-4441-9DF8-F3C6FACFAB70}"/>
                  </a:ext>
                </a:extLst>
              </p14:cNvPr>
              <p14:cNvContentPartPr/>
              <p14:nvPr/>
            </p14:nvContentPartPr>
            <p14:xfrm>
              <a:off x="3098886" y="957771"/>
              <a:ext cx="109440" cy="1072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CEA07832-42D0-4441-9DF8-F3C6FACFAB7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089886" y="948771"/>
                <a:ext cx="12708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E047990-8829-174B-BFC3-E2A52AD805B7}"/>
                  </a:ext>
                </a:extLst>
              </p:cNvPr>
              <p:cNvSpPr txBox="1"/>
              <p:nvPr/>
            </p:nvSpPr>
            <p:spPr>
              <a:xfrm>
                <a:off x="344580" y="518164"/>
                <a:ext cx="2190255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A, B, C and D are points on the circumference and </a:t>
                </a:r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the centre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angles marked with an arc, in term of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E047990-8829-174B-BFC3-E2A52AD80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80" y="518164"/>
                <a:ext cx="2190255" cy="1323439"/>
              </a:xfrm>
              <a:prstGeom prst="rect">
                <a:avLst/>
              </a:prstGeom>
              <a:blipFill>
                <a:blip r:embed="rId92"/>
                <a:stretch>
                  <a:fillRect l="-1734" t="-952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9" name="Oval 248">
            <a:extLst>
              <a:ext uri="{FF2B5EF4-FFF2-40B4-BE49-F238E27FC236}">
                <a16:creationId xmlns:a16="http://schemas.microsoft.com/office/drawing/2014/main" id="{6CE8699D-E57F-9C4A-BF78-AE0A4538A2AC}"/>
              </a:ext>
            </a:extLst>
          </p:cNvPr>
          <p:cNvSpPr/>
          <p:nvPr/>
        </p:nvSpPr>
        <p:spPr>
          <a:xfrm rot="16861386">
            <a:off x="5459879" y="1014084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8E847D43-9202-CA44-9023-D309BA02D8BA}"/>
                  </a:ext>
                </a:extLst>
              </p:cNvPr>
              <p:cNvSpPr txBox="1"/>
              <p:nvPr/>
            </p:nvSpPr>
            <p:spPr>
              <a:xfrm>
                <a:off x="5730776" y="261931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8E847D43-9202-CA44-9023-D309BA02D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776" y="2619310"/>
                <a:ext cx="178318" cy="246221"/>
              </a:xfrm>
              <a:prstGeom prst="rect">
                <a:avLst/>
              </a:prstGeom>
              <a:blipFill>
                <a:blip r:embed="rId93"/>
                <a:stretch>
                  <a:fillRect l="-26667" r="-2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539E4F5A-C26D-7748-BF96-A4D9D1A22E22}"/>
                  </a:ext>
                </a:extLst>
              </p:cNvPr>
              <p:cNvSpPr txBox="1"/>
              <p:nvPr/>
            </p:nvSpPr>
            <p:spPr>
              <a:xfrm>
                <a:off x="7207499" y="1669501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539E4F5A-C26D-7748-BF96-A4D9D1A22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499" y="1669501"/>
                <a:ext cx="178318" cy="246221"/>
              </a:xfrm>
              <a:prstGeom prst="rect">
                <a:avLst/>
              </a:prstGeom>
              <a:blipFill>
                <a:blip r:embed="rId81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73EDAD77-8C04-FF49-B764-259A17221DD5}"/>
                  </a:ext>
                </a:extLst>
              </p:cNvPr>
              <p:cNvSpPr txBox="1"/>
              <p:nvPr/>
            </p:nvSpPr>
            <p:spPr>
              <a:xfrm>
                <a:off x="6182531" y="1741361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73EDAD77-8C04-FF49-B764-259A17221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531" y="1741361"/>
                <a:ext cx="190950" cy="246221"/>
              </a:xfrm>
              <a:prstGeom prst="rect">
                <a:avLst/>
              </a:prstGeom>
              <a:blipFill>
                <a:blip r:embed="rId94"/>
                <a:stretch>
                  <a:fillRect l="-23529" r="-1764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703C139B-1944-5E44-8A8A-DD9F5EE8F841}"/>
                  </a:ext>
                </a:extLst>
              </p:cNvPr>
              <p:cNvSpPr txBox="1"/>
              <p:nvPr/>
            </p:nvSpPr>
            <p:spPr>
              <a:xfrm>
                <a:off x="5970502" y="818830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703C139B-1944-5E44-8A8A-DD9F5EE8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502" y="818830"/>
                <a:ext cx="178318" cy="246221"/>
              </a:xfrm>
              <a:prstGeom prst="rect">
                <a:avLst/>
              </a:prstGeom>
              <a:blipFill>
                <a:blip r:embed="rId95"/>
                <a:stretch>
                  <a:fillRect l="-18750" r="-1875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1034661F-8DF4-DA47-9A63-3DFCEB33DDDB}"/>
              </a:ext>
            </a:extLst>
          </p:cNvPr>
          <p:cNvCxnSpPr>
            <a:cxnSpLocks/>
          </p:cNvCxnSpPr>
          <p:nvPr/>
        </p:nvCxnSpPr>
        <p:spPr>
          <a:xfrm flipH="1">
            <a:off x="6329492" y="1824431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E418E3FE-D559-1F4A-9C9A-D960F1C85D11}"/>
              </a:ext>
            </a:extLst>
          </p:cNvPr>
          <p:cNvCxnSpPr>
            <a:cxnSpLocks/>
          </p:cNvCxnSpPr>
          <p:nvPr/>
        </p:nvCxnSpPr>
        <p:spPr>
          <a:xfrm flipH="1">
            <a:off x="5918096" y="1901941"/>
            <a:ext cx="416228" cy="7504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D652F7E4-D47A-2944-A8F6-7B4B87951B46}"/>
                  </a:ext>
                </a:extLst>
              </p:cNvPr>
              <p:cNvSpPr txBox="1"/>
              <p:nvPr/>
            </p:nvSpPr>
            <p:spPr>
              <a:xfrm>
                <a:off x="5356190" y="1355503"/>
                <a:ext cx="19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D652F7E4-D47A-2944-A8F6-7B4B87951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190" y="1355503"/>
                <a:ext cx="195182" cy="246221"/>
              </a:xfrm>
              <a:prstGeom prst="rect">
                <a:avLst/>
              </a:prstGeom>
              <a:blipFill>
                <a:blip r:embed="rId96"/>
                <a:stretch>
                  <a:fillRect l="-23529" r="-1764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34B6568F-3E55-7644-B8A5-7B6D447E7874}"/>
                  </a:ext>
                </a:extLst>
              </p:cNvPr>
              <p:cNvSpPr txBox="1"/>
              <p:nvPr/>
            </p:nvSpPr>
            <p:spPr>
              <a:xfrm>
                <a:off x="6013419" y="2006583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34B6568F-3E55-7644-B8A5-7B6D447E7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419" y="2006583"/>
                <a:ext cx="161711" cy="246221"/>
              </a:xfrm>
              <a:prstGeom prst="rect">
                <a:avLst/>
              </a:prstGeom>
              <a:blipFill>
                <a:blip r:embed="rId97"/>
                <a:stretch>
                  <a:fillRect l="-21429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4" name="Oval 263">
            <a:extLst>
              <a:ext uri="{FF2B5EF4-FFF2-40B4-BE49-F238E27FC236}">
                <a16:creationId xmlns:a16="http://schemas.microsoft.com/office/drawing/2014/main" id="{41DBC3E5-76C0-1048-A113-945FE2A840D6}"/>
              </a:ext>
            </a:extLst>
          </p:cNvPr>
          <p:cNvSpPr/>
          <p:nvPr/>
        </p:nvSpPr>
        <p:spPr>
          <a:xfrm rot="16861386">
            <a:off x="7729996" y="1043420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583E147A-6DCF-FB47-A621-61AAFD274475}"/>
                  </a:ext>
                </a:extLst>
              </p:cNvPr>
              <p:cNvSpPr txBox="1"/>
              <p:nvPr/>
            </p:nvSpPr>
            <p:spPr>
              <a:xfrm>
                <a:off x="9451513" y="1495140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583E147A-6DCF-FB47-A621-61AAFD274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1513" y="1495140"/>
                <a:ext cx="178318" cy="246221"/>
              </a:xfrm>
              <a:prstGeom prst="rect">
                <a:avLst/>
              </a:prstGeom>
              <a:blipFill>
                <a:blip r:embed="rId98"/>
                <a:stretch>
                  <a:fillRect l="-26667" r="-200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DF4DE5C4-14F1-614F-9848-324343796A72}"/>
                  </a:ext>
                </a:extLst>
              </p:cNvPr>
              <p:cNvSpPr txBox="1"/>
              <p:nvPr/>
            </p:nvSpPr>
            <p:spPr>
              <a:xfrm>
                <a:off x="8586877" y="1897617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DF4DE5C4-14F1-614F-9848-324343796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877" y="1897617"/>
                <a:ext cx="190950" cy="246221"/>
              </a:xfrm>
              <a:prstGeom prst="rect">
                <a:avLst/>
              </a:prstGeom>
              <a:blipFill>
                <a:blip r:embed="rId99"/>
                <a:stretch>
                  <a:fillRect l="-25000" r="-1875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FE763E6A-EF7E-7147-8EE2-96D3CBBDF07F}"/>
                  </a:ext>
                </a:extLst>
              </p:cNvPr>
              <p:cNvSpPr txBox="1"/>
              <p:nvPr/>
            </p:nvSpPr>
            <p:spPr>
              <a:xfrm>
                <a:off x="8353159" y="818830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FE763E6A-EF7E-7147-8EE2-96D3CBBDF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159" y="818830"/>
                <a:ext cx="186653" cy="246221"/>
              </a:xfrm>
              <a:prstGeom prst="rect">
                <a:avLst/>
              </a:prstGeom>
              <a:blipFill>
                <a:blip r:embed="rId100"/>
                <a:stretch>
                  <a:fillRect l="-25000" r="-1875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3EA51FA3-02F9-FC48-A085-6D9164079521}"/>
                  </a:ext>
                </a:extLst>
              </p:cNvPr>
              <p:cNvSpPr txBox="1"/>
              <p:nvPr/>
            </p:nvSpPr>
            <p:spPr>
              <a:xfrm>
                <a:off x="7676691" y="1289214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3EA51FA3-02F9-FC48-A085-6D9164079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691" y="1289214"/>
                <a:ext cx="178318" cy="246221"/>
              </a:xfrm>
              <a:prstGeom prst="rect">
                <a:avLst/>
              </a:prstGeom>
              <a:blipFill>
                <a:blip r:embed="rId101"/>
                <a:stretch>
                  <a:fillRect l="-26667" r="-26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9" name="Oval 278">
            <a:extLst>
              <a:ext uri="{FF2B5EF4-FFF2-40B4-BE49-F238E27FC236}">
                <a16:creationId xmlns:a16="http://schemas.microsoft.com/office/drawing/2014/main" id="{5594A424-8792-5447-9C90-C76BB643AE21}"/>
              </a:ext>
            </a:extLst>
          </p:cNvPr>
          <p:cNvSpPr/>
          <p:nvPr/>
        </p:nvSpPr>
        <p:spPr>
          <a:xfrm rot="16861386">
            <a:off x="10022550" y="1016841"/>
            <a:ext cx="1755455" cy="17554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E099C96F-62AF-1D44-A642-AAE2DFD216A6}"/>
                  </a:ext>
                </a:extLst>
              </p:cNvPr>
              <p:cNvSpPr txBox="1"/>
              <p:nvPr/>
            </p:nvSpPr>
            <p:spPr>
              <a:xfrm>
                <a:off x="9982209" y="2359665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E099C96F-62AF-1D44-A642-AAE2DFD21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9" y="2359665"/>
                <a:ext cx="178318" cy="246221"/>
              </a:xfrm>
              <a:prstGeom prst="rect">
                <a:avLst/>
              </a:prstGeom>
              <a:blipFill>
                <a:blip r:embed="rId102"/>
                <a:stretch>
                  <a:fillRect l="-33333" r="-2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A4263127-8DF6-DB4D-AE40-5AD3E2E21C15}"/>
                  </a:ext>
                </a:extLst>
              </p:cNvPr>
              <p:cNvSpPr txBox="1"/>
              <p:nvPr/>
            </p:nvSpPr>
            <p:spPr>
              <a:xfrm>
                <a:off x="10565833" y="810553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A4263127-8DF6-DB4D-AE40-5AD3E2E21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833" y="810553"/>
                <a:ext cx="178318" cy="246221"/>
              </a:xfrm>
              <a:prstGeom prst="rect">
                <a:avLst/>
              </a:prstGeom>
              <a:blipFill>
                <a:blip r:embed="rId103"/>
                <a:stretch>
                  <a:fillRect l="-20000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6A81CA20-EA03-9147-86C4-33BA45295895}"/>
                  </a:ext>
                </a:extLst>
              </p:cNvPr>
              <p:cNvSpPr txBox="1"/>
              <p:nvPr/>
            </p:nvSpPr>
            <p:spPr>
              <a:xfrm>
                <a:off x="10656990" y="1279084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6A81CA20-EA03-9147-86C4-33BA45295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6990" y="1279084"/>
                <a:ext cx="374077" cy="246221"/>
              </a:xfrm>
              <a:prstGeom prst="rect">
                <a:avLst/>
              </a:prstGeom>
              <a:blipFill>
                <a:blip r:embed="rId104"/>
                <a:stretch>
                  <a:fillRect l="-13333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Freeform 72">
            <a:extLst>
              <a:ext uri="{FF2B5EF4-FFF2-40B4-BE49-F238E27FC236}">
                <a16:creationId xmlns:a16="http://schemas.microsoft.com/office/drawing/2014/main" id="{4A3EDDE4-36C6-F64F-86A6-57059F132B3E}"/>
              </a:ext>
            </a:extLst>
          </p:cNvPr>
          <p:cNvSpPr/>
          <p:nvPr/>
        </p:nvSpPr>
        <p:spPr>
          <a:xfrm>
            <a:off x="5928714" y="1063256"/>
            <a:ext cx="1275907" cy="1582124"/>
          </a:xfrm>
          <a:custGeom>
            <a:avLst/>
            <a:gdLst>
              <a:gd name="connsiteX0" fmla="*/ 0 w 1275907"/>
              <a:gd name="connsiteY0" fmla="*/ 1582124 h 1582124"/>
              <a:gd name="connsiteX1" fmla="*/ 1275907 w 1275907"/>
              <a:gd name="connsiteY1" fmla="*/ 765544 h 1582124"/>
              <a:gd name="connsiteX2" fmla="*/ 161615 w 1275907"/>
              <a:gd name="connsiteY2" fmla="*/ 0 h 1582124"/>
              <a:gd name="connsiteX3" fmla="*/ 0 w 1275907"/>
              <a:gd name="connsiteY3" fmla="*/ 1582124 h 158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5907" h="1582124">
                <a:moveTo>
                  <a:pt x="0" y="1582124"/>
                </a:moveTo>
                <a:lnTo>
                  <a:pt x="1275907" y="765544"/>
                </a:lnTo>
                <a:lnTo>
                  <a:pt x="161615" y="0"/>
                </a:lnTo>
                <a:lnTo>
                  <a:pt x="0" y="158212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6737687D-5801-6444-AA4D-A99816870A76}"/>
              </a:ext>
            </a:extLst>
          </p:cNvPr>
          <p:cNvSpPr/>
          <p:nvPr/>
        </p:nvSpPr>
        <p:spPr>
          <a:xfrm>
            <a:off x="5537436" y="1552353"/>
            <a:ext cx="1654426" cy="1105787"/>
          </a:xfrm>
          <a:custGeom>
            <a:avLst/>
            <a:gdLst>
              <a:gd name="connsiteX0" fmla="*/ 1654426 w 1654426"/>
              <a:gd name="connsiteY0" fmla="*/ 267941 h 1105787"/>
              <a:gd name="connsiteX1" fmla="*/ 0 w 1654426"/>
              <a:gd name="connsiteY1" fmla="*/ 0 h 1105787"/>
              <a:gd name="connsiteX2" fmla="*/ 378519 w 1654426"/>
              <a:gd name="connsiteY2" fmla="*/ 1105787 h 110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4426" h="1105787">
                <a:moveTo>
                  <a:pt x="1654426" y="267941"/>
                </a:moveTo>
                <a:lnTo>
                  <a:pt x="0" y="0"/>
                </a:lnTo>
                <a:lnTo>
                  <a:pt x="378519" y="110578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25544009-AA5E-064B-A56D-ADA681B13434}"/>
                  </a:ext>
                </a:extLst>
              </p14:cNvPr>
              <p14:cNvContentPartPr/>
              <p14:nvPr/>
            </p14:nvContentPartPr>
            <p14:xfrm>
              <a:off x="5605585" y="1584176"/>
              <a:ext cx="102600" cy="11916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25544009-AA5E-064B-A56D-ADA681B13434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596945" y="1575536"/>
                <a:ext cx="12024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7B52E6A-79B0-7846-97B4-D4D6F9F14ED2}"/>
                  </a:ext>
                </a:extLst>
              </p14:cNvPr>
              <p14:cNvContentPartPr/>
              <p14:nvPr/>
            </p14:nvContentPartPr>
            <p14:xfrm>
              <a:off x="5817625" y="2281856"/>
              <a:ext cx="151200" cy="432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7B52E6A-79B0-7846-97B4-D4D6F9F14ED2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808985" y="2272856"/>
                <a:ext cx="16884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E8833AD-310B-134B-8A80-F2A3F93F54FD}"/>
                  </a:ext>
                </a:extLst>
              </p:cNvPr>
              <p:cNvSpPr txBox="1"/>
              <p:nvPr/>
            </p:nvSpPr>
            <p:spPr>
              <a:xfrm>
                <a:off x="5649730" y="1637411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E8833AD-310B-134B-8A80-F2A3F93F5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730" y="1637411"/>
                <a:ext cx="374077" cy="246221"/>
              </a:xfrm>
              <a:prstGeom prst="rect">
                <a:avLst/>
              </a:prstGeom>
              <a:blipFill>
                <a:blip r:embed="rId109"/>
                <a:stretch>
                  <a:fillRect l="-967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2F32A83D-55AB-5A4E-AFB2-B8B925B8DAC2}"/>
                  </a:ext>
                </a:extLst>
              </p:cNvPr>
              <p:cNvSpPr txBox="1"/>
              <p:nvPr/>
            </p:nvSpPr>
            <p:spPr>
              <a:xfrm>
                <a:off x="5629781" y="2088962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31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2F32A83D-55AB-5A4E-AFB2-B8B925B8D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781" y="2088962"/>
                <a:ext cx="374077" cy="246221"/>
              </a:xfrm>
              <a:prstGeom prst="rect">
                <a:avLst/>
              </a:prstGeom>
              <a:blipFill>
                <a:blip r:embed="rId110"/>
                <a:stretch>
                  <a:fillRect l="-13333" r="-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4B414C57-9AA6-A547-890A-F2845023E5F2}"/>
                  </a:ext>
                </a:extLst>
              </p14:cNvPr>
              <p14:cNvContentPartPr/>
              <p14:nvPr/>
            </p14:nvContentPartPr>
            <p14:xfrm>
              <a:off x="5981576" y="2244684"/>
              <a:ext cx="124200" cy="475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4B414C57-9AA6-A547-890A-F2845023E5F2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5972936" y="2235684"/>
                <a:ext cx="1418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F03B1836-695B-C248-8864-247E63D9ECB7}"/>
                  </a:ext>
                </a:extLst>
              </p14:cNvPr>
              <p14:cNvContentPartPr/>
              <p14:nvPr/>
            </p14:nvContentPartPr>
            <p14:xfrm>
              <a:off x="8635231" y="1927304"/>
              <a:ext cx="8640" cy="28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F03B1836-695B-C248-8864-247E63D9ECB7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8626591" y="1918664"/>
                <a:ext cx="2628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D1013953-9459-B042-9D0F-510E64F6B318}"/>
                  </a:ext>
                </a:extLst>
              </p14:cNvPr>
              <p14:cNvContentPartPr/>
              <p14:nvPr/>
            </p14:nvContentPartPr>
            <p14:xfrm>
              <a:off x="8606071" y="1913624"/>
              <a:ext cx="28440" cy="367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D1013953-9459-B042-9D0F-510E64F6B318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597071" y="1904624"/>
                <a:ext cx="46080" cy="54360"/>
              </a:xfrm>
              <a:prstGeom prst="rect">
                <a:avLst/>
              </a:prstGeom>
            </p:spPr>
          </p:pic>
        </mc:Fallback>
      </mc:AlternateContent>
      <p:sp>
        <p:nvSpPr>
          <p:cNvPr id="86" name="Freeform 85">
            <a:extLst>
              <a:ext uri="{FF2B5EF4-FFF2-40B4-BE49-F238E27FC236}">
                <a16:creationId xmlns:a16="http://schemas.microsoft.com/office/drawing/2014/main" id="{9DFCADA2-25BB-0043-AAA4-DB3B3E2BD369}"/>
              </a:ext>
            </a:extLst>
          </p:cNvPr>
          <p:cNvSpPr/>
          <p:nvPr/>
        </p:nvSpPr>
        <p:spPr>
          <a:xfrm>
            <a:off x="7867169" y="1057013"/>
            <a:ext cx="1564547" cy="880844"/>
          </a:xfrm>
          <a:custGeom>
            <a:avLst/>
            <a:gdLst>
              <a:gd name="connsiteX0" fmla="*/ 755009 w 1564547"/>
              <a:gd name="connsiteY0" fmla="*/ 880844 h 880844"/>
              <a:gd name="connsiteX1" fmla="*/ 1564547 w 1564547"/>
              <a:gd name="connsiteY1" fmla="*/ 553673 h 880844"/>
              <a:gd name="connsiteX2" fmla="*/ 587229 w 1564547"/>
              <a:gd name="connsiteY2" fmla="*/ 0 h 880844"/>
              <a:gd name="connsiteX3" fmla="*/ 0 w 1564547"/>
              <a:gd name="connsiteY3" fmla="*/ 394282 h 880844"/>
              <a:gd name="connsiteX4" fmla="*/ 755009 w 1564547"/>
              <a:gd name="connsiteY4" fmla="*/ 880844 h 88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4547" h="880844">
                <a:moveTo>
                  <a:pt x="755009" y="880844"/>
                </a:moveTo>
                <a:lnTo>
                  <a:pt x="1564547" y="553673"/>
                </a:lnTo>
                <a:lnTo>
                  <a:pt x="587229" y="0"/>
                </a:lnTo>
                <a:lnTo>
                  <a:pt x="0" y="394282"/>
                </a:lnTo>
                <a:lnTo>
                  <a:pt x="755009" y="88084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B20477D8-BFC1-2A48-B782-AA6CFCABF412}"/>
                  </a:ext>
                </a:extLst>
              </p14:cNvPr>
              <p14:cNvContentPartPr/>
              <p14:nvPr/>
            </p14:nvContentPartPr>
            <p14:xfrm>
              <a:off x="8000980" y="1375002"/>
              <a:ext cx="41760" cy="14688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B20477D8-BFC1-2A48-B782-AA6CFCABF412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7992340" y="1366362"/>
                <a:ext cx="5940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B155D097-BC92-DD48-8DD6-2CA70D066381}"/>
                  </a:ext>
                </a:extLst>
              </p14:cNvPr>
              <p14:cNvContentPartPr/>
              <p14:nvPr/>
            </p14:nvContentPartPr>
            <p14:xfrm>
              <a:off x="8354140" y="1147842"/>
              <a:ext cx="221760" cy="4500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B155D097-BC92-DD48-8DD6-2CA70D066381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8345140" y="1138842"/>
                <a:ext cx="2394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01EA7215-1841-F84E-909F-9069DAF6CDC0}"/>
                  </a:ext>
                </a:extLst>
              </p14:cNvPr>
              <p14:cNvContentPartPr/>
              <p14:nvPr/>
            </p14:nvContentPartPr>
            <p14:xfrm>
              <a:off x="9214900" y="1543842"/>
              <a:ext cx="71280" cy="1461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01EA7215-1841-F84E-909F-9069DAF6CDC0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9205900" y="1534842"/>
                <a:ext cx="8892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0BFBEE7E-1FAB-8345-88D7-11D7693CB43F}"/>
                  </a:ext>
                </a:extLst>
              </p:cNvPr>
              <p:cNvSpPr txBox="1"/>
              <p:nvPr/>
            </p:nvSpPr>
            <p:spPr>
              <a:xfrm>
                <a:off x="8054041" y="1372029"/>
                <a:ext cx="3740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0BFBEE7E-1FAB-8345-88D7-11D7693CB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041" y="1372029"/>
                <a:ext cx="374077" cy="246221"/>
              </a:xfrm>
              <a:prstGeom prst="rect">
                <a:avLst/>
              </a:prstGeom>
              <a:blipFill>
                <a:blip r:embed="rId123"/>
                <a:stretch>
                  <a:fillRect l="-1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A0A0F0FA-C6C3-C049-8EDC-CCC5A2FC789B}"/>
                  </a:ext>
                </a:extLst>
              </p:cNvPr>
              <p:cNvSpPr txBox="1"/>
              <p:nvPr/>
            </p:nvSpPr>
            <p:spPr>
              <a:xfrm>
                <a:off x="9050592" y="1478613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A0A0F0FA-C6C3-C049-8EDC-CCC5A2FC7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592" y="1478613"/>
                <a:ext cx="165430" cy="246221"/>
              </a:xfrm>
              <a:prstGeom prst="rect">
                <a:avLst/>
              </a:prstGeom>
              <a:blipFill>
                <a:blip r:embed="rId124"/>
                <a:stretch>
                  <a:fillRect l="-28571" r="-28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EDC9D2FF-4FE8-C544-9594-D1FAFBFD0FD5}"/>
                  </a:ext>
                </a:extLst>
              </p:cNvPr>
              <p:cNvSpPr txBox="1"/>
              <p:nvPr/>
            </p:nvSpPr>
            <p:spPr>
              <a:xfrm>
                <a:off x="8241080" y="1166103"/>
                <a:ext cx="487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118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EDC9D2FF-4FE8-C544-9594-D1FAFBFD0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080" y="1166103"/>
                <a:ext cx="487890" cy="246221"/>
              </a:xfrm>
              <a:prstGeom prst="rect">
                <a:avLst/>
              </a:prstGeom>
              <a:blipFill>
                <a:blip r:embed="rId125"/>
                <a:stretch>
                  <a:fillRect l="-750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67897531-3A09-8E43-8F59-A1AF61717B3A}"/>
                  </a:ext>
                </a:extLst>
              </p14:cNvPr>
              <p14:cNvContentPartPr/>
              <p14:nvPr/>
            </p14:nvContentPartPr>
            <p14:xfrm>
              <a:off x="6328440" y="1902168"/>
              <a:ext cx="26280" cy="162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67897531-3A09-8E43-8F59-A1AF61717B3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319800" y="1893528"/>
                <a:ext cx="439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305" name="Ink 304">
                <a:extLst>
                  <a:ext uri="{FF2B5EF4-FFF2-40B4-BE49-F238E27FC236}">
                    <a16:creationId xmlns:a16="http://schemas.microsoft.com/office/drawing/2014/main" id="{C8C68CE1-306C-B942-B59F-F421E98B0C01}"/>
                  </a:ext>
                </a:extLst>
              </p14:cNvPr>
              <p14:cNvContentPartPr/>
              <p14:nvPr/>
            </p14:nvContentPartPr>
            <p14:xfrm>
              <a:off x="10661310" y="1187909"/>
              <a:ext cx="174600" cy="62280"/>
            </p14:xfrm>
          </p:contentPart>
        </mc:Choice>
        <mc:Fallback xmlns="">
          <p:pic>
            <p:nvPicPr>
              <p:cNvPr id="305" name="Ink 304">
                <a:extLst>
                  <a:ext uri="{FF2B5EF4-FFF2-40B4-BE49-F238E27FC236}">
                    <a16:creationId xmlns:a16="http://schemas.microsoft.com/office/drawing/2014/main" id="{C8C68CE1-306C-B942-B59F-F421E98B0C01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0652310" y="1178909"/>
                <a:ext cx="19224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309" name="Ink 308">
                <a:extLst>
                  <a:ext uri="{FF2B5EF4-FFF2-40B4-BE49-F238E27FC236}">
                    <a16:creationId xmlns:a16="http://schemas.microsoft.com/office/drawing/2014/main" id="{86A8C469-B47C-8A43-85E4-6712C3E46FCE}"/>
                  </a:ext>
                </a:extLst>
              </p14:cNvPr>
              <p14:cNvContentPartPr/>
              <p14:nvPr/>
            </p14:nvContentPartPr>
            <p14:xfrm>
              <a:off x="10632510" y="1213829"/>
              <a:ext cx="30960" cy="27720"/>
            </p14:xfrm>
          </p:contentPart>
        </mc:Choice>
        <mc:Fallback xmlns="">
          <p:pic>
            <p:nvPicPr>
              <p:cNvPr id="309" name="Ink 308">
                <a:extLst>
                  <a:ext uri="{FF2B5EF4-FFF2-40B4-BE49-F238E27FC236}">
                    <a16:creationId xmlns:a16="http://schemas.microsoft.com/office/drawing/2014/main" id="{86A8C469-B47C-8A43-85E4-6712C3E46FCE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623510" y="1204829"/>
                <a:ext cx="48600" cy="45360"/>
              </a:xfrm>
              <a:prstGeom prst="rect">
                <a:avLst/>
              </a:prstGeom>
            </p:spPr>
          </p:pic>
        </mc:Fallback>
      </mc:AlternateContent>
      <p:sp>
        <p:nvSpPr>
          <p:cNvPr id="314" name="TextBox 313">
            <a:extLst>
              <a:ext uri="{FF2B5EF4-FFF2-40B4-BE49-F238E27FC236}">
                <a16:creationId xmlns:a16="http://schemas.microsoft.com/office/drawing/2014/main" id="{DF924614-3016-7D4C-9544-D9127E1EB884}"/>
              </a:ext>
            </a:extLst>
          </p:cNvPr>
          <p:cNvSpPr txBox="1"/>
          <p:nvPr/>
        </p:nvSpPr>
        <p:spPr>
          <a:xfrm>
            <a:off x="5198659" y="246696"/>
            <a:ext cx="67647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A, B, C and D are points on the circumference and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the centre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E8FEA934-1990-FB40-B8E1-BE8EA5F35F29}"/>
                  </a:ext>
                </a:extLst>
              </p:cNvPr>
              <p:cNvSpPr txBox="1"/>
              <p:nvPr/>
            </p:nvSpPr>
            <p:spPr>
              <a:xfrm>
                <a:off x="5241322" y="3166080"/>
                <a:ext cx="20749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E8FEA934-1990-FB40-B8E1-BE8EA5F35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322" y="3166080"/>
                <a:ext cx="2074987" cy="369332"/>
              </a:xfrm>
              <a:prstGeom prst="rect">
                <a:avLst/>
              </a:prstGeom>
              <a:blipFill>
                <a:blip r:embed="rId132"/>
                <a:stretch>
                  <a:fillRect l="-2439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16CD34D6-1A00-A84D-AE4F-3E9E9CD131B7}"/>
                  </a:ext>
                </a:extLst>
              </p:cNvPr>
              <p:cNvSpPr txBox="1"/>
              <p:nvPr/>
            </p:nvSpPr>
            <p:spPr>
              <a:xfrm>
                <a:off x="7562096" y="3191489"/>
                <a:ext cx="20749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value of 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16CD34D6-1A00-A84D-AE4F-3E9E9CD13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096" y="3191489"/>
                <a:ext cx="2074987" cy="369332"/>
              </a:xfrm>
              <a:prstGeom prst="rect">
                <a:avLst/>
              </a:prstGeom>
              <a:blipFill>
                <a:blip r:embed="rId133"/>
                <a:stretch>
                  <a:fillRect l="-2439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8" name="TextBox 317">
            <a:extLst>
              <a:ext uri="{FF2B5EF4-FFF2-40B4-BE49-F238E27FC236}">
                <a16:creationId xmlns:a16="http://schemas.microsoft.com/office/drawing/2014/main" id="{9FAC9B7B-7D27-6F49-9C7B-A37A5C24583E}"/>
              </a:ext>
            </a:extLst>
          </p:cNvPr>
          <p:cNvSpPr txBox="1"/>
          <p:nvPr/>
        </p:nvSpPr>
        <p:spPr>
          <a:xfrm>
            <a:off x="9941501" y="3177841"/>
            <a:ext cx="2074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 of the shaded sector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Pie 318">
            <a:extLst>
              <a:ext uri="{FF2B5EF4-FFF2-40B4-BE49-F238E27FC236}">
                <a16:creationId xmlns:a16="http://schemas.microsoft.com/office/drawing/2014/main" id="{36CA562D-D99E-4242-B2E0-F67421CD11E5}"/>
              </a:ext>
            </a:extLst>
          </p:cNvPr>
          <p:cNvSpPr/>
          <p:nvPr/>
        </p:nvSpPr>
        <p:spPr>
          <a:xfrm>
            <a:off x="10027245" y="1043460"/>
            <a:ext cx="1743239" cy="1716961"/>
          </a:xfrm>
          <a:prstGeom prst="pie">
            <a:avLst>
              <a:gd name="adj1" fmla="val 21313633"/>
              <a:gd name="adj2" fmla="val 880439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885E6E38-D585-7E44-8025-2A410738B1D7}"/>
              </a:ext>
            </a:extLst>
          </p:cNvPr>
          <p:cNvCxnSpPr>
            <a:cxnSpLocks/>
            <a:endCxn id="279" idx="1"/>
          </p:cNvCxnSpPr>
          <p:nvPr/>
        </p:nvCxnSpPr>
        <p:spPr>
          <a:xfrm flipH="1">
            <a:off x="10172410" y="1056774"/>
            <a:ext cx="512354" cy="13283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F1449124-4900-A34D-9859-B20F10167149}"/>
              </a:ext>
            </a:extLst>
          </p:cNvPr>
          <p:cNvCxnSpPr>
            <a:cxnSpLocks/>
            <a:endCxn id="279" idx="1"/>
          </p:cNvCxnSpPr>
          <p:nvPr/>
        </p:nvCxnSpPr>
        <p:spPr>
          <a:xfrm flipH="1">
            <a:off x="10172410" y="1904698"/>
            <a:ext cx="724586" cy="480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D6B71933-9C67-5040-82CC-39FCDCE0C7C8}"/>
              </a:ext>
            </a:extLst>
          </p:cNvPr>
          <p:cNvCxnSpPr>
            <a:cxnSpLocks/>
          </p:cNvCxnSpPr>
          <p:nvPr/>
        </p:nvCxnSpPr>
        <p:spPr>
          <a:xfrm>
            <a:off x="10684239" y="1056774"/>
            <a:ext cx="1083040" cy="7848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79947EB9-6E30-2446-B0CA-B72975C5B6AE}"/>
                  </a:ext>
                </a:extLst>
              </p:cNvPr>
              <p:cNvSpPr txBox="1"/>
              <p:nvPr/>
            </p:nvSpPr>
            <p:spPr>
              <a:xfrm>
                <a:off x="10720364" y="1687558"/>
                <a:ext cx="1909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79947EB9-6E30-2446-B0CA-B72975C5B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0364" y="1687558"/>
                <a:ext cx="190950" cy="246221"/>
              </a:xfrm>
              <a:prstGeom prst="rect">
                <a:avLst/>
              </a:prstGeom>
              <a:blipFill>
                <a:blip r:embed="rId134"/>
                <a:stretch>
                  <a:fillRect l="-25000" r="-1875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3CE35CE8-D539-B54A-A2B4-04ABE2D5524E}"/>
              </a:ext>
            </a:extLst>
          </p:cNvPr>
          <p:cNvCxnSpPr>
            <a:cxnSpLocks/>
          </p:cNvCxnSpPr>
          <p:nvPr/>
        </p:nvCxnSpPr>
        <p:spPr>
          <a:xfrm flipH="1">
            <a:off x="10892163" y="1834904"/>
            <a:ext cx="883239" cy="82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308" name="Ink 307">
                <a:extLst>
                  <a:ext uri="{FF2B5EF4-FFF2-40B4-BE49-F238E27FC236}">
                    <a16:creationId xmlns:a16="http://schemas.microsoft.com/office/drawing/2014/main" id="{6B219067-973A-CF4D-B0CF-E5B00EEA4048}"/>
                  </a:ext>
                </a:extLst>
              </p14:cNvPr>
              <p14:cNvContentPartPr/>
              <p14:nvPr/>
            </p14:nvContentPartPr>
            <p14:xfrm>
              <a:off x="10871190" y="1877669"/>
              <a:ext cx="41400" cy="48240"/>
            </p14:xfrm>
          </p:contentPart>
        </mc:Choice>
        <mc:Fallback xmlns="">
          <p:pic>
            <p:nvPicPr>
              <p:cNvPr id="308" name="Ink 307">
                <a:extLst>
                  <a:ext uri="{FF2B5EF4-FFF2-40B4-BE49-F238E27FC236}">
                    <a16:creationId xmlns:a16="http://schemas.microsoft.com/office/drawing/2014/main" id="{6B219067-973A-CF4D-B0CF-E5B00EEA4048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10862550" y="1869029"/>
                <a:ext cx="59040" cy="65880"/>
              </a:xfrm>
              <a:prstGeom prst="rect">
                <a:avLst/>
              </a:prstGeom>
            </p:spPr>
          </p:pic>
        </mc:Fallback>
      </mc:AlternateContent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D8F725C4-D582-114B-B312-172019537351}"/>
              </a:ext>
            </a:extLst>
          </p:cNvPr>
          <p:cNvCxnSpPr>
            <a:cxnSpLocks/>
          </p:cNvCxnSpPr>
          <p:nvPr/>
        </p:nvCxnSpPr>
        <p:spPr>
          <a:xfrm flipV="1">
            <a:off x="10919820" y="1876045"/>
            <a:ext cx="826769" cy="868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93DAABCF-3FB1-9847-9CCD-68303CD2468E}"/>
                  </a:ext>
                </a:extLst>
              </p:cNvPr>
              <p:cNvSpPr txBox="1"/>
              <p:nvPr/>
            </p:nvSpPr>
            <p:spPr>
              <a:xfrm rot="21175143">
                <a:off x="11148915" y="1897616"/>
                <a:ext cx="4299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93DAABCF-3FB1-9847-9CCD-68303CD24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75143">
                <a:off x="11148915" y="1897616"/>
                <a:ext cx="429926" cy="246221"/>
              </a:xfrm>
              <a:prstGeom prst="rect">
                <a:avLst/>
              </a:prstGeom>
              <a:blipFill>
                <a:blip r:embed="rId137"/>
                <a:stretch>
                  <a:fillRect l="-8108" r="-10811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98ED7877-DB81-8848-BBED-D8BDB8E26079}"/>
                  </a:ext>
                </a:extLst>
              </p:cNvPr>
              <p:cNvSpPr txBox="1"/>
              <p:nvPr/>
            </p:nvSpPr>
            <p:spPr>
              <a:xfrm>
                <a:off x="11770170" y="1672258"/>
                <a:ext cx="17831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98ED7877-DB81-8848-BBED-D8BDB8E26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170" y="1672258"/>
                <a:ext cx="178318" cy="246221"/>
              </a:xfrm>
              <a:prstGeom prst="rect">
                <a:avLst/>
              </a:prstGeom>
              <a:blipFill>
                <a:blip r:embed="rId138"/>
                <a:stretch>
                  <a:fillRect l="-26667" r="-26667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0" name="Oval 319">
            <a:extLst>
              <a:ext uri="{FF2B5EF4-FFF2-40B4-BE49-F238E27FC236}">
                <a16:creationId xmlns:a16="http://schemas.microsoft.com/office/drawing/2014/main" id="{01DDF93C-C322-D148-BD1B-D2F37C52F059}"/>
              </a:ext>
            </a:extLst>
          </p:cNvPr>
          <p:cNvSpPr/>
          <p:nvPr/>
        </p:nvSpPr>
        <p:spPr>
          <a:xfrm rot="16861386">
            <a:off x="10019939" y="1020022"/>
            <a:ext cx="1755455" cy="175545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428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19671-C6AA-C544-BAFC-43F0BFC3F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07A81-EADC-614A-B0ED-8DB2ADEC4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creenshot 2020-07-24 at 00.08.31">
            <a:extLst>
              <a:ext uri="{FF2B5EF4-FFF2-40B4-BE49-F238E27FC236}">
                <a16:creationId xmlns:a16="http://schemas.microsoft.com/office/drawing/2014/main" id="{81C839A6-C1EB-6947-8EA6-4FF81E39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0"/>
            <a:ext cx="9161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94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E2DD-04D0-EB4F-9715-EB8E4084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A6090-3FE6-6840-AD47-18CB8BD37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991B90F-5E51-9149-9C71-224680B52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3" y="-3169"/>
            <a:ext cx="9037122" cy="68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698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13748</TotalTime>
  <Words>281</Words>
  <Application>Microsoft Macintosh PowerPoint</Application>
  <PresentationFormat>Widescreen</PresentationFormat>
  <Paragraphs>127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Circle Theorems  (Angles in a segment/from the same point)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cp:lastPrinted>2023-05-26T15:18:01Z</cp:lastPrinted>
  <dcterms:created xsi:type="dcterms:W3CDTF">2023-03-30T21:55:50Z</dcterms:created>
  <dcterms:modified xsi:type="dcterms:W3CDTF">2023-05-27T00:43:45Z</dcterms:modified>
</cp:coreProperties>
</file>