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notesSlides/notesSlide13.xml" ContentType="application/vnd.openxmlformats-officedocument.presentationml.notesSlide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notesSlides/notesSlide14.xml" ContentType="application/vnd.openxmlformats-officedocument.presentationml.notesSlide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notesSlides/notesSlide17.xml" ContentType="application/vnd.openxmlformats-officedocument.presentationml.notesSlide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ink/ink107.xml" ContentType="application/inkml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ink/ink123.xml" ContentType="application/inkml+xml"/>
  <Override PartName="/ppt/ink/ink124.xml" ContentType="application/inkml+xml"/>
  <Override PartName="/ppt/notesSlides/notesSlide38.xml" ContentType="application/vnd.openxmlformats-officedocument.presentationml.notesSlide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notesSlides/notesSlide39.xml" ContentType="application/vnd.openxmlformats-officedocument.presentationml.notesSlide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notesSlides/notesSlide40.xml" ContentType="application/vnd.openxmlformats-officedocument.presentationml.notesSlide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notesSlides/notesSlide41.xml" ContentType="application/vnd.openxmlformats-officedocument.presentationml.notesSlide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notesSlides/notesSlide42.xml" ContentType="application/vnd.openxmlformats-officedocument.presentationml.notesSlide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notesSlides/notesSlide43.xml" ContentType="application/vnd.openxmlformats-officedocument.presentationml.notesSlide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notesSlides/notesSlide44.xml" ContentType="application/vnd.openxmlformats-officedocument.presentationml.notesSlide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notesSlides/notesSlide45.xml" ContentType="application/vnd.openxmlformats-officedocument.presentationml.notesSlide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notesSlides/notesSlide46.xml" ContentType="application/vnd.openxmlformats-officedocument.presentationml.notesSlide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notesSlides/notesSlide47.xml" ContentType="application/vnd.openxmlformats-officedocument.presentationml.notesSlide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notesSlides/notesSlide48.xml" ContentType="application/vnd.openxmlformats-officedocument.presentationml.notesSlide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notesSlides/notesSlide57.xml" ContentType="application/vnd.openxmlformats-officedocument.presentationml.notesSlide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notesSlides/notesSlide58.xml" ContentType="application/vnd.openxmlformats-officedocument.presentationml.notesSlide+xml"/>
  <Override PartName="/ppt/ink/ink311.xml" ContentType="application/inkml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71"/>
  </p:notesMasterIdLst>
  <p:sldIdLst>
    <p:sldId id="322" r:id="rId3"/>
    <p:sldId id="323" r:id="rId4"/>
    <p:sldId id="346" r:id="rId5"/>
    <p:sldId id="324" r:id="rId6"/>
    <p:sldId id="328" r:id="rId7"/>
    <p:sldId id="331" r:id="rId8"/>
    <p:sldId id="263" r:id="rId9"/>
    <p:sldId id="368" r:id="rId10"/>
    <p:sldId id="264" r:id="rId11"/>
    <p:sldId id="347" r:id="rId12"/>
    <p:sldId id="329" r:id="rId13"/>
    <p:sldId id="330" r:id="rId14"/>
    <p:sldId id="369" r:id="rId15"/>
    <p:sldId id="348" r:id="rId16"/>
    <p:sldId id="365" r:id="rId17"/>
    <p:sldId id="350" r:id="rId18"/>
    <p:sldId id="366" r:id="rId19"/>
    <p:sldId id="351" r:id="rId20"/>
    <p:sldId id="367" r:id="rId21"/>
    <p:sldId id="349" r:id="rId22"/>
    <p:sldId id="342" r:id="rId23"/>
    <p:sldId id="364" r:id="rId24"/>
    <p:sldId id="363" r:id="rId25"/>
    <p:sldId id="273" r:id="rId26"/>
    <p:sldId id="362" r:id="rId27"/>
    <p:sldId id="257" r:id="rId28"/>
    <p:sldId id="315" r:id="rId29"/>
    <p:sldId id="320" r:id="rId30"/>
    <p:sldId id="317" r:id="rId31"/>
    <p:sldId id="316" r:id="rId32"/>
    <p:sldId id="276" r:id="rId33"/>
    <p:sldId id="314" r:id="rId34"/>
    <p:sldId id="371" r:id="rId35"/>
    <p:sldId id="372" r:id="rId36"/>
    <p:sldId id="344" r:id="rId37"/>
    <p:sldId id="270" r:id="rId38"/>
    <p:sldId id="379" r:id="rId39"/>
    <p:sldId id="377" r:id="rId40"/>
    <p:sldId id="380" r:id="rId41"/>
    <p:sldId id="332" r:id="rId42"/>
    <p:sldId id="373" r:id="rId43"/>
    <p:sldId id="333" r:id="rId44"/>
    <p:sldId id="353" r:id="rId45"/>
    <p:sldId id="374" r:id="rId46"/>
    <p:sldId id="354" r:id="rId47"/>
    <p:sldId id="355" r:id="rId48"/>
    <p:sldId id="375" r:id="rId49"/>
    <p:sldId id="337" r:id="rId50"/>
    <p:sldId id="378" r:id="rId51"/>
    <p:sldId id="358" r:id="rId52"/>
    <p:sldId id="256" r:id="rId53"/>
    <p:sldId id="360" r:id="rId54"/>
    <p:sldId id="359" r:id="rId55"/>
    <p:sldId id="356" r:id="rId56"/>
    <p:sldId id="284" r:id="rId57"/>
    <p:sldId id="361" r:id="rId58"/>
    <p:sldId id="376" r:id="rId59"/>
    <p:sldId id="343" r:id="rId60"/>
    <p:sldId id="266" r:id="rId61"/>
    <p:sldId id="267" r:id="rId62"/>
    <p:sldId id="271" r:id="rId63"/>
    <p:sldId id="272" r:id="rId64"/>
    <p:sldId id="325" r:id="rId65"/>
    <p:sldId id="268" r:id="rId66"/>
    <p:sldId id="269" r:id="rId67"/>
    <p:sldId id="275" r:id="rId68"/>
    <p:sldId id="326" r:id="rId69"/>
    <p:sldId id="352" r:id="rId70"/>
  </p:sldIdLst>
  <p:sldSz cx="12192000" cy="6858000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7A81FF"/>
    <a:srgbClr val="73FEFF"/>
    <a:srgbClr val="EED6C6"/>
    <a:srgbClr val="A9D18E"/>
    <a:srgbClr val="CCFFCC"/>
    <a:srgbClr val="85C060"/>
    <a:srgbClr val="FFCCCC"/>
    <a:srgbClr val="CC99FF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01" autoAdjust="0"/>
    <p:restoredTop sz="85915"/>
  </p:normalViewPr>
  <p:slideViewPr>
    <p:cSldViewPr snapToGrid="0" snapToObjects="1">
      <p:cViewPr varScale="1">
        <p:scale>
          <a:sx n="73" d="100"/>
          <a:sy n="73" d="100"/>
        </p:scale>
        <p:origin x="208" y="8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microsoft.com/office/2016/11/relationships/changesInfo" Target="changesInfos/changesInfo1.xml"/><Relationship Id="rId7" Type="http://schemas.openxmlformats.org/officeDocument/2006/relationships/slide" Target="slides/slide5.xml"/><Relationship Id="rId7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nstantine H" userId="11d19a7c-9788-4373-a3b3-84253269272b" providerId="ADAL" clId="{1DC23D26-79FC-AB46-AEF2-A8C5A10AFE90}"/>
    <pc:docChg chg="custSel modSld">
      <pc:chgData name="Konstantine H" userId="11d19a7c-9788-4373-a3b3-84253269272b" providerId="ADAL" clId="{1DC23D26-79FC-AB46-AEF2-A8C5A10AFE90}" dt="2023-06-24T20:19:51.346" v="7" actId="478"/>
      <pc:docMkLst>
        <pc:docMk/>
      </pc:docMkLst>
      <pc:sldChg chg="delSp mod">
        <pc:chgData name="Konstantine H" userId="11d19a7c-9788-4373-a3b3-84253269272b" providerId="ADAL" clId="{1DC23D26-79FC-AB46-AEF2-A8C5A10AFE90}" dt="2023-06-24T20:16:03.292" v="0" actId="478"/>
        <pc:sldMkLst>
          <pc:docMk/>
          <pc:sldMk cId="3344108744" sldId="257"/>
        </pc:sldMkLst>
        <pc:spChg chg="del">
          <ac:chgData name="Konstantine H" userId="11d19a7c-9788-4373-a3b3-84253269272b" providerId="ADAL" clId="{1DC23D26-79FC-AB46-AEF2-A8C5A10AFE90}" dt="2023-06-24T20:16:03.292" v="0" actId="478"/>
          <ac:spMkLst>
            <pc:docMk/>
            <pc:sldMk cId="3344108744" sldId="257"/>
            <ac:spMk id="2" creationId="{B543683A-9D44-28C1-300E-8BA577F611DC}"/>
          </ac:spMkLst>
        </pc:spChg>
      </pc:sldChg>
      <pc:sldChg chg="delSp mod">
        <pc:chgData name="Konstantine H" userId="11d19a7c-9788-4373-a3b3-84253269272b" providerId="ADAL" clId="{1DC23D26-79FC-AB46-AEF2-A8C5A10AFE90}" dt="2023-06-24T20:17:47.393" v="3" actId="478"/>
        <pc:sldMkLst>
          <pc:docMk/>
          <pc:sldMk cId="1375072656" sldId="270"/>
        </pc:sldMkLst>
        <pc:spChg chg="del">
          <ac:chgData name="Konstantine H" userId="11d19a7c-9788-4373-a3b3-84253269272b" providerId="ADAL" clId="{1DC23D26-79FC-AB46-AEF2-A8C5A10AFE90}" dt="2023-06-24T20:17:47.393" v="3" actId="478"/>
          <ac:spMkLst>
            <pc:docMk/>
            <pc:sldMk cId="1375072656" sldId="270"/>
            <ac:spMk id="3" creationId="{3B57D5D0-B0DE-BFB4-78C4-266F87814321}"/>
          </ac:spMkLst>
        </pc:spChg>
      </pc:sldChg>
      <pc:sldChg chg="delSp mod">
        <pc:chgData name="Konstantine H" userId="11d19a7c-9788-4373-a3b3-84253269272b" providerId="ADAL" clId="{1DC23D26-79FC-AB46-AEF2-A8C5A10AFE90}" dt="2023-06-24T20:19:45.999" v="6" actId="478"/>
        <pc:sldMkLst>
          <pc:docMk/>
          <pc:sldMk cId="1761129620" sldId="271"/>
        </pc:sldMkLst>
        <pc:spChg chg="del">
          <ac:chgData name="Konstantine H" userId="11d19a7c-9788-4373-a3b3-84253269272b" providerId="ADAL" clId="{1DC23D26-79FC-AB46-AEF2-A8C5A10AFE90}" dt="2023-06-24T20:19:45.999" v="6" actId="478"/>
          <ac:spMkLst>
            <pc:docMk/>
            <pc:sldMk cId="1761129620" sldId="271"/>
            <ac:spMk id="3" creationId="{715481EE-34E1-4DD5-852C-3F7097B62515}"/>
          </ac:spMkLst>
        </pc:spChg>
      </pc:sldChg>
      <pc:sldChg chg="delSp mod">
        <pc:chgData name="Konstantine H" userId="11d19a7c-9788-4373-a3b3-84253269272b" providerId="ADAL" clId="{1DC23D26-79FC-AB46-AEF2-A8C5A10AFE90}" dt="2023-06-24T20:19:51.346" v="7" actId="478"/>
        <pc:sldMkLst>
          <pc:docMk/>
          <pc:sldMk cId="582512396" sldId="272"/>
        </pc:sldMkLst>
        <pc:spChg chg="del">
          <ac:chgData name="Konstantine H" userId="11d19a7c-9788-4373-a3b3-84253269272b" providerId="ADAL" clId="{1DC23D26-79FC-AB46-AEF2-A8C5A10AFE90}" dt="2023-06-24T20:19:51.346" v="7" actId="478"/>
          <ac:spMkLst>
            <pc:docMk/>
            <pc:sldMk cId="582512396" sldId="272"/>
            <ac:spMk id="3" creationId="{F37C16C8-D76E-7527-3D36-63AE4792BEAC}"/>
          </ac:spMkLst>
        </pc:spChg>
      </pc:sldChg>
      <pc:sldChg chg="delSp mod">
        <pc:chgData name="Konstantine H" userId="11d19a7c-9788-4373-a3b3-84253269272b" providerId="ADAL" clId="{1DC23D26-79FC-AB46-AEF2-A8C5A10AFE90}" dt="2023-06-24T20:16:07.662" v="1" actId="478"/>
        <pc:sldMkLst>
          <pc:docMk/>
          <pc:sldMk cId="2447156154" sldId="273"/>
        </pc:sldMkLst>
        <pc:spChg chg="del">
          <ac:chgData name="Konstantine H" userId="11d19a7c-9788-4373-a3b3-84253269272b" providerId="ADAL" clId="{1DC23D26-79FC-AB46-AEF2-A8C5A10AFE90}" dt="2023-06-24T20:16:07.662" v="1" actId="478"/>
          <ac:spMkLst>
            <pc:docMk/>
            <pc:sldMk cId="2447156154" sldId="273"/>
            <ac:spMk id="3" creationId="{5A9E92E3-5E3D-681F-30A9-B919104609F2}"/>
          </ac:spMkLst>
        </pc:spChg>
      </pc:sldChg>
      <pc:sldChg chg="delSp mod">
        <pc:chgData name="Konstantine H" userId="11d19a7c-9788-4373-a3b3-84253269272b" providerId="ADAL" clId="{1DC23D26-79FC-AB46-AEF2-A8C5A10AFE90}" dt="2023-06-24T20:18:48.909" v="4" actId="478"/>
        <pc:sldMkLst>
          <pc:docMk/>
          <pc:sldMk cId="3917092341" sldId="284"/>
        </pc:sldMkLst>
        <pc:spChg chg="del">
          <ac:chgData name="Konstantine H" userId="11d19a7c-9788-4373-a3b3-84253269272b" providerId="ADAL" clId="{1DC23D26-79FC-AB46-AEF2-A8C5A10AFE90}" dt="2023-06-24T20:18:48.909" v="4" actId="478"/>
          <ac:spMkLst>
            <pc:docMk/>
            <pc:sldMk cId="3917092341" sldId="284"/>
            <ac:spMk id="2" creationId="{1815D374-94B7-4FA8-A887-3174DC14A91B}"/>
          </ac:spMkLst>
        </pc:spChg>
      </pc:sldChg>
      <pc:sldChg chg="delSp mod">
        <pc:chgData name="Konstantine H" userId="11d19a7c-9788-4373-a3b3-84253269272b" providerId="ADAL" clId="{1DC23D26-79FC-AB46-AEF2-A8C5A10AFE90}" dt="2023-06-24T20:16:53.535" v="2" actId="478"/>
        <pc:sldMkLst>
          <pc:docMk/>
          <pc:sldMk cId="2480724618" sldId="316"/>
        </pc:sldMkLst>
        <pc:spChg chg="del">
          <ac:chgData name="Konstantine H" userId="11d19a7c-9788-4373-a3b3-84253269272b" providerId="ADAL" clId="{1DC23D26-79FC-AB46-AEF2-A8C5A10AFE90}" dt="2023-06-24T20:16:53.535" v="2" actId="478"/>
          <ac:spMkLst>
            <pc:docMk/>
            <pc:sldMk cId="2480724618" sldId="316"/>
            <ac:spMk id="5" creationId="{42357C19-1AFC-F70B-CF54-007F8A5CC9C8}"/>
          </ac:spMkLst>
        </pc:spChg>
      </pc:sldChg>
      <pc:sldChg chg="delSp mod">
        <pc:chgData name="Konstantine H" userId="11d19a7c-9788-4373-a3b3-84253269272b" providerId="ADAL" clId="{1DC23D26-79FC-AB46-AEF2-A8C5A10AFE90}" dt="2023-06-24T20:18:57.856" v="5" actId="478"/>
        <pc:sldMkLst>
          <pc:docMk/>
          <pc:sldMk cId="1837536533" sldId="361"/>
        </pc:sldMkLst>
        <pc:spChg chg="del">
          <ac:chgData name="Konstantine H" userId="11d19a7c-9788-4373-a3b3-84253269272b" providerId="ADAL" clId="{1DC23D26-79FC-AB46-AEF2-A8C5A10AFE90}" dt="2023-06-24T20:18:57.856" v="5" actId="478"/>
          <ac:spMkLst>
            <pc:docMk/>
            <pc:sldMk cId="1837536533" sldId="361"/>
            <ac:spMk id="3" creationId="{D2DD194F-AA66-5F98-AB63-59E1ACE50F47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10:37:56.9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1181 985 24575,'-1106'0'0,"1102"0"0,0 0 0,0 0 0,0 0 0,0 0 0,0-1 0,0 0 0,0 0 0,0 0 0,0 0 0,0 0 0,1-1 0,-6-3 0,7 4 0,0-1 0,1 0 0,-1 0 0,1 0 0,-1 0 0,1 0 0,0 0 0,0-1 0,0 1 0,0 0 0,0-1 0,1 1 0,-1 0 0,1-1 0,-1 1 0,1-1 0,0 1 0,0-1 0,0 1 0,0-1 0,1-2 0,5-39 0,1 0 0,20-65 0,-13 58 0,8-63 0,-7 30 0,42-134 0,-28 114 0,-24 86 0,1 0 0,13-30 0,-16 43 0,0 0 0,0-1 0,0 1 0,0 1 0,1-1 0,0 0 0,0 1 0,0 0 0,1 0 0,-1 0 0,1 1 0,9-6 0,-12 8 0,1 0 0,-1 0 0,0 1 0,0-1 0,1 1 0,-1 0 0,0-1 0,0 1 0,1 0 0,-1 0 0,0 0 0,1 1 0,-1-1 0,0 1 0,0-1 0,0 1 0,1 0 0,-1-1 0,0 1 0,0 0 0,0 1 0,0-1 0,0 0 0,0 1 0,-1-1 0,1 1 0,0-1 0,-1 1 0,1 0 0,-1-1 0,1 1 0,-1 0 0,2 4 0,5 8 0,0 0 0,-1 1 0,8 27 0,-11-31 0,31 102 0,-6 2 0,20 158 0,-30-157 0,40 277 0,-38-242 0,-13-62 0,-6 169 0,-2-10 0,0-244-68,0 0 0,0 0-1,0 0 1,0 0 0,1 0 0,0 0-1,0 0 1,0 0 0,0 0 0,0-1-1,1 1 1,0 0 0,-1-1 0,2 1-1,-1-1 1,0 0 0,1 0-1,-1 0 1,7 6 0,7-3-6758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10:37:57.9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222 0 24575,'-7'1'0,"0"0"0,0 0 0,0 0 0,0 1 0,1 0 0,-1 0 0,0 1 0,1 0 0,-1 0 0,1 1 0,0-1 0,0 1 0,0 1 0,1-1 0,-1 1 0,1 0 0,0 0 0,1 0 0,-1 1 0,1 0 0,-5 9 0,-1 2 0,1 0 0,0 1 0,2 0 0,0 0 0,1 1 0,-6 30 0,3-1 0,1 1 0,3 0 0,2 0 0,2 0 0,6 58 0,-2-90 0,0 1 0,1-1 0,1 0 0,0 0 0,1 0 0,1-1 0,15 25 0,-15-30 0,1 0 0,0-1 0,0 0 0,1 0 0,1-1 0,0 0 0,0-1 0,0 0 0,1-1 0,1 0 0,16 8 0,-22-12 0,0 0 0,0-1 0,1 0 0,-1 0 0,1 0 0,-1-1 0,1 0 0,0 0 0,-1 0 0,1-1 0,0 0 0,10-2 0,-14 1 0,1 0 0,-1 0 0,1 0 0,-1-1 0,1 1 0,-1-1 0,0 0 0,0 0 0,0 0 0,0-1 0,0 1 0,-1-1 0,1 1 0,-1-1 0,1 0 0,-1 0 0,0 0 0,0 0 0,0-1 0,-1 1 0,1-1 0,-1 1 0,2-6 0,3-13 0,-1 0 0,-1 0 0,-1-1 0,-1 1 0,-1-1 0,-1 1 0,-1-1 0,-5-27 0,-1 6 0,-3 0 0,-1 1 0,-21-50 0,3 24-682,-71-120-1,84 163-6143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10:37:58.8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254 1 24575,'-6'0'0,"-1"1"0,1 0 0,-1 1 0,1 0 0,0 0 0,0 0 0,-1 1 0,1 0 0,1 0 0,-1 0 0,0 1 0,1 0 0,0 0 0,0 0 0,0 1 0,0-1 0,-5 8 0,-4 6 0,1 0 0,0 0 0,-17 37 0,17-28 0,1 1 0,1 0 0,2 1 0,1 0 0,1 0 0,2 1 0,-4 49 0,9-57 0,0 1 0,1 0 0,1-1 0,1 0 0,1 1 0,1-1 0,1 0 0,1-1 0,1 0 0,19 38 0,-3-17 0,2 0 0,2-2 0,2-2 0,1 0 0,2-2 0,58 50 0,-82-79 0,0-1 0,1 1 0,-1-1 0,1-1 0,1 0 0,-1 0 0,1-1 0,14 3 0,-22-6 0,0 0 0,0-1 0,0 0 0,0 1 0,0-1 0,0 0 0,0 0 0,0-1 0,0 1 0,0-1 0,0 0 0,0 1 0,0-1 0,0 0 0,0-1 0,-1 1 0,1 0 0,0-1 0,-1 0 0,1 0 0,-1 1 0,0-1 0,0-1 0,1 1 0,-1 0 0,-1 0 0,1-1 0,0 1 0,0-1 0,-1 0 0,0 1 0,1-1 0,-1 0 0,0 0 0,1-4 0,4-17 0,0-1 0,-2 0 0,0-1 0,-1-37 0,-7-108 0,3 153 0,-34-240 0,10 100 0,24 148-54,-1-1-1,0 1 0,0 0 1,-1 0-1,0 1 1,-1-1-1,0 1 0,-1-1 1,0 1-1,0 1 1,-1-1-1,0 1 0,-1 0 1,0 0-1,0 1 0,0 0 1,-1 0-1,0 0 1,-1 1-1,1 1 0,-1-1 1,0 1-1,0 1 1,-11-4-1,-9-4-6771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10:38:05.9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2060 24575,'8'-1'0,"-1"0"0,1 0 0,-1-1 0,1 1 0,-1-2 0,1 1 0,-1-1 0,0-1 0,0 1 0,-1-1 0,8-5 0,69-58 0,-62 48 0,147-131 0,-84 70 0,4 4 0,189-125 0,389-201 0,-563 335 0,-3-5 0,161-149 0,-122 76 0,152-208 0,-262 319-398,2 1 0,68-55 0,-96 85 227,14-12-6655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10:38:08.1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47 310 24575,'12'-21'0,"2"0"0,0 1 0,33-34 0,-29 34 0,-4 4 0,1 1 0,0 0 0,1 1 0,0 1 0,2 0 0,-1 1 0,1 1 0,1 1 0,0 1 0,0 0 0,1 2 0,0 0 0,0 1 0,1 1 0,-1 1 0,1 1 0,0 0 0,1 2 0,28 1 0,-41 1 0,2-2 0,-1 2 0,0-1 0,0 1 0,0 1 0,0 0 0,14 4 0,-22-5 0,0 0 0,0 1 0,0-1 0,0 0 0,-1 0 0,1 1 0,0-1 0,0 1 0,-1 0 0,1-1 0,-1 1 0,0 0 0,1 0 0,-1 0 0,0 0 0,0 0 0,0 0 0,-1 0 0,1 0 0,0 1 0,-1-1 0,1 0 0,-1 0 0,0 1 0,0-1 0,0 0 0,0 0 0,0 1 0,0-1 0,-1 0 0,1 0 0,-1 1 0,1-1 0,-1 0 0,-1 2 0,-9 24 0,-1-1 0,-2 0 0,0-1 0,-2-1 0,-1 0 0,-27 30 0,-3 8 0,-35 50 0,1-3 0,-131 236 0,187-288 0,2 1 0,3 1 0,3 1 0,-17 112 0,33-168 0,0 0 0,0 0 0,1 1 0,0-1 0,0 0 0,0 0 0,1 0 0,-1 0 0,1 0 0,0 0 0,1 0 0,2 7 0,-3-10 0,1 1 0,0-1 0,0 1 0,0-1 0,0 0 0,0 1 0,1-1 0,-1 0 0,1-1 0,0 1 0,-1 0 0,1-1 0,0 1 0,0-1 0,0 0 0,0 0 0,0 0 0,0 0 0,0-1 0,0 1 0,6-1 0,6 1 0,1 0 0,0-2 0,0 1 0,0-2 0,0 0 0,-1-1 0,19-6 0,106-46 0,-110 41 0,1 1 0,1 1 0,0 2 0,60-11 0,-24 17 0,85 4 0,37 0 0,-160-5-1365,-5-1-5461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10:38:08.9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253 1 24575,'-6'0'0,"1"1"0,-1 0 0,1 1 0,0-1 0,-1 1 0,1 0 0,0 0 0,0 1 0,0-1 0,1 1 0,-1 0 0,1 0 0,-1 1 0,1 0 0,0-1 0,0 1 0,1 0 0,-1 1 0,-4 7 0,-6 9 0,2 0 0,-19 43 0,30-62 0,-22 51 0,-25 88 0,41-112 0,1 0 0,1 0 0,1 0 0,1 0 0,2 31 0,1-55 0,1 1 0,-1-1 0,1 0 0,0 1 0,0-1 0,1 0 0,-1 0 0,1 0 0,0 0 0,1 0 0,-1 0 0,1 0 0,0-1 0,0 1 0,0-1 0,1 0 0,0 0 0,-1 0 0,1 0 0,1-1 0,-1 0 0,0 0 0,1 0 0,6 3 0,-3-3 0,0 0 0,0-1 0,0 0 0,0 0 0,0-1 0,1 0 0,-1-1 0,0 0 0,1 0 0,-1-1 0,0 0 0,0 0 0,0-1 0,0 0 0,11-4 0,0-2 0,0-1 0,-1-1 0,0-1 0,-1 0 0,0-1 0,-1-1 0,0-1 0,-1 0 0,18-22 0,12-19 0,50-79 0,-85 120 0,-1 0 0,0 0 0,-1-1 0,-1 0 0,0-1 0,-1 1 0,-1-1 0,0-1 0,-1 1 0,-1 0 0,0-1 0,-2 0 0,0-32 0,-1 45 0,-1 0 0,-1 0 0,1 0 0,0 0 0,-1 0 0,0 0 0,0 0 0,0 1 0,0-1 0,-1 1 0,1 0 0,-1-1 0,0 1 0,0 0 0,0 1 0,-1-1 0,1 0 0,0 1 0,-1 0 0,0 0 0,1 0 0,-1 0 0,0 1 0,0-1 0,0 1 0,0 0 0,-1 0 0,1 0 0,-6 1 0,-11-3 0,-1 2 0,1 0 0,-1 2 0,-28 3 0,22 1-1365,4 2-5461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10:38:10.1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116 250 24575,'-3'1'0,"0"0"0,0 0 0,0 0 0,0 0 0,1 0 0,-1 1 0,0-1 0,0 1 0,1 0 0,-1 0 0,1 0 0,0 0 0,0 0 0,0 0 0,0 1 0,0-1 0,-3 6 0,-27 48 0,25-38 0,0 1 0,2 0 0,0 0 0,1 0 0,1 0 0,-1 27 0,5 124 0,2-91 0,-3-71 0,0 0 0,1 0 0,0 0 0,0-1 0,1 1 0,0 0 0,0-1 0,1 1 0,0-1 0,0 0 0,1 1 0,-1-2 0,2 1 0,6 9 0,-6-11 0,0-1 0,0 0 0,0 0 0,1 0 0,-1 0 0,1-1 0,0 0 0,0 0 0,0 0 0,0-1 0,1 0 0,-1-1 0,1 1 0,-1-1 0,1 0 0,-1 0 0,14-1 0,-14-1 0,0 1 0,0-1 0,-1 0 0,1 0 0,0-1 0,0 0 0,-1 0 0,1 0 0,-1-1 0,1 1 0,-1-1 0,0 0 0,0-1 0,-1 1 0,1-1 0,-1 0 0,0-1 0,0 1 0,0 0 0,0-1 0,3-6 0,6-10 0,-2-1 0,0-1 0,14-42 0,-13 31 0,5-17 0,-2-1 0,-2-1 0,-3 0 0,-2-1 0,-3 0 0,-2 0 0,-4-68 0,1 120 0,0-13 0,0 0 0,-1 0 0,-1 0 0,-1 0 0,0 0 0,-5-15 0,6 26 0,0 0 0,0-1 0,-1 1 0,0 0 0,0 0 0,0 0 0,0 1 0,0-1 0,-1 1 0,0 0 0,1 0 0,-1 0 0,-1 0 0,1 0 0,0 1 0,0 0 0,-1 0 0,0 0 0,1 1 0,-1-1 0,0 1 0,-8-1 0,8 1 0,0 0 0,1 1 0,-1-1 0,0 1 0,0 0 0,0 0 0,1 1 0,-1 0 0,0-1 0,0 1 0,1 1 0,-1-1 0,1 1 0,-1 0 0,1 0 0,0 0 0,-1 0 0,1 1 0,1 0 0,-1 0 0,-5 4 0,5-1 0,-1-1 0,1 1 0,0 0 0,1 0 0,-1 1 0,1-1 0,1 1 0,-1 0 0,1 0 0,0 0 0,0 0 0,1 0 0,-1 13 0,1-2-136,1 0-1,1 0 1,0 0-1,2 0 1,0 0-1,1 0 1,0-1-1,2 0 0,9 21 1,-5-14-6690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10:38:11.8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0 448 24575,'1'-8'0,"0"1"0,0 0 0,1-1 0,0 1 0,0 0 0,0 0 0,1 0 0,0 1 0,0-1 0,1 1 0,6-9 0,55-64 0,-55 67 0,16-15 0,1 2 0,1 0 0,1 2 0,1 0 0,1 3 0,51-27 0,-55 34 0,0 1 0,1 2 0,1 0 0,-1 2 0,1 2 0,1 0 0,-1 2 0,52-1 0,-77 4 0,-1 1 0,0 0 0,1 1 0,-1-1 0,0 1 0,1-1 0,-1 1 0,0 0 0,0 0 0,1 0 0,-1 1 0,0-1 0,0 1 0,-1 0 0,1 0 0,0 0 0,2 2 0,-2 0 0,-1-1 0,1 1 0,-1 0 0,0 0 0,0 0 0,-1 0 0,1 0 0,-1 0 0,0 0 0,0 1 0,-1-1 0,1 0 0,-1 5 0,2 20 0,-2-1 0,-2 1 0,0-1 0,-2 1 0,-1-1 0,-1-1 0,-13 38 0,-89 186 0,17-45 0,65-138 0,3 0 0,-26 135 0,49-200 0,-1 0 0,1 0 0,0 0 0,0 0 0,0-1 0,0 1 0,0 0 0,1 0 0,-1 0 0,1 0 0,0-1 0,0 1 0,0 0 0,0-1 0,0 1 0,0-1 0,1 1 0,-1-1 0,1 1 0,3 3 0,-1-4 0,-1 1 0,1-1 0,-1 0 0,1 0 0,0 0 0,0 0 0,0-1 0,0 0 0,0 1 0,0-1 0,0-1 0,8 1 0,11 0 0,0-2 0,0 0 0,-1-2 0,28-6 0,-36 7 0,185-42 95,37-6-1555,-213 47-5366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10:38:12.6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24575,'12'30'0,"-1"0"0,-2 0 0,-1 1 0,7 54 0,-10-55 0,42 319 0,-42-271 0,-5 82 0,-1-68 0,1-92-3,0 4-87,0 0-1,0 1 0,0-1 0,0 0 0,0 0 0,-1 0 1,0 0-1,0 0 0,0 0 0,-1 0 0,1 0 0,-1 0 1,0-1-1,-3 7 0,-7 1-6735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10:37:56.9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1181 985 24575,'-1106'0'0,"1102"0"0,0 0 0,0 0 0,0 0 0,0 0 0,0-1 0,0 0 0,0 0 0,0 0 0,0 0 0,0 0 0,1-1 0,-6-3 0,7 4 0,0-1 0,1 0 0,-1 0 0,1 0 0,-1 0 0,1 0 0,0 0 0,0-1 0,0 1 0,0 0 0,0-1 0,1 1 0,-1 0 0,1-1 0,-1 1 0,1-1 0,0 1 0,0-1 0,0 1 0,0-1 0,1-2 0,5-39 0,1 0 0,20-65 0,-13 58 0,8-63 0,-7 30 0,42-134 0,-28 114 0,-24 86 0,1 0 0,13-30 0,-16 43 0,0 0 0,0-1 0,0 1 0,0 1 0,1-1 0,0 0 0,0 1 0,0 0 0,1 0 0,-1 0 0,1 1 0,9-6 0,-12 8 0,1 0 0,-1 0 0,0 1 0,0-1 0,1 1 0,-1 0 0,0-1 0,0 1 0,1 0 0,-1 0 0,0 0 0,1 1 0,-1-1 0,0 1 0,0-1 0,0 1 0,1 0 0,-1-1 0,0 1 0,0 0 0,0 1 0,0-1 0,0 0 0,0 1 0,-1-1 0,1 1 0,0-1 0,-1 1 0,1 0 0,-1-1 0,1 1 0,-1 0 0,2 4 0,5 8 0,0 0 0,-1 1 0,8 27 0,-11-31 0,31 102 0,-6 2 0,20 158 0,-30-157 0,40 277 0,-38-242 0,-13-62 0,-6 169 0,-2-10 0,0-244-68,0 0 0,0 0-1,0 0 1,0 0 0,1 0 0,0 0-1,0 0 1,0 0 0,0 0 0,0-1-1,1 1 1,0 0 0,-1-1 0,2 1-1,-1-1 1,0 0 0,1 0-1,-1 0 1,7 6 0,7-3-6758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10:37:57.9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222 0 24575,'-7'1'0,"0"0"0,0 0 0,0 0 0,0 1 0,1 0 0,-1 0 0,0 1 0,1 0 0,-1 0 0,1 1 0,0-1 0,0 1 0,0 1 0,1-1 0,-1 1 0,1 0 0,0 0 0,1 0 0,-1 1 0,1 0 0,-5 9 0,-1 2 0,1 0 0,0 1 0,2 0 0,0 0 0,1 1 0,-6 30 0,3-1 0,1 1 0,3 0 0,2 0 0,2 0 0,6 58 0,-2-90 0,0 1 0,1-1 0,1 0 0,0 0 0,1 0 0,1-1 0,15 25 0,-15-30 0,1 0 0,0-1 0,0 0 0,1 0 0,1-1 0,0 0 0,0-1 0,0 0 0,1-1 0,1 0 0,16 8 0,-22-12 0,0 0 0,0-1 0,1 0 0,-1 0 0,1 0 0,-1-1 0,1 0 0,0 0 0,-1 0 0,1-1 0,0 0 0,10-2 0,-14 1 0,1 0 0,-1 0 0,1 0 0,-1-1 0,1 1 0,-1-1 0,0 0 0,0 0 0,0 0 0,0-1 0,0 1 0,-1-1 0,1 1 0,-1-1 0,1 0 0,-1 0 0,0 0 0,0 0 0,0-1 0,-1 1 0,1-1 0,-1 1 0,2-6 0,3-13 0,-1 0 0,-1 0 0,-1-1 0,-1 1 0,-1-1 0,-1 1 0,-1-1 0,-5-27 0,-1 6 0,-3 0 0,-1 1 0,-21-50 0,3 24-682,-71-120-1,84 163-6143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10:37:58.8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254 1 24575,'-6'0'0,"-1"1"0,1 0 0,-1 1 0,1 0 0,0 0 0,0 0 0,-1 1 0,1 0 0,1 0 0,-1 0 0,0 1 0,1 0 0,0 0 0,0 0 0,0 1 0,0-1 0,-5 8 0,-4 6 0,1 0 0,0 0 0,-17 37 0,17-28 0,1 1 0,1 0 0,2 1 0,1 0 0,1 0 0,2 1 0,-4 49 0,9-57 0,0 1 0,1 0 0,1-1 0,1 0 0,1 1 0,1-1 0,1 0 0,1-1 0,1 0 0,19 38 0,-3-17 0,2 0 0,2-2 0,2-2 0,1 0 0,2-2 0,58 50 0,-82-79 0,0-1 0,1 1 0,-1-1 0,1-1 0,1 0 0,-1 0 0,1-1 0,14 3 0,-22-6 0,0 0 0,0-1 0,0 0 0,0 1 0,0-1 0,0 0 0,0 0 0,0-1 0,0 1 0,0-1 0,0 0 0,0 1 0,0-1 0,0 0 0,0-1 0,-1 1 0,1 0 0,0-1 0,-1 0 0,1 0 0,-1 1 0,0-1 0,0-1 0,1 1 0,-1 0 0,-1 0 0,1-1 0,0 1 0,0-1 0,-1 0 0,0 1 0,1-1 0,-1 0 0,0 0 0,1-4 0,4-17 0,0-1 0,-2 0 0,0-1 0,-1-37 0,-7-108 0,3 153 0,-34-240 0,10 100 0,24 148-54,-1-1-1,0 1 0,0 0 1,-1 0-1,0 1 1,-1-1-1,0 1 0,-1-1 1,0 1-1,0 1 1,-1-1-1,0 1 0,-1 0 1,0 0-1,0 1 0,0 0 1,-1 0-1,0 0 1,-1 1-1,1 1 0,-1-1 1,0 1-1,0 1 1,-11-4-1,-9-4-6771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12:20.322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469 144 24575,'-5'-36'0,"-6"6"0,0 9 0,-9 6 0,4 5 0,-6-1 0,-3 1 0,2 4 0,-2 2 0,3 4 0,1 0 0,0 0 0,-1 0 0,1 4 0,0 2 0,4 10 0,-3 0 0,8 6 0,-8-1 0,8 0 0,-3 0 0,4 7 0,0-5 0,0 4 0,5-11 0,-4 4 0,9-3 0,-8 4 0,7-5 0,-7 4 0,8 6 0,-9-3 0,9 8 0,-4-10 0,5 1 0,0-1 0,0 0 0,0 7 0,0-5 0,0 4 0,0-5 0,5-1 0,1 0 0,5 1 0,-1-1 0,1-5 0,4-1 0,1-4 0,5-1 0,7-4 0,1-1 0,6-5 0,7 0 0,2 0 0,15-12 0,-6-3 0,-1-10 0,-3-1 0,-12 3 0,5-1 0,-13 1 0,-6 1 0,-3 5 0,-8-3 0,8-1 0,-9-1 0,5-10 0,-10 3 0,-1 0 0,-5-11 0,0 9 0,0-11 0,0 0 0,0 5 0,0-5 0,0 7 0,0 6 0,0 6 0,0 3 0,0 9 0,0-3 0,-19 77 0,-3 30 0,11-41 0,-11 41 0,3-4 0,19-54 0,0 0 0,0-6 0,0-2 0,0-5 0,0-6 0,0 4 0,0-9 0,0 4 0,0 0 0,5-4 0,0 3 0,5-4 0,4 0 0,3-4 0,10-2 0,-4-4 0,4 0 0,-5 0 0,-1 0 0,7 0 0,-11 0 0,9 0 0,-9 0 0,-1 0 0,-1 0 0,-1 0 0,-3 0 0,4 0 0,-5-4 0,-1 3 0,-3-8 0,2 8 0,-7-7 0,8 7 0,-8-4 0,3 5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12:23.246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210 0 24575,'0'75'0,"0"0"0,0-15 0,0-23 0,0 43 0,0-35 0,0 25 0,0-11 0,0 0 0,0-13 0,0 4 0,0-21 0,0-7 0,0-7 0,0-5 0,0 0 0,0-1 0,0 1 0,0-1 0,0 0 0,0 1 0,0-1 0,0 1 0,0-1 0,0 0 0,0 1 0,0-1 0,0 1 0,0-1 0,0 1 0,0-1 0,-4 1 0,3 0 0,-3-1 0,4 1 0,0-1 0,-5 1 0,4-1 0,-3 0 0,4 1 0,0-1 0,0 0 0,-4 1 0,3-1 0,-3 1 0,4 0 0,-5-1 0,0 6 0,-1-4 0,-3 9 0,7-9 0,-7 4 0,8-6 0,-3 1 0,4-8 0,0-21 0,0 5 0,5-19 0,0 22 0,6-9 0,-1 4 0,1-6 0,-1 1 0,1 0 0,5-1 0,6 5 0,7-4 0,6 8 0,1-9 0,6 9 0,-5-4 0,12 4 0,-5 6 0,0 2 0,-2 5 0,-7 0 0,0 0 0,0 0 0,-6 0 0,-1 0 0,-12 0 0,-1 9 0,-5 3 0,1 9 0,0 7 0,-5 8 0,-1 1 0,-5 12 0,0-5 0,0 7 0,0-7 0,0 5 0,-5-12 0,-2 12 0,-9-18 0,3 9 0,-7-17 0,2 5 0,-3-7 0,-6-4 0,-2 4 0,-14-7 0,-1 3 0,-14-4 0,-3 1 0,0-7 0,2 0 0,8-7 0,0 0 0,7 0 0,8 0 0,2 0 0,16 0 0,-8-10 0,9-8 0,0-5 0,0-10 0,6 4 0,5 0 0,-4 1 0,9 1 0,-8 9 0,7-3 0,-2 11 0,4 1 0,0 3 0,0 2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12:25.216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153 1 24575,'25'0'0,"-7"0"0,8 0 0,-13 0 0,8 0 0,-6 9 0,-4 3 0,9 10 0,-8-1 0,4 0 0,-6 1 0,1-1 0,-5 0 0,-1 1 0,-5 5 0,0-4 0,0 10 0,0-4 0,0 7 0,0-1 0,-6 0 0,0 0 0,-11 0 0,-1 0 0,-6 0 0,1 1 0,0-7 0,1-2 0,0 0 0,0-4 0,0 5 0,6-12 0,-4 4 0,4-9 0,-6 10 0,6-10 0,-4 4 0,9-5 0,-4 0 0,6 0 0,-1-5 0,9-1 0,13-4 0,18 0 0,22 0 0,9 0 0,26 0 0,-21 0 0,19 0 0,-24 0 0,8 0 0,-8 0 0,-2 6 0,-8 1 0,-7 5 0,-2 1 0,-7-7 0,-6-1 0,-7 0 0,-7-4 0,-5 3 0,-5-4 0,-1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12:26.44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45 267 24575,'0'29'0,"0"7"0,0-18 0,0 15 0,0-4 0,0 6 0,0-6 0,0 5 0,0-11 0,0 4 0,10 1 0,2-10 0,17 9 0,0-14 0,6 3 0,7-3 0,-5-2 0,12-4 0,-12-1 0,12-6 0,-12 0 0,5 0 0,-13 0 0,5 0 0,-11-10 0,4-2 0,-6-9 0,-4 0 0,4-7 0,-9 5 0,11-17 0,-10 9 0,5-19 0,-5 7 0,-6-8 0,4 0 0,-10 7 0,5-6 0,-6 13 0,0-5 0,0 13 0,0 2 0,-9 5 0,-3 6 0,-16-5 0,5 13 0,-10-7 0,4 14 0,-6-5 0,-1 6 0,-6 0 0,5 0 0,-5 0 0,7 0 0,6 0 0,-4 0 0,4 0 0,0 5 0,1 1 0,7 9 0,-1 2 0,1 4 0,0 1 0,4-1 0,-3 0 0,8 1 0,-3-1 0,5-5 0,-1 4 0,5-9 0,-3 9 0,4-9 0,-1 9 0,-3-9 0,8 4 0,-7-5 0,6-1 0,-2-3 0,4-2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12:28.166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116 1 24575,'27'0'0,"-2"0"0,-4 0 0,-5 0 0,4 0 0,-4 0 0,1 0 0,3 0 0,-9 0 0,3 0 0,-4 0 0,0 0 0,-1 0 0,1 9 0,-5 3 0,0 15 0,-5 3 0,0 5 0,0 0 0,0 7 0,0 2 0,0 15 0,-11-6 0,-3 6 0,-12-8 0,1 0 0,-8 2 0,7-9 0,-6 0 0,10-15 0,0-1 0,0-7 0,6-5 0,-4-1 0,9-5 0,-4 0 0,6-4 0,-1-2 0,0-4 0,1 0 0,-1 0 0,1 0 0,46 0 0,0 0 0,44 0 0,-12 0 0,9 0 0,-7 0 0,16 0 0,-24 0 0,13 0 0,-23 0 0,-1 0 0,-10 0 0,-13 0 0,-2 0 0,-11 0 0,-1 0 0,-5 0 0,0 0 0,-5 0 0,-1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12:29.50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1 261 24575,'0'28'0,"0"5"0,0-10 0,0 18 0,0-10 0,0 11 0,0-7 0,0 0 0,0-6 0,0 12 0,0-17 0,0 11 0,0-14 0,4 1 0,2-1 0,10 0 0,-5-4 0,9-2 0,-4-5 0,6 1 0,5-5 0,-4-2 0,11-4 0,-5 0 0,13 0 0,-5 0 0,5-5 0,0-7 0,-5-7 0,5-5 0,-13 1 0,4 0 0,-14 2 0,7-2 0,-14 2 0,4-6 0,-6 4 0,2-11 0,-6 5 0,-1-6 0,-5 0 0,0 0 0,0 0 0,0 0 0,0-1 0,0-6 0,0 5 0,-5-5 0,-6 13 0,-7-4 0,1 10 0,-4-5 0,5 12 0,-6-4 0,-5 7 0,4 3 0,-11-1 0,11 10 0,-10-4 0,4 5 0,-6 0 0,0 0 0,6 0 0,-5 0 0,11 0 0,-4 0 0,5 0 0,1 0 0,5 4 0,-4 2 0,9 3 0,-4-3 0,9 3 0,-6 0 0,10 2 0,-7 2 0,9-7 0,0-3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12:40.46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1171 1071 24575,'-47'0'0,"12"0"0,-24 0 0,7 0 0,6 0 0,-11 0 0,13 0 0,1 0 0,0 0 0,8 0 0,0 0 0,0 0 0,6 0 0,-5 0 0,5 0 0,-6 0 0,6 0 0,-4 0 0,10 0 0,-11 0 0,11 0 0,-10 0 0,10 0 0,-5-9 0,7 7 0,0-8 0,-1 10 0,1 0 0,5-4 0,-4 3 0,3-8 0,1 8 0,-4-9 0,4 9 0,-5-9 0,5 5 0,1-1 0,5 2 0,1 0 0,-1 2 0,5-6 0,-4 7 0,8-7 0,5-1 0,8-7 0,14-5 0,5-8 0,4 4 0,11-13 0,-9 12 0,8-12 0,0 5 0,-6 1 0,6-6 0,-16 14 0,6-6 0,-6 8 0,0-1 0,6-6 0,-11 5 0,11-5 0,-12 7 0,4 0 0,-6 0 0,-4 1 0,3 0 0,-8 5 0,8-5 0,-9 5 0,4 0 0,-5 1 0,0 0 0,0 5 0,0-5 0,0 9 0,-5-2 0,4 2 0,-4-3 0,0 0 0,-1 0 0,0 4 0,-3-4 0,4 4 0,-5-5 0,4-4 0,-3-3 0,4-4 0,0 0 0,1-1 0,0 1 0,3 0 0,-8 5 0,4 1 0,0 9 0,-4-2 0,3 24 0,-4-12 0,0 18 0,-5-7 0,4 7 0,-9 1 0,4 11 0,-5-5 0,-1 6 0,6 7 0,-5-5 0,4 12 0,-5-5 0,-1 7 0,0 0 0,6 8 0,-4-6 0,10 14 0,-11-14 0,11 14 0,-5-14 0,6 14 0,-5-21 0,4 11 0,-4-13 0,5 0 0,0-2 0,0-7 0,0-6 0,0 4 0,0-10 0,0 11 0,0-11 0,0 4 0,0-6 0,0 7 0,0-5 0,0 4 0,0-5 0,0-1 0,0 0 0,0 1 0,0-1 0,0 0 0,0-5 0,0 4 0,0-3 0,0-1 0,0 4 0,0-4 0,0 0 0,0 4 0,0-9 0,0 9 0,0-9 0,0 9 0,0-9 0,0 9 0,0-9 0,0 4 0,0 0 0,0-4 0,0 4 0,0-1 0,0-3 0,0 4 0,0-5 0,0-1 0,0 1 0,0 0 0,0-1 0,0 1 0,0 0 0,4-1 0,-3 1 0,3-1 0,-4 0 0,4-4 0,-3 3 0,3-2 0,-4 3 0,4-4 0,-3-1 0,3-4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12:43.82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1 256 24575,'5'21'0,"-1"3"0,-4-8 0,0 0 0,0 4 0,0-4 0,0 6 0,0-1 0,0 0 0,0 1 0,0 5 0,0-4 0,0 5 0,0-1 0,0 2 0,0 0 0,0 5 0,0-11 0,0 4 0,0 1 0,0-6 0,0 6 0,0-7 0,0 1 0,0-1 0,0-5 0,5 4 0,0-9 0,5 4 0,0-5 0,0-1 0,-1 1 0,1-1 0,0-3 0,-1-2 0,1 0 0,-1-3 0,1 4 0,0-5 0,5 0 0,1 0 0,0 0 0,4 0 0,-9 0 0,9 0 0,0-5 0,3-6 0,-3 0 0,0-9 0,-8 4 0,8-6 0,-8 1 0,9-6 0,-9 4 0,5-11 0,-6 11 0,0-10 0,1-3 0,-6-1 0,0-13 0,-6 14 0,0-14 0,0 6 0,0 1 0,0 0 0,0 1 0,0 5 0,0 1 0,0 3 0,-5 10 0,-1-5 0,-9 7 0,4 5 0,-9 0 0,9 7 0,-14-1 0,8 4 0,-9 2 0,10 0 0,-4 3 0,9-4 0,-4 5 0,6-4 0,-1 3 0,1-3 0,-1 4 0,32 0 0,4 5 0,38 3 0,-3 5 0,8 1 0,8 0 0,-6-6 0,16-1 0,-16-7 0,-1 0 0,-3 0 0,-14 0 0,6 0 0,-15 0 0,-2 0 0,-7 0 0,-6 0 0,-7 0 0,-2 0 0,-9 0 0,4 0 0,-5 0 0,0 0 0,-1 0 0,-7 0 0,-13 13 0,-13 8 0,-11 14 0,-3 3 0,-8 8 0,6-6 0,-14 13 0,7-11 0,-2 11 0,3-11 0,5 11 0,1-5 0,0-1 0,-1 7 0,8-9 0,-7 10 0,14-11 0,-1 8 0,4-8 0,9-1 0,-9 0 0,16-1 0,-9-5 0,15 5 0,-9-13 0,8 5 0,-2-12 0,41 14 0,16-3 0,7-11 0,1 4 0,1-7 0,-3-31 0,-17-7 0,-5-11 0,-8 6 0,1-11 0,-1 4 0,-3-11 0,4 4 0,-5-11 0,-6 5 0,5-7 0,-9 0 0,3-8 0,-5 6 0,0-6 0,0 8 0,0 0 0,0 1 0,-6 6 0,-2-5 0,-5 5 0,0 0 0,0 2 0,0 0 0,0 5 0,0-5 0,0 7 0,-9 6 0,1-4 0,-13 4 0,8 0 0,-8 1 0,10 7 0,-10-1 0,5 1 0,0 5 0,-4 1 0,9 5 0,-4 0 0,5 4 0,1 2 0,3 4 0,2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12:46.58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163 40 24575,'45'0'0,"-2"0"0,-8 0 0,-6 0 0,4 0 0,-10 0 0,0 0 0,3 0 0,-14 0 0,14 0 0,-15 0 0,5 10 0,-6 1 0,0 5 0,1 11 0,-1-10 0,-3 17 0,-3-5 0,-4 6 0,0 0 0,0 15 0,0-4 0,-12 21 0,-3-6 0,-19 1 0,5 6 0,-11-11 0,12 2 0,-12-4 0,14-11 0,-5 0 0,1-7 0,6-8 0,-6 6 0,2-11 0,4 3 0,-3-4 0,5-2 0,1-4 0,0 3 0,5-9 0,1 4 0,5-5 0,5-1 0,-4 1 0,16-5 0,6 0 0,22-5 0,2 0 0,20 0 0,-11 0 0,21 0 0,-6 0 0,8 0 0,0 0 0,-8 0 0,6 0 0,-22 0 0,6 0 0,-16 0 0,-6 0 0,-2 0 0,-11 0 0,-1 0 0,-5 0 0,0 0 0,-1 0 0,0 0 0,6 0 0,6-6 0,8 0 0,7-6 0,6-6 0,9-2 0,4-13 0,5 5 0,-6-11 0,-10 12 0,2-11 0,-10 7 0,3-7 0,-8 1 0,0-7 0,-12 0 0,6-15 0,-10-1 0,5-9 0,-6 0 0,-7-9 0,-1 7 0,-6 1 0,0 11 0,0 9 0,0 6 0,0 8 0,0 9 0,0 10 0,-4 3 0,-6 4 0,-7 4 0,-10 1 0,-2 5 0,-6 0 0,-7 0 0,5 0 0,-12 0 0,5 0 0,1 6 0,0 0 0,8 11 0,0-4 0,0 9 0,6-5 0,2 6 0,-2 5 0,6-4 0,-7 11 0,7-6 0,-1 13 0,0-5 0,5 5 0,2 0 0,5-5 0,0 5 0,5-7 0,2 0 0,5-6 0,0 5 0,0-11 0,0 10 0,0-10 0,0 11 0,0-12 0,0 12 0,0-5 0,0 0 0,5 4 0,1-10 0,5 5 0,0-12 0,4-1 0,0-1 0,1-3 0,-2-1 0,-4-6 0,-1-4 0,1 0 0,-1 0 0,1 0 0,-1 0 0,1 0 0,-1 0 0,-4 0 0,-1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12:48.312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363 0 24575,'-32'0'0,"-1"0"0,4 0 0,-5 0 0,5 0 0,5 0 0,-2 0 0,10 0 0,0 0 0,-4 0 0,13 5 0,-12 5 0,8 2 0,-7 14 0,3-2 0,3 5 0,6 4 0,-3-10 0,7 11 0,-2-11 0,4 10 0,0-10 0,0 5 0,0-7 0,0 0 0,0 7 0,0-10 0,0 8 0,0-10 0,0 0 0,4 4 0,7-9 0,11 5 0,1-5 0,10 0 0,-4 1 0,7-1 0,-7 1 0,4-6 0,-1-1 0,-2-5 0,1 0 0,-10 0 0,-5 0 0,5-5 0,-10-12 0,5-1 0,-5-9 0,0-1 0,0-1 0,1-6 0,-5 0 0,-2 0 0,-5 0 0,0 0 0,0 0 0,0 0 0,0 6 0,0 1 0,0 7 0,0 5 0,0 1 0,0 5 0,0 38 0,0-9 0,-6 40 0,5-22 0,-5 5 0,6 1 0,0-6 0,0 5 0,0-7 0,0-6 0,5 4 0,1-10 0,6 11 0,-1-11 0,4 4 0,2-5 0,4-6 0,7 0 0,-5-5 0,10 1 0,-4-6 0,0-1 0,5-5 0,-5 0 0,0 0 0,5 0 0,-12 0 0,6-5 0,-7-1 0,1-5 0,-6-4 0,-1 4 0,0-5 0,-4 11 0,4-4 0,-9 8 0,-2-4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12:51.38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102 71 24575,'-9'-19'0,"8"8"0,7-3 0,5 9 0,9-6 0,-10 6 0,11 0 0,-5 5 0,5 0 0,7 0 0,0 0 0,7 0 0,0 0 0,-6 0 0,5 0 0,-5 0 0,0 5 0,-2 1 0,-5 4 0,5 1 0,-4 5 0,5 1 0,-7-1 0,-4 5 0,3-5 0,-8 6 0,3-1 0,-4 0 0,0 7 0,0-5 0,-5 10 0,-1-10 0,-5 11 0,0-5 0,0 6 0,0 0 0,0 0 0,0 7 0,-6-5 0,0 5 0,-12 0 0,0-5 0,-8 13 0,-4-12 0,4 4 0,-12 4 0,6-8 0,-7 8 0,0-8 0,1 1 0,0-1 0,0 0 0,0 0 0,1-6 0,7-3 0,-4-6 0,16-7 0,-8 5 0,15-10 0,-9 4 0,9-5 0,-4 0 0,6 0 0,-1-5 0,1-1 0,-1 1 0,1-4 0,-1 7 0,1-7 0,7 4 0,15-9 0,0 3 0,8-3 0,-11 4 0,26 0 0,-8 0 0,29 0 0,-13 0 0,7 0 0,0 0 0,8 0 0,-6 0 0,14 0 0,-15 0 0,15 0 0,-14 0 0,6 0 0,-8 0 0,-7 0 0,5 0 0,-12 0 0,5 0 0,-13 0 0,-2 0 0,-5 0 0,-1 0 0,-5 0 0,-1 4 0,-5-3 0,-1 3 0,1-4 0,-1 0 0,-3 0 0,-2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12:53.11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1 152 24575,'0'19'0,"0"9"0,0-4 0,0 11 0,0-6 0,0 5 0,0 2 0,0-6 0,0 18 0,0-17 0,0 11 0,0-13 0,0 5 0,5-12 0,5 1 0,7-3 0,4-8 0,7 4 0,1-5 0,6 1 0,0 0 0,0-6 0,0-1 0,0-5 0,-6 0 0,5 0 0,-11 0 0,11 0 0,-12 0 0,6 0 0,-7 0 0,1-4 0,-1-7 0,-5 0 0,4-9 0,-9 9 0,9-9 0,-8 3 0,3-10 0,-4 4 0,0-4 0,1-1 0,-2 5 0,2-10 0,-6 4 0,-1-7 0,-5 7 0,0-4 0,0 4 0,0 0 0,0-5 0,-5 12 0,-1-12 0,-10 11 0,-1-4 0,-4 5 0,0 1 0,-1 0 0,1 4 0,-6 1 0,4 5 0,-5 5 0,7-4 0,-7 9 0,5-4 0,-10 5 0,10 0 0,-11 0 0,12 0 0,-12 0 0,11 0 0,-4 5 0,5 1 0,1 5 0,0-1 0,4 6 0,2-5 0,0 4 0,3 0 0,2-3 0,1 3 0,3-6 0,1 1 0,1 0 0,-1-1 0,4 1 0,-3-5 0,4-1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12:55.36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36 1 24575,'0'33'0,"0"6"0,0-5 0,0 14 0,0-24 0,0 17 0,0-5 0,0 1 0,0 12 0,0-12 0,0 12 0,0-5 0,0 7 0,0 0 0,0 0 0,-5-7 0,3 5 0,-3-5 0,5 0 0,-5-2 0,4-6 0,-4-7 0,-1 4 0,5-10 0,-4 5 0,5-7 0,0-5 0,0 4 0,0-9 0,0 4 0,0-6 0,0 1 0,0-8 0,4-12 0,1-1 0,6-13 0,-2 13 0,-3-4 0,3 1 0,-3-3 0,5-4 0,-1 5 0,1-4 0,-1 4 0,5-6 0,-3 1 0,8 0 0,-3-1 0,4 6 0,1 0 0,-1 1 0,0 3 0,1 1 0,-1 2 0,0 8 0,-5-4 0,4 5 0,-3 0 0,-1 0 0,-1 0 0,-6 0 0,1 0 0,0 4 0,-1 2 0,1 8 0,1 3 0,0 10 0,-1-4 0,-3 4 0,-2 1 0,-5 1 0,0 6 0,0 0 0,0 7 0,0-5 0,0 5 0,0 0 0,0-5 0,0-1 0,0-3 0,0-4 0,0 6 0,-10-6 0,-3 5 0,-8-11 0,-2 10 0,1-10 0,-6 6 0,5-8 0,-5 1 0,1-5 0,4-1 0,-5-5 0,7 0 0,0-1 0,-1-4 0,6-1 0,1-5 0,0 0 0,4 0 0,-3 0 0,4 0 0,1 0 0,-1 0 0,5-4 0,-4-7 0,8 0 0,-8-3 0,8 4 0,-3 0 0,4-5 0,0-1 0,0-5 0,0 0 0,0-1 0,0-5 0,0 4 0,0-5 0,0 7 0,0 0 0,0 5 0,0 1 0,0 5 0,0 0 0,0 1 0,0-1 0,0 1 0,0-1 0,0 1 0,0-1 0,5-5 0,-4 4 0,3-3 0,-4 4 0,0 5 0,0 1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12:58.11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600 163 24575,'0'-25'0,"0"6"0,0 4 0,0 5 0,-9-5 0,2 5 0,-13-6 0,4 6 0,-6-1 0,1 1 0,0-1 0,-1 5 0,1 1 0,0 5 0,5 0 0,-4 0 0,3 0 0,-4 0 0,0 0 0,5 0 0,-5 0 0,5 5 0,-5 6 0,5 0 0,-4 9 0,8-4 0,-9 12 0,9-5 0,-5 10 0,1-4 0,3 6 0,-4 1 0,0-1 0,4 0 0,-4 0 0,5 7 0,0-5 0,0 5 0,5-7 0,-3 1 0,9-1 0,-4 0 0,5 0 0,0 0 0,0 0 0,0-6 0,0 5 0,0-11 0,4 4 0,7-6 0,6 1 0,4-6 0,0 0 0,7-5 0,1 0 0,0-4 0,4-2 0,3-5 0,1 0 0,5 0 0,-6 0 0,-1 0 0,0 0 0,7 0 0,-11-5 0,9-1 0,-17-10 0,11 3 0,-16-7 0,8 3 0,-14 1 0,8-4 0,-9 4 0,5-6 0,-6 6 0,0-13 0,-4 4 0,-1-7 0,-5 4 0,4 7 0,-3-6 0,4 4 0,-5-5 0,0 7 0,0-7 0,5 11 0,-4-10 0,3 11 0,-4-5 0,0 0 0,0 4 0,4 3 0,-3-1 0,4 4 0,-5-4 0,4 5 0,-3 1 0,3-1 0,-4 1 0,0 27 0,0-7 0,0 23 0,0-6 0,0-5 0,0 10 0,0-4 0,0 7 0,0-1 0,0 0 0,0 0 0,0 0 0,0 0 0,0 0 0,5 0 0,7 1 0,1-1 0,4 0 0,-1-6 0,-4-2 0,8-5 0,-8-6 0,3-1 0,0-5 0,-5-1 0,11-3 0,-5-2 0,5-4 0,0 0 0,-4 0 0,9 0 0,-9 0 0,11 0 0,-7 0 0,1 0 0,-1-4 0,0-2 0,1-5 0,-6 1 0,4 4 0,-9-2 0,9 2 0,-9-4 0,4 0 0,-6 0 0,1 5 0,0-4 0,-1 4 0,1-5 0,-1 5 0,-3-4 0,2 4 0,-7-4 0,8 3 0,-8-2 0,3 3 0,0 0 0,-3-3 0,3 2 0,1 1 0,-4-4 0,7 4 0,-7-5 0,8 1 0,-8-1 0,8 0 0,-8 1 0,3-1 0,0 5 0,-3-4 0,4 4 0,-1 0 0,-3-4 0,3 8 0,-4-3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13:00.93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24575,'0'64'0,"0"-30"0,0 37 0,0-37 0,0 33 0,0-14 0,0 14 0,0-14 0,0 6 0,0-8 0,0 0 0,0 0 0,0-7 0,0 5 0,0-5 0,0 0 0,0 6 0,0-13 0,0 5 0,0-7 0,0 0 0,0-6 0,0-2 0,0-5 0,0-1 0,0-5 0,0 4 0,0-9 0,0 4 0,0-5 0,0-1 0,0 1 0,0-1 0,0 0 0,0 0 0,0 0 0,0 0 0,0 0 0,0 0 0,0 0 0,0 0 0,0 1 0,0-1 0,0 1 0,0-1 0,4-4 0,1-1 0,4-4 0,1-4 0,-5-1 0,4-10 0,-4 4 0,1-4 0,3 1 0,-4 3 0,1-9 0,3 9 0,-3-9 0,4 3 0,1-4 0,-1 0 0,1-7 0,1-1 0,-1 0 0,6-4 0,0 4 0,7-7 0,6 0 0,-6 7 0,5 0 0,-2 6 0,-4 7 0,11-6 0,-5 9 0,0 1 0,4 7 0,-3 5 0,5 0 0,0 0 0,0 0 0,0 0 0,0 0 0,0 0 0,-6 5 0,5 6 0,-11 6 0,4 5 0,-10 0 0,3-6 0,-8 4 0,3-3 0,-4 10 0,0-4 0,0 5 0,-5-7 0,-1 0 0,-5 1 0,0 5 0,0-4 0,0 5 0,0-1 0,0-4 0,0 10 0,0-10 0,-5 11 0,-2-11 0,-9 10 0,-1-10 0,-6 11 0,1-11 0,5 4 0,-4-10 0,5 3 0,-6-8 0,6 3 0,-4-5 0,4 1 0,-11 0 0,4 0 0,-11 0 0,11-5 0,-10-1 0,10 0 0,-20-4 0,11 9 0,-6-8 0,10 3 0,7-5 0,0 0 0,-1 0 0,6 0 0,-4 0 0,9 0 0,-9 0 0,9 0 0,-4 0 0,6 0 0,-1-4 0,0-2 0,1 1 0,-1-4 0,1 4 0,-1-5 0,0 1 0,5-1 0,-4 5 0,4-4 0,0 4 0,-4-5 0,8 0 0,-8 5 0,8-4 0,-3 4 0,0-5 0,3 1 0,-4-1 0,1 1 0,3-1 0,-3 1 0,0-1 0,2-5 0,-2 4 0,4-3 0,-5-1 0,4 4 0,-4-4 0,5 0 0,-4 4 0,3-4 0,-3 6 0,4-1 0,0 1 0,0 0 0,0 4 0,0 1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3:19.703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16 196 24575,'14'-29'0,"7"6"0,1-2 0,16 7 0,-9-9 0,10 9 0,-7 3 0,-5 0 0,-2 8 0,-6-1 0,1 3 0,-1 4 0,1-3 0,-5 4 0,3 0 0,-8 0 0,4 0 0,0 0 0,0 0 0,1 4 0,4 1 0,-4 4 0,4 6 0,1-4 0,-5 7 0,4-3 0,-4 1 0,0 2 0,4-3 0,-9 5 0,4-5 0,-4 3 0,-1-8 0,1 9 0,-1-4 0,-4 4 0,4 1 0,-8-1 0,4 7 0,-5-5 0,0 9 0,0-3 0,0 5 0,0 1 0,0 5 0,0-4 0,-11 11 0,-1-11 0,-18 13 0,7-12 0,-13 13 0,12-13 0,-12 13 0,7-12 0,-2 11 0,-3-11 0,4 5 0,-12-5 0,5 0 0,-5 0 0,8-7 0,-1 5 0,3-11 0,-2 4 0,7-6 0,2-5 0,6 3 0,4-9 0,1 4 0,5-5 0,0-1 0,5 1 0,0 0 0,4 0 0,11-4 0,6-2 0,18 3 0,5-5 0,15 10 0,1-4 0,15 6 0,-5-6 0,5 5 0,-7-11 0,-1 10 0,-14-9 0,-3 3 0,-13-5 0,-7 0 0,-5 0 0,-8 0 0,-4 0 0,0 0 0,-4 0 0,-1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3:21.420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0 24575,'0'45'0,"0"-10"0,0-6 0,0-4 0,0-4 0,0 17 0,0-10 0,0 17 0,0-11 0,0 11 0,0-4 0,0 6 0,0-1 0,0 1 0,0 0 0,0 7 0,0-5 0,0 5 0,5-14 0,2 6 0,-1-12 0,4 4 0,-4-5 0,0-1 0,3-6 0,-4 0 0,1-7 0,2 1 0,-2-1 0,4 1 0,-1-5 0,1 3 0,-1-8 0,0 4 0,0-5 0,0 0 0,-1-1 0,1 1 0,0-4 0,0-1 0,5-4 0,-4 0 0,8 0 0,-3 0 0,0 0 0,9 0 0,-8 0 0,9-4 0,-5-6 0,0-1 0,-6-3 0,5 0 0,-4 4 0,0-9 0,-1 9 0,0-9 0,-4 5 0,4-1 0,-4-4 0,-1 5 0,1-6 0,0 0 0,-1 5 0,1-3 0,-1 3 0,1-4 0,0-1 0,-5-5 0,4 4 0,-8-4 0,3-1 0,-4 5 0,0-10 0,0-16 0,0 3 0,0-11 0,0 10 0,0 11 0,0-5 0,0 13 0,0-5 0,-4 10 0,-1-4 0,-5 5 0,4 5 0,-2 1 0,3 1 0,-4 3 0,-1-9 0,-4 9 0,-1-9 0,0 9 0,-3-8 0,3 7 0,-10-8 0,4 3 0,0 1 0,3 0 0,3 6 0,0 0 0,-3-1 0,8 1 0,-4 0 0,6 4 0,-1 1 0,1 4 0,-1 0 0,1 0 0,-6 0 0,4-4 0,-4 3 0,1-2 0,3 3 0,-4 0 0,5 0 0,0 0 0,1 0 0,3 0 0,1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3:22.874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538 6 24575,'-17'-5'0,"-4"5"0,5 16 0,-8 15 0,1 3 0,-1 2 0,2-5 0,6-5 0,0 13 0,-5-4 0,6 11 0,-11-11 0,9 4 0,-6-1 0,2-4 0,-1-1 0,1-2 0,5-10 0,1 5 0,5-1 0,0-4 0,0 10 0,4-5 0,-3 7 0,3-1 0,-5 0 0,0 7 0,0-5 0,4 5 0,-2-7 0,2 7 0,1-5 0,-4 4 0,9 1 0,-8-5 0,2 11 0,1-5 0,1 7 0,0-6 0,4 4 0,-4-5 0,5 7 0,0 0 0,0 0 0,0 0 0,0 0 0,0 7 0,0-5 0,6 12 0,0-12 0,13 12 0,-1-12 0,1 12 0,4-12 0,-6-1 0,7-3 0,-2-5 0,-4 1 0,4 4 0,-10-11 0,9 4 0,-9-5 0,3-7 0,-4 5 0,-1-10 0,0 0 0,-1-8 0,-4 1 0,-1-4 0,-4 0 0,0-6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3:24.892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368 1 24575,'-24'0'0,"-2"0"0,11 0 0,-10 4 0,4 6 0,-10 2 0,10 7 0,-4-4 0,0 6 0,4-6 0,-10 6 0,10-10 0,0 8 0,2-8 0,9 3 0,-4-5 0,5 0 0,5 0 0,0 0 0,4-1 0,0 1 0,0 0 0,0 0 0,0 0 0,0 0 0,0 0 0,0-1 0,0 6 0,0-4 0,0 8 0,0-3 0,0 5 0,0 0 0,0-1 0,0 1 0,4-5 0,-4 3 0,8-8 0,-7 4 0,3-6 0,0 1 0,1 0 0,4 0 0,0-4 0,-1-2 0,1 1 0,5-3 0,1 3 0,10 1 0,-4-4 0,4 4 0,0-5 0,-4 0 0,0 0 0,-3 0 0,-8 0 0,9 0 0,-9 0 0,3 0 0,-4 0 0,0-4 0,0-1 0,0-8 0,0 2 0,1-7 0,-1 8 0,1-8 0,-1 3 0,-4-5 0,4 1 0,-8-1 0,8 0 0,-8 1 0,8-1 0,-8 0 0,8 1 0,-4 4 0,0-3 0,-1 8 0,0-4 0,-3 5 0,3 1 0,-4-1 0,0 1 0,0 0 0,0-1 0,0 0 0,0 0 0,0 0 0,0 1 0,-4 3 0,3 26 0,2 0 0,5 29 0,5-10 0,1 0 0,-1 5 0,1-4 0,-1-1 0,5-1 0,-5-13 0,5 5 0,-6-10 0,-1 0 0,1-3 0,0-3 0,-1 0 0,0-1 0,0-6 0,0 1 0,0 0 0,0 0 0,0 0 0,-1-4 0,1 3 0,0-7 0,0 6 0,0-6 0,-1 3 0,1 0 0,0-3 0,0 7 0,0-7 0,-4 7 0,2-7 0,-2 3 0,0-1 0,-1 2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3:26.114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0 24575,'17'0'0,"-1"0"0,-3 0 0,-3 0 0,4 0 0,5 0 0,-3 0 0,10 0 0,-1 0 0,1 0 0,7 0 0,-7 0 0,0 0 0,-1 0 0,-4 0 0,4 0 0,0 0 0,-4 0 0,5 0 0,-7 0 0,7 0 0,-5 5 0,9-4 0,-9 3 0,5-4 0,-1 0 0,-4 0 0,4 5 0,-5-4 0,-1 3 0,-4-4 0,-1 0 0,-5 0 0,0 4 0,-1-3 0,1 3 0,-4-1 0,-1-2 0,-4 3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3:27.324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17 1 24575,'0'41'0,"0"5"0,0-6 0,0 14 0,0 2 0,0 8 0,0-8 0,0 5 0,0-5 0,0 0 0,0 6 0,0-14 0,0 7 0,0-9 0,0-5 0,0-2 0,0-7 0,0-5 0,0-7 0,0-2 0,0-7 0,0 2 0,0-4 0,0 0 0,0 0 0,0 0 0,-8-5 0,7 0 0,-7-4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3:29.561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1 24575,'0'36'0,"0"-4"0,0 13 0,0-5 0,0 7 0,0 0 0,0 7 0,0-5 0,0 5 0,0 0 0,0 2 0,0-6 0,0-4 0,0-8 0,0 3 0,0-1 0,0-1 0,0 0 0,0 1 0,0 7 0,0-7 0,0 5 0,0-4 0,0 6 0,0 0 0,0-1 0,0-5 0,0 4 0,0-5 0,0 1 0,0 4 0,0-11 0,0 11 0,0-11 0,0 5 0,0-7 0,0-5 0,0-2 0,0-5 0,0-6 0,0 5 0,0-4 0,0 0 0,0 3 0,0-8 0,0 8 0,0-3 0,0 0 0,0 4 0,4-9 0,-3 3 0,3-4 0,-4 0 0,3-1 0,-2 1 0,6 0 0,-2-4 0,4 2 0,0-6 0,5 3 0,1 1 0,4-4 0,6 3 0,-4-4 0,5 0 0,-7 0 0,1 0 0,0 0 0,-1 0 0,-4 0 0,-1 0 0,-1-4 0,-3-1 0,4-4 0,-5-5 0,5 3 0,-3-7 0,2 7 0,-3-2 0,3-1 0,-3 4 0,4-8 0,0 7 0,-3-2 0,3-2 0,-5 5 0,0-3 0,-4 4 0,3 0 0,-7 0 0,3 0 0,-4 0 0,0 1 0,0-1 0,0 0 0,0 1 0,-5-6 0,0-1 0,-9-5 0,-2 1 0,-3-1 0,-6 0 0,4 0 0,0 4 0,3-2 0,8 8 0,-4-4 0,5 9 0,0-3 0,1 7 0,-1-3 0,1 4 0,-1 0 0,-4 0 0,3 0 0,-9 0 0,5 0 0,-6 0 0,0 0 0,1 0 0,-1-4 0,0 3 0,6-3 0,-5-1 0,9 4 0,-3-3 0,4 4 0,1 0 0,3 0 0,1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3:31.142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81 0 24575,'26'0'0,"2"0"0,-8 0 0,1 0 0,4 0 0,-5 0 0,0 0 0,-5 0 0,3 5 0,-3 4 0,4 7 0,1 3 0,0 7 0,1 0 0,1 6 0,-6-5 0,4 4 0,-3 2 0,5 1 0,0 5 0,-4-1 0,2-4 0,-8 5 0,10 0 0,-10-5 0,4 5 0,-5-7 0,5 7 0,-4-5 0,5 11 0,-5-5 0,-1 7 0,-4 0 0,-2 0 0,0 0 0,-3-1 0,3 1 0,-5-6 0,0 4 0,0-5 0,0 1 0,0 4 0,0-11 0,0 11 0,0-11 0,-5 5 0,-1-7 0,-5 0 0,5 1 0,-3-1 0,3 0 0,-10 0 0,4 1 0,-3-1 0,4 0 0,-4-5 0,-1 4 0,-5-5 0,-1 7 0,1-1 0,-7 2 0,6-7 0,-11 6 0,11-6 0,-12 8 0,6-7 0,0-2 0,-4 2 0,11-7 0,-11 6 0,11-7 0,-5 1 0,11-2 0,-3-4 0,7-1 0,-3-4 0,6-2 0,-1 1 0,0 0 0,0-4 0,4 3 0,-3-3 0,3 0 0,0 3 0,-2-3 0,2 3 0,0 1 0,-3-5 0,4 0 0,-9-4 0,7 0 0,-2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3:32.555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0 24575,'0'56'0,"0"5"0,0 3 0,0-6 0,0 20 0,0-20 0,0 22 0,0-15 0,0 15 0,0-22 0,0 20 0,0-27 0,0 26 0,0-26 0,0 12 0,0-9 0,0-12 0,0 11 0,0-25 0,0 4 0,0-13 0,0-4 0,0 3 0,0-7 0,0 2 0,0-4 0,0 0 0,0-4 0,0-1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3:33.718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0 24575,'48'0'0,"-1"0"0,8 0 0,-7 0 0,13 0 0,-12 0 0,12 0 0,-12 0 0,-2 0 0,-8 0 0,-8 0 0,-9 0 0,2 0 0,-14 0 0,4 0 0,-5 0 0,-1 0 0,-3 0 0,-1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3:35.732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274 8 24575,'-18'-4'0,"-3"0"0,11 4 0,-9 0 0,9 0 0,-8 0 0,3 0 0,-5 0 0,1 0 0,4 0 0,-4 0 0,9 0 0,-8 5 0,8 0 0,-9 0 0,9 3 0,-3-3 0,8 4 0,1 0 0,4-1 0,0 1 0,0 0 0,0 5 0,0 6 0,0 7 0,0 0 0,0 3 0,0-3 0,0 5 0,8 24 0,2 2 0,-1-11 0,2 11 0,2-4 0,-3-34 0,0 6 0,0-7 0,0 1 0,-1-5 0,1-2 0,2 0 0,-6-3 0,6-1 0,-7-5 0,4-4 0,0 0 0,-1 0 0,1 0 0,0 0 0,0 0 0,0-9 0,1-2 0,8-12 0,-6-4 0,11 2 0,-12 0 0,8 0 0,-8 4 0,5-10 0,-6 10 0,0-4 0,0 0 0,-4 8 0,-1-7 0,-5 9 0,0-4 0,0-1 0,0 1 0,0-1 0,0 0 0,0 1 0,0-1 0,0 1 0,0-1 0,0 5 0,0-3 0,0 8 0,0-4 0,0 5 0,0 0 0,3 5 0,2 0 0,3 8 0,1 1 0,0 8 0,0 2 0,1 5 0,0-1 0,0 1 0,0 0 0,0 5 0,0-4 0,0 10 0,5-10 0,-4 9 0,4-9 0,0 10 0,-4-10 0,5 10 0,-6-10 0,0 4 0,-1-10 0,0-1 0,0-5 0,-4 0 0,-1 0 0,-4-1 0,4-3 0,-3 3 0,3-4 0,-1 4 0,-2 1 0,7-5 0,-7 0 0,3-4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3:37.445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125 1 24575,'0'41'0,"0"-2"0,0 15 0,0 8 0,0 5 0,0 14 0,0 1 0,0-22 0,0 16 0,0-16 0,0 22 0,0-16 0,0-4 0,0-7 0,0-7 0,0 0 0,0-9 0,0 0 0,0-6 0,0 13 0,0-12 0,0 4 0,0-5 0,0-1 0,0 0 0,0 1 0,0-7 0,0-1 0,0-5 0,0-5 0,0-1 0,0-6 0,0 1 0,0-28 0,0 9 0,0-30 0,0 13 0,0-5 0,5-7 0,14-3 0,13-7 0,7-8 0,9 6 0,-8-5 0,8 6 0,-10 6 0,11 1 0,-19 15 0,9 4 0,-18 9 0,4 10 0,-10 0 0,4 5 0,-9 0 0,3 0 0,-4 0 0,0 0 0,0 0 0,0 4 0,-5 6 0,0 4 0,1 6 0,-4-1 0,3 7 0,-4 0 0,0 7 0,0 5 0,5 3 0,-4 5 0,5 1 0,-6 0 0,0-7 0,0 6 0,0-12 0,0 4 0,0-11 0,-5-2 0,-5-5 0,-10-5 0,-7 0 0,-12-4 0,5-5 0,-11 0 0,5-6 0,-7 0 0,0 0 0,-7 0 0,-15 0 0,16 0 0,-13 0 0,38 0 0,-4 0 0,13 0 0,4 0 0,1 0 0,6 0 0,3 0 0,2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3:38.442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1 24575,'34'0'0,"0"0"0,-1 0 0,-1 0 0,-6 0 0,0 0 0,-11 0 0,3 0 0,-3 0 0,4 0 0,-5 0 0,-1 0 0,1 0 0,4 0 0,3 4 0,8 2 0,-8 4 0,10 5 0,-5 2 0,1-1 0,-2-1 0,-5-5 0,-9-5 0,-2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3:39.792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0 24575,'29'0'0,"-7"0"0,-4 0 0,-3 0 0,0 0 0,-2 0 0,-4 0 0,-1 0 0,1 0 0,-1 0 0,1 0 0,-1 4 0,1 1 0,-1-1 0,-3 4 0,3-7 0,-4 3 0,1 0 0,2-3 0,-6 6 0,7-6 0,-3 3 0,0 0 0,2-3 0,-2 7 0,4-7 0,0 7 0,0-7 0,0 7 0,0-7 0,-1 6 0,1-6 0,0 7 0,0-7 0,0 3 0,0 0 0,-1-3 0,-3 3 0,-2-4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3:41.552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1 182 24575,'21'-20'0,"10"-10"0,-15 14 0,11-7 0,-8 5 0,1 3 0,0 4 0,-1-7 0,1 12 0,5-4 0,-4 1 0,4 8 0,-5-3 0,5 4 0,-4 0 0,5 0 0,-7 0 0,1 0 0,-1 0 0,1 4 0,0 2 0,-1 3 0,1 6 0,-1-5 0,1 9 0,0-4 0,5 6 0,-4-1 0,4 0 0,-4 5 0,-6-4 0,5 5 0,-10-7 0,5 1 0,-6-1 0,-3 7 0,-2-5 0,-4 10 0,0-5 0,0 6 0,0 7 0,0 1 0,-10 7 0,-4 7 0,-25 12 0,5-6 0,-13 13 0,1-13 0,6 4 0,-5 1 0,7-7 0,6 4 0,2-12 0,5 12 0,1-14 0,-1 14 0,6-13 0,-5 20 0,5-18 0,-7 19 0,3-22 0,-1 0 0,2-10 0,5-5 0,-2-11 0,7 2 0,-6-13 0,11 3 0,-5-5 0,22-4 0,3-1 0,22-4 0,5 0 0,7 0 0,0 0 0,0 0 0,7 0 0,-5 0 0,5 0 0,-7 0 0,-1 0 0,1 0 0,-6 0 0,-2 0 0,-7 0 0,0 0 0,-5 0 0,-2 0 0,-10 0 0,-2 0 0,-4 0 0,-4 0 0,-1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3:43.498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372 0 24575,'4'36'0,"0"1"0,-9-3 0,-1 0 0,-18 12 0,2-2 0,-7-7 0,-3 3 0,15-13 0,-14 2 0,18 2 0,-12-3 0,8 4 0,-5 7 0,0-6 0,4 6 0,-3 0 0,9 1 0,-5 1 0,6 4 0,-1-5 0,6 1 0,-5 4 0,10-11 0,-4 11 0,5-5 0,0 7 0,0 0 0,0 0 0,0 0 0,0-1 0,0-5 0,0-3 0,0-11 0,0-2 0,0-5 0,0 0 0,0-1 0,0 1 0,0 5 0,0-4 0,0 10 0,5-4 0,1 5 0,4 0 0,1-5 0,-1 4 0,0-10 0,1 4 0,-2-5 0,1-1 0,0 1 0,-1-5 0,1-2 0,-1-4 0,-1 0 0,-3 0 0,-1 0 0,0-4 0,1-1 0,3-4 0,1 0 0,-1 0 0,6 0 0,7 0 0,5 0 0,7 0 0,5 0 0,3-6 0,-1 0 0,-1-5 0,-7-4 0,-5 3 0,-7-3 0,-6 10 0,-5-3 0,0 3 0,-1 0 0,-3-2 0,-1 2 0,-4-4 0,0 1 0,0-1 0,0-5 0,-9 4 0,3-4 0,-8 0 0,1 4 0,2-9 0,-3 9 0,5-4 0,0 5 0,0 0 0,4 1 0,-2 3 0,2-3 0,-3 7 0,-1-6 0,1 6 0,-6-3 0,4 0 0,-8 3 0,3-7 0,0 7 0,-3-8 0,8 8 0,-9-3 0,9 0 0,-4 3 0,6-3 0,-1 4 0,1 0 0,0 0 0,-1 0 0,1-4 0,-1 3 0,0-7 0,0 7 0,0-3 0,0 0 0,1 3 0,-1-3 0,0 4 0,4 0 0,1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3:45.379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40 24575,'47'0'0,"-6"0"0,4 0 0,3 0 0,8 0 0,7 0 0,-6 0 0,4 0 0,-12 0 0,5 0 0,-7 0 0,-7-5 0,-7 4 0,-7-4 0,-7 1 0,1 3 0,-5-4 0,3 1 0,-8 3 0,4-4 0,-5 5 0,-1-4 0,1 3 0,0-2 0,-4 10 0,-2 3 0,-3 14 0,0 2 0,0 7 0,-10 4 0,3 4 0,-15 5 0,3 1 0,-2 9 0,-10 24 0,-3 11 0,0-1 0,6-14 0,4-8 0,4-8 0,-3 9-548,-3 8 1,-6 13 0,0 3-1,3-6 1,7-17 547,5-4 0,6-13 0,4 10 0,0-7 0,-4 6 0,4-14 0,-5 6 0,6-13 0,-4-2 2737,4-13-2737,0-1 0,-2-5 0,6-5 0,-6 3 0,7-3 0,-4 0 0,1-1 0,3-1 0,-3-3 0,4 4 0,0-5 0,0-1 0,-3-3 0,-2-1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5:30.680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41 24575,'34'0'0,"0"0"0,13-9 0,10 7 0,-4-11 0,0 7 0,-21 0 0,-5 1 0,-2 5 0,-5 0 0,-1 0 0,-4 0 0,-1 0 0,-6 0 0,1 0 0,0 0 0,-4 4 0,3 1 0,-7 4 0,3 10 0,0-3 0,-3 9 0,4 1 0,-1 0 0,-2 1 0,2 3 0,-4 4 0,0-1 0,0 6 0,0 0 0,0-5 0,-5 5 0,-5-7 0,-8 7 0,-3-11 0,-1 9 0,-5-9 0,5-1 0,-10 1 0,5-8 0,-5 2 0,0-5 0,5-2 0,-4 0 0,10-4 0,-4 4 0,10-5 0,-3-5 0,3-1 0,0-4 0,2 0 0,4 0 0,0 0 0,1 0 0,22-16 0,2 3 0,29-22 0,-3 4 0,9-7 0,0 0 0,-1 0 0,7 0 0,-12 1 0,9 0 0,-10 0 0,5 6 0,-6-5 0,-2 7 0,-7-1 0,7-5 0,-12 13 0,10-7 0,-18 10 0,4 2 0,-5-1 0,-5 3 0,-1 0 0,-5 1 0,0 5 0,0 0 0,0 1 0,0-1 0,-4 0 0,2 0 0,-6 1 0,3-1 0,0 5 0,-3-4 0,-14 19 0,0-8 0,-10 14 0,0-2 0,6 0 0,-8 5 0,0 1 0,4-1 0,-10 1 0,9 4 0,-3-3 0,3 9 0,3-10 0,-3 10 0,3-10 0,3 4 0,1 0 0,6-9 0,-1 8 0,0-9 0,5 0 0,0 3 0,5-8 0,0 4 0,0 3 0,0-6 0,0 7 0,0-9 0,0 0 0,0-1 0,4 1 0,1 0 0,9-4 0,-4 3 0,4-3 0,-1 4 0,-3-4 0,4 3 0,0-7 0,-4 3 0,8 1 0,-8-4 0,9 3 0,-9-4 0,8 0 0,-8 0 0,4 0 0,-1 0 0,-3 0 0,4 0 0,-1 0 0,1 0 0,0 0 0,0 0 0,-5 0 0,5 0 0,0 0 0,1-4 0,4-1 0,-5-5 0,1 5 0,4-4 0,-9 4 0,3-4 0,1 0 0,-4 4 0,4-4 0,-5 8 0,-1-3 0,1 4 0,0-3 0,0 2 0,-4-3 0,-2 4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5:32.025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1 24575,'29'0'0,"-6"0"0,-6 0 0,-7 0 0,3 0 0,-5 0 0,6 0 0,-4 0 0,4 0 0,-6 0 0,1 4 0,-4 6 0,3 0 0,-7 8 0,3-8 0,-4 9 0,0-9 0,0 8 0,0-3 0,0 5 0,0-1 0,0-4 0,0 3 0,0-3 0,0 0 0,0 3 0,0-8 0,0 9 0,-4-9 0,-1 4 0,-4-1 0,0-3 0,4 4 0,-3-5 0,3-1 0,-4 6 0,4-4 0,-4 4 0,8-5 0,1-4 0,15-1 0,6-4 0,12 0 0,-1 0 0,7 0 0,1 0 0,7 0 0,-1 0 0,1-6 0,-6 5 0,-3-4 0,-11 0 0,-2 4 0,-6-3 0,-4 4 0,-1-4 0,-5 3 0,-1-3 0,-3 4 0,-1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5:32.893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0 24575,'28'0'0,"35"0"0,-28 0 0,45 0 0,-37 0 0,21 0 0,-8 0 0,5 0 0,-12 0 0,5 0 0,-7 0 0,-7 0 0,-6 0 0,-4 0 0,-13 0 0,7 0 0,-14 0 0,3 0 0,-4 0 0,-4 0 0,-1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5:34.011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1 24575,'0'41'0,"0"14"0,0-20 0,0 12 0,0-15 0,0 0 0,0 7 0,0-11 0,0 16 0,0-16 0,0 11 0,0-7 0,0 0 0,0 0 0,0 0 0,0 1 0,0-7 0,0 5 0,0-10 0,0 4 0,0-5 0,0-5 0,0 3 0,0-8 0,0 4 0,0-5 0,0 0 0,0-4 0,0-1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5:35.867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523 0 24575,'-36'0'0,"-8"0"0,21 0 0,-9 0 0,13 0 0,4 0 0,-3 0 0,7 0 0,-7 0 0,8 0 0,-4 0 0,1 0 0,3 0 0,-4 0 0,5 0 0,0 0 0,0 0 0,1 0 0,-1 0 0,4 4 0,1 1 0,4 8 0,0 2 0,0 10 0,0 2 0,0 12 0,0 1 0,0 7 0,0 0 0,0 7 0,0-6 0,0 6 0,0-7 0,0-7 0,0-7 0,0-7 0,0-12 0,0 5 0,0-9 0,3 0 0,2-6 0,4-8 0,-1-1 0,1 0 0,0-3 0,0 7 0,4-7 0,2 7 0,5-4 0,-1 5 0,1 0 0,0 0 0,-1 0 0,1 0 0,0 0 0,-6 4 0,5 6 0,-9 5 0,4 4 0,1 6 0,-3-4 0,3 10 0,-5-10 0,-4 10 0,-2-4 0,-4 5 0,0 0 0,0 0 0,0 1 0,0 5 0,0-4 0,0 12 0,-10-13 0,-2 12 0,-16-10 0,-10 13 0,2-16 0,-7 9 0,11-23 0,-2 4 0,2-11 0,0 0 0,-7 0 0,11-5 0,-10-1 0,17-5 0,1 0 0,1 0 0,9 0 0,-3 0 0,4 0 0,0-4 0,4-1 0,-3-4 0,7 0 0,-3 1 0,4-1 0,-4 4 0,3-3 0,-3 3 0,4 0 0,0 1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5:37.848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44 258 24575,'30'0'0,"-2"0"0,-8 0 0,-1 0 0,1 0 0,-1 0 0,-4 0 0,4 0 0,-5 0 0,5 0 0,-4 9 0,-1 2 0,-5 8 0,1 1 0,0 0 0,0-1 0,-5 1 0,4-1 0,-8 1 0,3 8 0,-4-6 0,0 2 0,0-6 0,0-3 0,0 0 0,-8 3 0,-3-7 0,-9 7 0,-5-2 0,4 0 0,-10 4 0,5-8 0,-7 8 0,7-9 0,-5 5 0,10-6 0,-4 0 0,10-5 0,1 0 0,5-5 0,0 4 0,1-3 0,15-13 0,7-2 0,17-20 0,18-4 0,-10 1 0,17-13 0,-4 4 0,10-15 0,7 5 0,-7 0 0,-3 5 0,-9 12 0,-6-3 0,-2 5 0,-8 8 0,-6 3 0,-3 5 0,-5 1 0,-5 6 0,-1-5 0,-5 9 0,0 0 0,0 3 0,-29 22 0,9-6 0,-56 56 0,37-25 0,-30 34 0,35-27 0,-6 8 0,13-6 0,-5 4 0,10-6 0,2 0 0,5-7 0,6 6 0,0-13 0,0 6 0,0-12 0,0-2 0,0-6 0,0 1 0,9-5 0,2-1 0,14-3 0,2-6 0,12 0 0,-5-5 0,11 0 0,-11 0 0,5 0 0,-7 0 0,0 0 0,-5-4 0,-2-2 0,-10-3 0,-2-1 0,-4 2 0,0 3 0,-4-3 0,-1 7 0,-4-3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5:38.670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1 24575,'81'0'0,"-8"0"0,23 0 0,-14 0 0,0 0 0,-9 0 0,7 0 0,2 0 0,-6 0 0,4 0 0,-24 0 0,5 0 0,-24 0 0,7 0 0,-23 0 0,5 0 0,-12 0 0,0 0 0,-9 0 0,-1 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5:40.070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9 1 24575,'-5'23'0,"2"6"0,3-8 0,0 4 0,0-5 0,0 0 0,0 5 0,0-4 0,0 4 0,0 7 0,0-9 0,0 14 0,0-11 0,0 7 0,0-1 0,0 0 0,0 0 0,0 1 0,0-7 0,0-1 0,0 1 0,0-10 0,0 3 0,0-5 0,0-4 0,0 3 0,0-4 0,0 0 0,0 0 0,0 0 0,0-1 0,0 1 0,0 0 0,0 0 0,0-1 0,0 1 0,0-1 0,0 0 0,0 1 0,0 0 0,0 0 0,0 0 0,0 4 0,0-3 0,0 9 0,0-9 0,0 8 0,0-8 0,0 9 0,0-9 0,0 8 0,0-8 0,0 9 0,0-9 0,0 3 0,0-4 0,3 0 0,-2-4 0,3-1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5:41.616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834 874 24575,'-83'-1'0,"0"0"0,0 0 0,0-1 0,-17 1 0,3 0 0,27 0 0,31 1 0,12 0 0,-4 0 0,15 0 0,-3 0 0,5 0 0,-1 0 0,0 0 0,-3 0 0,8 0 0,-4 0 0,6 0 0,3-8 0,1 3 0,4-12 0,0 2 0,9-5 0,3-5 0,8-2 0,9-13 0,2-2 0,-1 0 0,0-5 0,-9 13 0,2-5 0,6-2 0,-7 13 0,8-18 0,-9 18 0,7-12 0,1 6 0,6-1 0,0 0 0,-1 6 0,1-5 0,-2 11 0,0-4 0,-6 6 0,-2 0 0,-5 6 0,-6 1 0,0 0 0,-5 8 0,1-6 0,-1 11 0,-5 4 0,0 7 0,-9 28 0,-2 6 0,0 27 0,-6 22-554,9-41 1,0 1 553,0 9 0,-1 1 0,-2-11 0,1 1 0,5 7 0,0 0 0,-5 35 0,6-34 0,0 0 0,0 34-185,0-43 0,0-3 185,0 25 0,0-10 0,0-16 0,0-10 0,0-11 1086,0-7-1086,0-6 391,0-5-391,0 0 0,0 0 0,0 0 0,0-1 0,0-3 0,0-1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5:43.935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86 306 24575,'29'4'0,"4"0"0,-17-4 0,14 0 0,-14 0 0,9 0 0,-5 0 0,-5 9 0,3-3 0,-11 13 0,6-4 0,-8 5 0,5-1 0,0 1 0,-4-1 0,-2 1 0,-4 0 0,0-1 0,0 1 0,0 0 0,0 5 0,0-4 0,-10 10 0,-2-5 0,-8 1 0,-6-1 0,5-6 0,-5 0 0,7 0 0,-7-4 0,5-2 0,-4-4 0,6 0 0,-7 0 0,10-4 0,-8-1 0,14-5 0,-8 0 0,8 0 0,0-4 0,6-1 0,8-3 0,6-6 0,24-9 0,5-7 0,25-15 0,5-4-442,9-8 442,-6 8 0,2-5 0,-5 5 0,1-6 0,-29 23 0,-3 0 0,16-16 0,5-11 0,-22 22 0,-1-4 0,-9 8 0,-6 6 0,-5 7 442,2 1-442,-8 9 0,4-3 0,-5 8 0,-4-3 0,-18 19 0,-5-3 0,-11 15 0,-3 5 0,4 0 0,-8 14 0,0-5 0,-2 12 0,8-7 0,-6 14 0,11-8 0,-6 14 0,8-14 0,-3 14 0,8-13 0,5 5 0,3-7 0,9-7 0,-5-1 0,6-13 0,0 0 0,0-7 0,4-4 0,12 0 0,6-5 0,16-4 0,3-2 0,-1-4 0,5 0 0,-11 0 0,5 0 0,-7 0 0,1 0 0,-1-4 0,-5-2 0,-2-4 0,-6 0 0,-4 1 0,-1-1 0,-9 5 0,-1 1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5:44.968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365 1 24575,'-29'0'0,"-10"22"0,22-7 0,-17 25 0,10 1 0,-10-3 0,8 15 0,2-4 0,7 0 0,5 12 0,-5-12 0,3 12 0,-3-12 0,4 12 0,2-12 0,4 5 0,-4-7 0,10 0 0,-4-7 0,-1 5 0,5-4 0,-4 5 0,5-5 0,0 4 0,0-5 0,0 1 0,0 4 0,0-11 0,0 5 0,5-7 0,5 0 0,7 1 0,4-7 0,5 0 0,-9-6 0,7-4 0,-9-2 0,0-4 0,3 0 0,-8-1 0,4-4 0,-9-1 0,-1-4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5:46.755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1 426 24575,'29'0'0,"8"0"0,-9 0 0,16 0 0,-16 0 0,17 0 0,-11 0 0,5 0 0,-7 0 0,-5 0 0,4 0 0,-10 4 0,0 6 0,-8 1 0,-3 7 0,-1-3 0,1 5 0,-4-6 0,-2 5 0,-4-4 0,0 4 0,0 1 0,0 5 0,0-4 0,0 10 0,0-10 0,0 10 0,-4-10 0,-2 4 0,-8-10 0,3 4 0,-3-9 0,5 4 0,-5-5 0,4-4 0,-3 4 0,4-8 0,0 3 0,0 0 0,0-3 0,0 6 0,1-6 0,3 7 0,-3-7 0,3 3 0,0 0 0,19-20 0,8-6 0,23-18 0,7-11 0,11-4-449,-25 23 1,1-1 448,1-3 0,1-1 0,4-4 0,-1 1 0,28-25 0,-32 23 0,-2-1 0,25-21 0,0-5 0,-8 8 0,-19 19 0,-8 7 0,-8 10 0,-5 10 0,-1 6 0,-10 1 897,0 10-897,-27 9 0,2 12 0,-36 19 0,19-11 0,-18 18 0,13-16 0,-7 16 0,-1-10 0,0 11 0,7-12 0,2 4 0,13-8 0,2-1 0,5-1 0,1 1 0,4-1 0,2-6 0,9 5 0,2-10 0,4 5 0,0-7 0,0 1 0,0-1 0,0-4 0,0 4 0,8-9 0,9 5 0,9-5 0,13 1 0,2 1 0,13-6 0,-6-1 0,7-5 0,-9 0 0,1 0 0,8 0 0,-18 0 0,2 0 0,-24 0 0,-2 0 0,-4 0 0,0 0 0,0 0 0,-4 0 0,-1 0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5:47.553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1 24575,'35'0'0,"2"0"0,34 0 0,-30 0 0,52 0 0,-37 0 0,20 0 0,2 0 0,-28 0 0,20 0 0,-28 0 0,11 0 0,-25 0 0,4 0 0,-12 0 0,-6 0 0,0 0 0,-9 0 0,-1 0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5:48.759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1 24575,'0'31'0,"0"3"0,0-1 0,0 1 0,0 5 0,0 0 0,0-5 0,0 5 0,0-7 0,0-6 0,0 0 0,0-1 0,0-4 0,0-1 0,0 5 0,0-4 0,0 12 0,0-1 0,0-5 0,0 3 0,0-9 0,0 10 0,0-10 0,0 5 0,4-12 0,-3 5 0,7-9 0,-7 4 0,3-6 0,0 1 0,-3 0 0,7 0 0,-7 0 0,3 0 0,-4-1 0,4-3 0,-3 3 0,3-3 0,-1 4 0,-2 0 0,3-1 0,0 1 0,-3 0 0,3 5 0,1 1 0,0 10 0,1-4 0,4 10 0,-5-10 0,1 4 0,2-10 0,-7-1 0,7-6 0,-7 1 0,7-4 0,-7-1 0,2-4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5:50.685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522 19 24575,'6'-10'0,"-13"2"0,-14 8 0,-6 0 0,-10 0 0,8 0 0,-9 0 0,-1 0 0,5 0 0,-5 0 0,7 0 0,0 0 0,5 0 0,2 0 0,5 0 0,1 0 0,-1 0 0,1 0 0,5 0 0,1 0 0,4 0 0,0 0 0,0 0 0,5 3 0,0 7 0,4 0 0,0 14 0,0-8 0,0 15 0,5 2 0,-4 1 0,9 5 0,-4-7 0,0 0 0,3-5 0,-8 4 0,8-10 0,-8 4 0,4-10 0,-1-2 0,-4-4 0,4 0 0,0-4 0,1-1 0,3-4 0,1 0 0,-1 0 0,1 0 0,-1-4 0,1-1 0,5-4 0,1-1 0,4 1 0,1 3 0,5-3 0,-4 3 0,10 1 0,-10 0 0,10 5 0,-10 0 0,3 0 0,-4 0 0,0 0 0,-1 0 0,1 5 0,-5 0 0,3 9 0,-7 1 0,3 4 0,-5-4 0,1 3 0,-1-3 0,-3 5 0,-2 0 0,-4-1 0,0 1 0,0-1 0,0 1 0,0 0 0,0 5 0,0-4 0,-4 4 0,-6-6 0,-1 1 0,-7 0 0,7-1 0,-3-4 0,0-1 0,4-5 0,-4 0 0,5-4 0,0-1 0,-4-4 0,3 0 0,-4 0 0,-3 0 0,5 0 0,-5 0 0,8 0 0,0 0 0,0 0 0,1 0 0,3 0 0,1 0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5:51.977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5 24575,'24'0'0,"5"0"0,-8-4 0,10 7 0,-15 3 0,14 11 0,-12 8 0,3 2 0,0 6 0,-9 6 0,10 8 0,-9 2 0,11 12 0,-5-5 0,1 8 0,-2-1 0,-5 1 0,0-1 0,-6-7 0,4-2 0,-10-7 0,4-1 0,-5 1 0,0 0 0,0 0 0,0-7 0,0 5 0,0-11 0,-5 5 0,-5-7 0,-2-5 0,-3 4 0,0-10 0,4 4 0,-3-5 0,4-1 0,-4 1 0,7-5 0,-5-1 0,6-1 0,1-3 0,1 4 0,0-9 0,3-1 0,-3-4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5:53.040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1 24575,'48'0'0,"-1"0"0,15 0 0,-4 0 0,0 0 0,2 0 0,-2 0 0,0 0 0,11 0 0,-20 0 0,5 0 0,-13 0 0,-8 0 0,-8 0 0,-10 0 0,3 0 0,-3 0 0,0 0 0,-2 0 0,-4 0 0,0 0 0,0 0 0,0 0 0,-5 0 0,0 0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5:54.037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1 24575,'0'41'0,"0"-2"0,0 0 0,0-5 0,0 11 0,0-5 0,0 7 0,0 0 0,0-7 0,0-1 0,0 0 0,0-5 0,0 4 0,0-6 0,0 1 0,0-7 0,0 0 0,0-1 0,0 1 0,0 1 0,0 4 0,0-10 0,0 10 0,0-10 0,0 4 0,0-5 0,0-1 0,0-4 0,0-1 0,4-5 0,-3 0 0,7-4 0,-4-2 0,5-3 0,-5 0 0,0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5:55.853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686 734 24575,'-65'0'0,"-3"0"0,-11 0 0,18 0 0,-23 0 0,28 0 0,0 0 0,2 0 0,20 0 0,-4 0 0,22 0 0,-8 0 0,14 0 0,-4 0 0,2 0 0,6-4 0,-2-1 0,8-3 0,0-1 0,0 0 0,0 0 0,4-4 0,6-2 0,11-6 0,7-5 0,5-3 0,3-6 0,6-8 0,-4 0 0,12-15 0,-4 5 0,0-10 0,-2 11 0,-7-4 0,-5 7 0,-3 7 0,-12 9 0,-2 7 0,-5 12 0,-1 4 0,-4 2 0,-1 11 0,-4 5 0,0 3 0,0 10 0,0-6 0,0 5 0,0 5 0,0 15 0,0 2 0,0 28 0,0 5 0,0 17-225,0-40 0,0-2 225,0 34 0,0 14 0,0-22 0,0 6 0,0-18 0,0-10 0,0-14 0,0-7 0,0-8 0,0 14 0,0-24 0,0 12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6:38.254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0 24575,'31'0'0,"-2"0"0,-3 0 0,7 0 0,-5 0 0,9 0 0,-16 0 0,10 0 0,-10 0 0,4 5 0,-5 0 0,-5 5 0,3 4 0,-7 0 0,7 2 0,-7 2 0,3-2 0,0 3 0,-2 6 0,2-4 0,-4 5 0,0-7 0,-5 1 0,4-1 0,-8 1 0,4-5 0,-5 9 0,0-13 0,0 19 0,0-14 0,0 9 0,0 1 0,0-5 0,0 4 0,0-5 0,0-1 0,0 1 0,0-5 0,0-2 0,0-4 0,0 5 0,0-4 0,0 4 0,-4 11 0,-1-12 0,-9 13 0,4-17 0,-4 0 0,1-4 0,3-1 0,-9 0 0,4-3 0,-4 4 0,4-5 0,-3 0 0,8 0 0,-9 0 0,9 4 0,-4-3 0,6 3 0,-1-4 0,1 0 0,3-8 0,10 2 0,6-11 0,9-4 0,6-1 0,9-11 0,1 4 0,6-8 0,-7 2 0,-1 6 0,0-4 0,-7 10 0,6-4 0,-12 7 0,17-19 0,-15 15 0,10-14 0,-18 23 0,4-3 0,-4 3 0,4-4 0,1-1 0,-1 0 0,1 1 0,0-1 0,-1 5 0,-4-4 0,4 9 0,-9-4 0,4 5 0,-5 4 0,0-3 0,-1 7 0,-3-7 0,-21 7 0,2 1 0,-17 10 0,11 5 0,1 5 0,-6 0 0,4 0 0,-5 1 0,7-2 0,3 7 0,-3-5 0,8 4 0,-3-6 0,4 1 0,5 0 0,-4-1 0,8-4 0,-3-1 0,4-1 0,0-3 0,0 4 0,0-5 0,0 0 0,3 0 0,13 0 0,12-4 0,6 5 0,11-4 0,-5 0 0,7 5 0,-7-5 0,6 0 0,-6 4 0,0-8 0,-1 3 0,-7 0 0,-5-4 0,-2 4 0,-5-5 0,-1 0 0,5 0 0,-8 4 0,6-3 0,-12 3 0,4-4 0,-5 0 0,0 0 0,-4 0 0,-2 0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6:39.635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9 24575,'22'-4'0,"0"0"0,17 4 0,-14 0 0,20 0 0,-18 0 0,-1 0 0,0 0 0,-1 0 0,-4 0 0,4 0 0,-6 0 0,1 4 0,-5 1 0,-1 5 0,-1-1 0,-3 0 0,4 5 0,-5-4 0,-3 8 0,1-8 0,-6 9 0,3-4 0,-4-1 0,0 5 0,0-9 0,0 8 0,0-3 0,0 5 0,0-1 0,0 1 0,-4-5 0,-1 3 0,-4-3 0,-1 0 0,1 7 0,0-11 0,-1 7 0,6-9 0,-4-1 0,7 1 0,-3 0 0,4 0 0,-4-4 0,3 2 0,19-6 0,2 7 0,19-7 0,0 4 0,1 0 0,7-3 0,-1 8 0,1-9 0,0 10 0,-7-10 0,5 9 0,-11-8 0,-1 3 0,-8-1 0,-5-3 0,-5 4 0,3-5 0,-8 0 0,0 0 0,-6 0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6:40.490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0 24575,'43'0'0,"-5"0"0,-5 0 0,11 0 0,0 0 0,12 0 0,-1 0 0,-9 0 0,-5 0 0,11 0 0,-16 0 0,10 0 0,-14 0 0,7 0 0,-5 0 0,-1 0 0,-2 0 0,-4 0 0,5 0 0,-5 0 0,4 0 0,-10 0 0,-1 0 0,-6 0 0,-5 0 0,0 0 0,-1 0 0,-3 0 0,-1 0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6:41.864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0 24575,'0'44'0,"0"30"0,0-34 0,0 29 0,0-28 0,0 4 0,0-11 0,0 11 0,0-5 0,0 7 0,0-6 0,0 4 0,0-11 0,0 11 0,0-11 0,0 5 0,0-13 0,4 5 0,-2-4 0,7-1 0,-8 0 0,8-7 0,-8-4 0,7 4 0,-7-9 0,8 3 0,-8-4 0,3 0 0,-4 0 0,4 0 0,-3-1 0,6-3 0,-6-1 0,3-4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6:43.373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501 1 24575,'-20'24'0,"-10"12"0,16-1 0,-14 14 0,10-2 0,-6 0 0,-6 1 0,4 7 0,-10-3 0,9 10 0,-9-5 0,3 7 0,2-9 0,0 7 0,12-6 0,-4 0 0,10-2 0,-4-7 0,6-7 0,-1 5 0,6-11 0,-4 5 0,9-13 0,-4 5 0,5-10 0,0 4 0,0-5 0,0 0 0,0-1 0,0 1 0,0 0 0,0-6 0,4 5 0,6-4 0,11 5 0,12-4 0,8 6 0,5-9 0,1 4 0,7-5 0,2 0 0,0-5 0,-2-1 0,-7-6 0,0 0 0,-6 0 0,-3 0 0,-11 0 0,-2 0 0,-5 0 0,-5 0 0,-2 0 0,-3-9 0,-1 3 0,0-13 0,-4 9 0,0-8 0,-5 3 0,0-5 0,0 1 0,0-1 0,0 5 0,0-3 0,0 3 0,0 0 0,-5-3 0,-4 7 0,-7-7 0,-3 7 0,-1-7 0,-5 6 0,4-6 0,-4 6 0,-1-2 0,5 4 0,-4 0 0,5-5 0,-5 9 0,4-7 0,-4 7 0,5-4 0,1 5 0,-1-4 0,5 4 0,2 0 0,4-3 0,0 7 0,0-3 0,4 0 0,-3 3 0,4-3 0,-1 4 0,1 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6:45.474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63 24575,'37'-5'0,"-7"4"0,11-4 0,-2 5 0,-5-5 0,11 4 0,-4-4 0,6 5 0,-7 0 0,-1 0 0,-7 0 0,0 0 0,-5 5 0,4 1 0,-10 8 0,0 2 0,-3 3 0,-2 15 0,0-5 0,-1 12 0,-4-2 0,0-5 0,-5 11 0,-1-11 0,-5 11 0,0-11 0,0 5 0,0-7 0,0 0 0,0 1 0,0-7 0,0-1 0,-9-5 0,-2 0 0,-8-1 0,-1-4 0,1 4 0,-1-8 0,1 3 0,-1 0 0,0-3 0,6 3 0,-5-5 0,9 0 0,-4-3 0,6-2 0,-1-4 0,20-16 0,5-4 0,19-16 0,7 0 0,2-6 0,1-3 0,6-13 0,-6 5 0,2-11 0,-4 7 0,-5-1 0,0 2 0,-7 13 0,-2 3 0,-8 7 0,-4 7 0,2 0 0,-8 7 0,3 4 0,-5-3 0,0 8 0,0-4 0,0 5 0,0 4 0,-4-3 0,3 7 0,-28 2 0,4 9 0,-17 6 0,7 10 0,0-4 0,3 9 0,-3-4 0,10 0 0,-4 4 0,9-10 0,-5 10 0,11-10 0,-5 4 0,9-5 0,-3-1 0,4-4 0,0 3 0,0-3 0,0 0 0,0-1 0,0-5 0,0-1 0,0 1 0,4 0 0,11 1 0,1-5 0,15 5 0,-4-9 0,5 4 0,1-5 0,-1 0 0,0 4 0,-5-2 0,3 2 0,-9-4 0,5 0 0,-7 0 0,-4 0 0,4 0 0,-9 0 0,3 0 0,-4 0 0,0 0 0,-4 0 0,-1 0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6:46.385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1 24575,'41'0'0,"-14"0"0,63 0 0,-2 0 0,-37 0 0,2 0 0,46 0 0,-43 0 0,6 0 0,-14 0 0,0 0 0,-3 0 0,-16 0 0,2 0 0,-11 0 0,0 0 0,-6 0 0,0 0 0,0 0 0,-4 0 0,3 0 0,1 0 0,-4 0 0,4 0 0,-1 0 0,-3 0 0,4 0 0,-5 0 0,-4 0 0,-1 0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6:47.548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0 24575,'0'29'0,"0"24"0,0-21 0,0 21 0,0-14 0,0-11 0,0 4 0,0-7 0,0 2 0,0-1 0,0 5 0,0-10 0,0 10 0,0-10 0,0 10 0,0-4 0,0-1 0,0 26 0,0-26 0,0 26 0,0-26 0,0 7 0,0-7 0,0 5 0,0-10 0,0 4 0,0-10 0,0 4 0,4-9 0,-3 3 0,3-4 0,0-4 0,-3-1 0,2-4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6:49.800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974 602 24575,'-31'0'0,"3"0"0,9 0 0,-7 0 0,5 0 0,-10 0 0,10 0 0,-9 0 0,-4 0 0,-6 0 0,0 0 0,-6 0 0,6 0 0,-7 0 0,0 0 0,0 0 0,7 0 0,1 0 0,0 0 0,6 0 0,-1 0 0,4 0 0,3 0 0,0 0 0,-4 0 0,10 0 0,-4 0 0,10 0 0,2 0 0,4 0 0,0 0 0,0 0 0,1 0 0,-1 0 0,5-7 0,0 2 0,4-8 0,4 5 0,1-1 0,9-5 0,0-1 0,12-5 0,-4-5 0,10-4 0,-3-5 0,6-1 0,2-7 0,-2 5 0,2-5 0,-2 7 0,-7 6 0,-1-3 0,-7 11 0,1-4 0,-6 5 0,3 5 0,-7-4 0,3 9 0,-4-8 0,-1 8 0,0 0 0,0 2 0,0 3 0,-1-4 0,-3 8 0,-1 15 0,-4 2 0,0 12 0,0-3 0,0 2 0,0 5 0,0 7 0,0 8 0,0 2 0,0 13 0,0-6 0,0 7 0,0 0 0,0 1 0,0-8 0,0-2 0,0-7 0,0-1 0,0-5 0,0-2 0,0-13 0,0 0 0,0-1 0,0-4 0,0 4 0,0-5 0,0-1 0,0-4 0,0-1 0,0-5 0,0 0 0,0-1 0,0 1 0,0 0 0,0-1 0,0 1 0,0-1 0,0 1 0,0-5 0,0 0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7:56.831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519 9 24575,'-36'-5'0,"-15"2"0,4 3 0,-10 0 0,11 0 0,2 10 0,14 8 0,-5 17 0,7 7 0,-3 20 0,10-4 0,2 6 0,1 5 0,9-11 0,-4 22 0,7-15 0,0 15 0,-2-7 0,1 0 0,1 7 0,6 11 0,0-20 0,0 26 0,0-32 0,6 17 0,7-9 0,12-2 0,13-13 0,7-2 0,6-11 0,-1-2 0,6-5 0,-6-12 0,3 2 0,-6-15 0,-7 3 0,-7-5 0,-12-5 0,-8-2 0,-8-4 0,-1 0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7:58.524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1 108 24575,'29'0'0,"8"0"0,3 0 0,0 0 0,13 0 0,-17 0 0,10 0 0,-14 0 0,0 0 0,1 0 0,-7 0 0,-1 0 0,-5 9 0,-5 2 0,0 9 0,-5 5 0,0-4 0,-4 10 0,-2-10 0,-4 10 0,0-10 0,0 10 0,0-5 0,0 7 0,-5-1 0,-5-6 0,-2 5 0,-13-3 0,8-1 0,-11 5 0,8-11 0,0 0 0,0-2 0,5-9 0,2 4 0,4-5 0,0-4 0,0-1 0,5-12 0,4-2 0,16-9 0,22-16 0,-2 9 0,20-17 0,3-3 0,-11 5 0,25-19 0,-27 15 0,12-7 0,-13 1 0,-8 9 0,-8 1 0,-13 9 0,-1 5 0,-4 2 0,-2 10 0,-4 2 0,-1 4 0,-4 0 0,0 0 0,0 0 0,-13 26 0,1-6 0,-20 29 0,10-13 0,-13 14 0,12-6 0,-6 5 0,8-8 0,4 1 0,1-1 0,10-5 0,1 3 0,5-9 0,0 5 0,0-7 0,0 1 0,0-5 0,9 3 0,8-2 0,4-1 0,10 1 0,-10-2 0,10-2 0,-10 2 0,9-3 0,-8-1 0,3-4 0,-6-2 0,-4-4 0,-5 0 0,-6 0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7:59.211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1 24575,'43'0'0,"-11"0"0,36 0 0,-44 0 0,50 0 0,-35 0 0,25 0 0,-8 0 0,5 0 0,-24 0 0,7 0 0,-17 0 0,-5 0 0,-3 0 0,-14 0 0,-2 0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8:00.309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1 24575,'0'26'0,"0"7"0,0-11 0,0 10 0,0 1 0,0-7 0,0 5 0,0-10 0,0 0 0,0-3 0,0-8 0,0 9 0,0-9 0,0 3 0,0-4 0,0-1 0,0 1 0,0 0 0,0-1 0,0 1 0,0 4 0,0-3 0,0 2 0,0-3 0,3 0 0,-2 0 0,7 0 0,-7 0 0,7-4 0,-7 2 0,2-2 0,-3 4 0,0-1 0,0 1 0,4 0 0,-3 4 0,3-3 0,1 9 0,-4-4 0,3 4 0,0-4 0,-3 3 0,3-8 0,0 4 0,-3-5 0,3 0 0,-4 0 0,4-5 0,-3 4 0,3-3 0,0 0 0,-3 3 0,6-8 0,-2 4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8:01.812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394 9 24575,'-36'-4'0,"-1"0"0,16 4 0,-10 0 0,4 0 0,-5 0 0,5 0 0,2 0 0,5 0 0,1 0 0,4 0 0,-4 0 0,9 0 0,-3 0 0,4 0 0,0 0 0,0 0 0,0 0 0,1 4 0,3 1 0,-3 0 0,7 2 0,-3-2 0,4 4 0,0-1 0,0 1 0,0 0 0,0 0 0,0 0 0,0 0 0,0 4 0,0 2 0,0 10 0,0 2 0,0 12 0,0 1 0,0 14 0,0-5 0,0 5 0,5-14 0,-4 6 0,4-18 0,0 9 0,-4-16 0,4 5 0,-5-12 0,0 0 0,0-5 0,0 0 0,3-5 0,2 0 0,3-4 0,1 0 0,0 0 0,0 0 0,0-4 0,10-2 0,-3-3 0,15 3 0,-4-3 0,11 8 0,-4-4 0,11 5 0,-11 0 0,5 0 0,-7 0 0,-5 0 0,-2 0 0,-5 4 0,-5 1 0,-1 9 0,-5 1 0,-3 5 0,2-1 0,-7 7 0,4 0 0,-5 1 0,0 4 0,0-4 0,-5-1 0,-4 0 0,-12-6 0,-6 1 0,-5 0 0,-7-4 0,5-1 0,-5-5 0,7 0 0,0-5 0,5-1 0,2-5 0,5 0 0,5 0 0,2 0 0,4 0 0,4 0 0,1 0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8:02.896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1 24575,'21'10'0,"0"4"0,1 25 0,1 1 0,0 7 0,-5 0 0,0 7 0,-12-12 0,6 18 0,-5 6 0,1-6 0,-2 19 0,-6-15 0,0 10 0,0-1 0,0 7 0,0-15 0,0 15 0,0-22 0,0 20 0,0-20 0,-10 6 0,-4-2 0,-4-20 0,-5 10 0,11-24 0,-3 4 0,5-13 0,1-4 0,-1-1 0,5-9 0,1-1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8:04.019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168 1 24575,'-16'36'0,"4"0"0,-10 10 0,10-10 0,-1 4 0,-3 5 0,2-1 0,-5 19 0,6 1 0,2-8 0,4 5 0,1-13 0,0 14 0,6-6 0,0-7 0,0 11 0,0-18 0,0 6 0,0-3 0,0-11 0,0 5 0,0-7 0,0-5 0,0 4 0,9-10 0,2 4 0,3-10 0,5 3 0,-9-8 0,8 4 0,-8-5 0,9 5 0,-9-4 0,3 4 0,-4-5 0,0-4 0,0 2 0,-5-6 0,0 3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8:05.634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0 24575,'49'0'0,"-12"0"0,4 0 0,-10 0 0,-4 0 0,-1 0 0,5 0 0,-14 4 0,7 11 0,-9 2 0,7 13 0,-7-9 0,0 5 0,-5-1 0,0-4 0,-4 4 0,-1-5 0,-5 5 0,0-4 0,0 10 0,0-10 0,0 10 0,0-5 0,-9 1 0,-2-2 0,-4-5 0,-4-1 0,4-3 0,-5 2 0,1-7 0,-1 3 0,0-4 0,6 0 0,-5-5 0,9-1 0,-4 0 0,6-3 0,3-1 0,6-9 0,8-6 0,12-5 0,14-8 0,-1 4 0,15-12 0,-13 7 0,13-9 0,-13 2 0,13-1 0,-13 8 0,4 0 0,-6 1 0,-7 6 0,5-5 0,-11 7 0,4 4 0,-5 2 0,-5 4 0,-2 1 0,-4 0 0,0 4 0,-8 1 0,-15 9 0,-3 0 0,-18 16 0,13 2 0,-6 10 0,-1 8 0,5-1 0,-1 16 0,3-7 0,8 5 0,-3-7 0,11 0 0,1-7 0,5-1 0,0-7 0,0-5 0,0-2 0,0-10 0,8-1 0,9-4 0,4 0 0,10 0 0,-5-4 0,1-1 0,4-5 0,-5 0 0,1 0 0,-2 0 0,-10 0 0,3 0 0,-8 0 0,4 0 0,-9 0 0,-1 0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8:06.428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1 24575,'34'0'0,"10"0"0,-7 0 0,7 0 0,-3 0 0,1 0 0,20 0 0,-20 0 0,10 0 0,-23 0 0,8 0 0,-10 0 0,-1 0 0,5 0 0,-15 0 0,8 0 0,-9 0 0,0 0 0,-1 0 0,-5 0 0,0 0 0,-1 0 0,-3 0 0,-1 0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8:07.672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9 1 24575,'-5'22'0,"1"26"0,4-16 0,0 21 0,0-26 0,0 4 0,0-5 0,0 1 0,0-2 0,0-6 0,0-4 0,0 4 0,0-9 0,0 3 0,0-4 0,0 0 0,0 0 0,0-1 0,0 1 0,0-1 0,0 0 0,0 1 0,0-1 0,0 1 0,0 0 0,0 5 0,0 1 0,0-1 0,0 5 0,0-4 0,0 4 0,0 1 0,0-5 0,0 3 0,0-8 0,0 9 0,0-9 0,0 3 0,0-4 0,0 0 0,0 0 0,0-4 0,0-1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8:08.589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0 24575,'0'44'0,"0"-11"0,0 27 0,0-10 0,0-1 0,0 4 0,0-5 0,0 0 0,0 14 0,0-14 0,0 22 0,0-26 0,0 24 0,0-26 0,0 12 0,0-7 0,0-1 0,0 1 0,0-7 0,0-1 0,0-6 0,0-7 0,0-1 0,0-10 0,0-1 0,0-5 0,0 0 0,0-1 0,3-3 0,2-1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8:09.787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1 24575,'36'4'0,"7"5"0,-3 3 0,8 13 0,-5 5 0,13 15 0,-10-1 0,7 8 0,-2 7 0,-16 7 0,-4-18 0,0 27 0,-10-21 0,19 28 0,-18-1 0,4-7 0,-7 6 0,-4-15 0,4 15 0,-12-7 0,-1 1 0,-6 5 0,0-13 0,0 13 0,0-14 0,0 6 0,0-15 0,-5-3 0,-1-6 0,-5-7 0,0-7 0,1-8 0,4-10 0,-2-1 0,7-5 0,-7 0 0,7 0 0,-7-1 0,4-3 0,-1-1 0,1-4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8:10.831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0 24575,'51'0'0,"-17"0"0,24 0 0,-21 0 0,24 0 0,-19 0 0,11 0 0,-13 0 0,0 0 0,5 0 0,-16 0 0,8 0 0,-10 0 0,-1 0 0,0 0 0,-7 0 0,1 0 0,-5 0 0,-2 0 0,-4 0 0,0 0 0,0 0 0,-4 0 0,-1 0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08:11.780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0 24575,'0'41'0,"0"34"0,0-24 0,0 44 0,0-40 0,0 18 0,0 7 0,0-6 0,0-1 0,0 7 0,0-15 0,0 7 0,0-9 0,0-7 0,0 5 0,0-25 0,0 16 0,0-30 0,0 10 0,0-12 0,0-6 0,0 0 0,0-5 0,0 0 0,3-4 0,2-1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2T15:51:58.7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 1 24575,'0'4'0,"0"5"0,0 6 0,0 4 0,0 3 0,0 1 0,0 2 0,0 0 0,0 1 0,0-1 0,0 0 0,-4-1 0,-1 1 0,0-1 0,0-4-8191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2T15:51:58.7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24575,'4'0'0,"6"0"0,4 0 0,5 4 0,3 1 0,2 0 0,1-1 0,0-1 0,0-1 0,0-1 0,0 0 0,0-1 0,-1-1 0,1 1 0,-1 0 0,-4 0-8191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2T15:57:18.1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 1 24575,'0'4'0,"0"5"0,0 6 0,0 4 0,0 3 0,0 1 0,0 2 0,0 0 0,0 1 0,0-1 0,0 0 0,-4-1 0,-1 1 0,0-1 0,0-4-8191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2T15:57:18.1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24575,'4'0'0,"6"0"0,4 0 0,5 4 0,3 1 0,2 0 0,1-1 0,0-1 0,0-1 0,0-1 0,0 0 0,0-1 0,-1-1 0,1 1 0,-1 0 0,-4 0-8191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2T15:57:18.1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 1 24575,'0'4'0,"0"5"0,0 6 0,0 4 0,0 3 0,0 1 0,0 2 0,0 0 0,0 1 0,0-1 0,0 0 0,-4-1 0,-1 1 0,0-1 0,0-4-8191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2T15:57:18.1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24575,'4'0'0,"6"0"0,4 0 0,5 4 0,3 1 0,2 0 0,1-1 0,0-1 0,0-1 0,0-1 0,0 0 0,0-1 0,-1-1 0,1 1 0,-1 0 0,-4 0-8191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2T16:07:53.0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 0 24575,'0'4'0,"0"6"0,0 5 0,0 4 0,0 3 0,0 1 0,0 2 0,-4 0 0,-2 1 0,1-1 0,1 0 0,1-1 0,1 1 0,-3-5 0,-1-5-8191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2T16:07:54.5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 0 24575,'-4'0'0,"3"0"0,5 0 0,11 0 0,6 0 0,5 4 0,1 2 0,0-1 0,0-1 0,-1-1 0,0-1 0,-1-1 0,-4-1-8191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2T16:07:56.0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 1 24575,'0'4'0,"0"6"0,0 4 0,0 6 0,0 2 0,0 6 0,0 2 0,0 0 0,0 0 0,0-2 0,0-2 0,0 0 0,-4-5 0,-1-7-8191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2T16:07:57.4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24575,'12'0'0,"8"0"0,6 0 0,1 0 0,5 0 0,1 0 0,-1 0 0,-2 0 0,-1 4 0,-3 1 0,-5 1-8191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2T16:07:58.7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 0 24575,'0'4'0,"0"6"0,0 9 0,0 5 0,0 7 0,0 3 0,0 3 0,0 0 0,-4-2 0,-2-8-8191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2T16:08:00.0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24575,'8'0'0,"7"0"0,5 0 0,4 0 0,1 0 0,0 0 0,1 0 0,0 0 0,3 0 0,-3 0-8191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2T16:08:01.5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11 24575,'0'-4'0,"4"-1"0,6 4 0,1 6 0,-2 7 0,-2 9 0,-2 6 0,-2 6 0,-2 1 0,0 0 0,-2-3 0,1-1 0,0-3 0,-1-5-8191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2T16:08:02.9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24575,'4'0'0,"6"4"0,4 1 0,5 5 0,3-1 0,2 0 0,1-3 0,0-2 0,1-2 0,-1-1 0,-1-1 0,5 0 0,-3 0-8191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2T16:08:04.2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24575,'0'8'0,"0"7"0,0 5 0,0 3 0,0 2 0,0-3-8191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2T16:08:05.3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24575,'4'0'0,"6"0"0,5 0 0,4 0 0,3 0 0,2 0 0,1 0 0,0 0 0,0 0 0,0 0 0,-4 0-8191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2T16:08:06.7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 1 24575,'0'4'0,"-4"9"0,-1 8 0,0 7 0,1 4 0,1 0 0,1-1 0,1-6-8191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2T16:08:08.2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20 24575,'4'0'0,"6"0"0,5 0 0,4 0 0,3-4 0,2-2 0,0 1 0,-3 1-8191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2T16:08:15.7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24575,'4'0'0,"6"0"0,5 0 0,4 0 0,3 0 0,2 4 0,0 2 0,2-1 0,-1-1 0,0-1 0,0-1 0,-5-10 0,-5-2-8191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2T16:08:17.1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24575,'0'4'0,"0"5"0,0 6 0,0 4 0,0 3 0,0 2 0,0 4 0,0 3 0,0 0 0,0-2 0,0-1 0,0-2 0,0-4-8191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08:26:14.2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10702 575 24575,'0'-2'0,"0"1"0,-1-1 0,0 0 0,1 1 0,-1-1 0,0 0 0,0 1 0,1-1 0,-1 1 0,0-1 0,-1 1 0,1 0 0,0 0 0,0-1 0,-1 1 0,1 0 0,-2-1 0,-29-19 0,26 18 0,-53-29 0,-1 2 0,-1 4 0,-2 2 0,-76-19 0,-270-44 0,396 85 0,-1326-179 0,1015 137 0,16 3 0,-372 27 0,436 18 0,-1521-4 0,1570 9 0,-296 52 0,407-48 0,-348 80 0,4 33 0,59-16 0,106-33 0,-421 185 0,444-158 0,-143 68 0,163-32 0,56-32 0,-129 77 0,237-145 0,2 3 0,2 2 0,-48 54 0,66-55 0,2 1 0,2 1 0,2 2 0,-38 88 0,7-13 0,26-55 0,-43 131 0,-1 76 0,62-218 0,-55 218 0,13 2 0,-38 497 0,94 151 0,7-795 0,44 237 0,64 118 0,-83-373 0,82 199 0,-85-250 0,3-1 0,2-2 0,3-1 0,71 84 0,463 524 0,-157-223 0,-339-374 0,4-2 0,2-5 0,175 103 0,184 88 0,-73-41 0,-276-165 0,133 49 0,102 15 0,-281-96 0,265 71 0,76 27 0,-339-99 0,-1-2 0,2-2 0,-1-2 0,72 1 0,37 6 0,349 23 0,4-39 0,-194-1 0,799 4 0,-932-14 0,329-53-1130,232-45-3441,391-84 3284,-734 114 471,-298 60 747,-2-5 1,141-55 0,-213 68 49,0-2-1,0 0 1,-2-2-1,33-27 1,81-85 4490,-9 7-1141,-10 23-3116,201-178-107,-269 225-111,-2-1 0,-3-3 0,74-113 0,-17-16 4,-8-4 0,102-284 0,-75 101 0,-98 277 0,26-193 0,-28 48 0,13-674 0,-36-31 0,-1 439 0,-3 418 0,-3 1 0,-4-1 0,-4 2 0,-4 0 0,-4 1 0,-34-86 0,-240-472 0,233 528 0,-20-38 0,-49-74 0,123 211 0,-51-69 0,-97-106 0,99 124 0,-99-114 0,-137-165 0,236 280 0,-2 1 0,-3 4 0,-2 2 0,-126-84 0,160 122 0,0 2 0,-2 2 0,-46-18 0,45 20 0,-136-69-1365,153 73-5461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16:02.608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0 395 24575,'31'0'0,"3"0"0,-13 0 0,10 0 0,5 0 0,-2 0 0,7 0 0,-19 4 0,2 6 0,-9 4 0,0 6 0,4 0 0,-9-1 0,5 1 0,-6-1 0,1 1 0,0 0 0,-5-1 0,0 6 0,-5-4 0,0 5 0,0-7 0,0 6 0,0-4 0,0 4 0,0-5 0,0 5 0,0-4 0,0 4 0,0-5 0,0-1 0,0-4 0,-5 3 0,0-8 0,-9 9 0,4-9 0,-8 4 0,3-5 0,0 1 0,-3-1 0,3 1 0,0-1 0,-3-4 0,3 4 0,0-8 0,1 3 0,1 0 0,3-2 0,-4 2 0,5-4 0,1 0 0,3-4 0,5-5 0,16-7 0,1-9 0,17-11 0,-11 2 0,13-14 0,-5 5 0,6-7 0,1-6 0,0-1 0,0-6 0,0-1 0,0 7 0,-6-5 0,5 4 0,-5 0 0,0 4 0,-8 12 0,-3 3 0,-9 7 0,7 5 0,-7 2 0,2 5 0,-5 5 0,1 2 0,-6 4 0,4 0 0,-7 1 0,-9 22 0,-5 2 0,-6 21 0,3-5 0,0 7 0,4 1 0,-5 6 0,5 1 0,0 0 0,6 0 0,1 0 0,-1 0 0,5-1 0,-4 1 0,5 0 0,0-6 0,0 4 0,0-12 0,0 6 0,0-7 0,0-5 0,0-2 0,0 0 0,4-4 0,1 0 0,9-3 0,1-8 0,10 5 0,-4-5 0,10 1 0,-10-1 0,10 0 0,-10-4 0,10-1 0,4-5 0,-6 0 0,10 0 0,-23 0 0,8 0 0,-14 0 0,4 0 0,-5 0 0,0 0 0,-4 0 0,-1 0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16:03.858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0 24575,'31'0'0,"0"0"0,-21 0 0,4 0 0,0 0 0,-4 0 0,3 0 0,-4 0 0,-5 4 0,0 1 0,-4 9 0,0 1 0,0 4 0,0 6 0,0 2 0,0 5 0,0-5 0,0 4 0,0-4 0,0 5 0,0 0 0,0 0 0,-5-5 0,0-2 0,-5-5 0,0 0 0,5-6 0,-3 0 0,7-5 0,-7 0 0,7 0 0,-7 0 0,7-1 0,4-3 0,8-1 0,7-4 0,7 0 0,-4-5 0,10 0 0,-10-5 0,10 4 0,-10-3 0,10 3 0,-5-4 0,1 4 0,4-4 0,-10 9 0,4-8 0,-5 8 0,-6-3 0,0 0 0,-5 3 0,0-3 0,-4 4 0,-1 0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16:04.748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9 24575,'64'0'0,"-20"0"0,33 0 0,-23 0 0,-12 0 0,11 0 0,-13 0 0,0 0 0,-1 0 0,-7 0 0,-5 0 0,-2 0 0,-5 0 0,-1 0 0,-4-3 0,-1 2 0,-5-3 0,0 4 0,-4 0 0,-2 0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16:05.693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1 24575,'0'36'0,"0"-4"0,0-12 0,0 0 0,0 5 0,0-4 0,0 10 0,0-5 0,0 1 0,0 4 0,0-10 0,0 10 0,0-5 0,0 7 0,0-1 0,0 7 0,0-11 0,0 16 0,0-16 0,0 11 0,0-13 0,0 5 0,4-10 0,1 0 0,1-3 0,-3-8 0,2 9 0,-4-9 0,8 8 0,-8-3 0,7 4 0,-7 1 0,4-5 0,-1 3 0,-3-3 0,4 5 0,-1-1 0,-3 1 0,3-5 0,-4-2 0,0-8 0,0-1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16:09.497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51 1 24575,'0'31'0,"0"3"0,0-13 0,0 10 0,0-10 0,0 17 0,0-10 0,0 11 0,0-1 0,0 3 0,0 5 0,0 1 0,0 0 0,0 7 0,-11 1 0,8 9 0,-13-2 0,8 2 0,1-1 0,2 0 0,5 9 0,0-7 0,0 7 0,0-1 0,0-5 0,0-2 0,0-3 0,5-18 0,1 9 0,10-18 0,7 6 0,-1-13 0,4-1 0,0-5 0,-5-1 0,4-4 0,-6 2 0,1-7 0,-1 3 0,1-4 0,0 0 0,-5-1 0,3 1 0,-8-5 0,4-1 0,-6-4 0,-3 0 0,-1 0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16:10.758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143 0 24575,'11'51'0,"1"3"0,-6-20 0,5 11 0,-10-11 0,9 11 0,-3-4 0,-1-1 0,0 5 0,-6-11 0,0 11 0,0-4 0,0-1 0,0 5 0,0-4 0,0 6 0,0-7 0,0 5 0,-5-11 0,-1 5 0,-5-7 0,0 0 0,-5 7 0,4-5 0,-9-1 0,10-2 0,-4-4 0,0-1 0,4 0 0,-3-7 0,4-4 0,1 3 0,0-8 0,3 4 0,-2-5 0,4 0 0,-1 0 0,-3-4 0,7-1 0,-3-4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16:07.201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607 9 24575,'-24'-5'0,"-11"2"0,7 12 0,-14 16 0,8 6 0,-11 26 0,8-19 0,-1 11 0,3-2 0,-1-3 0,-4 18 0,3-11 0,1 4 0,10 0 0,-4-5 0,6 5 0,6-9 0,1 1 0,10-1 0,-4 8 0,10-5 0,-5 12 0,6-12 0,0 12 0,0-12 0,0 5 0,0-7 0,0 0 0,0-7 0,5-1 0,6-7 0,0-5 0,9-2 0,-5-6 0,0-4 0,3 4 0,-8-9 0,4 3 0,-5-4 0,0-4 0,0 3 0,-1-7 0,1 3 0,0-4 0,-4 0 0,-1 0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16:08.400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1 24575,'22'0'0,"0"0"0,-11 9 0,2 8 0,-7 10 0,0 11 0,4 3 0,-3 6 0,-1 7 0,7 29 0,-7-27 0,2 39 0,3-26 0,-3 7 0,6 12 0,-2-22 0,-4 5 0,-3-8 0,-5-7 0,0-2 0,0-7 0,0 0 0,0-1 0,0-6 0,-4-2 0,-2-5 0,-5-1 0,-4-5 0,4-2 0,-3-5 0,8-6 0,-2 0 0,7-5 0,-3-4 0,4-1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16:12.783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3 24575,'38'4'0,"-3"7"0,-5 5 0,2 11 0,-10-6 0,4 6 0,-5-2 0,-6-4 0,0 4 0,0 0 0,-4-3 0,4 3 0,-5-6 0,-5 1 0,5 5 0,-9-4 0,4 4 0,-5 1 0,0-5 0,0 9 0,0-9 0,0 10 0,0-4 0,0 5 0,-9-5 0,2 4 0,-12-10 0,8 4 0,-7-6 0,2-3 0,-3-2 0,4-5 0,-4 1 0,9-5 0,-3-1 0,4-4 0,0 0 0,0 0 0,4-3 0,1-2 0,4-4 0,5-4 0,17-4 0,9-11 0,10 4 0,15-19 0,-11 10 0,20-19 0,-4 5 0,-1-6 0,-2 1 0,-7 7 0,-1-4 0,-5 4 0,-8 2 0,-9 3 0,-11 8 0,2 6 0,-8 5 0,4-3 0,-6 17 0,-4-11 0,-4 17 0,-15 9 0,-7 5 0,-5 16 0,-6 0 0,3 5 0,-7 8 0,-1 2 0,-1 12 0,0-4 0,5 10 0,3-4 0,10-2 0,2 5 0,6-12 0,5 5 0,2-13 0,5-3 0,0-5 0,0-7 0,0-1 0,4-5 0,6-5 0,11 0 0,0-5 0,10-5 0,-5 0 0,7-5 0,-1 0 0,-6 0 0,13 0 0,0-12 0,-10 9 0,-4-9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16:13.637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0 24575,'32'5'0,"-4"-1"0,11-4 0,-1 0 0,10 0 0,1 0 0,5 0 0,0 0 0,-5 0 0,5 0 0,-14 0 0,5 0 0,-16 0 0,14 0 0,-20 0 0,14 0 0,-20 0 0,7 0 0,-14 0 0,3 0 0,-4 0 0,-4 0 0,-1 0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16:14.832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1 24575,'0'48'0,"0"-7"0,0 4 0,0-12 0,0 13 0,0-13 0,0 6 0,0 0 0,0 1 0,0-5 0,0 2 0,0-10 0,0 5 0,0 0 0,0-5 0,0 4 0,5-5 0,-4 1 0,9-2 0,-9-5 0,7-1 0,-7 1 0,8 0 0,-8-6 0,4 0 0,-5-5 0,4 5 0,-3-4 0,3 3 0,-4-4 0,0-4 0,0-2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16:15.914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0 24575,'0'24'0,"0"5"0,0-8 0,0 10 0,0-5 0,0 1 0,0-3 0,0 2 0,0-10 0,0 8 0,0-9 0,0 0 0,0 3 0,0-3 0,0 4 0,0 1 0,0 5 0,0 2 0,0 0 0,0 3 0,0-8 0,0-2 0,0-2 0,0-8 0,0 4 0,0-5 0,0 0 0,0 0 0,0 0 0,4-5 0,0 0 0,5-4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16:18.097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1 24575,'35'0'0,"3"0"0,-11 0 0,-1 0 0,5 0 0,-10 0 0,5 0 0,-7 0 0,1 0 0,-1 0 0,-4 0 0,4 4 0,-9 1 0,4 9 0,-5 1 0,1 0 0,-1 3 0,-4-3 0,0 0 0,-5 3 0,0-8 0,0 9 0,0-4 0,0 0 0,0 3 0,0-3 0,0 4 0,0 1 0,-5 0 0,0-1 0,-5 1 0,1-5 0,-1 3 0,-4-3 0,4 0 0,-9 3 0,9-8 0,-8 9 0,8-9 0,-9 4 0,9-5 0,-3 0 0,4 0 0,0 0 0,0-4 0,26-10 0,-1-6 0,25-16 0,-1-3 0,-4 1 0,6-6 0,-2 5 0,-9-4 0,9-3 0,-17 5 0,4 4 0,-6-3 0,-5 10 0,-1-4 0,-1 5 0,-3 1 0,3 4 0,-5 1 0,-4 5 0,3 0 0,-7 0 0,6 1 0,-21 15 0,-2 8 0,-13 10 0,2 7 0,-3 26 0,2 3 0,6-16 0,-4 17 0,6-8 0,20-39 0,0 0 0,0-1 0,0-5 0,0-1 0,3 1 0,7 1 0,5-1 0,5-4 0,-1 4 0,1-8 0,5 4 0,-4-5 0,10 0 0,-10 0 0,4 0 0,-5 0 0,-1 0 0,1 0 0,-5 0 0,-1 0 0,-6 0 0,1-4 0,0 3 0,0-3 0,0 0 0,0 3 0,-4-3 0,-2 4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16:19.130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1 24575,'27'0'0,"16"0"0,-1 0 0,13 0 0,-8 0 0,-7 0 0,12 0 0,-16 0 0,10 0 0,-14 0 0,0 0 0,-5 0 0,-2 0 0,-10 0 0,-1 0 0,-5 0 0,-1 0 0,1 0 0,0 0 0,0 0 0,0 0 0,0 0 0,0 0 0,-1 0 0,1 0 0,-4 0 0,-1 0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16:20.384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1 24575,'0'24'0,"0"-1"0,0 2 0,0 2 0,0 5 0,0 0 0,0 7 0,0-5 0,0 11 0,0-11 0,0 11 0,0-11 0,0 11 0,0-12 0,0 6 0,0-13 0,0 5 0,0-10 0,0 10 0,0-10 0,0 4 0,0-5 0,0-1 0,0-4 0,0 4 0,0-9 0,0 3 0,0-4 0,0 0 0,0 0 0,0-1 0,0-3 0,0-1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40:31.382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3990 9 24575,'-48'-5'0,"1"1"0,6 4 0,-29 0 0,30 0 0,-45 0 0,33 0 0,-19 0 0,-1 0 0,8 0 0,-8 0 0,2 0 0,-23 0 0,23 0 0,12 0 0,1 0 0,2 0 0,-42 0 0,22 0-763,-18 7 763,31-3 0,2 1 0,-22 8 0,4 6 0,0 3 0,-10 4 0,21 0 0,1 1 0,-25 9 0,34-10 0,3 0 0,-20 10 0,14-4 0,1 2 0,-13 11 0,24-12 0,-1 1 0,4-4 0,2-2 0,-21 20 0,16-7 0,3-1 0,1 3 0,1 0 0,-1 1 0,-3 10-224,-16 16 224,3-8 0,2 13 0,-2-11-405,26-18 1,1 3 404,4-9 0,0 1 0,-5 7 0,1 1 0,-18 35 0,22-36 0,0 1 0,5 2 0,2 1 0,-1 2 0,1 0 0,3-7 0,3 0 0,1 2 0,1 0 0,-4 2 0,0 2 0,5 3 0,1 4 0,-10 29 0,1 1 0,11-22 0,1 0-670,-6 22 0,1 0 670,6-21 0,0-2 0,0 7 0,0 0 0,-1 5 0,1 0-684,-1 2 1,1 1 683,-1 4 0,1 2 0,-1 5 0,0 1 0,0-6 0,0 2 0,3-24 0,0 1 0,0-1 0,-3 23 0,0-1 0,3-21 0,0 0 0,0-1 0,-3 23 0,0 0 0,0 4 0,1 0 0,3-10 0,0-3-417,-3 2 0,1-4 417,5-18 0,2-1 0,-4 25 0,1-3 0,3 6 0,0-11 0,0 0 0,0 22 0,0-42 0,0 0 0,0 1 0,0-2 0,0 44 152,0-7-152,0 7 0,6-15 0,1 14 0,13-14 0,-5-26 0,1 2 591,-1-12 0,0 2-591,7 20 0,-1 1 0,-6-21 0,0-2 736,2 13 1,0-1-737,11 33 0,1 0 0,-12-43 0,1 0 0,11 34 0,-11-34 0,0 0 0,9 34 0,-12-35 0,-1 1 0,7 34 0,6 6 0,-12-9 0,10 1 1020,-10-9-1020,5 7 0,-7-6 0,0 7 0,7 1 0,-5 0 0,5 7 0,0-5 0,-5 5 0,11-7 0,-11-1 0,11 1 0,-11-1 0,10-8 0,-11-3 0,10-7 624,-5 0-624,7 0 0,-7 0 0,11 0 0,-9 0 0,10 0 0,-1 0 0,4 9 0,-7-30 0,1 0 0,9 21 0,-8-22 0,2-1 0,8 12 0,14 8 0,1 6 0,-1-6 0,0 1 0,-1-3 0,8 2 0,-7-7 0,15 9 0,1-7 0,1-1-276,-23-21 0,1 1 276,32 24 0,-32-25 0,1 1 0,0-4 0,-1 0-310,-3-1 0,0 1 310,8 4 0,0 0 0,-3-3 0,0 0 0,4 5 0,0-3 0,35 13 0,-27-12 0,1 1 0,-17-10 0,1-1 0,17 9 0,0-1 0,-11-8 0,-1-3 0,-2-5 0,2-3 0,4 2 0,0-1 0,-4-6 0,0 0 0,8 3 0,2 0 0,-5-2 0,0-2 0,40 1 0,-27 0 0,-1-1 0,23-5 0,-35 1 0,2 1 0,7 1 0,-2-2 0,-13-2 0,1 0 0,21 6 0,1 1 0,-16-4 0,-2 0 0,5 0 0,0 0 0,-4 3 0,0 0 0,5-3 0,1 0 0,-1 1 0,0-1 0,0 0 0,0-1 0,-5 0 0,0 0 0,4-2 0,0 0 0,-4 2 0,0 1 0,5-4 0,0 0 0,0 0 0,0 0 0,5 0 0,0 0 0,-3 0 0,-1 0 0,4 0 0,0 0 0,-4 0 0,-1 0 0,-1 0 0,1 0 0,5 0 0,1 0 0,-5 0 0,1 0-674,8 0 0,1 0 674,-4 0 0,0 0 0,0 0 0,0 0 0,3 0 0,2 0 0,0 0 0,1 0 0,0 0 0,0 0 0,5 0 0,0 0 0,-1 0 0,1 0-799,1-1 1,1 2 798,-1 2 0,0 1 0,5 0 0,-1 1 0,-9 4 0,-1-1 0,5-3 0,0-1 0,-6 4 0,0-1 0,1-2 0,-1-1 0,-5 4 0,-1 0 17,6-3 0,-2-1-17,-8 3 0,-1 0 0,4-2 0,1-1 0,-6 0 0,0 0 0,1 4 0,-2-2 339,29-4-339,-31 2 0,-2-1 0,14-3 0,-18 0 0,3 0 0,37 0 0,-1 6 0,-1-5 0,-9 5 0,9-6 0,-8 6 0,7-4 0,-17 4 0,7-6 1251,-15 0-1251,-1 0 1765,-10 0-1765,-7 0 1182,7 0-1182,-17 0 432,3 0-432,-26 0 0,0 0 0,-5 0 0,0 0 0,3 0 0,14 0 0,8 5 0,12 7 0,8 1 0,-5 9 0,-20-19 0,12-3 0,11-2 0,11-2 0,9-2 0,9-2 0,8-1 0,7-2 0,7-1 0,5-1 0,4-1 0,5-1 0,3 0 0,2-1 0,2 0 0,0-1 0,0 0 0,-1 1 0,-1-1 0,-3 1 0,-4 0 0,-3 1 0,-6 1 0,-5 1 0,-7 1 0,-7 1 0,-8 1 0,-10 2 0,49-5 0,-19 3 0,-13 2 0,-3 0 0,4-1 0,11-1 0,20-3 0,-19 1 0,0-1 0,0 1 0,-1 0 0,1 0 0,0 0 0,0 0 0,0-1 0,0 1 0,0 0 0,0 0 0,0 0 0,0 0 0,0 0 0,0-1 0,0 1 0,-1 0 0,1 0 0,0 0 0,0 0 0,0-1 0,0 1 0,0 0 0,0 0 0,0 0 0,0 0 0,0-1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40:35.42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13175 11521 24575,'41'0'0,"5"0"0,18 0 0,26 0-1912,7 0 1912,-36 0 0,3 0-626,2 0 0,3 0 626,5 0 0,1 0 0,5 0 0,3 0-680,10 0 0,1 0 680,-6 0 0,2 0 0,9 0 0,1 0 0,-11 0 0,0 0 0,4 0 0,1 0 0,-1 0 0,1 0 0,-6 0 0,1 0 0,5 0 0,-1 0 0,-5 0 0,-1 0 0,-6 3 0,1 1 0,4 4 0,-1 2-756,-9-1 0,0 0 756,4 4 0,0-1 0,-6-3 0,0-2-166,-5 1 0,0 1 166,-2-1 0,1-1 0,-1 2 0,1-2 0,-5-2 0,1-1 0,3 4 0,0-2 311,-3-4 1,-3-2-312,36 7 0,-43-7 0,-1 0 0,42 0 0,-43 0 0,1 0 0,3 0 0,0 0 0,37 0 0,-3 0 0,-8-12 0,0 3 0,0-17 0,-1-1 0,10-9 0,-21-4 0,9-1 0,-13 2 0,1-6 0,8-4 0,-7-5 0,0-1 0,-8 2 0,9-9 0,-30 30 0,0-1 0,0-4 0,-1 0 0,34-21 0,-27 15 0,-2-1 0,18-24 0,-16 22 0,2-1 0,-11 3 0,1 2 0,2 5 0,1-1 0,-2-5 0,-2 1 0,28-23 0,-18 12 0,-1-1 1029,18-23-1029,-15 22 0,-1 0 0,10-16 0,-15 18 0,0-1 0,-11 11 0,0 0 0,13-13 0,0-1 0,-9 3 0,0 2 0,1 7 0,-1 0 0,-3-8 0,0 0 0,4 3 0,2 1 0,-3-5 0,0-1 0,1-4 0,-1 2 0,-6 15 0,1-1 0,10-22 0,-2 0 0,10-21 0,-8 22 0,-1-1 0,-1-21 0,-5 26 0,3-5 0,-5-7 0,-1-2 0,1 4 0,0 0 182,-1-15 0,-3 2-182,-11 26 0,-2 0 0,2-10 0,0-1 0,0 5 0,-1-1 0,-1-9 0,-2 0 0,0 10 0,-2-1 0,-1-8 0,-1-2 0,0 6 0,0-1 0,-3-5 0,-1-1 0,0 1 0,-1 0 0,-2-6 0,-2 0-268,1-1 0,0-1 268,0-5 0,0-1 0,0 1 0,0 0 0,1 0 0,-2-1 0,-1 1 0,-3 0 0,-3 5 0,-1 1 0,-3-5 0,-3 0 0,-1 10 0,-1 1 0,-1-6 0,2 2-145,3 8 1,1 4 144,-2 13 0,0 0 0,3-5 0,-1 1 0,-16-29 0,13 31 0,0 0 0,0 4 0,1 2 0,0-2 0,-1 2 0,-20-43 0,6 2 0,-4 10 0,13 30 0,2 0 0,-11-28 287,7 29 1,1 1-288,-6-9 1267,-10-11-1267,11 13 1918,-11-2-1918,5-4 0,-6 4 0,-7-7 0,5 1 0,-11 4 0,22 18 0,1 2 0,-19-10 0,15 9 0,1-1 0,-15-11 0,-8-16 438,-9-1-438,7 2 0,-7-3 0,2 9 0,7 3 0,-4 7 0,-1 0 0,7 0 310,-7 6-310,1-5 0,-3 4 0,1-6 0,-6-1 0,13 3 0,-13-4 0,13 5 0,15 14 0,-1 0 0,-10-19-435,0 10 0,1-1 435,-6-18 0,9 19 0,0 0 0,-20-27 0,29 32 0,-1 0 0,-4-1 0,0 0 0,-18-24 0,20 26 0,0-2 0,0 0 0,1 0 0,-29-21 0,23 22 0,0 1 0,-18-17-351,-5 7 351,-2-12 0,5 21 0,-2-5 0,3 7 0,-9-1 0,7 6 0,-7-5 0,9 11 0,0-4 0,-9 5 0,7 1 0,-15-2 0,15 1 0,15 11 0,1 1 0,-14-6 0,16 6 0,-2 1 0,-27-2 0,25 2 0,-1-1 0,-35-2-216,23 1 0,0 0 216,-26 0 0,29 3 0,-1 1 0,5 3 0,2 1 0,3 0 0,-1-1 0,-7 0 0,-1 1 0,3 3 0,1 0 0,0-4 0,0 2 0,-4 5 0,0 1 0,4-7 0,0 0 0,-6 6 0,1 0 0,5-5 0,0-1 0,-4 6 0,0 0 0,4-2 0,0 0 0,-5 3 0,-1 0 0,1 0 0,0 0 0,0-3 0,0-1 0,-6 3 0,1 0 0,3-2 0,1-1 0,-10 4 0,0 0 0,9 0 0,1 0 0,-10 1 0,0-2 0,10-2 0,-1 0 0,-9 2 0,1 0 0,8-3 0,1 1 0,-10 2 0,0 2 0,9-1 0,1 0 0,-10-4 0,0 1-635,4 2 1,0 0 634,-5-3 0,0 0 0,-1 0 0,1 1 0,5 2 0,1 0 0,-6-3 0,2 1 0,8 2 0,1 2 0,-10-1 0,0 0 0,9 0 0,1 0 0,-6 0 0,3 0-122,-31 0 122,27-4 0,0 0 0,18 3 0,1 0 0,-16-3 0,-2 0 0,8 4 0,0 0 0,4 0 0,1 0 0,-1 0 0,-1 0 0,-3 0 0,0 0 0,4 0 0,0 0 0,-5 0 0,0 0 0,-1 1 0,1-2 0,4-2 0,2 0 0,-39 1 0,23-1 0,2 0 0,-2 3 0,-19 0 0,-3 0 0,6 0 0,14 0 0,1 0 0,-12 0 0,19 0 0,2 0 0,-12 0 0,-4 0 0,-2 0 0,-11 0 0,26 0 0,0 0 0,-18 0 0,25 0 0,2 0 0,-15 0 0,3 0 0,1 0 0,-4 0-52,14 0 0,0 0 52,-17 0 0,-24 0 0,7 0 0,0 0 0,2 0 0,0 0 0,7 0 0,-7 0 0,10 0 0,-10 0 0,7 0 0,28 0 0,2 0 0,-17 0 0,9 0 0,-2 0 0,-19-7 0,-15 6 0,33-2 0,2-1 0,-14-2 0,12 5 0,-2 1 0,-26-6 0,38 5 0,-1 2 0,4-1 0,-1 0 0,-8-4 0,0 1 41,4 2 1,0 0-42,-5-3 0,-1 1 0,-4 3 0,-1 0 0,5 0 0,-1 0 0,-8 0 0,-1 0-34,4 0 0,0 0 34,-4 0 0,-2 0 0,-5 0 0,0 0 0,-2 0 0,1 0-413,0 0 1,-1 0 412,-4 0 0,0 0 0,5 0 0,0 0 0,-1 0 0,1 0 0,-5 0 0,0 0 0,10 0 0,1 0 0,0 0 0,1 0-420,0 0 1,2 0 419,2 0 0,2 0 0,14 0 0,-2 0 0,-32-4 0,-1 0 0,35 2 0,-1 1 0,-30-3 0,-2 0 0,22 3 0,6 2-110,-39-1 110,21 0 0,2 0 0,4 0 0,-16 0 0,1 0 0,17 0 392,10 0 0,-3 0-392,-20 0 0,-11 0 0,0 0 0,-7 0 0,16 0 0,21 0 0,-1 0 0,-27 0 0,31 0 0,2 0 0,-24 0 0,0 0 0,1 0 0,-1 0 0,31 0 0,1 0 0,-28 0 0,-21 0 0,17 0 0,-2 0 0,-7 0 0,0 0 0,23 0 1699,-11 0-1699,30 0 1436,-5 0-1436,13 0 1075,3 0-1075,5 0 582,1 0-582,0 0 0,5 4 0,-4-3 0,5 8 0,-7-7 0,7 7 0,0-4 0,1 5 0,4-4 0,-4 3 0,10-4 0,-3 5 0,8-1 0,-4-4 0,5 3 0,0-3 0,4 4 0,-3-1 0,7 1 0,-6-4 0,2-2 0,0-3 0,1 0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19:58.2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0 168 24575,'18'-4'0,"5"-2"0,-2-8 0,10 2 0,-4-3 0,5 9 0,1-3 0,-7 8 0,5-9 0,-10 9 0,4-4 0,-10 5 0,4 0 0,-9 0 0,8 0 0,-8 0 0,4 0 0,-5 0 0,-1 0 0,1 0 0,0 0 0,0 0 0,0 4 0,0 1 0,-1 4 0,-3 0 0,3-5 0,-7 4 0,7-3 0,-7 4 0,3 0 0,-4 0 0,4 0 0,-3-1 0,3 1 0,-4 0 0,0 0 0,0-1 0,0 1 0,0 0 0,0 0 0,0 0 0,0 0 0,0 0 0,0-1 0,0 6 0,0-4 0,0 9 0,0-9 0,-5 8 0,0-8 0,0 4 0,-3-1 0,3-3 0,-5 9 0,1-9 0,0 3 0,0 1 0,4-4 0,-8 4 0,6-5 0,-6 0 0,4 0 0,-5 0 0,4 0 0,-8 1 0,3-1 0,-5-3 0,1 3 0,-1-8 0,-3 7 0,2-2 0,-2-1 0,8 4 0,-4-8 0,9 6 0,-3-6 0,-1 3 0,4-4 0,-4 4 0,6-3 0,-1 3 0,0-4 0,0 0 0,0 0 0,1 0 0,7 0 0,12 0 0,5-4 0,15-2 0,-5-4 0,6-6 0,-5 5 0,4-5 0,-4 1 0,-1 3 0,0-7 0,-1 8 0,-4-8 0,4 8 0,-5-3 0,-1-1 0,1 5 0,0-9 0,-6 9 0,5-9 0,-9 9 0,8-8 0,-3 7 0,0-7 0,4 7 0,-9-3 0,9 0 0,-9 4 0,8-4 0,-8 5 0,4-5 0,0 3 0,-3-2 0,2 3 0,-4 5 0,0-3 0,0 4 0,-1-1 0,-3-3 0,3 7 0,-4-7 0,1 4 0,3-1 0,-4-2 0,1 2 0,3 0 0,-7-2 0,6 2 0,-6-4 0,7 1 0,-3-1 0,4 0 0,-4 0 0,2 0 0,-1-4 0,3 3 0,0-4 0,-1 6 0,-10 3 0,0 1 0,-10 8 0,-2 2 0,4 2 0,-8 2 0,8-1 0,-9 1 0,9-1 0,-4 5 0,5-4 0,-5 8 0,4-3 0,-4 0 0,0 3 0,3-3 0,-3 5 0,0-1 0,3 1 0,-3 0 0,4-1 0,1 1 0,-1-1 0,-1 7 0,2-5 0,3 4 0,-3-5 0,8-1 0,-7-4 0,7 3 0,-3-8 0,4 9 0,0-9 0,0 3 0,0-4 0,0 0 0,0 0 0,0 0 0,0-1 0,0 1 0,4-5 0,1 4 0,3-7 0,1 3 0,5 0 0,1-2 0,4 6 0,-4-7 0,-1 4 0,-1-1 0,-3-3 0,4 4 0,0-5 0,-4 0 0,8 0 0,-3 0 0,4 0 0,-4 0 0,4 0 0,-5 0 0,1-4 0,-1-1 0,-5 0 0,-1-3 0,1 3 0,0-4 0,0 4 0,-4 1 0,-1 4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19:59.1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20 24575,'23'0'0,"-3"0"0,17 0 0,-9 0 0,25 0 0,-18 0 0,18 0 0,-13 0 0,0 0 0,-1 0 0,-7 0 0,0 0 0,-5 0 0,4 0 0,-5 0 0,1 0 0,-2 0 0,-5 0 0,-1 0 0,-4 0 0,3 0 0,-8 0 0,4-9 0,-5 7 0,1-7 0,-1 9 0,-1 0 0,-3 0 0,-1 0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20:00.5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24575,'0'8'0,"0"11"0,0-3 0,0 15 0,0-4 0,0 0 0,0-2 0,0-5 0,0-1 0,0 1 0,0 5 0,0-9 0,0 14 0,0-14 0,0 14 0,0-9 0,0 10 0,0-10 0,0 4 0,0 1 0,0-5 0,0 10 0,0-10 0,0 4 0,0-5 0,0-1 0,0 1 0,0-5 0,0 3 0,0-8 0,0 4 0,0-5 0,0-1 0,0 1 0,0 0 0,0 0 0,0-1 0,0 0 0,3-3 0,-2-1 0,3-4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20:02.3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0 169 24575,'28'-5'0,"7"-1"0,26-21 0,-15 7 0,27-9 0,-37 8 0,10 4 0,-14 0 0,1 1 0,-7 10 0,0 2 0,-12 4 0,0 0 0,-5 0 0,0 0 0,-4 3 0,-1 7 0,-4-1 0,0 16 0,0-9 0,0 9 0,0 0 0,0-4 0,-5 10 0,-6-5 0,-1 7 0,-7-7 0,2 5 0,-4-4 0,5-1 0,-4 5 0,4-10 0,-4 5 0,5-7 0,0 1 0,6-5 0,-1 3 0,1-8 0,0 4 0,4-5 0,8-5 0,8 0 0,7-4 0,2 0 0,5 0 0,2 0 0,5 0 0,-6 0 0,5 0 0,-4 0 0,0 0 0,-2 0 0,-5 0 0,-6 0 0,0 0 0,-5 0 0,0 0 0,0 0 0,-5 4 0,0 1 0,-4 4 0,0 0 0,0 5 0,0-4 0,0 14 0,0-8 0,0 9 0,-4 0 0,-2-4 0,-8 4 0,-7-4 0,0-2 0,-5 2 0,7-6 0,-1 4 0,-8-4 0,6 0 0,-6-1 0,13-4 0,2-5 0,-1 3 0,4-7 0,-3 4 0,4-5 0,4 0 0,2 0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20:04.7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1 270 24575,'17'0'0,"1"0"0,2 0 0,5 0 0,2 0 0,5 0 0,-5 0 0,10 0 0,-9 0 0,11 0 0,-12 0 0,3 0 0,-9 0 0,4 0 0,-5 0 0,-1 0 0,1 0 0,-5 0 0,3 0 0,-8 0 0,4 0 0,-5 0 0,0 0 0,-1 0 0,1 0 0,0 0 0,0 0 0,-8 0 0,2-4 0,-11-1 0,-1-4 0,-1 0 0,-4 0 0,0-5 0,4 4 0,-8-8 0,8 8 0,-9-4 0,9 0 0,-9 3 0,9-3 0,-4 5 0,5 0 0,1 0 0,-1 0 0,0 0 0,0 1 0,4-1 0,-3 4 0,3-3 0,0 3 0,-3-4 0,4 4 0,-1-3 0,-3 7 0,7-6 0,-7 6 0,7-7 0,-7 7 0,7-6 0,1 6 0,5 6 0,8 1 0,3 13 0,3-8 0,-4 7 0,4-7 0,-8 8 0,3-9 0,-5 4 0,0-5 0,0 0 0,-1-1 0,1 1 0,-4 0 0,3-4 0,-7 3 0,7-3 0,-3 4 0,0-1 0,-2 1 0,1-4 0,-3 3 0,7-3 0,-7 4 0,7-5 0,-7 4 0,7-3 0,-7 4 0,7 0 0,-7 0 0,6-4 0,-6 3 0,3-4 0,0 1 0,-3 3 0,0-3 0,-6 4 0,-4-1 0,-4 1 0,2 5 0,-2-4 0,-1 4 0,3 0 0,-2-3 0,3 2 0,1 1 0,0-4 0,0 3 0,0 1 0,4-4 0,-4 4 0,4-5 0,-3-1 0,3 1 0,-3 0 0,7 0 0,-7 0 0,3 0 0,0-1 0,-2-3 0,6-1 0,-2-4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20:07.4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762 299 24575,'-7'4'0,"-3"0"0,-8-4 0,-2 0 0,-5 0 0,4 0 0,-10 0 0,4 0 0,-5 0 0,0 0 0,0 0 0,-7 0 0,5 0 0,-4 0 0,-1 0 0,5 0 0,-5 0 0,7 0 0,0 0 0,5 0 0,-4 0 0,10 0 0,-4 0 0,5 0 0,5 0 0,-3 0 0,3 0 0,-4 0 0,5 0 0,1 0 0,12 0 0,11-5 0,5 0 0,14-5 0,-2-1 0,5 1 0,1-6 0,-1 4 0,0-8 0,0 8 0,1-8 0,-1 3 0,-6 1 0,5-5 0,-10 6 0,5-1 0,-12 2 0,5 0 0,-9 4 0,4-4 0,-6 5 0,1 1 0,0-1 0,0 4 0,-4-3 0,3 7 0,-4-7 0,-2 7 0,1 2 0,-11 3 0,4 5 0,-5 0 0,-5 0 0,-1 0 0,-4 1 0,-1 4 0,1 2 0,-1-1 0,-5 4 0,4-3 0,-10 0 0,10 3 0,-4-3 0,-1-1 0,5-1 0,-4 1 0,6-4 0,4 3 0,-4-5 0,9 0 0,-3 1 0,-1-1 0,4 0 0,-4 0 0,9 0 0,-3 0 0,4 0 0,-1 0 0,-3-5 0,7 4 0,-3-3 0,8 3 0,5 1 0,6 0 0,5 6 0,0-5 0,-1 9 0,1-4 0,-1 5 0,-4-5 0,4 3 0,-5-3 0,1 0 0,4 3 0,-9-3 0,9 0 0,-8 4 0,2-9 0,-3 9 0,-1-9 0,0 3 0,0-4 0,0 0 0,-4 0 0,3-4 0,-7 3 0,3-8 0,-4 4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20:10.7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0 202 24575,'19'0'0,"-3"0"0,15 0 0,-5 0 0,7 0 0,-1 0 0,0 0 0,0 0 0,-5 0 0,4 0 0,-10 9 0,4-2 0,-10 6 0,-1 1 0,-5-3 0,1 7 0,-1-8 0,0 8 0,1-3 0,-1 0 0,-3-1 0,-2-1 0,-4-3 0,0 9 0,0-9 0,0 4 0,0-1 0,0-3 0,0 4 0,0-5 0,0 4 0,0-3 0,0 4 0,-4-5 0,-1 0 0,-4 0 0,0 4 0,0-3 0,-1 4 0,1-5 0,-4 0 0,2 5 0,-2-4 0,3 4 0,1-5 0,1 0 0,-5 0 0,7-1 0,-6-3 0,11-4 0,2-11 0,9 0 0,6-14 0,4 7 0,2-20 0,5 7 0,4-17 0,-2 11 0,8-12 0,-8 12 0,2-11 0,3 10 0,-9-8 0,9 8 0,-16 4 0,9 1 0,-12 11 0,1-4 0,-2 5 0,-4 5 0,-1 1 0,0 6 0,0-1 0,-4 0 0,-5 4 0,-5 2 0,-3 3 0,-6 4 0,4 1 0,-8 9 0,8-4 0,-9 9 0,9-4 0,-9 4 0,8 6 0,-3-4 0,-1 5 0,4-7 0,-4 7 0,6-5 0,-2 9 0,1-3 0,4 0 0,-4 4 0,4-5 0,0 1 0,-4 4 0,9-4 0,-3-1 0,-1-1 0,4 1 0,-3-5 0,4-1 0,0-1 0,0-9 0,0 8 0,0-8 0,0 4 0,0-5 0,0-1 0,0 1 0,0 0 0,4-4 0,1-1 0,8 0 0,2-3 0,5 4 0,-5-5 0,3 0 0,-3 0 0,0 0 0,-2 0 0,-4 0 0,0 0 0,0 0 0,0 0 0,0 0 0,-1 0 0,1 0 0,0 0 0,0 0 0,0 0 0,0 0 0,0 0 0,-1 0 0,-3 0 0,-1 0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20:11.7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24575,'9'0'0,"10"0"0,-3 0 0,21 0 0,-14 0 0,14 0 0,-10 0 0,5 0 0,0 0 0,1 0 0,-1 0 0,-5 0 0,4 0 0,-5 0 0,6 0 0,-5 0 0,-2 0 0,-5 0 0,-5 0 0,-1 0 0,-6 0 0,1 0 0,0 0 0,0 0 0,-4 0 0,-1 0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20:13.1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24575,'0'13'0,"0"7"0,0 6 0,0 1 0,0 4 0,0-4 0,0 5 0,0 0 0,0 0 0,0 1 0,0-1 0,0-5 0,0 4 0,0-5 0,0 1 0,0-2 0,0-5 0,0-1 0,0-4 0,4 4 0,-3-9 0,4 3 0,-5-4 0,0 0 0,4 0 0,-3 0 0,3 0 0,-4-1 0,0 1 0,0 0 0,3-4 0,-2-1 0,3-4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20:15.0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73 24575,'12'-12'0,"0"-1"0,12-1 0,-5 8 0,1-7 0,0 12 0,-5-8 0,3 8 0,-3-3 0,0 4 0,3 0 0,-8 0 0,4 0 0,-1 0 0,-3 0 0,4 0 0,-5 0 0,0 0 0,-1 0 0,1 0 0,0 0 0,-4 4 0,3 1 0,-7 4 0,3 0 0,-4 0 0,0-1 0,0 1 0,0 0 0,0 0 0,0 0 0,0-1 0,0 1 0,0 0 0,0 0 0,0 0 0,0 4 0,0-3 0,0 4 0,0 0 0,-4-4 0,-1 3 0,-4 1 0,0-4 0,0 4 0,-5-5 0,4 0 0,-4 0 0,1 0 0,6 0 0,-10 1 0,15-1 0,-11-4 0,8-1 0,-3 0 0,6-3 0,3 3 0,8-4 0,4 0 0,2 0 0,10 0 0,-4 0 0,5 0 0,-7 0 0,1 0 0,-5 0 0,3 0 0,-8 0 0,4 4 0,-5 1 0,0 4 0,-1-1 0,1 1 0,-4 0 0,4 5 0,-8-4 0,3 3 0,-4 1 0,0-4 0,0 8 0,0-7 0,0 7 0,0-8 0,0 8 0,0-8 0,0 9 0,0-9 0,-4 8 0,-6-7 0,-1 7 0,-8-7 0,9 3 0,-8-4 0,7-1 0,-7 0 0,8 0 0,-8-3 0,8-2 0,-13-4 0,7 0 0,-2 0 0,-1 0 0,9 0 0,-8 0 0,8 0 0,-9 0 0,9 0 0,-8 0 0,8 0 0,-4 0 0,6 0 0,3 0 0,1 0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20:20.5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170 1 24575,'-8'0'0,"0"0"0,0 0 0,-1 0 0,1 0 0,-1 0 0,1 0 0,-1 0 0,1 0 0,0 0 0,-1 0 0,1 0 0,-1 3 0,5 2 0,-4 0 0,3 3 0,0-4 0,-2 1 0,6 2 0,-7-6 0,7 7 0,-7-7 0,7 6 0,-7-6 0,8 7 0,-4-4 0,4 5 0,0-1 0,0 1 0,0-1 0,0 1 0,0-1 0,0 1 0,0-1 0,0 1 0,0-1 0,0 1 0,0-1 0,0 1 0,0 0 0,0-1 0,0 1 0,0-1 0,4-3 0,-3 3 0,7-8 0,-7 8 0,7-7 0,-7 7 0,6-7 0,-6 7 0,7-7 0,-3 7 0,4-7 0,-1 6 0,1-6 0,-1 3 0,1-4 0,0 4 0,0-3 0,4 3 0,-4-4 0,4 0 0,-4 0 0,5 0 0,-4 0 0,3 0 0,-4 0 0,0 0 0,0 0 0,0 0 0,0 0 0,0 0 0,-1 0 0,1 0 0,0 0 0,-8 0 0,-6 4 0,-4 1 0,-4-1 0,4 4 0,-4-2 0,2 3 0,-2 0 0,4 0 0,0 0 0,0-1 0,-4 2 0,3-1 0,-4 0 0,5 0 0,0 0 0,0 0 0,1-1 0,-1 1 0,-1 5 0,1-4 0,0 4 0,0-6 0,4 1 0,-3 0 0,7 0 0,-6 0 0,6 0 0,-3 0 0,0-1 0,3 1 0,-3 0 0,4 0 0,0-1 0,0 1 0,0-1 0,0 1 0,0-1 0,0 0 0,0 1 0,3-5 0,2 4 0,4-8 0,-1 4 0,1-4 0,0 0 0,0 0 0,0 0 0,-1 0 0,1 0 0,0 0 0,0 0 0,0 0 0,-1 0 0,-3 0 0,-1 0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20:23.0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1 275 24575,'18'0'0,"10"0"0,6 0 0,19 0 0,-11 0 0,12 0 0,0 0 0,2 0 0,16 0 0,-14 0 0,11 0 0,-5 0 0,2 0 0,5 0 0,-15 0 0,-2 0 0,-7 0 0,0 0 0,0 0 0,-1 0 0,-5 0 0,4 0 0,-11 0 0,4 0 0,-5 5 0,-7-4 0,-1 8 0,-5-8 0,-5 4 0,3-1 0,-8-3 0,4 3 0,-5-4 0,0 4 0,0-3 0,-1 3 0,1-4 0,0 0 0,0 0 0,0 0 0,-8-3 0,-7-2 0,-8-9 0,-6-1 0,0-5 0,1 1 0,-6-2 0,-2 1 0,0-1 0,-4 0 0,10 5 0,-9-4 0,8 4 0,-3 0 0,6 2 0,-1 4 0,5 1 0,2 0 0,4 4 0,0-3 0,0 7 0,0-3 0,4 0 0,-3 3 0,3-3 0,-3 0 0,-1 3 0,4-7 0,-3 7 0,4-3 0,6 8 0,5 1 0,16 9 0,-2-2 0,5 7 0,-1-8 0,-4 8 0,4-8 0,0 4 0,-4-1 0,0-3 0,-3 3 0,-3-5 0,5 1 0,-1 0 0,-4-1 0,3 1 0,-7-1 0,2 0 0,-4 0 0,0-4 0,0 3 0,0-7 0,-1 3 0,1 0 0,0-3 0,0 7 0,-1-8 0,-3 8 0,3-7 0,-4 7 0,-2-4 0,-4 5 0,-6-1 0,-1 1 0,0 0 0,0 4 0,0-3 0,0 4 0,0 0 0,0-4 0,-1 8 0,1-8 0,0 4 0,-1-1 0,5-2 0,-3 2 0,3-4 0,0 0 0,-3 0 0,7 0 0,-7-1 0,7 1 0,-6 0 0,6 0 0,-7-1 0,7 1 0,-6-4 0,6 2 0,-3-2 0,0 4 0,3 0 0,-7-5 0,7 4 0,-3-7 0,4 3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20:25.7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1962 305 24575,'-35'0'0,"-9"0"0,-4 0 0,-14 0 0,-2 0 0,-10 0 0,-7 0 0,-10 0 0,7 0 0,9 0 0,-12 0 0,18 0 0,-21 0 0,16 0 0,-6 0 0,15 0 0,-6 0 0,7 0 0,8 0 0,9 0 0,1 0 0,18 0 0,-9 0 0,10-9 0,0 6 0,2-6 0,5 9 0,6 0 0,-5-5 0,9 4 0,-3-3 0,4 4 0,4-4 0,-3 3 0,4-3 0,-5 4 0,1 0 0,-1 0 0,0 0 0,0 0 0,1 0 0,-1 0 0,0 0 0,0 0 0,0 0 0,0 0 0,1 0 0,3-4 0,1 0 0,4-4 0,0-1 0,0 1 0,0-1 0,0 1 0,4-1 0,1-5 0,9 4 0,-3-9 0,8 8 0,-4-7 0,4 2 0,-4 2 0,4-5 0,-5 9 0,2-9 0,-2 9 0,-5-4 0,0 5 0,0 4 0,-1-3 0,1 7 0,0-6 0,-8 6 0,2 1 0,-10 5 0,2 4 0,-4 0 0,-5 0 0,-1 0 0,-4 1 0,-1 0 0,-5 5 0,4 0 0,-10 2 0,4 2 0,1-3 0,-5 1 0,10 2 0,-5-8 0,7 3 0,4-5 0,-3 1 0,8-1 0,-4 0 0,9 0 0,-3-4 0,7 3 0,-7-7 0,4 7 0,-5-7 0,4 6 0,2-2 0,3 3 0,0 0 0,0 0 0,4-3 0,1 3 0,3-4 0,1 5 0,5 1 0,1-1 0,0 0 0,3 1 0,-3-1 0,0 1 0,3-1 0,-3 1 0,0-1 0,3 5 0,-8-4 0,4 4 0,-5-5 0,0 0 0,0 0 0,-1-1 0,1-3 0,0-1 0,-4 0 0,3-3 0,-7 7 0,6-7 0,-6 6 0,3-6 0,-4 3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20:28.7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71 83 24575,'8'0'0,"0"0"0,6 0 0,-4 0 0,8 0 0,-8 0 0,4 0 0,0 0 0,-4 0 0,3 0 0,-4 0 0,0 4 0,0 5 0,0 2 0,1 2 0,-1-4 0,0 5 0,-4-4 0,3 3 0,-7-4 0,3 5 0,-4-4 0,0 4 0,0-6 0,0 1 0,0 0 0,0 5 0,0-4 0,0 8 0,-4-8 0,-1 9 0,-4-9 0,-5 8 0,3-3 0,-7 0 0,7 4 0,-8-8 0,8 7 0,-7-7 0,3 3 0,0-4 0,-4 4 0,5-4 0,-1 4 0,-4-4 0,9-1 0,-3 0 0,4-4 0,0 3 0,0-7 0,4-1 0,6-5 0,8-8 0,6-2 0,12-11 0,0 3 0,7-10 0,0 4 0,1-6 0,1-1 0,-1 1 0,0 0 0,-1 6 0,-5-3 0,-4 10 0,1-4 0,28-36 0,-25 36 0,14-22 0,-43 49 0,-5 7 0,-4 6 0,4-4 0,-4 3 0,4 1 0,0 1 0,-3 0 0,7 3 0,-3-8 0,0 9 0,2-5 0,-2 6 0,4 0 0,0-1 0,0 1 0,0-1 0,0 1 0,0 0 0,0-1 0,0-4 0,4 3 0,2-3 0,3 0 0,5-1 0,-4-5 0,9 1 0,-5-1 0,6 1 0,0-5 0,-1 0 0,1-5 0,-1 0 0,1 0 0,0 0 0,-1 0 0,1 0 0,-6 0 0,9 0 0,-12 0 0,6 0 0,-8 0 0,0 0 0,-4 0 0,-1 0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20:29.6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24575,'19'0'0,"-4"0"0,16 0 0,-4 0 0,11 0 0,3 0 0,-7 0 0,4 0 0,-6 0 0,2 0 0,-1 0 0,-2 0 0,-4 0 0,-1 0 0,-5 0 0,-3 0 0,-8 0 0,4 0 0,-5 0 0,0 0 0,-1 0 0,1 0 0,0 0 0,-5 0 0,0 0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20:30.9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24575,'0'22'0,"0"-1"0,0-1 0,0-5 0,0 3 0,0-3 0,0 5 0,0-6 0,0 5 0,0 1 0,0 1 0,0 5 0,0-7 0,0 1 0,0 0 0,0-1 0,0 1 0,0-1 0,0 1 0,0 0 0,0-6 0,5 5 0,-4-9 0,3 8 0,0-8 0,-3 4 0,3-5 0,-4 0 0,4 0 0,-3-1 0,3 1 0,-4 0 0,4-4 0,-3 3 0,6-7 0,-6 3 0,3-4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20:32.7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24575,'18'0'0,"0"0"0,1 0 0,1 0 0,5 0 0,-4 0 0,10 0 0,-10 0 0,4 0 0,-5 0 0,0 0 0,-6 0 0,5 0 0,-9 3 0,4 2 0,-6 4 0,-3 0 0,3 0 0,-7 0 0,3 0 0,-4 0 0,0-1 0,0 1 0,0 0 0,0-1 0,0 1 0,0 0 0,0 0 0,-4-4 0,-1 3 0,-4-3 0,1 4 0,-1-1 0,0-3 0,-5 4 0,4-8 0,-3 7 0,4-3 0,0 0 0,4 3 0,-3-7 0,3 3 0,-4-1 0,8-2 0,13 3 0,3-4 0,11 0 0,-1 0 0,-4 0 0,4 0 0,0 5 0,-4 0 0,5 6 0,-12-2 0,5 1 0,-9-1 0,8 0 0,-8 0 0,4 5 0,-5-4 0,1 4 0,-5 0 0,2-4 0,-6 8 0,3-8 0,-4 9 0,0-9 0,0 8 0,0-8 0,0 8 0,0-7 0,0 2 0,0-4 0,0 0 0,-4 0 0,-5 0 0,-1 0 0,-9 1 0,4-5 0,-4 3 0,-1-2 0,-5 4 0,4 0 0,-10-4 0,4 3 0,1-3 0,-5 4 0,4-4 0,1 3 0,-5-8 0,10 8 0,-4-8 0,10 7 0,-3-7 0,8 3 0,-3-4 0,8 0 0,1 0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20:35.1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320 1060 24575,'0'-19'0,"0"-2"0,0-12 0,0 1 0,0-14 0,0 10 0,0-16 0,0 4 0,0 0 0,0-6 0,0 7 0,0 0 0,0 7 0,0-5 0,0 11 0,0-5 0,0 7 0,0 5 0,0-4 0,0 10 0,0-4 0,0 5 0,0 1 0,0-1 0,0 1 0,0-1 0,0 5 0,0-3 0,0 8 0,0-9 0,0 9 0,0-3 0,0 4 0,0 0 0,0 0 0,0 1 0,0-1 0,0 8 0,4 2 0,1 7 0,9 2 0,1-1 0,4 5 0,6-2 0,-3 2 0,3-4 0,-10 4 0,3-3 0,-2 3 0,3-4 0,-4-1 0,-1 1 0,-1-1 0,-3-4 0,4 3 0,-5-7 0,0 7 0,-1-7 0,-3 7 0,3-7 0,-11 3 0,2-8 0,-7 3 0,-1-6 0,1 2 0,-1-4 0,0 4 0,0-7 0,-5 5 0,4-6 0,-8-1 0,8 4 0,-4-4 0,0 0 0,-1 4 0,1-4 0,0 5 0,0 0 0,4 0 0,-3-1 0,4 1 0,-5 5 0,4-4 0,-3 3 0,4-4 0,0 4 0,4-3 0,-3 7 0,3-7 0,-3 4 0,-1-1 0,1 1 0,0 4 0,0 0 0,-1 0 0,1 0 0,-1 4 0,0-3 0,0 7 0,1-3 0,-1 4 0,0-1 0,0 1 0,-5 1 0,4-1 0,-8 0 0,7 5 0,-7-3 0,7 7 0,-7-7 0,7 3 0,-3-5 0,6 0 0,-1 0 0,0 0 0,0 0 0,4-1 0,-3-3 0,7 3 0,-7-7 0,7 7 0,-6-7 0,6 7 0,-7-7 0,7 2 0,-2-3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20:38.0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304 1 24575,'0'27'0,"0"8"0,0-1 0,0 11 0,0 3 0,0 8 0,0 0 0,0 6 0,0-6 0,0 7 0,0 0 0,5-7 0,-3 6 0,8-14 0,-9 6 0,5-13 0,-6 4 0,0-11 0,0 5 0,0-7 0,0 0 0,0 0 0,0-5 0,0 4 0,0 2 0,0-5 0,0 10 0,0-12 0,0 1 0,0 4 0,0-10 0,0-1 0,0-1 0,0-9 0,0 3 0,0-4 0,0 0 0,0 0 0,0 0 0,0 0 0,0-1 0,0 1 0,0 0 0,0-1 0,0 1 0,0-1 0,0 0 0,0 1 0,0-1 0,0 1 0,0-1 0,0-7 0,-4-6 0,-1-4 0,-4-4 0,0-1 0,-5 4 0,3-9 0,-8 4 0,9-5 0,-9 1 0,4-1 0,-1 0 0,-2 1 0,7-1 0,-8 0 0,9 6 0,-8-5 0,8 9 0,-5-8 0,2 7 0,2-2 0,-2 3 0,4 1 0,0 5 0,0-4 0,0 7 0,4-7 0,-2 7 0,2-3 0,0 0 0,5 7 0,5-3 0,3 9 0,1 0 0,0 4 0,1 2 0,-1 5 0,1-1 0,4 1 0,2 0 0,-1 5 0,4-4 0,-4 4 0,1-6 0,2 1 0,-7 0 0,8-1 0,-9-4 0,4 3 0,-5-8 0,0 4 0,0-5 0,0-1 0,0 1 0,0 0 0,-1 0 0,-3 0 0,3-4 0,-7 2 0,7-6 0,-3 2 0,3-6 0,1-2 0,0-4 0,4-1 0,-2-3 0,7 2 0,-2-3 0,3 0 0,1-2 0,-1 1 0,1-4 0,0 9 0,-1-9 0,1 8 0,-5-7 0,-1 7 0,0-3 0,-4 5 0,4 0 0,-6 0 0,1 4 0,0-3 0,0 3 0,0 0 0,-4-3 0,2 4 0,-6-5 0,3 5 0,-4 0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19:58.2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0 168 24575,'18'-4'0,"5"-2"0,-2-8 0,10 2 0,-4-3 0,5 9 0,1-3 0,-7 8 0,5-9 0,-10 9 0,4-4 0,-10 5 0,4 0 0,-9 0 0,8 0 0,-8 0 0,4 0 0,-5 0 0,-1 0 0,1 0 0,0 0 0,0 0 0,0 4 0,0 1 0,-1 4 0,-3 0 0,3-5 0,-7 4 0,7-3 0,-7 4 0,3 0 0,-4 0 0,4 0 0,-3-1 0,3 1 0,-4 0 0,0 0 0,0-1 0,0 1 0,0 0 0,0 0 0,0 0 0,0 0 0,0 0 0,0-1 0,0 6 0,0-4 0,0 9 0,0-9 0,-5 8 0,0-8 0,0 4 0,-3-1 0,3-3 0,-5 9 0,1-9 0,0 3 0,0 1 0,4-4 0,-8 4 0,6-5 0,-6 0 0,4 0 0,-5 0 0,4 0 0,-8 1 0,3-1 0,-5-3 0,1 3 0,-1-8 0,-3 7 0,2-2 0,-2-1 0,8 4 0,-4-8 0,9 6 0,-3-6 0,-1 3 0,4-4 0,-4 4 0,6-3 0,-1 3 0,0-4 0,0 0 0,0 0 0,1 0 0,7 0 0,12 0 0,5-4 0,15-2 0,-5-4 0,6-6 0,-5 5 0,4-5 0,-4 1 0,-1 3 0,0-7 0,-1 8 0,-4-8 0,4 8 0,-5-3 0,-1-1 0,1 5 0,0-9 0,-6 9 0,5-9 0,-9 9 0,8-8 0,-3 7 0,0-7 0,4 7 0,-9-3 0,9 0 0,-9 4 0,8-4 0,-8 5 0,4-5 0,0 3 0,-3-2 0,2 3 0,-4 5 0,0-3 0,0 4 0,-1-1 0,-3-3 0,3 7 0,-4-7 0,1 4 0,3-1 0,-4-2 0,1 2 0,3 0 0,-7-2 0,6 2 0,-6-4 0,7 1 0,-3-1 0,4 0 0,-4 0 0,2 0 0,-1-4 0,3 3 0,0-4 0,-1 6 0,-10 3 0,0 1 0,-10 8 0,-2 2 0,4 2 0,-8 2 0,8-1 0,-9 1 0,9-1 0,-4 5 0,5-4 0,-5 8 0,4-3 0,-4 0 0,0 3 0,3-3 0,-3 5 0,0-1 0,3 1 0,-3 0 0,4-1 0,1 1 0,-1-1 0,-1 7 0,2-5 0,3 4 0,-3-5 0,8-1 0,-7-4 0,7 3 0,-3-8 0,4 9 0,0-9 0,0 3 0,0-4 0,0 0 0,0 0 0,0 0 0,0-1 0,0 1 0,4-5 0,1 4 0,3-7 0,1 3 0,5 0 0,1-2 0,4 6 0,-4-7 0,-1 4 0,-1-1 0,-3-3 0,4 4 0,0-5 0,-4 0 0,8 0 0,-3 0 0,4 0 0,-4 0 0,4 0 0,-5 0 0,1-4 0,-1-1 0,-5 0 0,-1-3 0,1 3 0,0-4 0,0 4 0,-4 1 0,-1 4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19:59.1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20 24575,'23'0'0,"-3"0"0,17 0 0,-9 0 0,25 0 0,-18 0 0,18 0 0,-13 0 0,0 0 0,-1 0 0,-7 0 0,0 0 0,-5 0 0,4 0 0,-5 0 0,1 0 0,-2 0 0,-5 0 0,-1 0 0,-4 0 0,3 0 0,-8 0 0,4-9 0,-5 7 0,1-7 0,-1 9 0,-1 0 0,-3 0 0,-1 0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20:00.5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24575,'0'8'0,"0"11"0,0-3 0,0 15 0,0-4 0,0 0 0,0-2 0,0-5 0,0-1 0,0 1 0,0 5 0,0-9 0,0 14 0,0-14 0,0 14 0,0-9 0,0 10 0,0-10 0,0 4 0,0 1 0,0-5 0,0 10 0,0-10 0,0 4 0,0-5 0,0-1 0,0 1 0,0-5 0,0 3 0,0-8 0,0 4 0,0-5 0,0-1 0,0 1 0,0 0 0,0 0 0,0-1 0,0 0 0,3-3 0,-2-1 0,3-4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20:02.3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0 169 24575,'28'-5'0,"7"-1"0,26-21 0,-15 7 0,27-9 0,-37 8 0,10 4 0,-14 0 0,1 1 0,-7 10 0,0 2 0,-12 4 0,0 0 0,-5 0 0,0 0 0,-4 3 0,-1 7 0,-4-1 0,0 16 0,0-9 0,0 9 0,0 0 0,0-4 0,-5 10 0,-6-5 0,-1 7 0,-7-7 0,2 5 0,-4-4 0,5-1 0,-4 5 0,4-10 0,-4 5 0,5-7 0,0 1 0,6-5 0,-1 3 0,1-8 0,0 4 0,4-5 0,8-5 0,8 0 0,7-4 0,2 0 0,5 0 0,2 0 0,5 0 0,-6 0 0,5 0 0,-4 0 0,0 0 0,-2 0 0,-5 0 0,-6 0 0,0 0 0,-5 0 0,0 0 0,0 0 0,-5 4 0,0 1 0,-4 4 0,0 0 0,0 5 0,0-4 0,0 14 0,0-8 0,0 9 0,-4 0 0,-2-4 0,-8 4 0,-7-4 0,0-2 0,-5 2 0,7-6 0,-1 4 0,-8-4 0,6 0 0,-6-1 0,13-4 0,2-5 0,-1 3 0,4-7 0,-3 4 0,4-5 0,4 0 0,2 0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20:04.7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1 270 24575,'17'0'0,"1"0"0,2 0 0,5 0 0,2 0 0,5 0 0,-5 0 0,10 0 0,-9 0 0,11 0 0,-12 0 0,3 0 0,-9 0 0,4 0 0,-5 0 0,-1 0 0,1 0 0,-5 0 0,3 0 0,-8 0 0,4 0 0,-5 0 0,0 0 0,-1 0 0,1 0 0,0 0 0,0 0 0,-8 0 0,2-4 0,-11-1 0,-1-4 0,-1 0 0,-4 0 0,0-5 0,4 4 0,-8-8 0,8 8 0,-9-4 0,9 0 0,-9 3 0,9-3 0,-4 5 0,5 0 0,1 0 0,-1 0 0,0 0 0,0 1 0,4-1 0,-3 4 0,3-3 0,0 3 0,-3-4 0,4 4 0,-1-3 0,-3 7 0,7-6 0,-7 6 0,7-7 0,-7 7 0,7-6 0,1 6 0,5 6 0,8 1 0,3 13 0,3-8 0,-4 7 0,4-7 0,-8 8 0,3-9 0,-5 4 0,0-5 0,0 0 0,-1-1 0,1 1 0,-4 0 0,3-4 0,-7 3 0,7-3 0,-3 4 0,0-1 0,-2 1 0,1-4 0,-3 3 0,7-3 0,-7 4 0,7-5 0,-7 4 0,7-3 0,-7 4 0,7 0 0,-7 0 0,6-4 0,-6 3 0,3-4 0,0 1 0,-3 3 0,0-3 0,-6 4 0,-4-1 0,-4 1 0,2 5 0,-2-4 0,-1 4 0,3 0 0,-2-3 0,3 2 0,1 1 0,0-4 0,0 3 0,0 1 0,4-4 0,-4 4 0,4-5 0,-3-1 0,3 1 0,-3 0 0,7 0 0,-7 0 0,3 0 0,0-1 0,-2-3 0,6-1 0,-2-4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20:07.4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762 299 24575,'-7'4'0,"-3"0"0,-8-4 0,-2 0 0,-5 0 0,4 0 0,-10 0 0,4 0 0,-5 0 0,0 0 0,0 0 0,-7 0 0,5 0 0,-4 0 0,-1 0 0,5 0 0,-5 0 0,7 0 0,0 0 0,5 0 0,-4 0 0,10 0 0,-4 0 0,5 0 0,5 0 0,-3 0 0,3 0 0,-4 0 0,5 0 0,1 0 0,12 0 0,11-5 0,5 0 0,14-5 0,-2-1 0,5 1 0,1-6 0,-1 4 0,0-8 0,0 8 0,1-8 0,-1 3 0,-6 1 0,5-5 0,-10 6 0,5-1 0,-12 2 0,5 0 0,-9 4 0,4-4 0,-6 5 0,1 1 0,0-1 0,0 4 0,-4-3 0,3 7 0,-4-7 0,-2 7 0,1 2 0,-11 3 0,4 5 0,-5 0 0,-5 0 0,-1 0 0,-4 1 0,-1 4 0,1 2 0,-1-1 0,-5 4 0,4-3 0,-10 0 0,10 3 0,-4-3 0,-1-1 0,5-1 0,-4 1 0,6-4 0,4 3 0,-4-5 0,9 0 0,-3 1 0,-1-1 0,4 0 0,-4 0 0,9 0 0,-3 0 0,4 0 0,-1 0 0,-3-5 0,7 4 0,-3-3 0,8 3 0,5 1 0,6 0 0,5 6 0,0-5 0,-1 9 0,1-4 0,-1 5 0,-4-5 0,4 3 0,-5-3 0,1 0 0,4 3 0,-9-3 0,9 0 0,-8 4 0,2-9 0,-3 9 0,-1-9 0,0 3 0,0-4 0,0 0 0,-4 0 0,3-4 0,-7 3 0,3-8 0,-4 4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20:10.7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0 202 24575,'19'0'0,"-3"0"0,15 0 0,-5 0 0,7 0 0,-1 0 0,0 0 0,0 0 0,-5 0 0,4 0 0,-10 9 0,4-2 0,-10 6 0,-1 1 0,-5-3 0,1 7 0,-1-8 0,0 8 0,1-3 0,-1 0 0,-3-1 0,-2-1 0,-4-3 0,0 9 0,0-9 0,0 4 0,0-1 0,0-3 0,0 4 0,0-5 0,0 4 0,0-3 0,0 4 0,-4-5 0,-1 0 0,-4 0 0,0 4 0,0-3 0,-1 4 0,1-5 0,-4 0 0,2 5 0,-2-4 0,3 4 0,1-5 0,1 0 0,-5 0 0,7-1 0,-6-3 0,11-4 0,2-11 0,9 0 0,6-14 0,4 7 0,2-20 0,5 7 0,4-17 0,-2 11 0,8-12 0,-8 12 0,2-11 0,3 10 0,-9-8 0,9 8 0,-16 4 0,9 1 0,-12 11 0,1-4 0,-2 5 0,-4 5 0,-1 1 0,0 6 0,0-1 0,-4 0 0,-5 4 0,-5 2 0,-3 3 0,-6 4 0,4 1 0,-8 9 0,8-4 0,-9 9 0,9-4 0,-9 4 0,8 6 0,-3-4 0,-1 5 0,4-7 0,-4 7 0,6-5 0,-2 9 0,1-3 0,4 0 0,-4 4 0,4-5 0,0 1 0,-4 4 0,9-4 0,-3-1 0,-1-1 0,4 1 0,-3-5 0,4-1 0,0-1 0,0-9 0,0 8 0,0-8 0,0 4 0,0-5 0,0-1 0,0 1 0,0 0 0,4-4 0,1-1 0,8 0 0,2-3 0,5 4 0,-5-5 0,3 0 0,-3 0 0,0 0 0,-2 0 0,-4 0 0,0 0 0,0 0 0,0 0 0,0 0 0,-1 0 0,1 0 0,0 0 0,0 0 0,0 0 0,0 0 0,0 0 0,-1 0 0,-3 0 0,-1 0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20:11.7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24575,'9'0'0,"10"0"0,-3 0 0,21 0 0,-14 0 0,14 0 0,-10 0 0,5 0 0,0 0 0,1 0 0,-1 0 0,-5 0 0,4 0 0,-5 0 0,6 0 0,-5 0 0,-2 0 0,-5 0 0,-5 0 0,-1 0 0,-6 0 0,1 0 0,0 0 0,0 0 0,-4 0 0,-1 0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20:13.1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24575,'0'13'0,"0"7"0,0 6 0,0 1 0,0 4 0,0-4 0,0 5 0,0 0 0,0 0 0,0 1 0,0-1 0,0-5 0,0 4 0,0-5 0,0 1 0,0-2 0,0-5 0,0-1 0,0-4 0,4 4 0,-3-9 0,4 3 0,-5-4 0,0 0 0,4 0 0,-3 0 0,3 0 0,-4-1 0,0 1 0,0 0 0,3-4 0,-2-1 0,3-4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20:15.0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73 24575,'12'-12'0,"0"-1"0,12-1 0,-5 8 0,1-7 0,0 12 0,-5-8 0,3 8 0,-3-3 0,0 4 0,3 0 0,-8 0 0,4 0 0,-1 0 0,-3 0 0,4 0 0,-5 0 0,0 0 0,-1 0 0,1 0 0,0 0 0,-4 4 0,3 1 0,-7 4 0,3 0 0,-4 0 0,0-1 0,0 1 0,0 0 0,0 0 0,0 0 0,0-1 0,0 1 0,0 0 0,0 0 0,0 0 0,0 4 0,0-3 0,0 4 0,0 0 0,-4-4 0,-1 3 0,-4 1 0,0-4 0,0 4 0,-5-5 0,4 0 0,-4 0 0,1 0 0,6 0 0,-10 1 0,15-1 0,-11-4 0,8-1 0,-3 0 0,6-3 0,3 3 0,8-4 0,4 0 0,2 0 0,10 0 0,-4 0 0,5 0 0,-7 0 0,1 0 0,-5 0 0,3 0 0,-8 0 0,4 4 0,-5 1 0,0 4 0,-1-1 0,1 1 0,-4 0 0,4 5 0,-8-4 0,3 3 0,-4 1 0,0-4 0,0 8 0,0-7 0,0 7 0,0-8 0,0 8 0,0-8 0,0 9 0,0-9 0,-4 8 0,-6-7 0,-1 7 0,-8-7 0,9 3 0,-8-4 0,7-1 0,-7 0 0,8 0 0,-8-3 0,8-2 0,-13-4 0,7 0 0,-2 0 0,-1 0 0,9 0 0,-8 0 0,8 0 0,-9 0 0,9 0 0,-8 0 0,8 0 0,-4 0 0,6 0 0,3 0 0,1 0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20:20.5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170 1 24575,'-8'0'0,"0"0"0,0 0 0,-1 0 0,1 0 0,-1 0 0,1 0 0,-1 0 0,1 0 0,0 0 0,-1 0 0,1 0 0,-1 3 0,5 2 0,-4 0 0,3 3 0,0-4 0,-2 1 0,6 2 0,-7-6 0,7 7 0,-7-7 0,7 6 0,-7-6 0,8 7 0,-4-4 0,4 5 0,0-1 0,0 1 0,0-1 0,0 1 0,0-1 0,0 1 0,0-1 0,0 1 0,0-1 0,0 1 0,0-1 0,0 1 0,0 0 0,0-1 0,0 1 0,0-1 0,4-3 0,-3 3 0,7-8 0,-7 8 0,7-7 0,-7 7 0,6-7 0,-6 7 0,7-7 0,-3 7 0,4-7 0,-1 6 0,1-6 0,-1 3 0,1-4 0,0 4 0,0-3 0,4 3 0,-4-4 0,4 0 0,-4 0 0,5 0 0,-4 0 0,3 0 0,-4 0 0,0 0 0,0 0 0,0 0 0,0 0 0,0 0 0,-1 0 0,1 0 0,0 0 0,-8 0 0,-6 4 0,-4 1 0,-4-1 0,4 4 0,-4-2 0,2 3 0,-2 0 0,4 0 0,0 0 0,0-1 0,-4 2 0,3-1 0,-4 0 0,5 0 0,0 0 0,0 0 0,1-1 0,-1 1 0,-1 5 0,1-4 0,0 4 0,0-6 0,4 1 0,-3 0 0,7 0 0,-6 0 0,6 0 0,-3 0 0,0-1 0,3 1 0,-3 0 0,4 0 0,0-1 0,0 1 0,0-1 0,0 1 0,0-1 0,0 0 0,0 1 0,3-5 0,2 4 0,4-8 0,-1 4 0,1-4 0,0 0 0,0 0 0,0 0 0,-1 0 0,1 0 0,0 0 0,0 0 0,0 0 0,-1 0 0,-3 0 0,-1 0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20:23.0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1 275 24575,'18'0'0,"10"0"0,6 0 0,19 0 0,-11 0 0,12 0 0,0 0 0,2 0 0,16 0 0,-14 0 0,11 0 0,-5 0 0,2 0 0,5 0 0,-15 0 0,-2 0 0,-7 0 0,0 0 0,0 0 0,-1 0 0,-5 0 0,4 0 0,-11 0 0,4 0 0,-5 5 0,-7-4 0,-1 8 0,-5-8 0,-5 4 0,3-1 0,-8-3 0,4 3 0,-5-4 0,0 4 0,0-3 0,-1 3 0,1-4 0,0 0 0,0 0 0,0 0 0,-8-3 0,-7-2 0,-8-9 0,-6-1 0,0-5 0,1 1 0,-6-2 0,-2 1 0,0-1 0,-4 0 0,10 5 0,-9-4 0,8 4 0,-3 0 0,6 2 0,-1 4 0,5 1 0,2 0 0,4 4 0,0-3 0,0 7 0,0-3 0,4 0 0,-3 3 0,3-3 0,-3 0 0,-1 3 0,4-7 0,-3 7 0,4-3 0,6 8 0,5 1 0,16 9 0,-2-2 0,5 7 0,-1-8 0,-4 8 0,4-8 0,0 4 0,-4-1 0,0-3 0,-3 3 0,-3-5 0,5 1 0,-1 0 0,-4-1 0,3 1 0,-7-1 0,2 0 0,-4 0 0,0-4 0,0 3 0,0-7 0,-1 3 0,1 0 0,0-3 0,0 7 0,-1-8 0,-3 8 0,3-7 0,-4 7 0,-2-4 0,-4 5 0,-6-1 0,-1 1 0,0 0 0,0 4 0,0-3 0,0 4 0,0 0 0,0-4 0,-1 8 0,1-8 0,0 4 0,-1-1 0,5-2 0,-3 2 0,3-4 0,0 0 0,-3 0 0,7 0 0,-7-1 0,7 1 0,-6 0 0,6 0 0,-7-1 0,7 1 0,-6-4 0,6 2 0,-3-2 0,0 4 0,3 0 0,-7-5 0,7 4 0,-3-7 0,4 3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20:25.7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1962 305 24575,'-35'0'0,"-9"0"0,-4 0 0,-14 0 0,-2 0 0,-10 0 0,-7 0 0,-10 0 0,7 0 0,9 0 0,-12 0 0,18 0 0,-21 0 0,16 0 0,-6 0 0,15 0 0,-6 0 0,7 0 0,8 0 0,9 0 0,1 0 0,18 0 0,-9 0 0,10-9 0,0 6 0,2-6 0,5 9 0,6 0 0,-5-5 0,9 4 0,-3-3 0,4 4 0,4-4 0,-3 3 0,4-3 0,-5 4 0,1 0 0,-1 0 0,0 0 0,0 0 0,1 0 0,-1 0 0,0 0 0,0 0 0,0 0 0,0 0 0,1 0 0,3-4 0,1 0 0,4-4 0,0-1 0,0 1 0,0-1 0,0 1 0,4-1 0,1-5 0,9 4 0,-3-9 0,8 8 0,-4-7 0,4 2 0,-4 2 0,4-5 0,-5 9 0,2-9 0,-2 9 0,-5-4 0,0 5 0,0 4 0,-1-3 0,1 7 0,0-6 0,-8 6 0,2 1 0,-10 5 0,2 4 0,-4 0 0,-5 0 0,-1 0 0,-4 1 0,-1 0 0,-5 5 0,4 0 0,-10 2 0,4 2 0,1-3 0,-5 1 0,10 2 0,-5-8 0,7 3 0,4-5 0,-3 1 0,8-1 0,-4 0 0,9 0 0,-3-4 0,7 3 0,-7-7 0,4 7 0,-5-7 0,4 6 0,2-2 0,3 3 0,0 0 0,0 0 0,4-3 0,1 3 0,3-4 0,1 5 0,5 1 0,1-1 0,0 0 0,3 1 0,-3-1 0,0 1 0,3-1 0,-3 1 0,0-1 0,3 5 0,-8-4 0,4 4 0,-5-5 0,0 0 0,0 0 0,-1-1 0,1-3 0,0-1 0,-4 0 0,3-3 0,-7 7 0,6-7 0,-6 6 0,3-6 0,-4 3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20:28.7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71 83 24575,'8'0'0,"0"0"0,6 0 0,-4 0 0,8 0 0,-8 0 0,4 0 0,0 0 0,-4 0 0,3 0 0,-4 0 0,0 4 0,0 5 0,0 2 0,1 2 0,-1-4 0,0 5 0,-4-4 0,3 3 0,-7-4 0,3 5 0,-4-4 0,0 4 0,0-6 0,0 1 0,0 0 0,0 5 0,0-4 0,0 8 0,-4-8 0,-1 9 0,-4-9 0,-5 8 0,3-3 0,-7 0 0,7 4 0,-8-8 0,8 7 0,-7-7 0,3 3 0,0-4 0,-4 4 0,5-4 0,-1 4 0,-4-4 0,9-1 0,-3 0 0,4-4 0,0 3 0,0-7 0,4-1 0,6-5 0,8-8 0,6-2 0,12-11 0,0 3 0,7-10 0,0 4 0,1-6 0,1-1 0,-1 1 0,0 0 0,-1 6 0,-5-3 0,-4 10 0,1-4 0,28-36 0,-25 36 0,14-22 0,-43 49 0,-5 7 0,-4 6 0,4-4 0,-4 3 0,4 1 0,0 1 0,-3 0 0,7 3 0,-3-8 0,0 9 0,2-5 0,-2 6 0,4 0 0,0-1 0,0 1 0,0-1 0,0 1 0,0 0 0,0-1 0,0-4 0,4 3 0,2-3 0,3 0 0,5-1 0,-4-5 0,9 1 0,-5-1 0,6 1 0,0-5 0,-1 0 0,1-5 0,-1 0 0,1 0 0,0 0 0,-1 0 0,1 0 0,-6 0 0,9 0 0,-12 0 0,6 0 0,-8 0 0,0 0 0,-4 0 0,-1 0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20:29.6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24575,'19'0'0,"-4"0"0,16 0 0,-4 0 0,11 0 0,3 0 0,-7 0 0,4 0 0,-6 0 0,2 0 0,-1 0 0,-2 0 0,-4 0 0,-1 0 0,-5 0 0,-3 0 0,-8 0 0,4 0 0,-5 0 0,0 0 0,-1 0 0,1 0 0,0 0 0,-5 0 0,0 0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20:30.9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24575,'0'22'0,"0"-1"0,0-1 0,0-5 0,0 3 0,0-3 0,0 5 0,0-6 0,0 5 0,0 1 0,0 1 0,0 5 0,0-7 0,0 1 0,0 0 0,0-1 0,0 1 0,0-1 0,0 1 0,0 0 0,0-6 0,5 5 0,-4-9 0,3 8 0,0-8 0,-3 4 0,3-5 0,-4 0 0,4 0 0,-3-1 0,3 1 0,-4 0 0,4-4 0,-3 3 0,6-7 0,-6 3 0,3-4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20:32.7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24575,'18'0'0,"0"0"0,1 0 0,1 0 0,5 0 0,-4 0 0,10 0 0,-10 0 0,4 0 0,-5 0 0,0 0 0,-6 0 0,5 0 0,-9 3 0,4 2 0,-6 4 0,-3 0 0,3 0 0,-7 0 0,3 0 0,-4 0 0,0-1 0,0 1 0,0 0 0,0-1 0,0 1 0,0 0 0,0 0 0,-4-4 0,-1 3 0,-4-3 0,1 4 0,-1-1 0,0-3 0,-5 4 0,4-8 0,-3 7 0,4-3 0,0 0 0,4 3 0,-3-7 0,3 3 0,-4-1 0,8-2 0,13 3 0,3-4 0,11 0 0,-1 0 0,-4 0 0,4 0 0,0 5 0,-4 0 0,5 6 0,-12-2 0,5 1 0,-9-1 0,8 0 0,-8 0 0,4 5 0,-5-4 0,1 4 0,-5 0 0,2-4 0,-6 8 0,3-8 0,-4 9 0,0-9 0,0 8 0,0-8 0,0 8 0,0-7 0,0 2 0,0-4 0,0 0 0,-4 0 0,-5 0 0,-1 0 0,-9 1 0,4-5 0,-4 3 0,-1-2 0,-5 4 0,4 0 0,-10-4 0,4 3 0,1-3 0,-5 4 0,4-4 0,1 3 0,-5-8 0,10 8 0,-4-8 0,10 7 0,-3-7 0,8 3 0,-3-4 0,8 0 0,1 0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20:35.1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320 1060 24575,'0'-19'0,"0"-2"0,0-12 0,0 1 0,0-14 0,0 10 0,0-16 0,0 4 0,0 0 0,0-6 0,0 7 0,0 0 0,0 7 0,0-5 0,0 11 0,0-5 0,0 7 0,0 5 0,0-4 0,0 10 0,0-4 0,0 5 0,0 1 0,0-1 0,0 1 0,0-1 0,0 5 0,0-3 0,0 8 0,0-9 0,0 9 0,0-3 0,0 4 0,0 0 0,0 0 0,0 1 0,0-1 0,0 8 0,4 2 0,1 7 0,9 2 0,1-1 0,4 5 0,6-2 0,-3 2 0,3-4 0,-10 4 0,3-3 0,-2 3 0,3-4 0,-4-1 0,-1 1 0,-1-1 0,-3-4 0,4 3 0,-5-7 0,0 7 0,-1-7 0,-3 7 0,3-7 0,-11 3 0,2-8 0,-7 3 0,-1-6 0,1 2 0,-1-4 0,0 4 0,0-7 0,-5 5 0,4-6 0,-8-1 0,8 4 0,-4-4 0,0 0 0,-1 4 0,1-4 0,0 5 0,0 0 0,4 0 0,-3-1 0,4 1 0,-5 5 0,4-4 0,-3 3 0,4-4 0,0 4 0,4-3 0,-3 7 0,3-7 0,-3 4 0,-1-1 0,1 1 0,0 4 0,0 0 0,-1 0 0,1 0 0,-1 4 0,0-3 0,0 7 0,1-3 0,-1 4 0,0-1 0,0 1 0,-5 1 0,4-1 0,-8 0 0,7 5 0,-7-3 0,7 7 0,-7-7 0,7 3 0,-3-5 0,6 0 0,-1 0 0,0 0 0,0 0 0,4-1 0,-3-3 0,7 3 0,-7-7 0,7 7 0,-6-7 0,6 7 0,-7-7 0,7 2 0,-2-3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20:38.0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304 1 24575,'0'27'0,"0"8"0,0-1 0,0 11 0,0 3 0,0 8 0,0 0 0,0 6 0,0-6 0,0 7 0,0 0 0,5-7 0,-3 6 0,8-14 0,-9 6 0,5-13 0,-6 4 0,0-11 0,0 5 0,0-7 0,0 0 0,0 0 0,0-5 0,0 4 0,0 2 0,0-5 0,0 10 0,0-12 0,0 1 0,0 4 0,0-10 0,0-1 0,0-1 0,0-9 0,0 3 0,0-4 0,0 0 0,0 0 0,0 0 0,0 0 0,0-1 0,0 1 0,0 0 0,0-1 0,0 1 0,0-1 0,0 0 0,0 1 0,0-1 0,0 1 0,0-1 0,0-7 0,-4-6 0,-1-4 0,-4-4 0,0-1 0,-5 4 0,3-9 0,-8 4 0,9-5 0,-9 1 0,4-1 0,-1 0 0,-2 1 0,7-1 0,-8 0 0,9 6 0,-8-5 0,8 9 0,-5-8 0,2 7 0,2-2 0,-2 3 0,4 1 0,0 5 0,0-4 0,0 7 0,4-7 0,-2 7 0,2-3 0,0 0 0,5 7 0,5-3 0,3 9 0,1 0 0,0 4 0,1 2 0,-1 5 0,1-1 0,4 1 0,2 0 0,-1 5 0,4-4 0,-4 4 0,1-6 0,2 1 0,-7 0 0,8-1 0,-9-4 0,4 3 0,-5-8 0,0 4 0,0-5 0,0-1 0,0 1 0,0 0 0,-1 0 0,-3 0 0,3-4 0,-7 2 0,7-6 0,-3 2 0,3-6 0,1-2 0,0-4 0,4-1 0,-2-3 0,7 2 0,-2-3 0,3 0 0,1-2 0,-1 1 0,1-4 0,0 9 0,-1-9 0,1 8 0,-5-7 0,-1 7 0,0-3 0,-4 5 0,4 0 0,-6 0 0,1 4 0,0-3 0,0 3 0,0 0 0,-4-3 0,2 4 0,-6-5 0,3 5 0,-4 0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26:54.520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74 24575,'19'-20'0,"0"2"0,1 13 0,-1-4 0,6 3 0,-4 1 0,5 0 0,-7 5 0,6 0 0,-3 0 0,-2 0 0,-2 0 0,-8 0 0,4 4 0,-5 6 0,1 5 0,0 10 0,0-4 0,1 10 0,-6-5 0,4 1 0,-8 4 0,4-5 0,-5 7 0,0-1 0,0 0 0,0-5 0,0 4 0,-5-5 0,-1 7 0,-10-1 0,0 0 0,-5-5 0,5-2 0,-3-5 0,8-1 0,-7 1 0,7-5 0,-2-1 0,4-6 0,0 1 0,0 0 0,0 0 0,1 0 0,-1 0 0,0-4 0,0 2 0,24-29 0,1 5 0,30-33 0,8-3 0,-14 8 0,17-14 0,-18 9 0,12-2 0,-4-6 0,-5 14 0,-6 2 0,-7 9 0,-2 5 0,-7 2 0,0 7 0,-5-1 0,4 5 0,-9 1 0,4 5 0,-6 0 0,1 0 0,0 4 0,0-3 0,0 4 0,-4-5 0,3 4 0,-28 6 0,9 14 0,-28 9 0,10 10 0,-1 6 0,2-5 0,-2 12 0,6-6 0,-5 1 0,11 3 0,2-5 0,5 0 0,0-2 0,5 1 0,1-6 0,5 6 0,0-7 0,0-5 0,0-2 0,9-5 0,14 1 0,5-5 0,17 1 0,2-6 0,2-4 0,4-2 0,-12-5 0,-3 0 0,-5 0 0,-7 0 0,0 0 0,-12 0 0,-4 0 0,-6 0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26:55.246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0 24575,'30'0'0,"-6"0"0,14 0 0,-10 0 0,11 0 0,-7 0 0,0 0 0,-5 0 0,4 0 0,-15 0 0,8 0 0,-9 0 0,4 0 0,-4 0 0,-5 0 0,-6 0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26:56.279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47 24575,'30'0'0,"-5"0"0,6 0 0,-10 0 0,4 0 0,-6 0 0,1 0 0,-5 0 0,-2 0 0,-5 0 0,1 0 0,0 0 0,-1 0 0,6 0 0,-4-9 0,9 7 0,-4-11 0,0 12 0,-1-7 0,-5 7 0,-1-3 0,1 4 0,-4-4 0,-1-1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26:57.671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1 24575,'54'5'0,"-10"-2"0,1-3 0,7 0 0,6 0 0,-8 0 0,1 0 0,-14 0 0,10 0 0,-8 0 0,-7 0 0,-5 0 0,-2 0 0,-10 0 0,-2 0 0,-4 0 0,0 0 0,0 0 0,0 0 0,0 0 0,0 0 0,-1 0 0,1 0 0,0 0 0,-4 4 0,-1 1 0,-4 8 0,0 2 0,-5 10 0,-7 8 0,0 7 0,-11 14 0,3 2 0,-11 8 0,5-1 0,-6 8 0,6-5 0,0 5 0,0 1 0,1-7 0,-2 6 0,2-7 0,6-8 0,-4-2 0,10-7 0,-9-1 0,9-5 0,-3-3 0,5-5 0,0-1 0,1-6 0,-1 5 0,2-10 0,3 0 0,1-8 0,1 1 0,3-4 0,-3 3 0,4-4 0,0-4 0,0-2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33:10.194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970 813 24575,'-22'0'0,"-6"0"0,-5 0 0,-7 0 0,-14 0 0,-2 0 0,-16 0 0,-1 0 0,-9 0 0,8 0 0,-5 6 0,13 1 0,-5 6 0,15 0 0,8-2 0,9 0 0,12-5 0,2-1 0,10-1 0,6-6 0,15-16 0,14-14 0,18-24 0,11-13-381,-17 30 1,-1-1 380,-1-4 0,0 0 0,6 0 0,0 1 0,15-28-322,9-4 322,-13 15 0,6-1 0,-13 5 0,1 12 0,-22 11 0,6 11 0,-14 8 748,2 5-748,-4 4 335,-4-3-335,-1 26 0,-4 28 0,0 40 0,0-31 0,0 5-804,0 12 0,0 2 804,0-4 0,0 1 0,0 16 0,0-3 0,0-26 0,0-2-449,0 14 0,0-1 449,0 28 0,0-44 0,0-1 0,-3 0 0,0-3 0,1 17 0,-4-4 0,6-21 0,0-8 1530,0-13-1530,0-6 244,0-5 0,0-4 0,0-1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33:10.766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0 24575,'0'0'0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33:13.110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133 110 24575,'-18'-5'0,"2"1"0,7 4 0,0 4 0,0 1 0,-1 14 0,5 3 0,-8 5 0,10 4 0,-15-5 0,16 7 0,-8-1 0,5 0 0,4 1 0,-4-1 0,5 0 0,0 0 0,0 1 0,0-7 0,10 5 0,1-10 0,16 11 0,9-2 0,6 0 0,6 0 0,1 0 0,5-4 0,-2 10 0,10-9 0,-10 10 0,3-11 0,-12 9 0,-4-11 0,-11 2 0,-7-5 0,-7-2 0,-4 1 0,0 0 0,-5 5 0,0-4 0,-5 10 0,0-10 0,-15 5 0,2-1 0,-24-1 0,8 3 0,-17-4 0,12-6 0,-11 0 0,5-6 0,-7-5 0,7 0 0,-6-6 0,12 0 0,-11 0 0,10-16 0,1-2 0,-1-24 0,12 8 0,-2-13 0,4 6 0,13-5 0,-2-1 0,10 6 0,0-4 0,0 11 0,0-11 0,15 10 0,5-6 0,14 12 0,7-6 0,-5 6 0,13-9 0,-7 8 0,8-6 0,-8 5 0,6 0 0,12-26 0,-14 21 0,8-28 0,-26 28 0,-6-2 0,-5 5 0,-2 1 0,-4 5 0,-6 2 0,0 5 0,-5 6 0,0-5 0,0 4 0,-15 0 0,3-4 0,-19 7 0,5-2 0,-7 3 0,7 1 0,-5-1 0,4 1 0,1 4 0,0 1 0,7 5 0,-1 0 0,5 0 0,2 0 0,4 0 0,0 0 0,1 0 0,3 0 0,1 0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33:14.463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0 24575,'4'34'0,"0"10"0,-4 20 0,0 2 0,0 22 0,0-3 0,0 8 0,0-24 0,0 7 0,0-17 0,0 23 0,0-1 0,0-15 0,0 4 0,0-22 0,0 0 0,0-3 0,0-21 0,0 6 0,0-15 0,0 0 0,0-1 0,0-5 0,0-5 0,0 0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33:52.093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1 329 24575,'44'-4'0,"-10"0"0,12 4 0,-7 0 0,-5 0 0,-1 0 0,4 0 0,-8 0 0,9 0 0,-11 9 0,4 2 0,-10 9 0,5 6 0,-10-5 0,3 5 0,-8-1 0,3-4 0,-3 10 0,-5-10 0,3 4 0,-8-5 0,3 5 0,-4-4 0,0 4 0,0-5 0,0-1 0,-5 7 0,-4-5 0,-7 4 0,-4-6 0,0 6 0,0-4 0,-6 5 0,5-6 0,-4 0 0,6 0 0,-7 1 0,5-6 0,0 4 0,3-8 0,-1 7 0,3-7 0,-2 2 0,9-4 0,1 0 0,3 0 0,1-8 0,14-19 0,17-21 0,14-20 0,15-17-644,1-3 644,-8 8 0,-11 16 0,0 3 0,6-1 0,-6 2 0,0-2 0,10-11 0,6-6 0,2-4-17,-11 21 17,-1 2 0,-14 10 0,-3 13 0,-11 7 0,-2 3 643,-5 12-643,0-7 18,-7 12-18,-23 7 0,-5 19 0,-17 6 0,6 17 0,1-11 0,-1 12 0,-17 17 0,12-9 0,-6 14 0,19-29 0,11-3 0,2-7 0,6-5 0,4 4 0,2-10 0,4-1 0,0-1 0,0-5 0,0 1 0,0 4 0,9-4 0,7 0 0,11 5 0,5-8 0,0 3 0,0-4 0,1 0 0,-1-1 0,0-4 0,-5-1 0,4-5 0,-10 0 0,4 0 0,-6 0 0,1-4 0,-5-1 0,-5-1 0,-6 2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33:52.973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9 24575,'44'-5'0,"-4"2"0,8 3 0,-3 0 0,-11 0 0,5 0 0,-7 0 0,-5 0 0,-2 0 0,-5 0 0,0 0 0,-6 0 0,0 0 0,-5 0 0,-1 0 0,-3 0 0,-1 0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22:33:53.888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1 24575,'31'0'0,"3"0"0,-13 0 0,4 0 0,-5 0 0,-5 0 0,-1 0 0,-10 0 0,0 0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48.80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10 0 24575,'0'74'0,"0"-33"0,0 27 0,0-45 0,0-2 0,0 0 0,0-10 0,0 4 0,0 1 0,0-5 0,0 10 0,0-10 0,0 10 0,0-10 0,0 10 0,0-10 0,-4 4 0,3 0 0,-4-3 0,5 3 0,0-5 0,0 9 0,0-7 0,0 6 0,0-9 0,0 0 0,0 1 0,0-1 0,0 0 0,0-4 0,0-1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0.61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0 24575,'0'36'0,"0"4"0,0-1 0,0-6 0,0 5 0,0-16 0,0 0 0,0-1 0,0 1 0,0 0 0,0-5 0,0 4 0,0-5 0,0 1 0,0 8 0,0-7 0,0 3 0,0-6 0,0-5 0,0 0 0,0 0 0,0 0 0,0 0 0,0 0 0,0-1 0,0 1 0,0 0 0,0-1 0,0 0 0,0 0 0,0 1 0,0-1 0,0-4 0,0-1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2.23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24575,'25'0'0,"0"0"0,-8 0 0,10 0 0,-9 0 0,16 0 0,-10 0 0,11 0 0,-12 0 0,5 0 0,-6 0 0,0 0 0,0 0 0,0 0 0,-5 0 0,-2 0 0,1 0 0,-5 0 0,4 0 0,-5 0 0,0 0 0,0 0 0,0 0 0,0 0 0,0 0 0,0 0 0,0 0 0,-1 0 0,-3 0 0,-2 0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3.57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24575,'32'0'0,"14"0"0,-20 0 0,12 0 0,-10 0 0,-4 0 0,4 0 0,-6 0 0,0 0 0,-5 0 0,3 0 0,-3 0 0,0 0 0,-2 0 0,0 0 0,-4 0 0,5 0 0,-6 0 0,0 0 0,-1 0 0,1 0 0,0 0 0,-5 0 0,-1 0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5.21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24575,'0'46'0,"0"-2"0,0-8 0,0 8 0,0-6 0,0 5 0,0-7 0,0-6 0,0-2 0,0-6 0,0 0 0,0-5 0,0-2 0,0-5 0,0 0 0,0 0 0,0 0 0,0 0 0,0 0 0,0 0 0,0-1 0,0 1 0,0 0 0,0 0 0,0-1 0,0 1 0,0 0 0,0-1 0,0 1 0,0-4 0,0-2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6.82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24575,'0'27'0,"0"5"0,0-2 0,0 0 0,0 4 0,0-10 0,0 4 0,0 1 0,0-6 0,0 5 0,0-11 0,0-2 0,0 1 0,0-5 0,0 4 0,0-5 0,0 0 0,0 0 0,0 0 0,0 0 0,0 0 0,0 0 0,0 0 0,0-1 0,0 1 0,0 0 0,0-1 0,0 1 0,0-1 0,0 1 0,0-1 0,0 0 0,5-3 0,-4 2 0,3-7 0,-4 3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8.53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24575,'32'0'0,"-6"0"0,2 0 0,-6 0 0,0 0 0,6 0 0,-4 0 0,4 0 0,1 0 0,-6 0 0,5 0 0,-6 0 0,0 0 0,0 0 0,0 0 0,0 0 0,0 0 0,-5 0 0,-2 0 0,1 0 0,-5 0 0,4 0 0,-5 0 0,0 0 0,0 0 0,0 0 0,0 0 0,0 0 0,0 0 0,-1 0 0,1 0 0,-5 0 0,-1 0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30:00.31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24575,'35'0'0,"4"0"0,-16 0 0,6 0 0,6 0 0,-3 0 0,5 0 0,-9 0 0,1 0 0,-6 0 0,6 0 0,-1 0 0,-5 0 0,0 0 0,-2 0 0,-4 0 0,5 0 0,-6 0 0,5 0 0,-10 0 0,10 0 0,-10 0 0,4 0 0,-5 0 0,6 0 0,-5 0 0,4 0 0,-5 0 0,0 0 0,0 0 0,0 0 0,0 0 0,0 0 0,-1 0 0,-4 0 0,-1 0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48.80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10 0 24575,'0'74'0,"0"-33"0,0 27 0,0-45 0,0-2 0,0 0 0,0-10 0,0 4 0,0 1 0,0-5 0,0 10 0,0-10 0,0 10 0,0-10 0,0 10 0,0-10 0,-4 4 0,3 0 0,-4-3 0,5 3 0,0-5 0,0 9 0,0-7 0,0 6 0,0-9 0,0 0 0,0 1 0,0-1 0,0 0 0,0-4 0,0-1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0.61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0 24575,'0'36'0,"0"4"0,0-1 0,0-6 0,0 5 0,0-16 0,0 0 0,0-1 0,0 1 0,0 0 0,0-5 0,0 4 0,0-5 0,0 1 0,0 8 0,0-7 0,0 3 0,0-6 0,0-5 0,0 0 0,0 0 0,0 0 0,0 0 0,0 0 0,0-1 0,0 1 0,0 0 0,0-1 0,0 0 0,0 0 0,0 1 0,0-1 0,0-4 0,0-1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2.23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24575,'25'0'0,"0"0"0,-8 0 0,10 0 0,-9 0 0,16 0 0,-10 0 0,11 0 0,-12 0 0,5 0 0,-6 0 0,0 0 0,0 0 0,0 0 0,-5 0 0,-2 0 0,1 0 0,-5 0 0,4 0 0,-5 0 0,0 0 0,0 0 0,0 0 0,0 0 0,0 0 0,0 0 0,0 0 0,-1 0 0,-3 0 0,-2 0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3.57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24575,'32'0'0,"14"0"0,-20 0 0,12 0 0,-10 0 0,-4 0 0,4 0 0,-6 0 0,0 0 0,-5 0 0,3 0 0,-3 0 0,0 0 0,-2 0 0,0 0 0,-4 0 0,5 0 0,-6 0 0,0 0 0,-1 0 0,1 0 0,0 0 0,-5 0 0,-1 0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5.21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24575,'0'46'0,"0"-2"0,0-8 0,0 8 0,0-6 0,0 5 0,0-7 0,0-6 0,0-2 0,0-6 0,0 0 0,0-5 0,0-2 0,0-5 0,0 0 0,0 0 0,0 0 0,0 0 0,0 0 0,0 0 0,0-1 0,0 1 0,0 0 0,0 0 0,0-1 0,0 1 0,0 0 0,0-1 0,0 1 0,0-4 0,0-2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6.82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24575,'0'27'0,"0"5"0,0-2 0,0 0 0,0 4 0,0-10 0,0 4 0,0 1 0,0-6 0,0 5 0,0-11 0,0-2 0,0 1 0,0-5 0,0 4 0,0-5 0,0 0 0,0 0 0,0 0 0,0 0 0,0 0 0,0 0 0,0 0 0,0-1 0,0 1 0,0 0 0,0-1 0,0 1 0,0-1 0,0 1 0,0-1 0,0 0 0,5-3 0,-4 2 0,3-7 0,-4 3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8.53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24575,'32'0'0,"-6"0"0,2 0 0,-6 0 0,0 0 0,6 0 0,-4 0 0,4 0 0,1 0 0,-6 0 0,5 0 0,-6 0 0,0 0 0,0 0 0,0 0 0,0 0 0,0 0 0,-5 0 0,-2 0 0,1 0 0,-5 0 0,4 0 0,-5 0 0,0 0 0,0 0 0,0 0 0,0 0 0,0 0 0,0 0 0,-1 0 0,1 0 0,-5 0 0,-1 0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30:00.31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24575,'35'0'0,"4"0"0,-16 0 0,6 0 0,6 0 0,-3 0 0,5 0 0,-9 0 0,1 0 0,-6 0 0,6 0 0,-1 0 0,-5 0 0,0 0 0,-2 0 0,-4 0 0,5 0 0,-6 0 0,5 0 0,-10 0 0,10 0 0,-10 0 0,4 0 0,-5 0 0,6 0 0,-5 0 0,4 0 0,-5 0 0,0 0 0,0 0 0,0 0 0,0 0 0,0 0 0,-1 0 0,-4 0 0,-1 0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48.80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10 0 24575,'0'74'0,"0"-33"0,0 27 0,0-45 0,0-2 0,0 0 0,0-10 0,0 4 0,0 1 0,0-5 0,0 10 0,0-10 0,0 10 0,0-10 0,0 10 0,0-10 0,-4 4 0,3 0 0,-4-3 0,5 3 0,0-5 0,0 9 0,0-7 0,0 6 0,0-9 0,0 0 0,0 1 0,0-1 0,0 0 0,0-4 0,0-1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0.61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0 24575,'0'36'0,"0"4"0,0-1 0,0-6 0,0 5 0,0-16 0,0 0 0,0-1 0,0 1 0,0 0 0,0-5 0,0 4 0,0-5 0,0 1 0,0 8 0,0-7 0,0 3 0,0-6 0,0-5 0,0 0 0,0 0 0,0 0 0,0 0 0,0 0 0,0-1 0,0 1 0,0 0 0,0-1 0,0 0 0,0 0 0,0 1 0,0-1 0,0-4 0,0-1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2.23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24575,'25'0'0,"0"0"0,-8 0 0,10 0 0,-9 0 0,16 0 0,-10 0 0,11 0 0,-12 0 0,5 0 0,-6 0 0,0 0 0,0 0 0,0 0 0,-5 0 0,-2 0 0,1 0 0,-5 0 0,4 0 0,-5 0 0,0 0 0,0 0 0,0 0 0,0 0 0,0 0 0,0 0 0,0 0 0,-1 0 0,-3 0 0,-2 0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3.57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24575,'32'0'0,"14"0"0,-20 0 0,12 0 0,-10 0 0,-4 0 0,4 0 0,-6 0 0,0 0 0,-5 0 0,3 0 0,-3 0 0,0 0 0,-2 0 0,0 0 0,-4 0 0,5 0 0,-6 0 0,0 0 0,-1 0 0,1 0 0,0 0 0,-5 0 0,-1 0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5.21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24575,'0'46'0,"0"-2"0,0-8 0,0 8 0,0-6 0,0 5 0,0-7 0,0-6 0,0-2 0,0-6 0,0 0 0,0-5 0,0-2 0,0-5 0,0 0 0,0 0 0,0 0 0,0 0 0,0 0 0,0 0 0,0-1 0,0 1 0,0 0 0,0 0 0,0-1 0,0 1 0,0 0 0,0-1 0,0 1 0,0-4 0,0-2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6.82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24575,'0'27'0,"0"5"0,0-2 0,0 0 0,0 4 0,0-10 0,0 4 0,0 1 0,0-6 0,0 5 0,0-11 0,0-2 0,0 1 0,0-5 0,0 4 0,0-5 0,0 0 0,0 0 0,0 0 0,0 0 0,0 0 0,0 0 0,0 0 0,0-1 0,0 1 0,0 0 0,0-1 0,0 1 0,0-1 0,0 1 0,0-1 0,0 0 0,5-3 0,-4 2 0,3-7 0,-4 3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8.53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24575,'32'0'0,"-6"0"0,2 0 0,-6 0 0,0 0 0,6 0 0,-4 0 0,4 0 0,1 0 0,-6 0 0,5 0 0,-6 0 0,0 0 0,0 0 0,0 0 0,0 0 0,0 0 0,-5 0 0,-2 0 0,1 0 0,-5 0 0,4 0 0,-5 0 0,0 0 0,0 0 0,0 0 0,0 0 0,0 0 0,0 0 0,-1 0 0,1 0 0,-5 0 0,-1 0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30:00.31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24575,'35'0'0,"4"0"0,-16 0 0,6 0 0,6 0 0,-3 0 0,5 0 0,-9 0 0,1 0 0,-6 0 0,6 0 0,-1 0 0,-5 0 0,0 0 0,-2 0 0,-4 0 0,5 0 0,-6 0 0,5 0 0,-10 0 0,10 0 0,-10 0 0,4 0 0,-5 0 0,6 0 0,-5 0 0,4 0 0,-5 0 0,0 0 0,0 0 0,0 0 0,0 0 0,0 0 0,-1 0 0,-4 0 0,-1 0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48.80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10 0 24575,'0'74'0,"0"-33"0,0 27 0,0-45 0,0-2 0,0 0 0,0-10 0,0 4 0,0 1 0,0-5 0,0 10 0,0-10 0,0 10 0,0-10 0,0 10 0,0-10 0,-4 4 0,3 0 0,-4-3 0,5 3 0,0-5 0,0 9 0,0-7 0,0 6 0,0-9 0,0 0 0,0 1 0,0-1 0,0 0 0,0-4 0,0-1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0.61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0 24575,'0'36'0,"0"4"0,0-1 0,0-6 0,0 5 0,0-16 0,0 0 0,0-1 0,0 1 0,0 0 0,0-5 0,0 4 0,0-5 0,0 1 0,0 8 0,0-7 0,0 3 0,0-6 0,0-5 0,0 0 0,0 0 0,0 0 0,0 0 0,0 0 0,0-1 0,0 1 0,0 0 0,0-1 0,0 0 0,0 0 0,0 1 0,0-1 0,0-4 0,0-1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2.23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24575,'25'0'0,"0"0"0,-8 0 0,10 0 0,-9 0 0,16 0 0,-10 0 0,11 0 0,-12 0 0,5 0 0,-6 0 0,0 0 0,0 0 0,0 0 0,-5 0 0,-2 0 0,1 0 0,-5 0 0,4 0 0,-5 0 0,0 0 0,0 0 0,0 0 0,0 0 0,0 0 0,0 0 0,0 0 0,-1 0 0,-3 0 0,-2 0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3.57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24575,'32'0'0,"14"0"0,-20 0 0,12 0 0,-10 0 0,-4 0 0,4 0 0,-6 0 0,0 0 0,-5 0 0,3 0 0,-3 0 0,0 0 0,-2 0 0,0 0 0,-4 0 0,5 0 0,-6 0 0,0 0 0,-1 0 0,1 0 0,0 0 0,-5 0 0,-1 0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8.53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24575,'32'0'0,"-6"0"0,2 0 0,-6 0 0,0 0 0,6 0 0,-4 0 0,4 0 0,1 0 0,-6 0 0,5 0 0,-6 0 0,0 0 0,0 0 0,0 0 0,0 0 0,0 0 0,-5 0 0,-2 0 0,1 0 0,-5 0 0,4 0 0,-5 0 0,0 0 0,0 0 0,0 0 0,0 0 0,0 0 0,0 0 0,-1 0 0,1 0 0,-5 0 0,-1 0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30:00.31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24575,'35'0'0,"4"0"0,-16 0 0,6 0 0,6 0 0,-3 0 0,5 0 0,-9 0 0,1 0 0,-6 0 0,6 0 0,-1 0 0,-5 0 0,0 0 0,-2 0 0,-4 0 0,5 0 0,-6 0 0,5 0 0,-10 0 0,10 0 0,-10 0 0,4 0 0,-5 0 0,6 0 0,-5 0 0,4 0 0,-5 0 0,0 0 0,0 0 0,0 0 0,0 0 0,0 0 0,-1 0 0,-4 0 0,-1 0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5.21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24575,'0'46'0,"0"-2"0,0-8 0,0 8 0,0-6 0,0 5 0,0-7 0,0-6 0,0-2 0,0-6 0,0 0 0,0-5 0,0-2 0,0-5 0,0 0 0,0 0 0,0 0 0,0 0 0,0 0 0,0 0 0,0-1 0,0 1 0,0 0 0,0 0 0,0-1 0,0 1 0,0 0 0,0-1 0,0 1 0,0-4 0,0-2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6.82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24575,'0'27'0,"0"5"0,0-2 0,0 0 0,0 4 0,0-10 0,0 4 0,0 1 0,0-6 0,0 5 0,0-11 0,0-2 0,0 1 0,0-5 0,0 4 0,0-5 0,0 0 0,0 0 0,0 0 0,0 0 0,0 0 0,0 0 0,0 0 0,0-1 0,0 1 0,0 0 0,0-1 0,0 1 0,0-1 0,0 1 0,0-1 0,0 0 0,5-3 0,-4 2 0,3-7 0,-4 3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48.80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10 0 24575,'0'74'0,"0"-33"0,0 27 0,0-45 0,0-2 0,0 0 0,0-10 0,0 4 0,0 1 0,0-5 0,0 10 0,0-10 0,0 10 0,0-10 0,0 10 0,0-10 0,-4 4 0,3 0 0,-4-3 0,5 3 0,0-5 0,0 9 0,0-7 0,0 6 0,0-9 0,0 0 0,0 1 0,0-1 0,0 0 0,0-4 0,0-1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0.61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0 24575,'0'36'0,"0"4"0,0-1 0,0-6 0,0 5 0,0-16 0,0 0 0,0-1 0,0 1 0,0 0 0,0-5 0,0 4 0,0-5 0,0 1 0,0 8 0,0-7 0,0 3 0,0-6 0,0-5 0,0 0 0,0 0 0,0 0 0,0 0 0,0 0 0,0-1 0,0 1 0,0 0 0,0-1 0,0 0 0,0 0 0,0 1 0,0-1 0,0-4 0,0-1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2.23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24575,'25'0'0,"0"0"0,-8 0 0,10 0 0,-9 0 0,16 0 0,-10 0 0,11 0 0,-12 0 0,5 0 0,-6 0 0,0 0 0,0 0 0,0 0 0,-5 0 0,-2 0 0,1 0 0,-5 0 0,4 0 0,-5 0 0,0 0 0,0 0 0,0 0 0,0 0 0,0 0 0,0 0 0,0 0 0,-1 0 0,-3 0 0,-2 0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3.57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24575,'32'0'0,"14"0"0,-20 0 0,12 0 0,-10 0 0,-4 0 0,4 0 0,-6 0 0,0 0 0,-5 0 0,3 0 0,-3 0 0,0 0 0,-2 0 0,0 0 0,-4 0 0,5 0 0,-6 0 0,0 0 0,-1 0 0,1 0 0,0 0 0,-5 0 0,-1 0 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8.53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24575,'32'0'0,"-6"0"0,2 0 0,-6 0 0,0 0 0,6 0 0,-4 0 0,4 0 0,1 0 0,-6 0 0,5 0 0,-6 0 0,0 0 0,0 0 0,0 0 0,0 0 0,0 0 0,-5 0 0,-2 0 0,1 0 0,-5 0 0,4 0 0,-5 0 0,0 0 0,0 0 0,0 0 0,0 0 0,0 0 0,0 0 0,-1 0 0,1 0 0,-5 0 0,-1 0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30:00.31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24575,'35'0'0,"4"0"0,-16 0 0,6 0 0,6 0 0,-3 0 0,5 0 0,-9 0 0,1 0 0,-6 0 0,6 0 0,-1 0 0,-5 0 0,0 0 0,-2 0 0,-4 0 0,5 0 0,-6 0 0,5 0 0,-10 0 0,10 0 0,-10 0 0,4 0 0,-5 0 0,6 0 0,-5 0 0,4 0 0,-5 0 0,0 0 0,0 0 0,0 0 0,0 0 0,0 0 0,-1 0 0,-4 0 0,-1 0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5.21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24575,'0'46'0,"0"-2"0,0-8 0,0 8 0,0-6 0,0 5 0,0-7 0,0-6 0,0-2 0,0-6 0,0 0 0,0-5 0,0-2 0,0-5 0,0 0 0,0 0 0,0 0 0,0 0 0,0 0 0,0 0 0,0-1 0,0 1 0,0 0 0,0 0 0,0-1 0,0 1 0,0 0 0,0-1 0,0 1 0,0-4 0,0-2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6.82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24575,'0'27'0,"0"5"0,0-2 0,0 0 0,0 4 0,0-10 0,0 4 0,0 1 0,0-6 0,0 5 0,0-11 0,0-2 0,0 1 0,0-5 0,0 4 0,0-5 0,0 0 0,0 0 0,0 0 0,0 0 0,0 0 0,0 0 0,0 0 0,0-1 0,0 1 0,0 0 0,0-1 0,0 1 0,0-1 0,0 1 0,0-1 0,0 0 0,5-3 0,-4 2 0,3-7 0,-4 3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48.80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10 0 24575,'0'74'0,"0"-33"0,0 27 0,0-45 0,0-2 0,0 0 0,0-10 0,0 4 0,0 1 0,0-5 0,0 10 0,0-10 0,0 10 0,0-10 0,0 10 0,0-10 0,-4 4 0,3 0 0,-4-3 0,5 3 0,0-5 0,0 9 0,0-7 0,0 6 0,0-9 0,0 0 0,0 1 0,0-1 0,0 0 0,0-4 0,0-1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0.61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0 24575,'0'36'0,"0"4"0,0-1 0,0-6 0,0 5 0,0-16 0,0 0 0,0-1 0,0 1 0,0 0 0,0-5 0,0 4 0,0-5 0,0 1 0,0 8 0,0-7 0,0 3 0,0-6 0,0-5 0,0 0 0,0 0 0,0 0 0,0 0 0,0 0 0,0-1 0,0 1 0,0 0 0,0-1 0,0 0 0,0 0 0,0 1 0,0-1 0,0-4 0,0-1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2.23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24575,'25'0'0,"0"0"0,-8 0 0,10 0 0,-9 0 0,16 0 0,-10 0 0,11 0 0,-12 0 0,5 0 0,-6 0 0,0 0 0,0 0 0,0 0 0,-5 0 0,-2 0 0,1 0 0,-5 0 0,4 0 0,-5 0 0,0 0 0,0 0 0,0 0 0,0 0 0,0 0 0,0 0 0,0 0 0,-1 0 0,-3 0 0,-2 0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3.57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24575,'32'0'0,"14"0"0,-20 0 0,12 0 0,-10 0 0,-4 0 0,4 0 0,-6 0 0,0 0 0,-5 0 0,3 0 0,-3 0 0,0 0 0,-2 0 0,0 0 0,-4 0 0,5 0 0,-6 0 0,0 0 0,-1 0 0,1 0 0,0 0 0,-5 0 0,-1 0 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5.21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24575,'0'46'0,"0"-2"0,0-8 0,0 8 0,0-6 0,0 5 0,0-7 0,0-6 0,0-2 0,0-6 0,0 0 0,0-5 0,0-2 0,0-5 0,0 0 0,0 0 0,0 0 0,0 0 0,0 0 0,0 0 0,0-1 0,0 1 0,0 0 0,0 0 0,0-1 0,0 1 0,0 0 0,0-1 0,0 1 0,0-4 0,0-2 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6.82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24575,'0'27'0,"0"5"0,0-2 0,0 0 0,0 4 0,0-10 0,0 4 0,0 1 0,0-6 0,0 5 0,0-11 0,0-2 0,0 1 0,0-5 0,0 4 0,0-5 0,0 0 0,0 0 0,0 0 0,0 0 0,0 0 0,0 0 0,0 0 0,0-1 0,0 1 0,0 0 0,0-1 0,0 1 0,0-1 0,0 1 0,0-1 0,0 0 0,5-3 0,-4 2 0,3-7 0,-4 3 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8.53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24575,'32'0'0,"-6"0"0,2 0 0,-6 0 0,0 0 0,6 0 0,-4 0 0,4 0 0,1 0 0,-6 0 0,5 0 0,-6 0 0,0 0 0,0 0 0,0 0 0,0 0 0,0 0 0,-5 0 0,-2 0 0,1 0 0,-5 0 0,4 0 0,-5 0 0,0 0 0,0 0 0,0 0 0,0 0 0,0 0 0,0 0 0,-1 0 0,1 0 0,-5 0 0,-1 0 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30:00.31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24575,'35'0'0,"4"0"0,-16 0 0,6 0 0,6 0 0,-3 0 0,5 0 0,-9 0 0,1 0 0,-6 0 0,6 0 0,-1 0 0,-5 0 0,0 0 0,-2 0 0,-4 0 0,5 0 0,-6 0 0,5 0 0,-10 0 0,10 0 0,-10 0 0,4 0 0,-5 0 0,6 0 0,-5 0 0,4 0 0,-5 0 0,0 0 0,0 0 0,0 0 0,0 0 0,0 0 0,-1 0 0,-4 0 0,-1 0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48.80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10 0 24575,'0'74'0,"0"-33"0,0 27 0,0-45 0,0-2 0,0 0 0,0-10 0,0 4 0,0 1 0,0-5 0,0 10 0,0-10 0,0 10 0,0-10 0,0 10 0,0-10 0,-4 4 0,3 0 0,-4-3 0,5 3 0,0-5 0,0 9 0,0-7 0,0 6 0,0-9 0,0 0 0,0 1 0,0-1 0,0 0 0,0-4 0,0-1 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0.61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0 24575,'0'36'0,"0"4"0,0-1 0,0-6 0,0 5 0,0-16 0,0 0 0,0-1 0,0 1 0,0 0 0,0-5 0,0 4 0,0-5 0,0 1 0,0 8 0,0-7 0,0 3 0,0-6 0,0-5 0,0 0 0,0 0 0,0 0 0,0 0 0,0 0 0,0-1 0,0 1 0,0 0 0,0-1 0,0 0 0,0 0 0,0 1 0,0-1 0,0-4 0,0-1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2.23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24575,'25'0'0,"0"0"0,-8 0 0,10 0 0,-9 0 0,16 0 0,-10 0 0,11 0 0,-12 0 0,5 0 0,-6 0 0,0 0 0,0 0 0,0 0 0,-5 0 0,-2 0 0,1 0 0,-5 0 0,4 0 0,-5 0 0,0 0 0,0 0 0,0 0 0,0 0 0,0 0 0,0 0 0,0 0 0,-1 0 0,-3 0 0,-2 0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3.57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24575,'32'0'0,"14"0"0,-20 0 0,12 0 0,-10 0 0,-4 0 0,4 0 0,-6 0 0,0 0 0,-5 0 0,3 0 0,-3 0 0,0 0 0,-2 0 0,0 0 0,-4 0 0,5 0 0,-6 0 0,0 0 0,-1 0 0,1 0 0,0 0 0,-5 0 0,-1 0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8.53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24575,'32'0'0,"-6"0"0,2 0 0,-6 0 0,0 0 0,6 0 0,-4 0 0,4 0 0,1 0 0,-6 0 0,5 0 0,-6 0 0,0 0 0,0 0 0,0 0 0,0 0 0,0 0 0,-5 0 0,-2 0 0,1 0 0,-5 0 0,4 0 0,-5 0 0,0 0 0,0 0 0,0 0 0,0 0 0,0 0 0,0 0 0,-1 0 0,1 0 0,-5 0 0,-1 0 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30:00.31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24575,'35'0'0,"4"0"0,-16 0 0,6 0 0,6 0 0,-3 0 0,5 0 0,-9 0 0,1 0 0,-6 0 0,6 0 0,-1 0 0,-5 0 0,0 0 0,-2 0 0,-4 0 0,5 0 0,-6 0 0,5 0 0,-10 0 0,10 0 0,-10 0 0,4 0 0,-5 0 0,6 0 0,-5 0 0,4 0 0,-5 0 0,0 0 0,0 0 0,0 0 0,0 0 0,0 0 0,-1 0 0,-4 0 0,-1 0 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5.21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24575,'0'46'0,"0"-2"0,0-8 0,0 8 0,0-6 0,0 5 0,0-7 0,0-6 0,0-2 0,0-6 0,0 0 0,0-5 0,0-2 0,0-5 0,0 0 0,0 0 0,0 0 0,0 0 0,0 0 0,0 0 0,0-1 0,0 1 0,0 0 0,0 0 0,0-1 0,0 1 0,0 0 0,0-1 0,0 1 0,0-4 0,0-2 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6.82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24575,'0'27'0,"0"5"0,0-2 0,0 0 0,0 4 0,0-10 0,0 4 0,0 1 0,0-6 0,0 5 0,0-11 0,0-2 0,0 1 0,0-5 0,0 4 0,0-5 0,0 0 0,0 0 0,0 0 0,0 0 0,0 0 0,0 0 0,0 0 0,0-1 0,0 1 0,0 0 0,0-1 0,0 1 0,0-1 0,0 1 0,0-1 0,0 0 0,5-3 0,-4 2 0,3-7 0,-4 3 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48.80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10 0 24575,'0'74'0,"0"-33"0,0 27 0,0-45 0,0-2 0,0 0 0,0-10 0,0 4 0,0 1 0,0-5 0,0 10 0,0-10 0,0 10 0,0-10 0,0 10 0,0-10 0,-4 4 0,3 0 0,-4-3 0,5 3 0,0-5 0,0 9 0,0-7 0,0 6 0,0-9 0,0 0 0,0 1 0,0-1 0,0 0 0,0-4 0,0-1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0.61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0 24575,'0'36'0,"0"4"0,0-1 0,0-6 0,0 5 0,0-16 0,0 0 0,0-1 0,0 1 0,0 0 0,0-5 0,0 4 0,0-5 0,0 1 0,0 8 0,0-7 0,0 3 0,0-6 0,0-5 0,0 0 0,0 0 0,0 0 0,0 0 0,0 0 0,0-1 0,0 1 0,0 0 0,0-1 0,0 0 0,0 0 0,0 1 0,0-1 0,0-4 0,0-1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2.23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24575,'25'0'0,"0"0"0,-8 0 0,10 0 0,-9 0 0,16 0 0,-10 0 0,11 0 0,-12 0 0,5 0 0,-6 0 0,0 0 0,0 0 0,0 0 0,-5 0 0,-2 0 0,1 0 0,-5 0 0,4 0 0,-5 0 0,0 0 0,0 0 0,0 0 0,0 0 0,0 0 0,0 0 0,0 0 0,-1 0 0,-3 0 0,-2 0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3.57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24575,'32'0'0,"14"0"0,-20 0 0,12 0 0,-10 0 0,-4 0 0,4 0 0,-6 0 0,0 0 0,-5 0 0,3 0 0,-3 0 0,0 0 0,-2 0 0,0 0 0,-4 0 0,5 0 0,-6 0 0,0 0 0,-1 0 0,1 0 0,0 0 0,-5 0 0,-1 0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8.53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24575,'32'0'0,"-6"0"0,2 0 0,-6 0 0,0 0 0,6 0 0,-4 0 0,4 0 0,1 0 0,-6 0 0,5 0 0,-6 0 0,0 0 0,0 0 0,0 0 0,0 0 0,0 0 0,-5 0 0,-2 0 0,1 0 0,-5 0 0,4 0 0,-5 0 0,0 0 0,0 0 0,0 0 0,0 0 0,0 0 0,0 0 0,-1 0 0,1 0 0,-5 0 0,-1 0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30:00.31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24575,'35'0'0,"4"0"0,-16 0 0,6 0 0,6 0 0,-3 0 0,5 0 0,-9 0 0,1 0 0,-6 0 0,6 0 0,-1 0 0,-5 0 0,0 0 0,-2 0 0,-4 0 0,5 0 0,-6 0 0,5 0 0,-10 0 0,10 0 0,-10 0 0,4 0 0,-5 0 0,6 0 0,-5 0 0,4 0 0,-5 0 0,0 0 0,0 0 0,0 0 0,0 0 0,0 0 0,-1 0 0,-4 0 0,-1 0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5.21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24575,'0'46'0,"0"-2"0,0-8 0,0 8 0,0-6 0,0 5 0,0-7 0,0-6 0,0-2 0,0-6 0,0 0 0,0-5 0,0-2 0,0-5 0,0 0 0,0 0 0,0 0 0,0 0 0,0 0 0,0 0 0,0-1 0,0 1 0,0 0 0,0 0 0,0-1 0,0 1 0,0 0 0,0-1 0,0 1 0,0-4 0,0-2 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6.82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24575,'0'27'0,"0"5"0,0-2 0,0 0 0,0 4 0,0-10 0,0 4 0,0 1 0,0-6 0,0 5 0,0-11 0,0-2 0,0 1 0,0-5 0,0 4 0,0-5 0,0 0 0,0 0 0,0 0 0,0 0 0,0 0 0,0 0 0,0 0 0,0-1 0,0 1 0,0 0 0,0-1 0,0 1 0,0-1 0,0 1 0,0-1 0,0 0 0,5-3 0,-4 2 0,3-7 0,-4 3 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48.80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10 0 24575,'0'74'0,"0"-33"0,0 27 0,0-45 0,0-2 0,0 0 0,0-10 0,0 4 0,0 1 0,0-5 0,0 10 0,0-10 0,0 10 0,0-10 0,0 10 0,0-10 0,-4 4 0,3 0 0,-4-3 0,5 3 0,0-5 0,0 9 0,0-7 0,0 6 0,0-9 0,0 0 0,0 1 0,0-1 0,0 0 0,0-4 0,0-1 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0.61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0 24575,'0'36'0,"0"4"0,0-1 0,0-6 0,0 5 0,0-16 0,0 0 0,0-1 0,0 1 0,0 0 0,0-5 0,0 4 0,0-5 0,0 1 0,0 8 0,0-7 0,0 3 0,0-6 0,0-5 0,0 0 0,0 0 0,0 0 0,0 0 0,0 0 0,0-1 0,0 1 0,0 0 0,0-1 0,0 0 0,0 0 0,0 1 0,0-1 0,0-4 0,0-1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2.23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24575,'25'0'0,"0"0"0,-8 0 0,10 0 0,-9 0 0,16 0 0,-10 0 0,11 0 0,-12 0 0,5 0 0,-6 0 0,0 0 0,0 0 0,0 0 0,-5 0 0,-2 0 0,1 0 0,-5 0 0,4 0 0,-5 0 0,0 0 0,0 0 0,0 0 0,0 0 0,0 0 0,0 0 0,0 0 0,-1 0 0,-3 0 0,-2 0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3.57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24575,'32'0'0,"14"0"0,-20 0 0,12 0 0,-10 0 0,-4 0 0,4 0 0,-6 0 0,0 0 0,-5 0 0,3 0 0,-3 0 0,0 0 0,-2 0 0,0 0 0,-4 0 0,5 0 0,-6 0 0,0 0 0,-1 0 0,1 0 0,0 0 0,-5 0 0,-1 0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5.21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24575,'0'46'0,"0"-2"0,0-8 0,0 8 0,0-6 0,0 5 0,0-7 0,0-6 0,0-2 0,0-6 0,0 0 0,0-5 0,0-2 0,0-5 0,0 0 0,0 0 0,0 0 0,0 0 0,0 0 0,0 0 0,0-1 0,0 1 0,0 0 0,0 0 0,0-1 0,0 1 0,0 0 0,0-1 0,0 1 0,0-4 0,0-2 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6.82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24575,'0'27'0,"0"5"0,0-2 0,0 0 0,0 4 0,0-10 0,0 4 0,0 1 0,0-6 0,0 5 0,0-11 0,0-2 0,0 1 0,0-5 0,0 4 0,0-5 0,0 0 0,0 0 0,0 0 0,0 0 0,0 0 0,0 0 0,0 0 0,0-1 0,0 1 0,0 0 0,0-1 0,0 1 0,0-1 0,0 1 0,0-1 0,0 0 0,5-3 0,-4 2 0,3-7 0,-4 3 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29:58.53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24575,'32'0'0,"-6"0"0,2 0 0,-6 0 0,0 0 0,6 0 0,-4 0 0,4 0 0,1 0 0,-6 0 0,5 0 0,-6 0 0,0 0 0,0 0 0,0 0 0,0 0 0,0 0 0,-5 0 0,-2 0 0,1 0 0,-5 0 0,4 0 0,-5 0 0,0 0 0,0 0 0,0 0 0,0 0 0,0 0 0,0 0 0,-1 0 0,1 0 0,-5 0 0,-1 0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30:00.31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24575,'35'0'0,"4"0"0,-16 0 0,6 0 0,6 0 0,-3 0 0,5 0 0,-9 0 0,1 0 0,-6 0 0,6 0 0,-1 0 0,-5 0 0,0 0 0,-2 0 0,-4 0 0,5 0 0,-6 0 0,5 0 0,-10 0 0,10 0 0,-10 0 0,4 0 0,-5 0 0,6 0 0,-5 0 0,4 0 0,-5 0 0,0 0 0,0 0 0,0 0 0,0 0 0,0 0 0,-1 0 0,-4 0 0,-1 0 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33:43.336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24575,'0'21'0,"0"4"0,0-14 0,0 10 0,0-4 0,0 5 0,0 0 0,0 0 0,0-6 0,0 5 0,5-4 0,-4-1 0,4 5 0,-1-10 0,-3 4 0,4-5 0,-5 0 0,0 0 0,4 0 0,-3 0 0,4 0 0,-5 0 0,0-1 0,0 1 0,0-5 0,0-1 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33:45.26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461 10 24575,'-20'0'0,"1"0"0,4 0 0,-1 0 0,-6 0 0,7 0 0,-6 0 0,10 0 0,-4 0 0,5 0 0,0 0 0,0 0 0,0 0 0,0 0 0,1 0 0,-1 0 0,1 0 0,-1 0 0,1 0 0,-1 0 0,1 0 0,-1 0 0,1 0 0,0 0 0,0 0 0,-1 0 0,0 0 0,1 0 0,-1 0 0,0 0 0,0 0 0,0 0 0,0 0 0,0 0 0,1 0 0,0 0 0,0 0 0,-1 0 0,1 0 0,0-4 0,4 3 0,1-3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33:46.95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24575,'0'16'0,"0"4"0,0-8 0,0 8 0,0-3 0,0 0 0,0 3 0,0-8 0,0 3 0,0-5 0,0 0 0,0 0 0,0 0 0,0-1 0,0 1 0,5 0 0,-4 0 0,3 0 0,-4 0 0,0 0 0,0 0 0,5 0 0,-4 0 0,3 0 0,-4 0 0,5 0 0,-4-1 0,3 1 0,-4 0 0,5 0 0,-4 0 0,3 0 0,-4 0 0,5-5 0,-4 3 0,3-3 0,0 0 0,-2 3 0,2-3 0,-4 0 0,0 0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3T17:33:48.716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376 0 24575,'-27'0'0,"6"0"0,-6 0 0,15 0 0,-10 0 0,7 0 0,-2 0 0,0 0 0,2 0 0,5 0 0,0 0 0,0 0 0,0 0 0,0 0 0,1 0 0,-1 0 0,0 0 0,0 0 0,1 0 0,-1 0 0,0 0 0,1 0 0,-1 0 0,0 0 0,1 0 0,-1 0 0,1 0 0,0 0 0,0 0 0,4 0 0,1 0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08:42:38.5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563 268 24575,'-16'-1'0,"0"-1"0,0 0 0,-19-6 0,-35-4 0,-105 10 0,4 0 0,164 1 0,0 0 0,1-1 0,-1 0 0,0 0 0,-7-4 0,13 6 0,0 0 0,1 0 0,-1-1 0,0 1 0,1 0 0,-1 0 0,0 0 0,1-1 0,-1 1 0,0 0 0,1-1 0,-1 1 0,1 0 0,-1-1 0,0 1 0,1-1 0,-1 1 0,1-1 0,0 1 0,-1-1 0,1 0 0,-1 1 0,1-1 0,0 1 0,-1-1 0,1 0 0,0 1 0,0-1 0,0 0 0,-1 0 0,1 1 0,0-1 0,0 0 0,0 1 0,0-1 0,0 0 0,0 1 0,0-1 0,0 0 0,1 0 0,-1 1 0,0-1 0,0 0 0,1 1 0,-1-1 0,0 0 0,1 1 0,-1-1 0,0 1 0,1-1 0,-1 1 0,1-1 0,-1 1 0,1-1 0,-1 1 0,1-1 0,0 1 0,-1 0 0,1-1 0,-1 1 0,1 0 0,0-1 0,-1 1 0,2 0 0,29-17 0,-24 14 0,1-1 0,-1 0 0,0 0 0,0 0 0,-1 0 0,1-1 0,-1-1 0,0 1 0,-1-1 0,1 0 0,-1 0 0,0 0 0,0-1 0,6-12 0,-9 15 0,2-4 0,-1 0 0,0-1 0,0 1 0,0-1 0,-1 0 0,2-16 0,-4 25 0,0 0 0,0-1 0,0 1 0,0 0 0,0 0 0,1 0 0,-1 0 0,0 0 0,0-1 0,0 1 0,0 0 0,0 0 0,0 0 0,0-1 0,0 1 0,0 0 0,0 0 0,0 0 0,0 0 0,0-1 0,0 1 0,0 0 0,0 0 0,-1 0 0,1 0 0,0-1 0,0 1 0,0 0 0,0 0 0,0 0 0,0 0 0,0 0 0,0 0 0,-1-1 0,1 1 0,0 0 0,0 0 0,0 0 0,0 0 0,0 0 0,-1 0 0,1 0 0,0 0 0,0 0 0,0 0 0,0-1 0,-1 1 0,1 0 0,0 0 0,0 0 0,0 0 0,0 0 0,-1 0 0,1 0 0,-9 10 0,-8 19 0,-4 19 0,-2-1 0,-34 51 0,54-93 5,1 0 0,0 0 0,0 0 0,1 1 0,-1-1 0,1 0 0,0 1 1,1-1-1,-1 1 0,1-1 0,0 1 0,0-1 0,1 1 0,0-1 0,0 1 0,0-1 0,1 0 0,-1 0 0,1 1 0,0-1 0,4 6 0,6 11-306,1 1 1,1-2-1,20 23 0,-29-38 28,11 16-6553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08:42:41.2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1 174 24575,'182'2'0,"256"36"0,-284-2 0,-133-30 0,-28-8 0,2 2 0,1-1 0,-1 0 0,0 0 0,1 0 0,-1-1 0,1 0 0,-1 0 0,1 0 0,0 0 0,0-1 0,0 1 0,0-1 0,1 0 0,-1 0 0,1-1 0,-1 1 0,1-1 0,0 1 0,1-1 0,-1 0 0,0 0 0,1-1 0,0 1 0,0 0 0,1-1 0,-3-6 0,1-4 0,1 0 0,0 1 0,1-1 0,0 0 0,1 0 0,1 0 0,1 0 0,4-21 0,-6 35 0,0 1 0,0-1 0,0 0 0,0 0 0,0 1 0,1-1 0,-1 0 0,0 1 0,1-1 0,-1 0 0,0 1 0,1-1 0,-1 0 0,0 1 0,1-1 0,-1 1 0,1-1 0,-1 1 0,1-1 0,0 1 0,-1-1 0,1 1 0,-1 0 0,2-1 0,6 13 0,-1 30 0,-6-19 0,-1-19 0,-1 1 0,1-1 0,0 1 0,0-1 0,1 1 0,-1-1 0,1 0 0,0 1 0,0-1 0,1 0 0,-1 1 0,1-1 0,0 0 0,0 0 0,0 0 0,1-1 0,-1 1 0,1 0 0,0-1 0,5 5 0,-7-7 0,1-1 0,-1 1 0,0 0 0,0 0 0,1 0 0,-1 0 0,0 0 0,0 0 0,0 0 0,0 1 0,0-1 0,0 0 0,0 0 0,-1 1 0,1-1 0,0 1 0,-1-1 0,1 1 0,-1-1 0,1 1 0,-1-1 0,0 1 0,0-1 0,0 1 0,0-1 0,0 1 0,0-1 0,0 1 0,0-1 0,-1 4 0,-2 0 0,0 0 0,0-1 0,0 1 0,0-1 0,-1 1 0,0-1 0,-5 4 0,-1 2 0,-40 41-85,-99 110-1195,134-144-5546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08:42:43.8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100 1 24575,'2'18'0,"0"0"0,7 31 0,3 21 0,-8 285 0,-5-201 0,1-147 0,-1-1 0,1 1 0,-1-1 0,0 1 0,-1-1 0,-2 9 0,4-14 0,-1 0 0,1 0 0,0 0 0,-1 0 0,1-1 0,-1 1 0,1 0 0,-1 0 0,0 0 0,1 0 0,-1-1 0,0 1 0,1 0 0,-1-1 0,0 1 0,0 0 0,0-1 0,0 1 0,0-1 0,0 1 0,1-1 0,-1 0 0,0 1 0,0-1 0,0 0 0,0 0 0,0 0 0,-1 0 0,1 1 0,0-1 0,0-1 0,0 1 0,0 0 0,0 0 0,0 0 0,0 0 0,0-1 0,0 1 0,0-1 0,1 1 0,-1 0 0,0-1 0,0 0 0,0 1 0,0-1 0,0 1 0,1-1 0,-2-1 0,-23-20 0,20 17 0,0 1 0,0 0 0,0-1 0,0 2 0,-1-1 0,-10-5 0,11 13 0,7 8 0,7 12 0,-5-18 0,0 0 0,0 0 0,0 0 0,1-1 0,0 0 0,0 0 0,1 0 0,-1 0 0,1-1 0,0 0 0,12 6 0,-2-2 0,0-2 0,1 1 0,28 5 0,-43-11-2,0 0 0,0-1 0,0 1 0,0-1 1,0 0-1,0 0 0,0 0 0,0 0 0,0 0 0,0 0 0,0 0 0,0-1 0,0 1 0,0-1 0,0 1 0,0-1 0,-1 0 0,1 0 0,0 0 0,0 0 0,0 0 1,-1 0-1,1-1 0,-1 1 0,4-3 0,-2-2 28,1 0 0,-1-1 0,1 1 0,-2-1 0,1 1 0,1-10 0,-3 11-119,1 0-1,-1 0 1,1 0-1,0 1 0,0-1 1,0 0-1,0 1 1,1-1-1,0 1 0,0 0 1,0-1-1,1 2 1,-1-1-1,1 0 1,5-3-1,9-1-6732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08:42:46.4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813 0 24575,'-16'11'0,"0"0"0,1 0 0,1 2 0,0 0 0,1 0 0,0 1 0,-15 23 0,-6 5 0,-11 12 0,4 2 0,1 3 0,4 0 0,2 3 0,-33 81 0,51-105 0,8-17 0,0-1 0,-2 0 0,-20 31 0,25-43 0,0-1 0,-1 0 0,1 0 0,-2-1 0,1 0 0,-1 0 0,0 0 0,0-1 0,-1 0 0,-8 4 0,12-7 0,0-1 0,-1 1 0,1-1 0,-1 0 0,1 0 0,-1-1 0,0 1 0,1-1 0,-1 0 0,1 0 0,-1-1 0,0 0 0,1 1 0,-1-1 0,1-1 0,-1 1 0,1-1 0,0 0 0,0 1 0,-1-2 0,-3-2 0,-54-40 0,47 32 0,-2 1 0,-23-14 0,103 72 0,-41-27 0,50 30 0,-66-45 0,0 0 0,0-1 0,1 0 0,-1-1 0,1 1 0,0-1 0,-1-1 0,1 1 0,0-1 0,0 0 0,1-1 0,-1 0 0,10 0 0,0-4 45,0-1-1,30-12 1,15-4-1544,-41 16-5327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08:42:49.3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599 136 24575,'-13'1'0,"0"0"0,0 1 0,-21 7 0,-25 3 0,-21-7 0,0-4 0,0-4 0,-126-19 0,205 22 0,1 0 0,-1 0 0,0 0 0,0 0 0,1 0 0,-1 0 0,0 0 0,0 0 0,1 0 0,-1-1 0,0 1 0,0 0 0,1 0 0,-1-1 0,0 1 0,1 0 0,-1-1 0,1 1 0,-1-1 0,0 1 0,1-1 0,-1 1 0,1-1 0,-1 1 0,1-1 0,-1 0 0,1 1 0,0-1 0,-1 0 0,1 1 0,0-1 0,-1 0 0,1 1 0,0-1 0,0 0 0,0 0 0,0 0 0,0-2 0,1 1 0,0 0 0,1 0 0,-1 0 0,0 0 0,0 0 0,1 0 0,0 0 0,-1 0 0,1 0 0,3-2 0,62-44 0,-66 47 0,18-9 0,0 0 0,39-13 0,-41 17 0,-90 63 0,66-53 9,0 1-1,0 1 1,1-1-1,0 1 1,0 0 0,0 0-1,1 1 1,0 0-1,0 0 1,0 0-1,1 1 1,0-1-1,-3 10 1,5-11-74,0-1 1,1 0-1,0 0 1,0 1-1,0-1 1,0 0-1,1 1 0,0-1 1,0 1-1,1-1 1,-1 0-1,1 1 1,0-1-1,0 0 0,1 1 1,0-1-1,0 0 1,0 0-1,1 0 1,-1-1-1,1 1 1,4 4-1,5 4-6761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08:42:52.0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1 552 24575,'4'0'0,"-1"-1"0,1 0 0,-1 1 0,1-2 0,-1 1 0,1 0 0,-1-1 0,0 1 0,0-1 0,0 0 0,0 0 0,0-1 0,0 1 0,0 0 0,-1-1 0,1 0 0,-1 0 0,3-3 0,40-64 0,-30 44 0,14-17 0,39-43 0,-42 56 0,-2-2 0,0 0 0,22-44 0,-38 58 0,-2 0 0,7-26 0,-7 23 0,-6 20 0,0 1 0,0 0 0,0 0 0,0-1 0,0 1 0,0 0 0,0 0 0,0-1 0,0 1 0,0 0 0,0-1 0,0 1 0,0 0 0,0 0 0,0-1 0,0 1 0,0 0 0,0 0 0,-1-1 0,1 1 0,0 0 0,0 0 0,0 0 0,0-1 0,-1 1 0,1 0 0,0 0 0,0 0 0,0 0 0,-1-1 0,1 1 0,0 0 0,0 0 0,-1 0 0,1 0 0,0 0 0,0 0 0,-1 0 0,1-1 0,-18 1 0,-31 8 0,31-4 0,-40 2 0,38-4 0,40-4 0,39-10 0,26-2 0,-80 13 0,1 1 0,-1 0 0,1 0 0,-1 0 0,0 1 0,1 0 0,-1 0 0,0 0 0,0 1 0,0-1 0,0 1 0,7 4 0,-9-4 0,0 0-1,-1 0 1,1 1-1,-1-1 1,0 1-1,0-1 0,0 1 1,0 0-1,0 0 1,0 0-1,-1 0 1,0 0-1,1 0 1,-1 0-1,0 0 1,0 0-1,-1 1 1,1 3-1,1 8 28,-2 1-1,-2 28 1,1-32-386,1 0 0,-1-1 1,4 22-1,2-15-6467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08:42:54.3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339 642 24575,'-2'-24'0,"0"1"0,-2 0 0,-1 0 0,0 1 0,-2-1 0,-11-24 0,-10-39 0,-8-26 0,-15-61 0,47 154 0,3 15 0,0 1 0,0-1 0,0 0 0,0 1 0,1-1 0,0 0 0,-1 1 0,1-1 0,1 0 0,0-6 0,0 9 0,0-1 0,1 1 0,-1-1 0,0 1 0,1-1 0,-1 1 0,1 0 0,-1 0 0,1 0 0,0 0 0,0 0 0,-1 0 0,1 0 0,0 1 0,0-1 0,0 1 0,0-1 0,0 1 0,0 0 0,0-1 0,0 1 0,0 0 0,0 0 0,3 1 0,48 0 0,-38 1 0,-40 0 0,0-1 0,0 2 0,-40 8 0,54-8 0,1 0 0,-1 0 0,1 1 0,0 0 0,0 0 0,0 1 0,0 1 0,-12 9 0,17-10-80,1-1 0,1 1-1,-1 0 1,1 0 0,-1 0-1,1 1 1,1-1 0,-1 1-1,1 0 1,0 0 0,0 0 0,1 0-1,0 0 1,0 0 0,0 0-1,1 7 1,-1 11-6746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1:46.61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24575,'0'0'0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2:00.44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0 24575,'0'0'0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2:05.75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24575,'64'0'0,"10"13"0,19 20-1639,-33-8 1,4 3 1165,13 10 0,6 6-620,-3 1 1,6 5 0,-1 0 941,-4-5 0,0 0 0,4 3 151,-5 1 0,5 4 0,-2 0 0,-5-3 0,-3-3 0,-5-3 0,6 6-399,-5-3 1,8 6 0,3 2-1,-4-2 1,-9-5 398,0 0 0,-7-5 0,6 6 0,-1-3 0,8 6 0,3 1 0,-3-1 0,-5-3 0,12 9 0,-6-4 0,1 2 0,-11-11 0,0 1 0,1 1 0,-1 0-562,-3 0 1,0 2 0,-1-1 0,-1-1 561,16 12 0,-2-2 0,-1 0-254,-3-4 0,-1 0 1,0 0 253,-2 2 0,-1 2 0,-1-3 211,-4-5 0,-2-2 1,0 1-212,-3 1 0,-1 2 0,0-3 683,20 15 0,-1-2-683,-24-17 0,0 0 0,-1-1 0,20 18 0,0-1 0,5 2 0,-1 0 0,-9 1 0,-1-2 0,4-4 0,1-1 700,-5 2 1,-2 0-701,-5-6 0,1 0 0,4 2 0,-1-1 0,-10-6 0,-1-1 0,5 5 0,2 0 925,-4-9 1,-1-1-926,-11-5 0,1 1 0,15 13 0,-1-3 0,7 4 0,-12-4 0,7 9 0,-6-7 0,21 10 0,-21-13 0,7 6 0,-10-6 0,8 8 0,1-3 0,0 0 0,-1 10 0,-9-17 0,1 1 0,11 22 0,-11-18 0,0 1 0,8 14 0,-9-16 0,-1-1 0,5 12 998,-18-21 0,1 0-998,22 28 0,2 6 0,-10-15 0,0 6 2244,-1-8-2244,-13-8 1835,9-2-1835,-19-9 1074,4-6-1074,-7-3 550,-5-5-550,-2-6 0,-5-1 0,-1-6 0,1 1 0,0 0 0,-1-1 0,-3 1 0,2 0 0,-7-1 0,8-4 0,-8 4 0,7-8 0,-6 7 0,6-7 0,-3 8 0,5-8 0,-1 7 0,-4-3 0,3 0 0,-7 3 0,3-3 0,0 5 0,1-1 0,1 1 0,2-1 0,-2 6 0,4 1 0,0 0 0,1 4 0,-1-4 0,0 1 0,1 3 0,-2-9 0,2 9 0,-1-9 0,0 9 0,1-4 0,-1 0 0,0-1 0,0-6 0,-1 1 0,1 0 0,-5-1 0,4 1 0,-4-5 0,0 0 0,-1-5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2:07.33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24 24575,'39'0'0,"9"0"0,-23 0 0,15 0 0,-11 0 0,6 0 0,-6 0 0,5 0 0,2 0 0,-5 0 0,9 0 0,-11 0 0,0 0 0,5-11 0,-11 9 0,4-9 0,-5 11 0,-6 0 0,-1 0 0,-6 0 0,1 0 0,0 0 0,-1 0 0,-3 0 0,-2 0 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2:08.746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24575,'0'70'0,"0"-11"0,0-9 0,0-6 0,0 29 0,0-23 0,0 30 0,0-41 0,0 12 0,0-16 0,0-6 0,0 5 0,0-11 0,0 4 0,0-11 0,0 4 0,0-9 0,0 4 0,0-5 0,0-1 0,0 1 0,0-5 0,0 0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2:11.70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2 24575,'60'0'0,"-6"0"0,-5 0 0,4 0 0,29 0 0,17 0-844,-45 0 0,1 0 844,1 0 0,1 0-628,9 0 1,3 0 627,2 0 0,2 0 0,1 0 0,1 0 0,6 0 0,0 0-510,-1 0 0,1 0 510,5 0 0,1 0-963,1 0 1,1 0 962,6-1 0,-1 2 0,-5 2 0,0 1 0,4 1 0,0 1 0,-4 3 0,-1 0 0,1 1 0,-1-1 0,0-4 0,-2 0-377,-4 3 1,-2 0 376,-5-3 0,0 0 0,5 4 0,-1 0 0,-10-5 0,0 1 118,5 3 1,-1 0-119,-11-4 0,0 1 0,4 2 0,0 2 0,-3 0 0,-1-1 0,5 0 0,1 1 0,-6-1 0,1 0 0,4 0 0,-2 1 0,30 6 0,-36-8 0,-1 2 0,35 13 0,-38-10 0,1 1 0,-6-1 0,1 0 552,4 3 0,-1 0-552,37 8 0,-41-11 0,-1 0 0,40 16 0,0-5 0,0 13 0,0-4 0,-1 4 0,1 0 0,-1-5 0,1 12 0,0-5 0,0-1 0,-10 5 0,8-5 0,-7 6 0,8-5 0,1 5 0,-38-19 0,0 0 0,32 15 0,-23-7 0,1-1 0,24 9 0,-31-13 0,1 1 0,-5-6 0,-1 2 0,-1 2 0,-2 1 0,37 12 0,-35-13 0,1 0 0,-2-2 0,1-1 0,3 1 0,2 0 630,9 9 1,-2 0-631,-13-10 0,-1 1 0,10 3 0,-1 2 0,-7-2 0,-2-1 0,39 20 0,-25-14 0,0 1 0,-18-5 0,1-1 0,22 3 0,1 0 0,-17-3 0,-4-1 0,39 18 0,-24-15 0,-3-1 0,9 9 0,8-3 0,1-1 0,-12-2 0,-5-4 0,1 0 0,13 9 0,8 7 0,7 1 0,-16-8 1452,7 5-1452,-15-6 0,4 0 1037,-12-2-1037,6 1 445,-10-13-445,-5 9 873,-4-16-873,-13 2 232,-2-5-232,-10 0 0,3-1 0,-10 0 0,5-4 0,-5-2 0,-5-4 0,-1 0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2:13.896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1 308 24575,'27'0'0,"-6"0"0,-1-4 0,-4 3 0,0-9 0,4 0 0,-4 3 0,6-7 0,-1 8 0,0-5 0,-5 1 0,5 0 0,-11 0 0,11 4 0,-11-2 0,11 2 0,-11-4 0,5 0 0,-5 0 0,5 5 0,-4-4 0,4 4 0,-6-5 0,1 1 0,-1 3 0,6-3 0,-4 4 0,4-5 0,-5 0 0,-1 5 0,1-4 0,0 4 0,-1-1 0,1-2 0,0 7 0,-1-8 0,1 8 0,0-7 0,-1 2 0,1 1 0,-1-4 0,1 8 0,-5-7 0,4 7 0,-8-4 0,3 5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2:15.74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24575,'25'0'0,"-2"0"0,-13 0 0,5 5 0,-5 0 0,10 6 0,-8 4 0,3-4 0,-5 4 0,5-5 0,-4 0 0,4 0 0,-6-1 0,1 6 0,0-4 0,5 5 0,-4-7 0,4 1 0,-5 0 0,-1 0 0,1-1 0,0 1 0,-1 0 0,1-5 0,0 4 0,-1-8 0,-4 7 0,3-7 0,-7 7 0,8-7 0,-8 7 0,7-7 0,-7 7 0,8-2 0,-4 3 0,0 1 0,-1-1 0,1-3 0,-4 2 0,7-3 0,-7 5 0,8-5 0,-8-1 0,3-4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2:21.06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413 1 24575,'-21'0'0,"-9"0"0,18 4 0,-14 7 0,9 11 0,-6 7 0,0 6 0,-6-5 0,9 11 0,-7-9 0,8 9 0,1 2 0,-4-7 0,8 13 0,-9-12 0,10 5 0,-4-6 0,5-1 0,1 0 0,-1 0 0,5 0 0,2-6 0,0 5 0,4-5 0,-5 0 0,6 4 0,0-10 0,0 11 0,0-11 0,0 4 0,0 1 0,0-6 0,0 12 0,0-11 0,0 11 0,0-12 0,0 6 0,5-7 0,1 1 0,4-6 0,1 4 0,3-5 0,-2 6 0,2-6 0,-4 0 0,5-5 0,1 1 0,0-1 0,4 0 0,-4 1 0,5-1 0,-4 0 0,-3 1 0,-4-6 0,0-1 0,-1-4 0,1 0 0,-5 0 0,0 0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2:22.112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24575,'0'47'0,"0"1"0,0 3 0,0-1 0,0 1 0,0 0 0,0 8 0,0-6 0,0-1 0,0-10 0,0 0 0,0-5 0,0 5 0,0-7 0,0-6 0,0 5 0,0-11 0,0 4 0,0-5 0,0-6 0,0-1 0,0-6 0,0 1 0,0 0 0,0-5 0,0-1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2:22.79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24575,'0'0'0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2:24.83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423 1 24575,'-27'0'0,"-2"0"0,1 0 0,0 0 0,1 0 0,6 0 0,5 0 0,-4 0 0,9 0 0,-4 0 0,5 0 0,0 0 0,1 0 0,-4 0 0,-10 0 0,7 0 0,-7 0 0,14 0 0,-1 0 0,1 0 0,-1 0 0,0 0 0,1 0 0,-1 0 0,1 0 0,4 3 0,1 2 0,4 4 0,0 1 0,0-1 0,0 1 0,0 11 0,0-4 0,0 17 0,0-5 0,0 6 0,0 7 0,0-5 0,-5 5 0,3-7 0,-3-6 0,5 5 0,0-11 0,0-1 0,0-2 0,0-9 0,0 4 0,0-6 0,0 1 0,4-9 0,1 2 0,10-11 0,1 2 0,11 0 0,-4-4 0,5 9 0,-1-4 0,-4 5 0,4 0 0,1 0 0,-5 0 0,4 0 0,-5 0 0,-6 0 0,4 5 0,-9 1 0,4 4 0,-5 4 0,0 3 0,1 4 0,-6 0 0,0 1 0,-5 5 0,0-4 0,0 10 0,0-4 0,0 0 0,0 5 0,0-5 0,0 0 0,0-2 0,0-10 0,-9 3 0,-3-4 0,-9 0 0,-7 0 0,-1 1 0,-6-4 0,6 3 0,-5-4 0,11-6 0,-4 4 0,6-9 0,-1 4 0,6-5 0,1 0 0,6 0 0,3 0 0,2 0 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2:26.24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24575,'26'0'0,"-1"9"0,-3 2 0,-6 10 0,0 1 0,0 5 0,1 23 0,0 6 0,6 5 0,-5 0 0,-2-1 0,-3-9 0,-6 0 0,-1 0 0,-6-8 0,0 7 0,0-14 0,0 7 0,0-8 0,0 7 0,0-5 0,0 5 0,-5-7 0,-2 0 0,-5 0 0,-4-6 0,4 5 0,1-5 0,0 6 0,5-6 0,-5-2 0,0 1 0,0-5 0,0 4 0,1-6 0,-1-5 0,6 5 0,-4-11 0,3 11 0,-4-11 0,5 5 0,-4-5 0,8 0 0,-8-1 0,8 1 0,-3 0 0,0-5 0,3-1 0,-4-4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2:27.93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24575,'26'0'0,"24"0"0,-33 0 0,20 0 0,-27 0 0,-1 0 0,1 5 0,0 0 0,-1 5 0,1-1 0,-5 1 0,0 0 0,-1-1 0,-3 1 0,3-1 0,-4 6 0,0-4 0,0 4 0,0 0 0,0 1 0,0 0 0,0 4 0,0-4 0,0 6 0,-4-6 0,-2 4 0,-4-4 0,-1 6 0,1-6 0,-1 4 0,1-4 0,-5 5 0,3-5 0,-3 4 0,5-9 0,0 4 0,5-5 0,-4-1 0,8 1 0,-7 0 0,3-1 0,-1 0 0,14-3 0,18-3 0,6-3 0,11 0 0,-8 0 0,7 0 0,-11 0 0,9 0 0,-17 0 0,4 0 0,-10-4 0,3 3 0,-9-3 0,3 4 0,-4 0 0,-5 0 0,-1 0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2:28.87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24575,'45'0'0,"-9"0"0,-2 0 0,-11 0 0,4 0 0,-5 0 0,-6 0 0,4 0 0,-9 0 0,3 0 0,-4 0 0,-1 0 0,0 0 0,0 0 0,-4 0 0,-1 0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2:30.03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24575,'0'55'0,"0"-16"0,0 25 0,0-20 0,0 0 0,0 5 0,0-12 0,0 5 0,0 1 0,0-13 0,0 18 0,0-23 0,0 15 0,0-17 0,0 5 0,0-7 0,0 0 0,0-5 0,0-1 0,0-5 0,0 0 0,0-1 0,0 1 0,4-5 0,2-1 0,3-4 0,1 0 0,-1 0 0,6 0 0,7 0 0,7 0 0,13 0 0,2 0 0,15 0 0,2 0 0,0 0 0,6 0 0,-14-6 0,6 5 0,33-5 0,-50 6 0,32 0 0,-63 0 0,4 0 0,-5 0 0,-1 0 0,-4 0 0,-1 0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2:31.15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0 24575,'0'24'0,"0"6"0,0 14 0,0 2 0,0 21 0,0-14 0,0 14 0,0-14 0,0 14 0,0-22 0,0 6 0,0-16 0,0-6 0,0 4 0,0-10 0,0 0 0,0-3 0,0-9 0,0 3 0,0-4 0,0 0 0,0-1 0,0 1 0,0-1 0,0 1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2:36.58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24575,'33'0'0,"-7"0"0,15 0 0,-16 0 0,15 0 0,-11 0 0,6 0 0,0 0 0,1 0 0,-7 0 0,-2 0 0,-6 0 0,-5 0 0,-1 0 0,-5 0 0,0 0 0,-1 0 0,-3 0 0,-2 0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2:38.61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0 24575,'32'0'0,"29"0"0,5 0 0,-8 0 0,6 0 0,-5 0 0,-31 0 0,-7 0 0,-5 0 0,-1 0 0,-5 0 0,-1 0 0,1 0 0,-1 0 0,1 0 0,0 0 0,-1 0 0,1 0 0,-1 0 0,0 0 0,-4 0 0,-1 0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3:00.616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24575,'31'0'0,"20"0"0,-30 0 0,27 0 0,-24 0 0,0 0 0,-3 0 0,-6 0 0,1 0 0,5 0 0,-5 0 0,-1 0 0,-5 0 0,5 0 0,-5 0 0,5 0 0,-5 0 0,0 0 0,-1 0 0,1 0 0,0 0 0,-1 0 0,-4 0 0,0 0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3:01.62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24575,'0'35'0,"0"1"0,0-1 0,0 0 0,0 7 0,0-5 0,0 5 0,0-13 0,0 5 0,0-5 0,0 6 0,0 0 0,0-6 0,0 12 0,0-17 0,0 11 0,0-14 0,0-5 0,0-1 0,0-5 0,0 0 0,0-1 0,0-3 0,0-2 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3:02.16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24575,'0'0'0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3:03.356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33 1 24575,'21'0'0,"8"0"0,-11 0 0,10 0 0,-7 0 0,0 0 0,7 0 0,1 0 0,0 0 0,-2 0 0,-11 0 0,-1 0 0,-5 0 0,-1 0 0,1 0 0,-1 0 0,-7 4 0,-10 12 0,-16 17 0,-4 19 0,-4 3 0,-2 11 0,5 4 0,-12 10 0,10 0 0,-5 7 0,13-16 0,3 0 0,0 3 0,4-16 0,4-8 0,12-30 0,0-9 0,0 4 0,0-10 0,0-1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3:04.94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138 0 24575,'-27'0'0,"4"0"0,14 0 0,-6 0 0,4 0 0,-4 0 0,1 0 0,4 0 0,1 74 0,5-32 0,3 8 0,2 2 0,-1-1 0,0 8 0,0-6 0,0 14 0,0-6 0,0 0 0,0-2 0,0-8 0,0-7 0,0-2 0,0-13 0,0-1 0,0-12 0,0-1 0,0-6 0,0 1 0,8-5 0,3-5 0,9-6 0,1-10 0,7 4 0,-6-8 0,12 2 0,-5 1 0,6-6 0,-6 11 0,5 0 0,-12 8 0,6 4 0,-7 0 0,-5 0 0,4 0 0,-9 0 0,4 0 0,-4 15 0,0 12 0,-4 10 0,-2 12 0,-5-5 0,0 7 0,0 0 0,0 0 0,-5-7 0,-2-2 0,-10 0 0,-1-11 0,-6 9 0,3-17 0,-2 5 0,7-7 0,-5-4 0,5-2 0,-5-4 0,5-1 0,1-4 0,5-2 0,-5-4 0,4 0 0,-15 0 0,18 0 0,-7 0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3:19.05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632 0 24575,'-29'0'0,"-42"0"0,45 0 0,-49 0 0,44 11 0,-5 1 0,1 17 0,6-5 0,-8 6 0,1 0 0,6-5 0,-4 4 0,10-1 0,-4-4 0,6 3 0,5-5 0,1 5 0,5-4 0,0 5 0,0-1 0,0 2 0,4 0 0,2 4 0,5-4 0,0 6 0,0 7 0,0-5 0,0 5 0,0-7 0,6 0 0,5 0 0,7 1 0,6-1 0,-1 0 0,1 0 0,4-5 0,-4-3 0,4-4 0,-7-2 0,0 0 0,1-4 0,-1-2 0,0-4 0,-4 4 0,-2-3 0,0 3 0,-4-5 0,4-4 0,-6 2 0,1-7 0,0 8 0,-1-8 0,1 3 0,-5 0 0,3-2 0,-2 2 0,3-4 0,0 0 0,0 0 0,-4 0 0,-1 0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3:23.962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1 602 24575,'20'0'0,"-2"4"0,-4 7 0,-3-5 0,9 13 0,-3-12 0,-1 8 0,-1-5 0,-6 0 0,1 0 0,-1-5 0,1 4 0,0-8 0,-1 3 0,-4-8 0,-1-6 0,-4-6 0,5-5 0,-4-7 0,9-1 0,-3-6 0,5 0 0,-6-7 0,5 5 0,-5-5 0,6 0 0,0 5 0,0-5 0,0 7 0,-1 0 0,1 6 0,-1 2 0,0 5 0,-1 6 0,0 1 0,-1 6 0,1-1 0,0 0 0,-5 1 0,4 3 0,-8-2 0,7 7 0,-7-8 0,4 4 0,-1-4 0,-3 0 0,3-1 0,0 6 0,1 0 0,4-1 0,0 4 0,1-3 0,0 4 0,-1 0 0,6 0 0,7 0 0,7 0 0,14 0 0,8 0 0,2 0 0,14 0 0,-6 0 0,8 0 0,-8 0 0,-2 0 0,-8 0 0,0 0 0,-7 0 0,-2 0 0,-13 0 0,-2 0 0,-5 0 0,-6 0 0,-1 0 0,-6 0 0,1 0 0,0 0 0,-1 0 0,-4 0 0,-1 0 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3:25.87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285 0 24575,'-29'0'0,"4"0"0,-26 10 0,-1 2 0,21-2 0,-60 26 0,90-24 0,-4 5 0,5-7 0,0-1 0,0 0 0,0 1 0,10 0 0,2 0 0,9 1 0,1 4 0,5-2 0,-4 2 0,11-3 0,-12-1 0,6 0 0,-1 0 0,-4 4 0,5-2 0,-7 2 0,0-4 0,-4-1 0,-3 0 0,-4 0 0,0-1 0,-1 1 0,1 0 0,-5 5 0,4-4 0,-8 9 0,3-9 0,-4 9 0,5-9 0,-4 9 0,3-4 0,-4 5 0,0 0 0,0-4 0,0 3 0,0-4 0,0 5 0,0 0 0,-4-4 0,-7 3 0,-5 0 0,-5-2 0,5 1 0,-4-8 0,9-2 0,-9-3 0,4-2 0,-11-4 0,4 0 0,-4 0 0,5 0 0,1 0 0,0 0 0,-1 0 0,6-4 0,-4-6 0,9-7 0,-5-4 0,6 0 0,4-1 0,-4 1 0,9 0 0,-4-1 0,5 1 0,0 0 0,0 4 0,0-9 0,0 14 0,0-14 0,0 9 0,10-4 0,2 0 0,9-1 0,0 6 0,7-5 0,-5 4 0,10-1 0,-10-2 0,11 7 0,-11-7 0,-1 8 0,-2-4 0,-4 1 0,0 4 0,-1-9 0,-5 9 0,0-4 0,0 0 0,0 4 0,0-3 0,0 8 0,-5-2 0,0 2 0,-1-3 0,-3 4 0,3 1 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3:27.00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24575,'51'6'0,"1"6"0,-19 6 0,8 13 0,-15 0 0,14 15 0,-8-8 0,-1 6 0,-12 6 0,-1-4 0,-6 6 0,-5 6 0,-1-5 0,-6 8 0,0 15 0,0-21 0,0 21 0,0-15 0,0 8 0,0 0 0,0-8 0,-6-3 0,-1-7 0,-5-7 0,-1 6 0,-3-20 0,3 11 0,-3-18 0,5 4 0,5-5 0,-3-1 0,3 0 0,-28 42 0,18-36 0,-12 29 0,19-47 0,8 1 0,-3-5 0,4 0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3:28.47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24575,'16'0'0,"-1"0"0,0 0 0,0 0 0,1 0 0,-2 0 0,-4 0 0,-1 0 0,1 0 0,0 4 0,-1 2 0,1 3 0,0 1 0,-5 0 0,-1-1 0,-4 1 0,0 0 0,0 4 0,0-3 0,0 16 0,-14 48 0,6-38 0,-17 41 0,14-67 0,-4 9 0,5-9 0,-5 4 0,4-5 0,-4 0 0,10 0 0,-9 0 0,12-1 0,-12 1 0,13 0 0,-3 0 0,11-5 0,11-1 0,16-4 0,3 0 0,13 0 0,-13 0 0,5 0 0,0 0 0,-5 0 0,5 0 0,-13 5 0,-2-4 0,-6 4 0,1-5 0,-6 0 0,-1 0 0,-6 0 0,1 0 0,-5 0 0,0 0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3:29.37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24575,'34'0'0,"11"0"0,-21 0 0,17 0 0,-12 0 0,13 0 0,-11 0 0,10 0 0,-18 0 0,4 0 0,-6 0 0,7 0 0,-5 0 0,4 0 0,-5 0 0,5 0 0,-9 0 0,8 0 0,-15 0 0,4 0 0,-6 0 0,-3 0 0,-2 0 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3:30.49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24575,'0'34'0,"0"4"0,0-2 0,0 1 0,0 5 0,0 9 0,0-11 0,0 11 0,0-16 0,0-5 0,0 3 0,0-15 0,0 8 0,0-15 0,0 4 0,0-6 0,0 1 0,0-1 0,0 1 0,4-5 0,6-1 0,6-4 0,12 0 0,1 0 0,13 0 0,2 0 0,7 0 0,0 0 0,0 0 0,7 0 0,-12-5 0,12 3 0,-14-9 0,0 10 0,5-5 0,-18 6 0,9-5 0,30 4 0,-37-4 0,29 5 0,-53 0 0,1 0 0,0 0 0,-5 0 0,-1 0 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3:31.616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24575,'0'37'0,"0"-4"0,0 24 0,0-3 0,0 15 0,0-15 0,0 11 0,0-11 0,0 24 0,0-15 0,0 5 0,0-17 0,0 0 0,0-13 0,0-3 0,0-8 0,0-9 0,0 3 0,0-12 0,0 1 0,0 0 0,0-1 0,0 1 0,0 0 0,0-5 0,0-1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3:33.40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24575,'39'0'0,"13"0"0,-19 0 0,18 0 0,0 0 0,8 0 0,-6 0 0,14 0 0,-21 0 0,4 0 0,-15 0 0,-6 0 0,4 0 0,-15 0 0,3 0 0,-11 0 0,-1 0 0,1 0 0,-5 0 0,0 0 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3:34.53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24575,'24'0'0,"1"0"0,-9 0 0,4 0 0,-9 0 0,4 0 0,-6 0 0,6 0 0,-4 0 0,4 0 0,-6 0 0,6 0 0,1 0 0,1 0 0,9 0 0,-9 0 0,24 0 0,-16 0 0,4 0 0,-3 0 0,-8 0 0,16 0 0,-17 0 0,9 0 0,-9 0 0,4 0 0,-5 0 0,4 0 0,-4 0 0,0 0 0,-1 0 0,-5 0 0,-1 0 0,1 0 0,0 0 0,-5 0 0,-1 0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3:35.652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24575,'0'47'0,"0"8"0,0 6 0,0-7 0,0 3 0,0 25 0,0-29 0,0 42 0,0-42 0,0 16 0,0-15 0,0 4 0,0-22 0,0 7 0,0-8 0,0-6 0,0-2 0,0-5 0,0-6 0,0-1 0,0-6 0,0 1 0,0-1 0,0 1 0,8-5 0,3 0 0,15-5 0,10 0 0,1 0 0,12 0 0,-5 0 0,7 0 0,8 0 0,-6 0 0,5 0 0,-7 0 0,0 0 0,0 0 0,32 0 0,-42 0 0,18 0 0,-49 0 0,-5 0 0,0 0 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3:36.56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10 0 24575,'-5'40'0,"1"22"0,4-14 0,0 26 0,0-13 0,0 0 0,0-2 0,0-8 0,0-7 0,0-8 0,0-2 0,0-5 0,0-6 0,0-2 0,0-11 0,0 5 0,0-4 0,0 4 0,0-6 0,0 1 0,0-1 0,0-4 0,0-1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8T19:20:40.30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27317 17516 16383,'23'3'0,"0"3"0,-13-5 0,1 5 0,1-6 0,-5 3 0,5-3 0,-2 0 0,-1 0 0,2 0 0,-4 0 0,-1-10 0,-25 4 0,4-5 0,-19 9 0,12 2 0,0 3 0,-1 1 0,-3 4 0,3-1 0,0 1 0,2-1 0,6 0 0,-2 0 0,4-1 0,3-2 0,0-1 0,1 0 0,3 3 0,0 3 0,3 0 0,21 2 0,-8-4 0,20 0 0,-12-1 0,0-5 0,3 3 0,-3-4 0,1 0 0,-2 0 0,-3 0 0,-1 0 0,0 0 0,-2 0 0,1 0 0,-5 0 0,2-3 0,-3-6 0,-2 2 0,-1-5 0,-3 3 0,0 3 0,-3-5 0,-3 4 0,-4 1 0,-3 3 0,-4 3 0,-1 0 0,-1 0 0,-6 0 0,6 0 0,-8 0 0,9 0 0,-3 0 0,6 3 0,-2 1 0,3 3 0,4-1 0,1 1 0,3 2 0,2-2 0,1 6 0,3-7 0,0 7 0,0-6 0,0 5 0,0-3 0,0 1 0,6 1 0,1-4 0,10 0 0,-3-5 0,12-2 0,-11 0 0,11 0 0,-8 0 0,4 0 0,-4-2 0,0-5 0,-8-4 0,0-2 0,-4 3 0,1-3 0,0-1 0,-4 0 0,1-4 0,-4 5 0,0-4 0,0 2 0,0 1 0,0 2 0,0 5 0,0-5 0,-11 8 0,5-2 0,-12 6 0,8 0 0,-13 0 0,7 0 0,-17 6 0,17-1 0,-22 16 0,28-12 0,-11 11 0,21-13 0,0 2 0,0 6 0,3-7 0,1 7 0,5-6 0,-2-2 0,5 3 0,-1-4 0,8 4 0,0-6 0,25-4 0,-24-7 0,17-17 0,-29 8 0,2-7 0,-6 10 0,-1-5 0,-3 4 0,0-3 0,0 3 0,0 1 0,0-1 0,0 4 0,0 1 0,-3 0 0,-21 5 0,9-1 0,-15 5 0,-10 26 0,20-14 0,-20 21 0,29-19 0,2-4 0,2-1 0,4-2 0,0 1 0,18-4 0,-2 2 0,14-6 0,-5 0 0,0 0 0,5 0 0,-4 0 0,3 0 0,1-4 0,-4-3 0,0-4 0,-6-3 0,-3 0 0,-4 1 0,0-1 0,-4 1 0,-2-1 0,-1 4 0,-3 1 0,0 0 0,-11 5 0,2-1 0,-10 5 0,6 0 0,-1 3 0,1 3 0,-1 9 0,0-1 0,3 3 0,1-3 0,4-1 0,2-3 0,-2 3 0,5-6 0,-4 2 0,4 0 0,-2 1 0,3-1 0,0-1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8T19:20:43.31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3624 2115 16383,'-27'0'0,"3"0"0,10 0 0,-3 6 0,-1 2 0,-4 4 0,3 1 0,2 2 0,3-1 0,-4 4 0,4-4 0,-4 4 0,4-4 0,0 3 0,1-3 0,-4 0 0,5-1 0,-4 1 0,5 0 0,-2-1 0,-1-2 0,4 1 0,-3-1 0,6 2 0,-6 1 0,6-1 0,-3-3 0,3 3 0,1 3 0,2-1 0,1 4 0,3-9 0,0 9 0,0-7 0,0 7 0,3-6 0,1 5 0,6-4 0,1 7 0,8-2 0,-4 0 0,4 7 0,0-6 0,-3 7 0,3-4 0,0 0 0,-3 0 0,7 0 0,-3 5 0,5-2 0,-4 6 0,7-6 0,-5 6 0,6-6 0,-4 8 0,-4-10 0,2 5 0,-3-6 0,4-3 0,-5 2 0,3-6 0,-7-2 0,6-3 0,-7-4 0,7 0 0,-6 0 0,6-3 0,-7-1 0,7-3 0,-6 0 0,6 0 0,-7 0 0,7 0 0,-6 0 0,2 0 0,-3 0 0,-1 0 0,0-6 0,-2 2 0,1-9 0,-5 3 0,3-4 0,-3-3 0,0 3 0,0-4 0,0 1 0,0 3 0,0-7 0,-3 6 0,2-2 0,-2 0 0,0 2 0,2-6 0,-1 3 0,-1 0 0,2-4 0,-5 4 0,6-4 0,-7 0 0,7 0 0,-6 3 0,2-2 0,-3 3 0,0-4 0,0 0 0,0 0 0,0 0 0,0-1 0,0-3 0,0-2 0,0-4 0,0 0 0,-7 0 0,2 0 0,-7-5 0,-1-2 0,-6-22 0,4 17 0,1 11 0,0 0 0,-1-12 0,-7-6 0,0 2 0,0 6 0,0 5 0,-3-1 0,9 11 0,-8 0 0,9 9 0,-3 1 0,4 5 0,1 2 0,-1 2 0,4 2 0,-3 3 0,7 2 0,-7 2 0,6 0 0,-8 0 0,7 0 0,-4 0 0,3 2 0,3 5 0,0 2 0,0 0 0,5 0 0,-7-3 0,2 0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8T19:20:56.775"/>
    </inkml:context>
    <inkml:brush xml:id="br0">
      <inkml:brushProperty name="width" value="0.08819" units="cm"/>
      <inkml:brushProperty name="height" value="0.35278" units="cm"/>
      <inkml:brushProperty name="color" value="#00FF00"/>
      <inkml:brushProperty name="tip" value="rectangle"/>
      <inkml:brushProperty name="rasterOp" value="maskPen"/>
    </inkml:brush>
  </inkml:definitions>
  <inkml:trace contextRef="#ctx0" brushRef="#br0">8989 7109 16383,'29'-4'0,"0"2"0,-22 2 0,2 0 0,0-3 0,1-1 0,1-2 0,-2-4 0,1-4 0,-2 0 0,5-4 0,-5 5 0,8-1 0,-7-8 0,8 6 0,-6-10 0,4 4 0,0-1 0,-3-8 0,2 7 0,-2-2 0,0 4 0,2-5 0,-2 4 0,3-4 0,0 5 0,-1 0 0,1 0 0,-3 0 0,2 0 0,-3 0 0,1 0 0,1-1 0,-4 1 0,1 0 0,-2-4 0,-1 6 0,1-5 0,-1 6 0,0-3 0,-3 4 0,3 1 0,-3-1 0,2 4 0,1-3 0,0 3 0,0-3 0,0 3 0,0-4 0,-1 8 0,-2-2 0,2 1 0,-6 1 0,3-2 0,-3 5 0,0-6 0,0 6 0,0-5 0,0 1 0,-3-2 0,-3 0 0,-9-2 0,-7 1 0,-6-2 0,-4 0 0,0 0 0,-5 0 0,-2-1 0,-4 3 0,-1-2 0,1 6 0,0-2 0,-1 3 0,1 0 0,-1 1 0,1 3 0,0-3 0,-1 3 0,1 0 0,0-2 0,4 6 0,-3-7 0,9 7 0,-4-3 0,5 4 0,0 0 0,0 0 0,4 0 0,2 0 0,8 0 0,0 0 0,5 0 0,3 0 0,0 3 0,1 6 0,5 2 0,-4 5 0,7-2 0,-5 3 0,5-2 0,-6 6 0,3-7 0,0 3 0,-2 1 0,5-4 0,-2 7 0,3-6 0,-3 6 0,2-3 0,-2 4 0,3 0 0,0 0 0,0 5 0,0 1 0,0 9 0,0-4 0,0 9 0,0-8 0,0 3 0,0-9 0,0-2 0,0-4 0,0-4 0,0 0 0,0-5 0,0 1 0,0-4 0,0 2 0,0-5 0,0 6 0,0-6 0,0 5 0,3-1 0,0 2 0,7 0 0,0 1 0,8 0 0,1 4 0,8-2 0,2 9 0,4-8 0,5 4 0,-5-5 0,9 1 0,-8-4 0,3-1 0,-5-4 0,0 0 0,0 0 0,0-4 0,-4 0 0,3-4 0,-3 0 0,-1 3 0,4-2 0,-7 2 0,2 1 0,1-4 0,-4 7 0,0-3 0,-2 0 0,-7 2 0,3-5 0,-6 4 0,1-4 0,-5 2 0,2-1 0,-3 2 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8T19:21:00.166"/>
    </inkml:context>
    <inkml:brush xml:id="br0">
      <inkml:brushProperty name="width" value="0.08819" units="cm"/>
      <inkml:brushProperty name="height" value="0.35278" units="cm"/>
      <inkml:brushProperty name="color" value="#00FF00"/>
      <inkml:brushProperty name="tip" value="rectangle"/>
      <inkml:brushProperty name="rasterOp" value="maskPen"/>
    </inkml:brush>
  </inkml:definitions>
  <inkml:trace contextRef="#ctx0" brushRef="#br0">27132 17758 16383,'27'-3'0,"-5"0"0,-10 3 0,-5 0 0,6 0 0,-3 0 0,0 0 0,3 0 0,-3 0 0,0 0 0,-1 0 0,1 0 0,-1 0 0,5 0 0,-5 0 0,1 0 0,-1 0 0,4 0 0,1 0 0,2 0 0,-6 0 0,3 0 0,-3 0 0,0 0 0,-1 0 0,1 0 0,-1 0 0,1 0 0,2 3 0,-6-2 0,3 6 0,-3 0 0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8T19:21:18.428"/>
    </inkml:context>
    <inkml:brush xml:id="br0">
      <inkml:brushProperty name="width" value="0.08819" units="cm"/>
      <inkml:brushProperty name="height" value="0.35278" units="cm"/>
      <inkml:brushProperty name="color" value="#FF00FF"/>
      <inkml:brushProperty name="tip" value="rectangle"/>
      <inkml:brushProperty name="rasterOp" value="maskPen"/>
    </inkml:brush>
  </inkml:definitions>
  <inkml:trace contextRef="#ctx0" brushRef="#br0">22876 4873 16383,'28'0'0,"4"0"0,-12 0 0,6 0 0,-4 0 0,1 0 0,3 0 0,-3 0 0,4 0 0,-9 0 0,3 0 0,-6 0 0,6 0 0,-7 0 0,4 0 0,-5 0 0,-3 0 0,3 0 0,-6 0 0,5 0 0,-5 0 0,6 0 0,-6 0 0,8 0 0,-7 0 0,7 0 0,-8 0 0,2 0 0,3 0 0,-5 0 0,4 0 0,-2 0 0,-29-12 0,14 9 0,-26-12 0,15 11 0,-1-3 0,-5-1 0,1 4 0,0-2 0,0 1 0,0-2 0,4 3 0,-3-3 0,2 3 0,1-3 0,-3 0 0,3 3 0,-1-2 0,2 2 0,4 0 0,-5-2 0,4 2 0,-3 0 0,-1-2 0,4 5 0,-3-2 0,3 0 0,1 2 0,3-2 0,-3 0 0,6 2 0,-2-2 0,0 1 0,16 22 0,-7-14 0,17 19 0,-6-19 0,2 4 0,4 1 0,-2-1 0,6 4 0,-7-6 0,8 6 0,-8-7 0,7 4 0,-6-4 0,2 0 0,-4-3 0,-3 1 0,3-4 0,-3 2 0,0-3 0,0 2 0,-1-1 0,-2 2 0,5-3 0,-3 0 0,1 0 0,1 0 0,-4 2 0,4-1 0,-1 2 0,-1-3 0,3 2 0,-8 7 0,1-2 0,-13 6 0,3-9 0,-7 2 0,0-6 0,5 0 0,-9 0 0,9 0 0,-5 0 0,5 0 0,-5 0 0,2 0 0,1 0 0,0-6 0,3 0 0,3-4 0,0-1 0,3 1 0,0 0 0,0-2 0,0 6 0,0-5 0,6-2 0,1 2 0,4-4 0,1 8 0,-4-6 0,1 6 0,1-3 0,-3 1 0,2 1 0,-2-1 0,-1 3 0,0 0 0,3-3 0,-3 3 0,1-3 0,-2 0 0,-2 30 0,0-17 0,0 24 0,-3-25 0,0-1 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8T19:21:22.288"/>
    </inkml:context>
    <inkml:brush xml:id="br0">
      <inkml:brushProperty name="width" value="0.08819" units="cm"/>
      <inkml:brushProperty name="height" value="0.35278" units="cm"/>
      <inkml:brushProperty name="color" value="#FF00FF"/>
      <inkml:brushProperty name="tip" value="rectangle"/>
      <inkml:brushProperty name="rasterOp" value="maskPen"/>
    </inkml:brush>
  </inkml:definitions>
  <inkml:trace contextRef="#ctx0" brushRef="#br0">5032 14264 16383,'41'0'0,"3"0"0,0 0 0,1 0 0,10 0 0,1 0 0,-13 0 0,15 0 0,-17 0 0,15 0 0,0 0 0,-5 0 0,-2 0 0,-6 4 0,-4-3 0,3 3 0,-9-4 0,4 0 0,-5 0 0,-4 0 0,3 0 0,-8 0 0,3 0 0,1 0 0,-8 0 0,7 0 0,-12 0 0,3 0 0,-3 0 0,-1 0 0,1 0 0,-1 0 0,-3 0 0,3 0 0,-3 0 0,4 0 0,-1 0 0,0 0 0,5 0 0,-4 0 0,3 0 0,-3 0 0,3 0 0,-2 0 0,2 0 0,-4 0 0,1 0 0,-1 0 0,1 0 0,-1 0 0,1 0 0,-1 0 0,0 0 0,1 0 0,-1 0 0,1 0 0,-1 0 0,1 0 0,-1 0 0,0 0 0,1 0 0,-4 0 0,3 0 0,-6 0 0,5 0 0,-3 0 0,0 0 0,2 0 0,-2 0 0,0 0 0,2-3 0,-5 3 0,5-3 0,-2 3 0,3 0 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8:59.62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1577 48 24575,'-23'0'0,"5"0"0,0 0 0,3 0 0,-5 0 0,1 0 0,-1 0 0,-5 0 0,4 0 0,-4 0 0,-1 0 0,5 0 0,-4 0 0,0 0 0,4 0 0,-4 0 0,5 0 0,0-9 0,-5 7 0,4-7 0,-4 9 0,0 0 0,4 0 0,-10 0 0,4 0 0,1 0 0,-5 0 0,4 0 0,0-4 0,-3 3 0,9-3 0,-5 4 0,7 0 0,-1 0 0,0-5 0,1 4 0,4-3 0,-3 4 0,3 0 0,-5 0 0,0 0 0,1 0 0,-1 0 0,1 0 0,-1 0 0,5 0 0,-3 0 0,3 0 0,0-4 0,-3 3 0,8-3 0,-9 4 0,9 0 0,-3 0 0,-1 0 0,4 0 0,-8 0 0,8 0 0,-4 0 0,0 0 0,4 0 0,-3 0 0,4 0 0,0 0 0,0 0 0,0 0 0,1 0 0,-1 0 0,0 0 0,1 0 0,-1 0 0,0 0 0,1 0 0,-1 0 0,0 0 0,1 4 0,-1 1 0,0 0 0,1 2 0,-1-6 0,4 7 0,-3-7 0,3 7 0,-4-7 0,4 7 0,-2-3 0,2 0 0,-4 2 0,0-2 0,-5 5 0,4-1 0,-3-4 0,-1 3 0,4-3 0,-4 5 0,5-6 0,1 4 0,3-3 0,-3 0 0,7 3 0,-3-3 0,0 0 0,3 3 0,-3-4 0,4 5 0,0 0 0,-4 0 0,3-1 0,-3 1 0,4 0 0,0-1 0,0 1 0,0 0 0,0 0 0,0 0 0,0 4 0,0-3 0,0 9 0,0-4 0,0-1 0,0 5 0,0-4 0,0 4 0,0-4 0,0 3 0,0-3 0,0 5 0,0-1 0,0 1 0,0 0 0,0-6 0,0 5 0,0-4 0,0 4 0,0-4 0,0 4 0,0-5 0,0 1 0,0 4 0,0-9 0,0 3 0,0 1 0,0-4 0,0 4 0,0-5 0,0-1 0,0 1 0,4-4 0,1-1 0,3-4 0,1 0 0,0 0 0,0 0 0,4 0 0,2 0 0,5 0 0,-1 0 0,1 0 0,5 0 0,-4 0 0,10 0 0,-10 0 0,4 0 0,0 0 0,-4 0 0,5 0 0,-7 0 0,1 4 0,-1-3 0,1 3 0,5-4 0,-4 0 0,4 0 0,-10 4 0,4-3 0,-5 3 0,6-4 0,0 0 0,-1 0 0,1 0 0,0 0 0,-1 0 0,1 0 0,-1 0 0,1 0 0,0 0 0,5 0 0,-4 0 0,4 0 0,-5 0 0,-1 0 0,1 0 0,-1 0 0,1 0 0,0 0 0,-1 0 0,1 0 0,5 0 0,-4 5 0,4-4 0,-5 3 0,0-4 0,-1 0 0,10 0 0,-8 0 0,8 0 0,-14 0 0,3 0 0,-3 0 0,0 0 0,-2 0 0,1 0 0,-4 0 0,4 0 0,-6 0 0,1 0 0,0 0 0,0 0 0,0 0 0,0 0 0,0 0 0,-1-4 0,1 3 0,0-3 0,0 0 0,0 0 0,-1-1 0,-3-3 0,3 7 0,-3-7 0,0 3 0,3-4 0,-3 4 0,4-2 0,-4 2 0,2-4 0,-2 0 0,4 0 0,0 0 0,0 0 0,-4-4 0,3 3 0,-3-4 0,4 0 0,0 4 0,1-8 0,-1 3 0,0 0 0,1-3 0,-1 3 0,1-5 0,-4 6 0,2-5 0,-7 9 0,4-8 0,-5 8 0,0-9 0,0 9 0,0-3 0,0-1 0,0 4 0,0-9 0,0 9 0,0-12 0,0 6 0,0-2 0,0 4 0,0 5 0,0 0 0,0 1 0,0-1 0,0 0 0,0 0 0,0 1 0,0 3 0,0 2 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9:02.85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7 24575,'0'24'0,"0"1"0,0-4 0,0 0 0,0 9 0,0 4 0,0-6 0,0 16 0,0-10 0,0 13 0,0-6 0,0 4 0,0-11 0,0 5 0,0-1 0,0-4 0,0-1 0,0-2 0,0-4 0,0 5 0,0-5 0,0 4 0,0-10 0,0 4 0,0 0 0,0-4 0,0 4 0,0-5 0,0 0 0,0-1 0,0 1 0,0-5 0,0 3 0,0-3 0,0 0 0,0 3 0,0-3 0,0 0 0,0 3 0,0-8 0,0 9 0,0-9 0,0 8 0,0-8 0,0 4 0,0 0 0,0-4 0,0 3 0,0 1 0,0-4 0,0 8 0,0-8 0,0 4 0,0-5 0,0 0 0,0 0 0,3-1 0,-2 1 0,3 0 0,-4 0 0,4 0 0,-3 0 0,3 0 0,0-1 0,-3 1 0,7-4 0,-3 2 0,3-6 0,1 3 0,-1-4 0,1 0 0,-1 0 0,1 0 0,-1 4 0,1-3 0,0 3 0,0-4 0,-1 0 0,1 0 0,0 0 0,-1 0 0,1 4 0,0-3 0,-1 3 0,1-4 0,0 4 0,0-3 0,0 7 0,5-7 0,-4 2 0,8 2 0,-8-4 0,9 3 0,-9 0 0,8-3 0,-8 3 0,4-4 0,-1 0 0,-3 4 0,4-3 0,0 3 0,-4-4 0,8 0 0,-8 0 0,4 4 0,-1-3 0,-3 3 0,9-4 0,-9 0 0,4 0 0,-6 0 0,1 0 0,0 0 0,0 0 0,0 0 0,0 0 0,-1 0 0,1 0 0,-5-4 0,0-1 0,-4-3 0,0-6 0,0 4 0,0-8 0,0 3 0,0-5 0,0 1 0,0-1 0,0 0 0,0-5 0,0-1 0,0-7 0,0 1 0,0 0 0,0 0 0,0-7 0,0-1 0,0-1 0,0-4 0,0 11 0,0-5 0,0 7 0,0 0 0,0 5 0,0-4 0,0 10 0,0-10 0,0 10 0,0-4 0,0 0 0,0 4 0,0-10 0,0 4 0,0-5 0,0 0 0,0 5 0,0-4 0,0 4 0,0 1 0,0-5 0,0 10 0,0-10 0,0 10 0,0-10 0,0 10 0,0-4 0,0 5 0,0 1 0,0-1 0,0 5 0,0-3 0,0 8 0,0-9 0,0 9 0,0-3 0,0 4 0,0 0 0,0 0 0,-3 4 0,-2 2 0,-4 3 0,-4 0 0,3 0 0,-9 0 0,4 0 0,-10 0 0,4 0 0,-4 0 0,5 0 0,1 4 0,-1-3 0,0 4 0,1-5 0,-1 0 0,0 0 0,1 0 0,4 0 0,-3 0 0,8 0 0,-9 0 0,9 0 0,-8 0 0,8 0 0,-4 3 0,5-2 0,0 3 0,0-4 0,1 0 0,-1 4 0,0-3 0,0 3 0,4-4 0,2 0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9:06.08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2428 89 24575,'-32'-4'0,"-5"0"0,-10 4 0,4 0 0,-2 0 0,-3 0 0,6 0 0,-18 0 0,11 0 0,-7 0 0,-6 0 0,6 0 0,-7 0 0,-1 0 0,1 0 0,0 0 0,0 0 0,0 0 0,-1 0 0,1 0 0,0 0 0,-1 0 0,9 0 0,1 0 0,7 0 0,0 0 0,0 0 0,0 0 0,7 0 0,1 0 0,7 0 0,0 0 0,-1 0 0,7 0 0,-5 0 0,10 0 0,-10 0 0,4 0 0,1 0 0,0 0 0,1 0 0,4 0 0,-4-9 0,5 7 0,1-7 0,-1 9 0,0 0 0,6 0 0,-5 0 0,4 0 0,-4 0 0,-1 0 0,0 0 0,1 0 0,-1 0 0,1 0 0,-1 0 0,5 0 0,-3 0 0,8 0 0,-9 0 0,9 0 0,-3 0 0,4 0 0,0 0 0,0 0 0,0 0 0,0 0 0,0 0 0,5 4 0,-4-3 0,3 7 0,0-3 0,-3 4 0,3 0 0,0-1 0,-3 1 0,7 0 0,-3 0 0,4 0 0,0-1 0,-4 1 0,3 0 0,-2 5 0,-2 1 0,4 10 0,-3 2 0,4 5 0,0 0 0,0 0 0,-5 1 0,4-1 0,-4-5 0,5 4 0,0-5 0,0 1 0,0-2 0,0-5 0,0-1 0,0 1 0,0 0 0,0-6 0,0 5 0,0-9 0,0 4 0,0-1 0,0-3 0,0 4 0,0-5 0,0-1 0,4-3 0,0-1 0,5-4 0,0 0 0,4 0 0,2 0 0,10 0 0,2 0 0,5 0 0,1 0 0,-1 0 0,0 0 0,0 0 0,7 5 0,-5 1 0,4 5 0,1 1 0,-5-2 0,11 2 0,-4-1 0,-1 1 0,5-1 0,-4 1 0,13 0 0,-5 0 0,5-6 0,-7 0 0,7-1 0,-5-3 0,5 3 0,-7-5 0,-1 6 0,9-5 0,-7 4 0,7-5 0,-9 0 0,1 0 0,0 0 0,0 0 0,0 0 0,0 0 0,-7 0 0,5 0 0,10 0 0,-11 5 0,9-4 0,-14 4 0,-5-5 0,4 0 0,-5 0 0,-1 0 0,0 0 0,-5 0 0,4 0 0,-5 0 0,7 0 0,-7 0 0,5 0 0,-10 0 0,10 0 0,-10 0 0,4 0 0,-10 0 0,4 0 0,-5-5 0,1 4 0,4-7 0,-9 3 0,3-5 0,1 5 0,-4-2 0,4 2 0,-6 0 0,1-3 0,0 3 0,4-4 0,-3 4 0,3-3 0,-4 7 0,-1-7 0,1 3 0,0 1 0,0 0 0,-4 0 0,-2-1 0,-3-4 0,0 1 0,0 0 0,0-1 0,0-5 0,0 4 0,0-8 0,0 3 0,0-5 0,-4-5 0,-2-2 0,-5-5 0,5 0 0,-4-1 0,4-5 0,0 4 0,-4-5 0,3 0 0,1 5 0,-4-4 0,4 5 0,0 1 0,-3 5 0,4 2 0,-1 6 0,-2-1 0,7 0 0,-8 6 0,8 0 0,-7 5 0,7 0 0,-3 0 0,1 0 0,2 1 0,-7-1 0,7 0 0,-3 1 0,0 3 0,3-3 0,-3 3 0,1-4 0,2 1 0,-3 3 0,4 1 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9:10.24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25 2339 24575,'28'-5'0,"-4"2"0,7 3 0,2 0 0,1 0 0,4 0 0,1 0 0,-5 0 0,5 0 0,-7 0 0,0 0 0,-6 0 0,0 0 0,-7 0 0,-4 0 0,-1 0 0,-1 0 0,-2 0 0,3-9 0,-5 7 0,0-7 0,-1 5 0,-3 0 0,3-1 0,-7-3 0,3 4 0,0-1 0,-3-3 0,3 4 0,0-5 0,0 4 0,1-2 0,3 6 0,-7-7 0,6 7 0,-2-7 0,4 3 0,0 1 0,-5-4 0,4 3 0,-3 0 0,0-3 0,3 3 0,-7-3 0,2-6 0,-3 4 0,0-4 0,0 1 0,0 3 0,0-9 0,0 5 0,0-6 0,0-5 0,0 4 0,5-10 0,-4 10 0,4-10 0,-5 4 0,0 1 0,0-5 0,0 4 0,0-5 0,0 5 0,0-4 0,0 5 0,0-1 0,0-4 0,0 5 0,0-7 0,0 1 0,0 0 0,0 0 0,0-1 0,0 7 0,0-5 0,0 10 0,0-10 0,0 10 0,0-10 0,0 10 0,0-10 0,0 4 0,0 1 0,0-5 0,0 10 0,0-10 0,0 10 0,0-4 0,-4 5 0,3 1 0,-4-1 0,1 1 0,3-1 0,-8 0 0,8 6 0,-8-5 0,8 0 0,-3-1 0,4 1 0,-4 5 0,3 1 0,-3 3 0,4-4 0,0 5 0,0 0 0,0-4 0,0 3 0,0-9 0,0 9 0,0-8 0,0 8 0,0-9 0,0 9 0,0-8 0,0 8 0,0-9 0,0 9 0,0-8 0,0 8 0,0-4 0,0 1 0,0 3 0,0-4 0,0 5 0,0 0 0,0 0 0,0 0 0,0 1 0,-4-5 0,3 3 0,-3-3 0,1 5 0,2-1 0,-3 0 0,4 0 0,0 0 0,-4 0 0,3 1 0,-3-1 0,4 0 0,0 0 0,0 0 0,-4 1 0,3-1 0,-3 0 0,4 1 0,0-1 0,0 1 0,0-1 0,0 1 0,0-1 0,0 1 0,-4 3 0,3-3 0,-3 4 0,4-5 0,0 0 0,0 1 0,-4 3 0,0-2 0,-5 6 0,1-3 0,-1 4 0,1-4 0,-1 3 0,0-7 0,0 3 0,0 0 0,0-2 0,0 2 0,-4-5 0,3 1 0,-4 4 0,5-3 0,-4 3 0,-2-5 0,0 1 0,-3-1 0,3 1 0,-5-1 0,1 0 0,-1 1 0,0 3 0,5-2 0,-3 2 0,8-2 0,-8 2 0,7-2 0,-2 7 0,4-3 0,0 0 0,0 3 0,0-6 0,1 6 0,-1-3 0,0 0 0,1 3 0,3-7 0,-3 7 0,7-7 0,-6 7 0,6 14 0,-3-1 0,4 21 0,-5-7 0,4 7 0,-4-1 0,0 7 0,4-6 0,-4 13 0,0-6 0,3 0 0,-3 6 0,5-12 0,-5 11 0,4-11 0,-5 11 0,6-11 0,0 11 0,0-11 0,0 5 0,0-7 0,0 0 0,0 0 0,0 1 0,0-1 0,0-5 0,0 3 0,0-3 0,-4 5 0,2 1 0,-2-7 0,4 5 0,0-10 0,0 10 0,0-10 0,0 4 0,0-6 0,0 1 0,0 5 0,0-4 0,0 4 0,0-5 0,0 0 0,0-1 0,0 7 0,0-5 0,-5 4 0,4 0 0,-7 46 0,-2 8 0,7-16 0,-4 15 0,0-7 0,7-46 0,-4-5 0,3 0 0,-3-1 0,4 1 0,0 0 0,0-6 0,0 0 0,0 0 0,0-4 0,0 3 0,0-4 0,0 0 0,0 5 0,0-4 0,0 3 0,0-4 0,0 0 0,0 0 0,0 0 0,0 0 0,0 0 0,0-1 0,0 1 0,0 0 0,0 0 0,0 0 0,0 0 0,0-1 0,0 1 0,0 0 0,0 0 0,0-1 0,0 1 0,0 0 0,0-1 0,0 1 0,0-1 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9:13.77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3176 112 24575,'-76'0'0,"14"0"0,-30 0 0,18 0 0,1 0 0,-7 0 0,-2 0-1218,-12 0 1218,43 0 0,0 0 0,-42 0 0,18 0 0,-12 0 0,19 0 0,-32 0 0,16 0 0,-7 0 0,9 0 0,9 0 398,2 0-398,7 0 202,1 0-202,0 0 0,6 0 0,-4 0 618,12 0-618,2 0 0,1 0 0,12 0 0,-4 0 0,5 0 0,7 0 0,0 0 0,7 0 0,-1 0 0,5 0 0,2 0 0,4 0 0,0 0 0,-5 0 0,4 0 0,-7 0 0,7 0 0,-3 0 0,-1 0 0,0 0 0,-6 0 0,0 0 0,-5 0 0,-2 0 0,-5 0 0,0 0 0,-7 0 0,-1 0 0,-1 0 0,-4 0 0,5 0 0,-7 0 0,0 0 0,7 0 0,1 0 0,0 0 0,5 0 0,-4 0 0,11 0 0,-4 0 0,10 0 0,-4 0 0,5 0 0,5 0 0,2 0 0,4 0 0,0 0 0,0 0 0,5 3 0,0 2 0,4 8 0,0-3 0,4 9 0,-3-4 0,8 10 0,-2 8 0,-1 7 0,4 7 0,-8 8 0,8 1 0,-3 0 0,0 5 0,3-12 0,-8 5 0,8-7 0,-9-7 0,9-1 0,-8-12 0,7-2 0,-8-5 0,3-6 0,0 0 0,-3 0 0,3-4 0,-4 3 0,4-8 0,-3 3 0,3-3 0,0 0 0,-3 2 0,3-2 0,0-1 0,-3 4 0,6-4 0,-2 1 0,4-1 0,-1-4 0,1 0 0,-1 0 0,6 0 0,7 0 0,5 0 0,13 0 0,9 0 0,25 0 0,-13 0 0,36-7 0,-27 0-219,-20 3 1,2 0 218,33-8 0,-35 7 0,1 2 0,34-5 0,-34 4 0,0 1 0,34 3 0,7 0 0,-9 0 0,0 0 0,-1 0 0,-7 0 0,6 0 0,-15 0 0,6 0 0,-7 0 0,7 0 0,-5 0 0,5 0 0,1 0 0,1 6 0,1-4 0,6 4 0,-15-6 0,6 0 0,1 6 0,-7-4 437,7 4-437,-9-6 0,1 0 0,-1 0 0,0 0 0,0 0 0,1 0 0,-1 0 0,-7 0 0,5 0 0,-12 0 0,13 0 0,-14 0 0,0 0 0,-3-6 0,-11 5 0,5-4 0,-12 5 0,-2-4 0,-6 3 0,-4-4 0,-1 5 0,-5 0 0,0 0 0,0 0 0,-5-4 0,0 0 0,-4-4 0,0-1 0,0 1 0,-4 3 0,0-2 0,-5 2 0,0-4 0,0 0 0,0 0 0,0-4 0,-5 2 0,3-7 0,-3 2 0,-1-9 0,4 4 0,-8-4 0,7-1 0,-2 5 0,-2-9 0,5 9 0,-9-10 0,9 10 0,-4-10 0,4 4 0,0-5 0,1 5 0,-1-4 0,2 10 0,3-10 0,-3 10 0,3-10 0,-4 10 0,0-4 0,0 6 0,0-1 0,1 0 0,3 1 0,-3-1 0,4 5 0,0-3 0,-3 8 0,7-4 0,-3 1 0,0 3 0,3-4 0,-3 5 0,4 0 0,-4 0 0,3 0 0,-2 1 0,3-1 0,-4 0 0,3 1 0,-3 3 0,4 2 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9:18.61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170 2968 24575,'38'0'0,"-9"0"0,-1 0 0,-3 0 0,-9 0 0,14 0 0,-18 0 0,12 0 0,-10 0 0,6 0 0,-5 0 0,3 0 0,-8 0 0,9 0 0,-9 0 0,3 0 0,-4 0 0,0 0 0,0 0 0,0 0 0,0 0 0,0 0 0,-1 0 0,1 0 0,0 0 0,0 0 0,0 0 0,0 0 0,0 0 0,-1 0 0,1 0 0,0 0 0,-4-4 0,2-1 0,-2 0 0,3 2 0,0-1 0,1 3 0,0-3 0,-1 4 0,1 0 0,0-4 0,0 3 0,0-3 0,0 4 0,-1 0 0,1 0 0,0 0 0,-4-4 0,-1-1 0,-4-3 0,0 0 0,0-1 0,0 1 0,0-1 0,0 1 0,0-1 0,0-5 0,0 4 0,0-3 0,0-1 0,0-1 0,0 0 0,0-3 0,0 3 0,0-5 0,0-5 0,0 4 0,0-10 0,0 10 0,0-10 0,0 5 0,0-7 0,0 1 0,0-7 0,0 5 0,0-11 0,0 11 0,0-11 0,0 5 0,0-7 0,0 0 0,0 0 0,0 0 0,0 7 0,0-5 0,0 11 0,0-12 0,0 13 0,0-6 0,0 0 0,0 5 0,0-5 0,0 7 0,0-7 0,0 5 0,0-4 0,0-1 0,0 5 0,0-5 0,0 0 0,0 5 0,0-4 0,0 5 0,0-5 0,0 4 0,0-5 0,0 7 0,0 0 0,0-1 0,0 1 0,0 5 0,0-3 0,0 3 0,0 0 0,0-4 0,0 10 0,0-9 0,0-6 0,0 8 0,0-6 0,0 14 0,0 0 0,0 1 0,0-1 0,0 0 0,0 1 0,0-1 0,0 1 0,0-1 0,0 0 0,0 1 0,0-1 0,0 0 0,0 6 0,0-5 0,0 9 0,0-8 0,0 8 0,0-9 0,0 9 0,-4-8 0,3 8 0,-4-4 0,5 5 0,0 0 0,0 0 0,0 1 0,0-5 0,-4 3 0,3-3 0,-2 5 0,3-1 0,0 0 0,0 0 0,0 1 0,0-1 0,0 0 0,0 1 0,0-1 0,0 0 0,0 0 0,0 0 0,0 0 0,0 1 0,0-1 0,0 0 0,0 0 0,0 1 0,0-1 0,0 0 0,0 1 0,0-1 0,0 1 0,0-1 0,0 1 0,0-1 0,0 1 0,0-1 0,0 1 0,0-1 0,0 1 0,0 0 0,0-1 0,0 1 0,0 0 0,0 0 0,0 0 0,0 0 0,-7 3 0,1 2 0,-6 3 0,3 0 0,1 0 0,-1 0 0,0 0 0,-5 0 0,4 0 0,-8 0 0,3 0 0,-5 0 0,1 0 0,-1 0 0,0 0 0,-5 0 0,4 0 0,-4 0 0,0 0 0,4 0 0,-5 0 0,7 0 0,-1 0 0,1 0 0,-1 0 0,0 0 0,6 0 0,-5 0 0,9 0 0,-3 0 0,-1 0 0,4 0 0,-4 0 0,5 0 0,1 0 0,-1 0 0,1-4 0,-1 3 0,4 1 0,2 5 0,3 3 0,0 6 0,0 6 0,0 7 0,0 5 0,-5 1 0,-2 5 0,-4 3 0,5 6 0,-5-1 0,5 1 0,-6 0 0,5 0 0,-3 0 0,4-7 0,0 6 0,-4-6 0,8 0 0,-8 6 0,9-6 0,-10 7 0,10-7 0,-10 5 0,5-11 0,0 12 0,1-13 0,0 6 0,4 0 0,-4-5 0,5 5 0,-4-7 0,2 7 0,-2-11 0,4 16 0,0-16 0,0 11 0,0-13 0,0 5 0,0-4 0,0 5 0,0 0 0,0-5 0,0 4 0,0 4 0,0-6 0,0 5 0,0-9 0,0-4 0,0 10 0,0-10 0,0 10 0,0-10 0,0 10 0,0-10 0,0 10 0,0-10 0,0 10 0,0-10 0,0 10 0,0-10 0,0 10 0,0-10 0,0 10 0,0-5 0,0 1 0,0 4 0,0-10 0,0 10 0,0-10 0,0 10 0,0-10 0,0 10 0,0-10 0,0 18 0,0-15 0,0 15 0,0-18 0,0 4 0,0-10 0,0 4 0,0-4 0,0 4 0,0-4 0,0 3 0,0-8 0,0 9 0,0-9 0,0 8 0,0-8 0,0 4 0,0-5 0,0 0 0,0 0 0,0-1 0,0 1 0,0 0 0,0 0 0,0 0 0,0 0 0,0 0 0,0-1 0,0 1 0,0 0 0,0 0 0,0 0 0,0-1 0,0 1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9:25.10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4924 1085 24575,'0'-53'0,"0"18"0,0-10 0,0 12 0,0-7 0,0 2 0,0 0 0,0-2 0,0-1 0,0-5 0,0 6 0,0 0 0,0 2 0,0 8 0,0 8 0,0 1 0,0 8 0,0-1 0,0 1 0,0 0 0,0 0 0,0 1 0,0-1 0,0 0 0,0 1 0,0-2 0,0 1 0,0 0 0,0 0 0,0-1 0,0-6 0,0 5 0,0-13 0,0 13 0,0-13 0,0 13 0,0-13 0,0 13 0,0-6 0,0 8 0,0 0 0,-5 6 0,-2 2 0,-13 5 0,5 0 0,-13 0 0,5 0 0,-6 0 0,-9 0 0,-2 0 0,-19 0 0,-1 0 0,-11 0 0,-10 0 0,-4 0 0,-10 0 0,-1 0 0,1 0 0,-1 0 0,1 0 0,11 0 0,-8 0 0,7 0 0,1 0 0,-8 0 0,18 0 0,-18 0 0,19 0 0,-9 0 0,0 0 0,9 0 0,-9 0 0,21 0 0,-7 0 0,8 0 0,-1 0 0,3 0 0,-1 0 0,8-8 0,-7 7 0,9-7 0,0 8 0,-21 0 0,16 0 0,-8 0 0,16 0 0,6 0 0,-1 0 0,-5 0 0,14 0 0,-6-6 0,8 4 0,-8-4 0,7-1 0,-7 5 0,8-4 0,-8 6 0,6 0 0,-14-7 0,14 5 0,-14-5 0,5 7 0,-7 0 0,-11 0 0,8-8 0,-7 6 0,9-5 0,1 7 0,7 0 0,-5 0 0,14 0 0,-6 0 0,9 0 0,-1 0 0,0 0 0,1 0 0,-7 0 0,5 0 0,-4 0 0,5 0 0,1 0 0,-1 0 0,1 0 0,-1 0 0,0 0 0,-8 0 0,7 0 0,-16 0 0,15 0 0,-14 0 0,6 0 0,-1 0 0,-5 0 0,14 0 0,-6 0 0,9 0 0,-1 0 0,0 0 0,8 0 0,-6 0 0,13 0 0,-5 0 0,7 0 0,-1 0 0,2 0 0,4 6 0,3 1 0,5 6 0,0 0 0,0 0 0,0 1 0,0-1 0,0 0 0,0 8 0,0 1 0,0 16 0,0-6 0,0 14 0,0 4 0,7 1 0,-5 18 0,5-9 0,-7 11 0,7-10 0,-5 7 0,5-7 0,-7 0 0,7-3 0,-5-9 0,5 0 0,-7-1 0,0-7 0,0-3 0,0-9 0,7 1 0,-5-1 0,4-6 0,-6 4 0,0-11 0,0 4 0,0-6 0,0-1 0,0 0 0,0 1 0,0-1 0,0 0 0,6-6 0,1-1 0,5-6 0,1 0 0,0 0 0,0 0 0,0 0 0,0 0 0,1 0 0,6 0 0,3 0 0,15-7 0,12-3 0,1 1 0,28-7 0,-15 6 0,28-1 0,-18 3 0,19 0 0,-9 6 0,24-7 0,-10 9 0,10-8 0,-12 6 0,-1-7 0,1 9 0,12-9 0,-10 7 0,9-7 0,-12 0 0,1 7 0,-1-7 0,1 1 0,-1 6 0,-10-15 0,7 16 0,-18-15 0,19 14 0,-20-14 0,20 14 0,-20-13 0,9 13 0,-12-14 0,-9 14 0,7-14 0,-7 14 0,0-5 0,7-1 0,-17 6 0,17-6 0,-7 0 0,0-1 0,7-1 0,-7 3 0,0 0 0,7 5 0,-7-13 0,10 13 0,21-6 0,-26 1 0,14 5 0,-31-5 0,-1 7 0,1 0 0,-9 0 0,-2 0 0,-8 0 0,0 0 0,-1 0 0,-7 0 0,6 0 0,-13 0 0,13 0 0,-13 0 0,6 0 0,-8 0 0,0 0 0,1 0 0,-1 0 0,1 0 0,-1 0 0,0 0 0,0 0 0,1 0 0,-2 0 0,1 0 0,-6-6 0,-1 0 0,-6-7 0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9:28.93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3849 24575,'0'-75'0,"0"-10"0,0 19 0,0-25-1382,0-2 1382,0 43 0,0-2 0,0-9 0,0-1 0,0 4 0,0-1 0,0-9 0,0 1 0,0-30 0,0 38 0,0 1 0,0-30 0,0 33 0,0-2 0,0 6 0,0 0 0,6-42 0,1 11 0,1 2 450,-3 14-450,-5-5 229,6 15-229,-5-6 0,4 14 0,-5-14 703,0 14-703,0-7 0,0 15 0,0-5 0,0 5 0,0-1 0,0 3 0,0-1 0,0-1 0,0-1 0,0-4 0,0 5 0,0-1 0,0-4 0,0 5 0,0-7 0,0-7 0,0 5 0,0-5 0,0 7 0,0-7 0,0 5 0,0-5 0,0 7 0,0 7 0,0-6 0,0 13 0,0-6 0,0 6 0,0 1 0,0 0 0,0 5 0,0 2 0,0 6 0,0-1 0,0 0 0,0 1 0,0-1 0,0 5 0,0-3 0,0 8 0,0-4 0,0 5 0,0-4 0,0 3 0,0-4 0,0 5 0,0 0 0,0 0 0,0 1 0,0-1 0,0-4 0,0 3 0,0-3 0,0 4 0,0 1 0,0-1 0,0 0 0,0 1 0,0 0 0,0 0 0,0-1 0,0 1 0,0-1 0,0 1 0,0-1 0,0 0 0,0 0 0,0 1 0,0-1 0,4 5 0,0 0 0,5 4 0,-1 0 0,6 0 0,1 0 0,5 0 0,5 0 0,1 0 0,13 0 0,-5 5 0,11-4 0,-11 4 0,11-5 0,-4 0 0,-1 0 0,5 0 0,-5 0 0,0 0 0,5 0 0,-11 0 0,5 0 0,-13 0 0,5 0 0,-10 0 0,5 0 0,-12 0 0,0 0 0,-5 0 0,0 0 0,0 0 0,0 0 0,-1 0 0,1 0 0,-4 3 0,-2 7 0,-3 5 0,0 16 0,0 4 0,0 27 0,0 5 0,0 14 0,0 10-825,0 2 825,0-38 0,0 2 0,0 0 0,0 1 0,0-1 0,0-1 0,0 39 0,0-42 0,0 1 0,0 33 0,0-32 0,0 2 0,0-6 0,0 0 0,0 42 0,0-2 0,0-10-166,0 1 166,0-8 0,0-3 0,0-8 0,0-7 0,0 6 818,0-14-818,0 7 173,0-15-173,0 5 0,0-4 0,0-1 0,0-1 0,0-7 0,5 0 0,-4 0 0,9 0 0,-9-5 0,9 4 0,-9-4 0,8 5 0,-7 0 0,8 7 0,-4-5 0,0 11 0,4-4 0,-3 5 0,-1 1 0,4 0 0,-3-7 0,4 6 0,-5-13 0,4 6 0,-9-7 0,4 1 0,0-7 0,-4 5 0,3-4 0,-4-1 0,5 5 0,-4-4 0,4 11 0,-5-4 0,4 5 0,-2 0 0,2-5 0,2 11 0,-5-11 0,4 5 0,0-7 0,-4 0 0,9 9 0,-9-12 0,4 5 0,-1-15 0,-3 1 0,3 0 0,-4-1 0,4-4 0,-3 3 0,3-8 0,-4 4 0,0-5 0,4 0 0,-3 0 0,3 0 0,-4-1 0,0 1 0,0 0 0,0 0 0,0-1 0,0 1 0,4-5 0,-3 4 0,-10-7 0,-3 3 0,-16-4 0,1 0 0,-12 0 0,5 0 0,-4 0 0,-1 0 0,5 0 0,1 4 0,2-3 0,10 4 0,-10 0 0,10-4 0,-4 4 0,5-5 0,0 0 0,1 0 0,-1 0 0,1 0 0,4 0 0,-4 0 0,9 0 0,-3 0 0,-1 0 0,4 0 0,-4 0 0,-37-2 0,-5 0 0,22 1 0,-24-3 0,8 0 0,41 3 0,1-7 0,-1 7 0,0-3 0,5 0 0,-4 3 0,3-3 0,-3 4 0,-1-4 0,1 4 0,3-8 0,2 3 0,-6 0 0,-2-3 0,0 7 0,2-3 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9:4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1 410 24575,'22'0'0,"19"0"0,-16 0 0,20 0 0,-24 4 0,10 2 0,-10 4 0,4 4 0,-5-3 0,-1 8 0,-4-9 0,-1 9 0,-5-9 0,0 3 0,1 1 0,-1-4 0,-4 4 0,-1-5 0,-4-1 0,0 1 0,0 0 0,0 5 0,0-4 0,0 4 0,0-6 0,0 6 0,-4-4 0,-1 8 0,-4-7 0,-5 7 0,4-8 0,-5 8 0,2-7 0,2 7 0,-8-7 0,9 3 0,-4-5 0,1 1 0,2-1 0,-2-4 0,4-1 0,0-4 0,1 0 0,3-4 0,1-1 0,4-8 0,0-2 0,5-4 0,5-1 0,6-5 0,10-3 0,-3-5 0,5 0 0,1-7 0,-6 5 0,7-11 0,-3 10 0,-2-9 0,3 10 0,-5-10 0,-1 11 0,-5-5 0,4 0 0,-8 5 0,8-4 0,-9 5 0,3 7 0,-5 1 0,0 5 0,0 0 0,-5 1 0,3 4 0,-7 1 0,0 13 0,-11 21 0,-1 10 0,-8 13 0,6 2 0,-8-5 0,8 7 0,-10 0 0,10 0 0,-3 0 0,9-7 0,-3 5 0,8-11 0,-3-1 0,5-8 0,0 1 0,0-10 0,0 8 0,0-14 0,0 8 0,0-8 0,0 4 0,57 18 0,-34-21 0,40 17 0,-50-28 0,-4 0 0,0 0 0,0 0 0,-4 0 0,-1 0 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9:47.02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0 24575,'0'35'0,"0"12"0,0-22 0,0 19 0,0-16 0,0 13 0,0-1 0,0-1 0,0-7 0,0 0 0,0 1 0,0 5 0,0-4 0,0 11 0,0-11 0,0 11 0,0-4 0,0 13 0,0-12 0,0 18 0,0-2 0,0 0 0,0 4 0,0-8 0,0 2 0,0 8 0,0-8 0,0-2 0,5 0 0,2-5 0,0 5 0,-2-7 0,1 7 0,-5-5 0,5 5 0,-6 0 0,5-5 0,-4 12 0,4-12 0,-5 12 0,0-12 0,0 13 0,0-14 0,6 7 0,-5-9 0,4 1 0,-5 0 0,5 0 0,-3 0 0,3 7 0,-5-5 0,0 5 0,5-7 0,-4 0 0,5 0 0,-1 0 0,-4-1 0,4 1 0,-5-6 0,0 4 0,5-11 0,-4 4 0,4-5 0,-5-1 0,0 0 0,0 0 0,0 1 0,0-7 0,0 0 0,0-1 0,0-4 0,0 10 0,4-10 0,-3 10 0,4-10 0,-5 4 0,0-5 0,0-1 0,0 1 0,0-1 0,0-4 0,0-1 0,0 0 0,4-4 0,-3 8 0,3-3 0,-4 0 0,0 3 0,0-3 0,0 5 0,0-6 0,0 5 0,0-4 0,0-1 0,0 5 0,0-4 0,4 0 0,-3 3 0,3-3 0,-4 4 0,0 1 0,0-5 0,0 3 0,0-3 0,0 0 0,0-1 0,0-5 0,0 3 0,0-2 0,0 3 0,3-8 0,-2 2 0,6-6 0,-2 3 0,0 0 0,-1 0 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9:49.21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24575,'39'0'0,"25"0"0,-3 0 0,37 0-1991,-4 0 1991,-37 0 0,1 0 0,-1 0 0,0 0 0,-1 0 0,0 0 0,0 0 0,0 0 0,1 0 0,1 0 0,0 0 0,-2 0 355,25 0-355,-28 0 0,-2 0 0,14 0 0,-16 0 0,2 0 0,31 0 0,0 0 0,0 0 0,-9 0 0,-1 0 396,-9 0-396,9 0 0,-7 0 0,6 0 1010,1 0-1010,-7 0 230,7 0-230,-9 0 0,9 0 0,-7 0 0,7 0 0,-9 0 0,0 0 0,9 0 0,-7 0 0,15 0 0,-14 0 0,13 0-437,14 0 437,-22 0 0,-13 0 0,-1 0 0,6 0 0,-5 0 0,2 0 0,27 0 0,-32 0 0,2 0 0,-6 0 0,0 0 0,0 0 0,0 0 0,0 0 0,0 0 0,0 0 0,0 0 0,5 3 0,0 1 0,1 0 0,0 1 0,0-1 0,1 0 0,4 4 0,-2-2 0,27-4 0,-23 4 0,0 2 0,-13-3 0,-2-1 0,5 0 0,0 1 0,0 2 0,0-1 0,-1-5 0,-1 0 0,38 11 0,-35-11 0,-1-1 0,29 13 0,9-12 0,1 12 0,-2-12 0,-9 11 0,-1-10 0,1 4 0,-8 0 0,5 1 0,-13 0 0,5 5 0,-7-11 0,-1 11 0,0-5 0,9 0 0,2 4 0,-20-7 0,2 0 0,32 3 0,-36 0 0,-2-2 0,30-3 0,-15 9 0,7-10 437,-1 11-437,-6-11 0,7 5 0,-1 0 0,-5-4 0,14 10 0,-15-10 0,15 4 0,-7 0 0,9-5 0,-1 5 0,1-6-292,-26 4 0,-1 0 292,19-3 0,-11 3 0,0 0 0,0-4 0,0 0 0,2 0 0,16 0 0,-22 0 0,2 0 0,-8 0 0,-3 0 0,30 0 0,-22 0 0,0 0 0,22 0 0,-15 0 0,2 0 0,23 0 0,-22 0 0,1 0 0,21 0 0,-29-3 0,0-1 0,24 3 0,-26-6 0,0 0 0,31-1 0,-37 3 0,-1 1 0,37-3 0,-6 1 0,1 4 0,7-4 0,-10-1 0,-7 6-159,6-5 159,-7 6 0,-23 0 0,1 0 0,35 0 0,7 0 0,-14 0 0,4 0 0,1 0 0,7 0 0,-18 0 0,-1 0 0,-9 0 0,0-6 0,-7 5 0,-2-5 579,-13 6-579,-2 0 164,-7 0-164,0 0 0,-5 0 0,-2 0 0,-10 0 0,-2 0 0,-8-4 0,-1 4 0,-4-4 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9T22:29:51.79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0 114 24575,'0'32'0,"0"-8"0,0 13 0,0-16 0,0 10 0,0-5 0,0 1 0,0 4 0,0-15 0,0 14 0,0-14 0,0 5 0,0-8 0,0-4 0,0 0 0,4 0 0,1 0 0,4-4 0,0-1 0,0-4 0,0 0 0,4 0 0,-3 0 0,9 0 0,-9 0 0,8 0 0,-3 0 0,0 0 0,3-5 0,-3 0 0,4-9 0,-4 3 0,4-7 0,-9 3 0,4-5 0,-4 1 0,0-1 0,0 1 0,-1-1 0,1 0 0,0-5 0,-4 4 0,4-10 0,-9 10 0,4-10 0,-1 10 0,-3-4 0,8 5 0,-8 1 0,3-1 0,0 5 0,-3 2 0,3 4 0,-4 0 0,0 0 0,4 4 0,0 1 0,5 12 0,0 8 0,1 10 0,7 13 0,1 9 0,7 8 0,0 7 0,1 9 0,0-7 0,-5 15 0,3-15 0,-10 7 0,4-16 0,-5 5 0,-1-12 0,-6 5 0,0-14 0,-6-1 0,0 0 0,0-5 0,0-1 0,0-2 0,0-4 0,0-1 0,-10 5 0,-2-4 0,-9-1 0,1-5 0,0-2 0,1-8 0,-1 3 0,1-4 0,-1-1 0,5-3 0,-3-2 0,8-4 0,-9 0 0,9 0 0,-4 0 0,6 0 0,-1 0 0,5-4 0,0-1 0,4-3 0,0-1 0,0 0 0,0-5 0,0 4 0,0-8 0,0 3 0,0-5 0,0-5 0,0-2 0,9-5 0,9-1 0,13-8 0,11 3 0,3-6 0,6 0 0,0 5 0,-1-5 0,1 6 0,0 0 0,-2 7 0,1-6 0,-9 13 0,-1-5 0,-8 8 0,1-1 0,-7 2 0,0-1 0,-1 1 0,-4 4 0,0-3 0,-3 4 0,-7 0 0,7-4 0,-8 9 0,4-3 0,-5 4 0,0 0 0,-4 0 0,2 0 0,-2 1 0,0 3 0,-2 1 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35.22013" units="1/cm"/>
          <inkml:channelProperty channel="Y" name="resolution" value="35.11706" units="1/cm"/>
          <inkml:channelProperty channel="T" name="resolution" value="1" units="1/dev"/>
        </inkml:channelProperties>
      </inkml:inkSource>
      <inkml:timestamp xml:id="ts0" timeString="2023-02-20T11:47:53.68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11390 1915 0,'0'-20'281,"20"20"-140,0 0-110,0 0 1,0 20-1,0 0 47,1 0-47,-21 21 16,0-21 0,0 0-31,0 0-1,0 0 16,0 0 1,-21-20 15,21 21-32,-20-21 32,20 20 0,-20-20-16,0 0 16,0 0 0,0 0-31,0 0 30,-1 20-14,42-20 265,-1 0-204,0 0-30,0 0-16,0 0-47,0-20 47,21 0-1,-41-1-14,20 21 15,-20-20 31,0 0-31,0 0-16,0 0-31,0 0 31,20 20-31,-20-21 31,0 1 1,20 0-17,0 20 16,-20-20-15,20 20 15,-20-20-15,21 20 0,-1 0 30,0 0 1,0 0-31,0 0 15,0 0 0,-40 0 173,0 0-173,0 0-16,0 0 17,0 0-17,-1 0 32,1 0-47,20 20 16,-40 0-1,20 0 48,0 0-16,-1 1 0,21-1 15,0 0-31,0 0 16,0 0 0,21 0 0,-1-20-31,0 0 15,0 0-15,0 0 30,-20 21-30,20-21 15,1 0-31,-1 0 32,0 0-1,0 0 31,0 0-46</inkml:trace>
  <inkml:trace contextRef="#ctx0" brushRef="#br0" timeOffset="1101.93">11873 2036 0,'21'0'31,"-1"-20"0,0 20 1,0 0-17,0 0 1,0 0-1,21 0 17,-21 0-17,0 0 1,0 0 31,0 0-32,1 0 17,-1 0 15</inkml:trace>
  <inkml:trace contextRef="#ctx0" brushRef="#br0" timeOffset="2693.28">11974 1854 0,'0'21'141,"0"-1"-141,0 0 31,0 0 0,0 0 1,0 0-17,0 1 1,0-1 0,0 0-1,0 0 1,20 0 46,-20 0 48,0 1-79,0-1 47,0 0 16,0 0 31,0 0-78</inkml:trace>
  <inkml:trace contextRef="#ctx0" brushRef="#br0" timeOffset="4325.56">12257 1854 0,'0'-40'31,"20"40"16,-20-20-31,20 20-1,-20-20 1,20 20-1,0 0 17,0 0 15,0 0-16,1 0 16,-1 0-32,-20 40 17,0-20-17,0 0 16,0 1-15,0-1 0,0 0-1,-20-20-15,-1 40 16,1-20 15,0 1-15,0-1-1,20 0 1,-20-20 0,20 20-1,-20-20 17,20 20-17,-20-20 32,20 20-16,0 1 1,0-1-1,20-20-16,0 0 1,0 0 0,0 0-1,0 0 1,21 0 0,-21 0-1,0 0 1,20 20-1</inkml:trace>
  <inkml:trace contextRef="#ctx0" brushRef="#br0" timeOffset="6983.35">7943 4495 0,'0'-20'141,"0"0"-95,0 0-30,20 0 0,0 20 46,0 0-31,0 0 1,0 0-1,0 0 0,1 20 0,-1-20-15,-20 20 0,0 0 46,0 0-31,0 0 1,0 1-1,0-1-15,0 0 30,0 0-14,0 0-1,-20-20 0,20 20-15,-21-20-1,1 0 79,20 21-78,-20-21-16,0 0 15,0 0 17,0 0-17,-21 0 1</inkml:trace>
  <inkml:trace contextRef="#ctx0" brushRef="#br0" timeOffset="8326.02">8225 4374 0,'-20'0'156,"20"20"-156,-21-20 16,1 21-1,0-1 1,0 0 46,20 0 1,0 0-32,0 0-15,0 1 15,0-1 0,0 0 0,20 0-15,0-20 15,0 0-15,1 20 0,-1-20-1,0 0 1,0 0-1,0 20 17,0-20 15,1 0-32</inkml:trace>
  <inkml:trace contextRef="#ctx0" brushRef="#br0" timeOffset="9141.56">8346 4475 0,'20'0'31,"0"0"0,0 0-31,0 0 32,1 0-17,-1 0 1,0 0 0,0 0 15,0 0-16,0 0 17,0 0-17,1 0 1,-1 0 15,0 0-15,0 0-1,0 0 32,-20 20 31</inkml:trace>
  <inkml:trace contextRef="#ctx0" brushRef="#br0" timeOffset="10326.54">8507 4314 0,'0'20'62,"0"0"-62,0 0 16,0 0-1,20 1 17,-20-1-17,0 0 1,20 20 15,-20-20 16,20-20-31,-20 21 15,0-1 16,0 0-16,0 0 0,0 0 0</inkml:trace>
  <inkml:trace contextRef="#ctx0" brushRef="#br0" timeOffset="12142">8749 4374 0,'0'-20'32,"20"20"-17,-20-20 16,0 0-15,20 20 0,0-20 15,1 20 0,-21-20-31,20 20 31,0 0 16,0 0 0,0 0-31,0 0-1,0 0 1,-20 20 15,0 0-15,0 0-16,0 0 16,0 20-1,0-19 1,0-1 15,0 0-15,0 0-1,-20 0 1,0 0 0,0-20-1,0 21 1,-20-1 15,19 0 0,21 0 32,0 0-16,-20-20-32,20 20 63,20-20-62,1 0 15,-1 0-31,0 0 16,20 0 15,-20 0-15,0 0 15,1 0 16,-1 0-31,0 0 15,0 0 0,0 21-15,0-21 140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39:39.3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694 0 24575,'-13'0'0,"-11"0"0,2 9 0,-7 2 0,4 9 0,-2 1 0,-7 6 0,1 3 0,3 3 0,-2-4 0,9 2 0,-9-2 0,9 4 0,-5 0 0,8-6 0,-2 4 0,2-5 0,4 1 0,1-2 0,0 0 0,3-4 0,-3 10 0,5-10 0,-1 10 0,-4-4 0,4-1 0,-5 11 0,6-9 0,-1 11 0,0-7 0,0 7 0,-5 16 0,3-11 0,-3 9 0,5-21 0,5 0 0,2 1 0,-1-1 0,4 0 0,-4 1 0,5-7 0,0 5 0,0-4 0,0 5 0,0 0 0,0 7 0,0-5 0,0 5 0,0-1 0,0-4 0,5 11 0,2-5 0,4 1 0,0 3 0,1-3 0,15 26 0,-6-15 0,12 15 0,-9-20 0,-1 0 0,0 0 0,7-8 0,1 1 0,7 10 0,2-12 0,1-1 0,3-1 0,12 2 0,0-6 0,2-1 0,5-6 0,-7-1 0,5-4 0,-12 2 0,4-9 0,-6 4 0,0-5 0,-7-1 0,-7 0 0,-7-1 0,-7 0 0,1-5 0,-5 4 0,-2-8 0,-4 7 0,0-7 0,-4 3 0,-1-4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39:41.3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0 287 24575,'0'8'0,"0"0"0,0 15 0,0 2 0,0 2 0,0 5 0,0 0 0,0 0 0,5 7 0,1-5 0,1 5 0,3-1 0,-4-4 0,0 5 0,4 0 0,-4-6 0,1 13 0,2-13 0,-8 6 0,9-7 0,-9 1 0,9-1 0,-9-5 0,8-2 0,-8-6 0,3 1 0,0-5 0,-3 3 0,3-8 0,-4 4 0,0-5 0,0 0 0,0-1 0,0 1 0,0 0 0,0 0 0,0 0 0,0-1 0,0-7 0,0-7 0,-4-14 0,2-1 0,-7-10 0,3 5 0,-5-13 0,5 5 0,-5-10 0,10 10 0,-9-11 0,8 11 0,-3-11 0,5 11 0,0-5 0,0 0 0,0 5 0,0-4 0,0-1 0,0 5 0,0-5 0,5 1 0,2-2 0,4-6 0,5 5 0,2-3 0,4 10 0,0-4 0,-1 5 0,1 1 0,-1 0 0,0 5 0,0 2 0,-2 5 0,1 5 0,-5 1 0,3 5 0,-3-1 0,4 1 0,1 3 0,0-3 0,-1 8 0,1-3 0,0 4 0,5 0 0,-9 0 0,8 0 0,-9 0 0,4 0 0,1 0 0,0 0 0,-6 0 0,5 0 0,-5 4 0,1 1 0,4 5 0,-9-1 0,3 0 0,1 1 0,-4 3 0,4-2 0,-4 7 0,4 6 0,-4-7 0,5 15 0,-6-15 0,1 8 0,0-6 0,0 7 0,-4 0 0,3 7 0,-7-1 0,7 0 0,-3 1 0,0-1 0,4 7 0,-9-6 0,9 6 0,-8-7 0,7 1 0,-8-1 0,4 0 0,-5-5 0,5 4 0,-4-10 0,4 10 0,-5-10 0,0 4 0,0-5 0,0-6 0,0 5 0,0-9 0,0 3 0,0-4 0,0 0 0,0 0 0,0 0 0,0-1 0,0-3 0,0-1 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39:42.6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20 24575,'11'0'0,"4"0"0,8 0 0,4 0 0,12 0 0,-5 0 0,4 0 0,1 0 0,1 0 0,1 0 0,-3 0 0,1 0 0,-5 0 0,-1 0 0,-2 0 0,-5 0 0,6 0 0,-5 0 0,-2 0 0,0 0 0,-4 0 0,5 0 0,-7 0 0,-4 0 0,4-9 0,-5 7 0,1-7 0,4 9 0,-9 0 0,8 0 0,-8 0 0,4 0 0,-1 0 0,-2 0 0,2 0 0,-4 0 0,-4 0 0,-1 0 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39:43.9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24575,'0'8'0,"0"10"0,0 13 0,0 5 0,0-4 0,0 0 0,0 0 0,0 1 0,0-1 0,0 0 0,0 0 0,0 1 0,0-1 0,0 0 0,0 0 0,0-5 0,0 4 0,0-4 0,0-1 0,0 5 0,0-10 0,0 4 0,0-5 0,0 0 0,4-1 0,-3-4 0,4 3 0,-5-3 0,0 0 0,0 3 0,3-8 0,-2 4 0,3 0 0,-4-4 0,0 3 0,0-4 0,0 0 0,0 0 0,0 0 0,0 0 0,4-5 0,-3 4 0,3-7 0,-4 3 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39:45.1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24575,'4'7'0,"0"3"0,-4 14 0,0-3 0,0 10 0,0-10 0,0 4 0,0 0 0,0 9 0,0-6 0,0 9 0,0-16 0,0 10 0,5-5 0,1 7 0,0-1 0,3 0 0,-7 0 0,7 1 0,-8-7 0,9 5 0,-9-4 0,8-1 0,-8 5 0,4-4 0,-1-1 0,-3 0 0,3-1 0,0-9 0,-3 8 0,3-9 0,0 0 0,-3 3 0,3-8 0,0 4 0,-3 0 0,3-4 0,-4 3 0,0-4 0,0 0 0,0-4 0,0-1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39:46.9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24575,'19'0'0,"2"0"0,12 0 0,-1 0 0,7 0 0,1 0 0,7 0 0,7 0 0,-5 0 0,12 0 0,-12 0 0,13 0 0,-6 0 0,0 0 0,5 0 0,-5 0 0,0 5 0,6 2 0,-14 5 0,7 0 0,-8 5 0,-1 1 0,-5 5 0,4 0 0,-11-1 0,6 6 0,-7-5 0,-5 10 0,-2-12 0,1 12 0,-5-12 0,5 11 0,-6-5 0,-5-1 0,4 5 0,-8-4 0,12 14 0,-11-7 0,6 7 0,-8-9 0,0 1 0,0-1 0,-1-5 0,1 3 0,-1-3 0,-4 0 0,-1 3 0,-5-9 0,0 10 0,0-10 0,0 10 0,0-10 0,0 5 0,-5-7 0,-5 1 0,-5-1 0,-10 2 0,-2-1 0,-11 3 0,-3-1 0,-6 2 0,6 4 0,-5-3 0,3 10 0,-4-10 0,4 4 0,-2-5 0,11-3 0,-4 2 0,5-2 0,7-4 0,-5 3 0,10-9 0,-5 4 0,1-5 0,4 0 0,-4 0 0,5 0 0,1 0 0,-1 0 0,1 0 0,-1-1 0,0 1 0,1 0 0,-1-5 0,5 4 0,-3-4 0,8 0 0,-9 4 0,9-8 0,-3 7 0,4-7 0,0 3 0,1-4 0,3 0 0,1 0 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39:48.9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24575,'19'0'0,"1"0"0,12 0 0,-7 0 0,5 0 0,-9 0 0,5 0 0,-7 0 0,1 0 0,0 0 0,-1 0 0,1 0 0,-1 0 0,-4 0 0,4 0 0,-9 0 0,3 0 0,-4 0 0,5 5 0,-4-4 0,4 7 0,-6-3 0,1 4 0,0 0 0,0 0 0,-4-1 0,3 1 0,-7 0 0,7 0 0,-7 0 0,6 0 0,-6 0 0,3-1 0,-4 1 0,0 0 0,0 0 0,0-1 0,0 1 0,-8 0 0,-2-4 0,-9 3 0,-1-7 0,1 8 0,-1-8 0,-5 3 0,4 0 0,0-2 0,3 6 0,3-7 0,0 8 0,-3-8 0,8 6 0,-8-1 0,8-1 0,-4 3 0,5-7 0,-5 7 0,4-7 0,1 8 0,1-8 0,3 7 0,-4-7 0,0 3 0,4 0 0,-3-3 0,4 2 0,-1 1 0,-3-3 0,7 7 0,-3-3 0,8-1 0,5 0 0,1-4 0,8 0 0,-3 0 0,5 0 0,0 0 0,-1 0 0,1 0 0,-1 0 0,7 0 0,-5 0 0,4 0 0,-5 0 0,-1 0 0,6 0 0,-4 0 0,4 0 0,-10 0 0,3 0 0,-3 0 0,0 0 0,3 0 0,-8 0 0,4 4 0,-1-3 0,-3 7 0,2-7 0,-3 3 0,0-1 0,0-2 0,0 7 0,-1-7 0,-3 7 0,-1-7 0,-4 3 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39:50.3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24575,'18'0'0,"4"0"0,10 0 0,1 0 0,-1 0 0,7 0 0,8 0 0,2 0 0,-1 0 0,4 0 0,-2 0 0,6 0 0,14 0 0,-20 0 0,28 0 0,-20 0 0,14 5 0,-9 2 0,-7 6 0,-2-1 0,-7-1 0,0 1 0,0 0 0,-7-1 0,5 1 0,-16-2 0,8 1 0,-16-1 0,10 1 0,-15-6 0,8 5 0,-14-9 0,4 7 0,-5-7 0,0 3 0,0-4 0,-1 0 0,1 0 0,-1 0 0,-3 0 0,-1 0 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39:52.2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192 0 24575,'-10'4'0,"2"1"0,8 8 0,0 2 0,0 4 0,0 6 0,0-4 0,0 5 0,0-1 0,0 2 0,-9-1 0,7 5 0,-11-10 0,11 10 0,-7-4 0,8-1 0,-8 0 0,8-1 0,-8-4 0,4 4 0,-1-5 0,2 5 0,0-4 0,2 4 0,-6-5 0,7 0 0,-4-1 0,1 1 0,3-1 0,-4 7 0,5-5 0,-4 4 0,3-5 0,-3-1 0,4 1 0,-5-1 0,4 1 0,-3 0 0,0-1 0,2-4 0,-2 4 0,4-9 0,-4 8 0,3-8 0,-4 4 0,1-5 0,3 4 0,-3-3 0,4 4 0,0-5 0,-4 0 0,3-1 0,-2 1 0,3 0 0,0-1 0,-4 1 0,3-1 0,-3 1 0,4-1 0,0 1 0,0 0 0,0-1 0,0 1 0,0 0 0,0 0 0,0 0 0,0 0 0,0-1 0,0 1 0,0 0 0,0 0 0,0-1 0,0 1 0,0 0 0,0 0 0,0 0 0,0-1 0,0 1 0,0 0 0,0-1 0,0 1 0,0 0 0,0-1 0,0 1 0,0-1 0,0 1 0,0 0 0,0-1 0,0 1 0,-4-5 0,3 0 0,-3-4 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39:54.1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565 1 24575,'-3'0'0,"-9"0"0,-3 0 0,-9 9 0,3-7 0,-7 22 0,-4-10 0,4 12 0,-3-4 0,9 3 0,-9-2 0,9 2 0,-4 1 0,0-4 0,4 9 0,-4-9 0,5 9 0,5-4 0,-3-1 0,2 5 0,1-4 0,-3 0 0,7 3 0,-2-9 0,3 10 0,1-10 0,0 5 0,4-1 0,-2-4 0,7 4 0,-4-5 0,0 5 0,4-4 0,-4 4 0,5-5 0,0 0 0,0-1 0,0 6 0,0-8 0,0 12 0,0-12 0,0 8 0,0-6 0,0 7 0,0-5 0,0 4 0,0-6 0,0 7 0,0-5 0,0 4 0,5-5 0,1 5 0,-1-4 0,4 4 0,-3-5 0,4-1 0,-1 1 0,1 0 0,0-1 0,4 1 0,2-1 0,-1 1 0,9 1 0,-7-2 0,8-3 0,0-1 0,-4-1 0,10-2 0,-4 3 0,-1-5 0,5 1 0,-10-1 0,10 0 0,-10-4 0,4 3 0,4-8 0,-8 8 0,3-4 0,-6 0 0,-8 3 0,4-7 0,-5 3 0,0 0 0,0-3 0,0 3 0,-5 0 0,0 0 0,-4 1 0,0-1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39:56.4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0 222 24575,'0'13'0,"0"11"0,0 4 0,0 8 0,0-9 0,0 3 0,0-3 0,0 5 0,0-5 0,0 4 0,0-5 0,0 1 0,0 4 0,0-10 0,0 9 0,0-9 0,5 10 0,-4-10 0,4 4 0,-5 1 0,0-6 0,0 6 0,0-7 0,4 1 0,-3 0 0,4-1 0,-5 1 0,0-5 0,0 3 0,4-8 0,-3 4 0,3-5 0,-4-1 0,0 1 0,0 0 0,0-8 0,0-6 0,0-4 0,0-9 0,0 3 0,0-4 0,0-7 0,0 5 0,0-9 0,0 3 0,0-5 0,0-1 0,0 1 0,0 0 0,0-1 0,0-5 0,0 4 0,5-11 0,-4 11 0,9-4 0,-4 5 0,5 1 0,0 0 0,4 0 0,-3 0 0,8-1 0,-8 1 0,3 5 0,1-4 0,-5 10 0,4-4 0,-1 6 0,-3-1 0,3 5 0,-5 1 0,0 6 0,0-1 0,0 0 0,4 0 0,-3 4 0,4-4 0,0 4 0,-4 0 0,8-4 0,-8 8 0,9-3 0,-5 4 0,1 0 0,4 0 0,-5 0 0,1 0 0,4 0 0,-9 0 0,8 0 0,-3 0 0,0 0 0,3 0 0,-8 4 0,4 1 0,-5 3 0,0 6 0,0 1 0,1 4 0,4 10 0,-3-7 0,3 6 0,-8-8 0,3 5 0,-8-4 0,4 4 0,0 0 0,-4 2 0,4 0 0,-5 4 0,0-10 0,0 9 0,0-3 0,0 5 0,0 1 0,0-1 0,0 0 0,0 1 0,0-1 0,0 7 0,0-5 0,0 4 0,0 1 0,0-5 0,0 4 0,-5-5 0,4-1 0,-4 0 0,5 0 0,0 4 0,0-9 0,0 2 0,0-10 0,0-4 0,0 3 0,0-7 0,0 2 0,0-4 0,0 0 0,0 0 0,0 0 0,0-1 0,0 1 0,0-5 0,0 0 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39:57.8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 24575,'7'-5'0,"13"2"0,1 3 0,13 0 0,-7 0 0,5 0 0,7 0 0,-5 0 0,5 0 0,-1 0 0,2 0 0,0 0 0,6 0 0,-13 0 0,13 0 0,-13 0 0,6 0 0,-7 0 0,1 0 0,-1 0 0,0 0 0,0 0 0,1 0 0,-7 0 0,14 0 0,-17 0 0,16 0 0,-18 0 0,4 0 0,-5 0 0,-5 0 0,3 0 0,-8 0 0,4 0 0,-5 0 0,-1 0 0,1 0 0,-4 0 0,-1 0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39:59.3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 0 24575,'0'8'0,"0"11"0,0 7 0,0 7 0,0 4 0,0-5 0,0 0 0,0 7 0,0 1 0,0 0 0,0 6 0,0-6 0,0 7 0,0-7 0,0 6 0,0-6 0,0 0 0,0 5 0,-4-11 0,3 5 0,-4-1 0,5 11 0,0-7 0,0-1 0,0-11 0,0-9 0,0 10 0,-5 7 0,4-8 0,-3 7 0,4-22 0,0 3 0,0-3 0,0 5 0,0-1 0,0-4 0,0 3 0,0-3 0,0 0 0,0-1 0,0-5 0,0-1 0,0 1 0,0 0 0,0 0 0,0 0 0,-4-4 0,3-1 0,-3-4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40:01.8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0 257 24575,'0'-8'0,"13"-10"0,-1 3 0,11-5 0,-3 2 0,5 2 0,2 0 0,5 0 0,0 1 0,1 3 0,-1-4 0,0 1 0,0 3 0,7-4 0,-5 5 0,4 5 0,-5-4 0,-1 9 0,0-9 0,0 9 0,-5-4 0,-2 5 0,-5 0 0,3 0 0,-7 0 0,1 0 0,-8 0 0,0 4 0,0 1 0,0 9 0,-4 1 0,0-1 0,-5 5 0,0-4 0,0 0 0,0 3 0,0-3 0,0 4 0,0-4 0,0 4 0,0-4 0,-5 4 0,-5-4 0,-5 4 0,-5-8 0,1 7 0,-6-2 0,-2 0 0,1-1 0,-26 11 0,21-12 0,-22 17 0,14-14 0,5 5 0,-4-5 0,6 4 0,5-5 0,2 4 0,0 0 0,8 0 0,-7-4 0,13 3 0,-2-9 0,3 4 0,5-5 0,1-1 0,4 1 0,0 0 0,0 0 0,0 0 0,0 0 0,4-5 0,1 0 0,15-4 0,-3 0 0,9 0 0,-6 0 0,0 0 0,5 0 0,1 5 0,7-4 0,5 4 0,10 1 0,0 0 0,6 1 0,0 4 0,-5-5 0,5 7 0,-7-2 0,-7-4 0,5 3 0,-11-4 0,-1 5 0,-8-1 0,-5 0 0,0-4 0,-6 2 0,0-7 0,-5 7 0,0-7 0,0 7 0,-1-4 0,-3 1 0,-1-1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40:03.3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 1 24575,'-8'0'0,"21"0"0,2 0 0,21 0 0,2 0 0,3 0 0,5 0 0,1 0 0,0 0 0,0 0 0,-7 0 0,12 0 0,-9 0 0,13 17 0,-16-3 0,7 15 0,-13-7 0,6 6 0,-13-5 0,0 9 0,-6-6 0,1 7 0,-6-1 0,0 0 0,-5 0 0,-1 1 0,1-1 0,-5 0 0,-1-5 0,-5 4 0,0-5 0,0 1 0,0 4 0,0-10 0,0 10 0,-4-10 0,-2 4 0,-9 0 0,0-4 0,-7 10 0,-3-9 0,2 9 0,-2-9 0,3 9 0,3-10 0,-9 11 0,7-11 0,-6 6 0,12-7 0,-3-5 0,2 3 0,2-7 0,-5 7 0,9-8 0,-4 4 0,6-5 0,-1 0 0,-1 4 0,1-3 0,0 4 0,0-5 0,1 0 0,-1-1 0,0 1 0,0-4 0,0 3 0,1-7 0,-1 3 0,5-4 0,0 0 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40:05.1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24575,'22'0'0,"9"0"0,6 0 0,-1 0 0,-11 0 0,-6 0 0,1 0 0,0 0 0,-6 0 0,0 0 0,-5 0 0,0 0 0,0 0 0,0 0 0,-1 4 0,1 1 0,0 4 0,0 0 0,0 0 0,0 0 0,0 0 0,-4 0 0,2-1 0,-2 1 0,0 0 0,3-4 0,-7 3 0,7-3 0,-7 4 0,7-4 0,-7 2 0,7-2 0,-7 4 0,7-4 0,-7 2 0,2-2 0,-3 4 0,-55 48 0,37-40 0,-47 41 0,55-53 0,-4 4 0,6-1 0,3 1 0,1 0 0,4 0 0,0-1 0,0 1 0,0-1 0,4-3 0,1-2 0,3-3 0,1 0 0,5 0 0,1 0 0,4 0 0,6 0 0,-3 0 0,8 0 0,-9 0 0,10 0 0,-10 0 0,10 0 0,-10 0 0,10 0 0,-10 0 0,4 0 0,-5 0 0,-5 0 0,3 0 0,-8 0 0,4 0 0,-5 0 0,0 0 0,0 0 0,-1 0 0,1 0 0,-5 0 0,0 0 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40:06.4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24575,'14'0'0,"0"0"0,6 0 0,11 0 0,4 0 0,0 0 0,9 0 0,-2 0 0,0 0 0,11 0 0,-13 0 0,14 0 0,-5 0 0,5 0 0,0 0 0,-12 0 0,11 0 0,-13 6 0,1-5 0,-2 9 0,-13-9 0,-1 8 0,-5-8 0,0 4 0,-6-5 0,0 0 0,-5 4 0,0-3 0,-1 3 0,1-4 0,-4 0 0,-2 0 0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40:09.6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24575,'0'18'0,"0"-2"0,0 15 0,0-10 0,0 16 0,0-8 0,0 10 0,0-1 0,0-4 0,0 11 0,0-11 0,0 5 0,5-7 0,-4 1 0,4-1 0,-1-5 0,-3 4 0,4-10 0,-5 4 0,0-6 0,0-4 0,0 4 0,4-9 0,-3 3 0,3-4 0,-4 0 0,0 0 0,0 0 0,0 0 0,0 0 0,0-1 0,0 1 0,3-4 0,2-1 0,-1-13 0,4 3 0,-2-18 0,-1 7 0,4-13 0,-3 3 0,0-5 0,4-1 0,-4 1 0,0 0 0,3 0 0,-3-1 0,5 1 0,0 0 0,0-1 0,-1 1 0,1 5 0,4-3 0,2 3 0,-1 0 0,3 2 0,-3 5 0,3 5 0,-4-3 0,4 11 0,-9-6 0,4 8 0,-5 0 0,0-2 0,0 6 0,0-3 0,-1 4 0,1 0 0,0 0 0,0 0 0,0 0 0,0 0 0,0 0 0,4 0 0,-3 4 0,4 5 0,-5 1 0,1 9 0,-1-4 0,-3 4 0,3 1 0,-8-5 0,7 3 0,-7-3 0,8 5 0,-8-6 0,8 5 0,-8-4 0,8 4 0,-8 1 0,8 0 0,-8-1 0,3 1 0,-4 5 0,0-4 0,0 4 0,0-5 0,0 0 0,4-1 0,-3 1 0,4-5 0,-5 3 0,0-3 0,0 0 0,0-2 0,0 1 0,0-4 0,0 8 0,0-9 0,0 4 0,4-4 0,-3-4 0,3-1 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40:10.7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10 24575,'18'-5'0,"-5"1"0,4 4 0,-2 0 0,5 0 0,-1 0 0,1 0 0,-1 0 0,1 0 0,0 0 0,-1 0 0,1 0 0,-1 0 0,1 0 0,-5 0 0,3 0 0,-3 0 0,4 0 0,1 0 0,-5 0 0,3 0 0,-3 0 0,0 0 0,-1 0 0,-1 0 0,-3 0 0,4 0 0,-5 0 0,0 0 0,0 0 0,-1 0 0,1 0 0,0 0 0,0 0 0,-1 0 0,0 0 0,0 0 0,0 0 0,1 0 0,-5 0 0,0 0 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40:12.3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271 0 24575,'0'18'0,"-4"14"0,-6-9 0,-1 11 0,-8-9 0,7 9 0,-9-1 0,9 12 0,-9-11 0,4 5 0,0 0 0,1-5 0,-1 11 0,5-11 0,1 5 0,1-7 0,4 7 0,-5-5 0,4 4 0,-2-5 0,8-1 0,-9 0 0,9 0 0,-4 0 0,0 0 0,4 1 0,-4-1 0,5 0 0,0-5 0,0 3 0,0-3 0,0 5 0,0 0 0,0 1 0,0-1 0,0 0 0,0 0 0,0 7 0,5-5 0,1-1 0,4-3 0,5 11 0,2-5 0,0 11 0,3-15 0,-3 0 0,4 0 0,-4 0 0,3 1 0,3 0 0,1 6 0,4-4 0,-6 4 0,7 2 0,-6-7 0,12 8 0,-12-10 0,20 17 0,-11-11 0,6 10 0,-4-13 0,-12-9 0,4 1 0,-11-8 0,-1-4 0,-5-1 0,0-5 0,0-1 0,-4-3 0,-1-1 0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40:13.7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24575,'0'2'0,"0"5"0,0 11 0,0 7 0,0 2 0,0 5 0,0 6 0,0 3 0,0 5 0,0 8 0,0 2 0,0 7 0,0 0 0,0 1 0,0-1 0,0 0 0,0 1 0,0-8 0,0-2 0,0-7 0,0 0 0,0-7 0,0-1 0,0-7 0,0 0 0,0-5 0,0 4 0,0-10 0,0 4 0,0-6 0,0-4 0,0 4 0,0-9 0,0 3 0,0-4 0,0 0 0,0 0 0,0 0 0,0-1 0,0-3 0,0-1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40:15.2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 24575,'7'-4'0,"3"0"0,28 4 0,-7 0 0,29 0 0,-24 0 0,16 0 0,-5 0 0,-4 0 0,9 0 0,-18 0 0,11 0 0,-11 0 0,-1 0 0,-8 4 0,-5 12 0,0 0 0,1 10 0,-6-1 0,5 1 0,-8 7 0,3-1 0,-4 0 0,0 1 0,0-1 0,-6 7 0,5-5 0,-9 4 0,4 1 0,-5-5 0,0 4 0,0-6 0,0 7 0,0-5 0,0 4 0,0-5 0,0 5 0,0-4 0,-5 5 0,-1-7 0,-4 0 0,-7 7 0,0-5 0,-4-1 0,-1-2 0,2-4 0,-2 5 0,1-5 0,1-2 0,0 0 0,4-4 0,-3 0 0,8-2 0,-8-8 0,8 7 0,-7-7 0,7 7 0,-7-7 0,7 3 0,-2-5 0,3 5 0,2-4 0,-2 3 0,1-8 0,1-1 0,3-4 0,1 0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40:17.2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57 24575,'-1'-5'0,"6"1"0,10 4 0,4-9 0,1 7 0,-5-6 0,3 3 0,-8 0 0,9 0 0,-4-4 0,0 8 0,3-3 0,-3 4 0,0 0 0,3 0 0,-8 0 0,4 0 0,-5 0 0,-1 0 0,1 0 0,0 0 0,0 0 0,0 0 0,0 0 0,-4 4 0,-1 1 0,-4 3 0,0 6 0,0 1 0,0 4 0,0-4 0,0 12 0,0-10 0,-4 7 0,-2-6 0,-7-8 0,2 9 0,-8-8 0,9 2 0,-9-3 0,9-1 0,-8 1 0,8-1 0,-4 0 0,5 0 0,1 0 0,-1 0 0,4-1 0,-3 1 0,3 0 0,0 0 0,-3 0 0,7 0 0,-3 0 0,0-5 0,3 4 0,-3-3 0,4 4 0,4-4 0,1-2 0,3-3 0,1 0 0,5 0 0,1 0 0,4 0 0,1 0 0,5 0 0,-4 0 0,10 0 0,-4 5 0,5 1 0,-6 5 0,0-1 0,-1 0 0,-9-1 0,8-3 0,-14 2 0,4-7 0,-5 7 0,0-7 0,-1 3 0,1-4 0,0 4 0,-1-3 0,1 6 0,-5-6 0,0 2 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40:34.1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20 133 24575,'0'13'0,"0"7"0,0 35 0,0-9 0,0 22 0,0-14 0,0 2 0,0 8 0,0-1 0,0 0 0,0 1 0,0-8 0,0 5 0,0-12 0,0 5 0,0-14 0,0-1 0,-5-7 0,4 1 0,-4-11 0,5 2 0,0-10 0,0 1 0,0-1 0,0-5 0,0 0 0,0-1 0,0 1 0,-4 0 0,3 0 0,-3 0 0,4 0 0,0 0 0,0-8 0,0-6 0,0-9 0,0-5 0,0-1 0,0 1 0,0-6 0,0-9 0,0-6 0,0-7 0,0-7 0,0-10 0,0-1 0,0-15 0,0 6 0,0 1 0,6 1 0,1 9 0,5 7 0,-5 2 0,3 13 0,-4 2 0,5 7 0,0 0 0,-1 5 0,0 2 0,5 5 0,0 5 0,4-3 0,1 7 0,0-8 0,-1 8 0,7-3 0,-5 4 0,9-1 0,-9 1 0,10 4 0,-10-2 0,10 7 0,-10-4 0,10 5 0,-10 0 0,4 0 0,-5 0 0,0 0 0,-1 0 0,-4 0 0,4 0 0,-9 0 0,3 0 0,-4 0 0,0 0 0,0 4 0,0 1 0,0 9 0,0-4 0,-4 8 0,4-3 0,-8 10 0,3 2 0,-4 5 0,0 0 0,0 7 0,0 9 0,0 8 0,0 35 0,0-12 0,0-28 0,0 0 0,0 30 0,0 10-621,0-7 621,0 16 0,0-16 0,0-1 0,-6-4 0,-1-13 0,-6 5 0,0-15 0,7-8 0,-4-9 0,8-7 621,-7-5-621,8-7 0,-8-1 0,8-9 0,-3 3 0,4-4 0,0 0 0,0 0 0,-4-4 0,3 2 0,-3-3 0,4 1 0,0-1 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40:36.4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67 24575,'8'0'0,"11"0"0,-7 0 0,12-4 0,-9-1 0,-1-5 0,5-4 0,-4 8 0,0-7 0,3 12 0,-3-7 0,0 7 0,3-3 0,-8 4 0,9 0 0,-9 0 0,3 0 0,-4 0 0,5 0 0,-4 0 0,3 0 0,-4 0 0,0 0 0,0 0 0,0 4 0,-5 1 0,4 3 0,-3 1 0,4 5 0,0-4 0,-3 4 0,2-6 0,-7 1 0,7 5 0,-7-4 0,3 4 0,-4-5 0,4-1 0,-3 1 0,3 5 0,-4-4 0,0 4 0,0-1 0,0-3 0,0 9 0,0-4 0,0-1 0,0 5 0,0-4 0,0 4 0,0 1 0,0 5 0,0-4 0,0 4 0,0-5 0,0 0 0,0-1 0,0 1 0,-4-5 0,-1 3 0,-4-8 0,-5 4 0,3 0 0,-7-3 0,3 3 0,-5-4 0,5-1 0,-3 1 0,3-1 0,-5 1 0,1 0 0,4-4 0,-4 2 0,5-7 0,-15 12 0,7-10 0,-1 9 0,4-6 0,9-1 0,-3 3 0,4-7 0,0 7 0,0-7 0,0 3 0,1-1 0,-1-2 0,8 3 0,7-4 0,9 0 0,10 0 0,-4 0 0,10 0 0,2 0 0,1 0 0,11 0 0,-11 5 0,11-4 0,-5 9 0,1-4 0,4 0 0,-11 4 0,5-4 0,-13 0 0,5-1 0,-14-1 0,7-3 0,-14 3 0,3-1 0,-4-2 0,0 3 0,0-4 0,-1 4 0,1-3 0,-5 3 0,0-4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41:21.0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76 0 24575,'0'7'0,"0"24"0,0 2 0,0 16 0,0-1 0,0-6 0,0 14 0,0-16 0,0 13 0,0-11 0,0 12 0,0 0 0,0-5 0,0 5 0,0-7 0,0 0 0,0-7 0,0 5 0,0-11 0,0 5 0,0-7 0,0 0 0,0 0 0,0-5 0,-4 4 0,2-10 0,-2 4 0,0-10 0,3 3 0,-3-8 0,4 8 0,-4-8 0,3 8 0,-3-8 0,0 9 0,3-4 0,-8 4 0,8-4 0,-8 12 0,4-15 0,0 15 0,-3-16 0,7 2 0,-3-4 0,4 0 0,0-4 0,0-1 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41:22.8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24575,'56'0'0,"-20"0"0,38 0 0,-16 0 0,0 0 0,29 0 0,-35 0 0,35 0 0,-29 0 0,13 0 0,-15 0 0,-2 0 0,-8 0 0,1 0 0,-7 0 0,-1 0 0,-7 5 0,-5 0 0,3 1 0,-9 3 0,5-4 0,-7 5 0,1-4 0,-6 2 0,5-7 0,-9 3 0,4 0 0,-6-3 0,1 3 0,0-4 0,-4 0 0,-2 0 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41:25.6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1569 27 24575,'-19'0'0,"-2"0"0,-12 0 0,1 0 0,-7 0 0,5 0 0,-4 0 0,5 0 0,-5 0 0,9 0 0,2 0 0,9 0 0,3 4 0,0 1 0,2 4 0,4 0 0,4 0 0,-3 5 0,3-4 0,-1 8 0,-2-3 0,7 10 0,-8-4 0,3 10 0,1-4 0,-5 5 0,4 6 0,0-4 0,1 11 0,0-11 0,4 5 0,-9-7 0,9 0 0,-4 0 0,0 1 0,4-1 0,-4-5 0,5 3 0,0-8 0,0 8 0,0-9 0,0 10 0,0-4 0,0 5 0,0-5 0,0 10 0,0-9 0,5 11 0,6-7 0,7 7 0,3-5 0,2 4 0,-2-5 0,6 0 0,-4-1 0,5 2 0,-8-8 0,2 5 0,-3-10 0,11 19 0,-7-11 0,7 6 0,-9-4 0,-1-10 0,1 10 0,-5-5 0,4 7 0,-8-1 0,4 0 0,-5 1 0,0 5 0,-5 3 0,4 6 0,-8 7 0,3-6 0,-5 14 0,0-6 0,0 15 0,-11-5 0,-9 5 0,-20-5 0,0-8 0,7-19 0,-4-1-512,-29 21 512,24-25 0,-3-2 0,-39 17 0,39-28 0,-1 0 0,-4-2 0,-3-1 0,-4 1 0,0-2 0,-40 6 0,37-11 0,2-2 0,-29 4 0,31-6 0,0-1 0,-37 1 0,11-1 0,18-7 0,16 0 0,9 0 0,13 0 0,5 0 0,8 0 512,8-4-512,1-1 0,4-3 0,0-1 0,0 0 0,4-4 0,7-8 0,11-7 0,14-7 0,3-7 0,18-5 0,-11-4 0,13-1 0,-1-1 0,-5 2 0,13-3 0,-14 3 0,7 5 0,-10 8 0,-6 3 0,-4 11 0,-5-3 0,-2 5 0,0 1 0,-5 0 0,4 0 0,-4 5 0,5-4 0,0 3 0,0-5 0,1 1 0,-1-1 0,7 0 0,-6 0 0,13-1 0,-6 1 0,0-1 0,6 0 0,-11-5 0,4 9 0,-6-7 0,0 9 0,-7-4 0,-1 1 0,-5 0 0,0-5 0,0 4 0,1-10 0,-1 10 0,1-9 0,1-3 0,0-1 0,9-19 0,-6 11 0,6-6 0,-13 9 0,-3 7 0,-5 5 0,1-4 0,-1 10 0,0-4 0,0 6 0,-5-1 0,0 0 0,0-5 0,-4 4 0,8-4 0,-8 5 0,8 1 0,-8-1 0,3 0 0,1 1 0,-4-1 0,3 5 0,-4-9 0,0 8 0,0-9 0,0 5 0,0-5 0,0-2 0,0-5 0,0 0 0,0 0 0,0-7 0,-5 5 0,4-11 0,-9 5 0,4 0 0,-5-5 0,-1 5 0,1-7 0,-1 0 0,1 7 0,-1 1 0,2 7 0,-1 5 0,1 2 0,1 10 0,-1 1 0,2 6 0,-1 3 0,1 1 0,-1 4 0,0 0 0,1 0 0,-1 0 0,0 0 0,1 0 0,-1 0 0,5 0 0,0 0 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41:28.5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46 412 24575,'0'13'0,"0"7"0,0 1 0,0 10 0,0 2 0,0 1 0,0 4 0,0 1 0,0 2 0,0-1 0,0-1 0,0-7 0,0 0 0,0 1 0,0-1 0,0 0 0,0 0 0,0-5 0,0 4 0,0-10 0,0 10 0,0-10 0,0 4 0,0 0 0,0-4 0,0 0 0,0-3 0,0-8 0,0 4 0,0-5 0,0 4 0,0-3 0,0 4 0,0-5 0,0 0 0,0-1 0,0 1 0,0 0 0,0 0 0,0 0 0,0-8 0,0-6 0,0-10 0,-5-10 0,4-8 0,-9-7 0,4-7 0,-6 0 0,6 0 0,0-7 0,6 5 0,0-5 0,0 14 0,0-6 0,0 12 0,0-4 0,0 5 0,5 7 0,11-6 0,2 5 0,10-7 0,-1 0 0,-4 2 0,12-10 0,-6 7 0,2-6 0,3 0 0,-10 6 0,5-5 0,-13 8 0,5-1 0,-9 1 0,7 6 0,-8 1 0,3 5 0,-4 0 0,0 1 0,-1 4 0,1 1 0,-1 6 0,-1-1 0,6-1 0,-4 1 0,18-1 0,-11 5 0,12-4 0,-9 8 0,5-3 0,-4 4 0,10 0 0,-10 0 0,4 0 0,-10 0 0,4 0 0,-9 0 0,8 0 0,-8 0 0,4 0 0,-5 0 0,-1 0 0,1 4 0,-4 0 0,-1 5 0,-4 0 0,0 5 0,0 6 0,0 1 0,0 10 0,0-4 0,0 5 0,0 7 0,0-5 0,0 11 0,0-5 0,0 7 0,0 0 0,0 0 0,0-1 0,0 9 0,0-7 0,0 14 0,0-14 0,0 7 0,0-1 0,0-5 0,0 5 0,0-14 0,0-1 0,0 0 0,0-5 0,0 4 0,0-6 0,0 0 0,0 1 0,0-7 0,0 5 0,4-10 0,2 4 0,4-5 0,4-1 0,-4-4 0,9 4 0,-6-5 0,7 1 0,-6-3 0,-1-6 0,-4 2 0,5-7 0,-4 6 0,4-6 0,-1 3 0,-3-4 0,4 0 0,-5 0 0,0 0 0,-1 0 0,1 0 0,0 0 0,0 0 0,0 0 0,0 0 0,-1 0 0,1 0 0,-4-4 0,3 3 0,-7-6 0,7 2 0,-4 0 0,1-3 0,3 3 0,-7-4 0,7 0 0,-3 1 0,0-1 0,2 0 0,-2 0 0,4 0 0,-4 1 0,3-1 0,-3-5 0,4 4 0,0-4 0,0 6 0,0-1 0,0 0 0,0 0 0,-4 0 0,3 0 0,-7 0 0,7 1 0,-7-1 0,6 0 0,-6 1 0,7-1 0,-7 1 0,3 3 0,-4 2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41:42.5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176 1 24575,'0'22'0,"0"0"0,0 17 0,0-2 0,0 5 0,0 2 0,-5-15 0,4 16 0,-9-11 0,-1 25 0,-1-22 0,-4 23 0,5-20 0,4 0 0,-3 5 0,9-5 0,-10 6 0,5-6 0,0 12 0,-3-16 0,7 16 0,-8-12 0,9 7 0,-4 0 0,0 0 0,3-7 0,-3-1 0,0-7 0,4-5 0,-4 4 0,5-10 0,0 4 0,-4-5 0,3-6 0,-3 0 0,4 0 0,0-4 0,-4 3 0,3-4 0,-3-4 0,4-1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41:44.0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24575,'13'0'0,"2"0"0,10 0 0,2 0 0,5 0 0,0 0 0,0 0 0,7 0 0,1 0 0,1 0 0,4 0 0,2 0 0,2 0 0,-2 0 0,-1 0 0,-13 0 0,6 0 0,-7 0 0,0 5 0,1 1 0,-1 0 0,0 3 0,-5-3 0,4 0 0,-10 2 0,9-7 0,-9 8 0,5-8 0,-7 4 0,1-5 0,-1 4 0,1-3 0,-5 3 0,3-4 0,-3 0 0,0 0 0,3 0 0,-3 0 0,0 0 0,3 0 0,-3 0 0,0 0 0,-1 0 0,-1 0 0,-3 0 0,4 0 0,-5 0 0,0 0 0,-1 0 0,1 0 0,0 4 0,0-3 0,0 3 0,0-4 0,-1 0 0,1 0 0,-4 4 0,-2-3 0,-3 3 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41:45.8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429 4 24575,'5'-3'0,"-2"6"0,-3 17 0,0 11 0,0 12 0,0 2 0,0-5 0,0 14 0,0-5 0,0 12 0,0-5 0,0 0 0,0-2 0,-11 1 0,8-7 0,-19 14 0,14-20 0,-15 18 0,10-18 0,-5 12 0,0 0 0,5-5 0,-5 5 0,6 0 0,0-6 0,0 7 0,-5-2 0,4-4 0,-5 4 0,6-6 0,1 0 0,-1-7 0,1-1 0,0-7 0,1 0 0,-1-5 0,1-2 0,0-5 0,1-1 0,-1 1 0,4-5 0,-2 3 0,3-8 0,-5 9 0,5-9 0,-3 3 0,7 1 0,-7-4 0,7 4 0,-7-6 0,7 1 0,-3 0 0,0-4 0,3 3 0,-3-3 0,0 4 0,3-1 0,-3 1 0,0-4 0,3 2 0,1-6 0,5 3 0,8-4 0,7 0 0,1 0 0,10 0 0,-4 5 0,12-4 0,-5 8 0,11-2 0,-5-1 0,7 4 0,0-3 0,7 5 0,-5 0 0,5-5 0,-7 3 0,0-3 0,7 5 0,-12-1 0,11 1 0,-13-6 0,7 5 0,-7-5 0,-1 5 0,-7 0 0,1 4 0,-2-3 0,2 8 0,7 1 0,-11 0 0,11 5 0,-19-11 0,4 4 0,-6-8 0,1 8 0,0-8 0,-1 3 0,-4-5 0,-1 0 0,-6 0 0,1-4 0,0-1 0,-4-4 0,-1 0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41:47.5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332 4 24575,'-4'-3'0,"0"6"0,4 3 0,0 4 0,0 14 0,0-7 0,0 13 0,0-3 0,0 5 0,-10 1 0,8-1 0,-12 0 0,13-5 0,-9 4 0,4-5 0,0 7 0,-3-7 0,3 5 0,-4-4 0,-1 5 0,5 0 0,-4 1 0,4-1 0,-4 0 0,-1 1 0,0-1 0,0 0 0,0 7 0,0-5 0,0 5 0,0-7 0,1 0 0,4 0 0,-4-5 0,5 4 0,-1-4 0,-4 5 0,5-5 0,-1-2 0,-3 0 0,8-4 0,-9 4 0,9-10 0,-7 4 0,7-9 0,-8 8 0,8-8 0,-8 8 0,9-8 0,-4 2 0,0-3 0,3 0 0,-3 0 0,0 0 0,3-1 0,-3 0 0,4-3 0,0-1 0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41:58.6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80 24575,'0'13'0,"0"22"0,0-11 0,0 21 0,0-18 0,0 5 0,0 1 0,0-7 0,0 5 0,0-4 0,0 5 0,0 0 0,0-5 0,0 4 0,0-5 0,0 1 0,0 4 0,0-10 0,0 4 0,0-10 0,0 3 0,0-8 0,0 4 0,0-5 0,0 0 0,0-1 0,0-6 0,0-8 0,0-9 0,0-10 0,4 4 0,3-16 0,3 8 0,2-16 0,4 5 0,-3-1 0,9-4 0,-10 11 0,9-5 0,-9 7 0,4 0 0,-6 5 0,0 2 0,4-3 0,-3 6 0,4-7 0,-6 15 0,1-5 0,-1 9 0,0-4 0,0 6 0,0-1 0,-1 0 0,1 0 0,0 0 0,0 0 0,5 4 0,-4-2 0,3 6 0,1-8 0,1 8 0,4-3 0,1 4 0,0 0 0,5 0 0,-4 0 0,10 0 0,-10 0 0,10 0 0,-10 0 0,4 0 0,-10 0 0,3 0 0,-8 0 0,4 0 0,-5 0 0,0 0 0,0 0 0,-1 0 0,1 0 0,0 0 0,-5 4 0,4-4 0,-7 8 0,3-3 0,0 0 0,-3 3 0,2-3 0,1 4 0,-3-1 0,3 1 0,-4 0 0,4 0 0,-3 0 0,3 0 0,-4 0 0,0-1 0,0 1 0,0 0 0,0 0 0,0 0 0,0 0 0,0 4 0,0-3 0,0 9 0,0-9 0,0 8 0,0-8 0,0 9 0,0-9 0,0 8 0,0-3 0,0 0 0,0 3 0,0-3 0,0 4 0,0 1 0,0-5 0,4 3 0,-2-3 0,2 0 0,0 3 0,-3-8 0,4 3 0,-5-4 0,0 0 0,4-4 0,-3 3 0,3-7 0,-4 3 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41:59.9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24575,'13'0'0,"1"0"0,20 0 0,-5 0 0,12 0 0,-9 0 0,1 0 0,-1 0 0,0 0 0,0 0 0,7 0 0,-11 0 0,16 0 0,-16 0 0,11 0 0,-7 0 0,7 0 0,-11 0 0,10 0 0,-17 0 0,10 0 0,-10 0 0,-1 0 0,-6 0 0,-5 0 0,-1 0 0,1 0 0,0 0 0,0 0 0,0 0 0,0 0 0,-1 0 0,1 0 0,0 0 0,-1 0 0,1 0 0,-1 0 0,1 0 0,-1 0 0,1 0 0,-1 0 0,1 0 0,-4 0 0,-1 0 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42:01.5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121 1 24575,'0'13'0,"0"5"0,0 3 0,0 15 0,0 1 0,0-2 0,0 4 0,0-12 0,0 5 0,0 0 0,0-5 0,0 3 0,-9-9 0,7 4 0,-6-5 0,3 0 0,4-1 0,-8 1 0,8-1 0,-3-4 0,0 4 0,3-5 0,-4 6 0,5 0 0,-4-5 0,3 3 0,-3-3 0,4 4 0,-4 1 0,-5 47 0,3-41 0,-2 35 0,8-52 0,0 0 0,-4-4 0,3 3 0,-3-3 0,4 3 0,0 1 0,0 0 0,-4 0 0,3 0 0,-3 0 0,4-1 0,0 1 0,-4-4 0,3 3 0,-3-3 0,4 3 0,0 1 0,0-1 0,-3-3 0,2-2 0,-3-3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42:09.2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420 1 24575,'-8'0'0,"0"0"0,-6 0 0,4 0 0,-8 0 0,12 4 0,-11 5 0,10 6 0,-7 0 0,0 4 0,4-5 0,-9 6 0,9 0 0,-4-6 0,4 5 0,1-4 0,-5 4 0,3 1 0,-4 0 0,6-6 0,4 5 0,-3-9 0,2 8 0,-2-8 0,2 9 0,-2-9 0,3 8 0,0-8 0,-4 8 0,4-8 0,0 9 0,-3-9 0,3 8 0,0-8 0,-4 8 0,4-8 0,0 4 0,-3-5 0,3 8 0,-4-6 0,4 12 0,-3-13 0,7 3 0,-7-4 0,7 5 0,-7-4 0,8 4 0,-8-6 0,7 1 0,-3 0 0,0 0 0,3 0 0,-3 0 0,4 0 0,0-1 0,0 1 0,0 0 0,0 0 0,0 0 0,0 0 0,0-1 0,0 1 0,0 0 0,0 0 0,0 0 0,0 0 0,0 3 0,0-2 0,0 3 0,0-4 0,0 0 0,0 0 0,0 0 0,0-1 0,0 1 0,0 0 0,4 0 0,1 4 0,0-3 0,3 4 0,-7-5 0,7 0 0,-3 0 0,0 4 0,3-3 0,-7 4 0,7-5 0,-7 4 0,7-3 0,-7 4 0,7 0 0,-7-4 0,8 8 0,-8-8 0,3 9 0,0-9 0,-3 8 0,3-8 0,0 9 0,-2-5 0,2 1 0,0 4 0,-3-9 0,4 8 0,-5-3 0,4 0 0,-3-2 0,3-4 0,-4 0 0,0 0 0,4 0 0,-4 0 0,4-1 0,-4 1 0,0 0 0,4-4 0,-3 2 0,7-6 0,-7 7 0,6-4 0,-2 1 0,-1 3 0,0-7 0,-4 3 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42:03.2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 1 24575,'0'14'0,"0"-10"0,0 24 0,0-7 0,0 0 0,0 10 0,0-10 0,0 4 0,0-5 0,0 5 0,0-4 0,0 4 0,0-10 0,0 3 0,0-3 0,0 5 0,0-1 0,0-4 0,0 4 0,0-9 0,0 8 0,0-8 0,0 9 0,0-9 0,-4 3 0,3-4 0,-3 0 0,4 0 0,0 0 0,0-1 0,0 1 0,0-1 0,3-3 0,2-1 0,4-4 0,-1 0 0,6 0 0,-4 0 0,14 0 0,-8 0 0,15 0 0,-4-5 0,5 4 0,0-9 0,1 9 0,-1-4 0,0 5 0,7-5 0,-5 4 0,-1-5 0,-2 6 0,-5 0 0,1 0 0,4-4 0,-10 2 0,4-2 0,-5 4 0,-5 0 0,3 0 0,-8 0 0,4 0 0,-5 0 0,0 0 0,-1 0 0,1 0 0,0 0 0,5 0 0,-4 0 0,3 0 0,-4 0 0,0 0 0,0 0 0,0 0 0,0 0 0,-4 0 0,-1 0 0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42:04.7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165 0 24575,'0'4'0,"0"9"0,0 2 0,0 9 0,0-9 0,0 5 0,0 5 0,0-4 0,0 10 0,-5-5 0,-1 7 0,-4-1 0,-1 0 0,5 1 0,-3-7 0,3 5 0,-4-10 0,4 4 0,-3-5 0,8 0 0,-7-1 0,7-4 0,-8 3 0,8-7 0,-8 2 0,8-4 0,-6 0 0,6 0 0,-7 0 0,7 4 0,-3-3 0,0 4 0,3-5 0,-3 0 0,0 0 0,3-1 0,-3 1 0,0 0 0,3 0 0,-3 0 0,4-1 0,-4-3 0,3 3 0,-3-4 0,4 5 0,0-1 0,0 0 0,0 0 0,0 1 0,0-1 0,0-4 0,0 0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42:06.7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307 0 24575,'13'0'0,"-3"0"0,9 0 0,-9 0 0,8 0 0,-8 0 0,4 0 0,5 0 0,-3 0 0,5 0 0,-3 5 0,-7 5 0,7 5 0,-3 0 0,1 4 0,2-4 0,-7 4 0,8 1 0,-8 5 0,3-4 0,-4 5 0,5-7 0,-4 7 0,3-5 0,-4 4 0,1 0 0,-1-4 0,0 4 0,0 1 0,0-5 0,1 9 0,-1-8 0,0 3 0,0 0 0,0-4 0,0 4 0,0 1 0,0-5 0,1 4 0,-6-6 0,-1 7 0,1-5 0,-4 4 0,3-5 0,-4-1 0,0 1 0,0-1 0,0 1 0,0 5 0,0-4 0,0 5 0,0-7 0,0 1 0,0 0 0,0-1 0,0 1 0,-4-1 0,-2 1 0,-3 0 0,3-1 0,-3 1 0,4-1 0,-5 1 0,5-5 0,-4 3 0,4-8 0,-4 4 0,4 0 0,-3-4 0,3 3 0,-4-4 0,-5 1 0,4-2 0,-8 2 0,8-1 0,-8 1 0,3-5 0,-19 4 0,5-8 0,-12 9 0,-28-3 0,-4 1 0,5 5 0,-3-5 0,4 0 0,27 2 0,19-9 0,-4 4 0,6-1 0,4-3 0,-4 3 0,5-4 0,0 0 0,1 0 0,8 0 0,2 0 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42:12.2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1 124 24575,'4'-9'0,"1"-2"0,4 10 0,0-7 0,-1 3 0,1-4 0,0 1 0,0-1 0,0 0 0,0 4 0,-1-3 0,1 3 0,5-4 0,-4 4 0,4-3 0,-6 7 0,1-7 0,0 7 0,5-3 0,-4 4 0,4 0 0,-6 0 0,1 0 0,0 0 0,0 0 0,0 0 0,0 0 0,0 0 0,-1 0 0,1 0 0,4 0 0,-3 0 0,3 0 0,-4 4 0,-1 1 0,1 3 0,0 1 0,0 0 0,0 0 0,-4 0 0,3 0 0,-4 0 0,1-1 0,3 1 0,-3 0 0,0 0 0,3 5 0,-6-4 0,2 3 0,-4-4 0,4 0 0,-3 5 0,3-4 0,-4 3 0,0-4 0,0 0 0,0 0 0,0 0 0,0 0 0,0-1 0,0 1 0,-9 1 0,3-1 0,-8 0 0,1 0 0,3 0 0,-9 1 0,9-1 0,-8-4 0,3 3 0,-9 2 0,4 0 0,1 4 0,5-5 0,1 0 0,3 0 0,-9 1 0,9-1 0,-8 1 0,8-5 0,-4 3 0,5-3 0,0 4 0,0-4 0,1 3 0,-1-7 0,0 3 0,4-1 0,-2-2 0,2 3 0,-4-4 0,1 0 0,-1 0 0,12 0 0,4 0 0,11 0 0,-3 0 0,9 0 0,-8 0 0,9 0 0,-5 0 0,-1 0 0,7 0 0,-5 0 0,4 0 0,-6 5 0,1-4 0,0 7 0,-6-6 0,5 6 0,-9-7 0,8 8 0,-8-8 0,4 7 0,-5-7 0,0 7 0,0-7 0,-1 7 0,1-7 0,0 3 0,0 0 0,0-3 0,0 7 0,0-7 0,-1 3 0,1 0 0,0-4 0,-5 8 0,4-7 0,-3 3 0,-1 0 0,4-3 0,-7 3 0,2-4 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42:13.7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 24575,'4'-5'0,"5"1"0,6 4 0,10 0 0,-9 0 0,14 0 0,-14 0 0,15 0 0,-4 0 0,-1 0 0,5 0 0,-4 0 0,5 0 0,0 0 0,-5 0 0,4 0 0,-5 0 0,1 0 0,4 0 0,-4 0 0,-1 0 0,5 0 0,-10 0 0,5 0 0,-7 0 0,1 0 0,-5 0 0,-2 0 0,-4 0 0,0 0 0,0 0 0,0 0 0,-1 0 0,-3 0 0,-1 0 0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42:15.0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187 0 24575,'0'9'0,"0"13"0,0 0 0,0 8 0,0-5 0,0 1 0,0 7 0,0-5 0,0 9 0,-5-10 0,4 5 0,-9 1 0,9-1 0,-9 0 0,4 7 0,-5-11 0,5 9 0,-3-10 0,3 5 0,-5 1 0,5-1 0,-3-5 0,8 4 0,-8-5 0,8 1 0,-9 4 0,5-10 0,-1 10 0,-3-10 0,8 9 0,-8-3 0,8 0 0,-9-2 0,9-6 0,-7 1 0,7 0 0,-4-5 0,1 3 0,3-8 0,-4 4 0,5-5 0,0-1 0,-4 1 0,3 0 0,-3 0 0,4 0 0,0 0 0,0 0 0,0-1 0,0 1 0,0-5 0,0 0 0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42:17.3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 76 24575,'4'-9'0,"1"5"0,9-4 0,1-2 0,4 3 0,1-6 0,0 8 0,-1-1 0,1-3 0,-5 8 0,3-3 0,-3 4 0,5 0 0,-1 0 0,1 0 0,-5 0 0,3 0 0,-3 0 0,4 0 0,-4 0 0,4 0 0,-4 0 0,-1 0 0,5 0 0,-9 0 0,4 0 0,-1 0 0,-3 0 0,4 0 0,-5 0 0,-1 0 0,6 4 0,-4 1 0,4 5 0,-6-1 0,1-1 0,0 1 0,-4 0 0,-1 0 0,0 0 0,-3 0 0,3-1 0,-4 1 0,0 0 0,0 5 0,0-4 0,0 8 0,0-8 0,0 9 0,0-9 0,0 8 0,0-3 0,-5 5 0,0-1 0,-9 1 0,3-1 0,-7 1 0,2 5 0,-4-4 0,-1 4 0,1 0 0,-6 3 0,3-1 0,-4 5 0,8-11 0,-7 5 0,4-1 0,-4-3 0,6 3 0,-6 1 0,4-4 0,-13 13 0,-27 39 0,28-37 0,-16 29 0,46-57 0,0-1 0,3 1 0,-7 0 0,7 0 0,-7-4 0,7 3 0,-6-4 0,6 5 0,-3-1 0,7-3 0,2-1 0,9-4 0,0 0 0,6 0 0,5 0 0,-4 4 0,10-3 0,-4 3 0,-1-4 0,5 0 0,-4 0 0,0 0 0,3 0 0,-9 0 0,5 0 0,-7 0 0,1 0 0,0 0 0,-1 0 0,1 5 0,-5-4 0,-2 3 0,1-4 0,-4 0 0,4 0 0,-5 0 0,-1 0 0,1 0 0,0 0 0,0 0 0,0 4 0,0-3 0,-1 3 0,1-4 0,-1 0 0,1 0 0,-5 0 0,0 0 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42:45.73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1783 115 16383,'-60'0'0,"6"0"0,28 0 0,-11 0 0,14 0 0,-14 0 0,16 0 0,-10 0 0,5 0 0,-1 0 0,-4 0 0,10 0 0,-9 0 0,9 0 0,-5 0 0,7 0 0,-1 0 0,0-4 0,1 3 0,-1-8 0,1 8 0,-1-7 0,1 6 0,4-6 0,-4 7 0,5-7 0,-6 7 0,0-8 0,-5 8 0,4-8 0,-4 8 0,5-7 0,1 7 0,-1-8 0,1 8 0,4-4 0,-4 1 0,5 3 0,0-3 0,-7 4 0,10 0 0,-9 0 0,6 0 0,0 0 0,-6 0 0,10-4 0,-11 3 0,8-3 0,-1 4 0,-7 0 0,5 0 0,-3 0 0,1-4 0,3 3 0,-10-4 0,4 5 0,-10 0 0,4 0 0,1 0 0,-5 0 0,10 0 0,-10 0 0,10 0 0,-10 0 0,10 0 0,-4 0 0,5 0 0,6 0 0,-5 0 0,5 0 0,-5 0 0,5 0 0,-4 0 0,5 0 0,-5 8 0,5 1 0,4 4 0,-2 3 0,5-6 0,-7 2 0,5 1 0,-1 1 0,0 0 0,0-1 0,0-1 0,-4 2 0,3 0 0,2-1 0,-4 0 0,10 0 0,-6 5 0,8-1 0,0-3 0,0 2 0,0-2 0,0 3 0,0 1 0,0-5 0,0 3 0,4-2 0,-3 4 0,7-5 0,-7 4 0,3-3 0,-4 3 0,0 1 0,0-5 0,0 4 0,0-4 0,0 4 0,0 0 0,14-8 0,-2-2 0,8-7 0,-3 0 0,-3 0 0,4 0 0,1 0 0,1 0 0,-1 0 0,1 0 0,5 0 0,2 0 0,-1 0 0,5 0 0,-4 0 0,5 0 0,0 0 0,1 0 0,5 0 0,-4 0 0,5 0 0,-7 0 0,0 0 0,1 5 0,-1-4 0,0 4 0,0-5 0,0 5 0,-5-4 0,4 4 0,-4-5 0,-1 0 0,5 0 0,-10 0 0,10 5 0,-10-4 0,10 3 0,-5-4 0,1 0 0,4 0 0,-10 0 0,10 0 0,-5 0 0,1 0 0,4 0 0,-10 0 0,4 0 0,-5 0 0,-1 0 0,-4 0 0,4 0 0,-6 0 0,11 0 0,-9 0 0,2 0 0,0 0 0,-6 0 0,9 0 0,-5 0 0,-1 0 0,4 0 0,1 0 0,-3 0 0,2 0 0,-5 0 0,1 0 0,5 0 0,-2 0 0,2 0 0,-5 0 0,4 0 0,-5 0 0,5 0 0,0 0 0,-5 0 0,4 0 0,-4 0 0,4 0 0,1 0 0,-5 0 0,3 4 0,-2-3 0,4 3 0,-1-4 0,-3 0 0,-1 0 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42:50.23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1099 18 16383,'-54'-10'0,"-3"2"0,23 8 0,-11 0 0,5 0 0,-7 0 0,6 0 0,-4 0 0,11 0 0,-11 0 0,11 0 0,-5 0 0,7 0 0,0 0 0,5 0 0,-4 0 0,10 0 0,-10 0 0,10 0 0,-4 0 0,10 0 0,-3 0 0,4 0 0,-5 0 0,2 0 0,3 0 0,-3 0 0,4 0 0,-4 0 0,0 0 0,0 0 0,0 0 0,3 0 0,-2 0 0,2 0 0,-4 0 0,0 0 0,5 0 0,-4 0 0,4 8 0,0-3 0,4 15 0,5-5 0,4 2 0,0-1 0,0-2 0,0 3 0,0 1 0,0 0 0,0-4 0,-4 5 0,3-4 0,-4-1 0,5 5 0,0-4 0,0 4 0,0 1 0,0 5 0,0-4 0,0 4 0,0-5 0,0 0 0,0-1 0,0 7 0,0-5 0,0 4 0,-4-6 0,3 1 0,-3 5 0,4-4 0,0 5 0,0-1 0,0-4 0,0 4 0,0 0 0,0-4 0,0 5 0,0-1 0,0-4 0,0 4 0,0-5 0,0-1 0,0 1 0,0 0 0,0-5 0,0 3 0,0-3 0,0 0 0,0 7 0,0-11 0,0 15 0,0-15 0,0 7 0,0 0 0,0-7 0,0 10 0,0-6 0,0-1 0,0 4 0,4 1 0,-3-3 0,7 1 0,-2 1 0,3-7 0,0 11 0,-4-13 0,7 4 0,2 0 0,0-7 0,3 2 0,-4-4 0,0-3 0,5 3 0,0-4 0,-5 0 0,4 0 0,-3 0 0,4 0 0,1 0 0,1 0 0,-1 0 0,1 0 0,5-5 0,-4-1 0,10 0 0,-4-3 0,0 4 0,-2-1 0,0-3 0,-4 3 0,4 0 0,-5-3 0,0 8 0,-6-7 0,5 7 0,0-7 0,-4 7 0,8-4 0,-13 5 0,12 0 0,-11 0 0,11 0 0,-8 0 0,0 0 0,8 0 0,-11 0 0,9 0 0,-5 0 0,-1 0 0,12 0 0,-14 0 0,10 0 0,-9 0 0,0 4 0,5-3 0,-4 7 0,3-7 0,-4 7 0,5-7 0,-4 7 0,3-7 0,-4 3 0,5-4 0,-1 0 0,0 0 0,-4-8 0,-5-11 0,-4-2 0,-4-13 0,0 13 0,0-10 0,0-2 0,0-8 0,0 1 0,0-5 0,0 4 0,0-6 0,0 0 0,0 7 0,0-5 0,0 4 0,0-6 0,-5 7 0,4 1 0,-9 1 0,8 4 0,-3 1 0,0 2 0,4 10 0,-4 0 0,5 3 0,0 8 0,-4-12 0,4 7 0,-8 2 0,-5 1 0,-2 11 0,-7-3 0,3 4 0,0 0 0,-1 0 0,0 0 0,-5 0 0,4 4 0,-10 2 0,5 4 0,-7 1 0,1 0 0,0 0 0,-1-5 0,-5 4 0,4-9 0,-5 4 0,7 0 0,-1-4 0,7 4 0,0-1 0,12-3 0,0 8 0,1-1 0,8 6 0,-3 4 0,4-5 0,3 4 0,-3-3 0,4 4 0,0-1 0,0-3 0,0 4 0,0-4 0,-4 4 0,-1 0 0,-4-8 0,0 6 0,1-7 0,-1 4 0,-3 0 0,-2-5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42:54.40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1770 67 16383,'-79'0'0,"10"0"0,30 0 0,6 0 0,-13 0 0,-1 0 0,-2 0 0,-5 0 0,7 0 0,0 0 0,7 0 0,-6 0 0,13 0 0,-13 0 0,12 0 0,-4 0 0,6 0 0,-1 0 0,7 0 0,-5 0 0,10 0 0,-10-5 0,10 4 0,-4-4 0,5 5 0,0-4 0,1 3 0,4-7 0,-3 7 0,8-7 0,-9 7 0,5-7 0,-5 7 0,5-3 0,-4 0 0,4 2 0,-6-6 0,6 7 0,-3-4 0,3 5 0,-4 0 0,0 0 0,3 0 0,-1 0 0,2 0 0,-4 0 0,-4 0 0,7 0 0,-8 0 0,13 0 0,-8 0 0,4 0 0,-5 0 0,5 0 0,-4 0 0,0 0 0,3 0 0,-7 5 0,11-4 0,-7 3 0,3-4 0,0 0 0,-3 0 0,-1 0 0,3 4 0,-6-3 0,12 3 0,-12 0 0,11-3 0,-7 7 0,2-3 0,9 3 0,-5 12 0,12-9 0,8 13 0,-6-14 0,10 2 0,-4 5 0,-2-6 0,6 6 0,-7-1 0,0-5 0,3 10 0,-7-7 0,7-1 0,-7 5 0,3-4 0,0 5 0,-3-1 0,2-4 0,-3 8 0,0-11 0,0 12 0,0-5 0,0-2 0,0 2 0,4-1 0,-3-7 0,3 11 0,-4-7 0,4-1 0,16-5 0,-8-4 0,17-4 0,-14 0 0,5 0 0,5 0 0,-4 0 0,9 0 0,-3 0 0,12-5 0,-5 4 0,5-5 0,-7 6 0,7 0 0,-6 0 0,6 0 0,-6 0 0,-1 0 0,0 0 0,-5 0 0,4 0 0,-5 0 0,1 0 0,4 0 0,-10 0 0,4 0 0,-10 0 0,3 0 0,-3 0 0,0 0 0,3 0 0,-4 0 0,5 0 0,-5 0 0,4 0 0,-4 0 0,4 0 0,5 0 0,-7 0 0,6 0 0,-7 0 0,5 0 0,-6 0 0,5 0 0,-4 0 0,4 0 0,1 0 0,0 0 0,-1 0 0,1 0 0,-1 0 0,1 0 0,0 0 0,-5 0 0,3 0 0,-3 0 0,4 0 0,-4 0 0,4 0 0,-4 0 0,4 0 0,6 0 0,-4 0 0,5 0 0,-7 0 0,1 0 0,0 0 0,-6 0 0,5 0 0,-5 0 0,4 0 0,0 0 0,-4 0 0,3 0 0,-4 0 0,5 0 0,0 0 0,-5 0 0,7 0 0,-6 0 0,3 0 0,0 0 0,-2 0 0,3 0 0,1 0 0,-5 0 0,4 0 0,-5 0 0,4 0 0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42:59.10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1254 367 16383,'-55'0'0,"4"0"0,12 0 0,6 0 0,-13 0 0,6 0 0,0 0 0,-5 0 0,4 0 0,-6 0 0,7 0 0,-5 0 0,11 0 0,-11 0 0,11 0 0,1-5 0,2 4 0,10-3 0,-10 4 0,10 0 0,-19 0 0,11 0 0,-6 0 0,10-4 0,5 2 0,1-2 0,-1 4 0,5 0 0,-3 0 0,4 0 0,-5 0 0,2 0 0,4 0 0,-7 0 0,6 0 0,-3 0 0,1 0 0,3 0 0,-4 0 0,4 17 0,5-5 0,4 11 0,4-5 0,0-3 0,0 5 0,0-1 0,0 1 0,0 5 0,5 33 0,-4-17 0,3 23 0,0-38 0,-2 12 0,2-10 0,-4 11 0,0-7 0,5 0 0,-4 0 0,4 0 0,-5 1 0,0 5 0,0-4 0,4 5 0,-2-12 0,2 3 0,-4-9 0,0 10 0,0-10 0,0 10 0,0-10 0,5 4 0,-4-6 0,3 1 0,-4 0 0,0-1 0,0 1 0,0 0 0,0-6 0,0 4 0,0-4 0,0 3 0,0 1 0,0-4 0,0 3 0,0-4 0,12 1 0,-1-2 0,6-7 0,5-1 0,-7-4 0,9 0 0,1 0 0,2 0 0,11 0 0,2 0 0,7 0 0,-1 0 0,8 0 0,-5 0 0,5 0 0,-7 0 0,-1 0 0,-5 0 0,-3 0 0,-5 0 0,-7 0 0,-1 0 0,-10 0 0,4 0 0,-5 0 0,4 0 0,0 0 0,-5 0 0,4-4 0,-12-12 0,3-4 0,-8-13 0,0 2 0,0-1 0,0-7 0,0-1 0,5-14 0,-4-2 0,5-6 0,0-2 0,-5-6 0,5-4 0,-6 1 0,0 1 0,0 9 0,0 0 0,0 7 0,0 2 0,0 7 0,0 0 0,0 7 0,0-8 0,0 14 0,0-1 0,0 4 0,0 10 0,0-4 0,0 5 0,0 1 0,0 4 0,0-4 0,0 1 0,0 2 0,0-2 0,0 2 0,0 5 0,0-10 0,0 7 0,0 0 0,-9-9 0,-1 16 0,-10-10 0,1 12 0,-6-1 0,-16 2 0,-8 4 0,-22 0 0,13 0 0,-20 0 0,3 7 0,-8 6 0,0 2 0,4 10 0,21-11 0,-4 5 0,15-7 0,13-2 0,2 1 0,12-1 0,5-5 0,2 0 0,0 2 0,4 3 0,0 7 0,5 0 0,4-4 0,0 4 0,0-2 0,0 0 0,0 3 0,0-3 0,0 5 0,0 5 0,0-4 0,0 10 0,0-10 0,0 10 0,0-10 0,0 10 0,0-5 0,0 7 0,0-1 0,0 0 0,0 0 0,0 0 0,0 0 0,5-5 0,1 3 0,4-3 0,0-1 0,0-1 0,0-5 0,5 5 0,0-8 0,6 7 0,-2-9 0,1 0 0,14 4 0,-5-7 0,6 3 0,-10-5 0,-5-5 0,5 0 0,-4-5 0,4 0 0,-5 0 0,5 0 0,-4 0 0,5 0 0,-1 0 0,-4 0 0,4 0 0,-10 0 0,3 0 0,1 0 0,-3 0 0,2 0 0,-6-4 0,2-1 0,4 0 0,-4-3 0,2 7 0,-2-7 0,3 7 0,0-3 0,-3 4 0,2 0 0,-2 0 0,3 0 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43:02.43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1836 163 16383,'-53'0'0,"4"0"0,29 0 0,-1 0 0,-10 0 0,15 0 0,-8 0 0,9 0 0,-4 0 0,5 0 0,-4 0 0,0 0 0,-3 0 0,-2 0 0,3 0 0,-5 0 0,4 0 0,-10 0 0,10 0 0,-9 0 0,3 0 0,-5 0 0,-7-5 0,5 4 0,-4-9 0,5 8 0,7-7 0,-5 3 0,4-4 0,1 4 0,1-3 0,-1 3 0,5 1 0,-4-5 0,5 5 0,1-1 0,-1-2 0,1 7 0,-1-8 0,0 8 0,1-8 0,-1 4 0,0-1 0,1-2 0,-1 6 0,1-6 0,-1 7 0,1-8 0,-1 8 0,1-4 0,4 5 0,-3 0 0,4 0 0,-10 0 0,9 0 0,-2 0 0,-1 0 0,7 0 0,-11 0 0,8 0 0,-6 0 0,6 0 0,-3 0 0,4 0 0,-5 0 0,1 0 0,3 0 0,-2 0 0,2 0 0,-3 0 0,-1 4 0,4-3 0,-2 7 0,2 1 0,0-3 0,-3 10 0,7-10 0,-2 6 0,-1 1 0,3-3 0,-7 3 0,7-4 0,-4 0 0,1 0 0,3 0 0,-8 5 0,8-5 0,-3 4 0,1-4 0,2 0 0,-6-1 0,10 8 0,-1-2 0,7 3 0,0-1 0,8-2 0,-3 0 0,8-2 0,-4 1 0,0-3 0,4 7 0,-7-8 0,5 8 0,-2-3 0,-3 0 0,6 3 0,-7-7 0,5 8 0,-1-4 0,-1-1 0,1 0 0,-4 1 0,7 0 0,-10 0 0,10 3 0,-7-7 0,4 7 0,-1-4 0,-3 1 0,7 3 0,-6-8 0,6 4 0,5-4 0,-6-1 0,10-3 0,-6-1 0,4-4 0,1 0 0,0 4 0,19-2 0,-9 7 0,17-8 0,-8 4 0,-5-1 0,11-2 0,3 2 0,0-4 0,7 6 0,-9-5 0,1 4 0,-7 0 0,6-4 0,-12 4 0,4 0 0,-5-4 0,-7 8 0,-1-8 0,1 8 0,-5-8 0,4 9 0,45 1 0,5 0 0,-29 3 0,29-2 0,-11-1 0,-55-7 0,0-4 0,12 4 0,-9-3 0,8 3 0,-3-4 0,-6 0 0,9 0 0,-7 0 0,3 0 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43:05.94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1065 1 16383,'-52'0'0,"4"0"0,21 0 0,-10 0 0,8 0 0,-16 0 0,11 0 0,-11 0 0,17 0 0,-16 0 0,16 0 0,-11 0 0,12 0 0,2 0 0,5 0 0,1 0 0,4 0 0,-4 0 0,5 0 0,-4 0 0,0 0 0,5 0 0,-3 0 0,-1 0 0,3 7 0,-2-1 0,4 6 0,2-3 0,-6 0 0,2-1 0,-5 2 0,5-5 0,1 3 0,0-3 0,-2 4 0,-3 0 0,-1 1 0,5-1 0,0-4 0,1 7 0,4-6 0,-8 7 0,7-4 0,-3-1 0,5 9 0,3-3 0,1 3 0,4 0 0,0-4 0,0 10 0,0-8 0,0 7 0,0-7 0,0 5 0,0-1 0,0 1 0,0 5 0,0-4 0,0 10 0,0-10 0,0 10 0,-4-10 0,3 4 0,-8 0 0,3-3 0,0 3 0,-2-6 0,7 1 0,-8 0 0,3-1 0,1 1 0,1-5 0,-1 3 0,4-3 0,-7 0 0,7 3 0,-3-3 0,4 0 0,0 3 0,-4-3 0,2 0 0,-2 3 0,4 1 0,0-3 0,0 2 0,0-2 0,0-5 0,0 10 0,0-7 0,0-1 0,0 8 0,4-10 0,1 10 0,4-12 0,0 4 0,3 0 0,7-3 0,1-1 0,3 0 0,-8-8 0,9 3 0,-8-4 0,10 0 0,-7 0 0,7 0 0,-5 0 0,10 0 0,2 0 0,7 0 0,7 0 0,7-5 0,-5-2 0,12-11 0,-12 5 0,13-5 0,-14 0 0,0 5 0,-3-3 0,-11 5 0,-1 0 0,-7 5 0,-7-3 0,-4 8 0,-1-7 0,2 7 0,-9-15 0,5 6 0,-12-17 0,0 8 0,0-5 0,0 5 0,-5-7 0,-1 0 0,-5-13 0,-1-2 0,-5-13 0,3-2 0,-4-7 0,5 0 0,0-1 0,6 1 0,2 7 0,0 8 0,4 9 0,-4 7 0,5 10 0,0-2 0,0 14 0,-4-7 0,-16 11 0,7-2 0,-16 8 0,14 0 0,-4 0 0,-1 0 0,0 0 0,1 0 0,-1 0 0,-5 0 0,4 4 0,-4 6 0,-1 6 0,5 4 0,-5 6 0,1-9 0,2 13 0,-8-17 0,9 12 0,-3-14 0,5 3 0,1-4 0,-1 0 0,5-1 0,1 1 0,6-2 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43:08.35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1902 80 16383,'-53'-5'0,"5"1"0,10-1 0,4 4 0,-5-4 0,0 5 0,5 0 0,1 0 0,-4-6 0,14 5 0,-21-4 0,9 0 0,-11 3 0,-1-3 0,-7 5 0,5 0 0,-13-5 0,14 3 0,-14-4 0,13 6 0,-5 0 0,0 0 0,5-5 0,-5 4 0,7-4 0,0 5 0,1 0 0,-1-5 0,6 3 0,2-3 0,7 5 0,0 0 0,0 0 0,-1 0 0,7 0 0,0 0 0,7 0 0,-1 0 0,5 0 0,-3 0 0,4 0 0,-12 45 0,5-25 0,-1 35 0,3-35 0,4-1 0,-5-4 0,5 4 0,1-9 0,0 5 0,4-6 0,-4 0 0,-3 4 0,6-3 0,-12 4 0,13-5 0,-3 0 0,0 4 0,7 0 0,37 6 0,-13-10 0,31 5 0,-23-8 0,-5-1 0,16 5 0,-9-4 0,18 6 0,-6-1 0,14 1 0,-5 0 0,5 0 0,0 1 0,-5-7 0,-1 0 0,-3-1 0,-5-4 0,1 5 0,-2-2 0,-7-3 0,0 4 0,0 0 0,1-4 0,-1 4 0,0-5 0,-5 0 0,4 0 0,-10 0 0,-1 0 0,-1 0 0,-9 4 0,8-3 0,-4 3 0,1-4 0,2 4 0,-4-3 0,5 7 0,0-7 0,-4 3 0,2 0 0,-2-3 0,5 7 0,-5-7 0,4 3 0,-3-4 0,0 4 0,2-3 0,-3 3 0,4-4 0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4T05:43:11.60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1246 614 16383,'-66'0'0,"8"0"0,25 0 0,-5 0 0,4 0 0,-11 0 0,5 0 0,0 0 0,-5 0 0,11 0 0,1 0 0,2 0 0,4 0 0,-5 0 0,5 0 0,2 0 0,5 0 0,1 0 0,4 0 0,-4 0 0,1 0 0,2 0 0,-7 0 0,13 0 0,-12 0 0,11 0 0,-10 0 0,7 0 0,0 0 0,-6 0 0,9 0 0,-9-4 0,7-1 0,-1 1 0,-5 4 0,4 8 0,-6 7 0,2 4 0,-1 0 0,5 1 0,-4-1 0,4 1 0,-4 0 0,-1-1 0,0 6 0,4-3 0,-3 3 0,7 0 0,-2-4 0,-1 10 0,3-5 0,-3 6 0,9-5 0,-4 4 0,9-4 0,-8 5 0,7-6 0,-2 5 0,4-10 0,0 5 0,0-1 0,0 1 0,0 7 0,0-7 0,0 5 0,0-4 0,0 5 0,0-5 0,4 4 0,-2-10 0,7 9 0,-8-9 0,8 4 0,-3-5 0,4 5 0,-5-4 0,5 4 0,-5-5 0,1-1 0,2 1 0,-2-1 0,-1-4 0,4 3 0,-8-4 0,7 1 0,-7 2 0,3-4 0,4 1 0,5-5 0,6-9 0,-1-10 0,-5-5 0,1-5 0,8-6 0,0-1 0,17-3 0,-8-2 0,16 1 0,-4-6 0,8-1 0,-2 7 0,7-6 0,-8 12 0,14-5 0,-14 6 0,6 0 0,-7 6 0,0 1 0,-1 5 0,-5 1 0,-3 0 0,-5 0 0,-7 5 0,0-3 0,-7 8 0,1-4 0,-5 1 0,2 3 0,-3-3 0,-4-11 0,-3 3 0,-7-13 0,0 6 0,0-1 0,0-5 0,0-2 0,0-5 0,0-7 0,0-1 0,-5-7 0,-7-7 0,-7 5 0,-11-12 0,5 13 0,-5-7 0,0 7 0,-2-1 0,-6-2 0,2 7 0,-1 2 0,8 8 0,1 1 0,2 5 0,8-3 0,-6 14 0,12-13 0,-2 18 0,9-12 0,-3 5 0,7 3 0,-3-6 0,4 12 0,-5-8 0,4-1 0,-7-2 0,2-2 0,-4 3 0,-4 1 0,-1-1 0,-5 5 0,-5-5 0,-2 9 0,-5 0 0,0 6 0,-7 5 0,5 0 0,-11 0 0,11 0 0,-5 0 0,7 0 0,5 5 0,2 0 0,10 4 0,2 1 0,4 2 0,43-2 0,-19-1 0,47-5 0,-34-4 0,11 4 0,-1-2 0,-4 7 0,5-3 0,-7 5 0,1-5 0,-7 3 0,-1-4 0,-5 5 0,-5-4 0,-2 2 0,0-3 0,1 4 0,-4 7 0,-2-6 0,-8 6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274342-8E61-8447-B89C-93AFC23618EF}" type="datetimeFigureOut">
              <a:rPr lang="en-US" smtClean="0"/>
              <a:t>6/19/23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7B7DAD-98D7-D74C-AB4D-B36B762B4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088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little about me</a:t>
            </a:r>
          </a:p>
          <a:p>
            <a:r>
              <a:rPr lang="en-US" dirty="0"/>
              <a:t>Been teaching for around 17 years</a:t>
            </a:r>
          </a:p>
          <a:p>
            <a:r>
              <a:rPr lang="en-US" dirty="0"/>
              <a:t>I teach in London</a:t>
            </a:r>
          </a:p>
          <a:p>
            <a:r>
              <a:rPr lang="en-US" dirty="0"/>
              <a:t>I like thinking about </a:t>
            </a:r>
            <a:r>
              <a:rPr lang="en-US" dirty="0" err="1"/>
              <a:t>Maths</a:t>
            </a:r>
            <a:r>
              <a:rPr lang="en-US" dirty="0"/>
              <a:t> teaching, tasks and Qs – website and twitter</a:t>
            </a:r>
          </a:p>
          <a:p>
            <a:r>
              <a:rPr lang="en-US" dirty="0"/>
              <a:t>Noting ideas down and reflective practice – lunch duty and drive home.</a:t>
            </a:r>
          </a:p>
          <a:p>
            <a:r>
              <a:rPr lang="en-US" dirty="0"/>
              <a:t>Why do a talk on quadratics? I don’t think I have taught it well. Still got lots I want to change but this is where I am right now.</a:t>
            </a:r>
          </a:p>
          <a:p>
            <a:r>
              <a:rPr lang="en-US" dirty="0"/>
              <a:t>Procedural and abstract.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093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School context</a:t>
            </a:r>
          </a:p>
          <a:p>
            <a:r>
              <a:rPr lang="en-US" dirty="0"/>
              <a:t>Year 10 – set 1, mixed, set 4</a:t>
            </a:r>
          </a:p>
          <a:p>
            <a:r>
              <a:rPr lang="en-US" dirty="0"/>
              <a:t>Quadratics are taught in two chunks. One at the end of year 9, second in the middle of year 10</a:t>
            </a:r>
          </a:p>
          <a:p>
            <a:r>
              <a:rPr lang="en-US" dirty="0"/>
              <a:t>Why are they learning it? What connections can be made?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8217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is interesting – otherwise it doesn’t make sense why we just don’t teach the formula – job done!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144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These Qs are often given in exams – I don’t like them because I don’t find them engaging. I just don’t care about the answer but I know students need to solve this type of question.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3530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question is more engaging. You can solve it how its written but actually there is a really neat way to solve it using the factored form. Both expanding and factorizing have benefit when solving all manner of number questions. </a:t>
            </a:r>
          </a:p>
          <a:p>
            <a:r>
              <a:rPr lang="en-US" dirty="0"/>
              <a:t>Highlights the need to view expressions in different ways.</a:t>
            </a:r>
          </a:p>
          <a:p>
            <a:r>
              <a:rPr lang="en-US" dirty="0"/>
              <a:t>Richness and connections between number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9149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If you wanted a workshop on how to actually teach factorizing </a:t>
            </a:r>
            <a:r>
              <a:rPr lang="en-US" err="1"/>
              <a:t>etc</a:t>
            </a:r>
            <a:r>
              <a:rPr lang="en-US"/>
              <a:t>, then you are better reading Jo Morgan’s A compendium or mathematical methods. For me, my issues with teaching Quadratics wasn’t the how to to </a:t>
            </a:r>
            <a:r>
              <a:rPr lang="en-US" err="1"/>
              <a:t>factorise</a:t>
            </a:r>
            <a:r>
              <a:rPr lang="en-US"/>
              <a:t> but why?</a:t>
            </a:r>
          </a:p>
          <a:p>
            <a:r>
              <a:rPr lang="en-US"/>
              <a:t>So, this workshop will be a look at some nice tasks/Qs/prompts for students to see why the various forms are useful.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5982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So let’s begin this first task. A little background on this series of Qs. I was considering the various ways we rearrange algebra tiles. I noticed that I could make a rectangle or a rectangle with just the x squared tiles and the x tiles, and the other tiles were added to make a rectilinear shape. I realized that when we multiply two-digit numbers between 10 and less than 20 together (so 10 + a and 10 + b where a and b are single digit integers., we end up with a solution that is 10 squared, plus 10a + 10b + ab. If they </a:t>
            </a:r>
            <a:r>
              <a:rPr lang="en-US" err="1"/>
              <a:t>a+b</a:t>
            </a:r>
            <a:r>
              <a:rPr lang="en-US"/>
              <a:t>=10 then we would have 100+100+ab.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6123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So let’s begin this first task. A little background on this series of Qs. I was considering the various ways we rearrange algebra tiles. I noticed that I could make a rectangle or a rectangle with just the x squared tiles and the x tiles, and the other tiles were added to make a rectilinear shape. I realized that when we multiply two-digit numbers between 10 and less than 20 together (so 10 + a and 10 + b where a and b are single digit integers., we end up with a solution that is 10 squared, plus 10a + 10b + ab. If they </a:t>
            </a:r>
            <a:r>
              <a:rPr lang="en-US" err="1"/>
              <a:t>a+b</a:t>
            </a:r>
            <a:r>
              <a:rPr lang="en-US"/>
              <a:t>=10 then we would have 100+100+ab.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963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found it intriguing these would usually take me a while to calculate, 11x19, 12x18, 13x17, 14x16, 15x15 were suddenly were quick and easy.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0941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Extension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5853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Extend the thinking further.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3613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Can we generalise this? For any number?</a:t>
            </a:r>
          </a:p>
          <a:p>
            <a:r>
              <a:rPr lang="en-GB" dirty="0"/>
              <a:t>(10a + b)(10a + c) = 100ab + 10a(</a:t>
            </a:r>
            <a:r>
              <a:rPr lang="en-GB" dirty="0" err="1"/>
              <a:t>b+c</a:t>
            </a:r>
            <a:r>
              <a:rPr lang="en-GB" dirty="0"/>
              <a:t>) + </a:t>
            </a:r>
            <a:r>
              <a:rPr lang="en-GB" dirty="0" err="1"/>
              <a:t>bc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9342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Can we generalise this? For any number?</a:t>
            </a:r>
          </a:p>
          <a:p>
            <a:r>
              <a:rPr lang="en-GB" dirty="0"/>
              <a:t>(10a + b)(10a + c) = 100ab + 10a(</a:t>
            </a:r>
            <a:r>
              <a:rPr lang="en-GB" dirty="0" err="1"/>
              <a:t>b+c</a:t>
            </a:r>
            <a:r>
              <a:rPr lang="en-GB" dirty="0"/>
              <a:t>) + </a:t>
            </a:r>
            <a:r>
              <a:rPr lang="en-GB" dirty="0" err="1"/>
              <a:t>bc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5449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Arrange to make a rectangle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2505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Are there other ways to do this?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8433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0401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2952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0885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0668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1557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When I need to plot graphs later and I substitute into a Q like y = x^2 – 12x + 20 which is y = (x– 10)(x – 2) I find it easier to work out y = (3-10)(3-2) , y = -7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612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117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 also want students to  understand that if I factorise 40 = 8x5 it means 8 and 5 are factors so when I factorise a quadratics both the bracketed expressions are factors and not always the terms in the brackets.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9688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52200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is one I like to look at in more depth. Difference of two squares can be one students forget or fail to recognise but it has lots of lovely tasks you can use.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9880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 like this problem</a:t>
            </a:r>
          </a:p>
          <a:p>
            <a:r>
              <a:rPr lang="en-GB" dirty="0"/>
              <a:t>Students can try to find the solutions via calculator or the list to the left but it’s the why that is important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3493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1036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099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08661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Reinforcing area of compound shapes, Ss always prefer to split the shape they have than take an area that isn’t there from a larger square.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34936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93154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93736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21198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52104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00840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8381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9699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(x+5.5)^2 – 5.5^2 + 24 = 100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19445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(x+5.5)^2 – 5.5^2 + 24 = 100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12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0016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68424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1753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75579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95321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285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51313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8319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86083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03763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28272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14107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16832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10913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89935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35093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97761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39715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47118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15527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41392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5361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23209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0646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23765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37853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743767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73540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B7DAD-98D7-D74C-AB4D-B36B762B43CA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587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9FB93-7D2C-0549-8210-5D88BCC2B2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CFDA52-D929-E640-843E-9268189AAD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39850-F628-C341-8417-F92F3FE43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0EC2B-793D-DB48-A180-FF68D7A8EF37}" type="datetimeFigureOut">
              <a:rPr lang="en-US" smtClean="0"/>
              <a:t>6/19/23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225E6A-2933-0A42-B267-F5929DA1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C21D69-FDA4-7E4C-B806-8B276E902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C11DE-0887-1C45-87B6-B0BCCA7046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904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2874E-4E16-B447-B839-621B1080C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7BCCC8-110E-9C4A-96EB-0422CCCF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DB66DB-596F-3C4B-8484-F1418EAFD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0EC2B-793D-DB48-A180-FF68D7A8EF37}" type="datetimeFigureOut">
              <a:rPr lang="en-US" smtClean="0"/>
              <a:t>6/19/23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A91E1F-F3DA-964A-ADD3-B59381A34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A37EF-EFEA-CA4F-B11D-1BE12E4BF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C11DE-0887-1C45-87B6-B0BCCA7046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930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867E6-1CDD-4049-A1D1-81B83FD16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741F0E-96E3-6842-B236-EC7FEE3AB5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88D316-8903-E343-99D3-C7423E50E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0EC2B-793D-DB48-A180-FF68D7A8EF37}" type="datetimeFigureOut">
              <a:rPr lang="en-US" smtClean="0"/>
              <a:t>6/19/23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0D5FC7-4041-144B-93C2-17E73746E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FF1C60-D16D-2049-AD65-91D4EED63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C11DE-0887-1C45-87B6-B0BCCA7046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259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D7722-D890-4642-AEDA-05EA34A3D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4FC7F2-7123-6A43-8A00-D41C089A45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DAA12F-478A-0546-8C68-9C03EBF8CE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4379EB-D06F-8B4F-A1EE-21E25BF34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0EC2B-793D-DB48-A180-FF68D7A8EF37}" type="datetimeFigureOut">
              <a:rPr lang="en-US" smtClean="0"/>
              <a:t>6/19/23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BAE5C2-1777-C84F-A3A8-FAE1061DE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D49D9E-FB65-224C-8ACB-D54CC8865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C11DE-0887-1C45-87B6-B0BCCA7046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539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B306D-EB63-CF44-BEC6-F643FF2F7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378EC4-DBB0-4A41-B00F-1CA20A72C9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AB90C3-0E4B-C44C-AD09-FB2F547677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C8ED01-21C5-3346-A45A-F7773FC7F0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3B5301-D40D-CA4B-B941-4655258642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DF78D6-6ED9-C449-B21C-BEE603711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0EC2B-793D-DB48-A180-FF68D7A8EF37}" type="datetimeFigureOut">
              <a:rPr lang="en-US" smtClean="0"/>
              <a:t>6/19/23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0CF839-A980-0145-8C98-2080FA8E1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EDF040-812A-F249-B5A8-0F941EF2A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C11DE-0887-1C45-87B6-B0BCCA7046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886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941B9-D2CB-1943-AB79-193DD5956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526A62-5F85-144D-AC0D-AFA79AED9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0EC2B-793D-DB48-A180-FF68D7A8EF37}" type="datetimeFigureOut">
              <a:rPr lang="en-US" smtClean="0"/>
              <a:t>6/19/23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DD357A-1122-1342-A241-F85419B1F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2FF22A-0518-AE42-A300-E6E41EE2F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C11DE-0887-1C45-87B6-B0BCCA7046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7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E7D6E0-239F-6B4E-9210-DE956BF0D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0EC2B-793D-DB48-A180-FF68D7A8EF37}" type="datetimeFigureOut">
              <a:rPr lang="en-US" smtClean="0"/>
              <a:t>6/19/23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54DCA9-5FF5-754D-A5FD-0F36E6AFE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592B61-132E-CC40-B44B-512E78DC2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C11DE-0887-1C45-87B6-B0BCCA7046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230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16D6A-0650-0F4B-B8F6-EE1B7D632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241C4-C49F-F24F-A2EB-E0E7E16B65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8D854F-DFC6-A242-8926-2CBEF2F18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D4D01D-F7AE-2F4E-A762-CC5AC3FBB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0EC2B-793D-DB48-A180-FF68D7A8EF37}" type="datetimeFigureOut">
              <a:rPr lang="en-US" smtClean="0"/>
              <a:t>6/19/23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454350-BFBE-1A48-B17A-AF9A8F964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A3B8F3-9403-944A-B51A-75B0D13E6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C11DE-0887-1C45-87B6-B0BCCA7046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193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59F2E-510A-5C49-B748-831CFE5EA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859E05-7DCA-694F-A490-57CB53D777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1D0DD8-9C1C-3545-B6C3-E5E7C62E4E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CEC0CB-BB32-2E4F-BDD3-EFCBAF752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0EC2B-793D-DB48-A180-FF68D7A8EF37}" type="datetimeFigureOut">
              <a:rPr lang="en-US" smtClean="0"/>
              <a:t>6/19/23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D05B7E-A6A2-D543-B1A8-8BA6855FD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09172A-A495-9441-9025-5726FCAA5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C11DE-0887-1C45-87B6-B0BCCA7046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015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9AA40-ADF2-B243-8922-467A0D200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00DEE5-BB15-E749-8CD4-C253876A64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31C7DF-548E-144F-8695-0304E2D69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0EC2B-793D-DB48-A180-FF68D7A8EF37}" type="datetimeFigureOut">
              <a:rPr lang="en-US" smtClean="0"/>
              <a:t>6/19/23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C2CE8C-9EF0-014D-B84F-4CB86AC6E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CD2D9F-AB4B-1948-99D8-D14D07E62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C11DE-0887-1C45-87B6-B0BCCA7046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259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ADD6E4-D5D7-3044-8B1D-37D99612AD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052EF0-4B59-2648-B671-5401B52A6D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54696E-73D2-874B-AA41-12B738686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0EC2B-793D-DB48-A180-FF68D7A8EF37}" type="datetimeFigureOut">
              <a:rPr lang="en-US" smtClean="0"/>
              <a:t>6/19/23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F5366-D732-FC4F-9342-A727B71ED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2F2F22-BE4C-5341-8A26-5180DE479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C11DE-0887-1C45-87B6-B0BCCA7046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2813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F067C-FE34-8DE7-F3D7-385C279477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FBAD9-54AE-6CFA-E114-BA44749045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7DC35F-90DA-B72C-785E-8E5260205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5188-7B0B-44A4-8E9C-BD93BBC98CAB}" type="datetimeFigureOut">
              <a:rPr lang="en-GB" smtClean="0"/>
              <a:t>19/06/2023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C06A27-2EDD-F65D-0391-0371945A3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C5B804-7604-F51B-8BD9-AFE79F2B8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6B90-35C3-4D0A-B0D5-1DA5C1B081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8216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4C939-2DC4-A790-E49F-769275AA8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22C45-1268-B85B-6F80-8108B8E86B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AC41B5-4B44-67FB-2A95-003C86FC5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5188-7B0B-44A4-8E9C-BD93BBC98CAB}" type="datetimeFigureOut">
              <a:rPr lang="en-GB" smtClean="0"/>
              <a:t>19/06/2023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C66177-CAF3-C8A0-23A1-84B1172A6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99DFC3-5C69-0571-0AF6-22EE04709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6B90-35C3-4D0A-B0D5-1DA5C1B081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09809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8840E-961C-2BF8-374C-F648BE1C4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F3103F-CA3D-E5F7-1A28-A0B2047E93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0A490D-19C4-BF35-EACF-028F3CE99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5188-7B0B-44A4-8E9C-BD93BBC98CAB}" type="datetimeFigureOut">
              <a:rPr lang="en-GB" smtClean="0"/>
              <a:t>19/06/2023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8DC79-A50A-DD03-E12D-71357CC99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F48A2F-2EDC-90BE-7A9A-30ED3250D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6B90-35C3-4D0A-B0D5-1DA5C1B081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8939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56C9D-69B2-AF00-84FF-0E4E83DD0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AB9C4-8685-8DDC-0686-0392C9A8BC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4A4AF3-3C94-F058-FA9B-3949B3A458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44CE62-EE28-6D50-0804-CCE932FC8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5188-7B0B-44A4-8E9C-BD93BBC98CAB}" type="datetimeFigureOut">
              <a:rPr lang="en-GB" smtClean="0"/>
              <a:t>19/06/2023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BA9010-5673-7772-1542-1E5C7E258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E5C9E6-4BA7-6767-1C8F-FCA6F92BD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6B90-35C3-4D0A-B0D5-1DA5C1B081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3513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31FEB-5A7B-736D-EBB3-9EB760BE0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6BD10F-362B-CE28-222F-EE67226836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079074-B15F-C135-42BB-655B636D22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30708E-2BC3-85E4-3036-7A3CFB0ECA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7D0259-B243-DEA6-3B84-B5943F31E7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FC0BCD-C9A7-F82C-1C68-802F69D46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5188-7B0B-44A4-8E9C-BD93BBC98CAB}" type="datetimeFigureOut">
              <a:rPr lang="en-GB" smtClean="0"/>
              <a:t>19/06/2023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1C90F2-6F31-D7D0-436A-A1AB7A9F0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16B4AB-AB1A-2817-751E-17CF41F0F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6B90-35C3-4D0A-B0D5-1DA5C1B081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6163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94379-350B-EC82-793A-ECDB46D66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6F38C0-390C-2D94-9DB3-E5AB21AE5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5188-7B0B-44A4-8E9C-BD93BBC98CAB}" type="datetimeFigureOut">
              <a:rPr lang="en-GB" smtClean="0"/>
              <a:t>19/06/2023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FFC472-C7D2-DBB7-92D3-A6F0EA671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14BAC1-72F6-6D9D-A0C2-A615B1236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6B90-35C3-4D0A-B0D5-1DA5C1B081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77334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783DEC-DB30-76BB-547B-702E8E300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5188-7B0B-44A4-8E9C-BD93BBC98CAB}" type="datetimeFigureOut">
              <a:rPr lang="en-GB" smtClean="0"/>
              <a:t>19/06/2023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F9C0B6-EFE6-386F-A5B6-C7315EFFE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D92D75-C5D1-7CB9-1AD2-BA0D7B61D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6B90-35C3-4D0A-B0D5-1DA5C1B081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61523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9B9E5-EAC9-FCEF-5CDF-5E75AA25D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339AC-2F35-3DB1-E666-2F9620FD62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B68555-9DD3-5F96-7170-A288E6252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23D625-47BA-C6DB-4778-887C0ACE1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5188-7B0B-44A4-8E9C-BD93BBC98CAB}" type="datetimeFigureOut">
              <a:rPr lang="en-GB" smtClean="0"/>
              <a:t>19/06/2023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DD8551-ED86-958F-A08E-734ECCC53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51D890-DA19-182F-150E-FB08B7DC2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6B90-35C3-4D0A-B0D5-1DA5C1B081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00987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AFB9F-032E-6642-9440-C0EFC1EED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F7A437-CFEE-66EB-1584-CD2F70F74D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D91303-46FD-D4C6-7568-371EDDF29A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FD3D49-8480-7452-DD2D-1954E13E0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5188-7B0B-44A4-8E9C-BD93BBC98CAB}" type="datetimeFigureOut">
              <a:rPr lang="en-GB" smtClean="0"/>
              <a:t>19/06/2023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32D804-13F8-670D-802F-0A2AEE345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FADB4D-D83E-14F2-A4E6-0F77FE707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6B90-35C3-4D0A-B0D5-1DA5C1B081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54007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F2D39-7E72-F82C-6A51-9B5969BC3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3EC049-49A7-59B5-4AAD-3CC8AA51C9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E1E342-8CDF-9106-E95C-B81F99DC1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5188-7B0B-44A4-8E9C-BD93BBC98CAB}" type="datetimeFigureOut">
              <a:rPr lang="en-GB" smtClean="0"/>
              <a:t>19/06/2023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F0A8F-31E1-6378-EE34-932CAA23B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C1E8C7-A025-72F8-CEF4-7BF24B29F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6B90-35C3-4D0A-B0D5-1DA5C1B081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84094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59D764-2CAC-9A04-5C85-3689E48157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166AC4-C1D3-B00D-DEB9-D88E3973F4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207DF7-3B00-BC3E-9E39-BAAC92162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5188-7B0B-44A4-8E9C-BD93BBC98CAB}" type="datetimeFigureOut">
              <a:rPr lang="en-GB" smtClean="0"/>
              <a:t>19/06/2023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143475-8636-9294-FAF8-377222040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C4C05A-165C-E592-04D0-2ECF907AE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6B90-35C3-4D0A-B0D5-1DA5C1B081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3259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C3A54C-58C9-F84B-912F-F54689C2A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5B9B5F-899F-E446-A12F-2E88187599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0DB05D-10FB-DD46-896B-4A93A7C0DF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0EC2B-793D-DB48-A180-FF68D7A8EF37}" type="datetimeFigureOut">
              <a:rPr lang="en-US" smtClean="0"/>
              <a:t>6/19/23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0D94-2901-1449-9225-F3EA8C0185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0A195B-AB43-544F-8A42-AA82293C6F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BC11DE-0887-1C45-87B6-B0BCCA7046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999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7AD117-0944-26A1-8256-74D42B6D3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99BD30-BAE2-7739-0A9D-1E53F630B0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08337E-910F-A547-691E-F2B6153F86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75188-7B0B-44A4-8E9C-BD93BBC98CAB}" type="datetimeFigureOut">
              <a:rPr lang="en-GB" smtClean="0"/>
              <a:t>19/06/2023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ADCF6-AE0A-5890-8F09-3793F4F7F2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21CAB7-39AC-075A-8308-1ED4380AFA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2D6B90-35C3-4D0A-B0D5-1DA5C1B081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118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21.png"/><Relationship Id="rId18" Type="http://schemas.openxmlformats.org/officeDocument/2006/relationships/customXml" Target="../ink/ink8.xml"/><Relationship Id="rId3" Type="http://schemas.openxmlformats.org/officeDocument/2006/relationships/image" Target="../media/image16.png"/><Relationship Id="rId21" Type="http://schemas.openxmlformats.org/officeDocument/2006/relationships/image" Target="../media/image25.png"/><Relationship Id="rId7" Type="http://schemas.openxmlformats.org/officeDocument/2006/relationships/image" Target="../media/image18.png"/><Relationship Id="rId12" Type="http://schemas.openxmlformats.org/officeDocument/2006/relationships/customXml" Target="../ink/ink5.xml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6" Type="http://schemas.openxmlformats.org/officeDocument/2006/relationships/customXml" Target="../ink/ink7.xml"/><Relationship Id="rId20" Type="http://schemas.openxmlformats.org/officeDocument/2006/relationships/customXml" Target="../ink/ink9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11" Type="http://schemas.openxmlformats.org/officeDocument/2006/relationships/image" Target="../media/image20.png"/><Relationship Id="rId5" Type="http://schemas.openxmlformats.org/officeDocument/2006/relationships/image" Target="../media/image17.png"/><Relationship Id="rId15" Type="http://schemas.openxmlformats.org/officeDocument/2006/relationships/image" Target="../media/image22.png"/><Relationship Id="rId10" Type="http://schemas.openxmlformats.org/officeDocument/2006/relationships/customXml" Target="../ink/ink4.xml"/><Relationship Id="rId19" Type="http://schemas.openxmlformats.org/officeDocument/2006/relationships/image" Target="../media/image24.png"/><Relationship Id="rId4" Type="http://schemas.openxmlformats.org/officeDocument/2006/relationships/customXml" Target="../ink/ink1.xml"/><Relationship Id="rId9" Type="http://schemas.openxmlformats.org/officeDocument/2006/relationships/image" Target="../media/image19.png"/><Relationship Id="rId14" Type="http://schemas.openxmlformats.org/officeDocument/2006/relationships/customXml" Target="../ink/ink6.xml"/></Relationships>
</file>

<file path=ppt/slides/_rels/slide13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1.xml"/><Relationship Id="rId21" Type="http://schemas.openxmlformats.org/officeDocument/2006/relationships/image" Target="../media/image32.png"/><Relationship Id="rId42" Type="http://schemas.openxmlformats.org/officeDocument/2006/relationships/customXml" Target="../ink/ink29.xml"/><Relationship Id="rId47" Type="http://schemas.openxmlformats.org/officeDocument/2006/relationships/image" Target="../media/image45.png"/><Relationship Id="rId63" Type="http://schemas.openxmlformats.org/officeDocument/2006/relationships/image" Target="../media/image53.png"/><Relationship Id="rId68" Type="http://schemas.openxmlformats.org/officeDocument/2006/relationships/customXml" Target="../ink/ink42.xml"/><Relationship Id="rId2" Type="http://schemas.openxmlformats.org/officeDocument/2006/relationships/notesSlide" Target="../notesSlides/notesSlide13.xml"/><Relationship Id="rId16" Type="http://schemas.openxmlformats.org/officeDocument/2006/relationships/customXml" Target="../ink/ink16.xml"/><Relationship Id="rId29" Type="http://schemas.openxmlformats.org/officeDocument/2006/relationships/image" Target="../media/image36.png"/><Relationship Id="rId11" Type="http://schemas.openxmlformats.org/officeDocument/2006/relationships/image" Target="../media/image27.png"/><Relationship Id="rId24" Type="http://schemas.openxmlformats.org/officeDocument/2006/relationships/customXml" Target="../ink/ink20.xml"/><Relationship Id="rId32" Type="http://schemas.openxmlformats.org/officeDocument/2006/relationships/customXml" Target="../ink/ink24.xml"/><Relationship Id="rId37" Type="http://schemas.openxmlformats.org/officeDocument/2006/relationships/image" Target="../media/image40.png"/><Relationship Id="rId40" Type="http://schemas.openxmlformats.org/officeDocument/2006/relationships/customXml" Target="../ink/ink28.xml"/><Relationship Id="rId45" Type="http://schemas.openxmlformats.org/officeDocument/2006/relationships/image" Target="../media/image44.png"/><Relationship Id="rId53" Type="http://schemas.openxmlformats.org/officeDocument/2006/relationships/image" Target="../media/image48.png"/><Relationship Id="rId58" Type="http://schemas.openxmlformats.org/officeDocument/2006/relationships/customXml" Target="../ink/ink37.xml"/><Relationship Id="rId66" Type="http://schemas.openxmlformats.org/officeDocument/2006/relationships/customXml" Target="../ink/ink41.xml"/><Relationship Id="rId5" Type="http://schemas.openxmlformats.org/officeDocument/2006/relationships/image" Target="../media/image17.png"/><Relationship Id="rId61" Type="http://schemas.openxmlformats.org/officeDocument/2006/relationships/image" Target="../media/image52.png"/><Relationship Id="rId19" Type="http://schemas.openxmlformats.org/officeDocument/2006/relationships/image" Target="../media/image31.png"/><Relationship Id="rId14" Type="http://schemas.openxmlformats.org/officeDocument/2006/relationships/customXml" Target="../ink/ink15.xml"/><Relationship Id="rId22" Type="http://schemas.openxmlformats.org/officeDocument/2006/relationships/customXml" Target="../ink/ink19.xml"/><Relationship Id="rId27" Type="http://schemas.openxmlformats.org/officeDocument/2006/relationships/image" Target="../media/image35.png"/><Relationship Id="rId30" Type="http://schemas.openxmlformats.org/officeDocument/2006/relationships/customXml" Target="../ink/ink23.xml"/><Relationship Id="rId35" Type="http://schemas.openxmlformats.org/officeDocument/2006/relationships/image" Target="../media/image39.png"/><Relationship Id="rId43" Type="http://schemas.openxmlformats.org/officeDocument/2006/relationships/image" Target="../media/image43.png"/><Relationship Id="rId48" Type="http://schemas.openxmlformats.org/officeDocument/2006/relationships/customXml" Target="../ink/ink32.xml"/><Relationship Id="rId56" Type="http://schemas.openxmlformats.org/officeDocument/2006/relationships/customXml" Target="../ink/ink36.xml"/><Relationship Id="rId64" Type="http://schemas.openxmlformats.org/officeDocument/2006/relationships/customXml" Target="../ink/ink40.xml"/><Relationship Id="rId69" Type="http://schemas.openxmlformats.org/officeDocument/2006/relationships/image" Target="../media/image56.png"/><Relationship Id="rId8" Type="http://schemas.openxmlformats.org/officeDocument/2006/relationships/customXml" Target="../ink/ink12.xml"/><Relationship Id="rId51" Type="http://schemas.openxmlformats.org/officeDocument/2006/relationships/image" Target="../media/image47.png"/><Relationship Id="rId72" Type="http://schemas.openxmlformats.org/officeDocument/2006/relationships/customXml" Target="../ink/ink44.xml"/><Relationship Id="rId3" Type="http://schemas.openxmlformats.org/officeDocument/2006/relationships/image" Target="../media/image26.png"/><Relationship Id="rId12" Type="http://schemas.openxmlformats.org/officeDocument/2006/relationships/customXml" Target="../ink/ink14.xml"/><Relationship Id="rId17" Type="http://schemas.openxmlformats.org/officeDocument/2006/relationships/image" Target="../media/image30.png"/><Relationship Id="rId25" Type="http://schemas.openxmlformats.org/officeDocument/2006/relationships/image" Target="../media/image34.png"/><Relationship Id="rId33" Type="http://schemas.openxmlformats.org/officeDocument/2006/relationships/image" Target="../media/image38.png"/><Relationship Id="rId38" Type="http://schemas.openxmlformats.org/officeDocument/2006/relationships/customXml" Target="../ink/ink27.xml"/><Relationship Id="rId46" Type="http://schemas.openxmlformats.org/officeDocument/2006/relationships/customXml" Target="../ink/ink31.xml"/><Relationship Id="rId59" Type="http://schemas.openxmlformats.org/officeDocument/2006/relationships/image" Target="../media/image51.png"/><Relationship Id="rId67" Type="http://schemas.openxmlformats.org/officeDocument/2006/relationships/image" Target="../media/image55.png"/><Relationship Id="rId20" Type="http://schemas.openxmlformats.org/officeDocument/2006/relationships/customXml" Target="../ink/ink18.xml"/><Relationship Id="rId41" Type="http://schemas.openxmlformats.org/officeDocument/2006/relationships/image" Target="../media/image42.png"/><Relationship Id="rId54" Type="http://schemas.openxmlformats.org/officeDocument/2006/relationships/customXml" Target="../ink/ink35.xml"/><Relationship Id="rId62" Type="http://schemas.openxmlformats.org/officeDocument/2006/relationships/customXml" Target="../ink/ink39.xml"/><Relationship Id="rId70" Type="http://schemas.openxmlformats.org/officeDocument/2006/relationships/customXml" Target="../ink/ink43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1.xml"/><Relationship Id="rId15" Type="http://schemas.openxmlformats.org/officeDocument/2006/relationships/image" Target="../media/image29.png"/><Relationship Id="rId23" Type="http://schemas.openxmlformats.org/officeDocument/2006/relationships/image" Target="../media/image33.png"/><Relationship Id="rId28" Type="http://schemas.openxmlformats.org/officeDocument/2006/relationships/customXml" Target="../ink/ink22.xml"/><Relationship Id="rId36" Type="http://schemas.openxmlformats.org/officeDocument/2006/relationships/customXml" Target="../ink/ink26.xml"/><Relationship Id="rId49" Type="http://schemas.openxmlformats.org/officeDocument/2006/relationships/image" Target="../media/image46.png"/><Relationship Id="rId57" Type="http://schemas.openxmlformats.org/officeDocument/2006/relationships/image" Target="../media/image50.png"/><Relationship Id="rId10" Type="http://schemas.openxmlformats.org/officeDocument/2006/relationships/customXml" Target="../ink/ink13.xml"/><Relationship Id="rId31" Type="http://schemas.openxmlformats.org/officeDocument/2006/relationships/image" Target="../media/image37.png"/><Relationship Id="rId44" Type="http://schemas.openxmlformats.org/officeDocument/2006/relationships/customXml" Target="../ink/ink30.xml"/><Relationship Id="rId52" Type="http://schemas.openxmlformats.org/officeDocument/2006/relationships/customXml" Target="../ink/ink34.xml"/><Relationship Id="rId60" Type="http://schemas.openxmlformats.org/officeDocument/2006/relationships/customXml" Target="../ink/ink38.xml"/><Relationship Id="rId65" Type="http://schemas.openxmlformats.org/officeDocument/2006/relationships/image" Target="../media/image54.png"/><Relationship Id="rId73" Type="http://schemas.openxmlformats.org/officeDocument/2006/relationships/image" Target="../media/image58.png"/><Relationship Id="rId4" Type="http://schemas.openxmlformats.org/officeDocument/2006/relationships/customXml" Target="../ink/ink10.xml"/><Relationship Id="rId9" Type="http://schemas.openxmlformats.org/officeDocument/2006/relationships/image" Target="../media/image19.png"/><Relationship Id="rId13" Type="http://schemas.openxmlformats.org/officeDocument/2006/relationships/image" Target="../media/image28.png"/><Relationship Id="rId18" Type="http://schemas.openxmlformats.org/officeDocument/2006/relationships/customXml" Target="../ink/ink17.xml"/><Relationship Id="rId39" Type="http://schemas.openxmlformats.org/officeDocument/2006/relationships/image" Target="../media/image41.png"/><Relationship Id="rId34" Type="http://schemas.openxmlformats.org/officeDocument/2006/relationships/customXml" Target="../ink/ink25.xml"/><Relationship Id="rId50" Type="http://schemas.openxmlformats.org/officeDocument/2006/relationships/customXml" Target="../ink/ink33.xml"/><Relationship Id="rId55" Type="http://schemas.openxmlformats.org/officeDocument/2006/relationships/image" Target="../media/image49.png"/><Relationship Id="rId7" Type="http://schemas.openxmlformats.org/officeDocument/2006/relationships/image" Target="../media/image18.png"/><Relationship Id="rId71" Type="http://schemas.openxmlformats.org/officeDocument/2006/relationships/image" Target="../media/image57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47.xml"/><Relationship Id="rId18" Type="http://schemas.openxmlformats.org/officeDocument/2006/relationships/image" Target="../media/image63.png"/><Relationship Id="rId26" Type="http://schemas.openxmlformats.org/officeDocument/2006/relationships/image" Target="../media/image67.png"/><Relationship Id="rId39" Type="http://schemas.openxmlformats.org/officeDocument/2006/relationships/customXml" Target="../ink/ink60.xml"/><Relationship Id="rId21" Type="http://schemas.openxmlformats.org/officeDocument/2006/relationships/customXml" Target="../ink/ink51.xml"/><Relationship Id="rId34" Type="http://schemas.openxmlformats.org/officeDocument/2006/relationships/image" Target="../media/image71.png"/><Relationship Id="rId42" Type="http://schemas.openxmlformats.org/officeDocument/2006/relationships/image" Target="../media/image75.png"/><Relationship Id="rId7" Type="http://schemas.openxmlformats.org/officeDocument/2006/relationships/image" Target="../media/image440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62.png"/><Relationship Id="rId29" Type="http://schemas.openxmlformats.org/officeDocument/2006/relationships/customXml" Target="../ink/ink5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0.png"/><Relationship Id="rId11" Type="http://schemas.openxmlformats.org/officeDocument/2006/relationships/customXml" Target="../ink/ink46.xml"/><Relationship Id="rId24" Type="http://schemas.openxmlformats.org/officeDocument/2006/relationships/image" Target="../media/image66.png"/><Relationship Id="rId32" Type="http://schemas.openxmlformats.org/officeDocument/2006/relationships/image" Target="../media/image70.png"/><Relationship Id="rId37" Type="http://schemas.openxmlformats.org/officeDocument/2006/relationships/customXml" Target="../ink/ink59.xml"/><Relationship Id="rId40" Type="http://schemas.openxmlformats.org/officeDocument/2006/relationships/image" Target="../media/image74.png"/><Relationship Id="rId45" Type="http://schemas.openxmlformats.org/officeDocument/2006/relationships/customXml" Target="../ink/ink63.xml"/><Relationship Id="rId5" Type="http://schemas.openxmlformats.org/officeDocument/2006/relationships/image" Target="../media/image420.png"/><Relationship Id="rId15" Type="http://schemas.openxmlformats.org/officeDocument/2006/relationships/customXml" Target="../ink/ink48.xml"/><Relationship Id="rId23" Type="http://schemas.openxmlformats.org/officeDocument/2006/relationships/customXml" Target="../ink/ink52.xml"/><Relationship Id="rId28" Type="http://schemas.openxmlformats.org/officeDocument/2006/relationships/image" Target="../media/image68.png"/><Relationship Id="rId36" Type="http://schemas.openxmlformats.org/officeDocument/2006/relationships/image" Target="../media/image72.png"/><Relationship Id="rId10" Type="http://schemas.openxmlformats.org/officeDocument/2006/relationships/image" Target="../media/image59.png"/><Relationship Id="rId19" Type="http://schemas.openxmlformats.org/officeDocument/2006/relationships/customXml" Target="../ink/ink50.xml"/><Relationship Id="rId31" Type="http://schemas.openxmlformats.org/officeDocument/2006/relationships/customXml" Target="../ink/ink56.xml"/><Relationship Id="rId44" Type="http://schemas.openxmlformats.org/officeDocument/2006/relationships/image" Target="../media/image76.png"/><Relationship Id="rId4" Type="http://schemas.openxmlformats.org/officeDocument/2006/relationships/image" Target="../media/image411.png"/><Relationship Id="rId9" Type="http://schemas.openxmlformats.org/officeDocument/2006/relationships/customXml" Target="../ink/ink45.xml"/><Relationship Id="rId14" Type="http://schemas.openxmlformats.org/officeDocument/2006/relationships/image" Target="../media/image61.png"/><Relationship Id="rId22" Type="http://schemas.openxmlformats.org/officeDocument/2006/relationships/image" Target="../media/image65.png"/><Relationship Id="rId27" Type="http://schemas.openxmlformats.org/officeDocument/2006/relationships/customXml" Target="../ink/ink54.xml"/><Relationship Id="rId30" Type="http://schemas.openxmlformats.org/officeDocument/2006/relationships/image" Target="../media/image69.png"/><Relationship Id="rId35" Type="http://schemas.openxmlformats.org/officeDocument/2006/relationships/customXml" Target="../ink/ink58.xml"/><Relationship Id="rId43" Type="http://schemas.openxmlformats.org/officeDocument/2006/relationships/customXml" Target="../ink/ink62.xml"/><Relationship Id="rId8" Type="http://schemas.openxmlformats.org/officeDocument/2006/relationships/image" Target="../media/image450.png"/><Relationship Id="rId3" Type="http://schemas.openxmlformats.org/officeDocument/2006/relationships/image" Target="../media/image400.png"/><Relationship Id="rId12" Type="http://schemas.openxmlformats.org/officeDocument/2006/relationships/image" Target="../media/image60.png"/><Relationship Id="rId17" Type="http://schemas.openxmlformats.org/officeDocument/2006/relationships/customXml" Target="../ink/ink49.xml"/><Relationship Id="rId25" Type="http://schemas.openxmlformats.org/officeDocument/2006/relationships/customXml" Target="../ink/ink53.xml"/><Relationship Id="rId33" Type="http://schemas.openxmlformats.org/officeDocument/2006/relationships/customXml" Target="../ink/ink57.xml"/><Relationship Id="rId38" Type="http://schemas.openxmlformats.org/officeDocument/2006/relationships/image" Target="../media/image73.png"/><Relationship Id="rId46" Type="http://schemas.openxmlformats.org/officeDocument/2006/relationships/image" Target="../media/image77.png"/><Relationship Id="rId20" Type="http://schemas.openxmlformats.org/officeDocument/2006/relationships/image" Target="../media/image64.png"/><Relationship Id="rId41" Type="http://schemas.openxmlformats.org/officeDocument/2006/relationships/customXml" Target="../ink/ink6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1.png"/><Relationship Id="rId3" Type="http://schemas.openxmlformats.org/officeDocument/2006/relationships/image" Target="../media/image461.png"/><Relationship Id="rId7" Type="http://schemas.openxmlformats.org/officeDocument/2006/relationships/image" Target="../media/image49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1.png"/><Relationship Id="rId5" Type="http://schemas.openxmlformats.org/officeDocument/2006/relationships/image" Target="../media/image471.png"/><Relationship Id="rId4" Type="http://schemas.openxmlformats.org/officeDocument/2006/relationships/image" Target="../media/image41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0.png"/><Relationship Id="rId13" Type="http://schemas.openxmlformats.org/officeDocument/2006/relationships/image" Target="../media/image79.png"/><Relationship Id="rId18" Type="http://schemas.openxmlformats.org/officeDocument/2006/relationships/customXml" Target="../ink/ink68.xml"/><Relationship Id="rId26" Type="http://schemas.openxmlformats.org/officeDocument/2006/relationships/customXml" Target="../ink/ink72.xml"/><Relationship Id="rId3" Type="http://schemas.openxmlformats.org/officeDocument/2006/relationships/image" Target="../media/image400.png"/><Relationship Id="rId21" Type="http://schemas.openxmlformats.org/officeDocument/2006/relationships/image" Target="../media/image83.png"/><Relationship Id="rId7" Type="http://schemas.openxmlformats.org/officeDocument/2006/relationships/image" Target="../media/image440.png"/><Relationship Id="rId12" Type="http://schemas.openxmlformats.org/officeDocument/2006/relationships/customXml" Target="../ink/ink65.xml"/><Relationship Id="rId17" Type="http://schemas.openxmlformats.org/officeDocument/2006/relationships/image" Target="../media/image81.png"/><Relationship Id="rId25" Type="http://schemas.openxmlformats.org/officeDocument/2006/relationships/image" Target="../media/image85.png"/><Relationship Id="rId2" Type="http://schemas.openxmlformats.org/officeDocument/2006/relationships/notesSlide" Target="../notesSlides/notesSlide16.xml"/><Relationship Id="rId16" Type="http://schemas.openxmlformats.org/officeDocument/2006/relationships/customXml" Target="../ink/ink67.xml"/><Relationship Id="rId20" Type="http://schemas.openxmlformats.org/officeDocument/2006/relationships/customXml" Target="../ink/ink6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0.png"/><Relationship Id="rId11" Type="http://schemas.openxmlformats.org/officeDocument/2006/relationships/image" Target="../media/image78.png"/><Relationship Id="rId24" Type="http://schemas.openxmlformats.org/officeDocument/2006/relationships/customXml" Target="../ink/ink71.xml"/><Relationship Id="rId5" Type="http://schemas.openxmlformats.org/officeDocument/2006/relationships/image" Target="../media/image420.png"/><Relationship Id="rId15" Type="http://schemas.openxmlformats.org/officeDocument/2006/relationships/image" Target="../media/image80.png"/><Relationship Id="rId23" Type="http://schemas.openxmlformats.org/officeDocument/2006/relationships/image" Target="../media/image84.png"/><Relationship Id="rId10" Type="http://schemas.openxmlformats.org/officeDocument/2006/relationships/customXml" Target="../ink/ink64.xml"/><Relationship Id="rId19" Type="http://schemas.openxmlformats.org/officeDocument/2006/relationships/image" Target="../media/image82.png"/><Relationship Id="rId4" Type="http://schemas.openxmlformats.org/officeDocument/2006/relationships/image" Target="../media/image411.png"/><Relationship Id="rId9" Type="http://schemas.openxmlformats.org/officeDocument/2006/relationships/image" Target="../media/image460.png"/><Relationship Id="rId14" Type="http://schemas.openxmlformats.org/officeDocument/2006/relationships/customXml" Target="../ink/ink66.xml"/><Relationship Id="rId22" Type="http://schemas.openxmlformats.org/officeDocument/2006/relationships/customXml" Target="../ink/ink70.xml"/><Relationship Id="rId27" Type="http://schemas.openxmlformats.org/officeDocument/2006/relationships/image" Target="../media/image86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8.png"/><Relationship Id="rId18" Type="http://schemas.openxmlformats.org/officeDocument/2006/relationships/customXml" Target="../ink/ink77.xml"/><Relationship Id="rId26" Type="http://schemas.openxmlformats.org/officeDocument/2006/relationships/customXml" Target="../ink/ink81.xml"/><Relationship Id="rId21" Type="http://schemas.openxmlformats.org/officeDocument/2006/relationships/image" Target="../media/image92.png"/><Relationship Id="rId34" Type="http://schemas.openxmlformats.org/officeDocument/2006/relationships/customXml" Target="../ink/ink85.xml"/><Relationship Id="rId7" Type="http://schemas.openxmlformats.org/officeDocument/2006/relationships/image" Target="../media/image541.png"/><Relationship Id="rId12" Type="http://schemas.openxmlformats.org/officeDocument/2006/relationships/customXml" Target="../ink/ink74.xml"/><Relationship Id="rId17" Type="http://schemas.openxmlformats.org/officeDocument/2006/relationships/image" Target="../media/image90.png"/><Relationship Id="rId25" Type="http://schemas.openxmlformats.org/officeDocument/2006/relationships/image" Target="../media/image94.png"/><Relationship Id="rId33" Type="http://schemas.openxmlformats.org/officeDocument/2006/relationships/image" Target="../media/image98.png"/><Relationship Id="rId2" Type="http://schemas.openxmlformats.org/officeDocument/2006/relationships/notesSlide" Target="../notesSlides/notesSlide17.xml"/><Relationship Id="rId16" Type="http://schemas.openxmlformats.org/officeDocument/2006/relationships/customXml" Target="../ink/ink76.xml"/><Relationship Id="rId20" Type="http://schemas.openxmlformats.org/officeDocument/2006/relationships/customXml" Target="../ink/ink78.xml"/><Relationship Id="rId29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1.png"/><Relationship Id="rId11" Type="http://schemas.openxmlformats.org/officeDocument/2006/relationships/image" Target="../media/image87.png"/><Relationship Id="rId24" Type="http://schemas.openxmlformats.org/officeDocument/2006/relationships/customXml" Target="../ink/ink80.xml"/><Relationship Id="rId32" Type="http://schemas.openxmlformats.org/officeDocument/2006/relationships/customXml" Target="../ink/ink84.xml"/><Relationship Id="rId37" Type="http://schemas.openxmlformats.org/officeDocument/2006/relationships/image" Target="../media/image100.png"/><Relationship Id="rId5" Type="http://schemas.openxmlformats.org/officeDocument/2006/relationships/image" Target="../media/image521.png"/><Relationship Id="rId15" Type="http://schemas.openxmlformats.org/officeDocument/2006/relationships/image" Target="../media/image89.png"/><Relationship Id="rId23" Type="http://schemas.openxmlformats.org/officeDocument/2006/relationships/image" Target="../media/image93.png"/><Relationship Id="rId28" Type="http://schemas.openxmlformats.org/officeDocument/2006/relationships/customXml" Target="../ink/ink82.xml"/><Relationship Id="rId36" Type="http://schemas.openxmlformats.org/officeDocument/2006/relationships/customXml" Target="../ink/ink86.xml"/><Relationship Id="rId10" Type="http://schemas.openxmlformats.org/officeDocument/2006/relationships/customXml" Target="../ink/ink73.xml"/><Relationship Id="rId19" Type="http://schemas.openxmlformats.org/officeDocument/2006/relationships/image" Target="../media/image91.png"/><Relationship Id="rId31" Type="http://schemas.openxmlformats.org/officeDocument/2006/relationships/image" Target="../media/image97.png"/><Relationship Id="rId4" Type="http://schemas.openxmlformats.org/officeDocument/2006/relationships/image" Target="../media/image411.png"/><Relationship Id="rId9" Type="http://schemas.openxmlformats.org/officeDocument/2006/relationships/image" Target="../media/image561.png"/><Relationship Id="rId14" Type="http://schemas.openxmlformats.org/officeDocument/2006/relationships/customXml" Target="../ink/ink75.xml"/><Relationship Id="rId22" Type="http://schemas.openxmlformats.org/officeDocument/2006/relationships/customXml" Target="../ink/ink79.xml"/><Relationship Id="rId27" Type="http://schemas.openxmlformats.org/officeDocument/2006/relationships/image" Target="../media/image95.png"/><Relationship Id="rId30" Type="http://schemas.openxmlformats.org/officeDocument/2006/relationships/customXml" Target="../ink/ink83.xml"/><Relationship Id="rId35" Type="http://schemas.openxmlformats.org/officeDocument/2006/relationships/image" Target="../media/image99.png"/><Relationship Id="rId8" Type="http://schemas.openxmlformats.org/officeDocument/2006/relationships/image" Target="../media/image551.png"/><Relationship Id="rId3" Type="http://schemas.openxmlformats.org/officeDocument/2006/relationships/image" Target="../media/image51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0.png"/><Relationship Id="rId3" Type="http://schemas.openxmlformats.org/officeDocument/2006/relationships/image" Target="../media/image400.png"/><Relationship Id="rId7" Type="http://schemas.openxmlformats.org/officeDocument/2006/relationships/image" Target="../media/image44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0.png"/><Relationship Id="rId5" Type="http://schemas.openxmlformats.org/officeDocument/2006/relationships/image" Target="../media/image420.png"/><Relationship Id="rId4" Type="http://schemas.openxmlformats.org/officeDocument/2006/relationships/image" Target="../media/image411.png"/><Relationship Id="rId9" Type="http://schemas.openxmlformats.org/officeDocument/2006/relationships/image" Target="../media/image46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1.png"/><Relationship Id="rId3" Type="http://schemas.openxmlformats.org/officeDocument/2006/relationships/image" Target="../media/image461.png"/><Relationship Id="rId7" Type="http://schemas.openxmlformats.org/officeDocument/2006/relationships/image" Target="../media/image58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1.png"/><Relationship Id="rId5" Type="http://schemas.openxmlformats.org/officeDocument/2006/relationships/image" Target="../media/image471.png"/><Relationship Id="rId4" Type="http://schemas.openxmlformats.org/officeDocument/2006/relationships/image" Target="../media/image411.png"/><Relationship Id="rId9" Type="http://schemas.openxmlformats.org/officeDocument/2006/relationships/image" Target="../media/image60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18" Type="http://schemas.openxmlformats.org/officeDocument/2006/relationships/image" Target="NULL"/><Relationship Id="rId3" Type="http://schemas.openxmlformats.org/officeDocument/2006/relationships/image" Target="NULL"/><Relationship Id="rId21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image" Target="NULL"/><Relationship Id="rId2" Type="http://schemas.openxmlformats.org/officeDocument/2006/relationships/notesSlide" Target="../notesSlides/notesSlide20.xml"/><Relationship Id="rId16" Type="http://schemas.openxmlformats.org/officeDocument/2006/relationships/image" Target="NULL"/><Relationship Id="rId20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24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23" Type="http://schemas.openxmlformats.org/officeDocument/2006/relationships/image" Target="NULL"/><Relationship Id="rId10" Type="http://schemas.openxmlformats.org/officeDocument/2006/relationships/image" Target="NULL"/><Relationship Id="rId19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Relationship Id="rId22" Type="http://schemas.openxmlformats.org/officeDocument/2006/relationships/image" Target="NULL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image" Target="NULL"/><Relationship Id="rId18" Type="http://schemas.openxmlformats.org/officeDocument/2006/relationships/image" Target="NULL"/><Relationship Id="rId26" Type="http://schemas.openxmlformats.org/officeDocument/2006/relationships/customXml" Target="../ink/ink89.xml"/><Relationship Id="rId39" Type="http://schemas.openxmlformats.org/officeDocument/2006/relationships/customXml" Target="../ink/ink96.xml"/><Relationship Id="rId21" Type="http://schemas.openxmlformats.org/officeDocument/2006/relationships/image" Target="NULL"/><Relationship Id="rId34" Type="http://schemas.openxmlformats.org/officeDocument/2006/relationships/image" Target="NULL"/><Relationship Id="rId42" Type="http://schemas.openxmlformats.org/officeDocument/2006/relationships/image" Target="NULL"/><Relationship Id="rId47" Type="http://schemas.openxmlformats.org/officeDocument/2006/relationships/customXml" Target="../ink/ink100.xml"/><Relationship Id="rId50" Type="http://schemas.openxmlformats.org/officeDocument/2006/relationships/image" Target="NULL"/><Relationship Id="rId55" Type="http://schemas.openxmlformats.org/officeDocument/2006/relationships/customXml" Target="../ink/ink104.xml"/><Relationship Id="rId6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notesSlide" Target="../notesSlides/notesSlide21.xml"/><Relationship Id="rId16" Type="http://schemas.openxmlformats.org/officeDocument/2006/relationships/customXml" Target="../ink/ink88.xml"/><Relationship Id="rId29" Type="http://schemas.openxmlformats.org/officeDocument/2006/relationships/customXml" Target="../ink/ink92.xml"/><Relationship Id="rId11" Type="http://schemas.openxmlformats.org/officeDocument/2006/relationships/image" Target="NULL"/><Relationship Id="rId24" Type="http://schemas.openxmlformats.org/officeDocument/2006/relationships/image" Target="NULL"/><Relationship Id="rId32" Type="http://schemas.openxmlformats.org/officeDocument/2006/relationships/image" Target="NULL"/><Relationship Id="rId37" Type="http://schemas.openxmlformats.org/officeDocument/2006/relationships/customXml" Target="../ink/ink95.xml"/><Relationship Id="rId40" Type="http://schemas.openxmlformats.org/officeDocument/2006/relationships/image" Target="NULL"/><Relationship Id="rId45" Type="http://schemas.openxmlformats.org/officeDocument/2006/relationships/customXml" Target="../ink/ink99.xml"/><Relationship Id="rId53" Type="http://schemas.openxmlformats.org/officeDocument/2006/relationships/customXml" Target="../ink/ink103.xml"/><Relationship Id="rId58" Type="http://schemas.openxmlformats.org/officeDocument/2006/relationships/image" Target="NULL"/><Relationship Id="rId5" Type="http://schemas.openxmlformats.org/officeDocument/2006/relationships/image" Target="NULL"/><Relationship Id="rId61" Type="http://schemas.openxmlformats.org/officeDocument/2006/relationships/image" Target="NULL"/><Relationship Id="rId19" Type="http://schemas.openxmlformats.org/officeDocument/2006/relationships/image" Target="NULL"/><Relationship Id="rId14" Type="http://schemas.openxmlformats.org/officeDocument/2006/relationships/customXml" Target="../ink/ink87.xml"/><Relationship Id="rId22" Type="http://schemas.openxmlformats.org/officeDocument/2006/relationships/image" Target="NULL"/><Relationship Id="rId27" Type="http://schemas.openxmlformats.org/officeDocument/2006/relationships/customXml" Target="../ink/ink90.xml"/><Relationship Id="rId30" Type="http://schemas.openxmlformats.org/officeDocument/2006/relationships/image" Target="NULL"/><Relationship Id="rId35" Type="http://schemas.openxmlformats.org/officeDocument/2006/relationships/customXml" Target="../ink/ink94.xml"/><Relationship Id="rId43" Type="http://schemas.openxmlformats.org/officeDocument/2006/relationships/customXml" Target="../ink/ink98.xml"/><Relationship Id="rId48" Type="http://schemas.openxmlformats.org/officeDocument/2006/relationships/image" Target="NULL"/><Relationship Id="rId56" Type="http://schemas.openxmlformats.org/officeDocument/2006/relationships/image" Target="NULL"/><Relationship Id="rId8" Type="http://schemas.openxmlformats.org/officeDocument/2006/relationships/image" Target="NULL"/><Relationship Id="rId51" Type="http://schemas.openxmlformats.org/officeDocument/2006/relationships/customXml" Target="../ink/ink102.xml"/><Relationship Id="rId3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image" Target="NULL"/><Relationship Id="rId25" Type="http://schemas.openxmlformats.org/officeDocument/2006/relationships/image" Target="NULL"/><Relationship Id="rId33" Type="http://schemas.openxmlformats.org/officeDocument/2006/relationships/customXml" Target="../ink/ink93.xml"/><Relationship Id="rId38" Type="http://schemas.openxmlformats.org/officeDocument/2006/relationships/image" Target="NULL"/><Relationship Id="rId46" Type="http://schemas.openxmlformats.org/officeDocument/2006/relationships/image" Target="NULL"/><Relationship Id="rId59" Type="http://schemas.openxmlformats.org/officeDocument/2006/relationships/customXml" Target="../ink/ink106.xml"/><Relationship Id="rId20" Type="http://schemas.openxmlformats.org/officeDocument/2006/relationships/image" Target="NULL"/><Relationship Id="rId41" Type="http://schemas.openxmlformats.org/officeDocument/2006/relationships/customXml" Target="../ink/ink97.xml"/><Relationship Id="rId54" Type="http://schemas.openxmlformats.org/officeDocument/2006/relationships/image" Target="NULL"/><Relationship Id="rId6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5" Type="http://schemas.openxmlformats.org/officeDocument/2006/relationships/image" Target="NULL"/><Relationship Id="rId23" Type="http://schemas.openxmlformats.org/officeDocument/2006/relationships/image" Target="NULL"/><Relationship Id="rId28" Type="http://schemas.openxmlformats.org/officeDocument/2006/relationships/customXml" Target="../ink/ink91.xml"/><Relationship Id="rId36" Type="http://schemas.openxmlformats.org/officeDocument/2006/relationships/image" Target="NULL"/><Relationship Id="rId49" Type="http://schemas.openxmlformats.org/officeDocument/2006/relationships/customXml" Target="../ink/ink101.xml"/><Relationship Id="rId57" Type="http://schemas.openxmlformats.org/officeDocument/2006/relationships/customXml" Target="../ink/ink105.xml"/><Relationship Id="rId10" Type="http://schemas.openxmlformats.org/officeDocument/2006/relationships/image" Target="NULL"/><Relationship Id="rId31" Type="http://schemas.openxmlformats.org/officeDocument/2006/relationships/image" Target="NULL"/><Relationship Id="rId44" Type="http://schemas.openxmlformats.org/officeDocument/2006/relationships/image" Target="NULL"/><Relationship Id="rId52" Type="http://schemas.openxmlformats.org/officeDocument/2006/relationships/image" Target="NULL"/><Relationship Id="rId6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2.png"/><Relationship Id="rId4" Type="http://schemas.openxmlformats.org/officeDocument/2006/relationships/customXml" Target="../ink/ink10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3" Type="http://schemas.openxmlformats.org/officeDocument/2006/relationships/image" Target="../media/image104.png"/><Relationship Id="rId7" Type="http://schemas.openxmlformats.org/officeDocument/2006/relationships/image" Target="../media/image18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0.png"/><Relationship Id="rId5" Type="http://schemas.openxmlformats.org/officeDocument/2006/relationships/image" Target="../media/image160.png"/><Relationship Id="rId4" Type="http://schemas.openxmlformats.org/officeDocument/2006/relationships/image" Target="../media/image150.png"/><Relationship Id="rId9" Type="http://schemas.openxmlformats.org/officeDocument/2006/relationships/image" Target="../media/image20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13" Type="http://schemas.openxmlformats.org/officeDocument/2006/relationships/image" Target="../media/image240.png"/><Relationship Id="rId3" Type="http://schemas.openxmlformats.org/officeDocument/2006/relationships/image" Target="../media/image104.png"/><Relationship Id="rId7" Type="http://schemas.openxmlformats.org/officeDocument/2006/relationships/image" Target="../media/image180.png"/><Relationship Id="rId12" Type="http://schemas.openxmlformats.org/officeDocument/2006/relationships/image" Target="../media/image23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0.png"/><Relationship Id="rId11" Type="http://schemas.openxmlformats.org/officeDocument/2006/relationships/image" Target="../media/image220.png"/><Relationship Id="rId5" Type="http://schemas.openxmlformats.org/officeDocument/2006/relationships/image" Target="../media/image160.png"/><Relationship Id="rId10" Type="http://schemas.openxmlformats.org/officeDocument/2006/relationships/image" Target="../media/image210.png"/><Relationship Id="rId4" Type="http://schemas.openxmlformats.org/officeDocument/2006/relationships/image" Target="../media/image150.png"/><Relationship Id="rId9" Type="http://schemas.openxmlformats.org/officeDocument/2006/relationships/image" Target="../media/image20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0.png"/><Relationship Id="rId3" Type="http://schemas.openxmlformats.org/officeDocument/2006/relationships/image" Target="../media/image104.png"/><Relationship Id="rId7" Type="http://schemas.openxmlformats.org/officeDocument/2006/relationships/image" Target="../media/image28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0.png"/><Relationship Id="rId11" Type="http://schemas.openxmlformats.org/officeDocument/2006/relationships/image" Target="../media/image320.png"/><Relationship Id="rId5" Type="http://schemas.openxmlformats.org/officeDocument/2006/relationships/image" Target="../media/image260.png"/><Relationship Id="rId10" Type="http://schemas.openxmlformats.org/officeDocument/2006/relationships/image" Target="../media/image310.png"/><Relationship Id="rId4" Type="http://schemas.openxmlformats.org/officeDocument/2006/relationships/image" Target="../media/image250.png"/><Relationship Id="rId9" Type="http://schemas.openxmlformats.org/officeDocument/2006/relationships/image" Target="../media/image30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0.png"/><Relationship Id="rId13" Type="http://schemas.openxmlformats.org/officeDocument/2006/relationships/image" Target="../media/image271.png"/><Relationship Id="rId3" Type="http://schemas.openxmlformats.org/officeDocument/2006/relationships/image" Target="../media/image330.png"/><Relationship Id="rId7" Type="http://schemas.openxmlformats.org/officeDocument/2006/relationships/image" Target="../media/image370.png"/><Relationship Id="rId12" Type="http://schemas.openxmlformats.org/officeDocument/2006/relationships/image" Target="../media/image261.png"/><Relationship Id="rId2" Type="http://schemas.openxmlformats.org/officeDocument/2006/relationships/notesSlide" Target="../notesSlides/notesSlide30.xml"/><Relationship Id="rId16" Type="http://schemas.openxmlformats.org/officeDocument/2006/relationships/image" Target="../media/image30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0.png"/><Relationship Id="rId11" Type="http://schemas.openxmlformats.org/officeDocument/2006/relationships/image" Target="../media/image251.png"/><Relationship Id="rId5" Type="http://schemas.openxmlformats.org/officeDocument/2006/relationships/image" Target="../media/image350.png"/><Relationship Id="rId15" Type="http://schemas.openxmlformats.org/officeDocument/2006/relationships/image" Target="../media/image2910.png"/><Relationship Id="rId10" Type="http://schemas.openxmlformats.org/officeDocument/2006/relationships/image" Target="../media/image241.png"/><Relationship Id="rId4" Type="http://schemas.openxmlformats.org/officeDocument/2006/relationships/image" Target="../media/image340.png"/><Relationship Id="rId9" Type="http://schemas.openxmlformats.org/officeDocument/2006/relationships/image" Target="../media/image231.png"/><Relationship Id="rId14" Type="http://schemas.openxmlformats.org/officeDocument/2006/relationships/image" Target="../media/image28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1.png"/><Relationship Id="rId18" Type="http://schemas.openxmlformats.org/officeDocument/2006/relationships/customXml" Target="../ink/ink114.xml"/><Relationship Id="rId26" Type="http://schemas.openxmlformats.org/officeDocument/2006/relationships/customXml" Target="../ink/ink118.xml"/><Relationship Id="rId3" Type="http://schemas.openxmlformats.org/officeDocument/2006/relationships/image" Target="../media/image105.png"/><Relationship Id="rId21" Type="http://schemas.openxmlformats.org/officeDocument/2006/relationships/image" Target="../media/image115.png"/><Relationship Id="rId34" Type="http://schemas.openxmlformats.org/officeDocument/2006/relationships/customXml" Target="../ink/ink122.xml"/><Relationship Id="rId7" Type="http://schemas.openxmlformats.org/officeDocument/2006/relationships/image" Target="../media/image108.png"/><Relationship Id="rId12" Type="http://schemas.openxmlformats.org/officeDocument/2006/relationships/customXml" Target="../ink/ink111.xml"/><Relationship Id="rId17" Type="http://schemas.openxmlformats.org/officeDocument/2006/relationships/image" Target="../media/image113.png"/><Relationship Id="rId25" Type="http://schemas.openxmlformats.org/officeDocument/2006/relationships/image" Target="../media/image117.png"/><Relationship Id="rId33" Type="http://schemas.openxmlformats.org/officeDocument/2006/relationships/image" Target="../media/image121.png"/><Relationship Id="rId2" Type="http://schemas.openxmlformats.org/officeDocument/2006/relationships/notesSlide" Target="../notesSlides/notesSlide32.xml"/><Relationship Id="rId16" Type="http://schemas.openxmlformats.org/officeDocument/2006/relationships/customXml" Target="../ink/ink113.xml"/><Relationship Id="rId20" Type="http://schemas.openxmlformats.org/officeDocument/2006/relationships/customXml" Target="../ink/ink115.xml"/><Relationship Id="rId29" Type="http://schemas.openxmlformats.org/officeDocument/2006/relationships/image" Target="../media/image119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08.xml"/><Relationship Id="rId11" Type="http://schemas.openxmlformats.org/officeDocument/2006/relationships/image" Target="../media/image110.png"/><Relationship Id="rId24" Type="http://schemas.openxmlformats.org/officeDocument/2006/relationships/customXml" Target="../ink/ink117.xml"/><Relationship Id="rId32" Type="http://schemas.openxmlformats.org/officeDocument/2006/relationships/customXml" Target="../ink/ink121.xml"/><Relationship Id="rId5" Type="http://schemas.openxmlformats.org/officeDocument/2006/relationships/image" Target="../media/image107.png"/><Relationship Id="rId15" Type="http://schemas.openxmlformats.org/officeDocument/2006/relationships/image" Target="../media/image112.png"/><Relationship Id="rId23" Type="http://schemas.openxmlformats.org/officeDocument/2006/relationships/image" Target="../media/image116.png"/><Relationship Id="rId28" Type="http://schemas.openxmlformats.org/officeDocument/2006/relationships/customXml" Target="../ink/ink119.xml"/><Relationship Id="rId10" Type="http://schemas.openxmlformats.org/officeDocument/2006/relationships/customXml" Target="../ink/ink110.xml"/><Relationship Id="rId19" Type="http://schemas.openxmlformats.org/officeDocument/2006/relationships/image" Target="../media/image114.png"/><Relationship Id="rId31" Type="http://schemas.openxmlformats.org/officeDocument/2006/relationships/image" Target="../media/image120.png"/><Relationship Id="rId4" Type="http://schemas.openxmlformats.org/officeDocument/2006/relationships/image" Target="../media/image106.png"/><Relationship Id="rId9" Type="http://schemas.openxmlformats.org/officeDocument/2006/relationships/image" Target="../media/image109.png"/><Relationship Id="rId14" Type="http://schemas.openxmlformats.org/officeDocument/2006/relationships/customXml" Target="../ink/ink112.xml"/><Relationship Id="rId22" Type="http://schemas.openxmlformats.org/officeDocument/2006/relationships/customXml" Target="../ink/ink116.xml"/><Relationship Id="rId27" Type="http://schemas.openxmlformats.org/officeDocument/2006/relationships/image" Target="../media/image118.png"/><Relationship Id="rId30" Type="http://schemas.openxmlformats.org/officeDocument/2006/relationships/customXml" Target="../ink/ink120.xml"/><Relationship Id="rId35" Type="http://schemas.openxmlformats.org/officeDocument/2006/relationships/image" Target="../media/image122.png"/><Relationship Id="rId8" Type="http://schemas.openxmlformats.org/officeDocument/2006/relationships/customXml" Target="../ink/ink109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0.png"/><Relationship Id="rId3" Type="http://schemas.openxmlformats.org/officeDocument/2006/relationships/image" Target="../media/image400.png"/><Relationship Id="rId7" Type="http://schemas.openxmlformats.org/officeDocument/2006/relationships/image" Target="../media/image44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0.png"/><Relationship Id="rId5" Type="http://schemas.openxmlformats.org/officeDocument/2006/relationships/image" Target="../media/image420.png"/><Relationship Id="rId4" Type="http://schemas.openxmlformats.org/officeDocument/2006/relationships/image" Target="../media/image411.png"/><Relationship Id="rId9" Type="http://schemas.openxmlformats.org/officeDocument/2006/relationships/image" Target="../media/image46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13" Type="http://schemas.openxmlformats.org/officeDocument/2006/relationships/image" Target="../media/image133.png"/><Relationship Id="rId18" Type="http://schemas.openxmlformats.org/officeDocument/2006/relationships/image" Target="../media/image138.png"/><Relationship Id="rId3" Type="http://schemas.openxmlformats.org/officeDocument/2006/relationships/image" Target="../media/image123.png"/><Relationship Id="rId21" Type="http://schemas.openxmlformats.org/officeDocument/2006/relationships/image" Target="../media/image141.png"/><Relationship Id="rId7" Type="http://schemas.openxmlformats.org/officeDocument/2006/relationships/image" Target="../media/image127.png"/><Relationship Id="rId12" Type="http://schemas.openxmlformats.org/officeDocument/2006/relationships/image" Target="../media/image132.png"/><Relationship Id="rId17" Type="http://schemas.openxmlformats.org/officeDocument/2006/relationships/image" Target="../media/image137.png"/><Relationship Id="rId2" Type="http://schemas.openxmlformats.org/officeDocument/2006/relationships/notesSlide" Target="../notesSlides/notesSlide34.xml"/><Relationship Id="rId16" Type="http://schemas.openxmlformats.org/officeDocument/2006/relationships/image" Target="../media/image136.png"/><Relationship Id="rId20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png"/><Relationship Id="rId11" Type="http://schemas.openxmlformats.org/officeDocument/2006/relationships/image" Target="../media/image131.png"/><Relationship Id="rId5" Type="http://schemas.openxmlformats.org/officeDocument/2006/relationships/image" Target="../media/image125.png"/><Relationship Id="rId15" Type="http://schemas.openxmlformats.org/officeDocument/2006/relationships/image" Target="../media/image135.png"/><Relationship Id="rId23" Type="http://schemas.openxmlformats.org/officeDocument/2006/relationships/image" Target="../media/image143.png"/><Relationship Id="rId10" Type="http://schemas.openxmlformats.org/officeDocument/2006/relationships/image" Target="../media/image130.png"/><Relationship Id="rId19" Type="http://schemas.openxmlformats.org/officeDocument/2006/relationships/image" Target="../media/image139.png"/><Relationship Id="rId4" Type="http://schemas.openxmlformats.org/officeDocument/2006/relationships/image" Target="../media/image124.png"/><Relationship Id="rId9" Type="http://schemas.openxmlformats.org/officeDocument/2006/relationships/image" Target="../media/image129.png"/><Relationship Id="rId14" Type="http://schemas.openxmlformats.org/officeDocument/2006/relationships/image" Target="../media/image134.png"/><Relationship Id="rId22" Type="http://schemas.openxmlformats.org/officeDocument/2006/relationships/image" Target="../media/image142.png"/></Relationships>
</file>

<file path=ppt/slides/_rels/slide3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70.png"/><Relationship Id="rId18" Type="http://schemas.openxmlformats.org/officeDocument/2006/relationships/image" Target="../media/image920.png"/><Relationship Id="rId26" Type="http://schemas.openxmlformats.org/officeDocument/2006/relationships/image" Target="../media/image1000.png"/><Relationship Id="rId3" Type="http://schemas.openxmlformats.org/officeDocument/2006/relationships/image" Target="../media/image144.png"/><Relationship Id="rId21" Type="http://schemas.openxmlformats.org/officeDocument/2006/relationships/image" Target="../media/image950.png"/><Relationship Id="rId7" Type="http://schemas.openxmlformats.org/officeDocument/2006/relationships/image" Target="../media/image810.png"/><Relationship Id="rId12" Type="http://schemas.openxmlformats.org/officeDocument/2006/relationships/image" Target="../media/image860.png"/><Relationship Id="rId17" Type="http://schemas.openxmlformats.org/officeDocument/2006/relationships/image" Target="../media/image911.png"/><Relationship Id="rId25" Type="http://schemas.openxmlformats.org/officeDocument/2006/relationships/image" Target="../media/image990.png"/><Relationship Id="rId33" Type="http://schemas.openxmlformats.org/officeDocument/2006/relationships/image" Target="../media/image1070.png"/><Relationship Id="rId2" Type="http://schemas.openxmlformats.org/officeDocument/2006/relationships/notesSlide" Target="../notesSlides/notesSlide35.xml"/><Relationship Id="rId16" Type="http://schemas.openxmlformats.org/officeDocument/2006/relationships/image" Target="../media/image900.png"/><Relationship Id="rId20" Type="http://schemas.openxmlformats.org/officeDocument/2006/relationships/image" Target="../media/image940.png"/><Relationship Id="rId29" Type="http://schemas.openxmlformats.org/officeDocument/2006/relationships/image" Target="../media/image10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0.png"/><Relationship Id="rId11" Type="http://schemas.openxmlformats.org/officeDocument/2006/relationships/image" Target="../media/image850.png"/><Relationship Id="rId24" Type="http://schemas.openxmlformats.org/officeDocument/2006/relationships/image" Target="../media/image980.png"/><Relationship Id="rId32" Type="http://schemas.openxmlformats.org/officeDocument/2006/relationships/image" Target="../media/image1060.png"/><Relationship Id="rId5" Type="http://schemas.openxmlformats.org/officeDocument/2006/relationships/image" Target="../media/image790.png"/><Relationship Id="rId15" Type="http://schemas.openxmlformats.org/officeDocument/2006/relationships/image" Target="../media/image890.png"/><Relationship Id="rId23" Type="http://schemas.openxmlformats.org/officeDocument/2006/relationships/image" Target="../media/image970.png"/><Relationship Id="rId28" Type="http://schemas.openxmlformats.org/officeDocument/2006/relationships/image" Target="../media/image1020.png"/><Relationship Id="rId10" Type="http://schemas.openxmlformats.org/officeDocument/2006/relationships/image" Target="../media/image840.png"/><Relationship Id="rId19" Type="http://schemas.openxmlformats.org/officeDocument/2006/relationships/image" Target="../media/image930.png"/><Relationship Id="rId31" Type="http://schemas.openxmlformats.org/officeDocument/2006/relationships/image" Target="../media/image1050.png"/><Relationship Id="rId4" Type="http://schemas.openxmlformats.org/officeDocument/2006/relationships/image" Target="../media/image780.png"/><Relationship Id="rId9" Type="http://schemas.openxmlformats.org/officeDocument/2006/relationships/image" Target="../media/image830.png"/><Relationship Id="rId14" Type="http://schemas.openxmlformats.org/officeDocument/2006/relationships/image" Target="../media/image880.png"/><Relationship Id="rId22" Type="http://schemas.openxmlformats.org/officeDocument/2006/relationships/image" Target="../media/image960.png"/><Relationship Id="rId27" Type="http://schemas.openxmlformats.org/officeDocument/2006/relationships/image" Target="../media/image1010.png"/><Relationship Id="rId30" Type="http://schemas.openxmlformats.org/officeDocument/2006/relationships/image" Target="../media/image1040.png"/><Relationship Id="rId8" Type="http://schemas.openxmlformats.org/officeDocument/2006/relationships/image" Target="../media/image82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tif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tiff"/><Relationship Id="rId7" Type="http://schemas.openxmlformats.org/officeDocument/2006/relationships/image" Target="../media/image14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24.xml"/><Relationship Id="rId5" Type="http://schemas.openxmlformats.org/officeDocument/2006/relationships/image" Target="../media/image146.png"/><Relationship Id="rId4" Type="http://schemas.openxmlformats.org/officeDocument/2006/relationships/customXml" Target="../ink/ink123.xml"/></Relationships>
</file>

<file path=ppt/slides/_rels/slide38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30.xml"/><Relationship Id="rId18" Type="http://schemas.openxmlformats.org/officeDocument/2006/relationships/image" Target="../media/image156.png"/><Relationship Id="rId26" Type="http://schemas.openxmlformats.org/officeDocument/2006/relationships/image" Target="../media/image161.png"/><Relationship Id="rId39" Type="http://schemas.openxmlformats.org/officeDocument/2006/relationships/customXml" Target="../ink/ink143.xml"/><Relationship Id="rId21" Type="http://schemas.openxmlformats.org/officeDocument/2006/relationships/customXml" Target="../ink/ink134.xml"/><Relationship Id="rId34" Type="http://schemas.openxmlformats.org/officeDocument/2006/relationships/image" Target="../media/image165.png"/><Relationship Id="rId7" Type="http://schemas.openxmlformats.org/officeDocument/2006/relationships/customXml" Target="../ink/ink127.xml"/><Relationship Id="rId12" Type="http://schemas.openxmlformats.org/officeDocument/2006/relationships/image" Target="../media/image153.png"/><Relationship Id="rId17" Type="http://schemas.openxmlformats.org/officeDocument/2006/relationships/customXml" Target="../ink/ink132.xml"/><Relationship Id="rId25" Type="http://schemas.openxmlformats.org/officeDocument/2006/relationships/customXml" Target="../ink/ink136.xml"/><Relationship Id="rId33" Type="http://schemas.openxmlformats.org/officeDocument/2006/relationships/customXml" Target="../ink/ink140.xml"/><Relationship Id="rId38" Type="http://schemas.openxmlformats.org/officeDocument/2006/relationships/image" Target="../media/image167.png"/><Relationship Id="rId2" Type="http://schemas.openxmlformats.org/officeDocument/2006/relationships/notesSlide" Target="../notesSlides/notesSlide38.xml"/><Relationship Id="rId16" Type="http://schemas.openxmlformats.org/officeDocument/2006/relationships/image" Target="../media/image155.png"/><Relationship Id="rId20" Type="http://schemas.openxmlformats.org/officeDocument/2006/relationships/image" Target="../media/image157.png"/><Relationship Id="rId29" Type="http://schemas.openxmlformats.org/officeDocument/2006/relationships/customXml" Target="../ink/ink1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9.png"/><Relationship Id="rId11" Type="http://schemas.openxmlformats.org/officeDocument/2006/relationships/customXml" Target="../ink/ink129.xml"/><Relationship Id="rId24" Type="http://schemas.openxmlformats.org/officeDocument/2006/relationships/image" Target="../media/image159.png"/><Relationship Id="rId32" Type="http://schemas.openxmlformats.org/officeDocument/2006/relationships/image" Target="../media/image164.png"/><Relationship Id="rId37" Type="http://schemas.openxmlformats.org/officeDocument/2006/relationships/customXml" Target="../ink/ink142.xml"/><Relationship Id="rId40" Type="http://schemas.openxmlformats.org/officeDocument/2006/relationships/image" Target="../media/image168.png"/><Relationship Id="rId5" Type="http://schemas.openxmlformats.org/officeDocument/2006/relationships/customXml" Target="../ink/ink126.xml"/><Relationship Id="rId15" Type="http://schemas.openxmlformats.org/officeDocument/2006/relationships/customXml" Target="../ink/ink131.xml"/><Relationship Id="rId23" Type="http://schemas.openxmlformats.org/officeDocument/2006/relationships/customXml" Target="../ink/ink135.xml"/><Relationship Id="rId28" Type="http://schemas.openxmlformats.org/officeDocument/2006/relationships/image" Target="../media/image162.png"/><Relationship Id="rId36" Type="http://schemas.openxmlformats.org/officeDocument/2006/relationships/image" Target="../media/image166.png"/><Relationship Id="rId10" Type="http://schemas.openxmlformats.org/officeDocument/2006/relationships/image" Target="../media/image152.png"/><Relationship Id="rId19" Type="http://schemas.openxmlformats.org/officeDocument/2006/relationships/customXml" Target="../ink/ink133.xml"/><Relationship Id="rId31" Type="http://schemas.openxmlformats.org/officeDocument/2006/relationships/customXml" Target="../ink/ink139.xml"/><Relationship Id="rId4" Type="http://schemas.openxmlformats.org/officeDocument/2006/relationships/image" Target="../media/image148.png"/><Relationship Id="rId9" Type="http://schemas.openxmlformats.org/officeDocument/2006/relationships/customXml" Target="../ink/ink128.xml"/><Relationship Id="rId14" Type="http://schemas.openxmlformats.org/officeDocument/2006/relationships/image" Target="../media/image154.png"/><Relationship Id="rId22" Type="http://schemas.openxmlformats.org/officeDocument/2006/relationships/image" Target="../media/image158.png"/><Relationship Id="rId27" Type="http://schemas.openxmlformats.org/officeDocument/2006/relationships/customXml" Target="../ink/ink137.xml"/><Relationship Id="rId30" Type="http://schemas.openxmlformats.org/officeDocument/2006/relationships/image" Target="../media/image163.png"/><Relationship Id="rId35" Type="http://schemas.openxmlformats.org/officeDocument/2006/relationships/customXml" Target="../ink/ink141.xml"/><Relationship Id="rId8" Type="http://schemas.openxmlformats.org/officeDocument/2006/relationships/image" Target="../media/image151.png"/><Relationship Id="rId3" Type="http://schemas.openxmlformats.org/officeDocument/2006/relationships/customXml" Target="../ink/ink125.xml"/></Relationships>
</file>

<file path=ppt/slides/_rels/slide39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49.xml"/><Relationship Id="rId18" Type="http://schemas.openxmlformats.org/officeDocument/2006/relationships/image" Target="../media/image156.png"/><Relationship Id="rId26" Type="http://schemas.openxmlformats.org/officeDocument/2006/relationships/image" Target="../media/image161.png"/><Relationship Id="rId39" Type="http://schemas.openxmlformats.org/officeDocument/2006/relationships/customXml" Target="../ink/ink162.xml"/><Relationship Id="rId21" Type="http://schemas.openxmlformats.org/officeDocument/2006/relationships/customXml" Target="../ink/ink153.xml"/><Relationship Id="rId34" Type="http://schemas.openxmlformats.org/officeDocument/2006/relationships/image" Target="../media/image165.png"/><Relationship Id="rId42" Type="http://schemas.openxmlformats.org/officeDocument/2006/relationships/image" Target="../media/image169.png"/><Relationship Id="rId47" Type="http://schemas.openxmlformats.org/officeDocument/2006/relationships/customXml" Target="../ink/ink166.xml"/><Relationship Id="rId50" Type="http://schemas.openxmlformats.org/officeDocument/2006/relationships/image" Target="../media/image174.png"/><Relationship Id="rId55" Type="http://schemas.openxmlformats.org/officeDocument/2006/relationships/customXml" Target="../ink/ink170.xml"/><Relationship Id="rId7" Type="http://schemas.openxmlformats.org/officeDocument/2006/relationships/customXml" Target="../ink/ink146.xml"/><Relationship Id="rId2" Type="http://schemas.openxmlformats.org/officeDocument/2006/relationships/notesSlide" Target="../notesSlides/notesSlide39.xml"/><Relationship Id="rId16" Type="http://schemas.openxmlformats.org/officeDocument/2006/relationships/image" Target="../media/image155.png"/><Relationship Id="rId29" Type="http://schemas.openxmlformats.org/officeDocument/2006/relationships/customXml" Target="../ink/ink157.xml"/><Relationship Id="rId11" Type="http://schemas.openxmlformats.org/officeDocument/2006/relationships/customXml" Target="../ink/ink148.xml"/><Relationship Id="rId24" Type="http://schemas.openxmlformats.org/officeDocument/2006/relationships/image" Target="../media/image159.png"/><Relationship Id="rId32" Type="http://schemas.openxmlformats.org/officeDocument/2006/relationships/image" Target="../media/image164.png"/><Relationship Id="rId37" Type="http://schemas.openxmlformats.org/officeDocument/2006/relationships/customXml" Target="../ink/ink161.xml"/><Relationship Id="rId40" Type="http://schemas.openxmlformats.org/officeDocument/2006/relationships/image" Target="../media/image168.png"/><Relationship Id="rId45" Type="http://schemas.openxmlformats.org/officeDocument/2006/relationships/customXml" Target="../ink/ink165.xml"/><Relationship Id="rId53" Type="http://schemas.openxmlformats.org/officeDocument/2006/relationships/customXml" Target="../ink/ink169.xml"/><Relationship Id="rId58" Type="http://schemas.openxmlformats.org/officeDocument/2006/relationships/image" Target="../media/image178.png"/><Relationship Id="rId5" Type="http://schemas.openxmlformats.org/officeDocument/2006/relationships/customXml" Target="../ink/ink145.xml"/><Relationship Id="rId61" Type="http://schemas.openxmlformats.org/officeDocument/2006/relationships/customXml" Target="../ink/ink173.xml"/><Relationship Id="rId19" Type="http://schemas.openxmlformats.org/officeDocument/2006/relationships/customXml" Target="../ink/ink152.xml"/><Relationship Id="rId14" Type="http://schemas.openxmlformats.org/officeDocument/2006/relationships/image" Target="../media/image154.png"/><Relationship Id="rId22" Type="http://schemas.openxmlformats.org/officeDocument/2006/relationships/image" Target="../media/image158.png"/><Relationship Id="rId27" Type="http://schemas.openxmlformats.org/officeDocument/2006/relationships/customXml" Target="../ink/ink156.xml"/><Relationship Id="rId30" Type="http://schemas.openxmlformats.org/officeDocument/2006/relationships/image" Target="../media/image163.png"/><Relationship Id="rId35" Type="http://schemas.openxmlformats.org/officeDocument/2006/relationships/customXml" Target="../ink/ink160.xml"/><Relationship Id="rId43" Type="http://schemas.openxmlformats.org/officeDocument/2006/relationships/customXml" Target="../ink/ink164.xml"/><Relationship Id="rId48" Type="http://schemas.openxmlformats.org/officeDocument/2006/relationships/image" Target="../media/image173.png"/><Relationship Id="rId56" Type="http://schemas.openxmlformats.org/officeDocument/2006/relationships/image" Target="../media/image177.png"/><Relationship Id="rId8" Type="http://schemas.openxmlformats.org/officeDocument/2006/relationships/image" Target="../media/image151.png"/><Relationship Id="rId51" Type="http://schemas.openxmlformats.org/officeDocument/2006/relationships/customXml" Target="../ink/ink168.xml"/><Relationship Id="rId3" Type="http://schemas.openxmlformats.org/officeDocument/2006/relationships/customXml" Target="../ink/ink144.xml"/><Relationship Id="rId12" Type="http://schemas.openxmlformats.org/officeDocument/2006/relationships/image" Target="../media/image153.png"/><Relationship Id="rId17" Type="http://schemas.openxmlformats.org/officeDocument/2006/relationships/customXml" Target="../ink/ink151.xml"/><Relationship Id="rId25" Type="http://schemas.openxmlformats.org/officeDocument/2006/relationships/customXml" Target="../ink/ink155.xml"/><Relationship Id="rId33" Type="http://schemas.openxmlformats.org/officeDocument/2006/relationships/customXml" Target="../ink/ink159.xml"/><Relationship Id="rId38" Type="http://schemas.openxmlformats.org/officeDocument/2006/relationships/image" Target="../media/image167.png"/><Relationship Id="rId46" Type="http://schemas.openxmlformats.org/officeDocument/2006/relationships/image" Target="../media/image172.png"/><Relationship Id="rId59" Type="http://schemas.openxmlformats.org/officeDocument/2006/relationships/customXml" Target="../ink/ink172.xml"/><Relationship Id="rId20" Type="http://schemas.openxmlformats.org/officeDocument/2006/relationships/image" Target="../media/image157.png"/><Relationship Id="rId41" Type="http://schemas.openxmlformats.org/officeDocument/2006/relationships/customXml" Target="../ink/ink163.xml"/><Relationship Id="rId54" Type="http://schemas.openxmlformats.org/officeDocument/2006/relationships/image" Target="../media/image176.png"/><Relationship Id="rId62" Type="http://schemas.openxmlformats.org/officeDocument/2006/relationships/image" Target="../media/image1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9.png"/><Relationship Id="rId15" Type="http://schemas.openxmlformats.org/officeDocument/2006/relationships/customXml" Target="../ink/ink150.xml"/><Relationship Id="rId23" Type="http://schemas.openxmlformats.org/officeDocument/2006/relationships/customXml" Target="../ink/ink154.xml"/><Relationship Id="rId28" Type="http://schemas.openxmlformats.org/officeDocument/2006/relationships/image" Target="../media/image162.png"/><Relationship Id="rId36" Type="http://schemas.openxmlformats.org/officeDocument/2006/relationships/image" Target="../media/image166.png"/><Relationship Id="rId49" Type="http://schemas.openxmlformats.org/officeDocument/2006/relationships/customXml" Target="../ink/ink167.xml"/><Relationship Id="rId57" Type="http://schemas.openxmlformats.org/officeDocument/2006/relationships/customXml" Target="../ink/ink171.xml"/><Relationship Id="rId10" Type="http://schemas.openxmlformats.org/officeDocument/2006/relationships/image" Target="../media/image152.png"/><Relationship Id="rId31" Type="http://schemas.openxmlformats.org/officeDocument/2006/relationships/customXml" Target="../ink/ink158.xml"/><Relationship Id="rId44" Type="http://schemas.openxmlformats.org/officeDocument/2006/relationships/image" Target="../media/image171.png"/><Relationship Id="rId52" Type="http://schemas.openxmlformats.org/officeDocument/2006/relationships/image" Target="../media/image175.png"/><Relationship Id="rId60" Type="http://schemas.openxmlformats.org/officeDocument/2006/relationships/image" Target="../media/image179.png"/><Relationship Id="rId4" Type="http://schemas.openxmlformats.org/officeDocument/2006/relationships/image" Target="../media/image148.png"/><Relationship Id="rId9" Type="http://schemas.openxmlformats.org/officeDocument/2006/relationships/customXml" Target="../ink/ink147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customXml" Target="../ink/ink176.xml"/><Relationship Id="rId13" Type="http://schemas.openxmlformats.org/officeDocument/2006/relationships/image" Target="../media/image530.png"/><Relationship Id="rId18" Type="http://schemas.openxmlformats.org/officeDocument/2006/relationships/customXml" Target="../ink/ink181.xml"/><Relationship Id="rId3" Type="http://schemas.openxmlformats.org/officeDocument/2006/relationships/image" Target="../media/image480.png"/><Relationship Id="rId7" Type="http://schemas.openxmlformats.org/officeDocument/2006/relationships/image" Target="../media/image500.png"/><Relationship Id="rId12" Type="http://schemas.openxmlformats.org/officeDocument/2006/relationships/customXml" Target="../ink/ink178.xml"/><Relationship Id="rId17" Type="http://schemas.openxmlformats.org/officeDocument/2006/relationships/image" Target="../media/image550.png"/><Relationship Id="rId2" Type="http://schemas.openxmlformats.org/officeDocument/2006/relationships/notesSlide" Target="../notesSlides/notesSlide40.xml"/><Relationship Id="rId16" Type="http://schemas.openxmlformats.org/officeDocument/2006/relationships/customXml" Target="../ink/ink180.xml"/><Relationship Id="rId20" Type="http://schemas.openxmlformats.org/officeDocument/2006/relationships/image" Target="../media/image57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75.xml"/><Relationship Id="rId11" Type="http://schemas.openxmlformats.org/officeDocument/2006/relationships/image" Target="../media/image520.png"/><Relationship Id="rId5" Type="http://schemas.openxmlformats.org/officeDocument/2006/relationships/image" Target="../media/image490.png"/><Relationship Id="rId15" Type="http://schemas.openxmlformats.org/officeDocument/2006/relationships/image" Target="../media/image540.png"/><Relationship Id="rId10" Type="http://schemas.openxmlformats.org/officeDocument/2006/relationships/customXml" Target="../ink/ink177.xml"/><Relationship Id="rId19" Type="http://schemas.openxmlformats.org/officeDocument/2006/relationships/image" Target="../media/image560.png"/><Relationship Id="rId4" Type="http://schemas.openxmlformats.org/officeDocument/2006/relationships/customXml" Target="../ink/ink174.xml"/><Relationship Id="rId9" Type="http://schemas.openxmlformats.org/officeDocument/2006/relationships/image" Target="../media/image511.png"/><Relationship Id="rId14" Type="http://schemas.openxmlformats.org/officeDocument/2006/relationships/customXml" Target="../ink/ink179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84.xml"/><Relationship Id="rId13" Type="http://schemas.openxmlformats.org/officeDocument/2006/relationships/image" Target="../media/image530.png"/><Relationship Id="rId18" Type="http://schemas.openxmlformats.org/officeDocument/2006/relationships/customXml" Target="../ink/ink189.xml"/><Relationship Id="rId3" Type="http://schemas.openxmlformats.org/officeDocument/2006/relationships/image" Target="../media/image182.png"/><Relationship Id="rId7" Type="http://schemas.openxmlformats.org/officeDocument/2006/relationships/image" Target="../media/image500.png"/><Relationship Id="rId12" Type="http://schemas.openxmlformats.org/officeDocument/2006/relationships/customXml" Target="../ink/ink186.xml"/><Relationship Id="rId17" Type="http://schemas.openxmlformats.org/officeDocument/2006/relationships/image" Target="../media/image550.png"/><Relationship Id="rId2" Type="http://schemas.openxmlformats.org/officeDocument/2006/relationships/notesSlide" Target="../notesSlides/notesSlide41.xml"/><Relationship Id="rId16" Type="http://schemas.openxmlformats.org/officeDocument/2006/relationships/customXml" Target="../ink/ink188.xml"/><Relationship Id="rId20" Type="http://schemas.openxmlformats.org/officeDocument/2006/relationships/image" Target="../media/image57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83.xml"/><Relationship Id="rId11" Type="http://schemas.openxmlformats.org/officeDocument/2006/relationships/image" Target="../media/image520.png"/><Relationship Id="rId5" Type="http://schemas.openxmlformats.org/officeDocument/2006/relationships/image" Target="../media/image490.png"/><Relationship Id="rId15" Type="http://schemas.openxmlformats.org/officeDocument/2006/relationships/image" Target="../media/image540.png"/><Relationship Id="rId10" Type="http://schemas.openxmlformats.org/officeDocument/2006/relationships/customXml" Target="../ink/ink185.xml"/><Relationship Id="rId19" Type="http://schemas.openxmlformats.org/officeDocument/2006/relationships/image" Target="../media/image560.png"/><Relationship Id="rId4" Type="http://schemas.openxmlformats.org/officeDocument/2006/relationships/customXml" Target="../ink/ink182.xml"/><Relationship Id="rId9" Type="http://schemas.openxmlformats.org/officeDocument/2006/relationships/image" Target="../media/image511.png"/><Relationship Id="rId14" Type="http://schemas.openxmlformats.org/officeDocument/2006/relationships/customXml" Target="../ink/ink187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92.xml"/><Relationship Id="rId13" Type="http://schemas.openxmlformats.org/officeDocument/2006/relationships/image" Target="../media/image530.png"/><Relationship Id="rId18" Type="http://schemas.openxmlformats.org/officeDocument/2006/relationships/customXml" Target="../ink/ink196.xml"/><Relationship Id="rId3" Type="http://schemas.openxmlformats.org/officeDocument/2006/relationships/image" Target="../media/image470.png"/><Relationship Id="rId21" Type="http://schemas.openxmlformats.org/officeDocument/2006/relationships/image" Target="../media/image651.png"/><Relationship Id="rId7" Type="http://schemas.openxmlformats.org/officeDocument/2006/relationships/image" Target="../media/image590.png"/><Relationship Id="rId12" Type="http://schemas.openxmlformats.org/officeDocument/2006/relationships/customXml" Target="../ink/ink194.xml"/><Relationship Id="rId17" Type="http://schemas.openxmlformats.org/officeDocument/2006/relationships/image" Target="../media/image631.png"/><Relationship Id="rId2" Type="http://schemas.openxmlformats.org/officeDocument/2006/relationships/notesSlide" Target="../notesSlides/notesSlide42.xml"/><Relationship Id="rId16" Type="http://schemas.openxmlformats.org/officeDocument/2006/relationships/image" Target="../media/image621.png"/><Relationship Id="rId20" Type="http://schemas.openxmlformats.org/officeDocument/2006/relationships/customXml" Target="../ink/ink197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91.xml"/><Relationship Id="rId11" Type="http://schemas.openxmlformats.org/officeDocument/2006/relationships/image" Target="../media/image610.png"/><Relationship Id="rId24" Type="http://schemas.openxmlformats.org/officeDocument/2006/relationships/image" Target="../media/image680.png"/><Relationship Id="rId5" Type="http://schemas.openxmlformats.org/officeDocument/2006/relationships/image" Target="../media/image580.png"/><Relationship Id="rId15" Type="http://schemas.openxmlformats.org/officeDocument/2006/relationships/image" Target="../media/image540.png"/><Relationship Id="rId23" Type="http://schemas.openxmlformats.org/officeDocument/2006/relationships/image" Target="../media/image670.png"/><Relationship Id="rId10" Type="http://schemas.openxmlformats.org/officeDocument/2006/relationships/customXml" Target="../ink/ink193.xml"/><Relationship Id="rId19" Type="http://schemas.openxmlformats.org/officeDocument/2006/relationships/image" Target="../media/image641.png"/><Relationship Id="rId4" Type="http://schemas.openxmlformats.org/officeDocument/2006/relationships/customXml" Target="../ink/ink190.xml"/><Relationship Id="rId9" Type="http://schemas.openxmlformats.org/officeDocument/2006/relationships/image" Target="../media/image600.png"/><Relationship Id="rId14" Type="http://schemas.openxmlformats.org/officeDocument/2006/relationships/customXml" Target="../ink/ink195.xml"/><Relationship Id="rId22" Type="http://schemas.openxmlformats.org/officeDocument/2006/relationships/image" Target="../media/image66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customXml" Target="../ink/ink200.xml"/><Relationship Id="rId13" Type="http://schemas.openxmlformats.org/officeDocument/2006/relationships/image" Target="../media/image631.png"/><Relationship Id="rId18" Type="http://schemas.openxmlformats.org/officeDocument/2006/relationships/image" Target="../media/image661.png"/><Relationship Id="rId3" Type="http://schemas.openxmlformats.org/officeDocument/2006/relationships/image" Target="../media/image470.png"/><Relationship Id="rId21" Type="http://schemas.openxmlformats.org/officeDocument/2006/relationships/image" Target="../media/image710.png"/><Relationship Id="rId7" Type="http://schemas.openxmlformats.org/officeDocument/2006/relationships/image" Target="../media/image590.png"/><Relationship Id="rId12" Type="http://schemas.openxmlformats.org/officeDocument/2006/relationships/image" Target="../media/image621.png"/><Relationship Id="rId17" Type="http://schemas.openxmlformats.org/officeDocument/2006/relationships/image" Target="../media/image651.png"/><Relationship Id="rId25" Type="http://schemas.openxmlformats.org/officeDocument/2006/relationships/image" Target="../media/image540.png"/><Relationship Id="rId2" Type="http://schemas.openxmlformats.org/officeDocument/2006/relationships/notesSlide" Target="../notesSlides/notesSlide43.xml"/><Relationship Id="rId16" Type="http://schemas.openxmlformats.org/officeDocument/2006/relationships/customXml" Target="../ink/ink203.xml"/><Relationship Id="rId20" Type="http://schemas.openxmlformats.org/officeDocument/2006/relationships/image" Target="../media/image70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99.xml"/><Relationship Id="rId11" Type="http://schemas.openxmlformats.org/officeDocument/2006/relationships/image" Target="../media/image610.png"/><Relationship Id="rId24" Type="http://schemas.openxmlformats.org/officeDocument/2006/relationships/customXml" Target="../ink/ink205.xml"/><Relationship Id="rId5" Type="http://schemas.openxmlformats.org/officeDocument/2006/relationships/image" Target="../media/image580.png"/><Relationship Id="rId15" Type="http://schemas.openxmlformats.org/officeDocument/2006/relationships/image" Target="../media/image641.png"/><Relationship Id="rId23" Type="http://schemas.openxmlformats.org/officeDocument/2006/relationships/image" Target="../media/image530.png"/><Relationship Id="rId10" Type="http://schemas.openxmlformats.org/officeDocument/2006/relationships/customXml" Target="../ink/ink201.xml"/><Relationship Id="rId19" Type="http://schemas.openxmlformats.org/officeDocument/2006/relationships/image" Target="../media/image690.png"/><Relationship Id="rId4" Type="http://schemas.openxmlformats.org/officeDocument/2006/relationships/customXml" Target="../ink/ink198.xml"/><Relationship Id="rId9" Type="http://schemas.openxmlformats.org/officeDocument/2006/relationships/image" Target="../media/image600.png"/><Relationship Id="rId14" Type="http://schemas.openxmlformats.org/officeDocument/2006/relationships/customXml" Target="../ink/ink202.xml"/><Relationship Id="rId22" Type="http://schemas.openxmlformats.org/officeDocument/2006/relationships/customXml" Target="../ink/ink204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customXml" Target="../ink/ink208.xml"/><Relationship Id="rId13" Type="http://schemas.openxmlformats.org/officeDocument/2006/relationships/image" Target="../media/image631.png"/><Relationship Id="rId18" Type="http://schemas.openxmlformats.org/officeDocument/2006/relationships/image" Target="../media/image661.png"/><Relationship Id="rId3" Type="http://schemas.openxmlformats.org/officeDocument/2006/relationships/image" Target="../media/image183.png"/><Relationship Id="rId21" Type="http://schemas.openxmlformats.org/officeDocument/2006/relationships/image" Target="../media/image710.png"/><Relationship Id="rId7" Type="http://schemas.openxmlformats.org/officeDocument/2006/relationships/image" Target="../media/image590.png"/><Relationship Id="rId12" Type="http://schemas.openxmlformats.org/officeDocument/2006/relationships/image" Target="../media/image621.png"/><Relationship Id="rId17" Type="http://schemas.openxmlformats.org/officeDocument/2006/relationships/image" Target="../media/image651.png"/><Relationship Id="rId25" Type="http://schemas.openxmlformats.org/officeDocument/2006/relationships/image" Target="../media/image540.png"/><Relationship Id="rId2" Type="http://schemas.openxmlformats.org/officeDocument/2006/relationships/notesSlide" Target="../notesSlides/notesSlide44.xml"/><Relationship Id="rId16" Type="http://schemas.openxmlformats.org/officeDocument/2006/relationships/customXml" Target="../ink/ink211.xml"/><Relationship Id="rId20" Type="http://schemas.openxmlformats.org/officeDocument/2006/relationships/image" Target="../media/image70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07.xml"/><Relationship Id="rId11" Type="http://schemas.openxmlformats.org/officeDocument/2006/relationships/image" Target="../media/image610.png"/><Relationship Id="rId24" Type="http://schemas.openxmlformats.org/officeDocument/2006/relationships/customXml" Target="../ink/ink213.xml"/><Relationship Id="rId5" Type="http://schemas.openxmlformats.org/officeDocument/2006/relationships/image" Target="../media/image580.png"/><Relationship Id="rId15" Type="http://schemas.openxmlformats.org/officeDocument/2006/relationships/image" Target="../media/image641.png"/><Relationship Id="rId23" Type="http://schemas.openxmlformats.org/officeDocument/2006/relationships/image" Target="../media/image530.png"/><Relationship Id="rId10" Type="http://schemas.openxmlformats.org/officeDocument/2006/relationships/customXml" Target="../ink/ink209.xml"/><Relationship Id="rId19" Type="http://schemas.openxmlformats.org/officeDocument/2006/relationships/image" Target="../media/image690.png"/><Relationship Id="rId4" Type="http://schemas.openxmlformats.org/officeDocument/2006/relationships/customXml" Target="../ink/ink206.xml"/><Relationship Id="rId9" Type="http://schemas.openxmlformats.org/officeDocument/2006/relationships/image" Target="../media/image600.png"/><Relationship Id="rId14" Type="http://schemas.openxmlformats.org/officeDocument/2006/relationships/customXml" Target="../ink/ink210.xml"/><Relationship Id="rId22" Type="http://schemas.openxmlformats.org/officeDocument/2006/relationships/customXml" Target="../ink/ink21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customXml" Target="../ink/ink216.xml"/><Relationship Id="rId13" Type="http://schemas.openxmlformats.org/officeDocument/2006/relationships/image" Target="../media/image530.png"/><Relationship Id="rId18" Type="http://schemas.openxmlformats.org/officeDocument/2006/relationships/customXml" Target="../ink/ink220.xml"/><Relationship Id="rId3" Type="http://schemas.openxmlformats.org/officeDocument/2006/relationships/image" Target="../media/image470.png"/><Relationship Id="rId21" Type="http://schemas.openxmlformats.org/officeDocument/2006/relationships/image" Target="../media/image651.png"/><Relationship Id="rId7" Type="http://schemas.openxmlformats.org/officeDocument/2006/relationships/image" Target="../media/image590.png"/><Relationship Id="rId12" Type="http://schemas.openxmlformats.org/officeDocument/2006/relationships/customXml" Target="../ink/ink218.xml"/><Relationship Id="rId17" Type="http://schemas.openxmlformats.org/officeDocument/2006/relationships/image" Target="../media/image631.png"/><Relationship Id="rId25" Type="http://schemas.openxmlformats.org/officeDocument/2006/relationships/image" Target="../media/image730.png"/><Relationship Id="rId2" Type="http://schemas.openxmlformats.org/officeDocument/2006/relationships/notesSlide" Target="../notesSlides/notesSlide45.xml"/><Relationship Id="rId16" Type="http://schemas.openxmlformats.org/officeDocument/2006/relationships/image" Target="../media/image621.png"/><Relationship Id="rId20" Type="http://schemas.openxmlformats.org/officeDocument/2006/relationships/customXml" Target="../ink/ink22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15.xml"/><Relationship Id="rId11" Type="http://schemas.openxmlformats.org/officeDocument/2006/relationships/image" Target="../media/image610.png"/><Relationship Id="rId24" Type="http://schemas.openxmlformats.org/officeDocument/2006/relationships/image" Target="../media/image720.png"/><Relationship Id="rId5" Type="http://schemas.openxmlformats.org/officeDocument/2006/relationships/image" Target="../media/image580.png"/><Relationship Id="rId15" Type="http://schemas.openxmlformats.org/officeDocument/2006/relationships/image" Target="../media/image540.png"/><Relationship Id="rId23" Type="http://schemas.openxmlformats.org/officeDocument/2006/relationships/image" Target="../media/image670.png"/><Relationship Id="rId10" Type="http://schemas.openxmlformats.org/officeDocument/2006/relationships/customXml" Target="../ink/ink217.xml"/><Relationship Id="rId19" Type="http://schemas.openxmlformats.org/officeDocument/2006/relationships/image" Target="../media/image641.png"/><Relationship Id="rId4" Type="http://schemas.openxmlformats.org/officeDocument/2006/relationships/customXml" Target="../ink/ink214.xml"/><Relationship Id="rId9" Type="http://schemas.openxmlformats.org/officeDocument/2006/relationships/image" Target="../media/image600.png"/><Relationship Id="rId14" Type="http://schemas.openxmlformats.org/officeDocument/2006/relationships/customXml" Target="../ink/ink219.xml"/><Relationship Id="rId22" Type="http://schemas.openxmlformats.org/officeDocument/2006/relationships/image" Target="../media/image661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customXml" Target="../ink/ink224.xml"/><Relationship Id="rId13" Type="http://schemas.openxmlformats.org/officeDocument/2006/relationships/image" Target="../media/image631.png"/><Relationship Id="rId18" Type="http://schemas.openxmlformats.org/officeDocument/2006/relationships/image" Target="../media/image661.png"/><Relationship Id="rId26" Type="http://schemas.openxmlformats.org/officeDocument/2006/relationships/image" Target="../media/image750.png"/><Relationship Id="rId3" Type="http://schemas.openxmlformats.org/officeDocument/2006/relationships/image" Target="../media/image470.png"/><Relationship Id="rId21" Type="http://schemas.openxmlformats.org/officeDocument/2006/relationships/image" Target="../media/image710.png"/><Relationship Id="rId7" Type="http://schemas.openxmlformats.org/officeDocument/2006/relationships/image" Target="../media/image590.png"/><Relationship Id="rId12" Type="http://schemas.openxmlformats.org/officeDocument/2006/relationships/image" Target="../media/image621.png"/><Relationship Id="rId17" Type="http://schemas.openxmlformats.org/officeDocument/2006/relationships/image" Target="../media/image651.png"/><Relationship Id="rId25" Type="http://schemas.openxmlformats.org/officeDocument/2006/relationships/image" Target="../media/image540.png"/><Relationship Id="rId2" Type="http://schemas.openxmlformats.org/officeDocument/2006/relationships/notesSlide" Target="../notesSlides/notesSlide46.xml"/><Relationship Id="rId16" Type="http://schemas.openxmlformats.org/officeDocument/2006/relationships/customXml" Target="../ink/ink227.xml"/><Relationship Id="rId20" Type="http://schemas.openxmlformats.org/officeDocument/2006/relationships/image" Target="../media/image74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23.xml"/><Relationship Id="rId11" Type="http://schemas.openxmlformats.org/officeDocument/2006/relationships/image" Target="../media/image610.png"/><Relationship Id="rId24" Type="http://schemas.openxmlformats.org/officeDocument/2006/relationships/customXml" Target="../ink/ink229.xml"/><Relationship Id="rId5" Type="http://schemas.openxmlformats.org/officeDocument/2006/relationships/image" Target="../media/image580.png"/><Relationship Id="rId15" Type="http://schemas.openxmlformats.org/officeDocument/2006/relationships/image" Target="../media/image641.png"/><Relationship Id="rId23" Type="http://schemas.openxmlformats.org/officeDocument/2006/relationships/image" Target="../media/image530.png"/><Relationship Id="rId10" Type="http://schemas.openxmlformats.org/officeDocument/2006/relationships/customXml" Target="../ink/ink225.xml"/><Relationship Id="rId19" Type="http://schemas.openxmlformats.org/officeDocument/2006/relationships/image" Target="../media/image690.png"/><Relationship Id="rId4" Type="http://schemas.openxmlformats.org/officeDocument/2006/relationships/customXml" Target="../ink/ink222.xml"/><Relationship Id="rId9" Type="http://schemas.openxmlformats.org/officeDocument/2006/relationships/image" Target="../media/image600.png"/><Relationship Id="rId14" Type="http://schemas.openxmlformats.org/officeDocument/2006/relationships/customXml" Target="../ink/ink226.xml"/><Relationship Id="rId22" Type="http://schemas.openxmlformats.org/officeDocument/2006/relationships/customXml" Target="../ink/ink228.xml"/><Relationship Id="rId27" Type="http://schemas.openxmlformats.org/officeDocument/2006/relationships/image" Target="../media/image76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customXml" Target="../ink/ink232.xml"/><Relationship Id="rId13" Type="http://schemas.openxmlformats.org/officeDocument/2006/relationships/image" Target="../media/image631.png"/><Relationship Id="rId18" Type="http://schemas.openxmlformats.org/officeDocument/2006/relationships/image" Target="../media/image661.png"/><Relationship Id="rId26" Type="http://schemas.openxmlformats.org/officeDocument/2006/relationships/image" Target="../media/image750.png"/><Relationship Id="rId3" Type="http://schemas.openxmlformats.org/officeDocument/2006/relationships/image" Target="../media/image184.png"/><Relationship Id="rId21" Type="http://schemas.openxmlformats.org/officeDocument/2006/relationships/image" Target="../media/image710.png"/><Relationship Id="rId7" Type="http://schemas.openxmlformats.org/officeDocument/2006/relationships/image" Target="../media/image590.png"/><Relationship Id="rId12" Type="http://schemas.openxmlformats.org/officeDocument/2006/relationships/image" Target="../media/image621.png"/><Relationship Id="rId17" Type="http://schemas.openxmlformats.org/officeDocument/2006/relationships/image" Target="../media/image651.png"/><Relationship Id="rId25" Type="http://schemas.openxmlformats.org/officeDocument/2006/relationships/image" Target="../media/image540.png"/><Relationship Id="rId2" Type="http://schemas.openxmlformats.org/officeDocument/2006/relationships/notesSlide" Target="../notesSlides/notesSlide47.xml"/><Relationship Id="rId16" Type="http://schemas.openxmlformats.org/officeDocument/2006/relationships/customXml" Target="../ink/ink235.xml"/><Relationship Id="rId20" Type="http://schemas.openxmlformats.org/officeDocument/2006/relationships/image" Target="../media/image74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31.xml"/><Relationship Id="rId11" Type="http://schemas.openxmlformats.org/officeDocument/2006/relationships/image" Target="../media/image610.png"/><Relationship Id="rId24" Type="http://schemas.openxmlformats.org/officeDocument/2006/relationships/customXml" Target="../ink/ink237.xml"/><Relationship Id="rId5" Type="http://schemas.openxmlformats.org/officeDocument/2006/relationships/image" Target="../media/image580.png"/><Relationship Id="rId15" Type="http://schemas.openxmlformats.org/officeDocument/2006/relationships/image" Target="../media/image641.png"/><Relationship Id="rId23" Type="http://schemas.openxmlformats.org/officeDocument/2006/relationships/image" Target="../media/image530.png"/><Relationship Id="rId10" Type="http://schemas.openxmlformats.org/officeDocument/2006/relationships/customXml" Target="../ink/ink233.xml"/><Relationship Id="rId19" Type="http://schemas.openxmlformats.org/officeDocument/2006/relationships/image" Target="../media/image690.png"/><Relationship Id="rId4" Type="http://schemas.openxmlformats.org/officeDocument/2006/relationships/customXml" Target="../ink/ink230.xml"/><Relationship Id="rId9" Type="http://schemas.openxmlformats.org/officeDocument/2006/relationships/image" Target="../media/image600.png"/><Relationship Id="rId14" Type="http://schemas.openxmlformats.org/officeDocument/2006/relationships/customXml" Target="../ink/ink234.xml"/><Relationship Id="rId22" Type="http://schemas.openxmlformats.org/officeDocument/2006/relationships/customXml" Target="../ink/ink236.xml"/><Relationship Id="rId27" Type="http://schemas.openxmlformats.org/officeDocument/2006/relationships/image" Target="../media/image76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customXml" Target="../ink/ink240.xml"/><Relationship Id="rId13" Type="http://schemas.openxmlformats.org/officeDocument/2006/relationships/image" Target="../media/image530.png"/><Relationship Id="rId18" Type="http://schemas.openxmlformats.org/officeDocument/2006/relationships/customXml" Target="../ink/ink245.xml"/><Relationship Id="rId26" Type="http://schemas.openxmlformats.org/officeDocument/2006/relationships/customXml" Target="../ink/ink248.xml"/><Relationship Id="rId3" Type="http://schemas.openxmlformats.org/officeDocument/2006/relationships/image" Target="../media/image480.png"/><Relationship Id="rId21" Type="http://schemas.openxmlformats.org/officeDocument/2006/relationships/image" Target="../media/image620.png"/><Relationship Id="rId7" Type="http://schemas.openxmlformats.org/officeDocument/2006/relationships/image" Target="../media/image500.png"/><Relationship Id="rId12" Type="http://schemas.openxmlformats.org/officeDocument/2006/relationships/customXml" Target="../ink/ink242.xml"/><Relationship Id="rId17" Type="http://schemas.openxmlformats.org/officeDocument/2006/relationships/image" Target="../media/image550.png"/><Relationship Id="rId25" Type="http://schemas.openxmlformats.org/officeDocument/2006/relationships/image" Target="../media/image640.png"/><Relationship Id="rId2" Type="http://schemas.openxmlformats.org/officeDocument/2006/relationships/notesSlide" Target="../notesSlides/notesSlide48.xml"/><Relationship Id="rId16" Type="http://schemas.openxmlformats.org/officeDocument/2006/relationships/customXml" Target="../ink/ink244.xml"/><Relationship Id="rId20" Type="http://schemas.openxmlformats.org/officeDocument/2006/relationships/image" Target="../media/image570.png"/><Relationship Id="rId29" Type="http://schemas.openxmlformats.org/officeDocument/2006/relationships/image" Target="../media/image66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39.xml"/><Relationship Id="rId11" Type="http://schemas.openxmlformats.org/officeDocument/2006/relationships/image" Target="../media/image520.png"/><Relationship Id="rId24" Type="http://schemas.openxmlformats.org/officeDocument/2006/relationships/customXml" Target="../ink/ink247.xml"/><Relationship Id="rId5" Type="http://schemas.openxmlformats.org/officeDocument/2006/relationships/image" Target="../media/image490.png"/><Relationship Id="rId15" Type="http://schemas.openxmlformats.org/officeDocument/2006/relationships/image" Target="../media/image540.png"/><Relationship Id="rId23" Type="http://schemas.openxmlformats.org/officeDocument/2006/relationships/image" Target="../media/image630.png"/><Relationship Id="rId28" Type="http://schemas.openxmlformats.org/officeDocument/2006/relationships/customXml" Target="../ink/ink249.xml"/><Relationship Id="rId10" Type="http://schemas.openxmlformats.org/officeDocument/2006/relationships/customXml" Target="../ink/ink241.xml"/><Relationship Id="rId19" Type="http://schemas.openxmlformats.org/officeDocument/2006/relationships/image" Target="../media/image560.png"/><Relationship Id="rId4" Type="http://schemas.openxmlformats.org/officeDocument/2006/relationships/customXml" Target="../ink/ink238.xml"/><Relationship Id="rId9" Type="http://schemas.openxmlformats.org/officeDocument/2006/relationships/image" Target="../media/image511.png"/><Relationship Id="rId14" Type="http://schemas.openxmlformats.org/officeDocument/2006/relationships/customXml" Target="../ink/ink243.xml"/><Relationship Id="rId22" Type="http://schemas.openxmlformats.org/officeDocument/2006/relationships/customXml" Target="../ink/ink246.xml"/><Relationship Id="rId27" Type="http://schemas.openxmlformats.org/officeDocument/2006/relationships/image" Target="../media/image650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0.png"/><Relationship Id="rId18" Type="http://schemas.openxmlformats.org/officeDocument/2006/relationships/image" Target="../media/image920.png"/><Relationship Id="rId26" Type="http://schemas.openxmlformats.org/officeDocument/2006/relationships/image" Target="../media/image1000.png"/><Relationship Id="rId21" Type="http://schemas.openxmlformats.org/officeDocument/2006/relationships/image" Target="../media/image950.png"/><Relationship Id="rId34" Type="http://schemas.openxmlformats.org/officeDocument/2006/relationships/image" Target="../media/image187.png"/><Relationship Id="rId7" Type="http://schemas.openxmlformats.org/officeDocument/2006/relationships/image" Target="../media/image810.png"/><Relationship Id="rId25" Type="http://schemas.openxmlformats.org/officeDocument/2006/relationships/image" Target="../media/image990.png"/><Relationship Id="rId33" Type="http://schemas.openxmlformats.org/officeDocument/2006/relationships/image" Target="../media/image186.png"/><Relationship Id="rId2" Type="http://schemas.openxmlformats.org/officeDocument/2006/relationships/notesSlide" Target="../notesSlides/notesSlide49.xml"/><Relationship Id="rId20" Type="http://schemas.openxmlformats.org/officeDocument/2006/relationships/image" Target="../media/image940.png"/><Relationship Id="rId29" Type="http://schemas.openxmlformats.org/officeDocument/2006/relationships/image" Target="../media/image10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0.png"/><Relationship Id="rId32" Type="http://schemas.openxmlformats.org/officeDocument/2006/relationships/image" Target="../media/image185.png"/><Relationship Id="rId37" Type="http://schemas.openxmlformats.org/officeDocument/2006/relationships/image" Target="../media/image191.png"/><Relationship Id="rId5" Type="http://schemas.openxmlformats.org/officeDocument/2006/relationships/image" Target="../media/image790.png"/><Relationship Id="rId28" Type="http://schemas.openxmlformats.org/officeDocument/2006/relationships/image" Target="../media/image1020.png"/><Relationship Id="rId36" Type="http://schemas.openxmlformats.org/officeDocument/2006/relationships/image" Target="../media/image189.png"/><Relationship Id="rId10" Type="http://schemas.openxmlformats.org/officeDocument/2006/relationships/image" Target="../media/image840.png"/><Relationship Id="rId19" Type="http://schemas.openxmlformats.org/officeDocument/2006/relationships/image" Target="../media/image930.png"/><Relationship Id="rId31" Type="http://schemas.openxmlformats.org/officeDocument/2006/relationships/image" Target="../media/image1050.png"/><Relationship Id="rId4" Type="http://schemas.openxmlformats.org/officeDocument/2006/relationships/image" Target="../media/image780.png"/><Relationship Id="rId9" Type="http://schemas.openxmlformats.org/officeDocument/2006/relationships/image" Target="../media/image830.png"/><Relationship Id="rId22" Type="http://schemas.openxmlformats.org/officeDocument/2006/relationships/image" Target="../media/image960.png"/><Relationship Id="rId27" Type="http://schemas.openxmlformats.org/officeDocument/2006/relationships/image" Target="../media/image1010.png"/><Relationship Id="rId30" Type="http://schemas.openxmlformats.org/officeDocument/2006/relationships/image" Target="../media/image1040.png"/><Relationship Id="rId35" Type="http://schemas.openxmlformats.org/officeDocument/2006/relationships/image" Target="../media/image18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61.xml"/><Relationship Id="rId21" Type="http://schemas.openxmlformats.org/officeDocument/2006/relationships/customXml" Target="../ink/ink258.xml"/><Relationship Id="rId42" Type="http://schemas.openxmlformats.org/officeDocument/2006/relationships/image" Target="../media/image205.png"/><Relationship Id="rId47" Type="http://schemas.openxmlformats.org/officeDocument/2006/relationships/customXml" Target="../ink/ink272.xml"/><Relationship Id="rId63" Type="http://schemas.openxmlformats.org/officeDocument/2006/relationships/image" Target="../media/image217.png"/><Relationship Id="rId68" Type="http://schemas.openxmlformats.org/officeDocument/2006/relationships/customXml" Target="../ink/ink283.xml"/><Relationship Id="rId84" Type="http://schemas.openxmlformats.org/officeDocument/2006/relationships/customXml" Target="../ink/ink291.xml"/><Relationship Id="rId16" Type="http://schemas.openxmlformats.org/officeDocument/2006/relationships/image" Target="../media/image1140.png"/><Relationship Id="rId11" Type="http://schemas.openxmlformats.org/officeDocument/2006/relationships/customXml" Target="../ink/ink253.xml"/><Relationship Id="rId32" Type="http://schemas.openxmlformats.org/officeDocument/2006/relationships/customXml" Target="../ink/ink264.xml"/><Relationship Id="rId37" Type="http://schemas.openxmlformats.org/officeDocument/2006/relationships/image" Target="../media/image203.png"/><Relationship Id="rId53" Type="http://schemas.openxmlformats.org/officeDocument/2006/relationships/customXml" Target="../ink/ink275.xml"/><Relationship Id="rId58" Type="http://schemas.openxmlformats.org/officeDocument/2006/relationships/image" Target="../media/image215.png"/><Relationship Id="rId74" Type="http://schemas.openxmlformats.org/officeDocument/2006/relationships/customXml" Target="../ink/ink286.xml"/><Relationship Id="rId79" Type="http://schemas.openxmlformats.org/officeDocument/2006/relationships/image" Target="../media/image226.png"/><Relationship Id="rId5" Type="http://schemas.openxmlformats.org/officeDocument/2006/relationships/customXml" Target="../ink/ink250.xml"/><Relationship Id="rId19" Type="http://schemas.openxmlformats.org/officeDocument/2006/relationships/customXml" Target="../ink/ink257.xml"/><Relationship Id="rId14" Type="http://schemas.openxmlformats.org/officeDocument/2006/relationships/image" Target="../media/image1130.png"/><Relationship Id="rId22" Type="http://schemas.openxmlformats.org/officeDocument/2006/relationships/customXml" Target="../ink/ink259.xml"/><Relationship Id="rId27" Type="http://schemas.openxmlformats.org/officeDocument/2006/relationships/image" Target="../media/image197.png"/><Relationship Id="rId30" Type="http://schemas.openxmlformats.org/officeDocument/2006/relationships/customXml" Target="../ink/ink263.xml"/><Relationship Id="rId35" Type="http://schemas.openxmlformats.org/officeDocument/2006/relationships/image" Target="../media/image202.png"/><Relationship Id="rId43" Type="http://schemas.openxmlformats.org/officeDocument/2006/relationships/customXml" Target="../ink/ink270.xml"/><Relationship Id="rId48" Type="http://schemas.openxmlformats.org/officeDocument/2006/relationships/image" Target="../media/image208.png"/><Relationship Id="rId56" Type="http://schemas.openxmlformats.org/officeDocument/2006/relationships/image" Target="../media/image214.png"/><Relationship Id="rId64" Type="http://schemas.openxmlformats.org/officeDocument/2006/relationships/customXml" Target="../ink/ink281.xml"/><Relationship Id="rId69" Type="http://schemas.openxmlformats.org/officeDocument/2006/relationships/image" Target="../media/image221.png"/><Relationship Id="rId77" Type="http://schemas.openxmlformats.org/officeDocument/2006/relationships/image" Target="../media/image225.png"/><Relationship Id="rId8" Type="http://schemas.openxmlformats.org/officeDocument/2006/relationships/image" Target="../media/image1100.png"/><Relationship Id="rId51" Type="http://schemas.openxmlformats.org/officeDocument/2006/relationships/customXml" Target="../ink/ink274.xml"/><Relationship Id="rId72" Type="http://schemas.openxmlformats.org/officeDocument/2006/relationships/customXml" Target="../ink/ink285.xml"/><Relationship Id="rId80" Type="http://schemas.openxmlformats.org/officeDocument/2006/relationships/customXml" Target="../ink/ink289.xml"/><Relationship Id="rId85" Type="http://schemas.openxmlformats.org/officeDocument/2006/relationships/image" Target="../media/image229.png"/><Relationship Id="rId3" Type="http://schemas.openxmlformats.org/officeDocument/2006/relationships/image" Target="../media/image1160.png"/><Relationship Id="rId12" Type="http://schemas.openxmlformats.org/officeDocument/2006/relationships/image" Target="../media/image1120.png"/><Relationship Id="rId17" Type="http://schemas.openxmlformats.org/officeDocument/2006/relationships/customXml" Target="../ink/ink256.xml"/><Relationship Id="rId25" Type="http://schemas.openxmlformats.org/officeDocument/2006/relationships/image" Target="../media/image196.png"/><Relationship Id="rId33" Type="http://schemas.openxmlformats.org/officeDocument/2006/relationships/image" Target="../media/image201.png"/><Relationship Id="rId38" Type="http://schemas.openxmlformats.org/officeDocument/2006/relationships/customXml" Target="../ink/ink267.xml"/><Relationship Id="rId46" Type="http://schemas.openxmlformats.org/officeDocument/2006/relationships/image" Target="../media/image207.png"/><Relationship Id="rId59" Type="http://schemas.openxmlformats.org/officeDocument/2006/relationships/customXml" Target="../ink/ink278.xml"/><Relationship Id="rId67" Type="http://schemas.openxmlformats.org/officeDocument/2006/relationships/image" Target="../media/image219.png"/><Relationship Id="rId20" Type="http://schemas.openxmlformats.org/officeDocument/2006/relationships/image" Target="../media/image194.png"/><Relationship Id="rId41" Type="http://schemas.openxmlformats.org/officeDocument/2006/relationships/customXml" Target="../ink/ink269.xml"/><Relationship Id="rId54" Type="http://schemas.openxmlformats.org/officeDocument/2006/relationships/image" Target="../media/image213.png"/><Relationship Id="rId62" Type="http://schemas.openxmlformats.org/officeDocument/2006/relationships/customXml" Target="../ink/ink280.xml"/><Relationship Id="rId70" Type="http://schemas.openxmlformats.org/officeDocument/2006/relationships/customXml" Target="../ink/ink284.xml"/><Relationship Id="rId75" Type="http://schemas.openxmlformats.org/officeDocument/2006/relationships/image" Target="../media/image224.png"/><Relationship Id="rId83" Type="http://schemas.openxmlformats.org/officeDocument/2006/relationships/image" Target="../media/image2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0.png"/><Relationship Id="rId15" Type="http://schemas.openxmlformats.org/officeDocument/2006/relationships/customXml" Target="../ink/ink255.xml"/><Relationship Id="rId23" Type="http://schemas.openxmlformats.org/officeDocument/2006/relationships/image" Target="../media/image195.png"/><Relationship Id="rId28" Type="http://schemas.openxmlformats.org/officeDocument/2006/relationships/customXml" Target="../ink/ink262.xml"/><Relationship Id="rId36" Type="http://schemas.openxmlformats.org/officeDocument/2006/relationships/customXml" Target="../ink/ink266.xml"/><Relationship Id="rId49" Type="http://schemas.openxmlformats.org/officeDocument/2006/relationships/customXml" Target="../ink/ink273.xml"/><Relationship Id="rId57" Type="http://schemas.openxmlformats.org/officeDocument/2006/relationships/customXml" Target="../ink/ink277.xml"/><Relationship Id="rId10" Type="http://schemas.openxmlformats.org/officeDocument/2006/relationships/image" Target="../media/image1111.png"/><Relationship Id="rId31" Type="http://schemas.openxmlformats.org/officeDocument/2006/relationships/image" Target="../media/image199.png"/><Relationship Id="rId44" Type="http://schemas.openxmlformats.org/officeDocument/2006/relationships/image" Target="../media/image206.png"/><Relationship Id="rId52" Type="http://schemas.openxmlformats.org/officeDocument/2006/relationships/image" Target="../media/image212.png"/><Relationship Id="rId60" Type="http://schemas.openxmlformats.org/officeDocument/2006/relationships/customXml" Target="../ink/ink279.xml"/><Relationship Id="rId65" Type="http://schemas.openxmlformats.org/officeDocument/2006/relationships/image" Target="../media/image218.png"/><Relationship Id="rId73" Type="http://schemas.openxmlformats.org/officeDocument/2006/relationships/image" Target="../media/image223.png"/><Relationship Id="rId78" Type="http://schemas.openxmlformats.org/officeDocument/2006/relationships/customXml" Target="../ink/ink288.xml"/><Relationship Id="rId81" Type="http://schemas.openxmlformats.org/officeDocument/2006/relationships/image" Target="../media/image227.png"/><Relationship Id="rId86" Type="http://schemas.openxmlformats.org/officeDocument/2006/relationships/customXml" Target="../ink/ink292.xml"/><Relationship Id="rId4" Type="http://schemas.openxmlformats.org/officeDocument/2006/relationships/image" Target="../media/image193.png"/><Relationship Id="rId9" Type="http://schemas.openxmlformats.org/officeDocument/2006/relationships/customXml" Target="../ink/ink252.xml"/><Relationship Id="rId13" Type="http://schemas.openxmlformats.org/officeDocument/2006/relationships/customXml" Target="../ink/ink254.xml"/><Relationship Id="rId18" Type="http://schemas.openxmlformats.org/officeDocument/2006/relationships/image" Target="../media/image1170.png"/><Relationship Id="rId39" Type="http://schemas.openxmlformats.org/officeDocument/2006/relationships/customXml" Target="../ink/ink268.xml"/><Relationship Id="rId34" Type="http://schemas.openxmlformats.org/officeDocument/2006/relationships/customXml" Target="../ink/ink265.xml"/><Relationship Id="rId50" Type="http://schemas.openxmlformats.org/officeDocument/2006/relationships/image" Target="../media/image209.png"/><Relationship Id="rId55" Type="http://schemas.openxmlformats.org/officeDocument/2006/relationships/customXml" Target="../ink/ink276.xml"/><Relationship Id="rId76" Type="http://schemas.openxmlformats.org/officeDocument/2006/relationships/customXml" Target="../ink/ink287.xml"/><Relationship Id="rId7" Type="http://schemas.openxmlformats.org/officeDocument/2006/relationships/customXml" Target="../ink/ink251.xml"/><Relationship Id="rId71" Type="http://schemas.openxmlformats.org/officeDocument/2006/relationships/image" Target="../media/image222.png"/><Relationship Id="rId2" Type="http://schemas.openxmlformats.org/officeDocument/2006/relationships/notesSlide" Target="../notesSlides/notesSlide54.xml"/><Relationship Id="rId29" Type="http://schemas.openxmlformats.org/officeDocument/2006/relationships/image" Target="../media/image198.png"/><Relationship Id="rId24" Type="http://schemas.openxmlformats.org/officeDocument/2006/relationships/customXml" Target="../ink/ink260.xml"/><Relationship Id="rId40" Type="http://schemas.openxmlformats.org/officeDocument/2006/relationships/image" Target="../media/image204.png"/><Relationship Id="rId45" Type="http://schemas.openxmlformats.org/officeDocument/2006/relationships/customXml" Target="../ink/ink271.xml"/><Relationship Id="rId66" Type="http://schemas.openxmlformats.org/officeDocument/2006/relationships/customXml" Target="../ink/ink282.xml"/><Relationship Id="rId87" Type="http://schemas.openxmlformats.org/officeDocument/2006/relationships/image" Target="../media/image232.png"/><Relationship Id="rId61" Type="http://schemas.openxmlformats.org/officeDocument/2006/relationships/image" Target="../media/image216.png"/><Relationship Id="rId82" Type="http://schemas.openxmlformats.org/officeDocument/2006/relationships/customXml" Target="../ink/ink290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0.png"/><Relationship Id="rId3" Type="http://schemas.openxmlformats.org/officeDocument/2006/relationships/image" Target="../media/image1180.png"/><Relationship Id="rId7" Type="http://schemas.openxmlformats.org/officeDocument/2006/relationships/image" Target="../media/image1220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10.png"/><Relationship Id="rId5" Type="http://schemas.openxmlformats.org/officeDocument/2006/relationships/image" Target="../media/image1200.png"/><Relationship Id="rId4" Type="http://schemas.openxmlformats.org/officeDocument/2006/relationships/image" Target="../media/image1190.png"/><Relationship Id="rId9" Type="http://schemas.openxmlformats.org/officeDocument/2006/relationships/image" Target="../media/image233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0.png"/><Relationship Id="rId13" Type="http://schemas.openxmlformats.org/officeDocument/2006/relationships/customXml" Target="../ink/ink297.xml"/><Relationship Id="rId3" Type="http://schemas.openxmlformats.org/officeDocument/2006/relationships/image" Target="../media/image234.png"/><Relationship Id="rId7" Type="http://schemas.openxmlformats.org/officeDocument/2006/relationships/customXml" Target="../ink/ink294.xml"/><Relationship Id="rId12" Type="http://schemas.openxmlformats.org/officeDocument/2006/relationships/image" Target="../media/image1300.png"/><Relationship Id="rId2" Type="http://schemas.openxmlformats.org/officeDocument/2006/relationships/notesSlide" Target="../notesSlides/notesSlide56.xml"/><Relationship Id="rId16" Type="http://schemas.openxmlformats.org/officeDocument/2006/relationships/image" Target="../media/image13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70.png"/><Relationship Id="rId11" Type="http://schemas.openxmlformats.org/officeDocument/2006/relationships/customXml" Target="../ink/ink296.xml"/><Relationship Id="rId5" Type="http://schemas.openxmlformats.org/officeDocument/2006/relationships/customXml" Target="../ink/ink293.xml"/><Relationship Id="rId15" Type="http://schemas.openxmlformats.org/officeDocument/2006/relationships/customXml" Target="../ink/ink298.xml"/><Relationship Id="rId10" Type="http://schemas.openxmlformats.org/officeDocument/2006/relationships/image" Target="../media/image1290.png"/><Relationship Id="rId4" Type="http://schemas.openxmlformats.org/officeDocument/2006/relationships/image" Target="../media/image1260.png"/><Relationship Id="rId9" Type="http://schemas.openxmlformats.org/officeDocument/2006/relationships/customXml" Target="../ink/ink295.xml"/><Relationship Id="rId14" Type="http://schemas.openxmlformats.org/officeDocument/2006/relationships/image" Target="../media/image131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customXml" Target="../ink/ink301.xml"/><Relationship Id="rId13" Type="http://schemas.openxmlformats.org/officeDocument/2006/relationships/image" Target="../media/image239.png"/><Relationship Id="rId18" Type="http://schemas.openxmlformats.org/officeDocument/2006/relationships/customXml" Target="../ink/ink306.xml"/><Relationship Id="rId26" Type="http://schemas.openxmlformats.org/officeDocument/2006/relationships/customXml" Target="../ink/ink310.xml"/><Relationship Id="rId3" Type="http://schemas.openxmlformats.org/officeDocument/2006/relationships/image" Target="../media/image234.png"/><Relationship Id="rId21" Type="http://schemas.openxmlformats.org/officeDocument/2006/relationships/image" Target="../media/image246.png"/><Relationship Id="rId7" Type="http://schemas.openxmlformats.org/officeDocument/2006/relationships/image" Target="../media/image236.png"/><Relationship Id="rId12" Type="http://schemas.openxmlformats.org/officeDocument/2006/relationships/customXml" Target="../ink/ink303.xml"/><Relationship Id="rId17" Type="http://schemas.openxmlformats.org/officeDocument/2006/relationships/image" Target="../media/image244.png"/><Relationship Id="rId25" Type="http://schemas.openxmlformats.org/officeDocument/2006/relationships/image" Target="../media/image248.png"/><Relationship Id="rId2" Type="http://schemas.openxmlformats.org/officeDocument/2006/relationships/notesSlide" Target="../notesSlides/notesSlide57.xml"/><Relationship Id="rId16" Type="http://schemas.openxmlformats.org/officeDocument/2006/relationships/customXml" Target="../ink/ink305.xml"/><Relationship Id="rId20" Type="http://schemas.openxmlformats.org/officeDocument/2006/relationships/customXml" Target="../ink/ink307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00.xml"/><Relationship Id="rId11" Type="http://schemas.openxmlformats.org/officeDocument/2006/relationships/image" Target="../media/image238.png"/><Relationship Id="rId24" Type="http://schemas.openxmlformats.org/officeDocument/2006/relationships/customXml" Target="../ink/ink309.xml"/><Relationship Id="rId5" Type="http://schemas.openxmlformats.org/officeDocument/2006/relationships/image" Target="../media/image235.png"/><Relationship Id="rId15" Type="http://schemas.openxmlformats.org/officeDocument/2006/relationships/image" Target="../media/image243.png"/><Relationship Id="rId23" Type="http://schemas.openxmlformats.org/officeDocument/2006/relationships/image" Target="../media/image247.png"/><Relationship Id="rId10" Type="http://schemas.openxmlformats.org/officeDocument/2006/relationships/customXml" Target="../ink/ink302.xml"/><Relationship Id="rId19" Type="http://schemas.openxmlformats.org/officeDocument/2006/relationships/image" Target="../media/image245.png"/><Relationship Id="rId4" Type="http://schemas.openxmlformats.org/officeDocument/2006/relationships/customXml" Target="../ink/ink299.xml"/><Relationship Id="rId9" Type="http://schemas.openxmlformats.org/officeDocument/2006/relationships/image" Target="../media/image237.png"/><Relationship Id="rId14" Type="http://schemas.openxmlformats.org/officeDocument/2006/relationships/customXml" Target="../ink/ink304.xml"/><Relationship Id="rId22" Type="http://schemas.openxmlformats.org/officeDocument/2006/relationships/customXml" Target="../ink/ink308.xml"/><Relationship Id="rId27" Type="http://schemas.openxmlformats.org/officeDocument/2006/relationships/image" Target="../media/image249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18" Type="http://schemas.openxmlformats.org/officeDocument/2006/relationships/image" Target="../media/image253.png"/><Relationship Id="rId26" Type="http://schemas.openxmlformats.org/officeDocument/2006/relationships/image" Target="../media/image254.png"/><Relationship Id="rId3" Type="http://schemas.openxmlformats.org/officeDocument/2006/relationships/image" Target="../media/image252.png"/><Relationship Id="rId21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image" Target="NULL"/><Relationship Id="rId25" Type="http://schemas.openxmlformats.org/officeDocument/2006/relationships/image" Target="NULL"/><Relationship Id="rId2" Type="http://schemas.openxmlformats.org/officeDocument/2006/relationships/notesSlide" Target="../notesSlides/notesSlide58.xml"/><Relationship Id="rId16" Type="http://schemas.openxmlformats.org/officeDocument/2006/relationships/customXml" Target="../ink/ink311.xml"/><Relationship Id="rId20" Type="http://schemas.openxmlformats.org/officeDocument/2006/relationships/image" Target="NULL"/><Relationship Id="rId29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24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23" Type="http://schemas.openxmlformats.org/officeDocument/2006/relationships/image" Target="NULL"/><Relationship Id="rId28" Type="http://schemas.openxmlformats.org/officeDocument/2006/relationships/image" Target="NULL"/><Relationship Id="rId10" Type="http://schemas.openxmlformats.org/officeDocument/2006/relationships/image" Target="NULL"/><Relationship Id="rId19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Relationship Id="rId22" Type="http://schemas.openxmlformats.org/officeDocument/2006/relationships/image" Target="NULL"/><Relationship Id="rId27" Type="http://schemas.openxmlformats.org/officeDocument/2006/relationships/image" Target="../media/image255.png"/><Relationship Id="rId30" Type="http://schemas.openxmlformats.org/officeDocument/2006/relationships/image" Target="NUL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6.tiff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7.tiff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8.tiff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9.tiff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2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3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4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5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6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7.jpeg"/></Relationships>
</file>

<file path=ppt/slides/_rels/slide68.xml.rels><?xml version="1.0" encoding="UTF-8" standalone="yes"?>
<Relationships xmlns="http://schemas.openxmlformats.org/package/2006/relationships"><Relationship Id="rId26" Type="http://schemas.openxmlformats.org/officeDocument/2006/relationships/customXml" Target="../ink/ink323.xml"/><Relationship Id="rId21" Type="http://schemas.openxmlformats.org/officeDocument/2006/relationships/image" Target="../media/image279.png"/><Relationship Id="rId42" Type="http://schemas.openxmlformats.org/officeDocument/2006/relationships/customXml" Target="../ink/ink331.xml"/><Relationship Id="rId47" Type="http://schemas.openxmlformats.org/officeDocument/2006/relationships/image" Target="../media/image295.png"/><Relationship Id="rId63" Type="http://schemas.openxmlformats.org/officeDocument/2006/relationships/image" Target="../media/image304.png"/><Relationship Id="rId68" Type="http://schemas.openxmlformats.org/officeDocument/2006/relationships/customXml" Target="../ink/ink344.xml"/><Relationship Id="rId84" Type="http://schemas.openxmlformats.org/officeDocument/2006/relationships/customXml" Target="../ink/ink352.xml"/><Relationship Id="rId89" Type="http://schemas.openxmlformats.org/officeDocument/2006/relationships/image" Target="../media/image318.png"/><Relationship Id="rId16" Type="http://schemas.openxmlformats.org/officeDocument/2006/relationships/customXml" Target="../ink/ink318.xml"/><Relationship Id="rId107" Type="http://schemas.openxmlformats.org/officeDocument/2006/relationships/image" Target="../media/image328.png"/><Relationship Id="rId11" Type="http://schemas.openxmlformats.org/officeDocument/2006/relationships/image" Target="../media/image274.png"/><Relationship Id="rId32" Type="http://schemas.openxmlformats.org/officeDocument/2006/relationships/customXml" Target="../ink/ink326.xml"/><Relationship Id="rId37" Type="http://schemas.openxmlformats.org/officeDocument/2006/relationships/image" Target="../media/image289.png"/><Relationship Id="rId53" Type="http://schemas.openxmlformats.org/officeDocument/2006/relationships/image" Target="../media/image298.png"/><Relationship Id="rId58" Type="http://schemas.openxmlformats.org/officeDocument/2006/relationships/customXml" Target="../ink/ink339.xml"/><Relationship Id="rId74" Type="http://schemas.openxmlformats.org/officeDocument/2006/relationships/customXml" Target="../ink/ink347.xml"/><Relationship Id="rId79" Type="http://schemas.openxmlformats.org/officeDocument/2006/relationships/image" Target="../media/image313.png"/><Relationship Id="rId102" Type="http://schemas.openxmlformats.org/officeDocument/2006/relationships/customXml" Target="../ink/ink361.xml"/><Relationship Id="rId5" Type="http://schemas.openxmlformats.org/officeDocument/2006/relationships/image" Target="../media/image269.png"/><Relationship Id="rId90" Type="http://schemas.openxmlformats.org/officeDocument/2006/relationships/customXml" Target="../ink/ink355.xml"/><Relationship Id="rId95" Type="http://schemas.openxmlformats.org/officeDocument/2006/relationships/image" Target="../media/image322.png"/><Relationship Id="rId22" Type="http://schemas.openxmlformats.org/officeDocument/2006/relationships/customXml" Target="../ink/ink321.xml"/><Relationship Id="rId27" Type="http://schemas.openxmlformats.org/officeDocument/2006/relationships/image" Target="../media/image284.png"/><Relationship Id="rId43" Type="http://schemas.openxmlformats.org/officeDocument/2006/relationships/image" Target="../media/image293.png"/><Relationship Id="rId48" Type="http://schemas.openxmlformats.org/officeDocument/2006/relationships/customXml" Target="../ink/ink334.xml"/><Relationship Id="rId64" Type="http://schemas.openxmlformats.org/officeDocument/2006/relationships/customXml" Target="../ink/ink342.xml"/><Relationship Id="rId69" Type="http://schemas.openxmlformats.org/officeDocument/2006/relationships/image" Target="../media/image307.png"/><Relationship Id="rId80" Type="http://schemas.openxmlformats.org/officeDocument/2006/relationships/customXml" Target="../ink/ink350.xml"/><Relationship Id="rId85" Type="http://schemas.openxmlformats.org/officeDocument/2006/relationships/image" Target="../media/image316.png"/><Relationship Id="rId12" Type="http://schemas.openxmlformats.org/officeDocument/2006/relationships/customXml" Target="../ink/ink316.xml"/><Relationship Id="rId17" Type="http://schemas.openxmlformats.org/officeDocument/2006/relationships/image" Target="../media/image277.png"/><Relationship Id="rId33" Type="http://schemas.openxmlformats.org/officeDocument/2006/relationships/image" Target="../media/image287.png"/><Relationship Id="rId38" Type="http://schemas.openxmlformats.org/officeDocument/2006/relationships/customXml" Target="../ink/ink329.xml"/><Relationship Id="rId59" Type="http://schemas.openxmlformats.org/officeDocument/2006/relationships/image" Target="../media/image302.png"/><Relationship Id="rId103" Type="http://schemas.openxmlformats.org/officeDocument/2006/relationships/image" Target="../media/image326.png"/><Relationship Id="rId20" Type="http://schemas.openxmlformats.org/officeDocument/2006/relationships/customXml" Target="../ink/ink320.xml"/><Relationship Id="rId41" Type="http://schemas.openxmlformats.org/officeDocument/2006/relationships/image" Target="../media/image292.png"/><Relationship Id="rId54" Type="http://schemas.openxmlformats.org/officeDocument/2006/relationships/customXml" Target="../ink/ink337.xml"/><Relationship Id="rId62" Type="http://schemas.openxmlformats.org/officeDocument/2006/relationships/customXml" Target="../ink/ink341.xml"/><Relationship Id="rId70" Type="http://schemas.openxmlformats.org/officeDocument/2006/relationships/customXml" Target="../ink/ink345.xml"/><Relationship Id="rId75" Type="http://schemas.openxmlformats.org/officeDocument/2006/relationships/image" Target="../media/image311.png"/><Relationship Id="rId83" Type="http://schemas.openxmlformats.org/officeDocument/2006/relationships/image" Target="../media/image315.png"/><Relationship Id="rId88" Type="http://schemas.openxmlformats.org/officeDocument/2006/relationships/customXml" Target="../ink/ink354.xml"/><Relationship Id="rId91" Type="http://schemas.openxmlformats.org/officeDocument/2006/relationships/image" Target="../media/image319.png"/><Relationship Id="rId96" Type="http://schemas.openxmlformats.org/officeDocument/2006/relationships/customXml" Target="../ink/ink358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13.xml"/><Relationship Id="rId15" Type="http://schemas.openxmlformats.org/officeDocument/2006/relationships/image" Target="../media/image276.png"/><Relationship Id="rId23" Type="http://schemas.openxmlformats.org/officeDocument/2006/relationships/image" Target="../media/image282.png"/><Relationship Id="rId28" Type="http://schemas.openxmlformats.org/officeDocument/2006/relationships/customXml" Target="../ink/ink324.xml"/><Relationship Id="rId36" Type="http://schemas.openxmlformats.org/officeDocument/2006/relationships/customXml" Target="../ink/ink328.xml"/><Relationship Id="rId49" Type="http://schemas.openxmlformats.org/officeDocument/2006/relationships/image" Target="../media/image296.png"/><Relationship Id="rId57" Type="http://schemas.openxmlformats.org/officeDocument/2006/relationships/image" Target="../media/image301.png"/><Relationship Id="rId106" Type="http://schemas.openxmlformats.org/officeDocument/2006/relationships/customXml" Target="../ink/ink363.xml"/><Relationship Id="rId10" Type="http://schemas.openxmlformats.org/officeDocument/2006/relationships/customXml" Target="../ink/ink315.xml"/><Relationship Id="rId31" Type="http://schemas.openxmlformats.org/officeDocument/2006/relationships/image" Target="../media/image286.png"/><Relationship Id="rId44" Type="http://schemas.openxmlformats.org/officeDocument/2006/relationships/customXml" Target="../ink/ink332.xml"/><Relationship Id="rId52" Type="http://schemas.openxmlformats.org/officeDocument/2006/relationships/customXml" Target="../ink/ink336.xml"/><Relationship Id="rId60" Type="http://schemas.openxmlformats.org/officeDocument/2006/relationships/customXml" Target="../ink/ink340.xml"/><Relationship Id="rId65" Type="http://schemas.openxmlformats.org/officeDocument/2006/relationships/image" Target="../media/image305.png"/><Relationship Id="rId73" Type="http://schemas.openxmlformats.org/officeDocument/2006/relationships/image" Target="../media/image309.png"/><Relationship Id="rId78" Type="http://schemas.openxmlformats.org/officeDocument/2006/relationships/customXml" Target="../ink/ink349.xml"/><Relationship Id="rId81" Type="http://schemas.openxmlformats.org/officeDocument/2006/relationships/image" Target="../media/image314.png"/><Relationship Id="rId86" Type="http://schemas.openxmlformats.org/officeDocument/2006/relationships/customXml" Target="../ink/ink353.xml"/><Relationship Id="rId94" Type="http://schemas.openxmlformats.org/officeDocument/2006/relationships/customXml" Target="../ink/ink357.xml"/><Relationship Id="rId99" Type="http://schemas.openxmlformats.org/officeDocument/2006/relationships/image" Target="../media/image324.png"/><Relationship Id="rId101" Type="http://schemas.openxmlformats.org/officeDocument/2006/relationships/image" Target="../media/image325.png"/><Relationship Id="rId4" Type="http://schemas.openxmlformats.org/officeDocument/2006/relationships/customXml" Target="../ink/ink312.xml"/><Relationship Id="rId9" Type="http://schemas.openxmlformats.org/officeDocument/2006/relationships/image" Target="../media/image273.png"/><Relationship Id="rId13" Type="http://schemas.openxmlformats.org/officeDocument/2006/relationships/image" Target="../media/image275.png"/><Relationship Id="rId18" Type="http://schemas.openxmlformats.org/officeDocument/2006/relationships/customXml" Target="../ink/ink319.xml"/><Relationship Id="rId39" Type="http://schemas.openxmlformats.org/officeDocument/2006/relationships/image" Target="../media/image291.png"/><Relationship Id="rId34" Type="http://schemas.openxmlformats.org/officeDocument/2006/relationships/customXml" Target="../ink/ink327.xml"/><Relationship Id="rId50" Type="http://schemas.openxmlformats.org/officeDocument/2006/relationships/customXml" Target="../ink/ink335.xml"/><Relationship Id="rId55" Type="http://schemas.openxmlformats.org/officeDocument/2006/relationships/image" Target="../media/image299.png"/><Relationship Id="rId76" Type="http://schemas.openxmlformats.org/officeDocument/2006/relationships/customXml" Target="../ink/ink348.xml"/><Relationship Id="rId97" Type="http://schemas.openxmlformats.org/officeDocument/2006/relationships/image" Target="../media/image323.png"/><Relationship Id="rId104" Type="http://schemas.openxmlformats.org/officeDocument/2006/relationships/customXml" Target="../ink/ink362.xml"/><Relationship Id="rId7" Type="http://schemas.openxmlformats.org/officeDocument/2006/relationships/image" Target="../media/image272.png"/><Relationship Id="rId71" Type="http://schemas.openxmlformats.org/officeDocument/2006/relationships/image" Target="../media/image308.png"/><Relationship Id="rId92" Type="http://schemas.openxmlformats.org/officeDocument/2006/relationships/customXml" Target="../ink/ink356.xml"/><Relationship Id="rId2" Type="http://schemas.openxmlformats.org/officeDocument/2006/relationships/notesSlide" Target="../notesSlides/notesSlide68.xml"/><Relationship Id="rId29" Type="http://schemas.openxmlformats.org/officeDocument/2006/relationships/image" Target="../media/image285.png"/><Relationship Id="rId24" Type="http://schemas.openxmlformats.org/officeDocument/2006/relationships/customXml" Target="../ink/ink322.xml"/><Relationship Id="rId40" Type="http://schemas.openxmlformats.org/officeDocument/2006/relationships/customXml" Target="../ink/ink330.xml"/><Relationship Id="rId45" Type="http://schemas.openxmlformats.org/officeDocument/2006/relationships/image" Target="../media/image294.png"/><Relationship Id="rId66" Type="http://schemas.openxmlformats.org/officeDocument/2006/relationships/customXml" Target="../ink/ink343.xml"/><Relationship Id="rId87" Type="http://schemas.openxmlformats.org/officeDocument/2006/relationships/image" Target="../media/image317.png"/><Relationship Id="rId61" Type="http://schemas.openxmlformats.org/officeDocument/2006/relationships/image" Target="../media/image303.png"/><Relationship Id="rId82" Type="http://schemas.openxmlformats.org/officeDocument/2006/relationships/customXml" Target="../ink/ink351.xml"/><Relationship Id="rId19" Type="http://schemas.openxmlformats.org/officeDocument/2006/relationships/image" Target="../media/image278.png"/><Relationship Id="rId14" Type="http://schemas.openxmlformats.org/officeDocument/2006/relationships/customXml" Target="../ink/ink317.xml"/><Relationship Id="rId30" Type="http://schemas.openxmlformats.org/officeDocument/2006/relationships/customXml" Target="../ink/ink325.xml"/><Relationship Id="rId35" Type="http://schemas.openxmlformats.org/officeDocument/2006/relationships/image" Target="../media/image288.png"/><Relationship Id="rId56" Type="http://schemas.openxmlformats.org/officeDocument/2006/relationships/customXml" Target="../ink/ink338.xml"/><Relationship Id="rId77" Type="http://schemas.openxmlformats.org/officeDocument/2006/relationships/image" Target="../media/image312.png"/><Relationship Id="rId100" Type="http://schemas.openxmlformats.org/officeDocument/2006/relationships/customXml" Target="../ink/ink360.xml"/><Relationship Id="rId105" Type="http://schemas.openxmlformats.org/officeDocument/2006/relationships/image" Target="../media/image327.png"/><Relationship Id="rId8" Type="http://schemas.openxmlformats.org/officeDocument/2006/relationships/customXml" Target="../ink/ink314.xml"/><Relationship Id="rId51" Type="http://schemas.openxmlformats.org/officeDocument/2006/relationships/image" Target="../media/image297.png"/><Relationship Id="rId72" Type="http://schemas.openxmlformats.org/officeDocument/2006/relationships/customXml" Target="../ink/ink346.xml"/><Relationship Id="rId93" Type="http://schemas.openxmlformats.org/officeDocument/2006/relationships/image" Target="../media/image321.png"/><Relationship Id="rId98" Type="http://schemas.openxmlformats.org/officeDocument/2006/relationships/customXml" Target="../ink/ink359.xml"/><Relationship Id="rId3" Type="http://schemas.openxmlformats.org/officeDocument/2006/relationships/image" Target="../media/image268.png"/><Relationship Id="rId25" Type="http://schemas.openxmlformats.org/officeDocument/2006/relationships/image" Target="../media/image283.png"/><Relationship Id="rId46" Type="http://schemas.openxmlformats.org/officeDocument/2006/relationships/customXml" Target="../ink/ink333.xml"/><Relationship Id="rId67" Type="http://schemas.openxmlformats.org/officeDocument/2006/relationships/image" Target="../media/image30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FA1DA-CAA2-BF4E-BAA6-F7B98D9314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BC8243-4456-094F-A82D-7B4AC560D9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C0100E13-C17F-A245-9796-8C521E7F8E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09"/>
          <a:stretch/>
        </p:blipFill>
        <p:spPr bwMode="auto">
          <a:xfrm>
            <a:off x="207818" y="249382"/>
            <a:ext cx="11776364" cy="6369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87D67B-365E-F675-0D6C-03132306E024}"/>
              </a:ext>
            </a:extLst>
          </p:cNvPr>
          <p:cNvSpPr txBox="1"/>
          <p:nvPr/>
        </p:nvSpPr>
        <p:spPr>
          <a:xfrm>
            <a:off x="288235" y="239207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279099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D276B-8E6A-324B-8577-0494B7E11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text, screenshot, line&#10;&#10;Description automatically generated">
            <a:extLst>
              <a:ext uri="{FF2B5EF4-FFF2-40B4-BE49-F238E27FC236}">
                <a16:creationId xmlns:a16="http://schemas.microsoft.com/office/drawing/2014/main" id="{976501F0-30E5-E248-B58A-B64017FA22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624" t="1110" r="746"/>
          <a:stretch/>
        </p:blipFill>
        <p:spPr>
          <a:xfrm>
            <a:off x="96982" y="55362"/>
            <a:ext cx="9518073" cy="4268938"/>
          </a:xfrm>
        </p:spPr>
      </p:pic>
      <p:pic>
        <p:nvPicPr>
          <p:cNvPr id="7" name="Picture 6" descr="A picture containing text, screenshot, font, number&#10;&#10;Description automatically generated">
            <a:extLst>
              <a:ext uri="{FF2B5EF4-FFF2-40B4-BE49-F238E27FC236}">
                <a16:creationId xmlns:a16="http://schemas.microsoft.com/office/drawing/2014/main" id="{DE570738-96CA-8049-AF64-E4D3F7E685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5201" y="1852448"/>
            <a:ext cx="8485908" cy="469653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FEB3244-7630-910C-32EA-89C7F74CA637}"/>
              </a:ext>
            </a:extLst>
          </p:cNvPr>
          <p:cNvSpPr txBox="1"/>
          <p:nvPr/>
        </p:nvSpPr>
        <p:spPr>
          <a:xfrm>
            <a:off x="11692934" y="76267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300722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5153568-8ADD-C842-B63A-C81F54DC049B}"/>
              </a:ext>
            </a:extLst>
          </p:cNvPr>
          <p:cNvSpPr txBox="1"/>
          <p:nvPr/>
        </p:nvSpPr>
        <p:spPr>
          <a:xfrm>
            <a:off x="211504" y="152924"/>
            <a:ext cx="11823614" cy="65556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2800" b="0" i="0" u="none" strike="noStrike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In the literature specifically on quadratics, it is considered important for students to make sense of the reasons for representing quadratic relationships with different equation forms—</a:t>
            </a:r>
          </a:p>
          <a:p>
            <a:endParaRPr lang="en-GB" sz="2800" dirty="0">
              <a:solidFill>
                <a:srgbClr val="333333"/>
              </a:solidFill>
              <a:latin typeface="Georgia" panose="02040502050405020303" pitchFamily="18" charset="0"/>
            </a:endParaRPr>
          </a:p>
          <a:p>
            <a:r>
              <a:rPr lang="en-GB" sz="2800" b="0" i="0" u="none" strike="noStrike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‘general form’ (</a:t>
            </a:r>
            <a:r>
              <a:rPr lang="en-GB" sz="2800" b="0" i="1" u="none" strike="noStrike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y</a:t>
            </a:r>
            <a:r>
              <a:rPr lang="en-GB" sz="2800" b="0" i="0" u="none" strike="noStrike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 = </a:t>
            </a:r>
            <a:r>
              <a:rPr lang="en-GB" sz="2800" b="0" i="1" u="none" strike="noStrike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ax</a:t>
            </a:r>
            <a:r>
              <a:rPr lang="en-GB" sz="2800" b="0" i="0" u="none" strike="noStrike" baseline="3000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2</a:t>
            </a:r>
            <a:r>
              <a:rPr lang="en-GB" sz="2800" b="0" i="0" u="none" strike="noStrike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 + </a:t>
            </a:r>
            <a:r>
              <a:rPr lang="en-GB" sz="2800" b="0" i="1" u="none" strike="noStrike" dirty="0" err="1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bx</a:t>
            </a:r>
            <a:r>
              <a:rPr lang="en-GB" sz="2800" b="0" i="0" u="none" strike="noStrike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 + </a:t>
            </a:r>
            <a:r>
              <a:rPr lang="en-GB" sz="2800" b="0" i="1" u="none" strike="noStrike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c</a:t>
            </a:r>
            <a:r>
              <a:rPr lang="en-GB" sz="2800" b="0" i="0" u="none" strike="noStrike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), </a:t>
            </a:r>
          </a:p>
          <a:p>
            <a:r>
              <a:rPr lang="en-GB" sz="2800" b="0" i="0" u="none" strike="noStrike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‘factored form’ (</a:t>
            </a:r>
            <a:r>
              <a:rPr lang="en-GB" sz="2800" b="0" i="1" u="none" strike="noStrike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y</a:t>
            </a:r>
            <a:r>
              <a:rPr lang="en-GB" sz="2800" b="0" i="0" u="none" strike="noStrike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 = </a:t>
            </a:r>
            <a:r>
              <a:rPr lang="en-GB" sz="2800" b="0" i="1" u="none" strike="noStrike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</a:t>
            </a:r>
            <a:r>
              <a:rPr lang="en-GB" sz="2800" b="0" i="0" u="none" strike="noStrike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(</a:t>
            </a:r>
            <a:r>
              <a:rPr lang="en-GB" sz="2800" b="0" i="1" u="none" strike="noStrike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x</a:t>
            </a:r>
            <a:r>
              <a:rPr lang="en-GB" sz="2800" b="0" i="0" u="none" strike="noStrike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 – </a:t>
            </a:r>
            <a:r>
              <a:rPr lang="en-GB" sz="2800" b="0" i="1" u="none" strike="noStrike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r</a:t>
            </a:r>
            <a:r>
              <a:rPr lang="en-GB" sz="2800" b="0" i="0" u="none" strike="noStrike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)(</a:t>
            </a:r>
            <a:r>
              <a:rPr lang="en-GB" sz="2800" b="0" i="1" u="none" strike="noStrike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x</a:t>
            </a:r>
            <a:r>
              <a:rPr lang="en-GB" sz="2800" b="0" i="0" u="none" strike="noStrike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 – </a:t>
            </a:r>
            <a:r>
              <a:rPr lang="en-GB" sz="2800" b="0" i="1" u="none" strike="noStrike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s</a:t>
            </a:r>
            <a:r>
              <a:rPr lang="en-GB" sz="2800" b="0" i="0" u="none" strike="noStrike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)), and </a:t>
            </a:r>
          </a:p>
          <a:p>
            <a:r>
              <a:rPr lang="en-GB" sz="2800" b="0" i="0" u="none" strike="noStrike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‘standard (or turning point) form’ (</a:t>
            </a:r>
            <a:r>
              <a:rPr lang="en-GB" sz="2800" b="0" i="1" u="none" strike="noStrike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y</a:t>
            </a:r>
            <a:r>
              <a:rPr lang="en-GB" sz="2800" b="0" i="0" u="none" strike="noStrike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 = </a:t>
            </a:r>
            <a:r>
              <a:rPr lang="en-GB" sz="2800" b="0" i="1" u="none" strike="noStrike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</a:t>
            </a:r>
            <a:r>
              <a:rPr lang="en-GB" sz="2800" b="0" i="0" u="none" strike="noStrike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(</a:t>
            </a:r>
            <a:r>
              <a:rPr lang="en-GB" sz="2800" b="0" i="1" u="none" strike="noStrike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x</a:t>
            </a:r>
            <a:r>
              <a:rPr lang="en-GB" sz="2800" b="0" i="0" u="none" strike="noStrike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 – </a:t>
            </a:r>
            <a:r>
              <a:rPr lang="en-GB" sz="2800" b="0" i="1" u="none" strike="noStrike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h</a:t>
            </a:r>
            <a:r>
              <a:rPr lang="en-GB" sz="2800" b="0" i="0" u="none" strike="noStrike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)</a:t>
            </a:r>
            <a:r>
              <a:rPr lang="en-GB" sz="2800" b="0" i="0" u="none" strike="noStrike" baseline="3000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2</a:t>
            </a:r>
            <a:r>
              <a:rPr lang="en-GB" sz="2800" b="0" i="0" u="none" strike="noStrike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 + </a:t>
            </a:r>
            <a:r>
              <a:rPr lang="en-GB" sz="2800" b="0" i="1" u="none" strike="noStrike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k</a:t>
            </a:r>
            <a:r>
              <a:rPr lang="en-GB" sz="2800" b="0" i="0" u="none" strike="noStrike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). </a:t>
            </a:r>
          </a:p>
          <a:p>
            <a:endParaRPr lang="en-GB" sz="2800" dirty="0">
              <a:solidFill>
                <a:srgbClr val="333333"/>
              </a:solidFill>
              <a:latin typeface="Georgia" panose="02040502050405020303" pitchFamily="18" charset="0"/>
            </a:endParaRPr>
          </a:p>
          <a:p>
            <a:r>
              <a:rPr lang="en-GB" sz="2800" b="0" i="0" u="none" strike="noStrike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Otherwise, it is argued that students think of quadratics as a lot of disparate procedures or unrelated and “complicated tricks” like factorising, completing the square, and using the quadratic formula.</a:t>
            </a:r>
          </a:p>
          <a:p>
            <a:r>
              <a:rPr lang="en-GB" sz="2800" b="0" i="0" u="none" strike="noStrike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Quadratic figural patterns can be configured with different spatial structures that visually match the different equation forms. </a:t>
            </a:r>
          </a:p>
          <a:p>
            <a:endParaRPr lang="en-GB" sz="2800" dirty="0">
              <a:solidFill>
                <a:srgbClr val="333333"/>
              </a:solidFill>
              <a:latin typeface="Georgia" panose="02040502050405020303" pitchFamily="18" charset="0"/>
            </a:endParaRPr>
          </a:p>
          <a:p>
            <a:r>
              <a:rPr lang="en-GB" sz="2800" b="0" i="0" u="none" strike="noStrike" dirty="0" err="1">
                <a:solidFill>
                  <a:srgbClr val="333333"/>
                </a:solidFill>
                <a:effectLst/>
                <a:latin typeface="-apple-system"/>
              </a:rPr>
              <a:t>Wilkie</a:t>
            </a:r>
            <a:r>
              <a:rPr lang="en-GB" sz="2800" b="0" i="0" u="none" strike="noStrike" dirty="0">
                <a:solidFill>
                  <a:srgbClr val="333333"/>
                </a:solidFill>
                <a:effectLst/>
                <a:latin typeface="-apple-system"/>
              </a:rPr>
              <a:t>, K.J. Coordinating visual and algebraic reasoning with quadratic functions.</a:t>
            </a:r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111B97-8072-D84E-5768-7D6A7AB6682C}"/>
              </a:ext>
            </a:extLst>
          </p:cNvPr>
          <p:cNvSpPr txBox="1"/>
          <p:nvPr/>
        </p:nvSpPr>
        <p:spPr>
          <a:xfrm>
            <a:off x="11691757" y="19878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474869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diagram, screenshot, line&#10;&#10;Description automatically generated">
            <a:extLst>
              <a:ext uri="{FF2B5EF4-FFF2-40B4-BE49-F238E27FC236}">
                <a16:creationId xmlns:a16="http://schemas.microsoft.com/office/drawing/2014/main" id="{5ECD3B64-DC15-EE44-B328-733768E019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31" y="144318"/>
            <a:ext cx="10560382" cy="65197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A5D2484-D5D1-3F57-72FA-DE3A440F6512}"/>
              </a:ext>
            </a:extLst>
          </p:cNvPr>
          <p:cNvSpPr txBox="1"/>
          <p:nvPr/>
        </p:nvSpPr>
        <p:spPr>
          <a:xfrm>
            <a:off x="11708296" y="0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630075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CBAE697E-84CF-DF48-B50A-31D4AD454999}"/>
                  </a:ext>
                </a:extLst>
              </p:cNvPr>
              <p:cNvSpPr/>
              <p:nvPr/>
            </p:nvSpPr>
            <p:spPr>
              <a:xfrm>
                <a:off x="207818" y="304800"/>
                <a:ext cx="11817351" cy="630381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𝑖𝑓</m:t>
                      </m:r>
                      <m:r>
                        <a:rPr lang="en-GB" sz="5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5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5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5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5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5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𝑎𝑏</m:t>
                      </m:r>
                      <m:r>
                        <a:rPr lang="en-GB" sz="5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5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5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GB" sz="5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5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=(</m:t>
                      </m:r>
                      <m:r>
                        <a:rPr lang="en-GB" sz="5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GB" sz="5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5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GB" sz="5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)(</m:t>
                      </m:r>
                      <m:r>
                        <a:rPr lang="en-GB" sz="5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GB" sz="5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5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GB" sz="5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5400" i="1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r>
                  <a:rPr lang="en-GB" sz="5400" i="1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Hence or otherwise 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5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5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5.7</m:t>
                          </m:r>
                        </m:e>
                        <m:sup>
                          <m:r>
                            <a:rPr lang="en-GB" sz="5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5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5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×5.7×4.3+</m:t>
                      </m:r>
                      <m:sSup>
                        <m:sSupPr>
                          <m:ctrlPr>
                            <a:rPr lang="en-GB" sz="5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5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4.3</m:t>
                          </m:r>
                        </m:e>
                        <m:sup>
                          <m:r>
                            <a:rPr lang="en-GB" sz="5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5400"/>
              </a:p>
            </p:txBody>
          </p:sp>
        </mc:Choice>
        <mc:Fallback xmlns="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CBAE697E-84CF-DF48-B50A-31D4AD4549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818" y="304800"/>
                <a:ext cx="11817351" cy="630381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AD18998A-263C-6E14-2221-FBD50778C525}"/>
              </a:ext>
            </a:extLst>
          </p:cNvPr>
          <p:cNvSpPr txBox="1"/>
          <p:nvPr/>
        </p:nvSpPr>
        <p:spPr>
          <a:xfrm>
            <a:off x="11632113" y="12412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446160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FA87A-C1D3-1D4F-912C-36405D5B7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Image">
            <a:extLst>
              <a:ext uri="{FF2B5EF4-FFF2-40B4-BE49-F238E27FC236}">
                <a16:creationId xmlns:a16="http://schemas.microsoft.com/office/drawing/2014/main" id="{735723AB-BFD6-3A41-8E61-0022B97FD3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726"/>
          <a:stretch/>
        </p:blipFill>
        <p:spPr bwMode="auto">
          <a:xfrm>
            <a:off x="4592428" y="124752"/>
            <a:ext cx="7478549" cy="6608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4" descr="A book cover of a book&#10;&#10;Description automatically generated with low confidence">
            <a:extLst>
              <a:ext uri="{FF2B5EF4-FFF2-40B4-BE49-F238E27FC236}">
                <a16:creationId xmlns:a16="http://schemas.microsoft.com/office/drawing/2014/main" id="{E48A0A3F-BD5F-C64D-B36E-6B8CEFF257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80109" y="124752"/>
            <a:ext cx="4585293" cy="6608496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620CFAF-339D-DB4D-73D6-964D475E34E0}"/>
              </a:ext>
            </a:extLst>
          </p:cNvPr>
          <p:cNvSpPr txBox="1"/>
          <p:nvPr/>
        </p:nvSpPr>
        <p:spPr>
          <a:xfrm>
            <a:off x="11604387" y="72737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919939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0F8FF4-301A-194F-8F0B-5A5F722060F0}"/>
              </a:ext>
            </a:extLst>
          </p:cNvPr>
          <p:cNvSpPr/>
          <p:nvPr/>
        </p:nvSpPr>
        <p:spPr>
          <a:xfrm>
            <a:off x="138546" y="124691"/>
            <a:ext cx="11928764" cy="662247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0B86ED4-99AB-3B4D-B931-C69BBE108065}"/>
                  </a:ext>
                </a:extLst>
              </p:cNvPr>
              <p:cNvSpPr txBox="1"/>
              <p:nvPr/>
            </p:nvSpPr>
            <p:spPr>
              <a:xfrm>
                <a:off x="4697150" y="2276666"/>
                <a:ext cx="2769989" cy="36933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15 </m:t>
                      </m:r>
                      <m:r>
                        <a:rPr lang="en-GB" sz="6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15</m:t>
                      </m:r>
                    </m:oMath>
                  </m:oMathPara>
                </a14:m>
                <a:endParaRPr lang="en-GB" sz="6000" b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6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6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6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1</m:t>
                      </m:r>
                      <m:r>
                        <a:rPr lang="en-GB" sz="6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320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6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sz="6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6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1</m:t>
                      </m:r>
                      <m:r>
                        <a:rPr lang="en-GB" sz="6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320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6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6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6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1</m:t>
                      </m:r>
                      <m:r>
                        <a:rPr lang="en-GB" sz="6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sz="6000" b="0">
                  <a:solidFill>
                    <a:prstClr val="black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0B86ED4-99AB-3B4D-B931-C69BBE1080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7150" y="2276666"/>
                <a:ext cx="2769989" cy="3693319"/>
              </a:xfrm>
              <a:prstGeom prst="rect">
                <a:avLst/>
              </a:prstGeom>
              <a:blipFill>
                <a:blip r:embed="rId3"/>
                <a:stretch>
                  <a:fillRect l="-6422" t="-2062" r="-6422" b="-85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D27048A-5000-6043-BCBB-7E52B69F491F}"/>
                  </a:ext>
                </a:extLst>
              </p:cNvPr>
              <p:cNvSpPr txBox="1"/>
              <p:nvPr/>
            </p:nvSpPr>
            <p:spPr>
              <a:xfrm>
                <a:off x="401782" y="888015"/>
                <a:ext cx="11360727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𝐶𝑎𝑙𝑐𝑢𝑙𝑎𝑡𝑒</m:t>
                      </m:r>
                      <m:r>
                        <a:rPr lang="en-GB" sz="6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6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GB" sz="6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6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𝑓𝑜𝑙𝑙𝑜𝑤𝑖𝑛𝑔</m:t>
                      </m:r>
                    </m:oMath>
                  </m:oMathPara>
                </a14:m>
                <a:endParaRPr lang="en-GB" sz="6000">
                  <a:solidFill>
                    <a:prstClr val="black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D27048A-5000-6043-BCBB-7E52B69F49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782" y="888015"/>
                <a:ext cx="11360727" cy="1015663"/>
              </a:xfrm>
              <a:prstGeom prst="rect">
                <a:avLst/>
              </a:prstGeom>
              <a:blipFill>
                <a:blip r:embed="rId4"/>
                <a:stretch>
                  <a:fillRect t="-3750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D989D03F-C7E2-BB41-D2FC-14197DB4EAEB}"/>
              </a:ext>
            </a:extLst>
          </p:cNvPr>
          <p:cNvSpPr txBox="1"/>
          <p:nvPr/>
        </p:nvSpPr>
        <p:spPr>
          <a:xfrm>
            <a:off x="288235" y="239207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567071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0F8FF4-301A-194F-8F0B-5A5F722060F0}"/>
              </a:ext>
            </a:extLst>
          </p:cNvPr>
          <p:cNvSpPr/>
          <p:nvPr/>
        </p:nvSpPr>
        <p:spPr>
          <a:xfrm>
            <a:off x="138546" y="124691"/>
            <a:ext cx="11928764" cy="662247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0B86ED4-99AB-3B4D-B931-C69BBE108065}"/>
                  </a:ext>
                </a:extLst>
              </p:cNvPr>
              <p:cNvSpPr txBox="1"/>
              <p:nvPr/>
            </p:nvSpPr>
            <p:spPr>
              <a:xfrm>
                <a:off x="3576883" y="2276666"/>
                <a:ext cx="5052089" cy="36933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15 </m:t>
                      </m:r>
                      <m:r>
                        <a:rPr lang="en-GB" sz="6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15</m:t>
                      </m:r>
                      <m:r>
                        <a:rPr lang="en-GB" sz="6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=225</m:t>
                      </m:r>
                    </m:oMath>
                  </m:oMathPara>
                </a14:m>
                <a:endParaRPr lang="en-GB" sz="6000" b="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6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6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6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1</m:t>
                      </m:r>
                      <m:r>
                        <a:rPr lang="en-GB" sz="6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en-GB" sz="6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=224</m:t>
                      </m:r>
                    </m:oMath>
                  </m:oMathPara>
                </a14:m>
                <a:endParaRPr lang="en-US" sz="3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6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sz="6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6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1</m:t>
                      </m:r>
                      <m:r>
                        <a:rPr lang="en-GB" sz="6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GB" sz="6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=209</m:t>
                      </m:r>
                    </m:oMath>
                  </m:oMathPara>
                </a14:m>
                <a:endParaRPr lang="en-US" sz="3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6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6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6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1</m:t>
                      </m:r>
                      <m:r>
                        <a:rPr lang="en-GB" sz="6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  <m:r>
                        <a:rPr lang="en-GB" sz="6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=221</m:t>
                      </m:r>
                    </m:oMath>
                  </m:oMathPara>
                </a14:m>
                <a:endParaRPr lang="en-GB" sz="6000" b="0" dirty="0">
                  <a:solidFill>
                    <a:prstClr val="black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0B86ED4-99AB-3B4D-B931-C69BBE1080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6883" y="2276666"/>
                <a:ext cx="5052089" cy="3693319"/>
              </a:xfrm>
              <a:prstGeom prst="rect">
                <a:avLst/>
              </a:prstGeom>
              <a:blipFill>
                <a:blip r:embed="rId3"/>
                <a:stretch>
                  <a:fillRect l="-3008" t="-2062" r="-3258" b="-85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D27048A-5000-6043-BCBB-7E52B69F491F}"/>
                  </a:ext>
                </a:extLst>
              </p:cNvPr>
              <p:cNvSpPr txBox="1"/>
              <p:nvPr/>
            </p:nvSpPr>
            <p:spPr>
              <a:xfrm>
                <a:off x="401782" y="888015"/>
                <a:ext cx="11360727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𝐶𝑎𝑙𝑐𝑢𝑙𝑎𝑡𝑒</m:t>
                      </m:r>
                      <m:r>
                        <a:rPr lang="en-GB" sz="6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6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GB" sz="6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6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𝑓𝑜𝑙𝑙𝑜𝑤𝑖𝑛𝑔</m:t>
                      </m:r>
                    </m:oMath>
                  </m:oMathPara>
                </a14:m>
                <a:endParaRPr lang="en-GB" sz="6000">
                  <a:solidFill>
                    <a:prstClr val="black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D27048A-5000-6043-BCBB-7E52B69F49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782" y="888015"/>
                <a:ext cx="11360727" cy="1015663"/>
              </a:xfrm>
              <a:prstGeom prst="rect">
                <a:avLst/>
              </a:prstGeom>
              <a:blipFill>
                <a:blip r:embed="rId4"/>
                <a:stretch>
                  <a:fillRect t="-3750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D989D03F-C7E2-BB41-D2FC-14197DB4EAEB}"/>
              </a:ext>
            </a:extLst>
          </p:cNvPr>
          <p:cNvSpPr txBox="1"/>
          <p:nvPr/>
        </p:nvSpPr>
        <p:spPr>
          <a:xfrm>
            <a:off x="288235" y="239207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891919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0F8FF4-301A-194F-8F0B-5A5F722060F0}"/>
              </a:ext>
            </a:extLst>
          </p:cNvPr>
          <p:cNvSpPr/>
          <p:nvPr/>
        </p:nvSpPr>
        <p:spPr>
          <a:xfrm>
            <a:off x="138546" y="124691"/>
            <a:ext cx="11928764" cy="662247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2F6D9FD-5F11-E241-9653-61F7D39D3916}"/>
                  </a:ext>
                </a:extLst>
              </p:cNvPr>
              <p:cNvSpPr txBox="1"/>
              <p:nvPr/>
            </p:nvSpPr>
            <p:spPr>
              <a:xfrm>
                <a:off x="1618924" y="3782296"/>
                <a:ext cx="2242602" cy="12926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endParaRPr lang="en-US" sz="200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4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1</m:t>
                      </m:r>
                      <m:r>
                        <a:rPr lang="en-GB" sz="4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sz="4400" b="0">
                  <a:solidFill>
                    <a:prstClr val="black"/>
                  </a:solidFill>
                  <a:ea typeface="Cambria Math" panose="02040503050406030204" pitchFamily="18" charset="0"/>
                </a:endParaRPr>
              </a:p>
              <a:p>
                <a:endParaRPr lang="en-US" sz="200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2F6D9FD-5F11-E241-9653-61F7D39D39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8924" y="3782296"/>
                <a:ext cx="2242602" cy="1292662"/>
              </a:xfrm>
              <a:prstGeom prst="rect">
                <a:avLst/>
              </a:prstGeom>
              <a:blipFill>
                <a:blip r:embed="rId3"/>
                <a:stretch>
                  <a:fillRect l="-565" r="-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A picture containing screenshot, line, rectangle, square&#10;&#10;Description automatically generated">
            <a:extLst>
              <a:ext uri="{FF2B5EF4-FFF2-40B4-BE49-F238E27FC236}">
                <a16:creationId xmlns:a16="http://schemas.microsoft.com/office/drawing/2014/main" id="{521F3D93-1E50-E04C-A2BD-5E4D3C28AA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602" y="484194"/>
            <a:ext cx="4609186" cy="3089135"/>
          </a:xfrm>
          <a:prstGeom prst="rect">
            <a:avLst/>
          </a:prstGeom>
        </p:spPr>
      </p:pic>
      <p:pic>
        <p:nvPicPr>
          <p:cNvPr id="7" name="Picture 6" descr="A picture containing rectangle, screenshot, line, square&#10;&#10;Description automatically generated">
            <a:extLst>
              <a:ext uri="{FF2B5EF4-FFF2-40B4-BE49-F238E27FC236}">
                <a16:creationId xmlns:a16="http://schemas.microsoft.com/office/drawing/2014/main" id="{B4FDD5D7-0633-B643-9C97-C8A293C8CC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6953" y="496721"/>
            <a:ext cx="5973960" cy="32267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8888312-3B5A-354C-8352-F42FA9EB665A}"/>
                  </a:ext>
                </a:extLst>
              </p:cNvPr>
              <p:cNvSpPr txBox="1"/>
              <p:nvPr/>
            </p:nvSpPr>
            <p:spPr>
              <a:xfrm>
                <a:off x="271317" y="4870721"/>
                <a:ext cx="4712765" cy="12926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endParaRPr lang="en-US" sz="200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4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0+3)</m:t>
                      </m:r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GB" sz="4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0+7)</m:t>
                      </m:r>
                    </m:oMath>
                  </m:oMathPara>
                </a14:m>
                <a:endParaRPr lang="en-GB" sz="4400" b="0">
                  <a:solidFill>
                    <a:prstClr val="black"/>
                  </a:solidFill>
                  <a:ea typeface="Cambria Math" panose="02040503050406030204" pitchFamily="18" charset="0"/>
                </a:endParaRPr>
              </a:p>
              <a:p>
                <a:endParaRPr lang="en-US" sz="200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8888312-3B5A-354C-8352-F42FA9EB66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317" y="4870721"/>
                <a:ext cx="4712765" cy="1292662"/>
              </a:xfrm>
              <a:prstGeom prst="rect">
                <a:avLst/>
              </a:prstGeom>
              <a:blipFill>
                <a:blip r:embed="rId6"/>
                <a:stretch>
                  <a:fillRect l="-538" r="-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2B50BD2-F781-A546-B58C-F45FBA46A353}"/>
                  </a:ext>
                </a:extLst>
              </p:cNvPr>
              <p:cNvSpPr txBox="1"/>
              <p:nvPr/>
            </p:nvSpPr>
            <p:spPr>
              <a:xfrm>
                <a:off x="5813217" y="3782296"/>
                <a:ext cx="6056723" cy="12926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endParaRPr lang="en-US" sz="200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4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</m:t>
                      </m:r>
                      <m:r>
                        <a:rPr lang="en-GB" sz="4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</m:t>
                      </m:r>
                      <m:d>
                        <m:dPr>
                          <m:ctrlPr>
                            <a:rPr lang="en-GB" sz="4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3+7</m:t>
                          </m:r>
                        </m:e>
                      </m:d>
                      <m:r>
                        <a:rPr lang="en-GB" sz="4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+3×7</m:t>
                      </m:r>
                    </m:oMath>
                  </m:oMathPara>
                </a14:m>
                <a:endParaRPr lang="en-GB" sz="4400" b="0">
                  <a:solidFill>
                    <a:prstClr val="black"/>
                  </a:solidFill>
                  <a:ea typeface="Cambria Math" panose="02040503050406030204" pitchFamily="18" charset="0"/>
                </a:endParaRPr>
              </a:p>
              <a:p>
                <a:endParaRPr lang="en-US" sz="200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2B50BD2-F781-A546-B58C-F45FBA46A3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3217" y="3782296"/>
                <a:ext cx="6056723" cy="129266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9E39E7F-0341-0E48-987D-8000DC53E3CA}"/>
                  </a:ext>
                </a:extLst>
              </p:cNvPr>
              <p:cNvSpPr txBox="1"/>
              <p:nvPr/>
            </p:nvSpPr>
            <p:spPr>
              <a:xfrm>
                <a:off x="6734045" y="4870721"/>
                <a:ext cx="4215065" cy="12926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endParaRPr lang="en-US" sz="200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100+100+21</m:t>
                      </m:r>
                    </m:oMath>
                  </m:oMathPara>
                </a14:m>
                <a:endParaRPr lang="en-GB" sz="4400" b="0">
                  <a:solidFill>
                    <a:prstClr val="black"/>
                  </a:solidFill>
                  <a:ea typeface="Cambria Math" panose="02040503050406030204" pitchFamily="18" charset="0"/>
                </a:endParaRPr>
              </a:p>
              <a:p>
                <a:endParaRPr lang="en-US" sz="200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9E39E7F-0341-0E48-987D-8000DC53E3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4045" y="4870721"/>
                <a:ext cx="4215065" cy="129266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293641E2-6E5A-4F4E-7909-1248D9B3980D}"/>
              </a:ext>
            </a:extLst>
          </p:cNvPr>
          <p:cNvSpPr txBox="1"/>
          <p:nvPr/>
        </p:nvSpPr>
        <p:spPr>
          <a:xfrm>
            <a:off x="138546" y="6238591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8934463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0F8FF4-301A-194F-8F0B-5A5F722060F0}"/>
              </a:ext>
            </a:extLst>
          </p:cNvPr>
          <p:cNvSpPr/>
          <p:nvPr/>
        </p:nvSpPr>
        <p:spPr>
          <a:xfrm>
            <a:off x="138546" y="124691"/>
            <a:ext cx="11928764" cy="662247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0B86ED4-99AB-3B4D-B931-C69BBE108065}"/>
                  </a:ext>
                </a:extLst>
              </p:cNvPr>
              <p:cNvSpPr txBox="1"/>
              <p:nvPr/>
            </p:nvSpPr>
            <p:spPr>
              <a:xfrm>
                <a:off x="456221" y="1406926"/>
                <a:ext cx="11455637" cy="47397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15 </m:t>
                      </m:r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15=</m:t>
                      </m:r>
                      <m:sSup>
                        <m:sSup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+10</m:t>
                      </m:r>
                      <m:d>
                        <m:d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5+5</m:t>
                          </m:r>
                        </m:e>
                      </m:d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+5×5</m:t>
                      </m:r>
                    </m:oMath>
                  </m:oMathPara>
                </a14:m>
                <a:endParaRPr lang="en-GB" sz="4400" b="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4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4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1</m:t>
                      </m:r>
                      <m:r>
                        <a:rPr lang="en-GB" sz="4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en-GB" sz="4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4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+10</m:t>
                      </m:r>
                      <m:d>
                        <m:dPr>
                          <m:ctrlPr>
                            <a:rPr lang="en-GB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4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e>
                      </m:d>
                      <m:r>
                        <a:rPr lang="en-GB" sz="4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4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en-GB" sz="4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4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440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4400" b="0" i="1" smtClean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sz="4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1</m:t>
                      </m:r>
                      <m:r>
                        <a:rPr lang="en-GB" sz="4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GB" sz="4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4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+10</m:t>
                      </m:r>
                      <m:d>
                        <m:dPr>
                          <m:ctrlPr>
                            <a:rPr lang="en-GB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9+1</m:t>
                          </m:r>
                        </m:e>
                      </m:d>
                      <m:r>
                        <a:rPr lang="en-GB" sz="4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4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GB" sz="4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4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GB" sz="440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4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4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1</m:t>
                      </m:r>
                      <m:r>
                        <a:rPr lang="en-GB" sz="4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  <m:r>
                        <a:rPr lang="en-GB" sz="4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4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+10</m:t>
                      </m:r>
                      <m:d>
                        <m:dPr>
                          <m:ctrlPr>
                            <a:rPr lang="en-GB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3+7</m:t>
                          </m:r>
                        </m:e>
                      </m:d>
                      <m:r>
                        <a:rPr lang="en-GB" sz="4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4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GB" sz="4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4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sz="4400" b="0" dirty="0">
                  <a:ea typeface="Cambria Math" panose="02040503050406030204" pitchFamily="18" charset="0"/>
                </a:endParaRPr>
              </a:p>
              <a:p>
                <a:pPr algn="ctr"/>
                <a:r>
                  <a:rPr lang="en-GB" sz="4400" b="0" dirty="0">
                    <a:ea typeface="Cambria Math" panose="02040503050406030204" pitchFamily="18" charset="0"/>
                  </a:rPr>
                  <a:t>What about…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4400" b="0" i="1" smtClean="0">
                          <a:latin typeface="Cambria Math" panose="02040503050406030204" pitchFamily="18" charset="0"/>
                        </a:rPr>
                        <m:t>0.</m:t>
                      </m:r>
                      <m:r>
                        <a:rPr lang="en-GB" sz="4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4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4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1</m:t>
                      </m:r>
                      <m:r>
                        <a:rPr lang="en-GB" sz="4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9.9</m:t>
                      </m:r>
                      <m:r>
                        <a:rPr lang="en-GB" sz="4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4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+10</m:t>
                      </m:r>
                      <m:d>
                        <m:dPr>
                          <m:ctrlPr>
                            <a:rPr lang="en-GB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0.1+9.9</m:t>
                          </m:r>
                        </m:e>
                      </m:d>
                      <m:r>
                        <a:rPr lang="en-GB" sz="4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4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0.1</m:t>
                      </m:r>
                      <m:r>
                        <a:rPr lang="en-GB" sz="4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4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9.9</m:t>
                      </m:r>
                    </m:oMath>
                  </m:oMathPara>
                </a14:m>
                <a:endParaRPr lang="en-GB" sz="440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200.99</m:t>
                      </m:r>
                    </m:oMath>
                  </m:oMathPara>
                </a14:m>
                <a:endParaRPr lang="en-GB" sz="4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0B86ED4-99AB-3B4D-B931-C69BBE1080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221" y="1406926"/>
                <a:ext cx="11455637" cy="473975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D27048A-5000-6043-BCBB-7E52B69F491F}"/>
                  </a:ext>
                </a:extLst>
              </p:cNvPr>
              <p:cNvSpPr txBox="1"/>
              <p:nvPr/>
            </p:nvSpPr>
            <p:spPr>
              <a:xfrm>
                <a:off x="401780" y="254589"/>
                <a:ext cx="11360727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𝐶𝑎𝑙𝑐𝑢𝑙𝑎𝑡𝑒</m:t>
                      </m:r>
                      <m:r>
                        <a:rPr lang="en-GB" sz="6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6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GB" sz="6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6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𝑓𝑜𝑙𝑙𝑜𝑤𝑖𝑛𝑔</m:t>
                      </m:r>
                    </m:oMath>
                  </m:oMathPara>
                </a14:m>
                <a:endParaRPr lang="en-GB" sz="6000" dirty="0">
                  <a:solidFill>
                    <a:prstClr val="black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D27048A-5000-6043-BCBB-7E52B69F49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780" y="254589"/>
                <a:ext cx="11360727" cy="10156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16397DD6-6181-E326-B4E4-AA049D612700}"/>
              </a:ext>
            </a:extLst>
          </p:cNvPr>
          <p:cNvSpPr txBox="1"/>
          <p:nvPr/>
        </p:nvSpPr>
        <p:spPr>
          <a:xfrm>
            <a:off x="138546" y="6238591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242352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0F8FF4-301A-194F-8F0B-5A5F722060F0}"/>
              </a:ext>
            </a:extLst>
          </p:cNvPr>
          <p:cNvSpPr/>
          <p:nvPr/>
        </p:nvSpPr>
        <p:spPr>
          <a:xfrm>
            <a:off x="138546" y="124691"/>
            <a:ext cx="11928764" cy="662247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D27048A-5000-6043-BCBB-7E52B69F491F}"/>
                  </a:ext>
                </a:extLst>
              </p:cNvPr>
              <p:cNvSpPr txBox="1"/>
              <p:nvPr/>
            </p:nvSpPr>
            <p:spPr>
              <a:xfrm>
                <a:off x="401782" y="888015"/>
                <a:ext cx="11360727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𝐶𝑎𝑙𝑐𝑢𝑙𝑎𝑡𝑒</m:t>
                      </m:r>
                      <m:r>
                        <a:rPr lang="en-GB" sz="6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6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GB" sz="6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6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𝑓𝑜𝑙𝑙𝑜𝑤𝑖𝑛𝑔</m:t>
                      </m:r>
                    </m:oMath>
                  </m:oMathPara>
                </a14:m>
                <a:endParaRPr lang="en-GB" sz="6000">
                  <a:solidFill>
                    <a:prstClr val="black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D27048A-5000-6043-BCBB-7E52B69F49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782" y="888015"/>
                <a:ext cx="11360727" cy="1015663"/>
              </a:xfrm>
              <a:prstGeom prst="rect">
                <a:avLst/>
              </a:prstGeom>
              <a:blipFill>
                <a:blip r:embed="rId3"/>
                <a:stretch>
                  <a:fillRect t="-3750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9FBD3A5-F127-4A44-B0B5-C6ABB429D504}"/>
                  </a:ext>
                </a:extLst>
              </p:cNvPr>
              <p:cNvSpPr txBox="1"/>
              <p:nvPr/>
            </p:nvSpPr>
            <p:spPr>
              <a:xfrm>
                <a:off x="401782" y="1903678"/>
                <a:ext cx="10903754" cy="43088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21</m:t>
                      </m:r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4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29</m:t>
                      </m:r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4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4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GB" sz="4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4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d>
                        <m:dPr>
                          <m:ctrlPr>
                            <a:rPr lang="en-GB" sz="4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  <m:r>
                            <a:rPr lang="en-GB" sz="4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4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e>
                      </m:d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4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4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9=609</m:t>
                      </m:r>
                    </m:oMath>
                  </m:oMathPara>
                </a14:m>
                <a:endParaRPr lang="en-GB" sz="4400" dirty="0">
                  <a:solidFill>
                    <a:prstClr val="black"/>
                  </a:solidFill>
                  <a:ea typeface="Cambria Math" panose="02040503050406030204" pitchFamily="18" charset="0"/>
                </a:endParaRPr>
              </a:p>
              <a:p>
                <a:pPr lvl="0"/>
                <a:endParaRPr lang="en-GB" sz="4400" b="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31</m:t>
                      </m:r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4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39</m:t>
                      </m:r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4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4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GB" sz="4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4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d>
                        <m:dPr>
                          <m:ctrlPr>
                            <a:rPr lang="en-GB" sz="4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1+9</m:t>
                          </m:r>
                        </m:e>
                      </m:d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+1×9</m:t>
                      </m:r>
                      <m:r>
                        <a:rPr lang="en-GB" sz="4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=1209</m:t>
                      </m:r>
                    </m:oMath>
                  </m:oMathPara>
                </a14:m>
                <a:endParaRPr lang="en-GB" sz="4400" dirty="0">
                  <a:solidFill>
                    <a:prstClr val="black"/>
                  </a:solidFill>
                  <a:ea typeface="Cambria Math" panose="02040503050406030204" pitchFamily="18" charset="0"/>
                </a:endParaRPr>
              </a:p>
              <a:p>
                <a:pPr lvl="0"/>
                <a:endParaRPr lang="en-GB" sz="4400" b="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41</m:t>
                      </m:r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4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49</m:t>
                      </m:r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4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4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GB" sz="4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4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d>
                        <m:dPr>
                          <m:ctrlPr>
                            <a:rPr lang="en-GB" sz="4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1+9</m:t>
                          </m:r>
                        </m:e>
                      </m:d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+1×9</m:t>
                      </m:r>
                      <m:r>
                        <a:rPr lang="en-GB" sz="4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=2009</m:t>
                      </m:r>
                    </m:oMath>
                  </m:oMathPara>
                </a14:m>
                <a:endParaRPr lang="en-GB" sz="4400" dirty="0">
                  <a:solidFill>
                    <a:prstClr val="black"/>
                  </a:solidFill>
                  <a:ea typeface="Cambria Math" panose="02040503050406030204" pitchFamily="18" charset="0"/>
                </a:endParaRPr>
              </a:p>
              <a:p>
                <a:endParaRPr lang="en-GB" sz="6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9FBD3A5-F127-4A44-B0B5-C6ABB429D5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782" y="1903678"/>
                <a:ext cx="10903754" cy="430887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0F1F68A0-C72B-6FEE-4BC6-6083611FE6AA}"/>
              </a:ext>
            </a:extLst>
          </p:cNvPr>
          <p:cNvSpPr txBox="1"/>
          <p:nvPr/>
        </p:nvSpPr>
        <p:spPr>
          <a:xfrm>
            <a:off x="138546" y="6238591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167594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0F8FF4-301A-194F-8F0B-5A5F722060F0}"/>
              </a:ext>
            </a:extLst>
          </p:cNvPr>
          <p:cNvSpPr/>
          <p:nvPr/>
        </p:nvSpPr>
        <p:spPr>
          <a:xfrm>
            <a:off x="138546" y="124691"/>
            <a:ext cx="11928764" cy="662247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0B86ED4-99AB-3B4D-B931-C69BBE108065}"/>
                  </a:ext>
                </a:extLst>
              </p:cNvPr>
              <p:cNvSpPr txBox="1"/>
              <p:nvPr/>
            </p:nvSpPr>
            <p:spPr>
              <a:xfrm>
                <a:off x="442884" y="310782"/>
                <a:ext cx="10939661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b="0" i="1" smtClean="0">
                          <a:latin typeface="Cambria Math" panose="02040503050406030204" pitchFamily="18" charset="0"/>
                        </a:rPr>
                        <m:t>23</m:t>
                      </m:r>
                      <m:r>
                        <a:rPr lang="en-GB" sz="5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5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</m:t>
                      </m:r>
                      <m:r>
                        <a:rPr lang="en-GB" sz="5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27</m:t>
                      </m:r>
                      <m:r>
                        <a:rPr lang="en-GB" sz="5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5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GB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5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5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GB" sz="5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d>
                        <m:dPr>
                          <m:ctrlPr>
                            <a:rPr lang="en-GB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5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5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e>
                      </m:d>
                      <m:r>
                        <a:rPr lang="en-GB" sz="5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5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GB" sz="5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5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sz="5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0B86ED4-99AB-3B4D-B931-C69BBE1080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84" y="310782"/>
                <a:ext cx="10939661" cy="8309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EE23572-0BBC-154F-96DF-E14115CD60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726838"/>
              </p:ext>
            </p:extLst>
          </p:nvPr>
        </p:nvGraphicFramePr>
        <p:xfrm>
          <a:off x="3138409" y="1281410"/>
          <a:ext cx="5929038" cy="5198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594">
                  <a:extLst>
                    <a:ext uri="{9D8B030D-6E8A-4147-A177-3AD203B41FA5}">
                      <a16:colId xmlns:a16="http://schemas.microsoft.com/office/drawing/2014/main" val="2842272542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3455086747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896942094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224375346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1848923361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3131075003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454693455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1253033899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2213194275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423895006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2763649039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4259776904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1862007619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2243585819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3285893596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106669170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422131131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1979936784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25540756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3784334080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1719723417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209281842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3760666340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3070497550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3741463976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3662808848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3376339257"/>
                    </a:ext>
                  </a:extLst>
                </a:gridCol>
              </a:tblGrid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5998367"/>
                  </a:ext>
                </a:extLst>
              </a:tr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7597708"/>
                  </a:ext>
                </a:extLst>
              </a:tr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729803"/>
                  </a:ext>
                </a:extLst>
              </a:tr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309382"/>
                  </a:ext>
                </a:extLst>
              </a:tr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861179"/>
                  </a:ext>
                </a:extLst>
              </a:tr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323633"/>
                  </a:ext>
                </a:extLst>
              </a:tr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683185"/>
                  </a:ext>
                </a:extLst>
              </a:tr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8342566"/>
                  </a:ext>
                </a:extLst>
              </a:tr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7060794"/>
                  </a:ext>
                </a:extLst>
              </a:tr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943136"/>
                  </a:ext>
                </a:extLst>
              </a:tr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843282"/>
                  </a:ext>
                </a:extLst>
              </a:tr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214616"/>
                  </a:ext>
                </a:extLst>
              </a:tr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0027409"/>
                  </a:ext>
                </a:extLst>
              </a:tr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821813"/>
                  </a:ext>
                </a:extLst>
              </a:tr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2961709"/>
                  </a:ext>
                </a:extLst>
              </a:tr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233222"/>
                  </a:ext>
                </a:extLst>
              </a:tr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7897832"/>
                  </a:ext>
                </a:extLst>
              </a:tr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2851754"/>
                  </a:ext>
                </a:extLst>
              </a:tr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048906"/>
                  </a:ext>
                </a:extLst>
              </a:tr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0249395"/>
                  </a:ext>
                </a:extLst>
              </a:tr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3527713"/>
                  </a:ext>
                </a:extLst>
              </a:tr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774489"/>
                  </a:ext>
                </a:extLst>
              </a:tr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5672221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2E669C6-C33C-56F6-2189-50953C9CF3C3}"/>
              </a:ext>
            </a:extLst>
          </p:cNvPr>
          <p:cNvSpPr txBox="1"/>
          <p:nvPr/>
        </p:nvSpPr>
        <p:spPr>
          <a:xfrm>
            <a:off x="138546" y="6238591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/>
              <a:t>12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BE5E6B3-83AC-C7FE-3E95-460DD77069A4}"/>
              </a:ext>
            </a:extLst>
          </p:cNvPr>
          <p:cNvGrpSpPr/>
          <p:nvPr/>
        </p:nvGrpSpPr>
        <p:grpSpPr>
          <a:xfrm>
            <a:off x="4713292" y="3213250"/>
            <a:ext cx="856440" cy="708840"/>
            <a:chOff x="4713292" y="3213250"/>
            <a:chExt cx="856440" cy="708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EB147FBE-F02B-E14E-FB4C-C31DEA4CEBC9}"/>
                    </a:ext>
                  </a:extLst>
                </p14:cNvPr>
                <p14:cNvContentPartPr/>
                <p14:nvPr/>
              </p14:nvContentPartPr>
              <p14:xfrm>
                <a:off x="4713292" y="3213250"/>
                <a:ext cx="425160" cy="70884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EB147FBE-F02B-E14E-FB4C-C31DEA4CEBC9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704652" y="3204250"/>
                  <a:ext cx="442800" cy="72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8F00B3F6-975D-8F7F-5812-299ED9A0825E}"/>
                    </a:ext>
                  </a:extLst>
                </p14:cNvPr>
                <p14:cNvContentPartPr/>
                <p14:nvPr/>
              </p14:nvContentPartPr>
              <p14:xfrm>
                <a:off x="5187412" y="3399010"/>
                <a:ext cx="133920" cy="3193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8F00B3F6-975D-8F7F-5812-299ED9A0825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178772" y="3390010"/>
                  <a:ext cx="151560" cy="33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B6E5E763-BDE5-A562-715D-CBE6A3DB272B}"/>
                    </a:ext>
                  </a:extLst>
                </p14:cNvPr>
                <p14:cNvContentPartPr/>
                <p14:nvPr/>
              </p14:nvContentPartPr>
              <p14:xfrm>
                <a:off x="5374612" y="3339250"/>
                <a:ext cx="195120" cy="3978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B6E5E763-BDE5-A562-715D-CBE6A3DB272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365972" y="3330610"/>
                  <a:ext cx="212760" cy="415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B03B8BA7-53C6-786B-C2B0-DF1D3413CDC6}"/>
                  </a:ext>
                </a:extLst>
              </p14:cNvPr>
              <p14:cNvContentPartPr/>
              <p14:nvPr/>
            </p14:nvContentPartPr>
            <p14:xfrm>
              <a:off x="7215292" y="5410690"/>
              <a:ext cx="920160" cy="7419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B03B8BA7-53C6-786B-C2B0-DF1D3413CDC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206652" y="5401690"/>
                <a:ext cx="937800" cy="759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88CC7D80-AB9A-0FB2-8EFA-5E78737D3142}"/>
              </a:ext>
            </a:extLst>
          </p:cNvPr>
          <p:cNvGrpSpPr/>
          <p:nvPr/>
        </p:nvGrpSpPr>
        <p:grpSpPr>
          <a:xfrm>
            <a:off x="9425332" y="4213330"/>
            <a:ext cx="753840" cy="560160"/>
            <a:chOff x="9425332" y="4213330"/>
            <a:chExt cx="753840" cy="560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7F7524E0-E604-518D-015F-5506FC31E87F}"/>
                    </a:ext>
                  </a:extLst>
                </p14:cNvPr>
                <p14:cNvContentPartPr/>
                <p14:nvPr/>
              </p14:nvContentPartPr>
              <p14:xfrm>
                <a:off x="9425332" y="4251490"/>
                <a:ext cx="374040" cy="52200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7F7524E0-E604-518D-015F-5506FC31E87F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416692" y="4242850"/>
                  <a:ext cx="391680" cy="53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15417D0D-7807-11CB-9307-22970BE66640}"/>
                    </a:ext>
                  </a:extLst>
                </p14:cNvPr>
                <p14:cNvContentPartPr/>
                <p14:nvPr/>
              </p14:nvContentPartPr>
              <p14:xfrm>
                <a:off x="9758332" y="4353010"/>
                <a:ext cx="223200" cy="2509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15417D0D-7807-11CB-9307-22970BE66640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9749332" y="4344370"/>
                  <a:ext cx="240840" cy="26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C1BDE07E-E4AC-A152-5B46-6A3F2FFD777E}"/>
                    </a:ext>
                  </a:extLst>
                </p14:cNvPr>
                <p14:cNvContentPartPr/>
                <p14:nvPr/>
              </p14:nvContentPartPr>
              <p14:xfrm>
                <a:off x="10026532" y="4213330"/>
                <a:ext cx="152640" cy="33048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C1BDE07E-E4AC-A152-5B46-6A3F2FFD777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0017892" y="4204330"/>
                  <a:ext cx="170280" cy="348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4094B82-2534-B75B-17A2-779E3305EAB1}"/>
              </a:ext>
            </a:extLst>
          </p:cNvPr>
          <p:cNvGrpSpPr/>
          <p:nvPr/>
        </p:nvGrpSpPr>
        <p:grpSpPr>
          <a:xfrm>
            <a:off x="8109892" y="5891650"/>
            <a:ext cx="607320" cy="441000"/>
            <a:chOff x="8109892" y="5891650"/>
            <a:chExt cx="607320" cy="441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EA2D8268-2905-6D1E-4893-BFC863123D5F}"/>
                    </a:ext>
                  </a:extLst>
                </p14:cNvPr>
                <p14:cNvContentPartPr/>
                <p14:nvPr/>
              </p14:nvContentPartPr>
              <p14:xfrm>
                <a:off x="8109892" y="5891650"/>
                <a:ext cx="397800" cy="4410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EA2D8268-2905-6D1E-4893-BFC863123D5F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100892" y="5882650"/>
                  <a:ext cx="415440" cy="45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07D97CBB-22AE-31E2-8AEA-91053F426A68}"/>
                    </a:ext>
                  </a:extLst>
                </p14:cNvPr>
                <p14:cNvContentPartPr/>
                <p14:nvPr/>
              </p14:nvContentPartPr>
              <p14:xfrm>
                <a:off x="8676532" y="5903530"/>
                <a:ext cx="40680" cy="3574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07D97CBB-22AE-31E2-8AEA-91053F426A68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667532" y="5894530"/>
                  <a:ext cx="58320" cy="3751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7379358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0F8FF4-301A-194F-8F0B-5A5F722060F0}"/>
              </a:ext>
            </a:extLst>
          </p:cNvPr>
          <p:cNvSpPr/>
          <p:nvPr/>
        </p:nvSpPr>
        <p:spPr>
          <a:xfrm>
            <a:off x="138546" y="124691"/>
            <a:ext cx="11928764" cy="662247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0B86ED4-99AB-3B4D-B931-C69BBE108065}"/>
                  </a:ext>
                </a:extLst>
              </p:cNvPr>
              <p:cNvSpPr txBox="1"/>
              <p:nvPr/>
            </p:nvSpPr>
            <p:spPr>
              <a:xfrm>
                <a:off x="442884" y="310782"/>
                <a:ext cx="7333098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b="0" i="1" smtClean="0">
                          <a:latin typeface="Cambria Math" panose="02040503050406030204" pitchFamily="18" charset="0"/>
                        </a:rPr>
                        <m:t>667</m:t>
                      </m:r>
                      <m:r>
                        <a:rPr lang="en-GB" sz="5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5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GB" sz="5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20+</m:t>
                      </m:r>
                      <m:r>
                        <a:rPr lang="en-GB" sz="5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GB" sz="5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d>
                        <m:dPr>
                          <m:ctrlPr>
                            <a:rPr lang="en-GB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5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20</m:t>
                          </m:r>
                          <m:r>
                            <a:rPr lang="en-GB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5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</m:oMath>
                  </m:oMathPara>
                </a14:m>
                <a:endParaRPr lang="en-GB" sz="5400" dirty="0"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0B86ED4-99AB-3B4D-B931-C69BBE1080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84" y="310782"/>
                <a:ext cx="7333098" cy="830997"/>
              </a:xfrm>
              <a:prstGeom prst="rect">
                <a:avLst/>
              </a:prstGeom>
              <a:blipFill>
                <a:blip r:embed="rId3"/>
                <a:stretch>
                  <a:fillRect l="-1730" b="-348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EE23572-0BBC-154F-96DF-E14115CD6058}"/>
              </a:ext>
            </a:extLst>
          </p:cNvPr>
          <p:cNvGraphicFramePr>
            <a:graphicFrameLocks noGrp="1"/>
          </p:cNvGraphicFramePr>
          <p:nvPr/>
        </p:nvGraphicFramePr>
        <p:xfrm>
          <a:off x="3138409" y="1281410"/>
          <a:ext cx="5929038" cy="5198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594">
                  <a:extLst>
                    <a:ext uri="{9D8B030D-6E8A-4147-A177-3AD203B41FA5}">
                      <a16:colId xmlns:a16="http://schemas.microsoft.com/office/drawing/2014/main" val="2842272542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3455086747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896942094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224375346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1848923361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3131075003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454693455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1253033899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2213194275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423895006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2763649039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4259776904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1862007619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2243585819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3285893596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106669170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422131131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1979936784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25540756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3784334080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1719723417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209281842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3760666340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3070497550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3741463976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3662808848"/>
                    </a:ext>
                  </a:extLst>
                </a:gridCol>
                <a:gridCol w="219594">
                  <a:extLst>
                    <a:ext uri="{9D8B030D-6E8A-4147-A177-3AD203B41FA5}">
                      <a16:colId xmlns:a16="http://schemas.microsoft.com/office/drawing/2014/main" val="3376339257"/>
                    </a:ext>
                  </a:extLst>
                </a:gridCol>
              </a:tblGrid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5998367"/>
                  </a:ext>
                </a:extLst>
              </a:tr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7597708"/>
                  </a:ext>
                </a:extLst>
              </a:tr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729803"/>
                  </a:ext>
                </a:extLst>
              </a:tr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309382"/>
                  </a:ext>
                </a:extLst>
              </a:tr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861179"/>
                  </a:ext>
                </a:extLst>
              </a:tr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323633"/>
                  </a:ext>
                </a:extLst>
              </a:tr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683185"/>
                  </a:ext>
                </a:extLst>
              </a:tr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8342566"/>
                  </a:ext>
                </a:extLst>
              </a:tr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7060794"/>
                  </a:ext>
                </a:extLst>
              </a:tr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943136"/>
                  </a:ext>
                </a:extLst>
              </a:tr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843282"/>
                  </a:ext>
                </a:extLst>
              </a:tr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214616"/>
                  </a:ext>
                </a:extLst>
              </a:tr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0027409"/>
                  </a:ext>
                </a:extLst>
              </a:tr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821813"/>
                  </a:ext>
                </a:extLst>
              </a:tr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2961709"/>
                  </a:ext>
                </a:extLst>
              </a:tr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233222"/>
                  </a:ext>
                </a:extLst>
              </a:tr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7897832"/>
                  </a:ext>
                </a:extLst>
              </a:tr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2851754"/>
                  </a:ext>
                </a:extLst>
              </a:tr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048906"/>
                  </a:ext>
                </a:extLst>
              </a:tr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0249395"/>
                  </a:ext>
                </a:extLst>
              </a:tr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3527713"/>
                  </a:ext>
                </a:extLst>
              </a:tr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774489"/>
                  </a:ext>
                </a:extLst>
              </a:tr>
              <a:tr h="22601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5672221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2E669C6-C33C-56F6-2189-50953C9CF3C3}"/>
              </a:ext>
            </a:extLst>
          </p:cNvPr>
          <p:cNvSpPr txBox="1"/>
          <p:nvPr/>
        </p:nvSpPr>
        <p:spPr>
          <a:xfrm>
            <a:off x="138546" y="6238591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/>
              <a:t>13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BE5E6B3-83AC-C7FE-3E95-460DD77069A4}"/>
              </a:ext>
            </a:extLst>
          </p:cNvPr>
          <p:cNvGrpSpPr/>
          <p:nvPr/>
        </p:nvGrpSpPr>
        <p:grpSpPr>
          <a:xfrm>
            <a:off x="4713292" y="3213250"/>
            <a:ext cx="856440" cy="708840"/>
            <a:chOff x="4713292" y="3213250"/>
            <a:chExt cx="856440" cy="708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EB147FBE-F02B-E14E-FB4C-C31DEA4CEBC9}"/>
                    </a:ext>
                  </a:extLst>
                </p14:cNvPr>
                <p14:cNvContentPartPr/>
                <p14:nvPr/>
              </p14:nvContentPartPr>
              <p14:xfrm>
                <a:off x="4713292" y="3213250"/>
                <a:ext cx="425160" cy="70884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EB147FBE-F02B-E14E-FB4C-C31DEA4CEBC9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704652" y="3204250"/>
                  <a:ext cx="442800" cy="72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8F00B3F6-975D-8F7F-5812-299ED9A0825E}"/>
                    </a:ext>
                  </a:extLst>
                </p14:cNvPr>
                <p14:cNvContentPartPr/>
                <p14:nvPr/>
              </p14:nvContentPartPr>
              <p14:xfrm>
                <a:off x="5187412" y="3399010"/>
                <a:ext cx="133920" cy="3193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8F00B3F6-975D-8F7F-5812-299ED9A0825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178772" y="3390010"/>
                  <a:ext cx="151560" cy="33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B6E5E763-BDE5-A562-715D-CBE6A3DB272B}"/>
                    </a:ext>
                  </a:extLst>
                </p14:cNvPr>
                <p14:cNvContentPartPr/>
                <p14:nvPr/>
              </p14:nvContentPartPr>
              <p14:xfrm>
                <a:off x="5374612" y="3339250"/>
                <a:ext cx="195120" cy="3978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B6E5E763-BDE5-A562-715D-CBE6A3DB272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365972" y="3330610"/>
                  <a:ext cx="212760" cy="415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002298A9-B586-8F42-8AE4-72044D3A33E5}"/>
                  </a:ext>
                </a:extLst>
              </p14:cNvPr>
              <p14:cNvContentPartPr/>
              <p14:nvPr/>
            </p14:nvContentPartPr>
            <p14:xfrm>
              <a:off x="8209991" y="932442"/>
              <a:ext cx="357480" cy="26244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002298A9-B586-8F42-8AE4-72044D3A33E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173991" y="896802"/>
                <a:ext cx="429120" cy="33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77525AD2-BC9E-F34D-841B-16116DB85B1C}"/>
                  </a:ext>
                </a:extLst>
              </p14:cNvPr>
              <p14:cNvContentPartPr/>
              <p14:nvPr/>
            </p14:nvContentPartPr>
            <p14:xfrm>
              <a:off x="2486351" y="5837442"/>
              <a:ext cx="301320" cy="54756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77525AD2-BC9E-F34D-841B-16116DB85B1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450351" y="5801442"/>
                <a:ext cx="372960" cy="61920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F240828D-C1AE-7147-81EB-72D261D5CC31}"/>
              </a:ext>
            </a:extLst>
          </p:cNvPr>
          <p:cNvGrpSpPr/>
          <p:nvPr/>
        </p:nvGrpSpPr>
        <p:grpSpPr>
          <a:xfrm>
            <a:off x="2216711" y="3152562"/>
            <a:ext cx="744840" cy="391680"/>
            <a:chOff x="2216711" y="3152562"/>
            <a:chExt cx="744840" cy="391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19677B8F-BDE5-1C42-9DC3-949356F38DA8}"/>
                    </a:ext>
                  </a:extLst>
                </p14:cNvPr>
                <p14:cNvContentPartPr/>
                <p14:nvPr/>
              </p14:nvContentPartPr>
              <p14:xfrm>
                <a:off x="2216711" y="3223122"/>
                <a:ext cx="324720" cy="32112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19677B8F-BDE5-1C42-9DC3-949356F38DA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181071" y="3187482"/>
                  <a:ext cx="396360" cy="39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F76E9F09-3BA9-CE40-A6F3-2A5EF058C99A}"/>
                    </a:ext>
                  </a:extLst>
                </p14:cNvPr>
                <p14:cNvContentPartPr/>
                <p14:nvPr/>
              </p14:nvContentPartPr>
              <p14:xfrm>
                <a:off x="2698751" y="3152562"/>
                <a:ext cx="262800" cy="25164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F76E9F09-3BA9-CE40-A6F3-2A5EF058C99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662751" y="3116562"/>
                  <a:ext cx="334440" cy="323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5E88B69-1F6A-224D-8E51-D66BF664158A}"/>
              </a:ext>
            </a:extLst>
          </p:cNvPr>
          <p:cNvGrpSpPr/>
          <p:nvPr/>
        </p:nvGrpSpPr>
        <p:grpSpPr>
          <a:xfrm>
            <a:off x="5185991" y="1077882"/>
            <a:ext cx="673560" cy="354240"/>
            <a:chOff x="5185991" y="1077882"/>
            <a:chExt cx="673560" cy="354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4679ED59-4321-3A42-B1BC-FB9BE4179412}"/>
                    </a:ext>
                  </a:extLst>
                </p14:cNvPr>
                <p14:cNvContentPartPr/>
                <p14:nvPr/>
              </p14:nvContentPartPr>
              <p14:xfrm>
                <a:off x="5185991" y="1148442"/>
                <a:ext cx="310680" cy="28368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4679ED59-4321-3A42-B1BC-FB9BE417941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149991" y="1112802"/>
                  <a:ext cx="382320" cy="35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F99F9432-843A-CC42-8D00-CCAABCAF6C34}"/>
                    </a:ext>
                  </a:extLst>
                </p14:cNvPr>
                <p14:cNvContentPartPr/>
                <p14:nvPr/>
              </p14:nvContentPartPr>
              <p14:xfrm>
                <a:off x="5636351" y="1077882"/>
                <a:ext cx="223200" cy="29052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F99F9432-843A-CC42-8D00-CCAABCAF6C3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600711" y="1042242"/>
                  <a:ext cx="294840" cy="362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16F2FE40-4E23-FE42-91C2-23FA77E29D11}"/>
                  </a:ext>
                </a:extLst>
              </p14:cNvPr>
              <p14:cNvContentPartPr/>
              <p14:nvPr/>
            </p14:nvContentPartPr>
            <p14:xfrm>
              <a:off x="4641671" y="3178482"/>
              <a:ext cx="421560" cy="734760"/>
            </p14:xfrm>
          </p:contentPart>
        </mc:Choice>
        <mc:Fallback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16F2FE40-4E23-FE42-91C2-23FA77E29D1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606031" y="3142482"/>
                <a:ext cx="493200" cy="80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45A2B99C-079F-FE49-BA94-E9093D22699F}"/>
                  </a:ext>
                </a:extLst>
              </p14:cNvPr>
              <p14:cNvContentPartPr/>
              <p14:nvPr/>
            </p14:nvContentPartPr>
            <p14:xfrm>
              <a:off x="5287511" y="3306642"/>
              <a:ext cx="452880" cy="504360"/>
            </p14:xfrm>
          </p:contentPart>
        </mc:Choice>
        <mc:Fallback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45A2B99C-079F-FE49-BA94-E9093D22699F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251871" y="3270642"/>
                <a:ext cx="524520" cy="57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0" name="Group 29">
            <a:extLst>
              <a:ext uri="{FF2B5EF4-FFF2-40B4-BE49-F238E27FC236}">
                <a16:creationId xmlns:a16="http://schemas.microsoft.com/office/drawing/2014/main" id="{046F2C48-1D8C-894F-8AAD-1154137254DC}"/>
              </a:ext>
            </a:extLst>
          </p:cNvPr>
          <p:cNvGrpSpPr/>
          <p:nvPr/>
        </p:nvGrpSpPr>
        <p:grpSpPr>
          <a:xfrm>
            <a:off x="7776911" y="3289002"/>
            <a:ext cx="1015920" cy="482400"/>
            <a:chOff x="7776911" y="3289002"/>
            <a:chExt cx="1015920" cy="482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7762E48F-F396-0343-BC13-12369BDF68D5}"/>
                    </a:ext>
                  </a:extLst>
                </p14:cNvPr>
                <p14:cNvContentPartPr/>
                <p14:nvPr/>
              </p14:nvContentPartPr>
              <p14:xfrm>
                <a:off x="7776911" y="3289002"/>
                <a:ext cx="555120" cy="41940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7762E48F-F396-0343-BC13-12369BDF68D5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740911" y="3253002"/>
                  <a:ext cx="626760" cy="49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67673898-EA03-3E4B-941E-FD89C689FF12}"/>
                    </a:ext>
                  </a:extLst>
                </p14:cNvPr>
                <p14:cNvContentPartPr/>
                <p14:nvPr/>
              </p14:nvContentPartPr>
              <p14:xfrm>
                <a:off x="8442551" y="3528402"/>
                <a:ext cx="350280" cy="24300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67673898-EA03-3E4B-941E-FD89C689FF12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8406911" y="3492402"/>
                  <a:ext cx="421920" cy="314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F45C44B-78D9-AE40-857F-76416BB3125A}"/>
              </a:ext>
            </a:extLst>
          </p:cNvPr>
          <p:cNvGrpSpPr/>
          <p:nvPr/>
        </p:nvGrpSpPr>
        <p:grpSpPr>
          <a:xfrm>
            <a:off x="4778831" y="5857602"/>
            <a:ext cx="1182600" cy="760680"/>
            <a:chOff x="4778831" y="5857602"/>
            <a:chExt cx="1182600" cy="760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3EF52A90-8472-274F-AC86-1660C2F92176}"/>
                    </a:ext>
                  </a:extLst>
                </p14:cNvPr>
                <p14:cNvContentPartPr/>
                <p14:nvPr/>
              </p14:nvContentPartPr>
              <p14:xfrm>
                <a:off x="4778831" y="6144882"/>
                <a:ext cx="408600" cy="47340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3EF52A90-8472-274F-AC86-1660C2F92176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742831" y="6109242"/>
                  <a:ext cx="480240" cy="54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75DAE569-40D6-0D4F-8B98-A95CA102E675}"/>
                    </a:ext>
                  </a:extLst>
                </p14:cNvPr>
                <p14:cNvContentPartPr/>
                <p14:nvPr/>
              </p14:nvContentPartPr>
              <p14:xfrm>
                <a:off x="5283911" y="6097722"/>
                <a:ext cx="245160" cy="25596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75DAE569-40D6-0D4F-8B98-A95CA102E675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248271" y="6061722"/>
                  <a:ext cx="316800" cy="32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B1821DC7-CD6B-A14E-9A3A-58BA6678FEA4}"/>
                    </a:ext>
                  </a:extLst>
                </p14:cNvPr>
                <p14:cNvContentPartPr/>
                <p14:nvPr/>
              </p14:nvContentPartPr>
              <p14:xfrm>
                <a:off x="5787911" y="5857602"/>
                <a:ext cx="173520" cy="58464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B1821DC7-CD6B-A14E-9A3A-58BA6678FEA4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752271" y="5821962"/>
                  <a:ext cx="245160" cy="656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093D4ED-3DE8-B742-888A-A724B135195C}"/>
              </a:ext>
            </a:extLst>
          </p:cNvPr>
          <p:cNvGrpSpPr/>
          <p:nvPr/>
        </p:nvGrpSpPr>
        <p:grpSpPr>
          <a:xfrm>
            <a:off x="7885991" y="5871642"/>
            <a:ext cx="930600" cy="635040"/>
            <a:chOff x="7885991" y="5871642"/>
            <a:chExt cx="930600" cy="635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C51D6E62-7BB3-1B48-BFFD-0BD169D30086}"/>
                    </a:ext>
                  </a:extLst>
                </p14:cNvPr>
                <p14:cNvContentPartPr/>
                <p14:nvPr/>
              </p14:nvContentPartPr>
              <p14:xfrm>
                <a:off x="7885991" y="6145962"/>
                <a:ext cx="513360" cy="36072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C51D6E62-7BB3-1B48-BFFD-0BD169D30086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850351" y="6109962"/>
                  <a:ext cx="585000" cy="43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3FCBA56C-161B-C04E-93CC-C1513491660E}"/>
                    </a:ext>
                  </a:extLst>
                </p14:cNvPr>
                <p14:cNvContentPartPr/>
                <p14:nvPr/>
              </p14:nvContentPartPr>
              <p14:xfrm>
                <a:off x="8481791" y="5871642"/>
                <a:ext cx="334800" cy="57780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3FCBA56C-161B-C04E-93CC-C1513491660E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8445791" y="5835642"/>
                  <a:ext cx="406440" cy="64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4913FA82-0F10-DD4C-92D0-CF74BA8D350A}"/>
              </a:ext>
            </a:extLst>
          </p:cNvPr>
          <p:cNvGrpSpPr/>
          <p:nvPr/>
        </p:nvGrpSpPr>
        <p:grpSpPr>
          <a:xfrm>
            <a:off x="9303937" y="2009355"/>
            <a:ext cx="2307600" cy="1001160"/>
            <a:chOff x="9303937" y="2009355"/>
            <a:chExt cx="2307600" cy="1001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394DCB55-816F-DF4B-9D00-9907EC48C92F}"/>
                    </a:ext>
                  </a:extLst>
                </p14:cNvPr>
                <p14:cNvContentPartPr/>
                <p14:nvPr/>
              </p14:nvContentPartPr>
              <p14:xfrm>
                <a:off x="9303937" y="2415795"/>
                <a:ext cx="275400" cy="50544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394DCB55-816F-DF4B-9D00-9907EC48C92F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9268297" y="2380155"/>
                  <a:ext cx="347040" cy="57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0DD2274A-D8EE-9E4B-A912-58B20F638129}"/>
                    </a:ext>
                  </a:extLst>
                </p14:cNvPr>
                <p14:cNvContentPartPr/>
                <p14:nvPr/>
              </p14:nvContentPartPr>
              <p14:xfrm>
                <a:off x="9762217" y="2359995"/>
                <a:ext cx="206280" cy="42660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0DD2274A-D8EE-9E4B-A912-58B20F638129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9726217" y="2323995"/>
                  <a:ext cx="277920" cy="49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28623250-393C-3342-B063-F99F531837EA}"/>
                    </a:ext>
                  </a:extLst>
                </p14:cNvPr>
                <p14:cNvContentPartPr/>
                <p14:nvPr/>
              </p14:nvContentPartPr>
              <p14:xfrm>
                <a:off x="10156417" y="2117715"/>
                <a:ext cx="194040" cy="89280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28623250-393C-3342-B063-F99F531837EA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0120417" y="2082075"/>
                  <a:ext cx="265680" cy="9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FA45BFE3-3CE9-7A46-B2CB-09189C5D39E4}"/>
                    </a:ext>
                  </a:extLst>
                </p14:cNvPr>
                <p14:cNvContentPartPr/>
                <p14:nvPr/>
              </p14:nvContentPartPr>
              <p14:xfrm>
                <a:off x="10417777" y="2498955"/>
                <a:ext cx="276120" cy="26640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FA45BFE3-3CE9-7A46-B2CB-09189C5D39E4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0382137" y="2463315"/>
                  <a:ext cx="347760" cy="33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33CC7F82-D535-8A43-91E1-7C100C52EDBA}"/>
                    </a:ext>
                  </a:extLst>
                </p14:cNvPr>
                <p14:cNvContentPartPr/>
                <p14:nvPr/>
              </p14:nvContentPartPr>
              <p14:xfrm>
                <a:off x="10799017" y="2546835"/>
                <a:ext cx="265320" cy="1368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33CC7F82-D535-8A43-91E1-7C100C52EDBA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0763377" y="2510835"/>
                  <a:ext cx="33696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BCC3DBB3-6F6A-1040-A341-C519FF13B0A4}"/>
                    </a:ext>
                  </a:extLst>
                </p14:cNvPr>
                <p14:cNvContentPartPr/>
                <p14:nvPr/>
              </p14:nvContentPartPr>
              <p14:xfrm>
                <a:off x="10934737" y="2373675"/>
                <a:ext cx="6120" cy="35568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BCC3DBB3-6F6A-1040-A341-C519FF13B0A4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0898737" y="2338035"/>
                  <a:ext cx="77760" cy="42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DEB71083-5820-704F-8E7C-A34DA89349BF}"/>
                    </a:ext>
                  </a:extLst>
                </p14:cNvPr>
                <p14:cNvContentPartPr/>
                <p14:nvPr/>
              </p14:nvContentPartPr>
              <p14:xfrm>
                <a:off x="11178457" y="2064075"/>
                <a:ext cx="171720" cy="67716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DEB71083-5820-704F-8E7C-A34DA89349BF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1142817" y="2028435"/>
                  <a:ext cx="243360" cy="74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CD49B31F-D0F3-2B48-9D99-E342B4CBC3FF}"/>
                    </a:ext>
                  </a:extLst>
                </p14:cNvPr>
                <p14:cNvContentPartPr/>
                <p14:nvPr/>
              </p14:nvContentPartPr>
              <p14:xfrm>
                <a:off x="11362777" y="2009355"/>
                <a:ext cx="248760" cy="81612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CD49B31F-D0F3-2B48-9D99-E342B4CBC3FF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1326777" y="1973355"/>
                  <a:ext cx="320400" cy="887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D7D4D9F-E368-3242-BBE2-3E5935A7ECFE}"/>
              </a:ext>
            </a:extLst>
          </p:cNvPr>
          <p:cNvGrpSpPr/>
          <p:nvPr/>
        </p:nvGrpSpPr>
        <p:grpSpPr>
          <a:xfrm>
            <a:off x="9542617" y="3253875"/>
            <a:ext cx="227520" cy="464400"/>
            <a:chOff x="9542617" y="3253875"/>
            <a:chExt cx="227520" cy="464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B233182C-6A72-904D-AB69-1E56DF174CF7}"/>
                    </a:ext>
                  </a:extLst>
                </p14:cNvPr>
                <p14:cNvContentPartPr/>
                <p14:nvPr/>
              </p14:nvContentPartPr>
              <p14:xfrm>
                <a:off x="9693097" y="3253875"/>
                <a:ext cx="360" cy="46440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B233182C-6A72-904D-AB69-1E56DF174CF7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9657457" y="3217875"/>
                  <a:ext cx="72000" cy="53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F64EFEC0-BE39-A140-94A5-A80C17CCD4B7}"/>
                    </a:ext>
                  </a:extLst>
                </p14:cNvPr>
                <p14:cNvContentPartPr/>
                <p14:nvPr/>
              </p14:nvContentPartPr>
              <p14:xfrm>
                <a:off x="9542617" y="3498315"/>
                <a:ext cx="227520" cy="36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F64EFEC0-BE39-A140-94A5-A80C17CCD4B7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9506617" y="3462315"/>
                  <a:ext cx="299160" cy="7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0CCC9A6E-A0DB-C64A-A2EA-39EF1C812EA0}"/>
              </a:ext>
            </a:extLst>
          </p:cNvPr>
          <p:cNvGrpSpPr/>
          <p:nvPr/>
        </p:nvGrpSpPr>
        <p:grpSpPr>
          <a:xfrm>
            <a:off x="10216177" y="3103755"/>
            <a:ext cx="576000" cy="647640"/>
            <a:chOff x="10216177" y="3103755"/>
            <a:chExt cx="576000" cy="647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8D3D0F77-4FE9-7A44-BFD7-08205D4CD365}"/>
                    </a:ext>
                  </a:extLst>
                </p14:cNvPr>
                <p14:cNvContentPartPr/>
                <p14:nvPr/>
              </p14:nvContentPartPr>
              <p14:xfrm>
                <a:off x="10216177" y="3509835"/>
                <a:ext cx="232920" cy="24156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8D3D0F77-4FE9-7A44-BFD7-08205D4CD365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0180537" y="3473835"/>
                  <a:ext cx="304560" cy="31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DE506DC6-AFAA-D845-A989-E9E59031C288}"/>
                    </a:ext>
                  </a:extLst>
                </p14:cNvPr>
                <p14:cNvContentPartPr/>
                <p14:nvPr/>
              </p14:nvContentPartPr>
              <p14:xfrm>
                <a:off x="10547017" y="3103755"/>
                <a:ext cx="245160" cy="53208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DE506DC6-AFAA-D845-A989-E9E59031C288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0511377" y="3068115"/>
                  <a:ext cx="316800" cy="60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FA0A64E-F15D-F646-800D-85F1CD596B09}"/>
              </a:ext>
            </a:extLst>
          </p:cNvPr>
          <p:cNvGrpSpPr/>
          <p:nvPr/>
        </p:nvGrpSpPr>
        <p:grpSpPr>
          <a:xfrm>
            <a:off x="9480337" y="4631955"/>
            <a:ext cx="194040" cy="164880"/>
            <a:chOff x="9480337" y="4631955"/>
            <a:chExt cx="194040" cy="164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4DBD147A-75A7-1C46-BB01-5DDA78C71F1B}"/>
                    </a:ext>
                  </a:extLst>
                </p14:cNvPr>
                <p14:cNvContentPartPr/>
                <p14:nvPr/>
              </p14:nvContentPartPr>
              <p14:xfrm>
                <a:off x="9482857" y="4631955"/>
                <a:ext cx="191520" cy="3744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4DBD147A-75A7-1C46-BB01-5DDA78C71F1B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9447217" y="4596315"/>
                  <a:ext cx="26316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D6E2A507-BDD0-684B-A445-BB3074AE02CE}"/>
                    </a:ext>
                  </a:extLst>
                </p14:cNvPr>
                <p14:cNvContentPartPr/>
                <p14:nvPr/>
              </p14:nvContentPartPr>
              <p14:xfrm>
                <a:off x="9480337" y="4759035"/>
                <a:ext cx="128160" cy="3780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D6E2A507-BDD0-684B-A445-BB3074AE02CE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9444697" y="4723035"/>
                  <a:ext cx="199800" cy="10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AB9B88C-EE06-7B4D-9996-C307D60FF767}"/>
              </a:ext>
            </a:extLst>
          </p:cNvPr>
          <p:cNvGrpSpPr/>
          <p:nvPr/>
        </p:nvGrpSpPr>
        <p:grpSpPr>
          <a:xfrm>
            <a:off x="10077577" y="4397235"/>
            <a:ext cx="1272960" cy="749520"/>
            <a:chOff x="10077577" y="4397235"/>
            <a:chExt cx="1272960" cy="749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19E95B99-26F4-0F4D-8AB5-BA7171C88D76}"/>
                    </a:ext>
                  </a:extLst>
                </p14:cNvPr>
                <p14:cNvContentPartPr/>
                <p14:nvPr/>
              </p14:nvContentPartPr>
              <p14:xfrm>
                <a:off x="10077577" y="4456995"/>
                <a:ext cx="291960" cy="65196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19E95B99-26F4-0F4D-8AB5-BA7171C88D76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0041937" y="4421355"/>
                  <a:ext cx="363600" cy="72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622942BD-C83A-C64D-A3BA-334DC157376C}"/>
                    </a:ext>
                  </a:extLst>
                </p14:cNvPr>
                <p14:cNvContentPartPr/>
                <p14:nvPr/>
              </p14:nvContentPartPr>
              <p14:xfrm>
                <a:off x="10640257" y="4397235"/>
                <a:ext cx="198720" cy="65700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622942BD-C83A-C64D-A3BA-334DC157376C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0604617" y="4361235"/>
                  <a:ext cx="270360" cy="72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88D67555-FDE7-F146-9B2F-7A05E258B0B9}"/>
                    </a:ext>
                  </a:extLst>
                </p14:cNvPr>
                <p14:cNvContentPartPr/>
                <p14:nvPr/>
              </p14:nvContentPartPr>
              <p14:xfrm>
                <a:off x="11060017" y="4436475"/>
                <a:ext cx="290520" cy="71028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88D67555-FDE7-F146-9B2F-7A05E258B0B9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1024377" y="4400835"/>
                  <a:ext cx="362160" cy="781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1214559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49EB0EB-6561-2DAC-872E-69F3E4FF7BA5}"/>
              </a:ext>
            </a:extLst>
          </p:cNvPr>
          <p:cNvSpPr/>
          <p:nvPr/>
        </p:nvSpPr>
        <p:spPr>
          <a:xfrm>
            <a:off x="137160" y="118872"/>
            <a:ext cx="11896344" cy="6629400"/>
          </a:xfrm>
          <a:prstGeom prst="roundRect">
            <a:avLst>
              <a:gd name="adj" fmla="val 577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8C44E28D-FD85-CD75-AD25-09232E3EADB5}"/>
                  </a:ext>
                </a:extLst>
              </p:cNvPr>
              <p:cNvSpPr/>
              <p:nvPr/>
            </p:nvSpPr>
            <p:spPr>
              <a:xfrm>
                <a:off x="3614936" y="1140539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8C44E28D-FD85-CD75-AD25-09232E3EAD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4936" y="1140539"/>
                <a:ext cx="468590" cy="1673540"/>
              </a:xfrm>
              <a:prstGeom prst="rect">
                <a:avLst/>
              </a:prstGeom>
              <a:blipFill>
                <a:blip r:embed="rId3"/>
                <a:stretch>
                  <a:fillRect l="-51220" r="-2439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6056762-2729-3464-1E5D-A04EB39A66D1}"/>
                  </a:ext>
                </a:extLst>
              </p:cNvPr>
              <p:cNvSpPr/>
              <p:nvPr/>
            </p:nvSpPr>
            <p:spPr>
              <a:xfrm>
                <a:off x="1465411" y="1405526"/>
                <a:ext cx="1674000" cy="1673540"/>
              </a:xfrm>
              <a:prstGeom prst="rect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6056762-2729-3464-1E5D-A04EB39A66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5411" y="1405526"/>
                <a:ext cx="1674000" cy="167354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395B144D-2604-2F91-9AC7-9917C11DACDE}"/>
                  </a:ext>
                </a:extLst>
              </p:cNvPr>
              <p:cNvSpPr/>
              <p:nvPr/>
            </p:nvSpPr>
            <p:spPr>
              <a:xfrm>
                <a:off x="4559051" y="1922810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395B144D-2604-2F91-9AC7-9917C11DAC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9051" y="1922810"/>
                <a:ext cx="468590" cy="1673540"/>
              </a:xfrm>
              <a:prstGeom prst="rect">
                <a:avLst/>
              </a:prstGeom>
              <a:blipFill>
                <a:blip r:embed="rId5"/>
                <a:stretch>
                  <a:fillRect l="-51220" r="-2439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516E524-A637-14EB-B920-6BA9F69EB234}"/>
                  </a:ext>
                </a:extLst>
              </p:cNvPr>
              <p:cNvSpPr/>
              <p:nvPr/>
            </p:nvSpPr>
            <p:spPr>
              <a:xfrm>
                <a:off x="1465411" y="4099354"/>
                <a:ext cx="1660418" cy="46859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516E524-A637-14EB-B920-6BA9F69EB2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5411" y="4099354"/>
                <a:ext cx="1660418" cy="468590"/>
              </a:xfrm>
              <a:prstGeom prst="rect">
                <a:avLst/>
              </a:prstGeom>
              <a:blipFill>
                <a:blip r:embed="rId6"/>
                <a:stretch>
                  <a:fillRect t="-20000" b="-60000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Rectangle 40">
            <a:extLst>
              <a:ext uri="{FF2B5EF4-FFF2-40B4-BE49-F238E27FC236}">
                <a16:creationId xmlns:a16="http://schemas.microsoft.com/office/drawing/2014/main" id="{BD9FF675-D97C-027D-ACB8-39BFABC72311}"/>
              </a:ext>
            </a:extLst>
          </p:cNvPr>
          <p:cNvSpPr/>
          <p:nvPr/>
        </p:nvSpPr>
        <p:spPr>
          <a:xfrm>
            <a:off x="7507354" y="4769732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D05E9D2-183F-6883-C87D-874F9B1AC874}"/>
              </a:ext>
            </a:extLst>
          </p:cNvPr>
          <p:cNvSpPr/>
          <p:nvPr/>
        </p:nvSpPr>
        <p:spPr>
          <a:xfrm>
            <a:off x="5130191" y="4641351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A322C4CD-C579-C456-FEE8-3B1C13C4DAB4}"/>
                  </a:ext>
                </a:extLst>
              </p:cNvPr>
              <p:cNvSpPr/>
              <p:nvPr/>
            </p:nvSpPr>
            <p:spPr>
              <a:xfrm>
                <a:off x="5678203" y="1405526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A322C4CD-C579-C456-FEE8-3B1C13C4DA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8203" y="1405526"/>
                <a:ext cx="468590" cy="1673540"/>
              </a:xfrm>
              <a:prstGeom prst="rect">
                <a:avLst/>
              </a:prstGeom>
              <a:blipFill>
                <a:blip r:embed="rId7"/>
                <a:stretch>
                  <a:fillRect l="-51220" r="-4878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0A9F027F-20A0-F8B6-956E-232DCEBD3106}"/>
                  </a:ext>
                </a:extLst>
              </p:cNvPr>
              <p:cNvSpPr/>
              <p:nvPr/>
            </p:nvSpPr>
            <p:spPr>
              <a:xfrm>
                <a:off x="1862356" y="5063073"/>
                <a:ext cx="1660418" cy="46859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0A9F027F-20A0-F8B6-956E-232DCEBD31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2356" y="5063073"/>
                <a:ext cx="1660418" cy="468590"/>
              </a:xfrm>
              <a:prstGeom prst="rect">
                <a:avLst/>
              </a:prstGeom>
              <a:blipFill>
                <a:blip r:embed="rId8"/>
                <a:stretch>
                  <a:fillRect t="-20000" b="-60000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 52">
            <a:extLst>
              <a:ext uri="{FF2B5EF4-FFF2-40B4-BE49-F238E27FC236}">
                <a16:creationId xmlns:a16="http://schemas.microsoft.com/office/drawing/2014/main" id="{9DDBF919-EA95-C15B-2AC1-0472E437279E}"/>
              </a:ext>
            </a:extLst>
          </p:cNvPr>
          <p:cNvSpPr/>
          <p:nvPr/>
        </p:nvSpPr>
        <p:spPr>
          <a:xfrm>
            <a:off x="5233771" y="3596350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6C6CCF9-B6BE-863B-0B62-A7DEE83DD271}"/>
              </a:ext>
            </a:extLst>
          </p:cNvPr>
          <p:cNvSpPr/>
          <p:nvPr/>
        </p:nvSpPr>
        <p:spPr>
          <a:xfrm>
            <a:off x="6834720" y="3644626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1F46693-DA31-5013-C33A-4D27EDC8FC25}"/>
              </a:ext>
            </a:extLst>
          </p:cNvPr>
          <p:cNvSpPr txBox="1"/>
          <p:nvPr/>
        </p:nvSpPr>
        <p:spPr>
          <a:xfrm>
            <a:off x="11289829" y="141146"/>
            <a:ext cx="601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14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DBEE9FB-BD05-C345-AFB9-CB56B3AC9171}"/>
              </a:ext>
            </a:extLst>
          </p:cNvPr>
          <p:cNvGrpSpPr/>
          <p:nvPr/>
        </p:nvGrpSpPr>
        <p:grpSpPr>
          <a:xfrm>
            <a:off x="7272457" y="1188195"/>
            <a:ext cx="1314000" cy="483480"/>
            <a:chOff x="7272457" y="1188195"/>
            <a:chExt cx="1314000" cy="483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7CC3C2E8-36C3-704F-8F28-3FA75CBE4532}"/>
                    </a:ext>
                  </a:extLst>
                </p14:cNvPr>
                <p14:cNvContentPartPr/>
                <p14:nvPr/>
              </p14:nvContentPartPr>
              <p14:xfrm>
                <a:off x="7272457" y="1398435"/>
                <a:ext cx="392040" cy="27324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7CC3C2E8-36C3-704F-8F28-3FA75CBE453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236817" y="1362435"/>
                  <a:ext cx="463680" cy="34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90AD5B41-BFA0-2F4A-B3C3-E88D21D8EC2C}"/>
                    </a:ext>
                  </a:extLst>
                </p14:cNvPr>
                <p14:cNvContentPartPr/>
                <p14:nvPr/>
              </p14:nvContentPartPr>
              <p14:xfrm>
                <a:off x="7792297" y="1188195"/>
                <a:ext cx="226800" cy="14328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90AD5B41-BFA0-2F4A-B3C3-E88D21D8EC2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756297" y="1152555"/>
                  <a:ext cx="29844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2884B876-75CD-BB4A-99A0-31EB4B607BA0}"/>
                    </a:ext>
                  </a:extLst>
                </p14:cNvPr>
                <p14:cNvContentPartPr/>
                <p14:nvPr/>
              </p14:nvContentPartPr>
              <p14:xfrm>
                <a:off x="8310337" y="1472595"/>
                <a:ext cx="276120" cy="36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2884B876-75CD-BB4A-99A0-31EB4B607BA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274337" y="1436595"/>
                  <a:ext cx="34776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8590BA98-9DC6-2046-9713-1CA3D71F7819}"/>
                    </a:ext>
                  </a:extLst>
                </p14:cNvPr>
                <p14:cNvContentPartPr/>
                <p14:nvPr/>
              </p14:nvContentPartPr>
              <p14:xfrm>
                <a:off x="8471977" y="1324275"/>
                <a:ext cx="360" cy="28404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8590BA98-9DC6-2046-9713-1CA3D71F781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435977" y="1288635"/>
                  <a:ext cx="72000" cy="355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64C1BA0-EDE2-0C4B-BAF3-34051764C1E4}"/>
              </a:ext>
            </a:extLst>
          </p:cNvPr>
          <p:cNvGrpSpPr/>
          <p:nvPr/>
        </p:nvGrpSpPr>
        <p:grpSpPr>
          <a:xfrm>
            <a:off x="9001177" y="1134555"/>
            <a:ext cx="1404360" cy="493200"/>
            <a:chOff x="9001177" y="1134555"/>
            <a:chExt cx="1404360" cy="493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93B1A6F9-54EA-3646-A186-5EDD7E46B7FE}"/>
                    </a:ext>
                  </a:extLst>
                </p14:cNvPr>
                <p14:cNvContentPartPr/>
                <p14:nvPr/>
              </p14:nvContentPartPr>
              <p14:xfrm>
                <a:off x="9001177" y="1134555"/>
                <a:ext cx="191160" cy="48744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93B1A6F9-54EA-3646-A186-5EDD7E46B7F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8965177" y="1098555"/>
                  <a:ext cx="262800" cy="55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8563AF51-A131-B741-8995-2D6E8DEB465A}"/>
                    </a:ext>
                  </a:extLst>
                </p14:cNvPr>
                <p14:cNvContentPartPr/>
                <p14:nvPr/>
              </p14:nvContentPartPr>
              <p14:xfrm>
                <a:off x="9427057" y="1329675"/>
                <a:ext cx="330840" cy="28836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8563AF51-A131-B741-8995-2D6E8DEB465A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391417" y="1294035"/>
                  <a:ext cx="402480" cy="36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70652BF9-F7D8-7F4C-910A-46CA5F8C132E}"/>
                    </a:ext>
                  </a:extLst>
                </p14:cNvPr>
                <p14:cNvContentPartPr/>
                <p14:nvPr/>
              </p14:nvContentPartPr>
              <p14:xfrm>
                <a:off x="10013857" y="1480155"/>
                <a:ext cx="391680" cy="36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70652BF9-F7D8-7F4C-910A-46CA5F8C132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978217" y="1444515"/>
                  <a:ext cx="46332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7661FDA3-DAFB-3645-9CFB-F23BA5EA0B06}"/>
                    </a:ext>
                  </a:extLst>
                </p14:cNvPr>
                <p14:cNvContentPartPr/>
                <p14:nvPr/>
              </p14:nvContentPartPr>
              <p14:xfrm>
                <a:off x="10259017" y="1273155"/>
                <a:ext cx="3600" cy="35460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7661FDA3-DAFB-3645-9CFB-F23BA5EA0B06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0223377" y="1237515"/>
                  <a:ext cx="75240" cy="426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EAB56F65-9CF0-8C4F-8094-482BFFA997D5}"/>
                  </a:ext>
                </a:extLst>
              </p14:cNvPr>
              <p14:cNvContentPartPr/>
              <p14:nvPr/>
            </p14:nvContentPartPr>
            <p14:xfrm>
              <a:off x="10730617" y="1176315"/>
              <a:ext cx="300240" cy="52776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EAB56F65-9CF0-8C4F-8094-482BFFA997D5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0694617" y="1140675"/>
                <a:ext cx="371880" cy="599400"/>
              </a:xfrm>
              <a:prstGeom prst="rect">
                <a:avLst/>
              </a:prstGeom>
            </p:spPr>
          </p:pic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4C80FF44-6377-6D44-A584-D7E9AA9FB151}"/>
              </a:ext>
            </a:extLst>
          </p:cNvPr>
          <p:cNvGrpSpPr/>
          <p:nvPr/>
        </p:nvGrpSpPr>
        <p:grpSpPr>
          <a:xfrm>
            <a:off x="7141417" y="2142915"/>
            <a:ext cx="2428560" cy="588600"/>
            <a:chOff x="7141417" y="2142915"/>
            <a:chExt cx="2428560" cy="588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94A3A56F-5710-954F-8884-4779AD2F1088}"/>
                    </a:ext>
                  </a:extLst>
                </p14:cNvPr>
                <p14:cNvContentPartPr/>
                <p14:nvPr/>
              </p14:nvContentPartPr>
              <p14:xfrm>
                <a:off x="7141417" y="2355315"/>
                <a:ext cx="361440" cy="32256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94A3A56F-5710-954F-8884-4779AD2F1088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105417" y="2319675"/>
                  <a:ext cx="433080" cy="39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41123CA9-A69C-574C-B141-A9D513C788A5}"/>
                    </a:ext>
                  </a:extLst>
                </p14:cNvPr>
                <p14:cNvContentPartPr/>
                <p14:nvPr/>
              </p14:nvContentPartPr>
              <p14:xfrm>
                <a:off x="7718497" y="2198715"/>
                <a:ext cx="131400" cy="53280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41123CA9-A69C-574C-B141-A9D513C788A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682857" y="2163075"/>
                  <a:ext cx="203040" cy="60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88DA83E9-BC98-1149-8141-B82E61A24E06}"/>
                    </a:ext>
                  </a:extLst>
                </p14:cNvPr>
                <p14:cNvContentPartPr/>
                <p14:nvPr/>
              </p14:nvContentPartPr>
              <p14:xfrm>
                <a:off x="8007577" y="2300595"/>
                <a:ext cx="429840" cy="31752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88DA83E9-BC98-1149-8141-B82E61A24E06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971937" y="2264955"/>
                  <a:ext cx="501480" cy="38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8FE6E780-1277-BC41-AF41-6BFC5C05714F}"/>
                    </a:ext>
                  </a:extLst>
                </p14:cNvPr>
                <p14:cNvContentPartPr/>
                <p14:nvPr/>
              </p14:nvContentPartPr>
              <p14:xfrm>
                <a:off x="8651257" y="2541435"/>
                <a:ext cx="294840" cy="36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8FE6E780-1277-BC41-AF41-6BFC5C05714F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615257" y="2505795"/>
                  <a:ext cx="36648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A6220F7B-74BE-0348-B77C-99FE79015ABF}"/>
                    </a:ext>
                  </a:extLst>
                </p14:cNvPr>
                <p14:cNvContentPartPr/>
                <p14:nvPr/>
              </p14:nvContentPartPr>
              <p14:xfrm>
                <a:off x="8770417" y="2318595"/>
                <a:ext cx="46800" cy="39168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A6220F7B-74BE-0348-B77C-99FE79015ABF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734417" y="2282955"/>
                  <a:ext cx="118440" cy="46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12B04232-33FB-0E42-BFFC-81402D1C6532}"/>
                    </a:ext>
                  </a:extLst>
                </p14:cNvPr>
                <p14:cNvContentPartPr/>
                <p14:nvPr/>
              </p14:nvContentPartPr>
              <p14:xfrm>
                <a:off x="9123937" y="2344155"/>
                <a:ext cx="194040" cy="28980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12B04232-33FB-0E42-BFFC-81402D1C6532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9088297" y="2308515"/>
                  <a:ext cx="265680" cy="36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A82561A5-8166-8B4F-9288-D3DDA8AB83B3}"/>
                    </a:ext>
                  </a:extLst>
                </p14:cNvPr>
                <p14:cNvContentPartPr/>
                <p14:nvPr/>
              </p14:nvContentPartPr>
              <p14:xfrm>
                <a:off x="9429577" y="2142915"/>
                <a:ext cx="140400" cy="50040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A82561A5-8166-8B4F-9288-D3DDA8AB83B3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9393577" y="2107275"/>
                  <a:ext cx="212040" cy="572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F18B25D-6DB4-704F-992F-D22E7B46A42B}"/>
              </a:ext>
            </a:extLst>
          </p:cNvPr>
          <p:cNvGrpSpPr/>
          <p:nvPr/>
        </p:nvGrpSpPr>
        <p:grpSpPr>
          <a:xfrm>
            <a:off x="10046977" y="2326515"/>
            <a:ext cx="302760" cy="339120"/>
            <a:chOff x="10046977" y="2326515"/>
            <a:chExt cx="302760" cy="339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CFAEFEFD-AD5D-AD40-8DF8-2C0F065DDE8E}"/>
                    </a:ext>
                  </a:extLst>
                </p14:cNvPr>
                <p14:cNvContentPartPr/>
                <p14:nvPr/>
              </p14:nvContentPartPr>
              <p14:xfrm>
                <a:off x="10046977" y="2485635"/>
                <a:ext cx="302760" cy="36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CFAEFEFD-AD5D-AD40-8DF8-2C0F065DDE8E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0011337" y="2449995"/>
                  <a:ext cx="3744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1A5B208C-AA5A-594E-A696-4FAF21071B51}"/>
                    </a:ext>
                  </a:extLst>
                </p14:cNvPr>
                <p14:cNvContentPartPr/>
                <p14:nvPr/>
              </p14:nvContentPartPr>
              <p14:xfrm>
                <a:off x="10233097" y="2326515"/>
                <a:ext cx="12600" cy="33912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1A5B208C-AA5A-594E-A696-4FAF21071B51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0197097" y="2290875"/>
                  <a:ext cx="84240" cy="410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719AD33D-A20F-3946-9BFE-05C802E3BC2F}"/>
                  </a:ext>
                </a:extLst>
              </p14:cNvPr>
              <p14:cNvContentPartPr/>
              <p14:nvPr/>
            </p14:nvContentPartPr>
            <p14:xfrm>
              <a:off x="10692097" y="2189715"/>
              <a:ext cx="247320" cy="418680"/>
            </p14:xfrm>
          </p:contentPart>
        </mc:Choice>
        <mc:Fallback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719AD33D-A20F-3946-9BFE-05C802E3BC2F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10656457" y="2154075"/>
                <a:ext cx="318960" cy="490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477570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49EB0EB-6561-2DAC-872E-69F3E4FF7BA5}"/>
              </a:ext>
            </a:extLst>
          </p:cNvPr>
          <p:cNvSpPr/>
          <p:nvPr/>
        </p:nvSpPr>
        <p:spPr>
          <a:xfrm>
            <a:off x="137160" y="118872"/>
            <a:ext cx="11896344" cy="6629400"/>
          </a:xfrm>
          <a:prstGeom prst="roundRect">
            <a:avLst>
              <a:gd name="adj" fmla="val 577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8C44E28D-FD85-CD75-AD25-09232E3EADB5}"/>
                  </a:ext>
                </a:extLst>
              </p:cNvPr>
              <p:cNvSpPr/>
              <p:nvPr/>
            </p:nvSpPr>
            <p:spPr>
              <a:xfrm>
                <a:off x="3146346" y="1405526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8C44E28D-FD85-CD75-AD25-09232E3EAD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6346" y="1405526"/>
                <a:ext cx="468590" cy="16735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6056762-2729-3464-1E5D-A04EB39A66D1}"/>
                  </a:ext>
                </a:extLst>
              </p:cNvPr>
              <p:cNvSpPr/>
              <p:nvPr/>
            </p:nvSpPr>
            <p:spPr>
              <a:xfrm>
                <a:off x="1465411" y="1405526"/>
                <a:ext cx="1674000" cy="1673540"/>
              </a:xfrm>
              <a:prstGeom prst="rect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6056762-2729-3464-1E5D-A04EB39A66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5411" y="1405526"/>
                <a:ext cx="1674000" cy="167354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395B144D-2604-2F91-9AC7-9917C11DACDE}"/>
                  </a:ext>
                </a:extLst>
              </p:cNvPr>
              <p:cNvSpPr/>
              <p:nvPr/>
            </p:nvSpPr>
            <p:spPr>
              <a:xfrm>
                <a:off x="3614936" y="1405526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395B144D-2604-2F91-9AC7-9917C11DAC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4936" y="1405526"/>
                <a:ext cx="468590" cy="167354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516E524-A637-14EB-B920-6BA9F69EB234}"/>
                  </a:ext>
                </a:extLst>
              </p:cNvPr>
              <p:cNvSpPr/>
              <p:nvPr/>
            </p:nvSpPr>
            <p:spPr>
              <a:xfrm>
                <a:off x="1465411" y="3079066"/>
                <a:ext cx="1660418" cy="46859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516E524-A637-14EB-B920-6BA9F69EB2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5411" y="3079066"/>
                <a:ext cx="1660418" cy="46859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Rectangle 40">
            <a:extLst>
              <a:ext uri="{FF2B5EF4-FFF2-40B4-BE49-F238E27FC236}">
                <a16:creationId xmlns:a16="http://schemas.microsoft.com/office/drawing/2014/main" id="{BD9FF675-D97C-027D-ACB8-39BFABC72311}"/>
              </a:ext>
            </a:extLst>
          </p:cNvPr>
          <p:cNvSpPr/>
          <p:nvPr/>
        </p:nvSpPr>
        <p:spPr>
          <a:xfrm>
            <a:off x="4492529" y="3079066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D05E9D2-183F-6883-C87D-874F9B1AC874}"/>
              </a:ext>
            </a:extLst>
          </p:cNvPr>
          <p:cNvSpPr/>
          <p:nvPr/>
        </p:nvSpPr>
        <p:spPr>
          <a:xfrm>
            <a:off x="3633965" y="3090004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A322C4CD-C579-C456-FEE8-3B1C13C4DAB4}"/>
                  </a:ext>
                </a:extLst>
              </p:cNvPr>
              <p:cNvSpPr/>
              <p:nvPr/>
            </p:nvSpPr>
            <p:spPr>
              <a:xfrm>
                <a:off x="4082241" y="1405526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A322C4CD-C579-C456-FEE8-3B1C13C4DA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2241" y="1405526"/>
                <a:ext cx="468590" cy="167354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 52">
            <a:extLst>
              <a:ext uri="{FF2B5EF4-FFF2-40B4-BE49-F238E27FC236}">
                <a16:creationId xmlns:a16="http://schemas.microsoft.com/office/drawing/2014/main" id="{9DDBF919-EA95-C15B-2AC1-0472E437279E}"/>
              </a:ext>
            </a:extLst>
          </p:cNvPr>
          <p:cNvSpPr/>
          <p:nvPr/>
        </p:nvSpPr>
        <p:spPr>
          <a:xfrm>
            <a:off x="3106801" y="3079066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6C6CCF9-B6BE-863B-0B62-A7DEE83DD271}"/>
              </a:ext>
            </a:extLst>
          </p:cNvPr>
          <p:cNvSpPr/>
          <p:nvPr/>
        </p:nvSpPr>
        <p:spPr>
          <a:xfrm>
            <a:off x="4063247" y="3079065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B09DC70D-79BD-4EB6-02BF-A94FBA26A481}"/>
                  </a:ext>
                </a:extLst>
              </p:cNvPr>
              <p:cNvSpPr/>
              <p:nvPr/>
            </p:nvSpPr>
            <p:spPr>
              <a:xfrm>
                <a:off x="4539601" y="1405526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B09DC70D-79BD-4EB6-02BF-A94FBA26A4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9601" y="1405526"/>
                <a:ext cx="468590" cy="167354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F8459019-F90A-74D9-8599-F113AE0BF6D1}"/>
              </a:ext>
            </a:extLst>
          </p:cNvPr>
          <p:cNvSpPr txBox="1"/>
          <p:nvPr/>
        </p:nvSpPr>
        <p:spPr>
          <a:xfrm>
            <a:off x="11289829" y="141146"/>
            <a:ext cx="601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34889978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49EB0EB-6561-2DAC-872E-69F3E4FF7BA5}"/>
              </a:ext>
            </a:extLst>
          </p:cNvPr>
          <p:cNvSpPr/>
          <p:nvPr/>
        </p:nvSpPr>
        <p:spPr>
          <a:xfrm>
            <a:off x="137160" y="118872"/>
            <a:ext cx="11896344" cy="6629400"/>
          </a:xfrm>
          <a:prstGeom prst="roundRect">
            <a:avLst>
              <a:gd name="adj" fmla="val 577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8C44E28D-FD85-CD75-AD25-09232E3EADB5}"/>
                  </a:ext>
                </a:extLst>
              </p:cNvPr>
              <p:cNvSpPr/>
              <p:nvPr/>
            </p:nvSpPr>
            <p:spPr>
              <a:xfrm>
                <a:off x="3614936" y="1140539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8C44E28D-FD85-CD75-AD25-09232E3EAD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4936" y="1140539"/>
                <a:ext cx="468590" cy="1673540"/>
              </a:xfrm>
              <a:prstGeom prst="rect">
                <a:avLst/>
              </a:prstGeom>
              <a:blipFill>
                <a:blip r:embed="rId3"/>
                <a:stretch>
                  <a:fillRect l="-51220" r="-2439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6056762-2729-3464-1E5D-A04EB39A66D1}"/>
                  </a:ext>
                </a:extLst>
              </p:cNvPr>
              <p:cNvSpPr/>
              <p:nvPr/>
            </p:nvSpPr>
            <p:spPr>
              <a:xfrm>
                <a:off x="1465411" y="1405526"/>
                <a:ext cx="1674000" cy="1673540"/>
              </a:xfrm>
              <a:prstGeom prst="rect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6056762-2729-3464-1E5D-A04EB39A66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5411" y="1405526"/>
                <a:ext cx="1674000" cy="167354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395B144D-2604-2F91-9AC7-9917C11DACDE}"/>
                  </a:ext>
                </a:extLst>
              </p:cNvPr>
              <p:cNvSpPr/>
              <p:nvPr/>
            </p:nvSpPr>
            <p:spPr>
              <a:xfrm>
                <a:off x="4559051" y="1922810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395B144D-2604-2F91-9AC7-9917C11DAC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9051" y="1922810"/>
                <a:ext cx="468590" cy="1673540"/>
              </a:xfrm>
              <a:prstGeom prst="rect">
                <a:avLst/>
              </a:prstGeom>
              <a:blipFill>
                <a:blip r:embed="rId5"/>
                <a:stretch>
                  <a:fillRect l="-51220" r="-2439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516E524-A637-14EB-B920-6BA9F69EB234}"/>
                  </a:ext>
                </a:extLst>
              </p:cNvPr>
              <p:cNvSpPr/>
              <p:nvPr/>
            </p:nvSpPr>
            <p:spPr>
              <a:xfrm>
                <a:off x="1465411" y="4099354"/>
                <a:ext cx="1660418" cy="46859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516E524-A637-14EB-B920-6BA9F69EB2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5411" y="4099354"/>
                <a:ext cx="1660418" cy="468590"/>
              </a:xfrm>
              <a:prstGeom prst="rect">
                <a:avLst/>
              </a:prstGeom>
              <a:blipFill>
                <a:blip r:embed="rId6"/>
                <a:stretch>
                  <a:fillRect t="-20000" b="-60000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Rectangle 40">
            <a:extLst>
              <a:ext uri="{FF2B5EF4-FFF2-40B4-BE49-F238E27FC236}">
                <a16:creationId xmlns:a16="http://schemas.microsoft.com/office/drawing/2014/main" id="{BD9FF675-D97C-027D-ACB8-39BFABC72311}"/>
              </a:ext>
            </a:extLst>
          </p:cNvPr>
          <p:cNvSpPr/>
          <p:nvPr/>
        </p:nvSpPr>
        <p:spPr>
          <a:xfrm>
            <a:off x="7507354" y="4769732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D05E9D2-183F-6883-C87D-874F9B1AC874}"/>
              </a:ext>
            </a:extLst>
          </p:cNvPr>
          <p:cNvSpPr/>
          <p:nvPr/>
        </p:nvSpPr>
        <p:spPr>
          <a:xfrm>
            <a:off x="5130191" y="4641351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A322C4CD-C579-C456-FEE8-3B1C13C4DAB4}"/>
                  </a:ext>
                </a:extLst>
              </p:cNvPr>
              <p:cNvSpPr/>
              <p:nvPr/>
            </p:nvSpPr>
            <p:spPr>
              <a:xfrm>
                <a:off x="5678203" y="1405526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A322C4CD-C579-C456-FEE8-3B1C13C4DA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8203" y="1405526"/>
                <a:ext cx="468590" cy="1673540"/>
              </a:xfrm>
              <a:prstGeom prst="rect">
                <a:avLst/>
              </a:prstGeom>
              <a:blipFill>
                <a:blip r:embed="rId7"/>
                <a:stretch>
                  <a:fillRect l="-51220" r="-4878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0A9F027F-20A0-F8B6-956E-232DCEBD3106}"/>
                  </a:ext>
                </a:extLst>
              </p:cNvPr>
              <p:cNvSpPr/>
              <p:nvPr/>
            </p:nvSpPr>
            <p:spPr>
              <a:xfrm>
                <a:off x="1862356" y="5063073"/>
                <a:ext cx="1660418" cy="46859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0A9F027F-20A0-F8B6-956E-232DCEBD31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2356" y="5063073"/>
                <a:ext cx="1660418" cy="468590"/>
              </a:xfrm>
              <a:prstGeom prst="rect">
                <a:avLst/>
              </a:prstGeom>
              <a:blipFill>
                <a:blip r:embed="rId8"/>
                <a:stretch>
                  <a:fillRect t="-20000" b="-60000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 52">
            <a:extLst>
              <a:ext uri="{FF2B5EF4-FFF2-40B4-BE49-F238E27FC236}">
                <a16:creationId xmlns:a16="http://schemas.microsoft.com/office/drawing/2014/main" id="{9DDBF919-EA95-C15B-2AC1-0472E437279E}"/>
              </a:ext>
            </a:extLst>
          </p:cNvPr>
          <p:cNvSpPr/>
          <p:nvPr/>
        </p:nvSpPr>
        <p:spPr>
          <a:xfrm>
            <a:off x="5233771" y="3596350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6C6CCF9-B6BE-863B-0B62-A7DEE83DD271}"/>
              </a:ext>
            </a:extLst>
          </p:cNvPr>
          <p:cNvSpPr/>
          <p:nvPr/>
        </p:nvSpPr>
        <p:spPr>
          <a:xfrm>
            <a:off x="6834720" y="3644626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2C516905-C3CA-F642-B1B7-E57BEFCAD3A5}"/>
                  </a:ext>
                </a:extLst>
              </p:cNvPr>
              <p:cNvSpPr/>
              <p:nvPr/>
            </p:nvSpPr>
            <p:spPr>
              <a:xfrm>
                <a:off x="2541955" y="3399392"/>
                <a:ext cx="1660418" cy="46859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2C516905-C3CA-F642-B1B7-E57BEFCAD3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1955" y="3399392"/>
                <a:ext cx="1660418" cy="468590"/>
              </a:xfrm>
              <a:prstGeom prst="rect">
                <a:avLst/>
              </a:prstGeom>
              <a:blipFill>
                <a:blip r:embed="rId9"/>
                <a:stretch>
                  <a:fillRect t="-19512" b="-56098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B188FD43-219B-8100-401D-F8D3D5EDB3B9}"/>
              </a:ext>
            </a:extLst>
          </p:cNvPr>
          <p:cNvSpPr txBox="1"/>
          <p:nvPr/>
        </p:nvSpPr>
        <p:spPr>
          <a:xfrm>
            <a:off x="11289829" y="141146"/>
            <a:ext cx="601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16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98AE224-41FC-C74E-8B93-2A87F8E160B9}"/>
              </a:ext>
            </a:extLst>
          </p:cNvPr>
          <p:cNvGrpSpPr/>
          <p:nvPr/>
        </p:nvGrpSpPr>
        <p:grpSpPr>
          <a:xfrm>
            <a:off x="7113337" y="1372155"/>
            <a:ext cx="3250440" cy="552600"/>
            <a:chOff x="7113337" y="1372155"/>
            <a:chExt cx="3250440" cy="552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039C3741-39DE-7346-85E7-75807A2540E1}"/>
                    </a:ext>
                  </a:extLst>
                </p14:cNvPr>
                <p14:cNvContentPartPr/>
                <p14:nvPr/>
              </p14:nvContentPartPr>
              <p14:xfrm>
                <a:off x="7113337" y="1637475"/>
                <a:ext cx="472320" cy="25344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039C3741-39DE-7346-85E7-75807A2540E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077337" y="1601475"/>
                  <a:ext cx="543960" cy="32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0BFC858B-9AAD-7442-AB2E-2757998E46F3}"/>
                    </a:ext>
                  </a:extLst>
                </p14:cNvPr>
                <p14:cNvContentPartPr/>
                <p14:nvPr/>
              </p14:nvContentPartPr>
              <p14:xfrm>
                <a:off x="7604017" y="1372155"/>
                <a:ext cx="343800" cy="18036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0BFC858B-9AAD-7442-AB2E-2757998E46F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568017" y="1336515"/>
                  <a:ext cx="41544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02EB1B95-DF69-0849-AE7C-D373476B9A97}"/>
                    </a:ext>
                  </a:extLst>
                </p14:cNvPr>
                <p14:cNvContentPartPr/>
                <p14:nvPr/>
              </p14:nvContentPartPr>
              <p14:xfrm>
                <a:off x="8153377" y="1705155"/>
                <a:ext cx="327960" cy="36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02EB1B95-DF69-0849-AE7C-D373476B9A97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117737" y="1669155"/>
                  <a:ext cx="3996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6E206071-2CC7-7641-99E3-652BCDAE281A}"/>
                    </a:ext>
                  </a:extLst>
                </p14:cNvPr>
                <p14:cNvContentPartPr/>
                <p14:nvPr/>
              </p14:nvContentPartPr>
              <p14:xfrm>
                <a:off x="8316097" y="1540275"/>
                <a:ext cx="24120" cy="35388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6E206071-2CC7-7641-99E3-652BCDAE281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280457" y="1504275"/>
                  <a:ext cx="95760" cy="42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55BDD008-1CA2-1A49-927B-48F94B5D6D45}"/>
                    </a:ext>
                  </a:extLst>
                </p14:cNvPr>
                <p14:cNvContentPartPr/>
                <p14:nvPr/>
              </p14:nvContentPartPr>
              <p14:xfrm>
                <a:off x="8775457" y="1406355"/>
                <a:ext cx="264240" cy="51840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55BDD008-1CA2-1A49-927B-48F94B5D6D4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739457" y="1370715"/>
                  <a:ext cx="335880" cy="59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6F5365DA-856F-794B-A209-E4D221DD2F77}"/>
                    </a:ext>
                  </a:extLst>
                </p14:cNvPr>
                <p14:cNvContentPartPr/>
                <p14:nvPr/>
              </p14:nvContentPartPr>
              <p14:xfrm>
                <a:off x="9275857" y="1603635"/>
                <a:ext cx="452160" cy="29088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6F5365DA-856F-794B-A209-E4D221DD2F77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9239857" y="1567635"/>
                  <a:ext cx="523800" cy="36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870EF7B4-1228-D444-B3A6-0827FD3B503E}"/>
                    </a:ext>
                  </a:extLst>
                </p14:cNvPr>
                <p14:cNvContentPartPr/>
                <p14:nvPr/>
              </p14:nvContentPartPr>
              <p14:xfrm>
                <a:off x="10015657" y="1744395"/>
                <a:ext cx="348120" cy="36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870EF7B4-1228-D444-B3A6-0827FD3B503E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9980017" y="1708755"/>
                  <a:ext cx="41976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B90CB30C-B797-C14E-861F-A84D308FB68C}"/>
                    </a:ext>
                  </a:extLst>
                </p14:cNvPr>
                <p14:cNvContentPartPr/>
                <p14:nvPr/>
              </p14:nvContentPartPr>
              <p14:xfrm>
                <a:off x="10194577" y="1549635"/>
                <a:ext cx="6480" cy="32400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B90CB30C-B797-C14E-861F-A84D308FB68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0158577" y="1513635"/>
                  <a:ext cx="78120" cy="395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49831F98-9647-E944-BB04-DBE6FB770F57}"/>
                  </a:ext>
                </a:extLst>
              </p14:cNvPr>
              <p14:cNvContentPartPr/>
              <p14:nvPr/>
            </p14:nvContentPartPr>
            <p14:xfrm>
              <a:off x="10759417" y="1519395"/>
              <a:ext cx="351000" cy="41256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49831F98-9647-E944-BB04-DBE6FB770F57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0723417" y="1483395"/>
                <a:ext cx="422640" cy="484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640480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49EB0EB-6561-2DAC-872E-69F3E4FF7BA5}"/>
              </a:ext>
            </a:extLst>
          </p:cNvPr>
          <p:cNvSpPr/>
          <p:nvPr/>
        </p:nvSpPr>
        <p:spPr>
          <a:xfrm>
            <a:off x="137160" y="118872"/>
            <a:ext cx="11896344" cy="6629400"/>
          </a:xfrm>
          <a:prstGeom prst="roundRect">
            <a:avLst>
              <a:gd name="adj" fmla="val 577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8C44E28D-FD85-CD75-AD25-09232E3EADB5}"/>
                  </a:ext>
                </a:extLst>
              </p:cNvPr>
              <p:cNvSpPr/>
              <p:nvPr/>
            </p:nvSpPr>
            <p:spPr>
              <a:xfrm>
                <a:off x="3125829" y="1405526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8C44E28D-FD85-CD75-AD25-09232E3EAD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5829" y="1405526"/>
                <a:ext cx="468590" cy="16735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6056762-2729-3464-1E5D-A04EB39A66D1}"/>
                  </a:ext>
                </a:extLst>
              </p:cNvPr>
              <p:cNvSpPr/>
              <p:nvPr/>
            </p:nvSpPr>
            <p:spPr>
              <a:xfrm>
                <a:off x="1465411" y="1405526"/>
                <a:ext cx="1674000" cy="1673540"/>
              </a:xfrm>
              <a:prstGeom prst="rect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6056762-2729-3464-1E5D-A04EB39A66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5411" y="1405526"/>
                <a:ext cx="1674000" cy="167354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395B144D-2604-2F91-9AC7-9917C11DACDE}"/>
                  </a:ext>
                </a:extLst>
              </p:cNvPr>
              <p:cNvSpPr/>
              <p:nvPr/>
            </p:nvSpPr>
            <p:spPr>
              <a:xfrm>
                <a:off x="3590839" y="1405526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395B144D-2604-2F91-9AC7-9917C11DAC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0839" y="1405526"/>
                <a:ext cx="468590" cy="167354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Rectangle 40">
            <a:extLst>
              <a:ext uri="{FF2B5EF4-FFF2-40B4-BE49-F238E27FC236}">
                <a16:creationId xmlns:a16="http://schemas.microsoft.com/office/drawing/2014/main" id="{BD9FF675-D97C-027D-ACB8-39BFABC72311}"/>
              </a:ext>
            </a:extLst>
          </p:cNvPr>
          <p:cNvSpPr/>
          <p:nvPr/>
        </p:nvSpPr>
        <p:spPr>
          <a:xfrm>
            <a:off x="4464821" y="3089297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D05E9D2-183F-6883-C87D-874F9B1AC874}"/>
              </a:ext>
            </a:extLst>
          </p:cNvPr>
          <p:cNvSpPr/>
          <p:nvPr/>
        </p:nvSpPr>
        <p:spPr>
          <a:xfrm>
            <a:off x="4016560" y="3092335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A322C4CD-C579-C456-FEE8-3B1C13C4DAB4}"/>
                  </a:ext>
                </a:extLst>
              </p:cNvPr>
              <p:cNvSpPr/>
              <p:nvPr/>
            </p:nvSpPr>
            <p:spPr>
              <a:xfrm>
                <a:off x="4058385" y="1405526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A322C4CD-C579-C456-FEE8-3B1C13C4DA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8385" y="1405526"/>
                <a:ext cx="468590" cy="167354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 52">
            <a:extLst>
              <a:ext uri="{FF2B5EF4-FFF2-40B4-BE49-F238E27FC236}">
                <a16:creationId xmlns:a16="http://schemas.microsoft.com/office/drawing/2014/main" id="{9DDBF919-EA95-C15B-2AC1-0472E437279E}"/>
              </a:ext>
            </a:extLst>
          </p:cNvPr>
          <p:cNvSpPr/>
          <p:nvPr/>
        </p:nvSpPr>
        <p:spPr>
          <a:xfrm>
            <a:off x="3096542" y="3103273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6C6CCF9-B6BE-863B-0B62-A7DEE83DD271}"/>
              </a:ext>
            </a:extLst>
          </p:cNvPr>
          <p:cNvSpPr/>
          <p:nvPr/>
        </p:nvSpPr>
        <p:spPr>
          <a:xfrm>
            <a:off x="3532265" y="3103272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2C516905-C3CA-F642-B1B7-E57BEFCAD3A5}"/>
                  </a:ext>
                </a:extLst>
              </p:cNvPr>
              <p:cNvSpPr/>
              <p:nvPr/>
            </p:nvSpPr>
            <p:spPr>
              <a:xfrm>
                <a:off x="1478993" y="3092335"/>
                <a:ext cx="1660418" cy="46859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2C516905-C3CA-F642-B1B7-E57BEFCAD3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8993" y="3092335"/>
                <a:ext cx="1660418" cy="46859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ADF64482-D862-3660-AFE2-D9C7573BCDB2}"/>
                  </a:ext>
                </a:extLst>
              </p:cNvPr>
              <p:cNvSpPr/>
              <p:nvPr/>
            </p:nvSpPr>
            <p:spPr>
              <a:xfrm>
                <a:off x="4523395" y="1405526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ADF64482-D862-3660-AFE2-D9C7573BCD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3395" y="1405526"/>
                <a:ext cx="468590" cy="167354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D12DF2A-5071-1260-1090-57A6D281C7BF}"/>
                  </a:ext>
                </a:extLst>
              </p:cNvPr>
              <p:cNvSpPr/>
              <p:nvPr/>
            </p:nvSpPr>
            <p:spPr>
              <a:xfrm>
                <a:off x="4990941" y="1405526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D12DF2A-5071-1260-1090-57A6D281C7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0941" y="1405526"/>
                <a:ext cx="468590" cy="167354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2708B0B7-CEB4-0C73-E767-63CD61A792F2}"/>
              </a:ext>
            </a:extLst>
          </p:cNvPr>
          <p:cNvSpPr txBox="1"/>
          <p:nvPr/>
        </p:nvSpPr>
        <p:spPr>
          <a:xfrm>
            <a:off x="11289829" y="141146"/>
            <a:ext cx="601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17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FDFFF56-0443-064A-9DF3-192E2B0D28DB}"/>
              </a:ext>
            </a:extLst>
          </p:cNvPr>
          <p:cNvGrpSpPr/>
          <p:nvPr/>
        </p:nvGrpSpPr>
        <p:grpSpPr>
          <a:xfrm>
            <a:off x="6534817" y="1712355"/>
            <a:ext cx="644760" cy="634680"/>
            <a:chOff x="6534817" y="1712355"/>
            <a:chExt cx="644760" cy="634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46DFE4D2-36AB-CF41-BC19-A5CBE53DF017}"/>
                    </a:ext>
                  </a:extLst>
                </p14:cNvPr>
                <p14:cNvContentPartPr/>
                <p14:nvPr/>
              </p14:nvContentPartPr>
              <p14:xfrm>
                <a:off x="6534817" y="1712355"/>
                <a:ext cx="198360" cy="63468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46DFE4D2-36AB-CF41-BC19-A5CBE53DF01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499177" y="1676715"/>
                  <a:ext cx="270000" cy="70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B5DAF922-6B50-A44B-B5BE-0550A5FA4FCA}"/>
                    </a:ext>
                  </a:extLst>
                </p14:cNvPr>
                <p14:cNvContentPartPr/>
                <p14:nvPr/>
              </p14:nvContentPartPr>
              <p14:xfrm>
                <a:off x="6841177" y="2059035"/>
                <a:ext cx="338400" cy="24012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B5DAF922-6B50-A44B-B5BE-0550A5FA4FC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805537" y="2023035"/>
                  <a:ext cx="410040" cy="311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B446F46-E88A-DC48-AED0-F639C254A8B4}"/>
              </a:ext>
            </a:extLst>
          </p:cNvPr>
          <p:cNvGrpSpPr/>
          <p:nvPr/>
        </p:nvGrpSpPr>
        <p:grpSpPr>
          <a:xfrm>
            <a:off x="7497097" y="2050755"/>
            <a:ext cx="223200" cy="250200"/>
            <a:chOff x="7497097" y="2050755"/>
            <a:chExt cx="223200" cy="250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42A8C4E4-6B0D-EC48-8221-EE833130A1E5}"/>
                    </a:ext>
                  </a:extLst>
                </p14:cNvPr>
                <p14:cNvContentPartPr/>
                <p14:nvPr/>
              </p14:nvContentPartPr>
              <p14:xfrm>
                <a:off x="7497097" y="2231115"/>
                <a:ext cx="223200" cy="36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42A8C4E4-6B0D-EC48-8221-EE833130A1E5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461457" y="2195475"/>
                  <a:ext cx="29484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5C1935FC-2513-2641-A6DD-1B82661C8DB0}"/>
                    </a:ext>
                  </a:extLst>
                </p14:cNvPr>
                <p14:cNvContentPartPr/>
                <p14:nvPr/>
              </p14:nvContentPartPr>
              <p14:xfrm>
                <a:off x="7589617" y="2050755"/>
                <a:ext cx="32040" cy="25020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5C1935FC-2513-2641-A6DD-1B82661C8DB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553977" y="2015115"/>
                  <a:ext cx="103680" cy="32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AD6F9CE-F7F5-2746-9704-8AC6DA1ABEAC}"/>
              </a:ext>
            </a:extLst>
          </p:cNvPr>
          <p:cNvGrpSpPr/>
          <p:nvPr/>
        </p:nvGrpSpPr>
        <p:grpSpPr>
          <a:xfrm>
            <a:off x="8032777" y="1680675"/>
            <a:ext cx="327960" cy="572400"/>
            <a:chOff x="8032777" y="1680675"/>
            <a:chExt cx="327960" cy="572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476B00ED-591C-EA40-A332-3B11AF744752}"/>
                    </a:ext>
                  </a:extLst>
                </p14:cNvPr>
                <p14:cNvContentPartPr/>
                <p14:nvPr/>
              </p14:nvContentPartPr>
              <p14:xfrm>
                <a:off x="8032777" y="1889115"/>
                <a:ext cx="187200" cy="36396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476B00ED-591C-EA40-A332-3B11AF74475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996777" y="1853475"/>
                  <a:ext cx="258840" cy="43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C94C3C85-B2DF-5B4E-84A3-9EF2C5566055}"/>
                    </a:ext>
                  </a:extLst>
                </p14:cNvPr>
                <p14:cNvContentPartPr/>
                <p14:nvPr/>
              </p14:nvContentPartPr>
              <p14:xfrm>
                <a:off x="8293777" y="1680675"/>
                <a:ext cx="66960" cy="54936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C94C3C85-B2DF-5B4E-84A3-9EF2C5566055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257777" y="1645035"/>
                  <a:ext cx="138600" cy="62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E1494EA-80E5-214D-BEB1-D5FBC429402B}"/>
              </a:ext>
            </a:extLst>
          </p:cNvPr>
          <p:cNvGrpSpPr/>
          <p:nvPr/>
        </p:nvGrpSpPr>
        <p:grpSpPr>
          <a:xfrm>
            <a:off x="8663137" y="1747275"/>
            <a:ext cx="517680" cy="533520"/>
            <a:chOff x="8663137" y="1747275"/>
            <a:chExt cx="517680" cy="533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501F5F14-4FDD-F045-BC9B-D10E66F1DB18}"/>
                    </a:ext>
                  </a:extLst>
                </p14:cNvPr>
                <p14:cNvContentPartPr/>
                <p14:nvPr/>
              </p14:nvContentPartPr>
              <p14:xfrm>
                <a:off x="8663137" y="1747275"/>
                <a:ext cx="60840" cy="45972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501F5F14-4FDD-F045-BC9B-D10E66F1DB1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627497" y="1711635"/>
                  <a:ext cx="132480" cy="53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422D5F88-0CBC-7749-BCD4-EE0166D424B6}"/>
                    </a:ext>
                  </a:extLst>
                </p14:cNvPr>
                <p14:cNvContentPartPr/>
                <p14:nvPr/>
              </p14:nvContentPartPr>
              <p14:xfrm>
                <a:off x="8888857" y="2027355"/>
                <a:ext cx="291960" cy="25344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422D5F88-0CBC-7749-BCD4-EE0166D424B6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852857" y="1991355"/>
                  <a:ext cx="363600" cy="325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4F40352-AB6A-8B40-BD29-2E3F3E6C1283}"/>
              </a:ext>
            </a:extLst>
          </p:cNvPr>
          <p:cNvGrpSpPr/>
          <p:nvPr/>
        </p:nvGrpSpPr>
        <p:grpSpPr>
          <a:xfrm>
            <a:off x="9447937" y="2016915"/>
            <a:ext cx="240480" cy="252000"/>
            <a:chOff x="9447937" y="2016915"/>
            <a:chExt cx="240480" cy="252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0329B9F9-5756-7A48-A481-3CD52E82CC09}"/>
                    </a:ext>
                  </a:extLst>
                </p14:cNvPr>
                <p14:cNvContentPartPr/>
                <p14:nvPr/>
              </p14:nvContentPartPr>
              <p14:xfrm>
                <a:off x="9447937" y="2166315"/>
                <a:ext cx="240480" cy="36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0329B9F9-5756-7A48-A481-3CD52E82CC09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412297" y="2130675"/>
                  <a:ext cx="31212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3B806D06-6598-3742-A13E-659FE4DA6F00}"/>
                    </a:ext>
                  </a:extLst>
                </p14:cNvPr>
                <p14:cNvContentPartPr/>
                <p14:nvPr/>
              </p14:nvContentPartPr>
              <p14:xfrm>
                <a:off x="9630817" y="2016915"/>
                <a:ext cx="3240" cy="25200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3B806D06-6598-3742-A13E-659FE4DA6F00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594817" y="1981275"/>
                  <a:ext cx="74880" cy="323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18377AD-19AC-EB42-9123-FA67E4511B3A}"/>
              </a:ext>
            </a:extLst>
          </p:cNvPr>
          <p:cNvGrpSpPr/>
          <p:nvPr/>
        </p:nvGrpSpPr>
        <p:grpSpPr>
          <a:xfrm>
            <a:off x="9947977" y="1693995"/>
            <a:ext cx="336960" cy="655200"/>
            <a:chOff x="9947977" y="1693995"/>
            <a:chExt cx="336960" cy="655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F0BC6E06-9886-A64B-A226-0925C4609B3F}"/>
                    </a:ext>
                  </a:extLst>
                </p14:cNvPr>
                <p14:cNvContentPartPr/>
                <p14:nvPr/>
              </p14:nvContentPartPr>
              <p14:xfrm>
                <a:off x="9947977" y="1884435"/>
                <a:ext cx="3240" cy="41076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F0BC6E06-9886-A64B-A226-0925C4609B3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9912337" y="1848435"/>
                  <a:ext cx="74880" cy="48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52FB3EFA-E6B3-D648-9B47-2D8A400BCEFE}"/>
                    </a:ext>
                  </a:extLst>
                </p14:cNvPr>
                <p14:cNvContentPartPr/>
                <p14:nvPr/>
              </p14:nvContentPartPr>
              <p14:xfrm>
                <a:off x="10036537" y="1693995"/>
                <a:ext cx="248400" cy="65520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52FB3EFA-E6B3-D648-9B47-2D8A400BCEFE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0000897" y="1658355"/>
                  <a:ext cx="320040" cy="726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CD7D12DD-40CA-8D43-9C2C-7068ED8B2F98}"/>
                  </a:ext>
                </a:extLst>
              </p14:cNvPr>
              <p14:cNvContentPartPr/>
              <p14:nvPr/>
            </p14:nvContentPartPr>
            <p14:xfrm>
              <a:off x="10654297" y="2066955"/>
              <a:ext cx="255240" cy="360"/>
            </p14:xfrm>
          </p:contentPart>
        </mc:Choice>
        <mc:Fallback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CD7D12DD-40CA-8D43-9C2C-7068ED8B2F98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0618297" y="2030955"/>
                <a:ext cx="32688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143B8A3C-B427-9D4B-B713-482C1B3F7D89}"/>
                  </a:ext>
                </a:extLst>
              </p14:cNvPr>
              <p14:cNvContentPartPr/>
              <p14:nvPr/>
            </p14:nvContentPartPr>
            <p14:xfrm>
              <a:off x="11187457" y="1841235"/>
              <a:ext cx="3240" cy="443160"/>
            </p14:xfrm>
          </p:contentPart>
        </mc:Choice>
        <mc:Fallback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143B8A3C-B427-9D4B-B713-482C1B3F7D89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1151817" y="1805235"/>
                <a:ext cx="74880" cy="514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368406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49EB0EB-6561-2DAC-872E-69F3E4FF7BA5}"/>
              </a:ext>
            </a:extLst>
          </p:cNvPr>
          <p:cNvSpPr/>
          <p:nvPr/>
        </p:nvSpPr>
        <p:spPr>
          <a:xfrm>
            <a:off x="137160" y="118872"/>
            <a:ext cx="11896344" cy="6629400"/>
          </a:xfrm>
          <a:prstGeom prst="roundRect">
            <a:avLst>
              <a:gd name="adj" fmla="val 577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8C44E28D-FD85-CD75-AD25-09232E3EADB5}"/>
                  </a:ext>
                </a:extLst>
              </p:cNvPr>
              <p:cNvSpPr/>
              <p:nvPr/>
            </p:nvSpPr>
            <p:spPr>
              <a:xfrm>
                <a:off x="3614936" y="1140539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8C44E28D-FD85-CD75-AD25-09232E3EAD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4936" y="1140539"/>
                <a:ext cx="468590" cy="1673540"/>
              </a:xfrm>
              <a:prstGeom prst="rect">
                <a:avLst/>
              </a:prstGeom>
              <a:blipFill>
                <a:blip r:embed="rId3"/>
                <a:stretch>
                  <a:fillRect l="-51220" r="-2439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6056762-2729-3464-1E5D-A04EB39A66D1}"/>
                  </a:ext>
                </a:extLst>
              </p:cNvPr>
              <p:cNvSpPr/>
              <p:nvPr/>
            </p:nvSpPr>
            <p:spPr>
              <a:xfrm>
                <a:off x="1465411" y="1405526"/>
                <a:ext cx="1674000" cy="1673540"/>
              </a:xfrm>
              <a:prstGeom prst="rect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6056762-2729-3464-1E5D-A04EB39A66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5411" y="1405526"/>
                <a:ext cx="1674000" cy="167354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395B144D-2604-2F91-9AC7-9917C11DACDE}"/>
                  </a:ext>
                </a:extLst>
              </p:cNvPr>
              <p:cNvSpPr/>
              <p:nvPr/>
            </p:nvSpPr>
            <p:spPr>
              <a:xfrm>
                <a:off x="4559051" y="1922810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395B144D-2604-2F91-9AC7-9917C11DAC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9051" y="1922810"/>
                <a:ext cx="468590" cy="1673540"/>
              </a:xfrm>
              <a:prstGeom prst="rect">
                <a:avLst/>
              </a:prstGeom>
              <a:blipFill>
                <a:blip r:embed="rId5"/>
                <a:stretch>
                  <a:fillRect l="-51220" r="-2439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516E524-A637-14EB-B920-6BA9F69EB234}"/>
                  </a:ext>
                </a:extLst>
              </p:cNvPr>
              <p:cNvSpPr/>
              <p:nvPr/>
            </p:nvSpPr>
            <p:spPr>
              <a:xfrm>
                <a:off x="1465411" y="4099354"/>
                <a:ext cx="1660418" cy="46859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516E524-A637-14EB-B920-6BA9F69EB2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5411" y="4099354"/>
                <a:ext cx="1660418" cy="468590"/>
              </a:xfrm>
              <a:prstGeom prst="rect">
                <a:avLst/>
              </a:prstGeom>
              <a:blipFill>
                <a:blip r:embed="rId6"/>
                <a:stretch>
                  <a:fillRect t="-20000" b="-60000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Rectangle 40">
            <a:extLst>
              <a:ext uri="{FF2B5EF4-FFF2-40B4-BE49-F238E27FC236}">
                <a16:creationId xmlns:a16="http://schemas.microsoft.com/office/drawing/2014/main" id="{BD9FF675-D97C-027D-ACB8-39BFABC72311}"/>
              </a:ext>
            </a:extLst>
          </p:cNvPr>
          <p:cNvSpPr/>
          <p:nvPr/>
        </p:nvSpPr>
        <p:spPr>
          <a:xfrm>
            <a:off x="7507354" y="4769732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D05E9D2-183F-6883-C87D-874F9B1AC874}"/>
              </a:ext>
            </a:extLst>
          </p:cNvPr>
          <p:cNvSpPr/>
          <p:nvPr/>
        </p:nvSpPr>
        <p:spPr>
          <a:xfrm>
            <a:off x="5130191" y="4641351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A322C4CD-C579-C456-FEE8-3B1C13C4DAB4}"/>
                  </a:ext>
                </a:extLst>
              </p:cNvPr>
              <p:cNvSpPr/>
              <p:nvPr/>
            </p:nvSpPr>
            <p:spPr>
              <a:xfrm>
                <a:off x="5678203" y="1405526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A322C4CD-C579-C456-FEE8-3B1C13C4DA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8203" y="1405526"/>
                <a:ext cx="468590" cy="1673540"/>
              </a:xfrm>
              <a:prstGeom prst="rect">
                <a:avLst/>
              </a:prstGeom>
              <a:blipFill>
                <a:blip r:embed="rId7"/>
                <a:stretch>
                  <a:fillRect l="-51220" r="-4878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0A9F027F-20A0-F8B6-956E-232DCEBD3106}"/>
                  </a:ext>
                </a:extLst>
              </p:cNvPr>
              <p:cNvSpPr/>
              <p:nvPr/>
            </p:nvSpPr>
            <p:spPr>
              <a:xfrm>
                <a:off x="1862356" y="5063073"/>
                <a:ext cx="1660418" cy="46859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0A9F027F-20A0-F8B6-956E-232DCEBD31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2356" y="5063073"/>
                <a:ext cx="1660418" cy="468590"/>
              </a:xfrm>
              <a:prstGeom prst="rect">
                <a:avLst/>
              </a:prstGeom>
              <a:blipFill>
                <a:blip r:embed="rId8"/>
                <a:stretch>
                  <a:fillRect t="-20000" b="-60000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 52">
            <a:extLst>
              <a:ext uri="{FF2B5EF4-FFF2-40B4-BE49-F238E27FC236}">
                <a16:creationId xmlns:a16="http://schemas.microsoft.com/office/drawing/2014/main" id="{9DDBF919-EA95-C15B-2AC1-0472E437279E}"/>
              </a:ext>
            </a:extLst>
          </p:cNvPr>
          <p:cNvSpPr/>
          <p:nvPr/>
        </p:nvSpPr>
        <p:spPr>
          <a:xfrm>
            <a:off x="5233771" y="3596350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6C6CCF9-B6BE-863B-0B62-A7DEE83DD271}"/>
              </a:ext>
            </a:extLst>
          </p:cNvPr>
          <p:cNvSpPr/>
          <p:nvPr/>
        </p:nvSpPr>
        <p:spPr>
          <a:xfrm>
            <a:off x="6834720" y="3644626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2C516905-C3CA-F642-B1B7-E57BEFCAD3A5}"/>
                  </a:ext>
                </a:extLst>
              </p:cNvPr>
              <p:cNvSpPr/>
              <p:nvPr/>
            </p:nvSpPr>
            <p:spPr>
              <a:xfrm>
                <a:off x="2541955" y="3399392"/>
                <a:ext cx="1660418" cy="46859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2C516905-C3CA-F642-B1B7-E57BEFCAD3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1955" y="3399392"/>
                <a:ext cx="1660418" cy="468590"/>
              </a:xfrm>
              <a:prstGeom prst="rect">
                <a:avLst/>
              </a:prstGeom>
              <a:blipFill>
                <a:blip r:embed="rId9"/>
                <a:stretch>
                  <a:fillRect t="-19512" b="-56098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2699DC19-13CB-DB4C-9BAF-125341263659}"/>
              </a:ext>
            </a:extLst>
          </p:cNvPr>
          <p:cNvSpPr/>
          <p:nvPr/>
        </p:nvSpPr>
        <p:spPr>
          <a:xfrm>
            <a:off x="8844319" y="5683232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F6318C7-5D08-9743-86C8-43A5C64688AD}"/>
              </a:ext>
            </a:extLst>
          </p:cNvPr>
          <p:cNvSpPr/>
          <p:nvPr/>
        </p:nvSpPr>
        <p:spPr>
          <a:xfrm>
            <a:off x="6467156" y="5554851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B81F4D8-1CEB-F448-9102-977EFF88C845}"/>
              </a:ext>
            </a:extLst>
          </p:cNvPr>
          <p:cNvSpPr/>
          <p:nvPr/>
        </p:nvSpPr>
        <p:spPr>
          <a:xfrm>
            <a:off x="6570736" y="4509850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47EDE98-18E9-A442-808F-F43017F651C2}"/>
              </a:ext>
            </a:extLst>
          </p:cNvPr>
          <p:cNvSpPr/>
          <p:nvPr/>
        </p:nvSpPr>
        <p:spPr>
          <a:xfrm>
            <a:off x="8171685" y="4558126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E7BAA94-4537-A842-8472-82E95EF0CC94}"/>
              </a:ext>
            </a:extLst>
          </p:cNvPr>
          <p:cNvSpPr/>
          <p:nvPr/>
        </p:nvSpPr>
        <p:spPr>
          <a:xfrm>
            <a:off x="8580737" y="3246035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824E800-F2D1-D90E-5081-FD94A1D520E8}"/>
              </a:ext>
            </a:extLst>
          </p:cNvPr>
          <p:cNvSpPr txBox="1"/>
          <p:nvPr/>
        </p:nvSpPr>
        <p:spPr>
          <a:xfrm>
            <a:off x="11289829" y="141146"/>
            <a:ext cx="601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2235874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49EB0EB-6561-2DAC-872E-69F3E4FF7BA5}"/>
              </a:ext>
            </a:extLst>
          </p:cNvPr>
          <p:cNvSpPr/>
          <p:nvPr/>
        </p:nvSpPr>
        <p:spPr>
          <a:xfrm>
            <a:off x="137160" y="118872"/>
            <a:ext cx="11896344" cy="6629400"/>
          </a:xfrm>
          <a:prstGeom prst="roundRect">
            <a:avLst>
              <a:gd name="adj" fmla="val 577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8C44E28D-FD85-CD75-AD25-09232E3EADB5}"/>
                  </a:ext>
                </a:extLst>
              </p:cNvPr>
              <p:cNvSpPr/>
              <p:nvPr/>
            </p:nvSpPr>
            <p:spPr>
              <a:xfrm>
                <a:off x="3146346" y="1405526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8C44E28D-FD85-CD75-AD25-09232E3EAD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6346" y="1405526"/>
                <a:ext cx="468590" cy="16735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6056762-2729-3464-1E5D-A04EB39A66D1}"/>
                  </a:ext>
                </a:extLst>
              </p:cNvPr>
              <p:cNvSpPr/>
              <p:nvPr/>
            </p:nvSpPr>
            <p:spPr>
              <a:xfrm>
                <a:off x="1465411" y="1405526"/>
                <a:ext cx="1674000" cy="1673540"/>
              </a:xfrm>
              <a:prstGeom prst="rect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6056762-2729-3464-1E5D-A04EB39A66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5411" y="1405526"/>
                <a:ext cx="1674000" cy="167354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395B144D-2604-2F91-9AC7-9917C11DACDE}"/>
                  </a:ext>
                </a:extLst>
              </p:cNvPr>
              <p:cNvSpPr/>
              <p:nvPr/>
            </p:nvSpPr>
            <p:spPr>
              <a:xfrm>
                <a:off x="3614936" y="1405526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395B144D-2604-2F91-9AC7-9917C11DAC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4936" y="1405526"/>
                <a:ext cx="468590" cy="167354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516E524-A637-14EB-B920-6BA9F69EB234}"/>
                  </a:ext>
                </a:extLst>
              </p:cNvPr>
              <p:cNvSpPr/>
              <p:nvPr/>
            </p:nvSpPr>
            <p:spPr>
              <a:xfrm>
                <a:off x="1431024" y="3544640"/>
                <a:ext cx="1660418" cy="46859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516E524-A637-14EB-B920-6BA9F69EB2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1024" y="3544640"/>
                <a:ext cx="1660418" cy="46859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Rectangle 40">
            <a:extLst>
              <a:ext uri="{FF2B5EF4-FFF2-40B4-BE49-F238E27FC236}">
                <a16:creationId xmlns:a16="http://schemas.microsoft.com/office/drawing/2014/main" id="{BD9FF675-D97C-027D-ACB8-39BFABC72311}"/>
              </a:ext>
            </a:extLst>
          </p:cNvPr>
          <p:cNvSpPr/>
          <p:nvPr/>
        </p:nvSpPr>
        <p:spPr>
          <a:xfrm>
            <a:off x="4102718" y="3575685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D05E9D2-183F-6883-C87D-874F9B1AC874}"/>
              </a:ext>
            </a:extLst>
          </p:cNvPr>
          <p:cNvSpPr/>
          <p:nvPr/>
        </p:nvSpPr>
        <p:spPr>
          <a:xfrm>
            <a:off x="3091442" y="3534953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A322C4CD-C579-C456-FEE8-3B1C13C4DAB4}"/>
                  </a:ext>
                </a:extLst>
              </p:cNvPr>
              <p:cNvSpPr/>
              <p:nvPr/>
            </p:nvSpPr>
            <p:spPr>
              <a:xfrm>
                <a:off x="4083526" y="1405526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A322C4CD-C579-C456-FEE8-3B1C13C4DA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3526" y="1405526"/>
                <a:ext cx="468590" cy="167354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0A9F027F-20A0-F8B6-956E-232DCEBD3106}"/>
                  </a:ext>
                </a:extLst>
              </p:cNvPr>
              <p:cNvSpPr/>
              <p:nvPr/>
            </p:nvSpPr>
            <p:spPr>
              <a:xfrm>
                <a:off x="1431024" y="4022398"/>
                <a:ext cx="1660418" cy="46859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0A9F027F-20A0-F8B6-956E-232DCEBD31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1024" y="4022398"/>
                <a:ext cx="1660418" cy="46859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 52">
            <a:extLst>
              <a:ext uri="{FF2B5EF4-FFF2-40B4-BE49-F238E27FC236}">
                <a16:creationId xmlns:a16="http://schemas.microsoft.com/office/drawing/2014/main" id="{9DDBF919-EA95-C15B-2AC1-0472E437279E}"/>
              </a:ext>
            </a:extLst>
          </p:cNvPr>
          <p:cNvSpPr/>
          <p:nvPr/>
        </p:nvSpPr>
        <p:spPr>
          <a:xfrm>
            <a:off x="3129730" y="3088240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6C6CCF9-B6BE-863B-0B62-A7DEE83DD271}"/>
              </a:ext>
            </a:extLst>
          </p:cNvPr>
          <p:cNvSpPr/>
          <p:nvPr/>
        </p:nvSpPr>
        <p:spPr>
          <a:xfrm>
            <a:off x="3611264" y="3088240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2C516905-C3CA-F642-B1B7-E57BEFCAD3A5}"/>
                  </a:ext>
                </a:extLst>
              </p:cNvPr>
              <p:cNvSpPr/>
              <p:nvPr/>
            </p:nvSpPr>
            <p:spPr>
              <a:xfrm>
                <a:off x="1458476" y="3075537"/>
                <a:ext cx="1660418" cy="46859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2C516905-C3CA-F642-B1B7-E57BEFCAD3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8476" y="3075537"/>
                <a:ext cx="1660418" cy="46859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2699DC19-13CB-DB4C-9BAF-125341263659}"/>
              </a:ext>
            </a:extLst>
          </p:cNvPr>
          <p:cNvSpPr/>
          <p:nvPr/>
        </p:nvSpPr>
        <p:spPr>
          <a:xfrm>
            <a:off x="4102718" y="4053956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F6318C7-5D08-9743-86C8-43A5C64688AD}"/>
              </a:ext>
            </a:extLst>
          </p:cNvPr>
          <p:cNvSpPr/>
          <p:nvPr/>
        </p:nvSpPr>
        <p:spPr>
          <a:xfrm>
            <a:off x="3554527" y="3575685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B81F4D8-1CEB-F448-9102-977EFF88C845}"/>
              </a:ext>
            </a:extLst>
          </p:cNvPr>
          <p:cNvSpPr/>
          <p:nvPr/>
        </p:nvSpPr>
        <p:spPr>
          <a:xfrm>
            <a:off x="3084100" y="4002699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47EDE98-18E9-A442-808F-F43017F651C2}"/>
              </a:ext>
            </a:extLst>
          </p:cNvPr>
          <p:cNvSpPr/>
          <p:nvPr/>
        </p:nvSpPr>
        <p:spPr>
          <a:xfrm>
            <a:off x="3582896" y="4022398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E7BAA94-4537-A842-8472-82E95EF0CC94}"/>
              </a:ext>
            </a:extLst>
          </p:cNvPr>
          <p:cNvSpPr/>
          <p:nvPr/>
        </p:nvSpPr>
        <p:spPr>
          <a:xfrm>
            <a:off x="4054239" y="3097414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6F8FA7-C093-8E7F-6FFF-9F7B32E5D473}"/>
              </a:ext>
            </a:extLst>
          </p:cNvPr>
          <p:cNvSpPr txBox="1"/>
          <p:nvPr/>
        </p:nvSpPr>
        <p:spPr>
          <a:xfrm>
            <a:off x="11289829" y="141146"/>
            <a:ext cx="601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8239499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49EB0EB-6561-2DAC-872E-69F3E4FF7BA5}"/>
              </a:ext>
            </a:extLst>
          </p:cNvPr>
          <p:cNvSpPr/>
          <p:nvPr/>
        </p:nvSpPr>
        <p:spPr>
          <a:xfrm>
            <a:off x="137160" y="118872"/>
            <a:ext cx="11896344" cy="6629400"/>
          </a:xfrm>
          <a:prstGeom prst="roundRect">
            <a:avLst>
              <a:gd name="adj" fmla="val 577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0563156-9311-95DE-60E0-7F8279D89CCA}"/>
              </a:ext>
            </a:extLst>
          </p:cNvPr>
          <p:cNvCxnSpPr>
            <a:cxnSpLocks/>
          </p:cNvCxnSpPr>
          <p:nvPr/>
        </p:nvCxnSpPr>
        <p:spPr>
          <a:xfrm flipV="1">
            <a:off x="219456" y="3429000"/>
            <a:ext cx="11740896" cy="4572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AAD8E-E508-8924-4B4C-B51E4DBA66F5}"/>
              </a:ext>
            </a:extLst>
          </p:cNvPr>
          <p:cNvCxnSpPr>
            <a:cxnSpLocks/>
          </p:cNvCxnSpPr>
          <p:nvPr/>
        </p:nvCxnSpPr>
        <p:spPr>
          <a:xfrm>
            <a:off x="6085332" y="155448"/>
            <a:ext cx="0" cy="662940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EA9795E-9AFB-6E0F-5F79-A778CEA0AA26}"/>
                  </a:ext>
                </a:extLst>
              </p:cNvPr>
              <p:cNvSpPr/>
              <p:nvPr/>
            </p:nvSpPr>
            <p:spPr>
              <a:xfrm>
                <a:off x="2876951" y="597965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EA9795E-9AFB-6E0F-5F79-A778CEA0AA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6951" y="597965"/>
                <a:ext cx="468590" cy="16735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5EAD7EC0-8D72-5E56-42E5-2F900E8EA563}"/>
              </a:ext>
            </a:extLst>
          </p:cNvPr>
          <p:cNvSpPr/>
          <p:nvPr/>
        </p:nvSpPr>
        <p:spPr>
          <a:xfrm>
            <a:off x="2876951" y="2527241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29DB97A-C5CA-7E9A-AB7C-BACD09C5C073}"/>
                  </a:ext>
                </a:extLst>
              </p:cNvPr>
              <p:cNvSpPr/>
              <p:nvPr/>
            </p:nvSpPr>
            <p:spPr>
              <a:xfrm>
                <a:off x="668901" y="383784"/>
                <a:ext cx="1674000" cy="1673540"/>
              </a:xfrm>
              <a:prstGeom prst="rect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29DB97A-C5CA-7E9A-AB7C-BACD09C5C0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901" y="383784"/>
                <a:ext cx="1674000" cy="167354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2F4FD4B-2C7A-1C91-7316-81CF06FA6D2A}"/>
                  </a:ext>
                </a:extLst>
              </p:cNvPr>
              <p:cNvSpPr/>
              <p:nvPr/>
            </p:nvSpPr>
            <p:spPr>
              <a:xfrm>
                <a:off x="3588182" y="1169079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2F4FD4B-2C7A-1C91-7316-81CF06FA6D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8182" y="1169079"/>
                <a:ext cx="468590" cy="167354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412946A-C047-44D0-38E8-BB0F772AD064}"/>
                  </a:ext>
                </a:extLst>
              </p:cNvPr>
              <p:cNvSpPr/>
              <p:nvPr/>
            </p:nvSpPr>
            <p:spPr>
              <a:xfrm>
                <a:off x="4590822" y="589412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412946A-C047-44D0-38E8-BB0F772AD0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0822" y="589412"/>
                <a:ext cx="468590" cy="167354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CAB5244-55C3-8467-46E7-FA8DDDE1BC61}"/>
                  </a:ext>
                </a:extLst>
              </p:cNvPr>
              <p:cNvSpPr/>
              <p:nvPr/>
            </p:nvSpPr>
            <p:spPr>
              <a:xfrm>
                <a:off x="620619" y="2317151"/>
                <a:ext cx="1660418" cy="46859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CAB5244-55C3-8467-46E7-FA8DDDE1BC6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619" y="2317151"/>
                <a:ext cx="1660418" cy="46859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F4D6718E-3FE9-5C89-4E93-DA851A8FBED6}"/>
              </a:ext>
            </a:extLst>
          </p:cNvPr>
          <p:cNvSpPr/>
          <p:nvPr/>
        </p:nvSpPr>
        <p:spPr>
          <a:xfrm>
            <a:off x="4633461" y="2527240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25A18BE-EA2B-C66B-85D5-FC6D16AE1D7B}"/>
              </a:ext>
            </a:extLst>
          </p:cNvPr>
          <p:cNvSpPr/>
          <p:nvPr/>
        </p:nvSpPr>
        <p:spPr>
          <a:xfrm>
            <a:off x="5234244" y="859000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296F114-484E-B43A-4CD2-BBA2B1FCD204}"/>
              </a:ext>
            </a:extLst>
          </p:cNvPr>
          <p:cNvSpPr/>
          <p:nvPr/>
        </p:nvSpPr>
        <p:spPr>
          <a:xfrm>
            <a:off x="5308790" y="1947352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598FD914-7EEC-2CB7-7D22-C7A46916BAE3}"/>
                  </a:ext>
                </a:extLst>
              </p:cNvPr>
              <p:cNvSpPr/>
              <p:nvPr/>
            </p:nvSpPr>
            <p:spPr>
              <a:xfrm>
                <a:off x="8693943" y="594785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598FD914-7EEC-2CB7-7D22-C7A46916BA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3943" y="594785"/>
                <a:ext cx="468590" cy="167354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EAB142A8-CB26-5496-6A6D-CDBB44B8794C}"/>
                  </a:ext>
                </a:extLst>
              </p:cNvPr>
              <p:cNvSpPr/>
              <p:nvPr/>
            </p:nvSpPr>
            <p:spPr>
              <a:xfrm>
                <a:off x="6485893" y="380604"/>
                <a:ext cx="1674000" cy="1673540"/>
              </a:xfrm>
              <a:prstGeom prst="rect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EAB142A8-CB26-5496-6A6D-CDBB44B879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5893" y="380604"/>
                <a:ext cx="1674000" cy="167354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03810F5A-2732-4360-3B61-B92644F02C0B}"/>
                  </a:ext>
                </a:extLst>
              </p:cNvPr>
              <p:cNvSpPr/>
              <p:nvPr/>
            </p:nvSpPr>
            <p:spPr>
              <a:xfrm>
                <a:off x="9405174" y="1165899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03810F5A-2732-4360-3B61-B92644F02C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5174" y="1165899"/>
                <a:ext cx="468590" cy="167354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D4E4AA0F-C918-77AA-54C6-51038326A1C9}"/>
                  </a:ext>
                </a:extLst>
              </p:cNvPr>
              <p:cNvSpPr/>
              <p:nvPr/>
            </p:nvSpPr>
            <p:spPr>
              <a:xfrm>
                <a:off x="10407814" y="586232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D4E4AA0F-C918-77AA-54C6-51038326A1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07814" y="586232"/>
                <a:ext cx="468590" cy="167354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47D59B97-615B-6FF8-E1DA-1900B7A94E9C}"/>
                  </a:ext>
                </a:extLst>
              </p:cNvPr>
              <p:cNvSpPr/>
              <p:nvPr/>
            </p:nvSpPr>
            <p:spPr>
              <a:xfrm>
                <a:off x="6437611" y="2313971"/>
                <a:ext cx="1660418" cy="46859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47D59B97-615B-6FF8-E1DA-1900B7A94E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7611" y="2313971"/>
                <a:ext cx="1660418" cy="46859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32">
            <a:extLst>
              <a:ext uri="{FF2B5EF4-FFF2-40B4-BE49-F238E27FC236}">
                <a16:creationId xmlns:a16="http://schemas.microsoft.com/office/drawing/2014/main" id="{0D961554-1B1C-93C7-E503-5F6AE691044D}"/>
              </a:ext>
            </a:extLst>
          </p:cNvPr>
          <p:cNvSpPr/>
          <p:nvPr/>
        </p:nvSpPr>
        <p:spPr>
          <a:xfrm>
            <a:off x="10450453" y="2524060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C15C6F0-88EB-2D97-84EA-F3E8218400FA}"/>
              </a:ext>
            </a:extLst>
          </p:cNvPr>
          <p:cNvSpPr/>
          <p:nvPr/>
        </p:nvSpPr>
        <p:spPr>
          <a:xfrm>
            <a:off x="11051236" y="855820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7EB0844-E4D3-25C7-F4A7-81C21145AEE2}"/>
              </a:ext>
            </a:extLst>
          </p:cNvPr>
          <p:cNvSpPr/>
          <p:nvPr/>
        </p:nvSpPr>
        <p:spPr>
          <a:xfrm>
            <a:off x="11125782" y="1944172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8C44E28D-FD85-CD75-AD25-09232E3EADB5}"/>
                  </a:ext>
                </a:extLst>
              </p:cNvPr>
              <p:cNvSpPr/>
              <p:nvPr/>
            </p:nvSpPr>
            <p:spPr>
              <a:xfrm>
                <a:off x="2876951" y="3993252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8C44E28D-FD85-CD75-AD25-09232E3EAD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6951" y="3993252"/>
                <a:ext cx="468590" cy="167354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6056762-2729-3464-1E5D-A04EB39A66D1}"/>
                  </a:ext>
                </a:extLst>
              </p:cNvPr>
              <p:cNvSpPr/>
              <p:nvPr/>
            </p:nvSpPr>
            <p:spPr>
              <a:xfrm>
                <a:off x="668901" y="3779071"/>
                <a:ext cx="1674000" cy="1673540"/>
              </a:xfrm>
              <a:prstGeom prst="rect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6056762-2729-3464-1E5D-A04EB39A66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901" y="3779071"/>
                <a:ext cx="1674000" cy="167354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395B144D-2604-2F91-9AC7-9917C11DACDE}"/>
                  </a:ext>
                </a:extLst>
              </p:cNvPr>
              <p:cNvSpPr/>
              <p:nvPr/>
            </p:nvSpPr>
            <p:spPr>
              <a:xfrm>
                <a:off x="3588182" y="4564366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395B144D-2604-2F91-9AC7-9917C11DAC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8182" y="4564366"/>
                <a:ext cx="468590" cy="167354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516E524-A637-14EB-B920-6BA9F69EB234}"/>
                  </a:ext>
                </a:extLst>
              </p:cNvPr>
              <p:cNvSpPr/>
              <p:nvPr/>
            </p:nvSpPr>
            <p:spPr>
              <a:xfrm>
                <a:off x="584595" y="5587918"/>
                <a:ext cx="1660418" cy="46859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516E524-A637-14EB-B920-6BA9F69EB2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595" y="5587918"/>
                <a:ext cx="1660418" cy="46859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Rectangle 40">
            <a:extLst>
              <a:ext uri="{FF2B5EF4-FFF2-40B4-BE49-F238E27FC236}">
                <a16:creationId xmlns:a16="http://schemas.microsoft.com/office/drawing/2014/main" id="{BD9FF675-D97C-027D-ACB8-39BFABC72311}"/>
              </a:ext>
            </a:extLst>
          </p:cNvPr>
          <p:cNvSpPr/>
          <p:nvPr/>
        </p:nvSpPr>
        <p:spPr>
          <a:xfrm>
            <a:off x="4633461" y="5922527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D05E9D2-183F-6883-C87D-874F9B1AC874}"/>
              </a:ext>
            </a:extLst>
          </p:cNvPr>
          <p:cNvSpPr/>
          <p:nvPr/>
        </p:nvSpPr>
        <p:spPr>
          <a:xfrm>
            <a:off x="5234244" y="4254287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7D4869A-F1B8-CAE3-5FEB-C78949A9042A}"/>
              </a:ext>
            </a:extLst>
          </p:cNvPr>
          <p:cNvSpPr/>
          <p:nvPr/>
        </p:nvSpPr>
        <p:spPr>
          <a:xfrm>
            <a:off x="5308790" y="5342639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A322C4CD-C579-C456-FEE8-3B1C13C4DAB4}"/>
                  </a:ext>
                </a:extLst>
              </p:cNvPr>
              <p:cNvSpPr/>
              <p:nvPr/>
            </p:nvSpPr>
            <p:spPr>
              <a:xfrm>
                <a:off x="4428453" y="3899540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A322C4CD-C579-C456-FEE8-3B1C13C4DA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453" y="3899540"/>
                <a:ext cx="468590" cy="167354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0A9F027F-20A0-F8B6-956E-232DCEBD3106}"/>
                  </a:ext>
                </a:extLst>
              </p:cNvPr>
              <p:cNvSpPr/>
              <p:nvPr/>
            </p:nvSpPr>
            <p:spPr>
              <a:xfrm>
                <a:off x="1465411" y="6131663"/>
                <a:ext cx="1660418" cy="46859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0A9F027F-20A0-F8B6-956E-232DCEBD31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5411" y="6131663"/>
                <a:ext cx="1660418" cy="46859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 52">
            <a:extLst>
              <a:ext uri="{FF2B5EF4-FFF2-40B4-BE49-F238E27FC236}">
                <a16:creationId xmlns:a16="http://schemas.microsoft.com/office/drawing/2014/main" id="{9DDBF919-EA95-C15B-2AC1-0472E437279E}"/>
              </a:ext>
            </a:extLst>
          </p:cNvPr>
          <p:cNvSpPr/>
          <p:nvPr/>
        </p:nvSpPr>
        <p:spPr>
          <a:xfrm>
            <a:off x="5233771" y="3596350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6C6CCF9-B6BE-863B-0B62-A7DEE83DD271}"/>
              </a:ext>
            </a:extLst>
          </p:cNvPr>
          <p:cNvSpPr/>
          <p:nvPr/>
        </p:nvSpPr>
        <p:spPr>
          <a:xfrm>
            <a:off x="5278380" y="4805436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CE782E9-DE79-6F59-20DD-5BAEAEDA20FD}"/>
              </a:ext>
            </a:extLst>
          </p:cNvPr>
          <p:cNvSpPr/>
          <p:nvPr/>
        </p:nvSpPr>
        <p:spPr>
          <a:xfrm>
            <a:off x="5305417" y="6014549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0947791F-9EB3-5EF2-22E4-343B1FF2AC74}"/>
                  </a:ext>
                </a:extLst>
              </p:cNvPr>
              <p:cNvSpPr/>
              <p:nvPr/>
            </p:nvSpPr>
            <p:spPr>
              <a:xfrm>
                <a:off x="8668761" y="3990897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0947791F-9EB3-5EF2-22E4-343B1FF2AC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8761" y="3990897"/>
                <a:ext cx="468590" cy="167354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EECA4C21-CF20-6501-C10F-E096C4963F70}"/>
                  </a:ext>
                </a:extLst>
              </p:cNvPr>
              <p:cNvSpPr/>
              <p:nvPr/>
            </p:nvSpPr>
            <p:spPr>
              <a:xfrm>
                <a:off x="6460711" y="3776716"/>
                <a:ext cx="1674000" cy="1673540"/>
              </a:xfrm>
              <a:prstGeom prst="rect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EECA4C21-CF20-6501-C10F-E096C4963F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0711" y="3776716"/>
                <a:ext cx="1674000" cy="167354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33DBFDD0-1E41-4735-8233-A7CF7993DD97}"/>
                  </a:ext>
                </a:extLst>
              </p:cNvPr>
              <p:cNvSpPr/>
              <p:nvPr/>
            </p:nvSpPr>
            <p:spPr>
              <a:xfrm>
                <a:off x="9379992" y="4562011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33DBFDD0-1E41-4735-8233-A7CF7993DD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9992" y="4562011"/>
                <a:ext cx="468590" cy="167354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09501DF0-321E-53E8-030F-C1BBFDA0406D}"/>
                  </a:ext>
                </a:extLst>
              </p:cNvPr>
              <p:cNvSpPr/>
              <p:nvPr/>
            </p:nvSpPr>
            <p:spPr>
              <a:xfrm>
                <a:off x="6376405" y="5585563"/>
                <a:ext cx="1660418" cy="46859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09501DF0-321E-53E8-030F-C1BBFDA0406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6405" y="5585563"/>
                <a:ext cx="1660418" cy="46859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Rectangle 59">
            <a:extLst>
              <a:ext uri="{FF2B5EF4-FFF2-40B4-BE49-F238E27FC236}">
                <a16:creationId xmlns:a16="http://schemas.microsoft.com/office/drawing/2014/main" id="{E8F05ACD-5309-82CE-27C7-9129D9107E9A}"/>
              </a:ext>
            </a:extLst>
          </p:cNvPr>
          <p:cNvSpPr/>
          <p:nvPr/>
        </p:nvSpPr>
        <p:spPr>
          <a:xfrm>
            <a:off x="10425271" y="5920172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96A0D1B-7AF5-70E6-8810-4679DA3602C2}"/>
              </a:ext>
            </a:extLst>
          </p:cNvPr>
          <p:cNvSpPr/>
          <p:nvPr/>
        </p:nvSpPr>
        <p:spPr>
          <a:xfrm>
            <a:off x="11100600" y="5340284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C722BA32-F36E-2C18-CDA9-B3BDC04FB684}"/>
                  </a:ext>
                </a:extLst>
              </p:cNvPr>
              <p:cNvSpPr/>
              <p:nvPr/>
            </p:nvSpPr>
            <p:spPr>
              <a:xfrm>
                <a:off x="10220263" y="3897185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C722BA32-F36E-2C18-CDA9-B3BDC04FB6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0263" y="3897185"/>
                <a:ext cx="468590" cy="1673540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1B0C41E5-3974-5BA7-C5CA-9D33F9A3A17C}"/>
                  </a:ext>
                </a:extLst>
              </p:cNvPr>
              <p:cNvSpPr/>
              <p:nvPr/>
            </p:nvSpPr>
            <p:spPr>
              <a:xfrm>
                <a:off x="7257221" y="6129308"/>
                <a:ext cx="1660418" cy="46859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1B0C41E5-3974-5BA7-C5CA-9D33F9A3A1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7221" y="6129308"/>
                <a:ext cx="1660418" cy="468590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Rectangle 65">
            <a:extLst>
              <a:ext uri="{FF2B5EF4-FFF2-40B4-BE49-F238E27FC236}">
                <a16:creationId xmlns:a16="http://schemas.microsoft.com/office/drawing/2014/main" id="{09226B57-BEDC-5E59-B2DB-48319074F60D}"/>
              </a:ext>
            </a:extLst>
          </p:cNvPr>
          <p:cNvSpPr/>
          <p:nvPr/>
        </p:nvSpPr>
        <p:spPr>
          <a:xfrm>
            <a:off x="11070190" y="4803081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C86F4B30-7590-9A96-C3DC-A852DF94D75C}"/>
              </a:ext>
            </a:extLst>
          </p:cNvPr>
          <p:cNvSpPr/>
          <p:nvPr/>
        </p:nvSpPr>
        <p:spPr>
          <a:xfrm>
            <a:off x="11097227" y="6012194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6F44A7-F997-001E-2F4C-FED01D4985DB}"/>
              </a:ext>
            </a:extLst>
          </p:cNvPr>
          <p:cNvSpPr txBox="1"/>
          <p:nvPr/>
        </p:nvSpPr>
        <p:spPr>
          <a:xfrm>
            <a:off x="11289829" y="141146"/>
            <a:ext cx="601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7968439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2" name="Table 50">
            <a:extLst>
              <a:ext uri="{FF2B5EF4-FFF2-40B4-BE49-F238E27FC236}">
                <a16:creationId xmlns:a16="http://schemas.microsoft.com/office/drawing/2014/main" id="{46A4D8AD-95D3-F21E-9C35-F193EBCB8BB0}"/>
              </a:ext>
            </a:extLst>
          </p:cNvPr>
          <p:cNvGraphicFramePr>
            <a:graphicFrameLocks noGrp="1"/>
          </p:cNvGraphicFramePr>
          <p:nvPr/>
        </p:nvGraphicFramePr>
        <p:xfrm>
          <a:off x="52611" y="4780302"/>
          <a:ext cx="12061010" cy="20395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9355">
                  <a:extLst>
                    <a:ext uri="{9D8B030D-6E8A-4147-A177-3AD203B41FA5}">
                      <a16:colId xmlns:a16="http://schemas.microsoft.com/office/drawing/2014/main" val="116031873"/>
                    </a:ext>
                  </a:extLst>
                </a:gridCol>
                <a:gridCol w="7271655">
                  <a:extLst>
                    <a:ext uri="{9D8B030D-6E8A-4147-A177-3AD203B41FA5}">
                      <a16:colId xmlns:a16="http://schemas.microsoft.com/office/drawing/2014/main" val="4154456754"/>
                    </a:ext>
                  </a:extLst>
                </a:gridCol>
              </a:tblGrid>
              <a:tr h="2039589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8893796"/>
                  </a:ext>
                </a:extLst>
              </a:tr>
            </a:tbl>
          </a:graphicData>
        </a:graphic>
      </p:graphicFrame>
      <p:graphicFrame>
        <p:nvGraphicFramePr>
          <p:cNvPr id="50" name="Table 50">
            <a:extLst>
              <a:ext uri="{FF2B5EF4-FFF2-40B4-BE49-F238E27FC236}">
                <a16:creationId xmlns:a16="http://schemas.microsoft.com/office/drawing/2014/main" id="{95AAA86B-80F5-9F6E-3214-978FDBB59C4A}"/>
              </a:ext>
            </a:extLst>
          </p:cNvPr>
          <p:cNvGraphicFramePr>
            <a:graphicFrameLocks noGrp="1"/>
          </p:cNvGraphicFramePr>
          <p:nvPr/>
        </p:nvGraphicFramePr>
        <p:xfrm>
          <a:off x="52611" y="57630"/>
          <a:ext cx="12061010" cy="22936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2202">
                  <a:extLst>
                    <a:ext uri="{9D8B030D-6E8A-4147-A177-3AD203B41FA5}">
                      <a16:colId xmlns:a16="http://schemas.microsoft.com/office/drawing/2014/main" val="116031873"/>
                    </a:ext>
                  </a:extLst>
                </a:gridCol>
                <a:gridCol w="2412202">
                  <a:extLst>
                    <a:ext uri="{9D8B030D-6E8A-4147-A177-3AD203B41FA5}">
                      <a16:colId xmlns:a16="http://schemas.microsoft.com/office/drawing/2014/main" val="1264198699"/>
                    </a:ext>
                  </a:extLst>
                </a:gridCol>
                <a:gridCol w="2412202">
                  <a:extLst>
                    <a:ext uri="{9D8B030D-6E8A-4147-A177-3AD203B41FA5}">
                      <a16:colId xmlns:a16="http://schemas.microsoft.com/office/drawing/2014/main" val="4154456754"/>
                    </a:ext>
                  </a:extLst>
                </a:gridCol>
                <a:gridCol w="2412202">
                  <a:extLst>
                    <a:ext uri="{9D8B030D-6E8A-4147-A177-3AD203B41FA5}">
                      <a16:colId xmlns:a16="http://schemas.microsoft.com/office/drawing/2014/main" val="2783470317"/>
                    </a:ext>
                  </a:extLst>
                </a:gridCol>
                <a:gridCol w="2412202">
                  <a:extLst>
                    <a:ext uri="{9D8B030D-6E8A-4147-A177-3AD203B41FA5}">
                      <a16:colId xmlns:a16="http://schemas.microsoft.com/office/drawing/2014/main" val="3707796784"/>
                    </a:ext>
                  </a:extLst>
                </a:gridCol>
              </a:tblGrid>
              <a:tr h="2293684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889379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57EC2C02-1B54-8A1F-19F5-A7BE36D1DDB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936669" y="376092"/>
              <a:ext cx="1375955" cy="159536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88276">
                      <a:extLst>
                        <a:ext uri="{9D8B030D-6E8A-4147-A177-3AD203B41FA5}">
                          <a16:colId xmlns:a16="http://schemas.microsoft.com/office/drawing/2014/main" val="4222837374"/>
                        </a:ext>
                      </a:extLst>
                    </a:gridCol>
                    <a:gridCol w="487679">
                      <a:extLst>
                        <a:ext uri="{9D8B030D-6E8A-4147-A177-3AD203B41FA5}">
                          <a16:colId xmlns:a16="http://schemas.microsoft.com/office/drawing/2014/main" val="2663087562"/>
                        </a:ext>
                      </a:extLst>
                    </a:gridCol>
                  </a:tblGrid>
                  <a:tr h="89142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32784877"/>
                      </a:ext>
                    </a:extLst>
                  </a:tr>
                  <a:tr h="70394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9802103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57EC2C02-1B54-8A1F-19F5-A7BE36D1DDB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47669785"/>
                  </p:ext>
                </p:extLst>
              </p:nvPr>
            </p:nvGraphicFramePr>
            <p:xfrm>
              <a:off x="7936669" y="376092"/>
              <a:ext cx="1375955" cy="159536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88276">
                      <a:extLst>
                        <a:ext uri="{9D8B030D-6E8A-4147-A177-3AD203B41FA5}">
                          <a16:colId xmlns:a16="http://schemas.microsoft.com/office/drawing/2014/main" val="4222837374"/>
                        </a:ext>
                      </a:extLst>
                    </a:gridCol>
                    <a:gridCol w="487679">
                      <a:extLst>
                        <a:ext uri="{9D8B030D-6E8A-4147-A177-3AD203B41FA5}">
                          <a16:colId xmlns:a16="http://schemas.microsoft.com/office/drawing/2014/main" val="2663087562"/>
                        </a:ext>
                      </a:extLst>
                    </a:gridCol>
                  </a:tblGrid>
                  <a:tr h="89142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1408" r="-56338" b="-802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82051" t="-1408" r="-2564" b="-802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32784877"/>
                      </a:ext>
                    </a:extLst>
                  </a:tr>
                  <a:tr h="70394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128571" r="-56338" b="-17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9802103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0419F74F-59B4-77EE-6BCC-EBF5DFD2768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0357172" y="335307"/>
              <a:ext cx="1375955" cy="146618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43837">
                      <a:extLst>
                        <a:ext uri="{9D8B030D-6E8A-4147-A177-3AD203B41FA5}">
                          <a16:colId xmlns:a16="http://schemas.microsoft.com/office/drawing/2014/main" val="4222837374"/>
                        </a:ext>
                      </a:extLst>
                    </a:gridCol>
                    <a:gridCol w="432118">
                      <a:extLst>
                        <a:ext uri="{9D8B030D-6E8A-4147-A177-3AD203B41FA5}">
                          <a16:colId xmlns:a16="http://schemas.microsoft.com/office/drawing/2014/main" val="2663087562"/>
                        </a:ext>
                      </a:extLst>
                    </a:gridCol>
                  </a:tblGrid>
                  <a:tr h="94512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32784877"/>
                      </a:ext>
                    </a:extLst>
                  </a:tr>
                  <a:tr h="52106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lang="en-GB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9802103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0419F74F-59B4-77EE-6BCC-EBF5DFD2768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80993763"/>
                  </p:ext>
                </p:extLst>
              </p:nvPr>
            </p:nvGraphicFramePr>
            <p:xfrm>
              <a:off x="10357172" y="335307"/>
              <a:ext cx="1375955" cy="146618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43837">
                      <a:extLst>
                        <a:ext uri="{9D8B030D-6E8A-4147-A177-3AD203B41FA5}">
                          <a16:colId xmlns:a16="http://schemas.microsoft.com/office/drawing/2014/main" val="4222837374"/>
                        </a:ext>
                      </a:extLst>
                    </a:gridCol>
                    <a:gridCol w="432118">
                      <a:extLst>
                        <a:ext uri="{9D8B030D-6E8A-4147-A177-3AD203B41FA5}">
                          <a16:colId xmlns:a16="http://schemas.microsoft.com/office/drawing/2014/main" val="2663087562"/>
                        </a:ext>
                      </a:extLst>
                    </a:gridCol>
                  </a:tblGrid>
                  <a:tr h="94512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333" t="-1333" r="-46667" b="-57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32784877"/>
                      </a:ext>
                    </a:extLst>
                  </a:tr>
                  <a:tr h="52106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333" t="-185366" r="-46667" b="-48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23529" t="-185366" r="-2941" b="-48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9802103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C40A714-3F0F-53E9-448F-819BCCC25BD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47145" y="5289565"/>
              <a:ext cx="1375955" cy="146618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43837">
                      <a:extLst>
                        <a:ext uri="{9D8B030D-6E8A-4147-A177-3AD203B41FA5}">
                          <a16:colId xmlns:a16="http://schemas.microsoft.com/office/drawing/2014/main" val="4222837374"/>
                        </a:ext>
                      </a:extLst>
                    </a:gridCol>
                    <a:gridCol w="432118">
                      <a:extLst>
                        <a:ext uri="{9D8B030D-6E8A-4147-A177-3AD203B41FA5}">
                          <a16:colId xmlns:a16="http://schemas.microsoft.com/office/drawing/2014/main" val="2663087562"/>
                        </a:ext>
                      </a:extLst>
                    </a:gridCol>
                  </a:tblGrid>
                  <a:tr h="94512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32784877"/>
                      </a:ext>
                    </a:extLst>
                  </a:tr>
                  <a:tr h="521065">
                    <a:tc>
                      <a:txBody>
                        <a:bodyPr/>
                        <a:lstStyle/>
                        <a:p>
                          <a:endParaRPr lang="en-GB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𝟐𝟎</m:t>
                                </m:r>
                              </m:oMath>
                            </m:oMathPara>
                          </a14:m>
                          <a:endParaRPr lang="en-GB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9802103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C40A714-3F0F-53E9-448F-819BCCC25BD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76449442"/>
                  </p:ext>
                </p:extLst>
              </p:nvPr>
            </p:nvGraphicFramePr>
            <p:xfrm>
              <a:off x="247145" y="5289565"/>
              <a:ext cx="1375955" cy="146618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43837">
                      <a:extLst>
                        <a:ext uri="{9D8B030D-6E8A-4147-A177-3AD203B41FA5}">
                          <a16:colId xmlns:a16="http://schemas.microsoft.com/office/drawing/2014/main" val="4222837374"/>
                        </a:ext>
                      </a:extLst>
                    </a:gridCol>
                    <a:gridCol w="432118">
                      <a:extLst>
                        <a:ext uri="{9D8B030D-6E8A-4147-A177-3AD203B41FA5}">
                          <a16:colId xmlns:a16="http://schemas.microsoft.com/office/drawing/2014/main" val="2663087562"/>
                        </a:ext>
                      </a:extLst>
                    </a:gridCol>
                  </a:tblGrid>
                  <a:tr h="94512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333" t="-1333" r="-48000" b="-57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32784877"/>
                      </a:ext>
                    </a:extLst>
                  </a:tr>
                  <a:tr h="521065">
                    <a:tc>
                      <a:txBody>
                        <a:bodyPr/>
                        <a:lstStyle/>
                        <a:p>
                          <a:endParaRPr lang="en-GB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23529" t="-185366" r="-5882" b="-48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9802103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7">
                <a:extLst>
                  <a:ext uri="{FF2B5EF4-FFF2-40B4-BE49-F238E27FC236}">
                    <a16:creationId xmlns:a16="http://schemas.microsoft.com/office/drawing/2014/main" id="{42FD0202-A956-710A-A234-D7E8DE2EC6E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850386" y="5323425"/>
              <a:ext cx="2860768" cy="141550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93375">
                      <a:extLst>
                        <a:ext uri="{9D8B030D-6E8A-4147-A177-3AD203B41FA5}">
                          <a16:colId xmlns:a16="http://schemas.microsoft.com/office/drawing/2014/main" val="3474603245"/>
                        </a:ext>
                      </a:extLst>
                    </a:gridCol>
                    <a:gridCol w="1467393">
                      <a:extLst>
                        <a:ext uri="{9D8B030D-6E8A-4147-A177-3AD203B41FA5}">
                          <a16:colId xmlns:a16="http://schemas.microsoft.com/office/drawing/2014/main" val="719192151"/>
                        </a:ext>
                      </a:extLst>
                    </a:gridCol>
                  </a:tblGrid>
                  <a:tr h="47183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 )(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)</m:t>
                                </m:r>
                              </m:oMath>
                            </m:oMathPara>
                          </a14:m>
                          <a:endParaRPr lang="en-GB" sz="160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+…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𝟐𝟎</m:t>
                                </m:r>
                              </m:oMath>
                            </m:oMathPara>
                          </a14:m>
                          <a:endParaRPr lang="en-GB" sz="160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79804335"/>
                      </a:ext>
                    </a:extLst>
                  </a:tr>
                  <a:tr h="47183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 )(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)</m:t>
                                </m:r>
                              </m:oMath>
                            </m:oMathPara>
                          </a14:m>
                          <a:endParaRPr lang="en-GB" sz="160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+…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𝟐𝟎</m:t>
                                </m:r>
                              </m:oMath>
                            </m:oMathPara>
                          </a14:m>
                          <a:endParaRPr lang="en-GB" sz="160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9017332"/>
                      </a:ext>
                    </a:extLst>
                  </a:tr>
                  <a:tr h="47183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 )(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)</m:t>
                                </m:r>
                              </m:oMath>
                            </m:oMathPara>
                          </a14:m>
                          <a:endParaRPr lang="en-GB" sz="160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+…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𝟐𝟎</m:t>
                                </m:r>
                              </m:oMath>
                            </m:oMathPara>
                          </a14:m>
                          <a:endParaRPr lang="en-GB" sz="160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2677403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7">
                <a:extLst>
                  <a:ext uri="{FF2B5EF4-FFF2-40B4-BE49-F238E27FC236}">
                    <a16:creationId xmlns:a16="http://schemas.microsoft.com/office/drawing/2014/main" id="{42FD0202-A956-710A-A234-D7E8DE2EC6E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91259219"/>
                  </p:ext>
                </p:extLst>
              </p:nvPr>
            </p:nvGraphicFramePr>
            <p:xfrm>
              <a:off x="1850386" y="5323425"/>
              <a:ext cx="2860768" cy="141550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93375">
                      <a:extLst>
                        <a:ext uri="{9D8B030D-6E8A-4147-A177-3AD203B41FA5}">
                          <a16:colId xmlns:a16="http://schemas.microsoft.com/office/drawing/2014/main" val="3474603245"/>
                        </a:ext>
                      </a:extLst>
                    </a:gridCol>
                    <a:gridCol w="1467393">
                      <a:extLst>
                        <a:ext uri="{9D8B030D-6E8A-4147-A177-3AD203B41FA5}">
                          <a16:colId xmlns:a16="http://schemas.microsoft.com/office/drawing/2014/main" val="719192151"/>
                        </a:ext>
                      </a:extLst>
                    </a:gridCol>
                  </a:tblGrid>
                  <a:tr h="47183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909" t="-2703" r="-106364" b="-2054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95690" t="-2703" r="-862" b="-2054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79804335"/>
                      </a:ext>
                    </a:extLst>
                  </a:tr>
                  <a:tr h="47183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909" t="-100000" r="-106364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95690" t="-100000" r="-862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9017332"/>
                      </a:ext>
                    </a:extLst>
                  </a:tr>
                  <a:tr h="47183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909" t="-205405" r="-106364" b="-27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95690" t="-205405" r="-862" b="-270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26774030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4B49731A-6A8C-FAB2-D1EC-8DD8C494A8E6}"/>
              </a:ext>
            </a:extLst>
          </p:cNvPr>
          <p:cNvGraphicFramePr>
            <a:graphicFrameLocks noGrp="1"/>
          </p:cNvGraphicFramePr>
          <p:nvPr/>
        </p:nvGraphicFramePr>
        <p:xfrm>
          <a:off x="5456793" y="408489"/>
          <a:ext cx="1375955" cy="12571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8276">
                  <a:extLst>
                    <a:ext uri="{9D8B030D-6E8A-4147-A177-3AD203B41FA5}">
                      <a16:colId xmlns:a16="http://schemas.microsoft.com/office/drawing/2014/main" val="4222837374"/>
                    </a:ext>
                  </a:extLst>
                </a:gridCol>
                <a:gridCol w="487679">
                  <a:extLst>
                    <a:ext uri="{9D8B030D-6E8A-4147-A177-3AD203B41FA5}">
                      <a16:colId xmlns:a16="http://schemas.microsoft.com/office/drawing/2014/main" val="2663087562"/>
                    </a:ext>
                  </a:extLst>
                </a:gridCol>
              </a:tblGrid>
              <a:tr h="891421">
                <a:tc>
                  <a:txBody>
                    <a:bodyPr/>
                    <a:lstStyle/>
                    <a:p>
                      <a:endParaRPr lang="en-GB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784877"/>
                  </a:ext>
                </a:extLst>
              </a:tr>
              <a:tr h="296092">
                <a:tc>
                  <a:txBody>
                    <a:bodyPr/>
                    <a:lstStyle/>
                    <a:p>
                      <a:endParaRPr lang="en-GB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8021035"/>
                  </a:ext>
                </a:extLst>
              </a:tr>
            </a:tbl>
          </a:graphicData>
        </a:graphic>
      </p:graphicFrame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2CC07E8-1B50-652C-9DEC-6A0A80CA68FF}"/>
              </a:ext>
            </a:extLst>
          </p:cNvPr>
          <p:cNvCxnSpPr>
            <a:cxnSpLocks/>
          </p:cNvCxnSpPr>
          <p:nvPr/>
        </p:nvCxnSpPr>
        <p:spPr>
          <a:xfrm>
            <a:off x="5411074" y="338818"/>
            <a:ext cx="949237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0C66AA1-0458-32D3-8368-1CA29367BCD4}"/>
              </a:ext>
            </a:extLst>
          </p:cNvPr>
          <p:cNvCxnSpPr>
            <a:cxnSpLocks/>
          </p:cNvCxnSpPr>
          <p:nvPr/>
        </p:nvCxnSpPr>
        <p:spPr>
          <a:xfrm>
            <a:off x="5384948" y="408489"/>
            <a:ext cx="0" cy="91754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16EF9A6-FA37-1445-BBBE-9C08183EB13D}"/>
              </a:ext>
            </a:extLst>
          </p:cNvPr>
          <p:cNvCxnSpPr>
            <a:cxnSpLocks/>
          </p:cNvCxnSpPr>
          <p:nvPr/>
        </p:nvCxnSpPr>
        <p:spPr>
          <a:xfrm>
            <a:off x="5384948" y="1326036"/>
            <a:ext cx="4352" cy="33963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858AF84-055E-225D-9949-4C2BCFDF600A}"/>
              </a:ext>
            </a:extLst>
          </p:cNvPr>
          <p:cNvCxnSpPr>
            <a:cxnSpLocks/>
          </p:cNvCxnSpPr>
          <p:nvPr/>
        </p:nvCxnSpPr>
        <p:spPr>
          <a:xfrm>
            <a:off x="6366837" y="338818"/>
            <a:ext cx="465911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59B00FC-BB88-AEEE-6296-02F577ECCAC2}"/>
                  </a:ext>
                </a:extLst>
              </p:cNvPr>
              <p:cNvSpPr txBox="1"/>
              <p:nvPr/>
            </p:nvSpPr>
            <p:spPr>
              <a:xfrm>
                <a:off x="5711520" y="39157"/>
                <a:ext cx="34834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59B00FC-BB88-AEEE-6296-02F577ECCA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1520" y="39157"/>
                <a:ext cx="348343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62F16B1-BA96-AAD6-C51B-F92453D9D52C}"/>
                  </a:ext>
                </a:extLst>
              </p:cNvPr>
              <p:cNvSpPr txBox="1"/>
              <p:nvPr/>
            </p:nvSpPr>
            <p:spPr>
              <a:xfrm>
                <a:off x="6422359" y="44719"/>
                <a:ext cx="34834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62F16B1-BA96-AAD6-C51B-F92453D9D5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2359" y="44719"/>
                <a:ext cx="348343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1FAD3BA-9CD0-6F08-25EA-F6AFD2B4D527}"/>
                  </a:ext>
                </a:extLst>
              </p:cNvPr>
              <p:cNvSpPr txBox="1"/>
              <p:nvPr/>
            </p:nvSpPr>
            <p:spPr>
              <a:xfrm>
                <a:off x="5108450" y="650445"/>
                <a:ext cx="34834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1FAD3BA-9CD0-6F08-25EA-F6AFD2B4D5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8450" y="650445"/>
                <a:ext cx="348343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B06F8F0-BD2F-EB2D-939A-3306194B2394}"/>
                  </a:ext>
                </a:extLst>
              </p:cNvPr>
              <p:cNvSpPr txBox="1"/>
              <p:nvPr/>
            </p:nvSpPr>
            <p:spPr>
              <a:xfrm>
                <a:off x="5107364" y="1279650"/>
                <a:ext cx="34834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B06F8F0-BD2F-EB2D-939A-3306194B23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7364" y="1279650"/>
                <a:ext cx="348343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D3B0100-798B-9210-E8D0-D3BD265DCD80}"/>
              </a:ext>
            </a:extLst>
          </p:cNvPr>
          <p:cNvCxnSpPr>
            <a:cxnSpLocks/>
          </p:cNvCxnSpPr>
          <p:nvPr/>
        </p:nvCxnSpPr>
        <p:spPr>
          <a:xfrm>
            <a:off x="7914897" y="300859"/>
            <a:ext cx="949237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8A9B0D4-EC0B-1E97-F7AE-D3C306E7009E}"/>
              </a:ext>
            </a:extLst>
          </p:cNvPr>
          <p:cNvCxnSpPr>
            <a:cxnSpLocks/>
          </p:cNvCxnSpPr>
          <p:nvPr/>
        </p:nvCxnSpPr>
        <p:spPr>
          <a:xfrm>
            <a:off x="8870660" y="300859"/>
            <a:ext cx="465911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79A47F9-56C7-7764-038D-263AE04BCC0E}"/>
              </a:ext>
            </a:extLst>
          </p:cNvPr>
          <p:cNvCxnSpPr>
            <a:cxnSpLocks/>
          </p:cNvCxnSpPr>
          <p:nvPr/>
        </p:nvCxnSpPr>
        <p:spPr>
          <a:xfrm>
            <a:off x="7861559" y="368113"/>
            <a:ext cx="0" cy="91754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E06F322-778B-721B-2104-AF0C28701AB0}"/>
              </a:ext>
            </a:extLst>
          </p:cNvPr>
          <p:cNvCxnSpPr>
            <a:cxnSpLocks/>
          </p:cNvCxnSpPr>
          <p:nvPr/>
        </p:nvCxnSpPr>
        <p:spPr>
          <a:xfrm>
            <a:off x="7861559" y="1285660"/>
            <a:ext cx="3266" cy="68579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B13CA68C-3F97-780B-222A-83533F316809}"/>
              </a:ext>
            </a:extLst>
          </p:cNvPr>
          <p:cNvCxnSpPr>
            <a:cxnSpLocks/>
          </p:cNvCxnSpPr>
          <p:nvPr/>
        </p:nvCxnSpPr>
        <p:spPr>
          <a:xfrm>
            <a:off x="10329957" y="267759"/>
            <a:ext cx="949237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7FC9044-9C73-3623-5584-79FB16C08B99}"/>
              </a:ext>
            </a:extLst>
          </p:cNvPr>
          <p:cNvCxnSpPr>
            <a:cxnSpLocks/>
          </p:cNvCxnSpPr>
          <p:nvPr/>
        </p:nvCxnSpPr>
        <p:spPr>
          <a:xfrm>
            <a:off x="11285720" y="267759"/>
            <a:ext cx="465911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F2DA4D2-8045-403E-E5DE-0F7BF025B173}"/>
              </a:ext>
            </a:extLst>
          </p:cNvPr>
          <p:cNvCxnSpPr>
            <a:cxnSpLocks/>
          </p:cNvCxnSpPr>
          <p:nvPr/>
        </p:nvCxnSpPr>
        <p:spPr>
          <a:xfrm>
            <a:off x="10276619" y="335013"/>
            <a:ext cx="0" cy="91754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463B3A27-F6FB-64AA-4AD1-0D07AB508225}"/>
              </a:ext>
            </a:extLst>
          </p:cNvPr>
          <p:cNvCxnSpPr>
            <a:cxnSpLocks/>
          </p:cNvCxnSpPr>
          <p:nvPr/>
        </p:nvCxnSpPr>
        <p:spPr>
          <a:xfrm>
            <a:off x="10276619" y="1252560"/>
            <a:ext cx="0" cy="5489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2" name="Table 4">
            <a:extLst>
              <a:ext uri="{FF2B5EF4-FFF2-40B4-BE49-F238E27FC236}">
                <a16:creationId xmlns:a16="http://schemas.microsoft.com/office/drawing/2014/main" id="{B7363F35-1106-E3E9-724E-AE2C04132A94}"/>
              </a:ext>
            </a:extLst>
          </p:cNvPr>
          <p:cNvGraphicFramePr>
            <a:graphicFrameLocks noGrp="1"/>
          </p:cNvGraphicFramePr>
          <p:nvPr/>
        </p:nvGraphicFramePr>
        <p:xfrm>
          <a:off x="2926068" y="401879"/>
          <a:ext cx="1375955" cy="12571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8276">
                  <a:extLst>
                    <a:ext uri="{9D8B030D-6E8A-4147-A177-3AD203B41FA5}">
                      <a16:colId xmlns:a16="http://schemas.microsoft.com/office/drawing/2014/main" val="4222837374"/>
                    </a:ext>
                  </a:extLst>
                </a:gridCol>
                <a:gridCol w="487679">
                  <a:extLst>
                    <a:ext uri="{9D8B030D-6E8A-4147-A177-3AD203B41FA5}">
                      <a16:colId xmlns:a16="http://schemas.microsoft.com/office/drawing/2014/main" val="2663087562"/>
                    </a:ext>
                  </a:extLst>
                </a:gridCol>
              </a:tblGrid>
              <a:tr h="891421">
                <a:tc>
                  <a:txBody>
                    <a:bodyPr/>
                    <a:lstStyle/>
                    <a:p>
                      <a:endParaRPr lang="en-GB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784877"/>
                  </a:ext>
                </a:extLst>
              </a:tr>
              <a:tr h="296092">
                <a:tc>
                  <a:txBody>
                    <a:bodyPr/>
                    <a:lstStyle/>
                    <a:p>
                      <a:endParaRPr lang="en-GB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8021035"/>
                  </a:ext>
                </a:extLst>
              </a:tr>
            </a:tbl>
          </a:graphicData>
        </a:graphic>
      </p:graphicFrame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B5A81951-9424-BE25-1C7B-38C59BD36CB4}"/>
              </a:ext>
            </a:extLst>
          </p:cNvPr>
          <p:cNvCxnSpPr>
            <a:cxnSpLocks/>
          </p:cNvCxnSpPr>
          <p:nvPr/>
        </p:nvCxnSpPr>
        <p:spPr>
          <a:xfrm>
            <a:off x="2880349" y="332208"/>
            <a:ext cx="949237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A739D91A-4EDA-2D20-DF9A-6DD29FE846A0}"/>
              </a:ext>
            </a:extLst>
          </p:cNvPr>
          <p:cNvCxnSpPr>
            <a:cxnSpLocks/>
          </p:cNvCxnSpPr>
          <p:nvPr/>
        </p:nvCxnSpPr>
        <p:spPr>
          <a:xfrm>
            <a:off x="2854223" y="401879"/>
            <a:ext cx="0" cy="91754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A2A3687C-02C7-E99B-5C08-BBA6977BA85A}"/>
              </a:ext>
            </a:extLst>
          </p:cNvPr>
          <p:cNvCxnSpPr>
            <a:cxnSpLocks/>
          </p:cNvCxnSpPr>
          <p:nvPr/>
        </p:nvCxnSpPr>
        <p:spPr>
          <a:xfrm>
            <a:off x="2854223" y="1319426"/>
            <a:ext cx="4352" cy="33963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392D3B4C-757C-1665-FFCD-C86662A648F4}"/>
              </a:ext>
            </a:extLst>
          </p:cNvPr>
          <p:cNvCxnSpPr>
            <a:cxnSpLocks/>
          </p:cNvCxnSpPr>
          <p:nvPr/>
        </p:nvCxnSpPr>
        <p:spPr>
          <a:xfrm>
            <a:off x="3836112" y="332208"/>
            <a:ext cx="465911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97F73D03-D8FB-A685-A922-E6F174E28372}"/>
                  </a:ext>
                </a:extLst>
              </p:cNvPr>
              <p:cNvSpPr txBox="1"/>
              <p:nvPr/>
            </p:nvSpPr>
            <p:spPr>
              <a:xfrm>
                <a:off x="2980498" y="32547"/>
                <a:ext cx="34834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97F73D03-D8FB-A685-A922-E6F174E283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0498" y="32547"/>
                <a:ext cx="348343" cy="369332"/>
              </a:xfrm>
              <a:prstGeom prst="rect">
                <a:avLst/>
              </a:prstGeom>
              <a:blipFill>
                <a:blip r:embed="rId11"/>
                <a:stretch>
                  <a:fillRect r="-827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444E96E7-7C31-A197-E1E8-79DD00F75CCB}"/>
                  </a:ext>
                </a:extLst>
              </p:cNvPr>
              <p:cNvSpPr txBox="1"/>
              <p:nvPr/>
            </p:nvSpPr>
            <p:spPr>
              <a:xfrm>
                <a:off x="3735968" y="38109"/>
                <a:ext cx="50401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444E96E7-7C31-A197-E1E8-79DD00F75C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5968" y="38109"/>
                <a:ext cx="504010" cy="369332"/>
              </a:xfrm>
              <a:prstGeom prst="rect">
                <a:avLst/>
              </a:prstGeom>
              <a:blipFill>
                <a:blip r:embed="rId12"/>
                <a:stretch>
                  <a:fillRect r="-463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BABBD10E-61A8-187F-D5B3-4843C93C8F79}"/>
                  </a:ext>
                </a:extLst>
              </p:cNvPr>
              <p:cNvSpPr txBox="1"/>
              <p:nvPr/>
            </p:nvSpPr>
            <p:spPr>
              <a:xfrm rot="16200000">
                <a:off x="2543989" y="1403763"/>
                <a:ext cx="34834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BABBD10E-61A8-187F-D5B3-4843C93C8F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2543989" y="1403763"/>
                <a:ext cx="348343" cy="369332"/>
              </a:xfrm>
              <a:prstGeom prst="rect">
                <a:avLst/>
              </a:prstGeom>
              <a:blipFill>
                <a:blip r:embed="rId13"/>
                <a:stretch>
                  <a:fillRect t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CEE67954-4524-EEF2-92F5-0F4881ADB920}"/>
                  </a:ext>
                </a:extLst>
              </p14:cNvPr>
              <p14:cNvContentPartPr/>
              <p14:nvPr/>
            </p14:nvContentPartPr>
            <p14:xfrm>
              <a:off x="3357686" y="337386"/>
              <a:ext cx="7200" cy="11268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CEE67954-4524-EEF2-92F5-0F4881ADB920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348686" y="328357"/>
                <a:ext cx="24840" cy="13037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6164AC8F-8A08-899A-D5F7-AE35DF77263C}"/>
                  </a:ext>
                </a:extLst>
              </p14:cNvPr>
              <p14:cNvContentPartPr/>
              <p14:nvPr/>
            </p14:nvContentPartPr>
            <p14:xfrm>
              <a:off x="2842166" y="816186"/>
              <a:ext cx="121320" cy="936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6164AC8F-8A08-899A-D5F7-AE35DF77263C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833166" y="807186"/>
                <a:ext cx="138960" cy="27000"/>
              </a:xfrm>
              <a:prstGeom prst="rect">
                <a:avLst/>
              </a:prstGeom>
            </p:spPr>
          </p:pic>
        </mc:Fallback>
      </mc:AlternateContent>
      <p:sp>
        <p:nvSpPr>
          <p:cNvPr id="62" name="TextBox 61">
            <a:extLst>
              <a:ext uri="{FF2B5EF4-FFF2-40B4-BE49-F238E27FC236}">
                <a16:creationId xmlns:a16="http://schemas.microsoft.com/office/drawing/2014/main" id="{16BBE0D3-E446-BDE5-8FE1-4940257F5CCA}"/>
              </a:ext>
            </a:extLst>
          </p:cNvPr>
          <p:cNvSpPr txBox="1"/>
          <p:nvPr/>
        </p:nvSpPr>
        <p:spPr>
          <a:xfrm>
            <a:off x="2437098" y="2005024"/>
            <a:ext cx="1907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Find the total area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4381341-CEA6-0E48-A4E6-C28959079471}"/>
              </a:ext>
            </a:extLst>
          </p:cNvPr>
          <p:cNvSpPr txBox="1"/>
          <p:nvPr/>
        </p:nvSpPr>
        <p:spPr>
          <a:xfrm>
            <a:off x="4854243" y="1989722"/>
            <a:ext cx="1907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Find the total area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3A447AB-A845-2DC2-3458-EB09ED99DD8F}"/>
              </a:ext>
            </a:extLst>
          </p:cNvPr>
          <p:cNvSpPr txBox="1"/>
          <p:nvPr/>
        </p:nvSpPr>
        <p:spPr>
          <a:xfrm>
            <a:off x="2412260" y="13543"/>
            <a:ext cx="375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/>
              <a:t>2.)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8A6926C-8736-B67E-0EEC-CBB07ACF2E7D}"/>
              </a:ext>
            </a:extLst>
          </p:cNvPr>
          <p:cNvSpPr txBox="1"/>
          <p:nvPr/>
        </p:nvSpPr>
        <p:spPr>
          <a:xfrm>
            <a:off x="4830120" y="26392"/>
            <a:ext cx="375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/>
              <a:t>3.)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C875930-25FC-9510-198A-68129C11D5EB}"/>
              </a:ext>
            </a:extLst>
          </p:cNvPr>
          <p:cNvSpPr txBox="1"/>
          <p:nvPr/>
        </p:nvSpPr>
        <p:spPr>
          <a:xfrm>
            <a:off x="7257765" y="30681"/>
            <a:ext cx="375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/>
              <a:t>4.)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F9DD4AA-4CFE-7D17-19ED-6C9412D66BE8}"/>
              </a:ext>
            </a:extLst>
          </p:cNvPr>
          <p:cNvSpPr txBox="1"/>
          <p:nvPr/>
        </p:nvSpPr>
        <p:spPr>
          <a:xfrm>
            <a:off x="9691882" y="26125"/>
            <a:ext cx="375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/>
              <a:t>5.)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B4D9B23-2ABA-ED52-80FA-D256C49DEF33}"/>
              </a:ext>
            </a:extLst>
          </p:cNvPr>
          <p:cNvSpPr txBox="1"/>
          <p:nvPr/>
        </p:nvSpPr>
        <p:spPr>
          <a:xfrm>
            <a:off x="7271388" y="1993503"/>
            <a:ext cx="2174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Find the missing area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7F9429B-A01A-E4E9-D3F0-9E8082407EA7}"/>
              </a:ext>
            </a:extLst>
          </p:cNvPr>
          <p:cNvSpPr txBox="1"/>
          <p:nvPr/>
        </p:nvSpPr>
        <p:spPr>
          <a:xfrm>
            <a:off x="9688533" y="1971459"/>
            <a:ext cx="2444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Find the missing lengths</a:t>
            </a: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828900BB-DD94-4471-0914-543C5676C303}"/>
              </a:ext>
            </a:extLst>
          </p:cNvPr>
          <p:cNvCxnSpPr>
            <a:cxnSpLocks/>
          </p:cNvCxnSpPr>
          <p:nvPr/>
        </p:nvCxnSpPr>
        <p:spPr>
          <a:xfrm>
            <a:off x="176888" y="6215423"/>
            <a:ext cx="0" cy="54032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A0F4C1C7-DAAF-39E7-9EA0-032AD3FF4BAB}"/>
              </a:ext>
            </a:extLst>
          </p:cNvPr>
          <p:cNvCxnSpPr>
            <a:cxnSpLocks/>
          </p:cNvCxnSpPr>
          <p:nvPr/>
        </p:nvCxnSpPr>
        <p:spPr>
          <a:xfrm>
            <a:off x="1158777" y="5228205"/>
            <a:ext cx="465911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4" name="Table 50">
            <a:extLst>
              <a:ext uri="{FF2B5EF4-FFF2-40B4-BE49-F238E27FC236}">
                <a16:creationId xmlns:a16="http://schemas.microsoft.com/office/drawing/2014/main" id="{9EF80F1B-7BCF-50FD-7AE8-E8BAFC2544A6}"/>
              </a:ext>
            </a:extLst>
          </p:cNvPr>
          <p:cNvGraphicFramePr>
            <a:graphicFrameLocks noGrp="1"/>
          </p:cNvGraphicFramePr>
          <p:nvPr/>
        </p:nvGraphicFramePr>
        <p:xfrm>
          <a:off x="60018" y="2413706"/>
          <a:ext cx="12061010" cy="22936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2202">
                  <a:extLst>
                    <a:ext uri="{9D8B030D-6E8A-4147-A177-3AD203B41FA5}">
                      <a16:colId xmlns:a16="http://schemas.microsoft.com/office/drawing/2014/main" val="116031873"/>
                    </a:ext>
                  </a:extLst>
                </a:gridCol>
                <a:gridCol w="2412202">
                  <a:extLst>
                    <a:ext uri="{9D8B030D-6E8A-4147-A177-3AD203B41FA5}">
                      <a16:colId xmlns:a16="http://schemas.microsoft.com/office/drawing/2014/main" val="1264198699"/>
                    </a:ext>
                  </a:extLst>
                </a:gridCol>
                <a:gridCol w="2412202">
                  <a:extLst>
                    <a:ext uri="{9D8B030D-6E8A-4147-A177-3AD203B41FA5}">
                      <a16:colId xmlns:a16="http://schemas.microsoft.com/office/drawing/2014/main" val="4154456754"/>
                    </a:ext>
                  </a:extLst>
                </a:gridCol>
                <a:gridCol w="2412202">
                  <a:extLst>
                    <a:ext uri="{9D8B030D-6E8A-4147-A177-3AD203B41FA5}">
                      <a16:colId xmlns:a16="http://schemas.microsoft.com/office/drawing/2014/main" val="2783470317"/>
                    </a:ext>
                  </a:extLst>
                </a:gridCol>
                <a:gridCol w="2412202">
                  <a:extLst>
                    <a:ext uri="{9D8B030D-6E8A-4147-A177-3AD203B41FA5}">
                      <a16:colId xmlns:a16="http://schemas.microsoft.com/office/drawing/2014/main" val="3707796784"/>
                    </a:ext>
                  </a:extLst>
                </a:gridCol>
              </a:tblGrid>
              <a:tr h="2293684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889379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5" name="Table 4">
                <a:extLst>
                  <a:ext uri="{FF2B5EF4-FFF2-40B4-BE49-F238E27FC236}">
                    <a16:creationId xmlns:a16="http://schemas.microsoft.com/office/drawing/2014/main" id="{D37605C0-05C6-B9C3-01E7-7977108244F5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944076" y="2732168"/>
              <a:ext cx="1443764" cy="159536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88276">
                      <a:extLst>
                        <a:ext uri="{9D8B030D-6E8A-4147-A177-3AD203B41FA5}">
                          <a16:colId xmlns:a16="http://schemas.microsoft.com/office/drawing/2014/main" val="4222837374"/>
                        </a:ext>
                      </a:extLst>
                    </a:gridCol>
                    <a:gridCol w="555488">
                      <a:extLst>
                        <a:ext uri="{9D8B030D-6E8A-4147-A177-3AD203B41FA5}">
                          <a16:colId xmlns:a16="http://schemas.microsoft.com/office/drawing/2014/main" val="2663087562"/>
                        </a:ext>
                      </a:extLst>
                    </a:gridCol>
                  </a:tblGrid>
                  <a:tr h="89142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𝟒𝟓</m:t>
                                </m:r>
                              </m:oMath>
                            </m:oMathPara>
                          </a14:m>
                          <a:endParaRPr lang="en-GB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𝟓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32784877"/>
                      </a:ext>
                    </a:extLst>
                  </a:tr>
                  <a:tr h="703946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𝟗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kumimoji="0" lang="en-GB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9802103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5" name="Table 4">
                <a:extLst>
                  <a:ext uri="{FF2B5EF4-FFF2-40B4-BE49-F238E27FC236}">
                    <a16:creationId xmlns:a16="http://schemas.microsoft.com/office/drawing/2014/main" id="{D37605C0-05C6-B9C3-01E7-7977108244F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47670076"/>
                  </p:ext>
                </p:extLst>
              </p:nvPr>
            </p:nvGraphicFramePr>
            <p:xfrm>
              <a:off x="7944076" y="2732168"/>
              <a:ext cx="1443764" cy="159536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88276">
                      <a:extLst>
                        <a:ext uri="{9D8B030D-6E8A-4147-A177-3AD203B41FA5}">
                          <a16:colId xmlns:a16="http://schemas.microsoft.com/office/drawing/2014/main" val="4222837374"/>
                        </a:ext>
                      </a:extLst>
                    </a:gridCol>
                    <a:gridCol w="555488">
                      <a:extLst>
                        <a:ext uri="{9D8B030D-6E8A-4147-A177-3AD203B41FA5}">
                          <a16:colId xmlns:a16="http://schemas.microsoft.com/office/drawing/2014/main" val="2663087562"/>
                        </a:ext>
                      </a:extLst>
                    </a:gridCol>
                  </a:tblGrid>
                  <a:tr h="89142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8"/>
                          <a:stretch>
                            <a:fillRect l="-1408" t="-1429" r="-63380" b="-8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8"/>
                          <a:stretch>
                            <a:fillRect l="-163636" t="-1429" r="-2273" b="-814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32784877"/>
                      </a:ext>
                    </a:extLst>
                  </a:tr>
                  <a:tr h="70394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8"/>
                          <a:stretch>
                            <a:fillRect l="-1408" t="-126786" r="-63380" b="-17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9802103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6" name="Table 75">
                <a:extLst>
                  <a:ext uri="{FF2B5EF4-FFF2-40B4-BE49-F238E27FC236}">
                    <a16:creationId xmlns:a16="http://schemas.microsoft.com/office/drawing/2014/main" id="{184C4F39-23F1-7C9F-83D0-B3980C2167C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0364579" y="2691383"/>
              <a:ext cx="1548747" cy="146618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43837">
                      <a:extLst>
                        <a:ext uri="{9D8B030D-6E8A-4147-A177-3AD203B41FA5}">
                          <a16:colId xmlns:a16="http://schemas.microsoft.com/office/drawing/2014/main" val="4222837374"/>
                        </a:ext>
                      </a:extLst>
                    </a:gridCol>
                    <a:gridCol w="604910">
                      <a:extLst>
                        <a:ext uri="{9D8B030D-6E8A-4147-A177-3AD203B41FA5}">
                          <a16:colId xmlns:a16="http://schemas.microsoft.com/office/drawing/2014/main" val="2663087562"/>
                        </a:ext>
                      </a:extLst>
                    </a:gridCol>
                  </a:tblGrid>
                  <a:tr h="94512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𝟓𝟎</m:t>
                                </m:r>
                              </m:oMath>
                            </m:oMathPara>
                          </a14:m>
                          <a:endParaRPr lang="en-GB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32784877"/>
                      </a:ext>
                    </a:extLst>
                  </a:tr>
                  <a:tr h="521065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𝟐𝟎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kumimoji="0" lang="en-GB" sz="16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9802103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6" name="Table 75">
                <a:extLst>
                  <a:ext uri="{FF2B5EF4-FFF2-40B4-BE49-F238E27FC236}">
                    <a16:creationId xmlns:a16="http://schemas.microsoft.com/office/drawing/2014/main" id="{184C4F39-23F1-7C9F-83D0-B3980C2167C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61300147"/>
                  </p:ext>
                </p:extLst>
              </p:nvPr>
            </p:nvGraphicFramePr>
            <p:xfrm>
              <a:off x="10364579" y="2691383"/>
              <a:ext cx="1548747" cy="146618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43837">
                      <a:extLst>
                        <a:ext uri="{9D8B030D-6E8A-4147-A177-3AD203B41FA5}">
                          <a16:colId xmlns:a16="http://schemas.microsoft.com/office/drawing/2014/main" val="4222837374"/>
                        </a:ext>
                      </a:extLst>
                    </a:gridCol>
                    <a:gridCol w="604910">
                      <a:extLst>
                        <a:ext uri="{9D8B030D-6E8A-4147-A177-3AD203B41FA5}">
                          <a16:colId xmlns:a16="http://schemas.microsoft.com/office/drawing/2014/main" val="2663087562"/>
                        </a:ext>
                      </a:extLst>
                    </a:gridCol>
                  </a:tblGrid>
                  <a:tr h="94512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9"/>
                          <a:stretch>
                            <a:fillRect l="-1333" r="-65333" b="-57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9"/>
                          <a:stretch>
                            <a:fillRect l="-158333" r="-2083" b="-57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32784877"/>
                      </a:ext>
                    </a:extLst>
                  </a:tr>
                  <a:tr h="52106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9"/>
                          <a:stretch>
                            <a:fillRect l="-1333" t="-178571" r="-65333" b="-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98021035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77" name="Table 4">
            <a:extLst>
              <a:ext uri="{FF2B5EF4-FFF2-40B4-BE49-F238E27FC236}">
                <a16:creationId xmlns:a16="http://schemas.microsoft.com/office/drawing/2014/main" id="{609EAC7E-63D1-CF43-D001-68CC2DD32E0E}"/>
              </a:ext>
            </a:extLst>
          </p:cNvPr>
          <p:cNvGraphicFramePr>
            <a:graphicFrameLocks noGrp="1"/>
          </p:cNvGraphicFramePr>
          <p:nvPr/>
        </p:nvGraphicFramePr>
        <p:xfrm>
          <a:off x="5464200" y="2764565"/>
          <a:ext cx="1375955" cy="12571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8276">
                  <a:extLst>
                    <a:ext uri="{9D8B030D-6E8A-4147-A177-3AD203B41FA5}">
                      <a16:colId xmlns:a16="http://schemas.microsoft.com/office/drawing/2014/main" val="4222837374"/>
                    </a:ext>
                  </a:extLst>
                </a:gridCol>
                <a:gridCol w="487679">
                  <a:extLst>
                    <a:ext uri="{9D8B030D-6E8A-4147-A177-3AD203B41FA5}">
                      <a16:colId xmlns:a16="http://schemas.microsoft.com/office/drawing/2014/main" val="2663087562"/>
                    </a:ext>
                  </a:extLst>
                </a:gridCol>
              </a:tblGrid>
              <a:tr h="891421">
                <a:tc>
                  <a:txBody>
                    <a:bodyPr/>
                    <a:lstStyle/>
                    <a:p>
                      <a:endParaRPr lang="en-GB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784877"/>
                  </a:ext>
                </a:extLst>
              </a:tr>
              <a:tr h="296092">
                <a:tc>
                  <a:txBody>
                    <a:bodyPr/>
                    <a:lstStyle/>
                    <a:p>
                      <a:endParaRPr lang="en-GB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8021035"/>
                  </a:ext>
                </a:extLst>
              </a:tr>
            </a:tbl>
          </a:graphicData>
        </a:graphic>
      </p:graphicFrame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8E67259F-CC1E-3D12-6410-7326E4A3BC03}"/>
              </a:ext>
            </a:extLst>
          </p:cNvPr>
          <p:cNvCxnSpPr>
            <a:cxnSpLocks/>
          </p:cNvCxnSpPr>
          <p:nvPr/>
        </p:nvCxnSpPr>
        <p:spPr>
          <a:xfrm>
            <a:off x="5418481" y="2694894"/>
            <a:ext cx="949237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2482CB0F-6AD3-92F1-8502-BEA52A795E34}"/>
              </a:ext>
            </a:extLst>
          </p:cNvPr>
          <p:cNvCxnSpPr>
            <a:cxnSpLocks/>
          </p:cNvCxnSpPr>
          <p:nvPr/>
        </p:nvCxnSpPr>
        <p:spPr>
          <a:xfrm>
            <a:off x="5392355" y="2764565"/>
            <a:ext cx="0" cy="91754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89F5E299-7364-B787-788D-953343CA7A24}"/>
              </a:ext>
            </a:extLst>
          </p:cNvPr>
          <p:cNvCxnSpPr>
            <a:cxnSpLocks/>
          </p:cNvCxnSpPr>
          <p:nvPr/>
        </p:nvCxnSpPr>
        <p:spPr>
          <a:xfrm>
            <a:off x="5392355" y="3682112"/>
            <a:ext cx="4352" cy="33963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F59717EF-8E4F-E35B-3133-193A4BFDF8B4}"/>
              </a:ext>
            </a:extLst>
          </p:cNvPr>
          <p:cNvCxnSpPr>
            <a:cxnSpLocks/>
          </p:cNvCxnSpPr>
          <p:nvPr/>
        </p:nvCxnSpPr>
        <p:spPr>
          <a:xfrm>
            <a:off x="6374244" y="2694894"/>
            <a:ext cx="465911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A8D3D1B1-7AE3-663F-F0B8-453BD06AFB05}"/>
                  </a:ext>
                </a:extLst>
              </p:cNvPr>
              <p:cNvSpPr txBox="1"/>
              <p:nvPr/>
            </p:nvSpPr>
            <p:spPr>
              <a:xfrm>
                <a:off x="5718927" y="2395233"/>
                <a:ext cx="348343" cy="365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ad>
                        <m:radPr>
                          <m:degHide m:val="on"/>
                          <m:ctrlPr>
                            <a:rPr lang="en-GB" sz="16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6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e>
                      </m:rad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A8D3D1B1-7AE3-663F-F0B8-453BD06AFB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8927" y="2395233"/>
                <a:ext cx="348343" cy="365998"/>
              </a:xfrm>
              <a:prstGeom prst="rect">
                <a:avLst/>
              </a:prstGeom>
              <a:blipFill>
                <a:blip r:embed="rId20"/>
                <a:stretch>
                  <a:fillRect r="-5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01B4A311-63BD-EBF3-3D23-27624B46567C}"/>
                  </a:ext>
                </a:extLst>
              </p:cNvPr>
              <p:cNvSpPr txBox="1"/>
              <p:nvPr/>
            </p:nvSpPr>
            <p:spPr>
              <a:xfrm>
                <a:off x="6429766" y="2400795"/>
                <a:ext cx="34834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01B4A311-63BD-EBF3-3D23-27624B4656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9766" y="2400795"/>
                <a:ext cx="348343" cy="36933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677D6C11-7104-C967-A83B-8733BDF72A15}"/>
                  </a:ext>
                </a:extLst>
              </p:cNvPr>
              <p:cNvSpPr txBox="1"/>
              <p:nvPr/>
            </p:nvSpPr>
            <p:spPr>
              <a:xfrm>
                <a:off x="5114771" y="3635726"/>
                <a:ext cx="34834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677D6C11-7104-C967-A83B-8733BDF72A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4771" y="3635726"/>
                <a:ext cx="348343" cy="3693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8779F54C-F7F5-22D3-F589-D6CB83191571}"/>
              </a:ext>
            </a:extLst>
          </p:cNvPr>
          <p:cNvCxnSpPr>
            <a:cxnSpLocks/>
          </p:cNvCxnSpPr>
          <p:nvPr/>
        </p:nvCxnSpPr>
        <p:spPr>
          <a:xfrm>
            <a:off x="7922304" y="2656935"/>
            <a:ext cx="949237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5D77F1D9-777B-6858-7AE0-EF071FA14402}"/>
              </a:ext>
            </a:extLst>
          </p:cNvPr>
          <p:cNvCxnSpPr>
            <a:cxnSpLocks/>
          </p:cNvCxnSpPr>
          <p:nvPr/>
        </p:nvCxnSpPr>
        <p:spPr>
          <a:xfrm>
            <a:off x="8878067" y="2656935"/>
            <a:ext cx="465911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42B8CCD8-891B-143F-9398-AF4FA1D87509}"/>
              </a:ext>
            </a:extLst>
          </p:cNvPr>
          <p:cNvCxnSpPr>
            <a:cxnSpLocks/>
          </p:cNvCxnSpPr>
          <p:nvPr/>
        </p:nvCxnSpPr>
        <p:spPr>
          <a:xfrm>
            <a:off x="7868966" y="2724189"/>
            <a:ext cx="0" cy="91754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E95B89AD-8FFB-2F39-7B18-17D987909087}"/>
              </a:ext>
            </a:extLst>
          </p:cNvPr>
          <p:cNvCxnSpPr>
            <a:cxnSpLocks/>
          </p:cNvCxnSpPr>
          <p:nvPr/>
        </p:nvCxnSpPr>
        <p:spPr>
          <a:xfrm>
            <a:off x="7868966" y="3641736"/>
            <a:ext cx="3266" cy="68579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BBEB619A-3E15-C7A4-C9FF-93551C821B2E}"/>
              </a:ext>
            </a:extLst>
          </p:cNvPr>
          <p:cNvCxnSpPr>
            <a:cxnSpLocks/>
          </p:cNvCxnSpPr>
          <p:nvPr/>
        </p:nvCxnSpPr>
        <p:spPr>
          <a:xfrm>
            <a:off x="10337364" y="2623835"/>
            <a:ext cx="949237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ED5F2E04-AF37-D49E-C4FB-EA64B694DFAE}"/>
              </a:ext>
            </a:extLst>
          </p:cNvPr>
          <p:cNvCxnSpPr>
            <a:cxnSpLocks/>
          </p:cNvCxnSpPr>
          <p:nvPr/>
        </p:nvCxnSpPr>
        <p:spPr>
          <a:xfrm>
            <a:off x="11293127" y="2623835"/>
            <a:ext cx="620199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1F8E774F-88E5-0495-9079-930A8D1E4DAC}"/>
              </a:ext>
            </a:extLst>
          </p:cNvPr>
          <p:cNvCxnSpPr>
            <a:cxnSpLocks/>
          </p:cNvCxnSpPr>
          <p:nvPr/>
        </p:nvCxnSpPr>
        <p:spPr>
          <a:xfrm>
            <a:off x="10284026" y="2691089"/>
            <a:ext cx="0" cy="91754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B2AF96D0-805A-13C2-F87F-EBD0E65B379F}"/>
              </a:ext>
            </a:extLst>
          </p:cNvPr>
          <p:cNvCxnSpPr>
            <a:cxnSpLocks/>
          </p:cNvCxnSpPr>
          <p:nvPr/>
        </p:nvCxnSpPr>
        <p:spPr>
          <a:xfrm>
            <a:off x="10284026" y="3608636"/>
            <a:ext cx="0" cy="54893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4" name="Table 4">
            <a:extLst>
              <a:ext uri="{FF2B5EF4-FFF2-40B4-BE49-F238E27FC236}">
                <a16:creationId xmlns:a16="http://schemas.microsoft.com/office/drawing/2014/main" id="{D5277EF6-F4CB-D897-A3F5-B52DFD5EA884}"/>
              </a:ext>
            </a:extLst>
          </p:cNvPr>
          <p:cNvGraphicFramePr>
            <a:graphicFrameLocks noGrp="1"/>
          </p:cNvGraphicFramePr>
          <p:nvPr/>
        </p:nvGraphicFramePr>
        <p:xfrm>
          <a:off x="596320" y="2759996"/>
          <a:ext cx="1375955" cy="12571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8276">
                  <a:extLst>
                    <a:ext uri="{9D8B030D-6E8A-4147-A177-3AD203B41FA5}">
                      <a16:colId xmlns:a16="http://schemas.microsoft.com/office/drawing/2014/main" val="4222837374"/>
                    </a:ext>
                  </a:extLst>
                </a:gridCol>
                <a:gridCol w="487679">
                  <a:extLst>
                    <a:ext uri="{9D8B030D-6E8A-4147-A177-3AD203B41FA5}">
                      <a16:colId xmlns:a16="http://schemas.microsoft.com/office/drawing/2014/main" val="2663087562"/>
                    </a:ext>
                  </a:extLst>
                </a:gridCol>
              </a:tblGrid>
              <a:tr h="891421">
                <a:tc>
                  <a:txBody>
                    <a:bodyPr/>
                    <a:lstStyle/>
                    <a:p>
                      <a:endParaRPr lang="en-GB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784877"/>
                  </a:ext>
                </a:extLst>
              </a:tr>
              <a:tr h="296092">
                <a:tc>
                  <a:txBody>
                    <a:bodyPr/>
                    <a:lstStyle/>
                    <a:p>
                      <a:endParaRPr lang="en-GB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8021035"/>
                  </a:ext>
                </a:extLst>
              </a:tr>
            </a:tbl>
          </a:graphicData>
        </a:graphic>
      </p:graphicFrame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1D79E050-CC15-7EDD-73D3-95F639327FDE}"/>
              </a:ext>
            </a:extLst>
          </p:cNvPr>
          <p:cNvCxnSpPr>
            <a:cxnSpLocks/>
          </p:cNvCxnSpPr>
          <p:nvPr/>
        </p:nvCxnSpPr>
        <p:spPr>
          <a:xfrm>
            <a:off x="550601" y="2690325"/>
            <a:ext cx="949237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1B67E4A3-4216-4FC5-B394-8736D8F91DBC}"/>
              </a:ext>
            </a:extLst>
          </p:cNvPr>
          <p:cNvCxnSpPr>
            <a:cxnSpLocks/>
          </p:cNvCxnSpPr>
          <p:nvPr/>
        </p:nvCxnSpPr>
        <p:spPr>
          <a:xfrm>
            <a:off x="524475" y="2759996"/>
            <a:ext cx="0" cy="91754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ABD7E8ED-D7E2-2F89-4840-3A4C16C24092}"/>
              </a:ext>
            </a:extLst>
          </p:cNvPr>
          <p:cNvCxnSpPr>
            <a:cxnSpLocks/>
          </p:cNvCxnSpPr>
          <p:nvPr/>
        </p:nvCxnSpPr>
        <p:spPr>
          <a:xfrm>
            <a:off x="524475" y="3677543"/>
            <a:ext cx="4352" cy="33963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3C657BEA-631C-07FF-B38C-9101C46B32ED}"/>
              </a:ext>
            </a:extLst>
          </p:cNvPr>
          <p:cNvCxnSpPr>
            <a:cxnSpLocks/>
          </p:cNvCxnSpPr>
          <p:nvPr/>
        </p:nvCxnSpPr>
        <p:spPr>
          <a:xfrm>
            <a:off x="1506364" y="2690325"/>
            <a:ext cx="465911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C2BAF37F-64D0-BBC8-BE65-F4E5CD5D920F}"/>
                  </a:ext>
                </a:extLst>
              </p:cNvPr>
              <p:cNvSpPr txBox="1"/>
              <p:nvPr/>
            </p:nvSpPr>
            <p:spPr>
              <a:xfrm>
                <a:off x="650828" y="2373816"/>
                <a:ext cx="724368" cy="3676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𝟏𝟑</m:t>
                          </m:r>
                        </m:e>
                      </m:rad>
                    </m:oMath>
                  </m:oMathPara>
                </a14:m>
                <a:endParaRPr lang="en-GB" sz="1600"/>
              </a:p>
            </p:txBody>
          </p:sp>
        </mc:Choice>
        <mc:Fallback xmlns=""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C2BAF37F-64D0-BBC8-BE65-F4E5CD5D92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828" y="2373816"/>
                <a:ext cx="724368" cy="367601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C452300F-2B99-68D2-8B92-274784C26F16}"/>
                  </a:ext>
                </a:extLst>
              </p:cNvPr>
              <p:cNvSpPr txBox="1"/>
              <p:nvPr/>
            </p:nvSpPr>
            <p:spPr>
              <a:xfrm>
                <a:off x="1494273" y="2394375"/>
                <a:ext cx="50401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1600"/>
              </a:p>
            </p:txBody>
          </p:sp>
        </mc:Choice>
        <mc:Fallback xmlns=""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C452300F-2B99-68D2-8B92-274784C26F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4273" y="2394375"/>
                <a:ext cx="504010" cy="338554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91A7E45D-C16E-AF01-2293-9DF9B7257DF9}"/>
                  </a:ext>
                </a:extLst>
              </p:cNvPr>
              <p:cNvSpPr txBox="1"/>
              <p:nvPr/>
            </p:nvSpPr>
            <p:spPr>
              <a:xfrm rot="16200000">
                <a:off x="196905" y="3664099"/>
                <a:ext cx="34834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91A7E45D-C16E-AF01-2293-9DF9B7257D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196905" y="3664099"/>
                <a:ext cx="348343" cy="369332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BA424290-6556-24F8-45E9-1020E10B9B2A}"/>
                  </a:ext>
                </a:extLst>
              </p14:cNvPr>
              <p14:cNvContentPartPr/>
              <p14:nvPr/>
            </p14:nvContentPartPr>
            <p14:xfrm>
              <a:off x="1027938" y="2695503"/>
              <a:ext cx="7200" cy="112680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BA424290-6556-24F8-45E9-1020E10B9B2A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18938" y="2686474"/>
                <a:ext cx="24840" cy="13037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C78E6FD9-1168-1AC9-983C-9C66F52961DC}"/>
                  </a:ext>
                </a:extLst>
              </p14:cNvPr>
              <p14:cNvContentPartPr/>
              <p14:nvPr/>
            </p14:nvContentPartPr>
            <p14:xfrm>
              <a:off x="512418" y="3174303"/>
              <a:ext cx="121320" cy="9360"/>
            </p14:xfrm>
          </p:contentPart>
        </mc:Choice>
        <mc:Fallback xmlns=""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C78E6FD9-1168-1AC9-983C-9C66F52961DC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03418" y="3165303"/>
                <a:ext cx="138960" cy="27000"/>
              </a:xfrm>
              <a:prstGeom prst="rect">
                <a:avLst/>
              </a:prstGeom>
            </p:spPr>
          </p:pic>
        </mc:Fallback>
      </mc:AlternateContent>
      <p:sp>
        <p:nvSpPr>
          <p:cNvPr id="104" name="TextBox 103">
            <a:extLst>
              <a:ext uri="{FF2B5EF4-FFF2-40B4-BE49-F238E27FC236}">
                <a16:creationId xmlns:a16="http://schemas.microsoft.com/office/drawing/2014/main" id="{3027DF35-35D4-6729-C98E-BDAE4F6625AB}"/>
              </a:ext>
            </a:extLst>
          </p:cNvPr>
          <p:cNvSpPr txBox="1"/>
          <p:nvPr/>
        </p:nvSpPr>
        <p:spPr>
          <a:xfrm>
            <a:off x="27360" y="4353538"/>
            <a:ext cx="1907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Find the total area</a:t>
            </a:r>
          </a:p>
        </p:txBody>
      </p:sp>
      <p:graphicFrame>
        <p:nvGraphicFramePr>
          <p:cNvPr id="105" name="Table 4">
            <a:extLst>
              <a:ext uri="{FF2B5EF4-FFF2-40B4-BE49-F238E27FC236}">
                <a16:creationId xmlns:a16="http://schemas.microsoft.com/office/drawing/2014/main" id="{39DF23C5-8F02-691D-1469-5C3D5C263418}"/>
              </a:ext>
            </a:extLst>
          </p:cNvPr>
          <p:cNvGraphicFramePr>
            <a:graphicFrameLocks noGrp="1"/>
          </p:cNvGraphicFramePr>
          <p:nvPr/>
        </p:nvGraphicFramePr>
        <p:xfrm>
          <a:off x="2933475" y="2757955"/>
          <a:ext cx="1375955" cy="12571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8276">
                  <a:extLst>
                    <a:ext uri="{9D8B030D-6E8A-4147-A177-3AD203B41FA5}">
                      <a16:colId xmlns:a16="http://schemas.microsoft.com/office/drawing/2014/main" val="4222837374"/>
                    </a:ext>
                  </a:extLst>
                </a:gridCol>
                <a:gridCol w="487679">
                  <a:extLst>
                    <a:ext uri="{9D8B030D-6E8A-4147-A177-3AD203B41FA5}">
                      <a16:colId xmlns:a16="http://schemas.microsoft.com/office/drawing/2014/main" val="2663087562"/>
                    </a:ext>
                  </a:extLst>
                </a:gridCol>
              </a:tblGrid>
              <a:tr h="891421">
                <a:tc>
                  <a:txBody>
                    <a:bodyPr/>
                    <a:lstStyle/>
                    <a:p>
                      <a:endParaRPr lang="en-GB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784877"/>
                  </a:ext>
                </a:extLst>
              </a:tr>
              <a:tr h="296092">
                <a:tc>
                  <a:txBody>
                    <a:bodyPr/>
                    <a:lstStyle/>
                    <a:p>
                      <a:endParaRPr lang="en-GB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8021035"/>
                  </a:ext>
                </a:extLst>
              </a:tr>
            </a:tbl>
          </a:graphicData>
        </a:graphic>
      </p:graphicFrame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3303EB89-A3E2-1073-A70B-5BBC30CF7220}"/>
              </a:ext>
            </a:extLst>
          </p:cNvPr>
          <p:cNvCxnSpPr>
            <a:cxnSpLocks/>
          </p:cNvCxnSpPr>
          <p:nvPr/>
        </p:nvCxnSpPr>
        <p:spPr>
          <a:xfrm>
            <a:off x="2887756" y="2688284"/>
            <a:ext cx="949237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6781BF84-EA9A-A899-E07B-EBF207AA02F6}"/>
              </a:ext>
            </a:extLst>
          </p:cNvPr>
          <p:cNvCxnSpPr>
            <a:cxnSpLocks/>
          </p:cNvCxnSpPr>
          <p:nvPr/>
        </p:nvCxnSpPr>
        <p:spPr>
          <a:xfrm>
            <a:off x="2861630" y="2757955"/>
            <a:ext cx="0" cy="91754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ACC81A69-161B-BEF4-4954-36B37B6EF887}"/>
              </a:ext>
            </a:extLst>
          </p:cNvPr>
          <p:cNvCxnSpPr>
            <a:cxnSpLocks/>
          </p:cNvCxnSpPr>
          <p:nvPr/>
        </p:nvCxnSpPr>
        <p:spPr>
          <a:xfrm>
            <a:off x="2861630" y="3675502"/>
            <a:ext cx="4352" cy="33963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6C35B927-E258-DACC-6E14-C26BA090C471}"/>
              </a:ext>
            </a:extLst>
          </p:cNvPr>
          <p:cNvCxnSpPr>
            <a:cxnSpLocks/>
          </p:cNvCxnSpPr>
          <p:nvPr/>
        </p:nvCxnSpPr>
        <p:spPr>
          <a:xfrm>
            <a:off x="3843519" y="2688284"/>
            <a:ext cx="465911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13" name="Ink 112">
                <a:extLst>
                  <a:ext uri="{FF2B5EF4-FFF2-40B4-BE49-F238E27FC236}">
                    <a16:creationId xmlns:a16="http://schemas.microsoft.com/office/drawing/2014/main" id="{60E17348-3B88-282E-F0AF-B9EE82173EC3}"/>
                  </a:ext>
                </a:extLst>
              </p14:cNvPr>
              <p14:cNvContentPartPr/>
              <p14:nvPr/>
            </p14:nvContentPartPr>
            <p14:xfrm>
              <a:off x="3365093" y="2693462"/>
              <a:ext cx="7200" cy="112680"/>
            </p14:xfrm>
          </p:contentPart>
        </mc:Choice>
        <mc:Fallback xmlns="">
          <p:pic>
            <p:nvPicPr>
              <p:cNvPr id="113" name="Ink 112">
                <a:extLst>
                  <a:ext uri="{FF2B5EF4-FFF2-40B4-BE49-F238E27FC236}">
                    <a16:creationId xmlns:a16="http://schemas.microsoft.com/office/drawing/2014/main" id="{60E17348-3B88-282E-F0AF-B9EE82173EC3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356093" y="2684433"/>
                <a:ext cx="24840" cy="13037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783E6B76-659C-82CB-CAE2-27DCC307AEA4}"/>
                  </a:ext>
                </a:extLst>
              </p14:cNvPr>
              <p14:cNvContentPartPr/>
              <p14:nvPr/>
            </p14:nvContentPartPr>
            <p14:xfrm>
              <a:off x="2849573" y="3172262"/>
              <a:ext cx="121320" cy="9360"/>
            </p14:xfrm>
          </p:contentPart>
        </mc:Choice>
        <mc:Fallback xmlns=""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783E6B76-659C-82CB-CAE2-27DCC307AEA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840573" y="3163262"/>
                <a:ext cx="138960" cy="27000"/>
              </a:xfrm>
              <a:prstGeom prst="rect">
                <a:avLst/>
              </a:prstGeom>
            </p:spPr>
          </p:pic>
        </mc:Fallback>
      </mc:AlternateContent>
      <p:sp>
        <p:nvSpPr>
          <p:cNvPr id="115" name="TextBox 114">
            <a:extLst>
              <a:ext uri="{FF2B5EF4-FFF2-40B4-BE49-F238E27FC236}">
                <a16:creationId xmlns:a16="http://schemas.microsoft.com/office/drawing/2014/main" id="{43263EFC-BAFC-6AE4-C733-FBCAC13EB0E7}"/>
              </a:ext>
            </a:extLst>
          </p:cNvPr>
          <p:cNvSpPr txBox="1"/>
          <p:nvPr/>
        </p:nvSpPr>
        <p:spPr>
          <a:xfrm>
            <a:off x="2444505" y="4361100"/>
            <a:ext cx="1907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Find the total area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0866240C-7A8C-6FE7-2166-A46C614EE5FF}"/>
              </a:ext>
            </a:extLst>
          </p:cNvPr>
          <p:cNvSpPr txBox="1"/>
          <p:nvPr/>
        </p:nvSpPr>
        <p:spPr>
          <a:xfrm>
            <a:off x="4861650" y="4345798"/>
            <a:ext cx="1907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Find the total area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0D198054-BC8C-BD30-104B-B208D5016B29}"/>
              </a:ext>
            </a:extLst>
          </p:cNvPr>
          <p:cNvSpPr txBox="1"/>
          <p:nvPr/>
        </p:nvSpPr>
        <p:spPr>
          <a:xfrm>
            <a:off x="21000" y="2373494"/>
            <a:ext cx="375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/>
              <a:t>6.)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3A079850-C56A-1BB9-07D5-C8ED10C2E7E0}"/>
              </a:ext>
            </a:extLst>
          </p:cNvPr>
          <p:cNvSpPr txBox="1"/>
          <p:nvPr/>
        </p:nvSpPr>
        <p:spPr>
          <a:xfrm>
            <a:off x="2419667" y="2369619"/>
            <a:ext cx="375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/>
              <a:t>7.)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E621FC8E-B953-EF5F-C335-3500EDDB4815}"/>
              </a:ext>
            </a:extLst>
          </p:cNvPr>
          <p:cNvSpPr txBox="1"/>
          <p:nvPr/>
        </p:nvSpPr>
        <p:spPr>
          <a:xfrm>
            <a:off x="4837527" y="2382468"/>
            <a:ext cx="375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/>
              <a:t>8.)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E54F1ED2-953A-F303-9623-E29A1054E073}"/>
              </a:ext>
            </a:extLst>
          </p:cNvPr>
          <p:cNvSpPr txBox="1"/>
          <p:nvPr/>
        </p:nvSpPr>
        <p:spPr>
          <a:xfrm>
            <a:off x="7265172" y="2386757"/>
            <a:ext cx="375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/>
              <a:t>9.)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7354FDB6-1C45-99D9-79E6-C14DA9510315}"/>
              </a:ext>
            </a:extLst>
          </p:cNvPr>
          <p:cNvSpPr txBox="1"/>
          <p:nvPr/>
        </p:nvSpPr>
        <p:spPr>
          <a:xfrm>
            <a:off x="9699289" y="2382201"/>
            <a:ext cx="4667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/>
              <a:t>10.)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63D460E5-FA00-E871-EB64-27880FD8C3B9}"/>
              </a:ext>
            </a:extLst>
          </p:cNvPr>
          <p:cNvSpPr txBox="1"/>
          <p:nvPr/>
        </p:nvSpPr>
        <p:spPr>
          <a:xfrm>
            <a:off x="7278795" y="4349579"/>
            <a:ext cx="2174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Find the missing area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72219C53-0950-A133-EAF4-85025BDC0422}"/>
              </a:ext>
            </a:extLst>
          </p:cNvPr>
          <p:cNvSpPr txBox="1"/>
          <p:nvPr/>
        </p:nvSpPr>
        <p:spPr>
          <a:xfrm>
            <a:off x="9695940" y="4327535"/>
            <a:ext cx="2174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Find the missing area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6065B51B-79DE-4ED9-C9DB-A65719384389}"/>
                  </a:ext>
                </a:extLst>
              </p:cNvPr>
              <p:cNvSpPr txBox="1"/>
              <p:nvPr/>
            </p:nvSpPr>
            <p:spPr>
              <a:xfrm>
                <a:off x="2953744" y="2387358"/>
                <a:ext cx="724368" cy="3676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𝟏𝟕</m:t>
                          </m:r>
                        </m:e>
                      </m:rad>
                    </m:oMath>
                  </m:oMathPara>
                </a14:m>
                <a:endParaRPr lang="en-GB" sz="1600"/>
              </a:p>
            </p:txBody>
          </p:sp>
        </mc:Choice>
        <mc:Fallback xmlns="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6065B51B-79DE-4ED9-C9DB-A657193843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3744" y="2387358"/>
                <a:ext cx="724368" cy="367601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0199ABE3-3440-548E-05FB-FDB42057A23D}"/>
                  </a:ext>
                </a:extLst>
              </p:cNvPr>
              <p:cNvSpPr txBox="1"/>
              <p:nvPr/>
            </p:nvSpPr>
            <p:spPr>
              <a:xfrm>
                <a:off x="3797189" y="2407917"/>
                <a:ext cx="50401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1600"/>
              </a:p>
            </p:txBody>
          </p:sp>
        </mc:Choice>
        <mc:Fallback xmlns="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0199ABE3-3440-548E-05FB-FDB42057A2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7189" y="2407917"/>
                <a:ext cx="504010" cy="338554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A8EC4CD0-5201-AC59-2C0C-884D34705318}"/>
                  </a:ext>
                </a:extLst>
              </p:cNvPr>
              <p:cNvSpPr txBox="1"/>
              <p:nvPr/>
            </p:nvSpPr>
            <p:spPr>
              <a:xfrm rot="16200000">
                <a:off x="2499821" y="3677641"/>
                <a:ext cx="34834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A8EC4CD0-5201-AC59-2C0C-884D347053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2499821" y="3677641"/>
                <a:ext cx="348343" cy="369332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128" name="Ink 127">
                <a:extLst>
                  <a:ext uri="{FF2B5EF4-FFF2-40B4-BE49-F238E27FC236}">
                    <a16:creationId xmlns:a16="http://schemas.microsoft.com/office/drawing/2014/main" id="{9AF34EE1-8E17-707B-DE2F-F3A9E28C2340}"/>
                  </a:ext>
                </a:extLst>
              </p14:cNvPr>
              <p14:cNvContentPartPr/>
              <p14:nvPr/>
            </p14:nvContentPartPr>
            <p14:xfrm>
              <a:off x="5891331" y="2716903"/>
              <a:ext cx="12960" cy="109080"/>
            </p14:xfrm>
          </p:contentPart>
        </mc:Choice>
        <mc:Fallback xmlns="">
          <p:pic>
            <p:nvPicPr>
              <p:cNvPr id="128" name="Ink 127">
                <a:extLst>
                  <a:ext uri="{FF2B5EF4-FFF2-40B4-BE49-F238E27FC236}">
                    <a16:creationId xmlns:a16="http://schemas.microsoft.com/office/drawing/2014/main" id="{9AF34EE1-8E17-707B-DE2F-F3A9E28C2340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5882331" y="2707933"/>
                <a:ext cx="30600" cy="12666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129" name="Ink 128">
                <a:extLst>
                  <a:ext uri="{FF2B5EF4-FFF2-40B4-BE49-F238E27FC236}">
                    <a16:creationId xmlns:a16="http://schemas.microsoft.com/office/drawing/2014/main" id="{B8FE5735-7847-122F-D904-803C488E921E}"/>
                  </a:ext>
                </a:extLst>
              </p14:cNvPr>
              <p14:cNvContentPartPr/>
              <p14:nvPr/>
            </p14:nvContentPartPr>
            <p14:xfrm>
              <a:off x="5405691" y="3213343"/>
              <a:ext cx="88560" cy="9360"/>
            </p14:xfrm>
          </p:contentPart>
        </mc:Choice>
        <mc:Fallback xmlns="">
          <p:pic>
            <p:nvPicPr>
              <p:cNvPr id="129" name="Ink 128">
                <a:extLst>
                  <a:ext uri="{FF2B5EF4-FFF2-40B4-BE49-F238E27FC236}">
                    <a16:creationId xmlns:a16="http://schemas.microsoft.com/office/drawing/2014/main" id="{B8FE5735-7847-122F-D904-803C488E921E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5396691" y="3204343"/>
                <a:ext cx="106200" cy="2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130" name="Ink 129">
                <a:extLst>
                  <a:ext uri="{FF2B5EF4-FFF2-40B4-BE49-F238E27FC236}">
                    <a16:creationId xmlns:a16="http://schemas.microsoft.com/office/drawing/2014/main" id="{5258088E-BC0C-8752-C8C5-6A48B6F7E994}"/>
                  </a:ext>
                </a:extLst>
              </p14:cNvPr>
              <p14:cNvContentPartPr/>
              <p14:nvPr/>
            </p14:nvContentPartPr>
            <p14:xfrm>
              <a:off x="8426091" y="2672983"/>
              <a:ext cx="3960" cy="109800"/>
            </p14:xfrm>
          </p:contentPart>
        </mc:Choice>
        <mc:Fallback xmlns="">
          <p:pic>
            <p:nvPicPr>
              <p:cNvPr id="130" name="Ink 129">
                <a:extLst>
                  <a:ext uri="{FF2B5EF4-FFF2-40B4-BE49-F238E27FC236}">
                    <a16:creationId xmlns:a16="http://schemas.microsoft.com/office/drawing/2014/main" id="{5258088E-BC0C-8752-C8C5-6A48B6F7E994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8416191" y="2663953"/>
                <a:ext cx="23364" cy="12749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131" name="Ink 130">
                <a:extLst>
                  <a:ext uri="{FF2B5EF4-FFF2-40B4-BE49-F238E27FC236}">
                    <a16:creationId xmlns:a16="http://schemas.microsoft.com/office/drawing/2014/main" id="{BA413BED-2779-44C8-2E72-1132CAF5CAE6}"/>
                  </a:ext>
                </a:extLst>
              </p14:cNvPr>
              <p14:cNvContentPartPr/>
              <p14:nvPr/>
            </p14:nvContentPartPr>
            <p14:xfrm>
              <a:off x="7898331" y="3169423"/>
              <a:ext cx="104400" cy="5760"/>
            </p14:xfrm>
          </p:contentPart>
        </mc:Choice>
        <mc:Fallback xmlns="">
          <p:pic>
            <p:nvPicPr>
              <p:cNvPr id="131" name="Ink 130">
                <a:extLst>
                  <a:ext uri="{FF2B5EF4-FFF2-40B4-BE49-F238E27FC236}">
                    <a16:creationId xmlns:a16="http://schemas.microsoft.com/office/drawing/2014/main" id="{BA413BED-2779-44C8-2E72-1132CAF5CAE6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7889300" y="3160423"/>
                <a:ext cx="122101" cy="2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132" name="Ink 131">
                <a:extLst>
                  <a:ext uri="{FF2B5EF4-FFF2-40B4-BE49-F238E27FC236}">
                    <a16:creationId xmlns:a16="http://schemas.microsoft.com/office/drawing/2014/main" id="{7899F9B2-DB6D-9F60-7F0A-F1D802202278}"/>
                  </a:ext>
                </a:extLst>
              </p14:cNvPr>
              <p14:cNvContentPartPr/>
              <p14:nvPr/>
            </p14:nvContentPartPr>
            <p14:xfrm>
              <a:off x="10794891" y="2629783"/>
              <a:ext cx="3600" cy="93240"/>
            </p14:xfrm>
          </p:contentPart>
        </mc:Choice>
        <mc:Fallback xmlns="">
          <p:pic>
            <p:nvPicPr>
              <p:cNvPr id="132" name="Ink 131">
                <a:extLst>
                  <a:ext uri="{FF2B5EF4-FFF2-40B4-BE49-F238E27FC236}">
                    <a16:creationId xmlns:a16="http://schemas.microsoft.com/office/drawing/2014/main" id="{7899F9B2-DB6D-9F60-7F0A-F1D802202278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10786709" y="2620783"/>
                <a:ext cx="19636" cy="11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133" name="Ink 132">
                <a:extLst>
                  <a:ext uri="{FF2B5EF4-FFF2-40B4-BE49-F238E27FC236}">
                    <a16:creationId xmlns:a16="http://schemas.microsoft.com/office/drawing/2014/main" id="{F9BDED2C-9A67-F12B-F172-9D748CF88D62}"/>
                  </a:ext>
                </a:extLst>
              </p14:cNvPr>
              <p14:cNvContentPartPr/>
              <p14:nvPr/>
            </p14:nvContentPartPr>
            <p14:xfrm>
              <a:off x="10301691" y="3152143"/>
              <a:ext cx="81000" cy="360"/>
            </p14:xfrm>
          </p:contentPart>
        </mc:Choice>
        <mc:Fallback xmlns="">
          <p:pic>
            <p:nvPicPr>
              <p:cNvPr id="133" name="Ink 132">
                <a:extLst>
                  <a:ext uri="{FF2B5EF4-FFF2-40B4-BE49-F238E27FC236}">
                    <a16:creationId xmlns:a16="http://schemas.microsoft.com/office/drawing/2014/main" id="{F9BDED2C-9A67-F12B-F172-9D748CF88D62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10292691" y="3143143"/>
                <a:ext cx="9864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134" name="Ink 133">
                <a:extLst>
                  <a:ext uri="{FF2B5EF4-FFF2-40B4-BE49-F238E27FC236}">
                    <a16:creationId xmlns:a16="http://schemas.microsoft.com/office/drawing/2014/main" id="{4F931180-36B0-CD4C-0EF1-563A8C1A299A}"/>
                  </a:ext>
                </a:extLst>
              </p14:cNvPr>
              <p14:cNvContentPartPr/>
              <p14:nvPr/>
            </p14:nvContentPartPr>
            <p14:xfrm>
              <a:off x="10815771" y="274303"/>
              <a:ext cx="18720" cy="99720"/>
            </p14:xfrm>
          </p:contentPart>
        </mc:Choice>
        <mc:Fallback xmlns="">
          <p:pic>
            <p:nvPicPr>
              <p:cNvPr id="134" name="Ink 133">
                <a:extLst>
                  <a:ext uri="{FF2B5EF4-FFF2-40B4-BE49-F238E27FC236}">
                    <a16:creationId xmlns:a16="http://schemas.microsoft.com/office/drawing/2014/main" id="{4F931180-36B0-CD4C-0EF1-563A8C1A299A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10806771" y="265303"/>
                <a:ext cx="36360" cy="11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135" name="Ink 134">
                <a:extLst>
                  <a:ext uri="{FF2B5EF4-FFF2-40B4-BE49-F238E27FC236}">
                    <a16:creationId xmlns:a16="http://schemas.microsoft.com/office/drawing/2014/main" id="{4F03CB3F-53A4-F3E0-0F94-54849AB11352}"/>
                  </a:ext>
                </a:extLst>
              </p14:cNvPr>
              <p14:cNvContentPartPr/>
              <p14:nvPr/>
            </p14:nvContentPartPr>
            <p14:xfrm>
              <a:off x="10293411" y="783343"/>
              <a:ext cx="98640" cy="18360"/>
            </p14:xfrm>
          </p:contentPart>
        </mc:Choice>
        <mc:Fallback xmlns="">
          <p:pic>
            <p:nvPicPr>
              <p:cNvPr id="135" name="Ink 134">
                <a:extLst>
                  <a:ext uri="{FF2B5EF4-FFF2-40B4-BE49-F238E27FC236}">
                    <a16:creationId xmlns:a16="http://schemas.microsoft.com/office/drawing/2014/main" id="{4F03CB3F-53A4-F3E0-0F94-54849AB11352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10284411" y="774343"/>
                <a:ext cx="11628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136" name="Ink 135">
                <a:extLst>
                  <a:ext uri="{FF2B5EF4-FFF2-40B4-BE49-F238E27FC236}">
                    <a16:creationId xmlns:a16="http://schemas.microsoft.com/office/drawing/2014/main" id="{6FB82B63-D0D9-D304-3EA0-8E93113EF412}"/>
                  </a:ext>
                </a:extLst>
              </p14:cNvPr>
              <p14:cNvContentPartPr/>
              <p14:nvPr/>
            </p14:nvContentPartPr>
            <p14:xfrm>
              <a:off x="8377131" y="330463"/>
              <a:ext cx="360" cy="41040"/>
            </p14:xfrm>
          </p:contentPart>
        </mc:Choice>
        <mc:Fallback xmlns="">
          <p:pic>
            <p:nvPicPr>
              <p:cNvPr id="136" name="Ink 135">
                <a:extLst>
                  <a:ext uri="{FF2B5EF4-FFF2-40B4-BE49-F238E27FC236}">
                    <a16:creationId xmlns:a16="http://schemas.microsoft.com/office/drawing/2014/main" id="{6FB82B63-D0D9-D304-3EA0-8E93113EF412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8368131" y="321463"/>
                <a:ext cx="18000" cy="5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137" name="Ink 136">
                <a:extLst>
                  <a:ext uri="{FF2B5EF4-FFF2-40B4-BE49-F238E27FC236}">
                    <a16:creationId xmlns:a16="http://schemas.microsoft.com/office/drawing/2014/main" id="{0110851C-8370-6F79-5898-6F48FE0A9911}"/>
                  </a:ext>
                </a:extLst>
              </p14:cNvPr>
              <p14:cNvContentPartPr/>
              <p14:nvPr/>
            </p14:nvContentPartPr>
            <p14:xfrm>
              <a:off x="7889691" y="835903"/>
              <a:ext cx="77760" cy="360"/>
            </p14:xfrm>
          </p:contentPart>
        </mc:Choice>
        <mc:Fallback xmlns="">
          <p:pic>
            <p:nvPicPr>
              <p:cNvPr id="137" name="Ink 136">
                <a:extLst>
                  <a:ext uri="{FF2B5EF4-FFF2-40B4-BE49-F238E27FC236}">
                    <a16:creationId xmlns:a16="http://schemas.microsoft.com/office/drawing/2014/main" id="{0110851C-8370-6F79-5898-6F48FE0A9911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7880691" y="826903"/>
                <a:ext cx="954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138" name="Ink 137">
                <a:extLst>
                  <a:ext uri="{FF2B5EF4-FFF2-40B4-BE49-F238E27FC236}">
                    <a16:creationId xmlns:a16="http://schemas.microsoft.com/office/drawing/2014/main" id="{3648BE9A-DC89-E8D4-02ED-217356124B0B}"/>
                  </a:ext>
                </a:extLst>
              </p14:cNvPr>
              <p14:cNvContentPartPr/>
              <p14:nvPr/>
            </p14:nvContentPartPr>
            <p14:xfrm>
              <a:off x="5886291" y="365383"/>
              <a:ext cx="9000" cy="67320"/>
            </p14:xfrm>
          </p:contentPart>
        </mc:Choice>
        <mc:Fallback xmlns="">
          <p:pic>
            <p:nvPicPr>
              <p:cNvPr id="138" name="Ink 137">
                <a:extLst>
                  <a:ext uri="{FF2B5EF4-FFF2-40B4-BE49-F238E27FC236}">
                    <a16:creationId xmlns:a16="http://schemas.microsoft.com/office/drawing/2014/main" id="{3648BE9A-DC89-E8D4-02ED-217356124B0B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5877291" y="356383"/>
                <a:ext cx="26640" cy="8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139" name="Ink 138">
                <a:extLst>
                  <a:ext uri="{FF2B5EF4-FFF2-40B4-BE49-F238E27FC236}">
                    <a16:creationId xmlns:a16="http://schemas.microsoft.com/office/drawing/2014/main" id="{4FFF2B49-3ACE-77B0-4D8A-EB8AAFC9264C}"/>
                  </a:ext>
                </a:extLst>
              </p14:cNvPr>
              <p14:cNvContentPartPr/>
              <p14:nvPr/>
            </p14:nvContentPartPr>
            <p14:xfrm>
              <a:off x="5416491" y="828703"/>
              <a:ext cx="50400" cy="7200"/>
            </p14:xfrm>
          </p:contentPart>
        </mc:Choice>
        <mc:Fallback xmlns="">
          <p:pic>
            <p:nvPicPr>
              <p:cNvPr id="139" name="Ink 138">
                <a:extLst>
                  <a:ext uri="{FF2B5EF4-FFF2-40B4-BE49-F238E27FC236}">
                    <a16:creationId xmlns:a16="http://schemas.microsoft.com/office/drawing/2014/main" id="{4FFF2B49-3ACE-77B0-4D8A-EB8AAFC9264C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5407491" y="819703"/>
                <a:ext cx="68040" cy="2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140" name="Ink 139">
                <a:extLst>
                  <a:ext uri="{FF2B5EF4-FFF2-40B4-BE49-F238E27FC236}">
                    <a16:creationId xmlns:a16="http://schemas.microsoft.com/office/drawing/2014/main" id="{DD6C0AF8-5CEB-693F-4A8B-D74BD461471B}"/>
                  </a:ext>
                </a:extLst>
              </p14:cNvPr>
              <p14:cNvContentPartPr/>
              <p14:nvPr/>
            </p14:nvContentPartPr>
            <p14:xfrm>
              <a:off x="182265" y="5753768"/>
              <a:ext cx="91800" cy="8640"/>
            </p14:xfrm>
          </p:contentPart>
        </mc:Choice>
        <mc:Fallback xmlns="">
          <p:pic>
            <p:nvPicPr>
              <p:cNvPr id="140" name="Ink 139">
                <a:extLst>
                  <a:ext uri="{FF2B5EF4-FFF2-40B4-BE49-F238E27FC236}">
                    <a16:creationId xmlns:a16="http://schemas.microsoft.com/office/drawing/2014/main" id="{DD6C0AF8-5CEB-693F-4A8B-D74BD461471B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173265" y="5745128"/>
                <a:ext cx="109440" cy="2557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141" name="Ink 140">
                <a:extLst>
                  <a:ext uri="{FF2B5EF4-FFF2-40B4-BE49-F238E27FC236}">
                    <a16:creationId xmlns:a16="http://schemas.microsoft.com/office/drawing/2014/main" id="{F845CEEF-F402-CEC2-FBD1-1EB8BDA1E2E7}"/>
                  </a:ext>
                </a:extLst>
              </p14:cNvPr>
              <p14:cNvContentPartPr/>
              <p14:nvPr/>
            </p14:nvContentPartPr>
            <p14:xfrm>
              <a:off x="722625" y="5222408"/>
              <a:ext cx="360" cy="104040"/>
            </p14:xfrm>
          </p:contentPart>
        </mc:Choice>
        <mc:Fallback xmlns="">
          <p:pic>
            <p:nvPicPr>
              <p:cNvPr id="141" name="Ink 140">
                <a:extLst>
                  <a:ext uri="{FF2B5EF4-FFF2-40B4-BE49-F238E27FC236}">
                    <a16:creationId xmlns:a16="http://schemas.microsoft.com/office/drawing/2014/main" id="{F845CEEF-F402-CEC2-FBD1-1EB8BDA1E2E7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713625" y="5213408"/>
                <a:ext cx="18000" cy="121680"/>
              </a:xfrm>
              <a:prstGeom prst="rect">
                <a:avLst/>
              </a:prstGeom>
            </p:spPr>
          </p:pic>
        </mc:Fallback>
      </mc:AlternateContent>
      <p:sp>
        <p:nvSpPr>
          <p:cNvPr id="143" name="TextBox 142">
            <a:extLst>
              <a:ext uri="{FF2B5EF4-FFF2-40B4-BE49-F238E27FC236}">
                <a16:creationId xmlns:a16="http://schemas.microsoft.com/office/drawing/2014/main" id="{F11433D2-2173-A2DF-C055-1B7734035FE9}"/>
              </a:ext>
            </a:extLst>
          </p:cNvPr>
          <p:cNvSpPr txBox="1"/>
          <p:nvPr/>
        </p:nvSpPr>
        <p:spPr>
          <a:xfrm>
            <a:off x="99448" y="4795604"/>
            <a:ext cx="46404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/>
              <a:t>Find 3 unique solutions to fill the 3 expressions below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17E9DF77-16AE-7D82-14D1-65FFF5243CC1}"/>
              </a:ext>
            </a:extLst>
          </p:cNvPr>
          <p:cNvSpPr txBox="1"/>
          <p:nvPr/>
        </p:nvSpPr>
        <p:spPr>
          <a:xfrm>
            <a:off x="4861650" y="4816293"/>
            <a:ext cx="3090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/>
              <a:t>Factorise the following expressions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6" name="Table 145">
                <a:extLst>
                  <a:ext uri="{FF2B5EF4-FFF2-40B4-BE49-F238E27FC236}">
                    <a16:creationId xmlns:a16="http://schemas.microsoft.com/office/drawing/2014/main" id="{4249C99A-9957-3BDC-2EAE-DFFBBA8DD55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978398" y="5120413"/>
              <a:ext cx="2299676" cy="164322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99676">
                      <a:extLst>
                        <a:ext uri="{9D8B030D-6E8A-4147-A177-3AD203B41FA5}">
                          <a16:colId xmlns:a16="http://schemas.microsoft.com/office/drawing/2014/main" val="949716158"/>
                        </a:ext>
                      </a:extLst>
                    </a:gridCol>
                  </a:tblGrid>
                  <a:tr h="547742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𝟏𝟐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𝟐𝟎</m:t>
                                </m:r>
                              </m:oMath>
                            </m:oMathPara>
                          </a14:m>
                          <a:endParaRPr lang="en-GB" sz="160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6941424"/>
                      </a:ext>
                    </a:extLst>
                  </a:tr>
                  <a:tr h="54774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𝟐𝟎</m:t>
                                </m:r>
                              </m:oMath>
                            </m:oMathPara>
                          </a14:m>
                          <a:endParaRPr lang="en-GB" sz="160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8666167"/>
                      </a:ext>
                    </a:extLst>
                  </a:tr>
                  <a:tr h="54774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𝟐𝟏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𝟐𝟎</m:t>
                                </m:r>
                              </m:oMath>
                            </m:oMathPara>
                          </a14:m>
                          <a:endParaRPr lang="en-GB" sz="160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2646275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6" name="Table 145">
                <a:extLst>
                  <a:ext uri="{FF2B5EF4-FFF2-40B4-BE49-F238E27FC236}">
                    <a16:creationId xmlns:a16="http://schemas.microsoft.com/office/drawing/2014/main" id="{4249C99A-9957-3BDC-2EAE-DFFBBA8DD55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07262046"/>
                  </p:ext>
                </p:extLst>
              </p:nvPr>
            </p:nvGraphicFramePr>
            <p:xfrm>
              <a:off x="4978398" y="5120413"/>
              <a:ext cx="2299676" cy="164322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99676">
                      <a:extLst>
                        <a:ext uri="{9D8B030D-6E8A-4147-A177-3AD203B41FA5}">
                          <a16:colId xmlns:a16="http://schemas.microsoft.com/office/drawing/2014/main" val="949716158"/>
                        </a:ext>
                      </a:extLst>
                    </a:gridCol>
                  </a:tblGrid>
                  <a:tr h="54774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1"/>
                          <a:stretch>
                            <a:fillRect t="-2326" r="-546" b="-2046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6941424"/>
                      </a:ext>
                    </a:extLst>
                  </a:tr>
                  <a:tr h="54774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1"/>
                          <a:stretch>
                            <a:fillRect t="-100000" r="-546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8666167"/>
                      </a:ext>
                    </a:extLst>
                  </a:tr>
                  <a:tr h="54774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1"/>
                          <a:stretch>
                            <a:fillRect t="-204651" r="-546" b="-23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2646275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8" name="Table 147">
                <a:extLst>
                  <a:ext uri="{FF2B5EF4-FFF2-40B4-BE49-F238E27FC236}">
                    <a16:creationId xmlns:a16="http://schemas.microsoft.com/office/drawing/2014/main" id="{02EBF805-9754-79BA-A299-C8A8B4A757B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356156" y="5120413"/>
              <a:ext cx="2292782" cy="164322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92782">
                      <a:extLst>
                        <a:ext uri="{9D8B030D-6E8A-4147-A177-3AD203B41FA5}">
                          <a16:colId xmlns:a16="http://schemas.microsoft.com/office/drawing/2014/main" val="949716158"/>
                        </a:ext>
                      </a:extLst>
                    </a:gridCol>
                  </a:tblGrid>
                  <a:tr h="547742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𝟐𝟎</m:t>
                                </m:r>
                              </m:oMath>
                            </m:oMathPara>
                          </a14:m>
                          <a:endParaRPr lang="en-GB" sz="160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6941424"/>
                      </a:ext>
                    </a:extLst>
                  </a:tr>
                  <a:tr h="547742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𝟏𝟗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𝟐𝟎</m:t>
                                </m:r>
                              </m:oMath>
                            </m:oMathPara>
                          </a14:m>
                          <a:endParaRPr lang="en-GB" sz="160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8666167"/>
                      </a:ext>
                    </a:extLst>
                  </a:tr>
                  <a:tr h="54774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𝟐𝟎</m:t>
                                </m:r>
                              </m:oMath>
                            </m:oMathPara>
                          </a14:m>
                          <a:endParaRPr lang="en-GB" sz="160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2646275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8" name="Table 147">
                <a:extLst>
                  <a:ext uri="{FF2B5EF4-FFF2-40B4-BE49-F238E27FC236}">
                    <a16:creationId xmlns:a16="http://schemas.microsoft.com/office/drawing/2014/main" id="{02EBF805-9754-79BA-A299-C8A8B4A757B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53238602"/>
                  </p:ext>
                </p:extLst>
              </p:nvPr>
            </p:nvGraphicFramePr>
            <p:xfrm>
              <a:off x="7356156" y="5120413"/>
              <a:ext cx="2292782" cy="164322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92782">
                      <a:extLst>
                        <a:ext uri="{9D8B030D-6E8A-4147-A177-3AD203B41FA5}">
                          <a16:colId xmlns:a16="http://schemas.microsoft.com/office/drawing/2014/main" val="949716158"/>
                        </a:ext>
                      </a:extLst>
                    </a:gridCol>
                  </a:tblGrid>
                  <a:tr h="54774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2"/>
                          <a:stretch>
                            <a:fillRect l="-552" t="-2326" r="-552" b="-2046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6941424"/>
                      </a:ext>
                    </a:extLst>
                  </a:tr>
                  <a:tr h="54774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2"/>
                          <a:stretch>
                            <a:fillRect l="-552" t="-100000" r="-552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8666167"/>
                      </a:ext>
                    </a:extLst>
                  </a:tr>
                  <a:tr h="54774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2"/>
                          <a:stretch>
                            <a:fillRect l="-552" t="-204651" r="-552" b="-23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2646275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9" name="Table 148">
                <a:extLst>
                  <a:ext uri="{FF2B5EF4-FFF2-40B4-BE49-F238E27FC236}">
                    <a16:creationId xmlns:a16="http://schemas.microsoft.com/office/drawing/2014/main" id="{7F239BA7-60E1-5B3D-FB5B-ADC48310627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9727020" y="5134158"/>
              <a:ext cx="2286453" cy="162159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86453">
                      <a:extLst>
                        <a:ext uri="{9D8B030D-6E8A-4147-A177-3AD203B41FA5}">
                          <a16:colId xmlns:a16="http://schemas.microsoft.com/office/drawing/2014/main" val="949716158"/>
                        </a:ext>
                      </a:extLst>
                    </a:gridCol>
                  </a:tblGrid>
                  <a:tr h="540531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𝟒𝟎</m:t>
                                </m:r>
                              </m:oMath>
                            </m:oMathPara>
                          </a14:m>
                          <a:endParaRPr lang="en-GB" sz="160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6941424"/>
                      </a:ext>
                    </a:extLst>
                  </a:tr>
                  <a:tr h="54053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𝟐𝟎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GB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 b="1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8666167"/>
                      </a:ext>
                    </a:extLst>
                  </a:tr>
                  <a:tr h="54053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𝟏𝟖</m:t>
                                    </m:r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𝟒𝟎</m:t>
                                    </m:r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 b="1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2646275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9" name="Table 148">
                <a:extLst>
                  <a:ext uri="{FF2B5EF4-FFF2-40B4-BE49-F238E27FC236}">
                    <a16:creationId xmlns:a16="http://schemas.microsoft.com/office/drawing/2014/main" id="{7F239BA7-60E1-5B3D-FB5B-ADC48310627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89458032"/>
                  </p:ext>
                </p:extLst>
              </p:nvPr>
            </p:nvGraphicFramePr>
            <p:xfrm>
              <a:off x="9727020" y="5134158"/>
              <a:ext cx="2286453" cy="162159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86453">
                      <a:extLst>
                        <a:ext uri="{9D8B030D-6E8A-4147-A177-3AD203B41FA5}">
                          <a16:colId xmlns:a16="http://schemas.microsoft.com/office/drawing/2014/main" val="949716158"/>
                        </a:ext>
                      </a:extLst>
                    </a:gridCol>
                  </a:tblGrid>
                  <a:tr h="54053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3"/>
                          <a:stretch>
                            <a:fillRect t="-2326" r="-1105" b="-2023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6941424"/>
                      </a:ext>
                    </a:extLst>
                  </a:tr>
                  <a:tr h="54053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3"/>
                          <a:stretch>
                            <a:fillRect t="-104762" r="-1105" b="-1071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8666167"/>
                      </a:ext>
                    </a:extLst>
                  </a:tr>
                  <a:tr h="54053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3"/>
                          <a:stretch>
                            <a:fillRect t="-200000" r="-1105" b="-46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2646275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0DCA41A2-985E-5E0B-3186-656A25C43C9F}"/>
              </a:ext>
            </a:extLst>
          </p:cNvPr>
          <p:cNvSpPr txBox="1"/>
          <p:nvPr/>
        </p:nvSpPr>
        <p:spPr>
          <a:xfrm>
            <a:off x="258221" y="223823"/>
            <a:ext cx="7425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3909398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266EC-4C37-1BCE-B97B-AAB021998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721DFD-B1D9-46FB-6D29-1F01D3AAD6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422F75A-EAC4-799A-7380-DAC5CFE431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363" y="0"/>
            <a:ext cx="91836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ADDEC49-5952-3E96-2EFA-8957A5429420}"/>
              </a:ext>
            </a:extLst>
          </p:cNvPr>
          <p:cNvSpPr txBox="1"/>
          <p:nvPr/>
        </p:nvSpPr>
        <p:spPr>
          <a:xfrm>
            <a:off x="138546" y="6238591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32482141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EB24C-DF1E-D881-E56D-78B580EB2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4F21A4-0F4D-309D-1AC4-853F885BF3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6DFEBF2-20A0-E147-61EB-999A54FBA1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147"/>
            <a:ext cx="12302602" cy="4985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7A80E5-D20D-066E-3145-5ECE249DDEDB}"/>
              </a:ext>
            </a:extLst>
          </p:cNvPr>
          <p:cNvSpPr txBox="1"/>
          <p:nvPr/>
        </p:nvSpPr>
        <p:spPr>
          <a:xfrm>
            <a:off x="138546" y="6238591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21490282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414D62-1056-EE49-9D68-BBDF1DDDD5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113"/>
            <a:ext cx="12192000" cy="6811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1561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414D62-1056-EE49-9D68-BBDF1DDDD5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113"/>
            <a:ext cx="12192000" cy="681177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4723FDB2-EFE1-FC26-EE86-7F6AAFA05981}"/>
                  </a:ext>
                </a:extLst>
              </p14:cNvPr>
              <p14:cNvContentPartPr/>
              <p14:nvPr/>
            </p14:nvContentPartPr>
            <p14:xfrm>
              <a:off x="2301253" y="3553192"/>
              <a:ext cx="4429080" cy="33318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4723FDB2-EFE1-FC26-EE86-7F6AAFA059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92613" y="3544192"/>
                <a:ext cx="4446720" cy="334944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54ED2096-7454-CE32-643E-0049D82B2B1E}"/>
              </a:ext>
            </a:extLst>
          </p:cNvPr>
          <p:cNvSpPr txBox="1"/>
          <p:nvPr/>
        </p:nvSpPr>
        <p:spPr>
          <a:xfrm>
            <a:off x="11590553" y="23113"/>
            <a:ext cx="601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8434395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A3D992C8-F337-2021-89B8-A8AD76496CF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33349" y="138639"/>
              <a:ext cx="3695701" cy="657648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94174">
                      <a:extLst>
                        <a:ext uri="{9D8B030D-6E8A-4147-A177-3AD203B41FA5}">
                          <a16:colId xmlns:a16="http://schemas.microsoft.com/office/drawing/2014/main" val="1882953252"/>
                        </a:ext>
                      </a:extLst>
                    </a:gridCol>
                    <a:gridCol w="1801527">
                      <a:extLst>
                        <a:ext uri="{9D8B030D-6E8A-4147-A177-3AD203B41FA5}">
                          <a16:colId xmlns:a16="http://schemas.microsoft.com/office/drawing/2014/main" val="4288872613"/>
                        </a:ext>
                      </a:extLst>
                    </a:gridCol>
                  </a:tblGrid>
                  <a:tr h="43542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e>
                                  <m:sup>
                                    <m:r>
                                      <a:rPr lang="en-GB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GB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𝟏𝟔</m:t>
                                    </m:r>
                                  </m:e>
                                  <m:sup>
                                    <m:r>
                                      <a:rPr lang="en-GB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𝟐𝟓𝟔</m:t>
                                </m:r>
                              </m:oMath>
                            </m:oMathPara>
                          </a14:m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89772180"/>
                      </a:ext>
                    </a:extLst>
                  </a:tr>
                  <a:tr h="43542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GB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𝟏𝟕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𝟐𝟖𝟗</m:t>
                                </m:r>
                              </m:oMath>
                            </m:oMathPara>
                          </a14:m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9797892"/>
                      </a:ext>
                    </a:extLst>
                  </a:tr>
                  <a:tr h="43542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𝟗</m:t>
                                </m:r>
                              </m:oMath>
                            </m:oMathPara>
                          </a14:m>
                          <a:endParaRPr lang="en-GB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𝟏𝟖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𝟑𝟐𝟒</m:t>
                                </m:r>
                              </m:oMath>
                            </m:oMathPara>
                          </a14:m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07527486"/>
                      </a:ext>
                    </a:extLst>
                  </a:tr>
                  <a:tr h="43542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𝟏𝟔</m:t>
                                </m:r>
                              </m:oMath>
                            </m:oMathPara>
                          </a14:m>
                          <a:endParaRPr lang="en-GB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kumimoji="0" lang="en-GB" sz="18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GB" sz="18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𝟏𝟗</m:t>
                                  </m:r>
                                </m:e>
                                <m:sup>
                                  <m:r>
                                    <a:rPr kumimoji="0" lang="en-GB" sz="18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kumimoji="0" lang="en-GB" sz="1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  <m:r>
                                <a:rPr kumimoji="0" lang="en-GB" sz="1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𝟑𝟔</m:t>
                              </m:r>
                            </m:oMath>
                          </a14:m>
                          <a:r>
                            <a:rPr lang="en-GB"/>
                            <a:t>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41941027"/>
                      </a:ext>
                    </a:extLst>
                  </a:tr>
                  <a:tr h="43542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𝟐𝟓</m:t>
                                </m:r>
                              </m:oMath>
                            </m:oMathPara>
                          </a14:m>
                          <a:endParaRPr lang="en-GB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𝟐𝟎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𝟒𝟎𝟎</m:t>
                                </m:r>
                              </m:oMath>
                            </m:oMathPara>
                          </a14:m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98639057"/>
                      </a:ext>
                    </a:extLst>
                  </a:tr>
                  <a:tr h="43542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𝟔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𝟑𝟔</m:t>
                                </m:r>
                              </m:oMath>
                            </m:oMathPara>
                          </a14:m>
                          <a:endParaRPr lang="en-GB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𝟐𝟏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𝟒𝟒𝟏</m:t>
                                </m:r>
                              </m:oMath>
                            </m:oMathPara>
                          </a14:m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48003264"/>
                      </a:ext>
                    </a:extLst>
                  </a:tr>
                  <a:tr h="43542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𝟕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𝟒𝟗</m:t>
                                </m:r>
                              </m:oMath>
                            </m:oMathPara>
                          </a14:m>
                          <a:endParaRPr lang="en-GB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𝟒𝟖𝟒</m:t>
                                </m:r>
                              </m:oMath>
                            </m:oMathPara>
                          </a14:m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14558661"/>
                      </a:ext>
                    </a:extLst>
                  </a:tr>
                  <a:tr h="43542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𝟖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𝟔𝟒</m:t>
                                </m:r>
                              </m:oMath>
                            </m:oMathPara>
                          </a14:m>
                          <a:endParaRPr lang="en-GB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𝟐𝟑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𝟓𝟐𝟗</m:t>
                                </m:r>
                              </m:oMath>
                            </m:oMathPara>
                          </a14:m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80717845"/>
                      </a:ext>
                    </a:extLst>
                  </a:tr>
                  <a:tr h="43542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𝟗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𝟖𝟏</m:t>
                                </m:r>
                              </m:oMath>
                            </m:oMathPara>
                          </a14:m>
                          <a:endParaRPr lang="en-GB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𝟐𝟒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𝟓𝟕𝟔</m:t>
                                </m:r>
                              </m:oMath>
                            </m:oMathPara>
                          </a14:m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43431828"/>
                      </a:ext>
                    </a:extLst>
                  </a:tr>
                  <a:tr h="43542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𝟏𝟎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𝟏𝟎𝟎</m:t>
                                </m:r>
                              </m:oMath>
                            </m:oMathPara>
                          </a14:m>
                          <a:endParaRPr lang="en-GB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𝟐𝟓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𝟔𝟐𝟓</m:t>
                                </m:r>
                              </m:oMath>
                            </m:oMathPara>
                          </a14:m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56694086"/>
                      </a:ext>
                    </a:extLst>
                  </a:tr>
                  <a:tr h="43542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𝟏𝟏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𝟏𝟐𝟏</m:t>
                                </m:r>
                              </m:oMath>
                            </m:oMathPara>
                          </a14:m>
                          <a:endParaRPr lang="en-GB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𝟐𝟔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𝟔𝟕𝟔</m:t>
                                </m:r>
                              </m:oMath>
                            </m:oMathPara>
                          </a14:m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990656"/>
                      </a:ext>
                    </a:extLst>
                  </a:tr>
                  <a:tr h="43542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𝟏𝟐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𝟏𝟒𝟒</m:t>
                                </m:r>
                              </m:oMath>
                            </m:oMathPara>
                          </a14:m>
                          <a:endParaRPr lang="en-GB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𝟐𝟕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𝟕𝟐𝟗</m:t>
                                </m:r>
                              </m:oMath>
                            </m:oMathPara>
                          </a14:m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301011"/>
                      </a:ext>
                    </a:extLst>
                  </a:tr>
                  <a:tr h="43542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𝟏𝟑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𝟏𝟔𝟗</m:t>
                                </m:r>
                              </m:oMath>
                            </m:oMathPara>
                          </a14:m>
                          <a:endParaRPr lang="en-GB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𝟐𝟖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𝟕𝟖𝟒</m:t>
                                </m:r>
                              </m:oMath>
                            </m:oMathPara>
                          </a14:m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75595071"/>
                      </a:ext>
                    </a:extLst>
                  </a:tr>
                  <a:tr h="48047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𝟏𝟒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𝟏𝟗𝟔</m:t>
                                </m:r>
                              </m:oMath>
                            </m:oMathPara>
                          </a14:m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𝟐𝟗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𝟖𝟒𝟏</m:t>
                                </m:r>
                              </m:oMath>
                            </m:oMathPara>
                          </a14:m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23262117"/>
                      </a:ext>
                    </a:extLst>
                  </a:tr>
                  <a:tr h="43542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𝟏𝟓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𝟐𝟐𝟓</m:t>
                                </m:r>
                              </m:oMath>
                            </m:oMathPara>
                          </a14:m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𝟑𝟎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𝟗𝟎𝟎</m:t>
                                </m:r>
                              </m:oMath>
                            </m:oMathPara>
                          </a14:m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1728579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A3D992C8-F337-2021-89B8-A8AD76496CF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33349" y="138639"/>
              <a:ext cx="3695701" cy="657648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94174">
                      <a:extLst>
                        <a:ext uri="{9D8B030D-6E8A-4147-A177-3AD203B41FA5}">
                          <a16:colId xmlns:a16="http://schemas.microsoft.com/office/drawing/2014/main" val="1882953252"/>
                        </a:ext>
                      </a:extLst>
                    </a:gridCol>
                    <a:gridCol w="1801527">
                      <a:extLst>
                        <a:ext uri="{9D8B030D-6E8A-4147-A177-3AD203B41FA5}">
                          <a16:colId xmlns:a16="http://schemas.microsoft.com/office/drawing/2014/main" val="4288872613"/>
                        </a:ext>
                      </a:extLst>
                    </a:gridCol>
                  </a:tblGrid>
                  <a:tr h="43542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667" r="-95333" b="-14294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06338" r="-704" b="-142941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89772180"/>
                      </a:ext>
                    </a:extLst>
                  </a:tr>
                  <a:tr h="43542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667" t="-97143" r="-95333" b="-128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06338" t="-97143" r="-704" b="-128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9797892"/>
                      </a:ext>
                    </a:extLst>
                  </a:tr>
                  <a:tr h="43542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667" t="-202941" r="-95333" b="-12264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06338" t="-202941" r="-704" b="-12264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07527486"/>
                      </a:ext>
                    </a:extLst>
                  </a:tr>
                  <a:tr h="43542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667" t="-302941" r="-95333" b="-11264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06338" t="-302941" r="-704" b="-11264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41941027"/>
                      </a:ext>
                    </a:extLst>
                  </a:tr>
                  <a:tr h="43542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667" t="-391429" r="-95333" b="-99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06338" t="-391429" r="-704" b="-9942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98639057"/>
                      </a:ext>
                    </a:extLst>
                  </a:tr>
                  <a:tr h="43542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667" t="-505882" r="-95333" b="-92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06338" t="-505882" r="-704" b="-9235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48003264"/>
                      </a:ext>
                    </a:extLst>
                  </a:tr>
                  <a:tr h="43542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667" t="-588571" r="-95333" b="-797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06338" t="-588571" r="-704" b="-7971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14558661"/>
                      </a:ext>
                    </a:extLst>
                  </a:tr>
                  <a:tr h="43542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667" t="-708824" r="-95333" b="-7205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06338" t="-708824" r="-704" b="-72058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80717845"/>
                      </a:ext>
                    </a:extLst>
                  </a:tr>
                  <a:tr h="43542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667" t="-808824" r="-95333" b="-6205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06338" t="-808824" r="-704" b="-62058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43431828"/>
                      </a:ext>
                    </a:extLst>
                  </a:tr>
                  <a:tr h="43542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667" t="-882857" r="-95333" b="-50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06338" t="-882857" r="-704" b="-5028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56694086"/>
                      </a:ext>
                    </a:extLst>
                  </a:tr>
                  <a:tr h="43542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667" t="-1011765" r="-95333" b="-417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06338" t="-1011765" r="-704" b="-41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990656"/>
                      </a:ext>
                    </a:extLst>
                  </a:tr>
                  <a:tr h="43542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667" t="-1111765" r="-95333" b="-317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06338" t="-1111765" r="-704" b="-31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301011"/>
                      </a:ext>
                    </a:extLst>
                  </a:tr>
                  <a:tr h="43542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667" t="-1177143" r="-95333" b="-20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06338" t="-1177143" r="-704" b="-20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75595071"/>
                      </a:ext>
                    </a:extLst>
                  </a:tr>
                  <a:tr h="4804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667" t="-1176316" r="-95333" b="-921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06338" t="-1176316" r="-704" b="-921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23262117"/>
                      </a:ext>
                    </a:extLst>
                  </a:tr>
                  <a:tr h="43542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667" t="-1426471" r="-95333" b="-29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06338" t="-1426471" r="-704" b="-29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1728579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FB7C6DC6-2B12-9BB3-EB09-2B4D70C89251}"/>
              </a:ext>
            </a:extLst>
          </p:cNvPr>
          <p:cNvSpPr/>
          <p:nvPr/>
        </p:nvSpPr>
        <p:spPr>
          <a:xfrm>
            <a:off x="133350" y="138639"/>
            <a:ext cx="3695700" cy="658601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ACAEA66-41A4-F802-B4B5-70126841CEBE}"/>
              </a:ext>
            </a:extLst>
          </p:cNvPr>
          <p:cNvSpPr/>
          <p:nvPr/>
        </p:nvSpPr>
        <p:spPr>
          <a:xfrm>
            <a:off x="133347" y="138637"/>
            <a:ext cx="1878109" cy="658601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75B24F75-F0BB-F336-921D-EE4B5CECCD10}"/>
                  </a:ext>
                </a:extLst>
              </p:cNvPr>
              <p:cNvSpPr/>
              <p:nvPr/>
            </p:nvSpPr>
            <p:spPr>
              <a:xfrm>
                <a:off x="3981451" y="138638"/>
                <a:ext cx="8077200" cy="6586010"/>
              </a:xfrm>
              <a:prstGeom prst="roundRect">
                <a:avLst>
                  <a:gd name="adj" fmla="val 7199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6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GB" sz="36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Evaluate the following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6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What do you notice?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3600" b="1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3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GB" sz="32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GB" sz="32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𝒂</m:t>
                              </m:r>
                            </m:e>
                          </m:d>
                          <m:r>
                            <a:rPr kumimoji="0" lang="en-GB" sz="3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GB" sz="3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𝟐𝟑</m:t>
                          </m:r>
                        </m:e>
                        <m:sup>
                          <m:r>
                            <a:rPr kumimoji="0" lang="en-GB" sz="3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  <m:r>
                        <a:rPr kumimoji="0" lang="en-GB" sz="32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sSup>
                        <m:sSupPr>
                          <m:ctrlPr>
                            <a:rPr kumimoji="0" lang="en-GB" sz="3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3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𝟏𝟕</m:t>
                          </m:r>
                        </m:e>
                        <m:sup>
                          <m:r>
                            <a:rPr kumimoji="0" lang="en-GB" sz="3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kumimoji="0" lang="en-GB" sz="3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3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3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GB" sz="32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GB" sz="32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𝒃</m:t>
                              </m:r>
                            </m:e>
                          </m:d>
                          <m:r>
                            <a:rPr kumimoji="0" lang="en-GB" sz="3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GB" sz="3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𝟏𝟔</m:t>
                          </m:r>
                        </m:e>
                        <m:sup>
                          <m:r>
                            <a:rPr kumimoji="0" lang="en-GB" sz="3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  <m:r>
                        <a:rPr kumimoji="0" lang="en-GB" sz="32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sSup>
                        <m:sSupPr>
                          <m:ctrlPr>
                            <a:rPr kumimoji="0" lang="en-GB" sz="3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3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e>
                        <m:sup>
                          <m:r>
                            <a:rPr kumimoji="0" lang="en-GB" sz="3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kumimoji="0" lang="en-GB" sz="3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3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3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GB" sz="32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GB" sz="32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𝒄</m:t>
                              </m:r>
                            </m:e>
                          </m:d>
                          <m:r>
                            <a:rPr kumimoji="0" lang="en-GB" sz="3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GB" sz="3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𝟏𝟗</m:t>
                          </m:r>
                        </m:e>
                        <m:sup>
                          <m:r>
                            <a:rPr kumimoji="0" lang="en-GB" sz="3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  <m:r>
                        <a:rPr kumimoji="0" lang="en-GB" sz="32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sSup>
                        <m:sSupPr>
                          <m:ctrlPr>
                            <a:rPr kumimoji="0" lang="en-GB" sz="3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3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𝟏𝟏</m:t>
                          </m:r>
                        </m:e>
                        <m:sup>
                          <m:r>
                            <a:rPr kumimoji="0" lang="en-GB" sz="3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kumimoji="0" lang="en-GB" sz="3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3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3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GB" sz="32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GB" sz="32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𝒅</m:t>
                              </m:r>
                            </m:e>
                          </m:d>
                          <m:r>
                            <a:rPr kumimoji="0" lang="en-GB" sz="3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GB" sz="3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𝟏𝟕</m:t>
                          </m:r>
                        </m:e>
                        <m:sup>
                          <m:r>
                            <a:rPr kumimoji="0" lang="en-GB" sz="3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  <m:r>
                        <a:rPr kumimoji="0" lang="en-GB" sz="32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sSup>
                        <m:sSupPr>
                          <m:ctrlPr>
                            <a:rPr kumimoji="0" lang="en-GB" sz="3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3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e>
                        <m:sup>
                          <m:r>
                            <a:rPr kumimoji="0" lang="en-GB" sz="3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kumimoji="0" lang="en-GB" sz="3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3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800" b="1">
                    <a:solidFill>
                      <a:schemeClr val="tx1"/>
                    </a:solidFill>
                    <a:latin typeface="Calibri" panose="020F0502020204030204"/>
                  </a:rPr>
                  <a:t>Can you find another calculation that fits with what you have noticed?</a:t>
                </a:r>
                <a:endParaRPr kumimoji="0" lang="en-GB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75B24F75-F0BB-F336-921D-EE4B5CECCD1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1451" y="138638"/>
                <a:ext cx="8077200" cy="6586010"/>
              </a:xfrm>
              <a:prstGeom prst="roundRect">
                <a:avLst>
                  <a:gd name="adj" fmla="val 7199"/>
                </a:avLst>
              </a:prstGeom>
              <a:blipFill>
                <a:blip r:embed="rId4"/>
                <a:stretch>
                  <a:fillRect t="-1536" r="-626" b="-249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41087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4F5E510-6707-E7C4-F922-836FA81EC316}"/>
              </a:ext>
            </a:extLst>
          </p:cNvPr>
          <p:cNvSpPr/>
          <p:nvPr/>
        </p:nvSpPr>
        <p:spPr>
          <a:xfrm>
            <a:off x="138546" y="124691"/>
            <a:ext cx="11928764" cy="662247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597D20C8-8184-2386-4DA8-A6BEE8D2BA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946" t="26345" r="21386" b="53253"/>
          <a:stretch/>
        </p:blipFill>
        <p:spPr>
          <a:xfrm>
            <a:off x="793214" y="620274"/>
            <a:ext cx="10796531" cy="3123370"/>
          </a:xfrm>
          <a:prstGeom prst="rect">
            <a:avLst/>
          </a:prstGeom>
        </p:spPr>
      </p:pic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E71FB75-8F2B-4F73-B675-0674553B1DAB}"/>
              </a:ext>
            </a:extLst>
          </p:cNvPr>
          <p:cNvCxnSpPr/>
          <p:nvPr/>
        </p:nvCxnSpPr>
        <p:spPr>
          <a:xfrm>
            <a:off x="1002535" y="804231"/>
            <a:ext cx="256693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28F5ABE-7E4B-4DB8-7E31-6AB65E28E9B1}"/>
              </a:ext>
            </a:extLst>
          </p:cNvPr>
          <p:cNvCxnSpPr>
            <a:cxnSpLocks/>
          </p:cNvCxnSpPr>
          <p:nvPr/>
        </p:nvCxnSpPr>
        <p:spPr>
          <a:xfrm flipH="1">
            <a:off x="2454925" y="3581400"/>
            <a:ext cx="111454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81AEE2A-A2D3-A278-AD2B-41738DCBD51B}"/>
              </a:ext>
            </a:extLst>
          </p:cNvPr>
          <p:cNvCxnSpPr>
            <a:cxnSpLocks/>
          </p:cNvCxnSpPr>
          <p:nvPr/>
        </p:nvCxnSpPr>
        <p:spPr>
          <a:xfrm flipV="1">
            <a:off x="11485084" y="956631"/>
            <a:ext cx="0" cy="133446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52493BA-88FC-53DC-13A3-30A7BD9ABF34}"/>
              </a:ext>
            </a:extLst>
          </p:cNvPr>
          <p:cNvCxnSpPr>
            <a:cxnSpLocks/>
          </p:cNvCxnSpPr>
          <p:nvPr/>
        </p:nvCxnSpPr>
        <p:spPr>
          <a:xfrm>
            <a:off x="7643869" y="813411"/>
            <a:ext cx="3571302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11382DE-258F-D8E8-E135-678DB2FBFCAA}"/>
                  </a:ext>
                </a:extLst>
              </p:cNvPr>
              <p:cNvSpPr txBox="1"/>
              <p:nvPr/>
            </p:nvSpPr>
            <p:spPr>
              <a:xfrm>
                <a:off x="1879414" y="444079"/>
                <a:ext cx="81317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11382DE-258F-D8E8-E135-678DB2FBFC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9414" y="444079"/>
                <a:ext cx="813171" cy="369332"/>
              </a:xfrm>
              <a:prstGeom prst="rect">
                <a:avLst/>
              </a:prstGeom>
              <a:blipFill>
                <a:blip r:embed="rId4"/>
                <a:stretch>
                  <a:fillRect l="-8209" r="-8209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2E2A702-ACA4-04B1-5E05-3CCEF0446053}"/>
                  </a:ext>
                </a:extLst>
              </p:cNvPr>
              <p:cNvSpPr txBox="1"/>
              <p:nvPr/>
            </p:nvSpPr>
            <p:spPr>
              <a:xfrm>
                <a:off x="2704762" y="3572541"/>
                <a:ext cx="6432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2E2A702-ACA4-04B1-5E05-3CCEF04460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762" y="3572541"/>
                <a:ext cx="643253" cy="369332"/>
              </a:xfrm>
              <a:prstGeom prst="rect">
                <a:avLst/>
              </a:prstGeom>
              <a:blipFill>
                <a:blip r:embed="rId5"/>
                <a:stretch>
                  <a:fillRect l="-11429" r="-10476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BC25A3FB-0BBA-EEBE-5932-4FEAEC5516F8}"/>
              </a:ext>
            </a:extLst>
          </p:cNvPr>
          <p:cNvCxnSpPr/>
          <p:nvPr/>
        </p:nvCxnSpPr>
        <p:spPr>
          <a:xfrm>
            <a:off x="4355056" y="804231"/>
            <a:ext cx="256693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0890E876-5B4B-B4AA-6190-6CE58F49F418}"/>
                  </a:ext>
                </a:extLst>
              </p:cNvPr>
              <p:cNvSpPr txBox="1"/>
              <p:nvPr/>
            </p:nvSpPr>
            <p:spPr>
              <a:xfrm>
                <a:off x="5231935" y="444079"/>
                <a:ext cx="81317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0890E876-5B4B-B4AA-6190-6CE58F49F4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1935" y="444079"/>
                <a:ext cx="813171" cy="369332"/>
              </a:xfrm>
              <a:prstGeom prst="rect">
                <a:avLst/>
              </a:prstGeom>
              <a:blipFill>
                <a:blip r:embed="rId6"/>
                <a:stretch>
                  <a:fillRect l="-8209" r="-8209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3B2BB48-05BF-D932-A005-5DD2BFB8F4E9}"/>
              </a:ext>
            </a:extLst>
          </p:cNvPr>
          <p:cNvCxnSpPr>
            <a:cxnSpLocks/>
          </p:cNvCxnSpPr>
          <p:nvPr/>
        </p:nvCxnSpPr>
        <p:spPr>
          <a:xfrm flipH="1">
            <a:off x="5856067" y="3590259"/>
            <a:ext cx="111454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1363FA3D-3CDC-169C-3D64-170D828DED58}"/>
                  </a:ext>
                </a:extLst>
              </p:cNvPr>
              <p:cNvSpPr txBox="1"/>
              <p:nvPr/>
            </p:nvSpPr>
            <p:spPr>
              <a:xfrm>
                <a:off x="6105904" y="3581400"/>
                <a:ext cx="6432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1363FA3D-3CDC-169C-3D64-170D828DED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5904" y="3581400"/>
                <a:ext cx="643253" cy="369332"/>
              </a:xfrm>
              <a:prstGeom prst="rect">
                <a:avLst/>
              </a:prstGeom>
              <a:blipFill>
                <a:blip r:embed="rId7"/>
                <a:stretch>
                  <a:fillRect l="-11429" r="-10476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8D0D4922-A5F3-CEE4-9234-864FF76CF7E8}"/>
                  </a:ext>
                </a:extLst>
              </p:cNvPr>
              <p:cNvSpPr txBox="1"/>
              <p:nvPr/>
            </p:nvSpPr>
            <p:spPr>
              <a:xfrm>
                <a:off x="9022934" y="444079"/>
                <a:ext cx="94474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10+4</m:t>
                      </m:r>
                    </m:oMath>
                  </m:oMathPara>
                </a14:m>
                <a:endParaRPr lang="en-GB" sz="240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8D0D4922-A5F3-CEE4-9234-864FF76CF7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2934" y="444079"/>
                <a:ext cx="944746" cy="369332"/>
              </a:xfrm>
              <a:prstGeom prst="rect">
                <a:avLst/>
              </a:prstGeom>
              <a:blipFill>
                <a:blip r:embed="rId8"/>
                <a:stretch>
                  <a:fillRect l="-7097" r="-7742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2B16D0CB-E6D2-A9B0-7305-EC9B736C6D5F}"/>
                  </a:ext>
                </a:extLst>
              </p:cNvPr>
              <p:cNvSpPr txBox="1"/>
              <p:nvPr/>
            </p:nvSpPr>
            <p:spPr>
              <a:xfrm rot="5400000">
                <a:off x="11197377" y="1439195"/>
                <a:ext cx="94474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10−4</m:t>
                      </m:r>
                    </m:oMath>
                  </m:oMathPara>
                </a14:m>
                <a:endParaRPr lang="en-GB" sz="240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2B16D0CB-E6D2-A9B0-7305-EC9B736C6D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11197377" y="1439195"/>
                <a:ext cx="944746" cy="369332"/>
              </a:xfrm>
              <a:prstGeom prst="rect">
                <a:avLst/>
              </a:prstGeom>
              <a:blipFill>
                <a:blip r:embed="rId9"/>
                <a:stretch>
                  <a:fillRect l="-6557" t="-7742" b="-70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775388CA-4114-4645-391F-1AE2F9FEBFBB}"/>
              </a:ext>
            </a:extLst>
          </p:cNvPr>
          <p:cNvSpPr txBox="1"/>
          <p:nvPr/>
        </p:nvSpPr>
        <p:spPr>
          <a:xfrm>
            <a:off x="138546" y="6238591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/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13155814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4F5E510-6707-E7C4-F922-836FA81EC316}"/>
              </a:ext>
            </a:extLst>
          </p:cNvPr>
          <p:cNvSpPr/>
          <p:nvPr/>
        </p:nvSpPr>
        <p:spPr>
          <a:xfrm>
            <a:off x="138546" y="124691"/>
            <a:ext cx="11928764" cy="662247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597D20C8-8184-2386-4DA8-A6BEE8D2BA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946" t="26345" r="21386" b="53253"/>
          <a:stretch/>
        </p:blipFill>
        <p:spPr>
          <a:xfrm>
            <a:off x="793214" y="620274"/>
            <a:ext cx="10796531" cy="3123370"/>
          </a:xfrm>
          <a:prstGeom prst="rect">
            <a:avLst/>
          </a:prstGeom>
        </p:spPr>
      </p:pic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E71FB75-8F2B-4F73-B675-0674553B1DAB}"/>
              </a:ext>
            </a:extLst>
          </p:cNvPr>
          <p:cNvCxnSpPr/>
          <p:nvPr/>
        </p:nvCxnSpPr>
        <p:spPr>
          <a:xfrm>
            <a:off x="1002535" y="804231"/>
            <a:ext cx="256693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28F5ABE-7E4B-4DB8-7E31-6AB65E28E9B1}"/>
              </a:ext>
            </a:extLst>
          </p:cNvPr>
          <p:cNvCxnSpPr>
            <a:cxnSpLocks/>
          </p:cNvCxnSpPr>
          <p:nvPr/>
        </p:nvCxnSpPr>
        <p:spPr>
          <a:xfrm flipH="1">
            <a:off x="2454925" y="3581400"/>
            <a:ext cx="111454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81AEE2A-A2D3-A278-AD2B-41738DCBD51B}"/>
              </a:ext>
            </a:extLst>
          </p:cNvPr>
          <p:cNvCxnSpPr>
            <a:cxnSpLocks/>
          </p:cNvCxnSpPr>
          <p:nvPr/>
        </p:nvCxnSpPr>
        <p:spPr>
          <a:xfrm flipV="1">
            <a:off x="11485084" y="956631"/>
            <a:ext cx="0" cy="133446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52493BA-88FC-53DC-13A3-30A7BD9ABF34}"/>
              </a:ext>
            </a:extLst>
          </p:cNvPr>
          <p:cNvCxnSpPr>
            <a:cxnSpLocks/>
          </p:cNvCxnSpPr>
          <p:nvPr/>
        </p:nvCxnSpPr>
        <p:spPr>
          <a:xfrm>
            <a:off x="7643869" y="813411"/>
            <a:ext cx="3571302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11382DE-258F-D8E8-E135-678DB2FBFCAA}"/>
                  </a:ext>
                </a:extLst>
              </p:cNvPr>
              <p:cNvSpPr txBox="1"/>
              <p:nvPr/>
            </p:nvSpPr>
            <p:spPr>
              <a:xfrm>
                <a:off x="1879414" y="444079"/>
                <a:ext cx="81317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11382DE-258F-D8E8-E135-678DB2FBFC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9414" y="444079"/>
                <a:ext cx="813171" cy="369332"/>
              </a:xfrm>
              <a:prstGeom prst="rect">
                <a:avLst/>
              </a:prstGeom>
              <a:blipFill>
                <a:blip r:embed="rId4"/>
                <a:stretch>
                  <a:fillRect l="-8209" r="-8209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2E2A702-ACA4-04B1-5E05-3CCEF0446053}"/>
                  </a:ext>
                </a:extLst>
              </p:cNvPr>
              <p:cNvSpPr txBox="1"/>
              <p:nvPr/>
            </p:nvSpPr>
            <p:spPr>
              <a:xfrm>
                <a:off x="2704762" y="3572541"/>
                <a:ext cx="6432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2E2A702-ACA4-04B1-5E05-3CCEF04460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762" y="3572541"/>
                <a:ext cx="643253" cy="369332"/>
              </a:xfrm>
              <a:prstGeom prst="rect">
                <a:avLst/>
              </a:prstGeom>
              <a:blipFill>
                <a:blip r:embed="rId5"/>
                <a:stretch>
                  <a:fillRect l="-11429" r="-10476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BC25A3FB-0BBA-EEBE-5932-4FEAEC5516F8}"/>
              </a:ext>
            </a:extLst>
          </p:cNvPr>
          <p:cNvCxnSpPr/>
          <p:nvPr/>
        </p:nvCxnSpPr>
        <p:spPr>
          <a:xfrm>
            <a:off x="4355056" y="804231"/>
            <a:ext cx="256693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0890E876-5B4B-B4AA-6190-6CE58F49F418}"/>
                  </a:ext>
                </a:extLst>
              </p:cNvPr>
              <p:cNvSpPr txBox="1"/>
              <p:nvPr/>
            </p:nvSpPr>
            <p:spPr>
              <a:xfrm>
                <a:off x="5231935" y="444079"/>
                <a:ext cx="81317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0890E876-5B4B-B4AA-6190-6CE58F49F4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1935" y="444079"/>
                <a:ext cx="813171" cy="369332"/>
              </a:xfrm>
              <a:prstGeom prst="rect">
                <a:avLst/>
              </a:prstGeom>
              <a:blipFill>
                <a:blip r:embed="rId6"/>
                <a:stretch>
                  <a:fillRect l="-8209" r="-8209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3B2BB48-05BF-D932-A005-5DD2BFB8F4E9}"/>
              </a:ext>
            </a:extLst>
          </p:cNvPr>
          <p:cNvCxnSpPr>
            <a:cxnSpLocks/>
          </p:cNvCxnSpPr>
          <p:nvPr/>
        </p:nvCxnSpPr>
        <p:spPr>
          <a:xfrm flipH="1">
            <a:off x="5856067" y="3590259"/>
            <a:ext cx="111454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1363FA3D-3CDC-169C-3D64-170D828DED58}"/>
                  </a:ext>
                </a:extLst>
              </p:cNvPr>
              <p:cNvSpPr txBox="1"/>
              <p:nvPr/>
            </p:nvSpPr>
            <p:spPr>
              <a:xfrm>
                <a:off x="6105904" y="3581400"/>
                <a:ext cx="6432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1363FA3D-3CDC-169C-3D64-170D828DED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5904" y="3581400"/>
                <a:ext cx="643253" cy="369332"/>
              </a:xfrm>
              <a:prstGeom prst="rect">
                <a:avLst/>
              </a:prstGeom>
              <a:blipFill>
                <a:blip r:embed="rId7"/>
                <a:stretch>
                  <a:fillRect l="-11429" r="-10476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8D0D4922-A5F3-CEE4-9234-864FF76CF7E8}"/>
                  </a:ext>
                </a:extLst>
              </p:cNvPr>
              <p:cNvSpPr txBox="1"/>
              <p:nvPr/>
            </p:nvSpPr>
            <p:spPr>
              <a:xfrm>
                <a:off x="9022934" y="444079"/>
                <a:ext cx="94474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10+4</m:t>
                      </m:r>
                    </m:oMath>
                  </m:oMathPara>
                </a14:m>
                <a:endParaRPr lang="en-GB" sz="240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8D0D4922-A5F3-CEE4-9234-864FF76CF7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2934" y="444079"/>
                <a:ext cx="944746" cy="369332"/>
              </a:xfrm>
              <a:prstGeom prst="rect">
                <a:avLst/>
              </a:prstGeom>
              <a:blipFill>
                <a:blip r:embed="rId8"/>
                <a:stretch>
                  <a:fillRect l="-7097" r="-7742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2B16D0CB-E6D2-A9B0-7305-EC9B736C6D5F}"/>
                  </a:ext>
                </a:extLst>
              </p:cNvPr>
              <p:cNvSpPr txBox="1"/>
              <p:nvPr/>
            </p:nvSpPr>
            <p:spPr>
              <a:xfrm rot="5400000">
                <a:off x="11197377" y="1439195"/>
                <a:ext cx="94474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10−4</m:t>
                      </m:r>
                    </m:oMath>
                  </m:oMathPara>
                </a14:m>
                <a:endParaRPr lang="en-GB" sz="240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2B16D0CB-E6D2-A9B0-7305-EC9B736C6D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11197377" y="1439195"/>
                <a:ext cx="944746" cy="369332"/>
              </a:xfrm>
              <a:prstGeom prst="rect">
                <a:avLst/>
              </a:prstGeom>
              <a:blipFill>
                <a:blip r:embed="rId9"/>
                <a:stretch>
                  <a:fillRect l="-6557" t="-7742" b="-70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B96F29B-44C7-4D76-B27A-9E2D8865D8E8}"/>
                  </a:ext>
                </a:extLst>
              </p:cNvPr>
              <p:cNvSpPr txBox="1"/>
              <p:nvPr/>
            </p:nvSpPr>
            <p:spPr>
              <a:xfrm>
                <a:off x="1463626" y="4605854"/>
                <a:ext cx="1644746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320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B96F29B-44C7-4D76-B27A-9E2D8865D8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3626" y="4605854"/>
                <a:ext cx="1644746" cy="49244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BF4DF1C8-D69F-C776-190F-2BCC1CA8CAED}"/>
                  </a:ext>
                </a:extLst>
              </p:cNvPr>
              <p:cNvSpPr txBox="1"/>
              <p:nvPr/>
            </p:nvSpPr>
            <p:spPr>
              <a:xfrm>
                <a:off x="1463626" y="5430287"/>
                <a:ext cx="171963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100−16</m:t>
                      </m:r>
                    </m:oMath>
                  </m:oMathPara>
                </a14:m>
                <a:endParaRPr lang="en-GB" sz="320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BF4DF1C8-D69F-C776-190F-2BCC1CA8CA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3626" y="5430287"/>
                <a:ext cx="1719638" cy="49244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CE97719D-7EDB-B0F3-CBF8-58D5C109073D}"/>
                  </a:ext>
                </a:extLst>
              </p:cNvPr>
              <p:cNvSpPr txBox="1"/>
              <p:nvPr/>
            </p:nvSpPr>
            <p:spPr>
              <a:xfrm>
                <a:off x="8020280" y="4605854"/>
                <a:ext cx="3106755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(10+4)(10−4)</m:t>
                      </m:r>
                    </m:oMath>
                  </m:oMathPara>
                </a14:m>
                <a:endParaRPr lang="en-GB" sz="320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CE97719D-7EDB-B0F3-CBF8-58D5C10907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0280" y="4605854"/>
                <a:ext cx="3106755" cy="49244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8F645312-1451-532D-D9E4-FF47ECF94210}"/>
                  </a:ext>
                </a:extLst>
              </p:cNvPr>
              <p:cNvSpPr txBox="1"/>
              <p:nvPr/>
            </p:nvSpPr>
            <p:spPr>
              <a:xfrm>
                <a:off x="8108416" y="5430286"/>
                <a:ext cx="3106755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14×6</m:t>
                      </m:r>
                    </m:oMath>
                  </m:oMathPara>
                </a14:m>
                <a:endParaRPr lang="en-GB" sz="3200"/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8F645312-1451-532D-D9E4-FF47ECF942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8416" y="5430286"/>
                <a:ext cx="3106755" cy="4924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01CFAD70-3F85-ACD7-E2EC-D0EF8CB6622B}"/>
              </a:ext>
            </a:extLst>
          </p:cNvPr>
          <p:cNvSpPr txBox="1"/>
          <p:nvPr/>
        </p:nvSpPr>
        <p:spPr>
          <a:xfrm>
            <a:off x="138546" y="6238591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/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12161203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4F5E510-6707-E7C4-F922-836FA81EC316}"/>
              </a:ext>
            </a:extLst>
          </p:cNvPr>
          <p:cNvSpPr/>
          <p:nvPr/>
        </p:nvSpPr>
        <p:spPr>
          <a:xfrm>
            <a:off x="138546" y="124691"/>
            <a:ext cx="11928764" cy="662247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597D20C8-8184-2386-4DA8-A6BEE8D2BA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946" t="26345" r="21386" b="53253"/>
          <a:stretch/>
        </p:blipFill>
        <p:spPr>
          <a:xfrm>
            <a:off x="793214" y="620274"/>
            <a:ext cx="10796531" cy="3123370"/>
          </a:xfrm>
          <a:prstGeom prst="rect">
            <a:avLst/>
          </a:prstGeom>
        </p:spPr>
      </p:pic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E71FB75-8F2B-4F73-B675-0674553B1DAB}"/>
              </a:ext>
            </a:extLst>
          </p:cNvPr>
          <p:cNvCxnSpPr/>
          <p:nvPr/>
        </p:nvCxnSpPr>
        <p:spPr>
          <a:xfrm>
            <a:off x="1002535" y="804231"/>
            <a:ext cx="256693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28F5ABE-7E4B-4DB8-7E31-6AB65E28E9B1}"/>
              </a:ext>
            </a:extLst>
          </p:cNvPr>
          <p:cNvCxnSpPr>
            <a:cxnSpLocks/>
          </p:cNvCxnSpPr>
          <p:nvPr/>
        </p:nvCxnSpPr>
        <p:spPr>
          <a:xfrm flipH="1">
            <a:off x="2454925" y="3581400"/>
            <a:ext cx="111454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81AEE2A-A2D3-A278-AD2B-41738DCBD51B}"/>
              </a:ext>
            </a:extLst>
          </p:cNvPr>
          <p:cNvCxnSpPr>
            <a:cxnSpLocks/>
          </p:cNvCxnSpPr>
          <p:nvPr/>
        </p:nvCxnSpPr>
        <p:spPr>
          <a:xfrm flipV="1">
            <a:off x="11485084" y="956631"/>
            <a:ext cx="0" cy="133446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52493BA-88FC-53DC-13A3-30A7BD9ABF34}"/>
              </a:ext>
            </a:extLst>
          </p:cNvPr>
          <p:cNvCxnSpPr>
            <a:cxnSpLocks/>
          </p:cNvCxnSpPr>
          <p:nvPr/>
        </p:nvCxnSpPr>
        <p:spPr>
          <a:xfrm>
            <a:off x="7643869" y="813411"/>
            <a:ext cx="3571302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11382DE-258F-D8E8-E135-678DB2FBFCAA}"/>
                  </a:ext>
                </a:extLst>
              </p:cNvPr>
              <p:cNvSpPr txBox="1"/>
              <p:nvPr/>
            </p:nvSpPr>
            <p:spPr>
              <a:xfrm>
                <a:off x="2233303" y="434899"/>
                <a:ext cx="24173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11382DE-258F-D8E8-E135-678DB2FBFC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3303" y="434899"/>
                <a:ext cx="241733" cy="369332"/>
              </a:xfrm>
              <a:prstGeom prst="rect">
                <a:avLst/>
              </a:prstGeom>
              <a:blipFill>
                <a:blip r:embed="rId4"/>
                <a:stretch>
                  <a:fillRect l="-15000" r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2E2A702-ACA4-04B1-5E05-3CCEF0446053}"/>
                  </a:ext>
                </a:extLst>
              </p:cNvPr>
              <p:cNvSpPr txBox="1"/>
              <p:nvPr/>
            </p:nvSpPr>
            <p:spPr>
              <a:xfrm>
                <a:off x="2937556" y="3558978"/>
                <a:ext cx="24570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40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2E2A702-ACA4-04B1-5E05-3CCEF04460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7556" y="3558978"/>
                <a:ext cx="245708" cy="369332"/>
              </a:xfrm>
              <a:prstGeom prst="rect">
                <a:avLst/>
              </a:prstGeom>
              <a:blipFill>
                <a:blip r:embed="rId5"/>
                <a:stretch>
                  <a:fillRect l="-30000" r="-30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BC25A3FB-0BBA-EEBE-5932-4FEAEC5516F8}"/>
              </a:ext>
            </a:extLst>
          </p:cNvPr>
          <p:cNvCxnSpPr/>
          <p:nvPr/>
        </p:nvCxnSpPr>
        <p:spPr>
          <a:xfrm>
            <a:off x="4355056" y="804231"/>
            <a:ext cx="256693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0890E876-5B4B-B4AA-6190-6CE58F49F418}"/>
                  </a:ext>
                </a:extLst>
              </p:cNvPr>
              <p:cNvSpPr txBox="1"/>
              <p:nvPr/>
            </p:nvSpPr>
            <p:spPr>
              <a:xfrm>
                <a:off x="5610359" y="434899"/>
                <a:ext cx="24570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0890E876-5B4B-B4AA-6190-6CE58F49F4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0359" y="434899"/>
                <a:ext cx="245708" cy="369332"/>
              </a:xfrm>
              <a:prstGeom prst="rect">
                <a:avLst/>
              </a:prstGeom>
              <a:blipFill>
                <a:blip r:embed="rId6"/>
                <a:stretch>
                  <a:fillRect l="-14634" r="-121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3B2BB48-05BF-D932-A005-5DD2BFB8F4E9}"/>
              </a:ext>
            </a:extLst>
          </p:cNvPr>
          <p:cNvCxnSpPr>
            <a:cxnSpLocks/>
          </p:cNvCxnSpPr>
          <p:nvPr/>
        </p:nvCxnSpPr>
        <p:spPr>
          <a:xfrm flipH="1">
            <a:off x="5856067" y="3590259"/>
            <a:ext cx="111454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1363FA3D-3CDC-169C-3D64-170D828DED58}"/>
                  </a:ext>
                </a:extLst>
              </p:cNvPr>
              <p:cNvSpPr txBox="1"/>
              <p:nvPr/>
            </p:nvSpPr>
            <p:spPr>
              <a:xfrm>
                <a:off x="6290483" y="3556483"/>
                <a:ext cx="24570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40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1363FA3D-3CDC-169C-3D64-170D828DED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0483" y="3556483"/>
                <a:ext cx="245708" cy="369332"/>
              </a:xfrm>
              <a:prstGeom prst="rect">
                <a:avLst/>
              </a:prstGeom>
              <a:blipFill>
                <a:blip r:embed="rId7"/>
                <a:stretch>
                  <a:fillRect l="-30000" r="-30000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8D0D4922-A5F3-CEE4-9234-864FF76CF7E8}"/>
                  </a:ext>
                </a:extLst>
              </p:cNvPr>
              <p:cNvSpPr txBox="1"/>
              <p:nvPr/>
            </p:nvSpPr>
            <p:spPr>
              <a:xfrm>
                <a:off x="9022934" y="444079"/>
                <a:ext cx="78457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40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8D0D4922-A5F3-CEE4-9234-864FF76CF7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2934" y="444079"/>
                <a:ext cx="784574" cy="369332"/>
              </a:xfrm>
              <a:prstGeom prst="rect">
                <a:avLst/>
              </a:prstGeom>
              <a:blipFill>
                <a:blip r:embed="rId8"/>
                <a:stretch>
                  <a:fillRect l="-4651" r="-8527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2B16D0CB-E6D2-A9B0-7305-EC9B736C6D5F}"/>
                  </a:ext>
                </a:extLst>
              </p:cNvPr>
              <p:cNvSpPr txBox="1"/>
              <p:nvPr/>
            </p:nvSpPr>
            <p:spPr>
              <a:xfrm rot="5400000">
                <a:off x="11277463" y="1439195"/>
                <a:ext cx="78457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40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2B16D0CB-E6D2-A9B0-7305-EC9B736C6D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11277463" y="1439195"/>
                <a:ext cx="784574" cy="369332"/>
              </a:xfrm>
              <a:prstGeom prst="rect">
                <a:avLst/>
              </a:prstGeom>
              <a:blipFill>
                <a:blip r:embed="rId9"/>
                <a:stretch>
                  <a:fillRect l="-24590" t="-4651" b="-85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B96F29B-44C7-4D76-B27A-9E2D8865D8E8}"/>
                  </a:ext>
                </a:extLst>
              </p:cNvPr>
              <p:cNvSpPr txBox="1"/>
              <p:nvPr/>
            </p:nvSpPr>
            <p:spPr>
              <a:xfrm>
                <a:off x="1463626" y="4605854"/>
                <a:ext cx="145155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320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B96F29B-44C7-4D76-B27A-9E2D8865D8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3626" y="4605854"/>
                <a:ext cx="1451551" cy="49244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CE97719D-7EDB-B0F3-CBF8-58D5C109073D}"/>
                  </a:ext>
                </a:extLst>
              </p:cNvPr>
              <p:cNvSpPr txBox="1"/>
              <p:nvPr/>
            </p:nvSpPr>
            <p:spPr>
              <a:xfrm>
                <a:off x="8020280" y="4605854"/>
                <a:ext cx="3106755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)(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320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CE97719D-7EDB-B0F3-CBF8-58D5C10907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0280" y="4605854"/>
                <a:ext cx="3106755" cy="49244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118AD647-D725-526C-CD50-214AA0E67C9A}"/>
              </a:ext>
            </a:extLst>
          </p:cNvPr>
          <p:cNvSpPr txBox="1"/>
          <p:nvPr/>
        </p:nvSpPr>
        <p:spPr>
          <a:xfrm>
            <a:off x="138546" y="6238591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/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42173115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4F5E510-6707-E7C4-F922-836FA81EC316}"/>
              </a:ext>
            </a:extLst>
          </p:cNvPr>
          <p:cNvSpPr/>
          <p:nvPr/>
        </p:nvSpPr>
        <p:spPr>
          <a:xfrm>
            <a:off x="141522" y="117763"/>
            <a:ext cx="11928764" cy="662247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E71FB75-8F2B-4F73-B675-0674553B1DAB}"/>
              </a:ext>
            </a:extLst>
          </p:cNvPr>
          <p:cNvCxnSpPr>
            <a:cxnSpLocks/>
          </p:cNvCxnSpPr>
          <p:nvPr/>
        </p:nvCxnSpPr>
        <p:spPr>
          <a:xfrm flipV="1">
            <a:off x="549867" y="4895728"/>
            <a:ext cx="1287885" cy="260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28F5ABE-7E4B-4DB8-7E31-6AB65E28E9B1}"/>
              </a:ext>
            </a:extLst>
          </p:cNvPr>
          <p:cNvCxnSpPr>
            <a:cxnSpLocks/>
          </p:cNvCxnSpPr>
          <p:nvPr/>
        </p:nvCxnSpPr>
        <p:spPr>
          <a:xfrm flipH="1">
            <a:off x="1589819" y="6303412"/>
            <a:ext cx="247933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11382DE-258F-D8E8-E135-678DB2FBFCAA}"/>
                  </a:ext>
                </a:extLst>
              </p:cNvPr>
              <p:cNvSpPr txBox="1"/>
              <p:nvPr/>
            </p:nvSpPr>
            <p:spPr>
              <a:xfrm>
                <a:off x="1022438" y="4640838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11382DE-258F-D8E8-E135-678DB2FBFC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438" y="4640838"/>
                <a:ext cx="484876" cy="276999"/>
              </a:xfrm>
              <a:prstGeom prst="rect">
                <a:avLst/>
              </a:prstGeom>
              <a:blipFill>
                <a:blip r:embed="rId3"/>
                <a:stretch>
                  <a:fillRect l="-11392" r="-11392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2E2A702-ACA4-04B1-5E05-3CCEF0446053}"/>
                  </a:ext>
                </a:extLst>
              </p:cNvPr>
              <p:cNvSpPr txBox="1"/>
              <p:nvPr/>
            </p:nvSpPr>
            <p:spPr>
              <a:xfrm>
                <a:off x="1507314" y="6303412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2E2A702-ACA4-04B1-5E05-3CCEF04460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7314" y="6303412"/>
                <a:ext cx="484876" cy="276999"/>
              </a:xfrm>
              <a:prstGeom prst="rect">
                <a:avLst/>
              </a:prstGeom>
              <a:blipFill>
                <a:blip r:embed="rId4"/>
                <a:stretch>
                  <a:fillRect l="-10000" r="-11250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BC25A3FB-0BBA-EEBE-5932-4FEAEC5516F8}"/>
              </a:ext>
            </a:extLst>
          </p:cNvPr>
          <p:cNvCxnSpPr>
            <a:cxnSpLocks/>
          </p:cNvCxnSpPr>
          <p:nvPr/>
        </p:nvCxnSpPr>
        <p:spPr>
          <a:xfrm>
            <a:off x="2999581" y="5134923"/>
            <a:ext cx="145796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3B2BB48-05BF-D932-A005-5DD2BFB8F4E9}"/>
              </a:ext>
            </a:extLst>
          </p:cNvPr>
          <p:cNvCxnSpPr>
            <a:cxnSpLocks/>
          </p:cNvCxnSpPr>
          <p:nvPr/>
        </p:nvCxnSpPr>
        <p:spPr>
          <a:xfrm flipV="1">
            <a:off x="4522407" y="5205486"/>
            <a:ext cx="0" cy="105466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35A45D2F-4D9B-8CB8-F541-AA2E1E47B1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8820823"/>
              </p:ext>
            </p:extLst>
          </p:nvPr>
        </p:nvGraphicFramePr>
        <p:xfrm>
          <a:off x="562606" y="4946524"/>
          <a:ext cx="1249680" cy="13021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3981134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14201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99084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95584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69390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8538144"/>
                    </a:ext>
                  </a:extLst>
                </a:gridCol>
              </a:tblGrid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570663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47619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37794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9987589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421270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2103395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F943A26E-5C8A-DD54-8B6B-5D39B5C97FFB}"/>
              </a:ext>
            </a:extLst>
          </p:cNvPr>
          <p:cNvSpPr/>
          <p:nvPr/>
        </p:nvSpPr>
        <p:spPr>
          <a:xfrm>
            <a:off x="549867" y="4955704"/>
            <a:ext cx="1262419" cy="129033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E49E0B2-1F97-7171-D909-FC9CC4254F23}"/>
              </a:ext>
            </a:extLst>
          </p:cNvPr>
          <p:cNvSpPr/>
          <p:nvPr/>
        </p:nvSpPr>
        <p:spPr>
          <a:xfrm>
            <a:off x="1615286" y="6039088"/>
            <a:ext cx="197000" cy="20695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9" name="Table 2">
            <a:extLst>
              <a:ext uri="{FF2B5EF4-FFF2-40B4-BE49-F238E27FC236}">
                <a16:creationId xmlns:a16="http://schemas.microsoft.com/office/drawing/2014/main" id="{E4ED266A-3BE1-3155-D6BE-759E05B475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1090832"/>
              </p:ext>
            </p:extLst>
          </p:nvPr>
        </p:nvGraphicFramePr>
        <p:xfrm>
          <a:off x="2999581" y="5183776"/>
          <a:ext cx="1457960" cy="13021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3981134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14201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99084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95584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03625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69390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8538144"/>
                    </a:ext>
                  </a:extLst>
                </a:gridCol>
              </a:tblGrid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570663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47619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37794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9987589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421270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2103395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BC691D96-2A64-B428-C39C-2AD4A1B51434}"/>
              </a:ext>
            </a:extLst>
          </p:cNvPr>
          <p:cNvSpPr/>
          <p:nvPr/>
        </p:nvSpPr>
        <p:spPr>
          <a:xfrm>
            <a:off x="2999580" y="5195554"/>
            <a:ext cx="1457961" cy="106459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13" name="Table 2">
            <a:extLst>
              <a:ext uri="{FF2B5EF4-FFF2-40B4-BE49-F238E27FC236}">
                <a16:creationId xmlns:a16="http://schemas.microsoft.com/office/drawing/2014/main" id="{64F38552-E0C5-A818-3293-DEFBD0B82F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2132401"/>
              </p:ext>
            </p:extLst>
          </p:nvPr>
        </p:nvGraphicFramePr>
        <p:xfrm>
          <a:off x="549867" y="2941592"/>
          <a:ext cx="1041400" cy="10850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3981134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99084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95584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69390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8538144"/>
                    </a:ext>
                  </a:extLst>
                </a:gridCol>
              </a:tblGrid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570663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47619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37794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987589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2103395"/>
                  </a:ext>
                </a:extLst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73B2D4B9-AF82-7496-FBED-7E493E02F8CA}"/>
              </a:ext>
            </a:extLst>
          </p:cNvPr>
          <p:cNvSpPr/>
          <p:nvPr/>
        </p:nvSpPr>
        <p:spPr>
          <a:xfrm>
            <a:off x="549868" y="2949584"/>
            <a:ext cx="1041400" cy="108509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2389A7-31CD-666C-EE54-364D03EE2753}"/>
              </a:ext>
            </a:extLst>
          </p:cNvPr>
          <p:cNvSpPr/>
          <p:nvPr/>
        </p:nvSpPr>
        <p:spPr>
          <a:xfrm>
            <a:off x="1185104" y="3595368"/>
            <a:ext cx="406161" cy="4409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7A7B002-CB18-8282-ADA8-611EC5EBA725}"/>
              </a:ext>
            </a:extLst>
          </p:cNvPr>
          <p:cNvCxnSpPr>
            <a:cxnSpLocks/>
          </p:cNvCxnSpPr>
          <p:nvPr/>
        </p:nvCxnSpPr>
        <p:spPr>
          <a:xfrm flipH="1">
            <a:off x="1191811" y="4085912"/>
            <a:ext cx="402371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3B28913-ACCD-E194-1CC0-3553F85CFAFF}"/>
                  </a:ext>
                </a:extLst>
              </p:cNvPr>
              <p:cNvSpPr txBox="1"/>
              <p:nvPr/>
            </p:nvSpPr>
            <p:spPr>
              <a:xfrm>
                <a:off x="1109306" y="4085912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3B28913-ACCD-E194-1CC0-3553F85CFA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9306" y="4085912"/>
                <a:ext cx="484876" cy="276999"/>
              </a:xfrm>
              <a:prstGeom prst="rect">
                <a:avLst/>
              </a:prstGeom>
              <a:blipFill>
                <a:blip r:embed="rId5"/>
                <a:stretch>
                  <a:fillRect l="-11250" r="-10000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F1FFA14-F84D-174F-CDDD-F98944EF124C}"/>
              </a:ext>
            </a:extLst>
          </p:cNvPr>
          <p:cNvCxnSpPr>
            <a:cxnSpLocks/>
          </p:cNvCxnSpPr>
          <p:nvPr/>
        </p:nvCxnSpPr>
        <p:spPr>
          <a:xfrm>
            <a:off x="549868" y="2890359"/>
            <a:ext cx="1044314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D45771D-DC43-AC13-1057-6C1E57D371C5}"/>
                  </a:ext>
                </a:extLst>
              </p:cNvPr>
              <p:cNvSpPr txBox="1"/>
              <p:nvPr/>
            </p:nvSpPr>
            <p:spPr>
              <a:xfrm>
                <a:off x="866868" y="2650779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D45771D-DC43-AC13-1057-6C1E57D371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868" y="2650779"/>
                <a:ext cx="484876" cy="276999"/>
              </a:xfrm>
              <a:prstGeom prst="rect">
                <a:avLst/>
              </a:prstGeom>
              <a:blipFill>
                <a:blip r:embed="rId6"/>
                <a:stretch>
                  <a:fillRect l="-11250" r="-11250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2" name="Table 2">
            <a:extLst>
              <a:ext uri="{FF2B5EF4-FFF2-40B4-BE49-F238E27FC236}">
                <a16:creationId xmlns:a16="http://schemas.microsoft.com/office/drawing/2014/main" id="{1000EEBB-7FB0-C2E0-20EB-0056334013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0435477"/>
              </p:ext>
            </p:extLst>
          </p:nvPr>
        </p:nvGraphicFramePr>
        <p:xfrm>
          <a:off x="2957057" y="3393591"/>
          <a:ext cx="1457960" cy="6510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3981134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99084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95584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69390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85381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50371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1813338"/>
                    </a:ext>
                  </a:extLst>
                </a:gridCol>
              </a:tblGrid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570663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47619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37794"/>
                  </a:ext>
                </a:extLst>
              </a:tr>
            </a:tbl>
          </a:graphicData>
        </a:graphic>
      </p:graphicFrame>
      <p:sp>
        <p:nvSpPr>
          <p:cNvPr id="24" name="Rectangle 23">
            <a:extLst>
              <a:ext uri="{FF2B5EF4-FFF2-40B4-BE49-F238E27FC236}">
                <a16:creationId xmlns:a16="http://schemas.microsoft.com/office/drawing/2014/main" id="{667E51A5-21B7-FAFB-DE95-4969E778FEC7}"/>
              </a:ext>
            </a:extLst>
          </p:cNvPr>
          <p:cNvSpPr/>
          <p:nvPr/>
        </p:nvSpPr>
        <p:spPr>
          <a:xfrm>
            <a:off x="2962727" y="3401510"/>
            <a:ext cx="1452290" cy="64343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155EBB2-C01D-4A6A-9FE0-9D486E88376B}"/>
              </a:ext>
            </a:extLst>
          </p:cNvPr>
          <p:cNvCxnSpPr>
            <a:cxnSpLocks/>
          </p:cNvCxnSpPr>
          <p:nvPr/>
        </p:nvCxnSpPr>
        <p:spPr>
          <a:xfrm>
            <a:off x="2962727" y="3339936"/>
            <a:ext cx="145796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74060B7-7EA8-C56D-2D86-C960CA904F6F}"/>
              </a:ext>
            </a:extLst>
          </p:cNvPr>
          <p:cNvCxnSpPr>
            <a:cxnSpLocks/>
          </p:cNvCxnSpPr>
          <p:nvPr/>
        </p:nvCxnSpPr>
        <p:spPr>
          <a:xfrm flipV="1">
            <a:off x="4498531" y="3393591"/>
            <a:ext cx="0" cy="65576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Table 2">
            <a:extLst>
              <a:ext uri="{FF2B5EF4-FFF2-40B4-BE49-F238E27FC236}">
                <a16:creationId xmlns:a16="http://schemas.microsoft.com/office/drawing/2014/main" id="{98449857-4049-89B5-71C1-5FD343D5F0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6483160"/>
              </p:ext>
            </p:extLst>
          </p:nvPr>
        </p:nvGraphicFramePr>
        <p:xfrm>
          <a:off x="549868" y="579486"/>
          <a:ext cx="1457960" cy="15191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3981134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14201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99084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95584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69390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85381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2676105"/>
                    </a:ext>
                  </a:extLst>
                </a:gridCol>
              </a:tblGrid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570663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47619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037794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987589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2421270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2103395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5138588"/>
                  </a:ext>
                </a:extLst>
              </a:tr>
            </a:tbl>
          </a:graphicData>
        </a:graphic>
      </p:graphicFrame>
      <p:sp>
        <p:nvSpPr>
          <p:cNvPr id="31" name="Rectangle 30">
            <a:extLst>
              <a:ext uri="{FF2B5EF4-FFF2-40B4-BE49-F238E27FC236}">
                <a16:creationId xmlns:a16="http://schemas.microsoft.com/office/drawing/2014/main" id="{F45F3625-BF84-3A90-6CA0-34F98BBF266B}"/>
              </a:ext>
            </a:extLst>
          </p:cNvPr>
          <p:cNvSpPr/>
          <p:nvPr/>
        </p:nvSpPr>
        <p:spPr>
          <a:xfrm>
            <a:off x="549866" y="566884"/>
            <a:ext cx="1442324" cy="15191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7ACCED6-8995-ECC6-FAD3-40F7C6D3FFB3}"/>
              </a:ext>
            </a:extLst>
          </p:cNvPr>
          <p:cNvSpPr/>
          <p:nvPr/>
        </p:nvSpPr>
        <p:spPr>
          <a:xfrm>
            <a:off x="970428" y="1021459"/>
            <a:ext cx="1015609" cy="105747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8FBF0E92-01F1-E82A-0E37-2BD132B0BEC6}"/>
              </a:ext>
            </a:extLst>
          </p:cNvPr>
          <p:cNvCxnSpPr>
            <a:cxnSpLocks/>
          </p:cNvCxnSpPr>
          <p:nvPr/>
        </p:nvCxnSpPr>
        <p:spPr>
          <a:xfrm flipH="1">
            <a:off x="970428" y="2139642"/>
            <a:ext cx="1015609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24282AC-93EC-5A35-D4C5-584497E4FB06}"/>
                  </a:ext>
                </a:extLst>
              </p:cNvPr>
              <p:cNvSpPr txBox="1"/>
              <p:nvPr/>
            </p:nvSpPr>
            <p:spPr>
              <a:xfrm>
                <a:off x="1264876" y="2129352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24282AC-93EC-5A35-D4C5-584497E4FB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4876" y="2129352"/>
                <a:ext cx="484876" cy="276999"/>
              </a:xfrm>
              <a:prstGeom prst="rect">
                <a:avLst/>
              </a:prstGeom>
              <a:blipFill>
                <a:blip r:embed="rId7"/>
                <a:stretch>
                  <a:fillRect l="-11250" r="-11250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FB202060-44AE-3D19-EA6B-9B94328D910D}"/>
              </a:ext>
            </a:extLst>
          </p:cNvPr>
          <p:cNvCxnSpPr>
            <a:cxnSpLocks/>
          </p:cNvCxnSpPr>
          <p:nvPr/>
        </p:nvCxnSpPr>
        <p:spPr>
          <a:xfrm flipH="1">
            <a:off x="562762" y="518901"/>
            <a:ext cx="1445066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A4A3C17-FB4B-BE17-4FFF-7C5931D97F73}"/>
                  </a:ext>
                </a:extLst>
              </p:cNvPr>
              <p:cNvSpPr txBox="1"/>
              <p:nvPr/>
            </p:nvSpPr>
            <p:spPr>
              <a:xfrm>
                <a:off x="1036410" y="281893"/>
                <a:ext cx="484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A4A3C17-FB4B-BE17-4FFF-7C5931D97F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6410" y="281893"/>
                <a:ext cx="484876" cy="276999"/>
              </a:xfrm>
              <a:prstGeom prst="rect">
                <a:avLst/>
              </a:prstGeom>
              <a:blipFill>
                <a:blip r:embed="rId8"/>
                <a:stretch>
                  <a:fillRect l="-10000" r="-11250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4" name="Table 2">
            <a:extLst>
              <a:ext uri="{FF2B5EF4-FFF2-40B4-BE49-F238E27FC236}">
                <a16:creationId xmlns:a16="http://schemas.microsoft.com/office/drawing/2014/main" id="{695D6058-E1D3-D023-34C5-E0B4F461DA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2595021"/>
              </p:ext>
            </p:extLst>
          </p:nvPr>
        </p:nvGraphicFramePr>
        <p:xfrm>
          <a:off x="2486635" y="1943186"/>
          <a:ext cx="2697366" cy="434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338">
                  <a:extLst>
                    <a:ext uri="{9D8B030D-6E8A-4147-A177-3AD203B41FA5}">
                      <a16:colId xmlns:a16="http://schemas.microsoft.com/office/drawing/2014/main" val="1398113461"/>
                    </a:ext>
                  </a:extLst>
                </a:gridCol>
                <a:gridCol w="385338">
                  <a:extLst>
                    <a:ext uri="{9D8B030D-6E8A-4147-A177-3AD203B41FA5}">
                      <a16:colId xmlns:a16="http://schemas.microsoft.com/office/drawing/2014/main" val="3391420162"/>
                    </a:ext>
                  </a:extLst>
                </a:gridCol>
                <a:gridCol w="385338">
                  <a:extLst>
                    <a:ext uri="{9D8B030D-6E8A-4147-A177-3AD203B41FA5}">
                      <a16:colId xmlns:a16="http://schemas.microsoft.com/office/drawing/2014/main" val="3849908491"/>
                    </a:ext>
                  </a:extLst>
                </a:gridCol>
                <a:gridCol w="385338">
                  <a:extLst>
                    <a:ext uri="{9D8B030D-6E8A-4147-A177-3AD203B41FA5}">
                      <a16:colId xmlns:a16="http://schemas.microsoft.com/office/drawing/2014/main" val="1149558446"/>
                    </a:ext>
                  </a:extLst>
                </a:gridCol>
                <a:gridCol w="385338">
                  <a:extLst>
                    <a:ext uri="{9D8B030D-6E8A-4147-A177-3AD203B41FA5}">
                      <a16:colId xmlns:a16="http://schemas.microsoft.com/office/drawing/2014/main" val="476939029"/>
                    </a:ext>
                  </a:extLst>
                </a:gridCol>
                <a:gridCol w="385338">
                  <a:extLst>
                    <a:ext uri="{9D8B030D-6E8A-4147-A177-3AD203B41FA5}">
                      <a16:colId xmlns:a16="http://schemas.microsoft.com/office/drawing/2014/main" val="1838538144"/>
                    </a:ext>
                  </a:extLst>
                </a:gridCol>
                <a:gridCol w="385338">
                  <a:extLst>
                    <a:ext uri="{9D8B030D-6E8A-4147-A177-3AD203B41FA5}">
                      <a16:colId xmlns:a16="http://schemas.microsoft.com/office/drawing/2014/main" val="1652676105"/>
                    </a:ext>
                  </a:extLst>
                </a:gridCol>
              </a:tblGrid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570663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47619"/>
                  </a:ext>
                </a:extLst>
              </a:tr>
            </a:tbl>
          </a:graphicData>
        </a:graphic>
      </p:graphicFrame>
      <p:sp>
        <p:nvSpPr>
          <p:cNvPr id="55" name="Rectangle 54">
            <a:extLst>
              <a:ext uri="{FF2B5EF4-FFF2-40B4-BE49-F238E27FC236}">
                <a16:creationId xmlns:a16="http://schemas.microsoft.com/office/drawing/2014/main" id="{8FDE28F5-CF56-B963-D67E-5CB1BBA656FA}"/>
              </a:ext>
            </a:extLst>
          </p:cNvPr>
          <p:cNvSpPr/>
          <p:nvPr/>
        </p:nvSpPr>
        <p:spPr>
          <a:xfrm>
            <a:off x="2485389" y="1932912"/>
            <a:ext cx="2698611" cy="44869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AD9B40E3-F489-3E60-D5F6-B56D077ADA82}"/>
              </a:ext>
            </a:extLst>
          </p:cNvPr>
          <p:cNvCxnSpPr>
            <a:cxnSpLocks/>
          </p:cNvCxnSpPr>
          <p:nvPr/>
        </p:nvCxnSpPr>
        <p:spPr>
          <a:xfrm>
            <a:off x="2480631" y="1873299"/>
            <a:ext cx="2703369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CCA16E45-5C5F-23C0-4086-AFB11840DDE3}"/>
              </a:ext>
            </a:extLst>
          </p:cNvPr>
          <p:cNvCxnSpPr>
            <a:cxnSpLocks/>
          </p:cNvCxnSpPr>
          <p:nvPr/>
        </p:nvCxnSpPr>
        <p:spPr>
          <a:xfrm flipV="1">
            <a:off x="5249162" y="1908138"/>
            <a:ext cx="0" cy="47346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E640DADF-222B-7A43-0DDE-218EA84ACA28}"/>
              </a:ext>
            </a:extLst>
          </p:cNvPr>
          <p:cNvCxnSpPr>
            <a:cxnSpLocks/>
          </p:cNvCxnSpPr>
          <p:nvPr/>
        </p:nvCxnSpPr>
        <p:spPr>
          <a:xfrm flipV="1">
            <a:off x="6111637" y="3309208"/>
            <a:ext cx="1287885" cy="260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28AF6E04-7993-66AA-0B7A-F9A50614E03C}"/>
              </a:ext>
            </a:extLst>
          </p:cNvPr>
          <p:cNvCxnSpPr>
            <a:cxnSpLocks/>
          </p:cNvCxnSpPr>
          <p:nvPr/>
        </p:nvCxnSpPr>
        <p:spPr>
          <a:xfrm flipH="1">
            <a:off x="6961455" y="4716892"/>
            <a:ext cx="438067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53FF2B7E-D3FF-E35F-1739-2FE50ABE189D}"/>
                  </a:ext>
                </a:extLst>
              </p:cNvPr>
              <p:cNvSpPr txBox="1"/>
              <p:nvPr/>
            </p:nvSpPr>
            <p:spPr>
              <a:xfrm>
                <a:off x="6584208" y="3054318"/>
                <a:ext cx="31156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53FF2B7E-D3FF-E35F-1739-2FE50ABE18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4208" y="3054318"/>
                <a:ext cx="311560" cy="276999"/>
              </a:xfrm>
              <a:prstGeom prst="rect">
                <a:avLst/>
              </a:prstGeom>
              <a:blipFill>
                <a:blip r:embed="rId9"/>
                <a:stretch>
                  <a:fillRect l="-16000" r="-16000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0E9DB618-81EA-3A09-0B09-5BDC0985CC33}"/>
                  </a:ext>
                </a:extLst>
              </p:cNvPr>
              <p:cNvSpPr txBox="1"/>
              <p:nvPr/>
            </p:nvSpPr>
            <p:spPr>
              <a:xfrm>
                <a:off x="7008129" y="4726467"/>
                <a:ext cx="3149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0E9DB618-81EA-3A09-0B09-5BDC0985CC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8129" y="4726467"/>
                <a:ext cx="314958" cy="276999"/>
              </a:xfrm>
              <a:prstGeom prst="rect">
                <a:avLst/>
              </a:prstGeom>
              <a:blipFill>
                <a:blip r:embed="rId10"/>
                <a:stretch>
                  <a:fillRect l="-28000" r="-24000" b="-30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02F70810-48CD-49AC-CDA7-D064210676C4}"/>
              </a:ext>
            </a:extLst>
          </p:cNvPr>
          <p:cNvCxnSpPr>
            <a:cxnSpLocks/>
          </p:cNvCxnSpPr>
          <p:nvPr/>
        </p:nvCxnSpPr>
        <p:spPr>
          <a:xfrm>
            <a:off x="6096000" y="5156633"/>
            <a:ext cx="145796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174178D4-DA1A-F8DB-5025-EC3E48004D16}"/>
              </a:ext>
            </a:extLst>
          </p:cNvPr>
          <p:cNvCxnSpPr>
            <a:cxnSpLocks/>
          </p:cNvCxnSpPr>
          <p:nvPr/>
        </p:nvCxnSpPr>
        <p:spPr>
          <a:xfrm flipV="1">
            <a:off x="7618826" y="5227196"/>
            <a:ext cx="0" cy="105466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7" name="Table 2">
            <a:extLst>
              <a:ext uri="{FF2B5EF4-FFF2-40B4-BE49-F238E27FC236}">
                <a16:creationId xmlns:a16="http://schemas.microsoft.com/office/drawing/2014/main" id="{BB683C2E-244B-17C1-62DB-EA5C6E1136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343547"/>
              </p:ext>
            </p:extLst>
          </p:nvPr>
        </p:nvGraphicFramePr>
        <p:xfrm>
          <a:off x="6124376" y="3360004"/>
          <a:ext cx="1249680" cy="13021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3981134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14201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99084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95584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69390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8538144"/>
                    </a:ext>
                  </a:extLst>
                </a:gridCol>
              </a:tblGrid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570663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47619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37794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9987589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2421270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2103395"/>
                  </a:ext>
                </a:extLst>
              </a:tr>
            </a:tbl>
          </a:graphicData>
        </a:graphic>
      </p:graphicFrame>
      <p:sp>
        <p:nvSpPr>
          <p:cNvPr id="48" name="Rectangle 47">
            <a:extLst>
              <a:ext uri="{FF2B5EF4-FFF2-40B4-BE49-F238E27FC236}">
                <a16:creationId xmlns:a16="http://schemas.microsoft.com/office/drawing/2014/main" id="{F00CAAF0-8DBC-B96E-513D-566E18818B2E}"/>
              </a:ext>
            </a:extLst>
          </p:cNvPr>
          <p:cNvSpPr/>
          <p:nvPr/>
        </p:nvSpPr>
        <p:spPr>
          <a:xfrm>
            <a:off x="6111637" y="3369184"/>
            <a:ext cx="1262419" cy="129033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F16EF24-ECBC-902C-B486-7F1AFC074565}"/>
              </a:ext>
            </a:extLst>
          </p:cNvPr>
          <p:cNvSpPr/>
          <p:nvPr/>
        </p:nvSpPr>
        <p:spPr>
          <a:xfrm>
            <a:off x="6961455" y="4218254"/>
            <a:ext cx="412602" cy="44126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51" name="Table 2">
            <a:extLst>
              <a:ext uri="{FF2B5EF4-FFF2-40B4-BE49-F238E27FC236}">
                <a16:creationId xmlns:a16="http://schemas.microsoft.com/office/drawing/2014/main" id="{798D27FE-F72B-8722-311A-5F055AEC4C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5179653"/>
              </p:ext>
            </p:extLst>
          </p:nvPr>
        </p:nvGraphicFramePr>
        <p:xfrm>
          <a:off x="6096000" y="5205486"/>
          <a:ext cx="1457960" cy="13021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3981134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14201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99084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95584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03625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69390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8538144"/>
                    </a:ext>
                  </a:extLst>
                </a:gridCol>
              </a:tblGrid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570663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47619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37794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9987589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421270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2103395"/>
                  </a:ext>
                </a:extLst>
              </a:tr>
            </a:tbl>
          </a:graphicData>
        </a:graphic>
      </p:graphicFrame>
      <p:sp>
        <p:nvSpPr>
          <p:cNvPr id="52" name="Rectangle 51">
            <a:extLst>
              <a:ext uri="{FF2B5EF4-FFF2-40B4-BE49-F238E27FC236}">
                <a16:creationId xmlns:a16="http://schemas.microsoft.com/office/drawing/2014/main" id="{6ABE9314-D65C-CD7A-5EF0-AD1016B87E76}"/>
              </a:ext>
            </a:extLst>
          </p:cNvPr>
          <p:cNvSpPr/>
          <p:nvPr/>
        </p:nvSpPr>
        <p:spPr>
          <a:xfrm>
            <a:off x="6095999" y="5217264"/>
            <a:ext cx="1457961" cy="106459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685EEECF-3522-E07C-65B8-0ECE9A4D9961}"/>
              </a:ext>
            </a:extLst>
          </p:cNvPr>
          <p:cNvCxnSpPr>
            <a:cxnSpLocks/>
          </p:cNvCxnSpPr>
          <p:nvPr/>
        </p:nvCxnSpPr>
        <p:spPr>
          <a:xfrm>
            <a:off x="5626857" y="1607428"/>
            <a:ext cx="0" cy="513280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5B7F8F5A-CD14-715D-4E4F-52BA3F3BABDE}"/>
              </a:ext>
            </a:extLst>
          </p:cNvPr>
          <p:cNvCxnSpPr>
            <a:cxnSpLocks/>
          </p:cNvCxnSpPr>
          <p:nvPr/>
        </p:nvCxnSpPr>
        <p:spPr>
          <a:xfrm flipV="1">
            <a:off x="8154989" y="3330918"/>
            <a:ext cx="1287885" cy="260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2C0F8726-96C7-0F7A-FAAB-95F73A105316}"/>
              </a:ext>
            </a:extLst>
          </p:cNvPr>
          <p:cNvCxnSpPr>
            <a:cxnSpLocks/>
          </p:cNvCxnSpPr>
          <p:nvPr/>
        </p:nvCxnSpPr>
        <p:spPr>
          <a:xfrm flipH="1">
            <a:off x="9004807" y="4738602"/>
            <a:ext cx="438067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306D29E5-0089-5217-D116-925ED207B855}"/>
                  </a:ext>
                </a:extLst>
              </p:cNvPr>
              <p:cNvSpPr txBox="1"/>
              <p:nvPr/>
            </p:nvSpPr>
            <p:spPr>
              <a:xfrm>
                <a:off x="8627560" y="3076028"/>
                <a:ext cx="3149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306D29E5-0089-5217-D116-925ED207B8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7560" y="3076028"/>
                <a:ext cx="314958" cy="276999"/>
              </a:xfrm>
              <a:prstGeom prst="rect">
                <a:avLst/>
              </a:prstGeom>
              <a:blipFill>
                <a:blip r:embed="rId11"/>
                <a:stretch>
                  <a:fillRect l="-23077" r="-19231" b="-36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E1FE73EF-689D-95F1-883A-E759C5D88CA9}"/>
                  </a:ext>
                </a:extLst>
              </p:cNvPr>
              <p:cNvSpPr txBox="1"/>
              <p:nvPr/>
            </p:nvSpPr>
            <p:spPr>
              <a:xfrm>
                <a:off x="9075579" y="4744458"/>
                <a:ext cx="3149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E1FE73EF-689D-95F1-883A-E759C5D88C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5579" y="4744458"/>
                <a:ext cx="314958" cy="276999"/>
              </a:xfrm>
              <a:prstGeom prst="rect">
                <a:avLst/>
              </a:prstGeom>
              <a:blipFill>
                <a:blip r:embed="rId12"/>
                <a:stretch>
                  <a:fillRect l="-15385" r="-15385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A8FDFADB-7923-5C4B-9314-8FFAC1BA7267}"/>
              </a:ext>
            </a:extLst>
          </p:cNvPr>
          <p:cNvCxnSpPr>
            <a:cxnSpLocks/>
          </p:cNvCxnSpPr>
          <p:nvPr/>
        </p:nvCxnSpPr>
        <p:spPr>
          <a:xfrm>
            <a:off x="8139352" y="5178343"/>
            <a:ext cx="145796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83CB4DA5-E00B-A9C2-E884-59E12A000E2D}"/>
              </a:ext>
            </a:extLst>
          </p:cNvPr>
          <p:cNvCxnSpPr>
            <a:cxnSpLocks/>
          </p:cNvCxnSpPr>
          <p:nvPr/>
        </p:nvCxnSpPr>
        <p:spPr>
          <a:xfrm flipV="1">
            <a:off x="9662178" y="5248906"/>
            <a:ext cx="0" cy="105466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7" name="Table 2">
            <a:extLst>
              <a:ext uri="{FF2B5EF4-FFF2-40B4-BE49-F238E27FC236}">
                <a16:creationId xmlns:a16="http://schemas.microsoft.com/office/drawing/2014/main" id="{121E34C0-DAF1-2215-0D31-4BBE54E4A3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757938"/>
              </p:ext>
            </p:extLst>
          </p:nvPr>
        </p:nvGraphicFramePr>
        <p:xfrm>
          <a:off x="8157072" y="3381714"/>
          <a:ext cx="1249680" cy="13021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3981134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14201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99084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95584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69390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8538144"/>
                    </a:ext>
                  </a:extLst>
                </a:gridCol>
              </a:tblGrid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570663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47619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37794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9987589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2421270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2103395"/>
                  </a:ext>
                </a:extLst>
              </a:tr>
            </a:tbl>
          </a:graphicData>
        </a:graphic>
      </p:graphicFrame>
      <p:sp>
        <p:nvSpPr>
          <p:cNvPr id="68" name="Rectangle 67">
            <a:extLst>
              <a:ext uri="{FF2B5EF4-FFF2-40B4-BE49-F238E27FC236}">
                <a16:creationId xmlns:a16="http://schemas.microsoft.com/office/drawing/2014/main" id="{3892EFA7-A220-A147-22DC-3B1935BDBB2F}"/>
              </a:ext>
            </a:extLst>
          </p:cNvPr>
          <p:cNvSpPr/>
          <p:nvPr/>
        </p:nvSpPr>
        <p:spPr>
          <a:xfrm>
            <a:off x="8154989" y="3390894"/>
            <a:ext cx="1262419" cy="129033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10A81A34-C635-BA82-4995-028366FB3446}"/>
              </a:ext>
            </a:extLst>
          </p:cNvPr>
          <p:cNvSpPr/>
          <p:nvPr/>
        </p:nvSpPr>
        <p:spPr>
          <a:xfrm>
            <a:off x="9004807" y="4239964"/>
            <a:ext cx="412602" cy="44126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70" name="Table 2">
            <a:extLst>
              <a:ext uri="{FF2B5EF4-FFF2-40B4-BE49-F238E27FC236}">
                <a16:creationId xmlns:a16="http://schemas.microsoft.com/office/drawing/2014/main" id="{4B114EBC-F920-3C92-96A6-9D5663B95C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6277054"/>
              </p:ext>
            </p:extLst>
          </p:nvPr>
        </p:nvGraphicFramePr>
        <p:xfrm>
          <a:off x="8139352" y="5227196"/>
          <a:ext cx="1457960" cy="13021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3981134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14201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99084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95584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03625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69390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8538144"/>
                    </a:ext>
                  </a:extLst>
                </a:gridCol>
              </a:tblGrid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570663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47619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37794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9987589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421270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2103395"/>
                  </a:ext>
                </a:extLst>
              </a:tr>
            </a:tbl>
          </a:graphicData>
        </a:graphic>
      </p:graphicFrame>
      <p:sp>
        <p:nvSpPr>
          <p:cNvPr id="71" name="Rectangle 70">
            <a:extLst>
              <a:ext uri="{FF2B5EF4-FFF2-40B4-BE49-F238E27FC236}">
                <a16:creationId xmlns:a16="http://schemas.microsoft.com/office/drawing/2014/main" id="{B26674B9-AE8A-B119-4A3A-F94F225993C1}"/>
              </a:ext>
            </a:extLst>
          </p:cNvPr>
          <p:cNvSpPr/>
          <p:nvPr/>
        </p:nvSpPr>
        <p:spPr>
          <a:xfrm>
            <a:off x="8139351" y="5238974"/>
            <a:ext cx="1457961" cy="106459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1A8DF06D-DA3F-486E-7E4A-446E0007A77E}"/>
              </a:ext>
            </a:extLst>
          </p:cNvPr>
          <p:cNvCxnSpPr>
            <a:cxnSpLocks/>
          </p:cNvCxnSpPr>
          <p:nvPr/>
        </p:nvCxnSpPr>
        <p:spPr>
          <a:xfrm flipV="1">
            <a:off x="10114212" y="3287498"/>
            <a:ext cx="1287885" cy="260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9F59119F-FC88-E4C2-53DF-6F73DEA1FFCE}"/>
              </a:ext>
            </a:extLst>
          </p:cNvPr>
          <p:cNvCxnSpPr>
            <a:cxnSpLocks/>
          </p:cNvCxnSpPr>
          <p:nvPr/>
        </p:nvCxnSpPr>
        <p:spPr>
          <a:xfrm flipH="1">
            <a:off x="10964030" y="4695182"/>
            <a:ext cx="438067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6036A86D-0AD5-3518-BC77-F101F0376B08}"/>
                  </a:ext>
                </a:extLst>
              </p:cNvPr>
              <p:cNvSpPr txBox="1"/>
              <p:nvPr/>
            </p:nvSpPr>
            <p:spPr>
              <a:xfrm>
                <a:off x="10475945" y="3032608"/>
                <a:ext cx="72083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6036A86D-0AD5-3518-BC77-F101F0376B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5945" y="3032608"/>
                <a:ext cx="720838" cy="276999"/>
              </a:xfrm>
              <a:prstGeom prst="rect">
                <a:avLst/>
              </a:prstGeom>
              <a:blipFill>
                <a:blip r:embed="rId13"/>
                <a:stretch>
                  <a:fillRect l="-6897" r="-6897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656F5482-497D-2A3E-52EC-DA746F6A295C}"/>
                  </a:ext>
                </a:extLst>
              </p:cNvPr>
              <p:cNvSpPr txBox="1"/>
              <p:nvPr/>
            </p:nvSpPr>
            <p:spPr>
              <a:xfrm>
                <a:off x="10912831" y="4686457"/>
                <a:ext cx="58695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656F5482-497D-2A3E-52EC-DA746F6A29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12831" y="4686457"/>
                <a:ext cx="586956" cy="276999"/>
              </a:xfrm>
              <a:prstGeom prst="rect">
                <a:avLst/>
              </a:prstGeom>
              <a:blipFill>
                <a:blip r:embed="rId14"/>
                <a:stretch>
                  <a:fillRect l="-10638" r="-8511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DDD44B45-9C5F-955C-8B6A-D9143287FD8B}"/>
              </a:ext>
            </a:extLst>
          </p:cNvPr>
          <p:cNvCxnSpPr>
            <a:cxnSpLocks/>
          </p:cNvCxnSpPr>
          <p:nvPr/>
        </p:nvCxnSpPr>
        <p:spPr>
          <a:xfrm>
            <a:off x="10098575" y="5134923"/>
            <a:ext cx="145796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52BAE15C-DB0F-548C-293D-99FC5A8DC069}"/>
              </a:ext>
            </a:extLst>
          </p:cNvPr>
          <p:cNvCxnSpPr>
            <a:cxnSpLocks/>
          </p:cNvCxnSpPr>
          <p:nvPr/>
        </p:nvCxnSpPr>
        <p:spPr>
          <a:xfrm flipV="1">
            <a:off x="11621401" y="5205486"/>
            <a:ext cx="0" cy="105466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0" name="Table 2">
            <a:extLst>
              <a:ext uri="{FF2B5EF4-FFF2-40B4-BE49-F238E27FC236}">
                <a16:creationId xmlns:a16="http://schemas.microsoft.com/office/drawing/2014/main" id="{A9417EBC-B44C-1752-2A13-8DD380D4E7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9248220"/>
              </p:ext>
            </p:extLst>
          </p:nvPr>
        </p:nvGraphicFramePr>
        <p:xfrm>
          <a:off x="10126951" y="3338294"/>
          <a:ext cx="1249680" cy="13021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3981134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14201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99084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95584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69390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8538144"/>
                    </a:ext>
                  </a:extLst>
                </a:gridCol>
              </a:tblGrid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570663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47619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37794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9987589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2421270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2103395"/>
                  </a:ext>
                </a:extLst>
              </a:tr>
            </a:tbl>
          </a:graphicData>
        </a:graphic>
      </p:graphicFrame>
      <p:sp>
        <p:nvSpPr>
          <p:cNvPr id="101" name="Rectangle 100">
            <a:extLst>
              <a:ext uri="{FF2B5EF4-FFF2-40B4-BE49-F238E27FC236}">
                <a16:creationId xmlns:a16="http://schemas.microsoft.com/office/drawing/2014/main" id="{45510638-AAFA-AB68-15B3-9739282FD59F}"/>
              </a:ext>
            </a:extLst>
          </p:cNvPr>
          <p:cNvSpPr/>
          <p:nvPr/>
        </p:nvSpPr>
        <p:spPr>
          <a:xfrm>
            <a:off x="10114212" y="3347474"/>
            <a:ext cx="1262419" cy="129033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139E3C37-C711-7A76-A61A-A51B909764C3}"/>
              </a:ext>
            </a:extLst>
          </p:cNvPr>
          <p:cNvSpPr/>
          <p:nvPr/>
        </p:nvSpPr>
        <p:spPr>
          <a:xfrm>
            <a:off x="10964030" y="4196544"/>
            <a:ext cx="412602" cy="44126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103" name="Table 2">
            <a:extLst>
              <a:ext uri="{FF2B5EF4-FFF2-40B4-BE49-F238E27FC236}">
                <a16:creationId xmlns:a16="http://schemas.microsoft.com/office/drawing/2014/main" id="{82D6144C-CD47-D37A-244B-D64E1EBFC9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584239"/>
              </p:ext>
            </p:extLst>
          </p:nvPr>
        </p:nvGraphicFramePr>
        <p:xfrm>
          <a:off x="10098575" y="5183776"/>
          <a:ext cx="1457960" cy="13021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3981134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14201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99084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95584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03625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69390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8538144"/>
                    </a:ext>
                  </a:extLst>
                </a:gridCol>
              </a:tblGrid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570663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47619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37794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9987589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421270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2103395"/>
                  </a:ext>
                </a:extLst>
              </a:tr>
            </a:tbl>
          </a:graphicData>
        </a:graphic>
      </p:graphicFrame>
      <p:sp>
        <p:nvSpPr>
          <p:cNvPr id="104" name="Rectangle 103">
            <a:extLst>
              <a:ext uri="{FF2B5EF4-FFF2-40B4-BE49-F238E27FC236}">
                <a16:creationId xmlns:a16="http://schemas.microsoft.com/office/drawing/2014/main" id="{B94F8FFD-2769-C535-266E-7FBCD338DB5F}"/>
              </a:ext>
            </a:extLst>
          </p:cNvPr>
          <p:cNvSpPr/>
          <p:nvPr/>
        </p:nvSpPr>
        <p:spPr>
          <a:xfrm>
            <a:off x="10098574" y="5195554"/>
            <a:ext cx="1457961" cy="106459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Rectangle: Rounded Corners 107">
            <a:extLst>
              <a:ext uri="{FF2B5EF4-FFF2-40B4-BE49-F238E27FC236}">
                <a16:creationId xmlns:a16="http://schemas.microsoft.com/office/drawing/2014/main" id="{1914D508-E77D-2C23-05BA-1AE75BA5FA62}"/>
              </a:ext>
            </a:extLst>
          </p:cNvPr>
          <p:cNvSpPr/>
          <p:nvPr/>
        </p:nvSpPr>
        <p:spPr>
          <a:xfrm>
            <a:off x="2311685" y="281894"/>
            <a:ext cx="6693121" cy="107118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ysClr val="windowText" lastClr="000000"/>
                </a:solidFill>
              </a:rPr>
              <a:t>All the rectilinear shapes below are made by taking a square and cutting a square away from it. The shape is then cut and reformed to make a rectangle. Find the lengths of the rectangle.</a:t>
            </a:r>
          </a:p>
        </p:txBody>
      </p:sp>
      <p:graphicFrame>
        <p:nvGraphicFramePr>
          <p:cNvPr id="138" name="Table 2">
            <a:extLst>
              <a:ext uri="{FF2B5EF4-FFF2-40B4-BE49-F238E27FC236}">
                <a16:creationId xmlns:a16="http://schemas.microsoft.com/office/drawing/2014/main" id="{CD1BE2FF-6DD0-F867-A702-D8BC3DC90A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1486943"/>
              </p:ext>
            </p:extLst>
          </p:nvPr>
        </p:nvGraphicFramePr>
        <p:xfrm>
          <a:off x="10035274" y="772909"/>
          <a:ext cx="1457960" cy="15191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3981134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14201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99084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95584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69390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85381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2676105"/>
                    </a:ext>
                  </a:extLst>
                </a:gridCol>
              </a:tblGrid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570663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47619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37794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987589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2421270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2103395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5138588"/>
                  </a:ext>
                </a:extLst>
              </a:tr>
            </a:tbl>
          </a:graphicData>
        </a:graphic>
      </p:graphicFrame>
      <p:sp>
        <p:nvSpPr>
          <p:cNvPr id="139" name="Rectangle 138">
            <a:extLst>
              <a:ext uri="{FF2B5EF4-FFF2-40B4-BE49-F238E27FC236}">
                <a16:creationId xmlns:a16="http://schemas.microsoft.com/office/drawing/2014/main" id="{A846C253-A849-0B2E-9563-6AF7628ED368}"/>
              </a:ext>
            </a:extLst>
          </p:cNvPr>
          <p:cNvSpPr/>
          <p:nvPr/>
        </p:nvSpPr>
        <p:spPr>
          <a:xfrm>
            <a:off x="10035272" y="760307"/>
            <a:ext cx="1442324" cy="15191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B085E7F5-0A02-74EE-458E-F770F62ABCF9}"/>
              </a:ext>
            </a:extLst>
          </p:cNvPr>
          <p:cNvSpPr/>
          <p:nvPr/>
        </p:nvSpPr>
        <p:spPr>
          <a:xfrm>
            <a:off x="10669335" y="1440038"/>
            <a:ext cx="802108" cy="83231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9B5A9E9E-D5E5-1999-E84A-7AB391A4EA1F}"/>
              </a:ext>
            </a:extLst>
          </p:cNvPr>
          <p:cNvCxnSpPr>
            <a:cxnSpLocks/>
          </p:cNvCxnSpPr>
          <p:nvPr/>
        </p:nvCxnSpPr>
        <p:spPr>
          <a:xfrm flipH="1">
            <a:off x="10671588" y="2333065"/>
            <a:ext cx="776961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12DA2A43-D8D9-BDCF-BC62-19EF602A0CD4}"/>
                  </a:ext>
                </a:extLst>
              </p:cNvPr>
              <p:cNvSpPr txBox="1"/>
              <p:nvPr/>
            </p:nvSpPr>
            <p:spPr>
              <a:xfrm>
                <a:off x="10829419" y="2322775"/>
                <a:ext cx="35747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3.7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12DA2A43-D8D9-BDCF-BC62-19EF602A0C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29419" y="2322775"/>
                <a:ext cx="357470" cy="276999"/>
              </a:xfrm>
              <a:prstGeom prst="rect">
                <a:avLst/>
              </a:prstGeom>
              <a:blipFill>
                <a:blip r:embed="rId15"/>
                <a:stretch>
                  <a:fillRect l="-13793" r="-17241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id="{3EEB0BC7-E9E4-94BC-22CA-5B66526BF909}"/>
              </a:ext>
            </a:extLst>
          </p:cNvPr>
          <p:cNvCxnSpPr>
            <a:cxnSpLocks/>
          </p:cNvCxnSpPr>
          <p:nvPr/>
        </p:nvCxnSpPr>
        <p:spPr>
          <a:xfrm flipH="1">
            <a:off x="10048168" y="712324"/>
            <a:ext cx="1445066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C9EEDD9B-52D0-3ADB-8ABE-190E4EAE82CA}"/>
                  </a:ext>
                </a:extLst>
              </p:cNvPr>
              <p:cNvSpPr txBox="1"/>
              <p:nvPr/>
            </p:nvSpPr>
            <p:spPr>
              <a:xfrm>
                <a:off x="10521816" y="475316"/>
                <a:ext cx="35747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6.3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C9EEDD9B-52D0-3ADB-8ABE-190E4EAE82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1816" y="475316"/>
                <a:ext cx="357470" cy="276999"/>
              </a:xfrm>
              <a:prstGeom prst="rect">
                <a:avLst/>
              </a:prstGeom>
              <a:blipFill>
                <a:blip r:embed="rId16"/>
                <a:stretch>
                  <a:fillRect l="-13793" r="-13793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45" name="Table 2">
            <a:extLst>
              <a:ext uri="{FF2B5EF4-FFF2-40B4-BE49-F238E27FC236}">
                <a16:creationId xmlns:a16="http://schemas.microsoft.com/office/drawing/2014/main" id="{671A3AF8-C357-6020-7B29-46BAB4327A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3547481"/>
              </p:ext>
            </p:extLst>
          </p:nvPr>
        </p:nvGraphicFramePr>
        <p:xfrm>
          <a:off x="6564159" y="1941291"/>
          <a:ext cx="2697366" cy="434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338">
                  <a:extLst>
                    <a:ext uri="{9D8B030D-6E8A-4147-A177-3AD203B41FA5}">
                      <a16:colId xmlns:a16="http://schemas.microsoft.com/office/drawing/2014/main" val="1398113461"/>
                    </a:ext>
                  </a:extLst>
                </a:gridCol>
                <a:gridCol w="385338">
                  <a:extLst>
                    <a:ext uri="{9D8B030D-6E8A-4147-A177-3AD203B41FA5}">
                      <a16:colId xmlns:a16="http://schemas.microsoft.com/office/drawing/2014/main" val="3391420162"/>
                    </a:ext>
                  </a:extLst>
                </a:gridCol>
                <a:gridCol w="385338">
                  <a:extLst>
                    <a:ext uri="{9D8B030D-6E8A-4147-A177-3AD203B41FA5}">
                      <a16:colId xmlns:a16="http://schemas.microsoft.com/office/drawing/2014/main" val="3849908491"/>
                    </a:ext>
                  </a:extLst>
                </a:gridCol>
                <a:gridCol w="385338">
                  <a:extLst>
                    <a:ext uri="{9D8B030D-6E8A-4147-A177-3AD203B41FA5}">
                      <a16:colId xmlns:a16="http://schemas.microsoft.com/office/drawing/2014/main" val="1149558446"/>
                    </a:ext>
                  </a:extLst>
                </a:gridCol>
                <a:gridCol w="385338">
                  <a:extLst>
                    <a:ext uri="{9D8B030D-6E8A-4147-A177-3AD203B41FA5}">
                      <a16:colId xmlns:a16="http://schemas.microsoft.com/office/drawing/2014/main" val="476939029"/>
                    </a:ext>
                  </a:extLst>
                </a:gridCol>
                <a:gridCol w="385338">
                  <a:extLst>
                    <a:ext uri="{9D8B030D-6E8A-4147-A177-3AD203B41FA5}">
                      <a16:colId xmlns:a16="http://schemas.microsoft.com/office/drawing/2014/main" val="1838538144"/>
                    </a:ext>
                  </a:extLst>
                </a:gridCol>
                <a:gridCol w="385338">
                  <a:extLst>
                    <a:ext uri="{9D8B030D-6E8A-4147-A177-3AD203B41FA5}">
                      <a16:colId xmlns:a16="http://schemas.microsoft.com/office/drawing/2014/main" val="1652676105"/>
                    </a:ext>
                  </a:extLst>
                </a:gridCol>
              </a:tblGrid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570663"/>
                  </a:ext>
                </a:extLst>
              </a:tr>
              <a:tr h="217019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47619"/>
                  </a:ext>
                </a:extLst>
              </a:tr>
            </a:tbl>
          </a:graphicData>
        </a:graphic>
      </p:graphicFrame>
      <p:sp>
        <p:nvSpPr>
          <p:cNvPr id="146" name="Rectangle 145">
            <a:extLst>
              <a:ext uri="{FF2B5EF4-FFF2-40B4-BE49-F238E27FC236}">
                <a16:creationId xmlns:a16="http://schemas.microsoft.com/office/drawing/2014/main" id="{8A9F2765-317F-9D4B-34C5-283C118F6A20}"/>
              </a:ext>
            </a:extLst>
          </p:cNvPr>
          <p:cNvSpPr/>
          <p:nvPr/>
        </p:nvSpPr>
        <p:spPr>
          <a:xfrm>
            <a:off x="6562913" y="1941291"/>
            <a:ext cx="2698611" cy="44869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8E6CD7FC-D083-F3DE-33D7-AD90C649ACD9}"/>
              </a:ext>
            </a:extLst>
          </p:cNvPr>
          <p:cNvCxnSpPr>
            <a:cxnSpLocks/>
          </p:cNvCxnSpPr>
          <p:nvPr/>
        </p:nvCxnSpPr>
        <p:spPr>
          <a:xfrm>
            <a:off x="6558155" y="1881678"/>
            <a:ext cx="2703369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59F37D4F-72A5-3EBD-06F0-86EDE1B6E7BB}"/>
              </a:ext>
            </a:extLst>
          </p:cNvPr>
          <p:cNvCxnSpPr>
            <a:cxnSpLocks/>
          </p:cNvCxnSpPr>
          <p:nvPr/>
        </p:nvCxnSpPr>
        <p:spPr>
          <a:xfrm flipV="1">
            <a:off x="9326686" y="1916517"/>
            <a:ext cx="0" cy="47346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07246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7B9FB14-49B2-674B-A439-203C916E1BF6}"/>
              </a:ext>
            </a:extLst>
          </p:cNvPr>
          <p:cNvSpPr/>
          <p:nvPr/>
        </p:nvSpPr>
        <p:spPr>
          <a:xfrm>
            <a:off x="138546" y="124691"/>
            <a:ext cx="11928764" cy="662247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0FA0E8-C58D-2B4E-8652-A028EC7E0F80}"/>
              </a:ext>
            </a:extLst>
          </p:cNvPr>
          <p:cNvSpPr txBox="1"/>
          <p:nvPr/>
        </p:nvSpPr>
        <p:spPr>
          <a:xfrm>
            <a:off x="983449" y="2851152"/>
            <a:ext cx="102389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many prime numbers are 1 less than a square number?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7F29F1-67BE-25AB-04B0-D2D0A625DDFD}"/>
              </a:ext>
            </a:extLst>
          </p:cNvPr>
          <p:cNvSpPr txBox="1"/>
          <p:nvPr/>
        </p:nvSpPr>
        <p:spPr>
          <a:xfrm>
            <a:off x="138546" y="6238591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/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10217481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BAA1EF4-4810-DF4C-B1BC-70BEE76835F5}"/>
              </a:ext>
            </a:extLst>
          </p:cNvPr>
          <p:cNvSpPr/>
          <p:nvPr/>
        </p:nvSpPr>
        <p:spPr>
          <a:xfrm>
            <a:off x="138546" y="124691"/>
            <a:ext cx="11928764" cy="662247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B9555B-2AD2-4442-882A-062189EDADDD}"/>
              </a:ext>
            </a:extLst>
          </p:cNvPr>
          <p:cNvSpPr txBox="1"/>
          <p:nvPr/>
        </p:nvSpPr>
        <p:spPr>
          <a:xfrm>
            <a:off x="976521" y="177110"/>
            <a:ext cx="102389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many prime numbers are 1 less than a square number?</a:t>
            </a:r>
          </a:p>
        </p:txBody>
      </p:sp>
      <p:pic>
        <p:nvPicPr>
          <p:cNvPr id="3" name="Picture 2" descr="A picture containing red, rectangle, square, line&#10;&#10;Description automatically generated">
            <a:extLst>
              <a:ext uri="{FF2B5EF4-FFF2-40B4-BE49-F238E27FC236}">
                <a16:creationId xmlns:a16="http://schemas.microsoft.com/office/drawing/2014/main" id="{ABCFE23A-4377-194E-83ED-34B0C0998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7822" y="699034"/>
            <a:ext cx="7012273" cy="2042083"/>
          </a:xfrm>
          <a:prstGeom prst="rect">
            <a:avLst/>
          </a:prstGeom>
        </p:spPr>
      </p:pic>
      <p:pic>
        <p:nvPicPr>
          <p:cNvPr id="17" name="Picture 16" descr="A picture containing red, rectangle, square, line&#10;&#10;Description automatically generated">
            <a:extLst>
              <a:ext uri="{FF2B5EF4-FFF2-40B4-BE49-F238E27FC236}">
                <a16:creationId xmlns:a16="http://schemas.microsoft.com/office/drawing/2014/main" id="{3E4EF18C-399F-1945-BA29-8CA948D16A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881" y="2719824"/>
            <a:ext cx="7060214" cy="1983014"/>
          </a:xfrm>
          <a:prstGeom prst="rect">
            <a:avLst/>
          </a:prstGeom>
        </p:spPr>
      </p:pic>
      <p:pic>
        <p:nvPicPr>
          <p:cNvPr id="19" name="Picture 18" descr="A picture containing red, rectangle, square, line&#10;&#10;Description automatically generated">
            <a:extLst>
              <a:ext uri="{FF2B5EF4-FFF2-40B4-BE49-F238E27FC236}">
                <a16:creationId xmlns:a16="http://schemas.microsoft.com/office/drawing/2014/main" id="{24220534-E26E-824E-BCAE-2F0E970492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7822" y="4624261"/>
            <a:ext cx="8250251" cy="20230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AA55AD3-5070-16E1-7C4F-6BF08DC5C600}"/>
              </a:ext>
            </a:extLst>
          </p:cNvPr>
          <p:cNvSpPr txBox="1"/>
          <p:nvPr/>
        </p:nvSpPr>
        <p:spPr>
          <a:xfrm>
            <a:off x="138546" y="6238591"/>
            <a:ext cx="601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32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085D390-12C9-DC48-AFC6-F58F551CCC58}"/>
              </a:ext>
            </a:extLst>
          </p:cNvPr>
          <p:cNvGrpSpPr/>
          <p:nvPr/>
        </p:nvGrpSpPr>
        <p:grpSpPr>
          <a:xfrm>
            <a:off x="8905057" y="1607955"/>
            <a:ext cx="684000" cy="421920"/>
            <a:chOff x="8905057" y="1607955"/>
            <a:chExt cx="684000" cy="421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9BBEA2C5-0B4E-7449-A135-02C381F30AE7}"/>
                    </a:ext>
                  </a:extLst>
                </p14:cNvPr>
                <p14:cNvContentPartPr/>
                <p14:nvPr/>
              </p14:nvContentPartPr>
              <p14:xfrm>
                <a:off x="8905057" y="1657635"/>
                <a:ext cx="378720" cy="37224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9BBEA2C5-0B4E-7449-A135-02C381F30AE7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869057" y="1621995"/>
                  <a:ext cx="450360" cy="44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C8E56D9D-9C14-2248-9617-1D830C8AA7E2}"/>
                    </a:ext>
                  </a:extLst>
                </p14:cNvPr>
                <p14:cNvContentPartPr/>
                <p14:nvPr/>
              </p14:nvContentPartPr>
              <p14:xfrm>
                <a:off x="9410137" y="1607955"/>
                <a:ext cx="178920" cy="17856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C8E56D9D-9C14-2248-9617-1D830C8AA7E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9374497" y="1571955"/>
                  <a:ext cx="250560" cy="250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D5AD018-8DEA-DF41-B0B2-78421CE32C61}"/>
                  </a:ext>
                </a:extLst>
              </p14:cNvPr>
              <p14:cNvContentPartPr/>
              <p14:nvPr/>
            </p14:nvContentPartPr>
            <p14:xfrm>
              <a:off x="9923497" y="1898835"/>
              <a:ext cx="227880" cy="360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D5AD018-8DEA-DF41-B0B2-78421CE32C6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887857" y="1863195"/>
                <a:ext cx="299520" cy="7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C5475D28-C2D0-ED41-8AA0-677E3EC29EB3}"/>
                  </a:ext>
                </a:extLst>
              </p14:cNvPr>
              <p14:cNvContentPartPr/>
              <p14:nvPr/>
            </p14:nvContentPartPr>
            <p14:xfrm>
              <a:off x="10474657" y="1546755"/>
              <a:ext cx="24840" cy="34704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C5475D28-C2D0-ED41-8AA0-677E3EC29EB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439017" y="1511115"/>
                <a:ext cx="96480" cy="41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B7D23BC8-2490-C24F-A274-272582F285E4}"/>
                  </a:ext>
                </a:extLst>
              </p14:cNvPr>
              <p14:cNvContentPartPr/>
              <p14:nvPr/>
            </p14:nvContentPartPr>
            <p14:xfrm>
              <a:off x="10353337" y="2527755"/>
              <a:ext cx="123840" cy="62244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B7D23BC8-2490-C24F-A274-272582F285E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317697" y="2492115"/>
                <a:ext cx="195480" cy="69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BACD7842-FC58-3345-8F0E-4A2DC5AD9BE7}"/>
                  </a:ext>
                </a:extLst>
              </p14:cNvPr>
              <p14:cNvContentPartPr/>
              <p14:nvPr/>
            </p14:nvContentPartPr>
            <p14:xfrm>
              <a:off x="11755537" y="2551875"/>
              <a:ext cx="76680" cy="44352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BACD7842-FC58-3345-8F0E-4A2DC5AD9BE7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1719897" y="2515875"/>
                <a:ext cx="148320" cy="51516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E5BD25F5-9D07-C944-BB1B-0EA0D9735FB0}"/>
              </a:ext>
            </a:extLst>
          </p:cNvPr>
          <p:cNvGrpSpPr/>
          <p:nvPr/>
        </p:nvGrpSpPr>
        <p:grpSpPr>
          <a:xfrm>
            <a:off x="8479537" y="2568795"/>
            <a:ext cx="1579320" cy="541800"/>
            <a:chOff x="8479537" y="2568795"/>
            <a:chExt cx="1579320" cy="541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B1C634D1-EE05-A440-A0D0-F94FE7134EB2}"/>
                    </a:ext>
                  </a:extLst>
                </p14:cNvPr>
                <p14:cNvContentPartPr/>
                <p14:nvPr/>
              </p14:nvContentPartPr>
              <p14:xfrm>
                <a:off x="8479537" y="2568795"/>
                <a:ext cx="218880" cy="54180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B1C634D1-EE05-A440-A0D0-F94FE7134EB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443537" y="2533155"/>
                  <a:ext cx="290520" cy="61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5FD89BA5-B17F-3A43-BC96-6753A8ACC7B2}"/>
                    </a:ext>
                  </a:extLst>
                </p14:cNvPr>
                <p14:cNvContentPartPr/>
                <p14:nvPr/>
              </p14:nvContentPartPr>
              <p14:xfrm>
                <a:off x="9990457" y="2581395"/>
                <a:ext cx="68400" cy="50832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5FD89BA5-B17F-3A43-BC96-6753A8ACC7B2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9954817" y="2545755"/>
                  <a:ext cx="140040" cy="57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5F6AF6E8-2DBE-0A44-BC6D-DD7B3B79BFA3}"/>
                    </a:ext>
                  </a:extLst>
                </p14:cNvPr>
                <p14:cNvContentPartPr/>
                <p14:nvPr/>
              </p14:nvContentPartPr>
              <p14:xfrm>
                <a:off x="8805697" y="2757435"/>
                <a:ext cx="304920" cy="31716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5F6AF6E8-2DBE-0A44-BC6D-DD7B3B79BFA3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770057" y="2721795"/>
                  <a:ext cx="376560" cy="38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50344627-1DC1-F34C-8147-0DA6A3DF51BB}"/>
                    </a:ext>
                  </a:extLst>
                </p14:cNvPr>
                <p14:cNvContentPartPr/>
                <p14:nvPr/>
              </p14:nvContentPartPr>
              <p14:xfrm>
                <a:off x="9264697" y="2885235"/>
                <a:ext cx="268200" cy="324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50344627-1DC1-F34C-8147-0DA6A3DF51BB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9228697" y="2849235"/>
                  <a:ext cx="33984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880BDF69-FC1F-8447-882D-9CD49D2F730F}"/>
                    </a:ext>
                  </a:extLst>
                </p14:cNvPr>
                <p14:cNvContentPartPr/>
                <p14:nvPr/>
              </p14:nvContentPartPr>
              <p14:xfrm>
                <a:off x="9397897" y="2717115"/>
                <a:ext cx="18360" cy="30024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880BDF69-FC1F-8447-882D-9CD49D2F730F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361897" y="2681475"/>
                  <a:ext cx="90000" cy="37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1FAF519C-F308-614A-A875-8B40A59C9A41}"/>
                    </a:ext>
                  </a:extLst>
                </p14:cNvPr>
                <p14:cNvContentPartPr/>
                <p14:nvPr/>
              </p14:nvContentPartPr>
              <p14:xfrm>
                <a:off x="9764377" y="2754915"/>
                <a:ext cx="6480" cy="21168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1FAF519C-F308-614A-A875-8B40A59C9A41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728737" y="2718915"/>
                  <a:ext cx="78120" cy="283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09136BC-A28F-7648-B3BA-4134659F1AC2}"/>
              </a:ext>
            </a:extLst>
          </p:cNvPr>
          <p:cNvGrpSpPr/>
          <p:nvPr/>
        </p:nvGrpSpPr>
        <p:grpSpPr>
          <a:xfrm>
            <a:off x="10601017" y="2811435"/>
            <a:ext cx="716040" cy="174600"/>
            <a:chOff x="10601017" y="2811435"/>
            <a:chExt cx="716040" cy="174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A024CCCB-A82B-E142-B44C-C88B0CA4E84E}"/>
                    </a:ext>
                  </a:extLst>
                </p14:cNvPr>
                <p14:cNvContentPartPr/>
                <p14:nvPr/>
              </p14:nvContentPartPr>
              <p14:xfrm>
                <a:off x="10601017" y="2811435"/>
                <a:ext cx="285120" cy="17460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A024CCCB-A82B-E142-B44C-C88B0CA4E84E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0565377" y="2775795"/>
                  <a:ext cx="35676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5E60F323-2239-9B4B-A198-18A34EA55173}"/>
                    </a:ext>
                  </a:extLst>
                </p14:cNvPr>
                <p14:cNvContentPartPr/>
                <p14:nvPr/>
              </p14:nvContentPartPr>
              <p14:xfrm>
                <a:off x="11089537" y="2862555"/>
                <a:ext cx="227520" cy="36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5E60F323-2239-9B4B-A198-18A34EA55173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1053897" y="2826915"/>
                  <a:ext cx="299160" cy="72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6023C8BA-8627-7C48-ACDE-89D35A61F165}"/>
                  </a:ext>
                </a:extLst>
              </p14:cNvPr>
              <p14:cNvContentPartPr/>
              <p14:nvPr/>
            </p14:nvContentPartPr>
            <p14:xfrm>
              <a:off x="11589937" y="2630715"/>
              <a:ext cx="360" cy="290520"/>
            </p14:xfrm>
          </p:contentPart>
        </mc:Choice>
        <mc:Fallback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6023C8BA-8627-7C48-ACDE-89D35A61F165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1553937" y="2595075"/>
                <a:ext cx="72000" cy="362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245811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49EB0EB-6561-2DAC-872E-69F3E4FF7BA5}"/>
              </a:ext>
            </a:extLst>
          </p:cNvPr>
          <p:cNvSpPr/>
          <p:nvPr/>
        </p:nvSpPr>
        <p:spPr>
          <a:xfrm>
            <a:off x="137160" y="118872"/>
            <a:ext cx="11896344" cy="6629400"/>
          </a:xfrm>
          <a:prstGeom prst="roundRect">
            <a:avLst>
              <a:gd name="adj" fmla="val 577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8C44E28D-FD85-CD75-AD25-09232E3EADB5}"/>
                  </a:ext>
                </a:extLst>
              </p:cNvPr>
              <p:cNvSpPr/>
              <p:nvPr/>
            </p:nvSpPr>
            <p:spPr>
              <a:xfrm>
                <a:off x="3614936" y="1140539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8C44E28D-FD85-CD75-AD25-09232E3EAD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4936" y="1140539"/>
                <a:ext cx="468590" cy="1673540"/>
              </a:xfrm>
              <a:prstGeom prst="rect">
                <a:avLst/>
              </a:prstGeom>
              <a:blipFill>
                <a:blip r:embed="rId3"/>
                <a:stretch>
                  <a:fillRect l="-51220" r="-2439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6056762-2729-3464-1E5D-A04EB39A66D1}"/>
                  </a:ext>
                </a:extLst>
              </p:cNvPr>
              <p:cNvSpPr/>
              <p:nvPr/>
            </p:nvSpPr>
            <p:spPr>
              <a:xfrm>
                <a:off x="1465411" y="1405526"/>
                <a:ext cx="1674000" cy="1673540"/>
              </a:xfrm>
              <a:prstGeom prst="rect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6056762-2729-3464-1E5D-A04EB39A66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5411" y="1405526"/>
                <a:ext cx="1674000" cy="167354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395B144D-2604-2F91-9AC7-9917C11DACDE}"/>
                  </a:ext>
                </a:extLst>
              </p:cNvPr>
              <p:cNvSpPr/>
              <p:nvPr/>
            </p:nvSpPr>
            <p:spPr>
              <a:xfrm>
                <a:off x="4559051" y="1922810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395B144D-2604-2F91-9AC7-9917C11DAC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9051" y="1922810"/>
                <a:ext cx="468590" cy="1673540"/>
              </a:xfrm>
              <a:prstGeom prst="rect">
                <a:avLst/>
              </a:prstGeom>
              <a:blipFill>
                <a:blip r:embed="rId5"/>
                <a:stretch>
                  <a:fillRect l="-51220" r="-2439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516E524-A637-14EB-B920-6BA9F69EB234}"/>
                  </a:ext>
                </a:extLst>
              </p:cNvPr>
              <p:cNvSpPr/>
              <p:nvPr/>
            </p:nvSpPr>
            <p:spPr>
              <a:xfrm>
                <a:off x="1465411" y="4099354"/>
                <a:ext cx="1660418" cy="46859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516E524-A637-14EB-B920-6BA9F69EB2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5411" y="4099354"/>
                <a:ext cx="1660418" cy="468590"/>
              </a:xfrm>
              <a:prstGeom prst="rect">
                <a:avLst/>
              </a:prstGeom>
              <a:blipFill>
                <a:blip r:embed="rId6"/>
                <a:stretch>
                  <a:fillRect t="-20000" b="-60000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Rectangle 40">
            <a:extLst>
              <a:ext uri="{FF2B5EF4-FFF2-40B4-BE49-F238E27FC236}">
                <a16:creationId xmlns:a16="http://schemas.microsoft.com/office/drawing/2014/main" id="{BD9FF675-D97C-027D-ACB8-39BFABC72311}"/>
              </a:ext>
            </a:extLst>
          </p:cNvPr>
          <p:cNvSpPr/>
          <p:nvPr/>
        </p:nvSpPr>
        <p:spPr>
          <a:xfrm>
            <a:off x="7507354" y="4769732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D05E9D2-183F-6883-C87D-874F9B1AC874}"/>
              </a:ext>
            </a:extLst>
          </p:cNvPr>
          <p:cNvSpPr/>
          <p:nvPr/>
        </p:nvSpPr>
        <p:spPr>
          <a:xfrm>
            <a:off x="5130191" y="4641351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A322C4CD-C579-C456-FEE8-3B1C13C4DAB4}"/>
                  </a:ext>
                </a:extLst>
              </p:cNvPr>
              <p:cNvSpPr/>
              <p:nvPr/>
            </p:nvSpPr>
            <p:spPr>
              <a:xfrm>
                <a:off x="5678203" y="1405526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A322C4CD-C579-C456-FEE8-3B1C13C4DA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8203" y="1405526"/>
                <a:ext cx="468590" cy="1673540"/>
              </a:xfrm>
              <a:prstGeom prst="rect">
                <a:avLst/>
              </a:prstGeom>
              <a:blipFill>
                <a:blip r:embed="rId7"/>
                <a:stretch>
                  <a:fillRect l="-51220" r="-4878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0A9F027F-20A0-F8B6-956E-232DCEBD3106}"/>
                  </a:ext>
                </a:extLst>
              </p:cNvPr>
              <p:cNvSpPr/>
              <p:nvPr/>
            </p:nvSpPr>
            <p:spPr>
              <a:xfrm>
                <a:off x="1862356" y="5063073"/>
                <a:ext cx="1660418" cy="46859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0A9F027F-20A0-F8B6-956E-232DCEBD31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2356" y="5063073"/>
                <a:ext cx="1660418" cy="468590"/>
              </a:xfrm>
              <a:prstGeom prst="rect">
                <a:avLst/>
              </a:prstGeom>
              <a:blipFill>
                <a:blip r:embed="rId8"/>
                <a:stretch>
                  <a:fillRect t="-20000" b="-60000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 52">
            <a:extLst>
              <a:ext uri="{FF2B5EF4-FFF2-40B4-BE49-F238E27FC236}">
                <a16:creationId xmlns:a16="http://schemas.microsoft.com/office/drawing/2014/main" id="{9DDBF919-EA95-C15B-2AC1-0472E437279E}"/>
              </a:ext>
            </a:extLst>
          </p:cNvPr>
          <p:cNvSpPr/>
          <p:nvPr/>
        </p:nvSpPr>
        <p:spPr>
          <a:xfrm>
            <a:off x="5233771" y="3596350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6C6CCF9-B6BE-863B-0B62-A7DEE83DD271}"/>
              </a:ext>
            </a:extLst>
          </p:cNvPr>
          <p:cNvSpPr/>
          <p:nvPr/>
        </p:nvSpPr>
        <p:spPr>
          <a:xfrm>
            <a:off x="6834720" y="3644626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2C516905-C3CA-F642-B1B7-E57BEFCAD3A5}"/>
                  </a:ext>
                </a:extLst>
              </p:cNvPr>
              <p:cNvSpPr/>
              <p:nvPr/>
            </p:nvSpPr>
            <p:spPr>
              <a:xfrm>
                <a:off x="2541955" y="3399392"/>
                <a:ext cx="1660418" cy="46859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2C516905-C3CA-F642-B1B7-E57BEFCAD3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1955" y="3399392"/>
                <a:ext cx="1660418" cy="468590"/>
              </a:xfrm>
              <a:prstGeom prst="rect">
                <a:avLst/>
              </a:prstGeom>
              <a:blipFill>
                <a:blip r:embed="rId9"/>
                <a:stretch>
                  <a:fillRect t="-19512" b="-56098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B188FD43-219B-8100-401D-F8D3D5EDB3B9}"/>
              </a:ext>
            </a:extLst>
          </p:cNvPr>
          <p:cNvSpPr txBox="1"/>
          <p:nvPr/>
        </p:nvSpPr>
        <p:spPr>
          <a:xfrm>
            <a:off x="11289829" y="141146"/>
            <a:ext cx="601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33</a:t>
            </a:r>
          </a:p>
        </p:txBody>
      </p:sp>
    </p:spTree>
    <p:extLst>
      <p:ext uri="{BB962C8B-B14F-4D97-AF65-F5344CB8AC3E}">
        <p14:creationId xmlns:p14="http://schemas.microsoft.com/office/powerpoint/2010/main" val="34108014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49EB0EB-6561-2DAC-872E-69F3E4FF7BA5}"/>
              </a:ext>
            </a:extLst>
          </p:cNvPr>
          <p:cNvSpPr/>
          <p:nvPr/>
        </p:nvSpPr>
        <p:spPr>
          <a:xfrm>
            <a:off x="137160" y="118872"/>
            <a:ext cx="11896344" cy="6629400"/>
          </a:xfrm>
          <a:prstGeom prst="roundRect">
            <a:avLst>
              <a:gd name="adj" fmla="val 577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8C44E28D-FD85-CD75-AD25-09232E3EADB5}"/>
                  </a:ext>
                </a:extLst>
              </p:cNvPr>
              <p:cNvSpPr/>
              <p:nvPr/>
            </p:nvSpPr>
            <p:spPr>
              <a:xfrm>
                <a:off x="2399688" y="625597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8C44E28D-FD85-CD75-AD25-09232E3EAD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9688" y="625597"/>
                <a:ext cx="468590" cy="1673540"/>
              </a:xfrm>
              <a:prstGeom prst="rect">
                <a:avLst/>
              </a:prstGeom>
              <a:blipFill>
                <a:blip r:embed="rId3"/>
                <a:stretch>
                  <a:fillRect l="-51220" r="-2439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6056762-2729-3464-1E5D-A04EB39A66D1}"/>
                  </a:ext>
                </a:extLst>
              </p:cNvPr>
              <p:cNvSpPr/>
              <p:nvPr/>
            </p:nvSpPr>
            <p:spPr>
              <a:xfrm>
                <a:off x="739270" y="625597"/>
                <a:ext cx="1674000" cy="1673540"/>
              </a:xfrm>
              <a:prstGeom prst="rect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6056762-2729-3464-1E5D-A04EB39A66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270" y="625597"/>
                <a:ext cx="1674000" cy="167354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395B144D-2604-2F91-9AC7-9917C11DACDE}"/>
                  </a:ext>
                </a:extLst>
              </p:cNvPr>
              <p:cNvSpPr/>
              <p:nvPr/>
            </p:nvSpPr>
            <p:spPr>
              <a:xfrm>
                <a:off x="2864698" y="625597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395B144D-2604-2F91-9AC7-9917C11DAC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4698" y="625597"/>
                <a:ext cx="468590" cy="1673540"/>
              </a:xfrm>
              <a:prstGeom prst="rect">
                <a:avLst/>
              </a:prstGeom>
              <a:blipFill>
                <a:blip r:embed="rId5"/>
                <a:stretch>
                  <a:fillRect l="-52500" r="-5000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Rectangle 40">
            <a:extLst>
              <a:ext uri="{FF2B5EF4-FFF2-40B4-BE49-F238E27FC236}">
                <a16:creationId xmlns:a16="http://schemas.microsoft.com/office/drawing/2014/main" id="{BD9FF675-D97C-027D-ACB8-39BFABC72311}"/>
              </a:ext>
            </a:extLst>
          </p:cNvPr>
          <p:cNvSpPr/>
          <p:nvPr/>
        </p:nvSpPr>
        <p:spPr>
          <a:xfrm>
            <a:off x="3738680" y="2309368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D05E9D2-183F-6883-C87D-874F9B1AC874}"/>
              </a:ext>
            </a:extLst>
          </p:cNvPr>
          <p:cNvSpPr/>
          <p:nvPr/>
        </p:nvSpPr>
        <p:spPr>
          <a:xfrm>
            <a:off x="3290419" y="2312406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A322C4CD-C579-C456-FEE8-3B1C13C4DAB4}"/>
                  </a:ext>
                </a:extLst>
              </p:cNvPr>
              <p:cNvSpPr/>
              <p:nvPr/>
            </p:nvSpPr>
            <p:spPr>
              <a:xfrm>
                <a:off x="3332244" y="625597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A322C4CD-C579-C456-FEE8-3B1C13C4DA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2244" y="625597"/>
                <a:ext cx="468590" cy="1673540"/>
              </a:xfrm>
              <a:prstGeom prst="rect">
                <a:avLst/>
              </a:prstGeom>
              <a:blipFill>
                <a:blip r:embed="rId6"/>
                <a:stretch>
                  <a:fillRect l="-52500" r="-5000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 52">
            <a:extLst>
              <a:ext uri="{FF2B5EF4-FFF2-40B4-BE49-F238E27FC236}">
                <a16:creationId xmlns:a16="http://schemas.microsoft.com/office/drawing/2014/main" id="{9DDBF919-EA95-C15B-2AC1-0472E437279E}"/>
              </a:ext>
            </a:extLst>
          </p:cNvPr>
          <p:cNvSpPr/>
          <p:nvPr/>
        </p:nvSpPr>
        <p:spPr>
          <a:xfrm>
            <a:off x="2370401" y="2323344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6C6CCF9-B6BE-863B-0B62-A7DEE83DD271}"/>
              </a:ext>
            </a:extLst>
          </p:cNvPr>
          <p:cNvSpPr/>
          <p:nvPr/>
        </p:nvSpPr>
        <p:spPr>
          <a:xfrm>
            <a:off x="2806124" y="2323343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2C516905-C3CA-F642-B1B7-E57BEFCAD3A5}"/>
                  </a:ext>
                </a:extLst>
              </p:cNvPr>
              <p:cNvSpPr/>
              <p:nvPr/>
            </p:nvSpPr>
            <p:spPr>
              <a:xfrm>
                <a:off x="752852" y="2312406"/>
                <a:ext cx="1660418" cy="46859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2C516905-C3CA-F642-B1B7-E57BEFCAD3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852" y="2312406"/>
                <a:ext cx="1660418" cy="468590"/>
              </a:xfrm>
              <a:prstGeom prst="rect">
                <a:avLst/>
              </a:prstGeom>
              <a:blipFill>
                <a:blip r:embed="rId7"/>
                <a:stretch>
                  <a:fillRect t="-17073" b="-56098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ADF64482-D862-3660-AFE2-D9C7573BCDB2}"/>
                  </a:ext>
                </a:extLst>
              </p:cNvPr>
              <p:cNvSpPr/>
              <p:nvPr/>
            </p:nvSpPr>
            <p:spPr>
              <a:xfrm>
                <a:off x="3797254" y="625597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ADF64482-D862-3660-AFE2-D9C7573BCD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7254" y="625597"/>
                <a:ext cx="468590" cy="1673540"/>
              </a:xfrm>
              <a:prstGeom prst="rect">
                <a:avLst/>
              </a:prstGeom>
              <a:blipFill>
                <a:blip r:embed="rId8"/>
                <a:stretch>
                  <a:fillRect l="-51220" r="-4878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D12DF2A-5071-1260-1090-57A6D281C7BF}"/>
                  </a:ext>
                </a:extLst>
              </p:cNvPr>
              <p:cNvSpPr/>
              <p:nvPr/>
            </p:nvSpPr>
            <p:spPr>
              <a:xfrm>
                <a:off x="4264800" y="625597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D12DF2A-5071-1260-1090-57A6D281C7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4800" y="625597"/>
                <a:ext cx="468590" cy="1673540"/>
              </a:xfrm>
              <a:prstGeom prst="rect">
                <a:avLst/>
              </a:prstGeom>
              <a:blipFill>
                <a:blip r:embed="rId9"/>
                <a:stretch>
                  <a:fillRect l="-52500" r="-5000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2708B0B7-CEB4-0C73-E767-63CD61A792F2}"/>
              </a:ext>
            </a:extLst>
          </p:cNvPr>
          <p:cNvSpPr txBox="1"/>
          <p:nvPr/>
        </p:nvSpPr>
        <p:spPr>
          <a:xfrm>
            <a:off x="11289829" y="141146"/>
            <a:ext cx="601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34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3539D79C-1FC2-E948-857F-26CCFAC5169B}"/>
                  </a:ext>
                </a:extLst>
              </p:cNvPr>
              <p:cNvSpPr/>
              <p:nvPr/>
            </p:nvSpPr>
            <p:spPr>
              <a:xfrm>
                <a:off x="7588901" y="649803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3539D79C-1FC2-E948-857F-26CCFAC516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8901" y="649803"/>
                <a:ext cx="468590" cy="1673540"/>
              </a:xfrm>
              <a:prstGeom prst="rect">
                <a:avLst/>
              </a:prstGeom>
              <a:blipFill>
                <a:blip r:embed="rId10"/>
                <a:stretch>
                  <a:fillRect l="-52500" r="-5000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487BDE27-5BD9-9847-BF75-04311751A857}"/>
                  </a:ext>
                </a:extLst>
              </p:cNvPr>
              <p:cNvSpPr/>
              <p:nvPr/>
            </p:nvSpPr>
            <p:spPr>
              <a:xfrm>
                <a:off x="5928483" y="649803"/>
                <a:ext cx="1674000" cy="1673540"/>
              </a:xfrm>
              <a:prstGeom prst="rect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487BDE27-5BD9-9847-BF75-04311751A8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8483" y="649803"/>
                <a:ext cx="1674000" cy="167354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2B19756-B222-B642-AFF2-F51DF59299E4}"/>
                  </a:ext>
                </a:extLst>
              </p:cNvPr>
              <p:cNvSpPr/>
              <p:nvPr/>
            </p:nvSpPr>
            <p:spPr>
              <a:xfrm>
                <a:off x="8053911" y="649803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2B19756-B222-B642-AFF2-F51DF59299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3911" y="649803"/>
                <a:ext cx="468590" cy="1673540"/>
              </a:xfrm>
              <a:prstGeom prst="rect">
                <a:avLst/>
              </a:prstGeom>
              <a:blipFill>
                <a:blip r:embed="rId12"/>
                <a:stretch>
                  <a:fillRect l="-48780" r="-4878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88C4ED43-5996-724D-9CDD-44256C4FC00C}"/>
              </a:ext>
            </a:extLst>
          </p:cNvPr>
          <p:cNvSpPr/>
          <p:nvPr/>
        </p:nvSpPr>
        <p:spPr>
          <a:xfrm>
            <a:off x="7556010" y="2799617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AE88695-011C-5B43-BAD0-1D49B99E9BAF}"/>
              </a:ext>
            </a:extLst>
          </p:cNvPr>
          <p:cNvSpPr/>
          <p:nvPr/>
        </p:nvSpPr>
        <p:spPr>
          <a:xfrm>
            <a:off x="8479632" y="2336612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3EAF858-50CA-004D-8620-74D3DA108645}"/>
                  </a:ext>
                </a:extLst>
              </p:cNvPr>
              <p:cNvSpPr/>
              <p:nvPr/>
            </p:nvSpPr>
            <p:spPr>
              <a:xfrm>
                <a:off x="8521457" y="649803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3EAF858-50CA-004D-8620-74D3DA1086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1457" y="649803"/>
                <a:ext cx="468590" cy="1673540"/>
              </a:xfrm>
              <a:prstGeom prst="rect">
                <a:avLst/>
              </a:prstGeom>
              <a:blipFill>
                <a:blip r:embed="rId13"/>
                <a:stretch>
                  <a:fillRect l="-51220" r="-2439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>
            <a:extLst>
              <a:ext uri="{FF2B5EF4-FFF2-40B4-BE49-F238E27FC236}">
                <a16:creationId xmlns:a16="http://schemas.microsoft.com/office/drawing/2014/main" id="{296024F1-4AD4-B843-8E4D-C6DA42438E74}"/>
              </a:ext>
            </a:extLst>
          </p:cNvPr>
          <p:cNvSpPr/>
          <p:nvPr/>
        </p:nvSpPr>
        <p:spPr>
          <a:xfrm>
            <a:off x="7559614" y="2347550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698CEAE-73D4-3941-81DA-E1EE46358778}"/>
              </a:ext>
            </a:extLst>
          </p:cNvPr>
          <p:cNvSpPr/>
          <p:nvPr/>
        </p:nvSpPr>
        <p:spPr>
          <a:xfrm>
            <a:off x="7995337" y="2347549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4699E575-077B-7D4E-B722-61035A824C66}"/>
                  </a:ext>
                </a:extLst>
              </p:cNvPr>
              <p:cNvSpPr/>
              <p:nvPr/>
            </p:nvSpPr>
            <p:spPr>
              <a:xfrm>
                <a:off x="5942065" y="2336612"/>
                <a:ext cx="1660418" cy="46859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4699E575-077B-7D4E-B722-61035A824C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2065" y="2336612"/>
                <a:ext cx="1660418" cy="468590"/>
              </a:xfrm>
              <a:prstGeom prst="rect">
                <a:avLst/>
              </a:prstGeom>
              <a:blipFill>
                <a:blip r:embed="rId14"/>
                <a:stretch>
                  <a:fillRect t="-17073" b="-56098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99D833BA-9773-474B-9F0A-1A37B7BDEA94}"/>
                  </a:ext>
                </a:extLst>
              </p:cNvPr>
              <p:cNvSpPr/>
              <p:nvPr/>
            </p:nvSpPr>
            <p:spPr>
              <a:xfrm>
                <a:off x="5942065" y="2812886"/>
                <a:ext cx="1660418" cy="46859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99D833BA-9773-474B-9F0A-1A37B7BDEA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2065" y="2812886"/>
                <a:ext cx="1660418" cy="468590"/>
              </a:xfrm>
              <a:prstGeom prst="rect">
                <a:avLst/>
              </a:prstGeom>
              <a:blipFill>
                <a:blip r:embed="rId15"/>
                <a:stretch>
                  <a:fillRect t="-17073" b="-58537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AB8C457-BF71-A542-ADD5-5BC41EFBF54B}"/>
                  </a:ext>
                </a:extLst>
              </p:cNvPr>
              <p:cNvSpPr/>
              <p:nvPr/>
            </p:nvSpPr>
            <p:spPr>
              <a:xfrm>
                <a:off x="5935274" y="3281476"/>
                <a:ext cx="1660418" cy="46859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AB8C457-BF71-A542-ADD5-5BC41EFBF5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5274" y="3281476"/>
                <a:ext cx="1660418" cy="468590"/>
              </a:xfrm>
              <a:prstGeom prst="rect">
                <a:avLst/>
              </a:prstGeom>
              <a:blipFill>
                <a:blip r:embed="rId16"/>
                <a:stretch>
                  <a:fillRect t="-17073" b="-58537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32FCF5B3-C8F0-A345-BE1B-486E3E9A1F96}"/>
                  </a:ext>
                </a:extLst>
              </p:cNvPr>
              <p:cNvSpPr/>
              <p:nvPr/>
            </p:nvSpPr>
            <p:spPr>
              <a:xfrm>
                <a:off x="2399688" y="3662019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32FCF5B3-C8F0-A345-BE1B-486E3E9A1F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9688" y="3662019"/>
                <a:ext cx="468590" cy="1673540"/>
              </a:xfrm>
              <a:prstGeom prst="rect">
                <a:avLst/>
              </a:prstGeom>
              <a:blipFill>
                <a:blip r:embed="rId17"/>
                <a:stretch>
                  <a:fillRect l="-51220" r="-2439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529FFAAA-89C9-5D4E-ADF4-66941330CC45}"/>
                  </a:ext>
                </a:extLst>
              </p:cNvPr>
              <p:cNvSpPr/>
              <p:nvPr/>
            </p:nvSpPr>
            <p:spPr>
              <a:xfrm>
                <a:off x="739270" y="3662019"/>
                <a:ext cx="1674000" cy="1673540"/>
              </a:xfrm>
              <a:prstGeom prst="rect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529FFAAA-89C9-5D4E-ADF4-66941330CC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270" y="3662019"/>
                <a:ext cx="1674000" cy="167354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4305EC6A-DC6C-854A-AF98-F50825141248}"/>
                  </a:ext>
                </a:extLst>
              </p:cNvPr>
              <p:cNvSpPr/>
              <p:nvPr/>
            </p:nvSpPr>
            <p:spPr>
              <a:xfrm>
                <a:off x="2864698" y="3662019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4305EC6A-DC6C-854A-AF98-F508251412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4698" y="3662019"/>
                <a:ext cx="468590" cy="1673540"/>
              </a:xfrm>
              <a:prstGeom prst="rect">
                <a:avLst/>
              </a:prstGeom>
              <a:blipFill>
                <a:blip r:embed="rId19"/>
                <a:stretch>
                  <a:fillRect l="-52500" r="-5000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>
            <a:extLst>
              <a:ext uri="{FF2B5EF4-FFF2-40B4-BE49-F238E27FC236}">
                <a16:creationId xmlns:a16="http://schemas.microsoft.com/office/drawing/2014/main" id="{75B95059-D31F-3848-AB3F-15147AF362B5}"/>
              </a:ext>
            </a:extLst>
          </p:cNvPr>
          <p:cNvSpPr/>
          <p:nvPr/>
        </p:nvSpPr>
        <p:spPr>
          <a:xfrm>
            <a:off x="3738680" y="5345790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540274E-5CF3-F041-A61B-3910F38412D1}"/>
              </a:ext>
            </a:extLst>
          </p:cNvPr>
          <p:cNvSpPr/>
          <p:nvPr/>
        </p:nvSpPr>
        <p:spPr>
          <a:xfrm>
            <a:off x="3290419" y="5348828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9E5FFB2-A6A2-7B47-9D2C-7412F0378CB9}"/>
                  </a:ext>
                </a:extLst>
              </p:cNvPr>
              <p:cNvSpPr/>
              <p:nvPr/>
            </p:nvSpPr>
            <p:spPr>
              <a:xfrm>
                <a:off x="3332244" y="3662019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9E5FFB2-A6A2-7B47-9D2C-7412F0378C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2244" y="3662019"/>
                <a:ext cx="468590" cy="1673540"/>
              </a:xfrm>
              <a:prstGeom prst="rect">
                <a:avLst/>
              </a:prstGeom>
              <a:blipFill>
                <a:blip r:embed="rId20"/>
                <a:stretch>
                  <a:fillRect l="-52500" r="-5000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 33">
            <a:extLst>
              <a:ext uri="{FF2B5EF4-FFF2-40B4-BE49-F238E27FC236}">
                <a16:creationId xmlns:a16="http://schemas.microsoft.com/office/drawing/2014/main" id="{52296E47-7DF1-C041-9CEC-97F271274E7D}"/>
              </a:ext>
            </a:extLst>
          </p:cNvPr>
          <p:cNvSpPr/>
          <p:nvPr/>
        </p:nvSpPr>
        <p:spPr>
          <a:xfrm>
            <a:off x="2370401" y="5359766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432D410-CF7C-2B48-9861-A27067151C5A}"/>
              </a:ext>
            </a:extLst>
          </p:cNvPr>
          <p:cNvSpPr/>
          <p:nvPr/>
        </p:nvSpPr>
        <p:spPr>
          <a:xfrm>
            <a:off x="2806124" y="5359765"/>
            <a:ext cx="527164" cy="4467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98E53FB-2F3A-034E-9CC3-04DBA2DD2268}"/>
                  </a:ext>
                </a:extLst>
              </p:cNvPr>
              <p:cNvSpPr/>
              <p:nvPr/>
            </p:nvSpPr>
            <p:spPr>
              <a:xfrm>
                <a:off x="752852" y="5348828"/>
                <a:ext cx="1660418" cy="46859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98E53FB-2F3A-034E-9CC3-04DBA2DD22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852" y="5348828"/>
                <a:ext cx="1660418" cy="468590"/>
              </a:xfrm>
              <a:prstGeom prst="rect">
                <a:avLst/>
              </a:prstGeom>
              <a:blipFill>
                <a:blip r:embed="rId21"/>
                <a:stretch>
                  <a:fillRect t="-17073" b="-56098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BEB52BB9-794E-7F42-91A9-04ADAAD360C5}"/>
                  </a:ext>
                </a:extLst>
              </p:cNvPr>
              <p:cNvSpPr/>
              <p:nvPr/>
            </p:nvSpPr>
            <p:spPr>
              <a:xfrm>
                <a:off x="3797254" y="3662019"/>
                <a:ext cx="468590" cy="167354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BEB52BB9-794E-7F42-91A9-04ADAAD360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7254" y="3662019"/>
                <a:ext cx="468590" cy="1673540"/>
              </a:xfrm>
              <a:prstGeom prst="rect">
                <a:avLst/>
              </a:prstGeom>
              <a:blipFill>
                <a:blip r:embed="rId22"/>
                <a:stretch>
                  <a:fillRect l="-51220" r="-4878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AF73E050-5DD0-244D-B822-03573C7D747A}"/>
                  </a:ext>
                </a:extLst>
              </p:cNvPr>
              <p:cNvSpPr/>
              <p:nvPr/>
            </p:nvSpPr>
            <p:spPr>
              <a:xfrm>
                <a:off x="746061" y="5808785"/>
                <a:ext cx="1660418" cy="468590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AF73E050-5DD0-244D-B822-03573C7D74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061" y="5808785"/>
                <a:ext cx="1660418" cy="468590"/>
              </a:xfrm>
              <a:prstGeom prst="rect">
                <a:avLst/>
              </a:prstGeom>
              <a:blipFill>
                <a:blip r:embed="rId23"/>
                <a:stretch>
                  <a:fillRect t="-20000" b="-57500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12084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id="{2E217719-7B98-2B41-93B0-919DD6A2EAFB}"/>
              </a:ext>
            </a:extLst>
          </p:cNvPr>
          <p:cNvGraphicFramePr>
            <a:graphicFrameLocks noGrp="1"/>
          </p:cNvGraphicFramePr>
          <p:nvPr/>
        </p:nvGraphicFramePr>
        <p:xfrm>
          <a:off x="213588" y="827763"/>
          <a:ext cx="11764824" cy="58323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82412">
                  <a:extLst>
                    <a:ext uri="{9D8B030D-6E8A-4147-A177-3AD203B41FA5}">
                      <a16:colId xmlns:a16="http://schemas.microsoft.com/office/drawing/2014/main" val="3221523316"/>
                    </a:ext>
                  </a:extLst>
                </a:gridCol>
                <a:gridCol w="5882412">
                  <a:extLst>
                    <a:ext uri="{9D8B030D-6E8A-4147-A177-3AD203B41FA5}">
                      <a16:colId xmlns:a16="http://schemas.microsoft.com/office/drawing/2014/main" val="769562877"/>
                    </a:ext>
                  </a:extLst>
                </a:gridCol>
              </a:tblGrid>
              <a:tr h="291619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342554"/>
                  </a:ext>
                </a:extLst>
              </a:tr>
              <a:tr h="291619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359329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27F6CC99-0AE4-E44B-B4D2-7C839CBFED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038" b="5042"/>
          <a:stretch/>
        </p:blipFill>
        <p:spPr>
          <a:xfrm>
            <a:off x="293913" y="123371"/>
            <a:ext cx="8797471" cy="615043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5006EA08-1AF8-1F40-BD67-CCC7CBA8E2B6}"/>
              </a:ext>
            </a:extLst>
          </p:cNvPr>
          <p:cNvGrpSpPr/>
          <p:nvPr/>
        </p:nvGrpSpPr>
        <p:grpSpPr>
          <a:xfrm>
            <a:off x="648433" y="889733"/>
            <a:ext cx="4300805" cy="2137947"/>
            <a:chOff x="648433" y="889733"/>
            <a:chExt cx="5177455" cy="259017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64323AC8-7948-2C40-A329-DEF7F11A80BD}"/>
                    </a:ext>
                  </a:extLst>
                </p:cNvPr>
                <p:cNvSpPr/>
                <p:nvPr/>
              </p:nvSpPr>
              <p:spPr>
                <a:xfrm>
                  <a:off x="3712524" y="1103914"/>
                  <a:ext cx="468590" cy="167354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64323AC8-7948-2C40-A329-DEF7F11A80B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12524" y="1103914"/>
                  <a:ext cx="468590" cy="1673540"/>
                </a:xfrm>
                <a:prstGeom prst="rect">
                  <a:avLst/>
                </a:prstGeom>
                <a:blipFill>
                  <a:blip r:embed="rId4"/>
                  <a:stretch>
                    <a:fillRect l="-70588" r="-14706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CF57269-4DB3-AA4B-8AFC-192DE8B95F6B}"/>
                </a:ext>
              </a:extLst>
            </p:cNvPr>
            <p:cNvSpPr/>
            <p:nvPr/>
          </p:nvSpPr>
          <p:spPr>
            <a:xfrm>
              <a:off x="3462952" y="3033190"/>
              <a:ext cx="527164" cy="446713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4079A125-D31B-1541-AEEE-481161AAB9EF}"/>
                    </a:ext>
                  </a:extLst>
                </p:cNvPr>
                <p:cNvSpPr/>
                <p:nvPr/>
              </p:nvSpPr>
              <p:spPr>
                <a:xfrm>
                  <a:off x="1504474" y="889733"/>
                  <a:ext cx="1674000" cy="1673540"/>
                </a:xfrm>
                <a:prstGeom prst="rect">
                  <a:avLst/>
                </a:prstGeom>
                <a:solidFill>
                  <a:srgbClr val="00B0F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sSup>
                          <m:sSupPr>
                            <m:ctrlPr>
                              <a:rPr kumimoji="0" lang="en-GB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𝒙</m:t>
                            </m:r>
                          </m:e>
                          <m:sup>
                            <m:r>
                              <a:rPr kumimoji="0" lang="en-GB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𝟐</m:t>
                            </m:r>
                          </m:sup>
                        </m:sSup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4079A125-D31B-1541-AEEE-481161AAB9E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04474" y="889733"/>
                  <a:ext cx="1674000" cy="167354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50B590A1-D870-8E4F-BB78-DEE622B3479F}"/>
                    </a:ext>
                  </a:extLst>
                </p:cNvPr>
                <p:cNvSpPr/>
                <p:nvPr/>
              </p:nvSpPr>
              <p:spPr>
                <a:xfrm>
                  <a:off x="1456192" y="2823100"/>
                  <a:ext cx="1660418" cy="46859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50B590A1-D870-8E4F-BB78-DEE622B3479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56192" y="2823100"/>
                  <a:ext cx="1660418" cy="468590"/>
                </a:xfrm>
                <a:prstGeom prst="rect">
                  <a:avLst/>
                </a:prstGeom>
                <a:blipFill>
                  <a:blip r:embed="rId6"/>
                  <a:stretch>
                    <a:fillRect t="-32353" b="-76471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38E11CFB-3E5D-0E44-8BC5-68AA67719694}"/>
                    </a:ext>
                  </a:extLst>
                </p:cNvPr>
                <p:cNvSpPr/>
                <p:nvPr/>
              </p:nvSpPr>
              <p:spPr>
                <a:xfrm>
                  <a:off x="4480869" y="1103914"/>
                  <a:ext cx="468590" cy="167354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38E11CFB-3E5D-0E44-8BC5-68AA6771969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80869" y="1103914"/>
                  <a:ext cx="468590" cy="1673540"/>
                </a:xfrm>
                <a:prstGeom prst="rect">
                  <a:avLst/>
                </a:prstGeom>
                <a:blipFill>
                  <a:blip r:embed="rId7"/>
                  <a:stretch>
                    <a:fillRect l="-70588" r="-14706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2DF4F33D-06BE-BC4A-835A-983EB2C30AF5}"/>
                    </a:ext>
                  </a:extLst>
                </p:cNvPr>
                <p:cNvSpPr/>
                <p:nvPr/>
              </p:nvSpPr>
              <p:spPr>
                <a:xfrm>
                  <a:off x="5249214" y="1069272"/>
                  <a:ext cx="468590" cy="167354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2DF4F33D-06BE-BC4A-835A-983EB2C30AF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49214" y="1069272"/>
                  <a:ext cx="468590" cy="1673540"/>
                </a:xfrm>
                <a:prstGeom prst="rect">
                  <a:avLst/>
                </a:prstGeom>
                <a:blipFill>
                  <a:blip r:embed="rId8"/>
                  <a:stretch>
                    <a:fillRect l="-70588" r="-14706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2AF456B2-A708-614F-8C36-5B2DCE38F1D6}"/>
                    </a:ext>
                  </a:extLst>
                </p:cNvPr>
                <p:cNvSpPr/>
                <p:nvPr/>
              </p:nvSpPr>
              <p:spPr>
                <a:xfrm>
                  <a:off x="648433" y="1061568"/>
                  <a:ext cx="468590" cy="167354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2AF456B2-A708-614F-8C36-5B2DCE38F1D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8433" y="1061568"/>
                  <a:ext cx="468590" cy="1673540"/>
                </a:xfrm>
                <a:prstGeom prst="rect">
                  <a:avLst/>
                </a:prstGeom>
                <a:blipFill>
                  <a:blip r:embed="rId9"/>
                  <a:stretch>
                    <a:fillRect l="-68571" r="-11429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82207581-2F18-8647-97A9-B8DE0BCFF2E5}"/>
                    </a:ext>
                  </a:extLst>
                </p:cNvPr>
                <p:cNvSpPr/>
                <p:nvPr/>
              </p:nvSpPr>
              <p:spPr>
                <a:xfrm>
                  <a:off x="4165470" y="2939315"/>
                  <a:ext cx="1660418" cy="46859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82207581-2F18-8647-97A9-B8DE0BCFF2E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65470" y="2939315"/>
                  <a:ext cx="1660418" cy="468590"/>
                </a:xfrm>
                <a:prstGeom prst="rect">
                  <a:avLst/>
                </a:prstGeom>
                <a:blipFill>
                  <a:blip r:embed="rId10"/>
                  <a:stretch>
                    <a:fillRect t="-28571" b="-74286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B3D28D0-084E-6A41-851F-B639B3F73E26}"/>
              </a:ext>
            </a:extLst>
          </p:cNvPr>
          <p:cNvCxnSpPr>
            <a:cxnSpLocks/>
          </p:cNvCxnSpPr>
          <p:nvPr/>
        </p:nvCxnSpPr>
        <p:spPr>
          <a:xfrm>
            <a:off x="1513060" y="386366"/>
            <a:ext cx="0" cy="1683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F67F30C9-742D-F24F-8D62-F4F1485BEEE7}"/>
              </a:ext>
            </a:extLst>
          </p:cNvPr>
          <p:cNvGrpSpPr/>
          <p:nvPr/>
        </p:nvGrpSpPr>
        <p:grpSpPr>
          <a:xfrm>
            <a:off x="7332547" y="982777"/>
            <a:ext cx="2594074" cy="2538656"/>
            <a:chOff x="7239480" y="1056656"/>
            <a:chExt cx="3083053" cy="305738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D4C9E112-986D-7F4B-B004-A4F4487ED30B}"/>
                    </a:ext>
                  </a:extLst>
                </p:cNvPr>
                <p:cNvSpPr/>
                <p:nvPr/>
              </p:nvSpPr>
              <p:spPr>
                <a:xfrm>
                  <a:off x="7242763" y="1061568"/>
                  <a:ext cx="1674000" cy="1673540"/>
                </a:xfrm>
                <a:prstGeom prst="rect">
                  <a:avLst/>
                </a:prstGeom>
                <a:solidFill>
                  <a:srgbClr val="00B0F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sSup>
                          <m:sSupPr>
                            <m:ctrlPr>
                              <a:rPr kumimoji="0" lang="en-GB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𝒙</m:t>
                            </m:r>
                          </m:e>
                          <m:sup>
                            <m:r>
                              <a:rPr kumimoji="0" lang="en-GB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𝟐</m:t>
                            </m:r>
                          </m:sup>
                        </m:sSup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D4C9E112-986D-7F4B-B004-A4F4487ED30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42763" y="1061568"/>
                  <a:ext cx="1674000" cy="167354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D91EB8AF-90C7-234E-92C7-FA30C5B79A30}"/>
                    </a:ext>
                  </a:extLst>
                </p:cNvPr>
                <p:cNvSpPr/>
                <p:nvPr/>
              </p:nvSpPr>
              <p:spPr>
                <a:xfrm>
                  <a:off x="8916763" y="1061568"/>
                  <a:ext cx="468590" cy="167354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D91EB8AF-90C7-234E-92C7-FA30C5B79A3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16763" y="1061568"/>
                  <a:ext cx="468590" cy="1673540"/>
                </a:xfrm>
                <a:prstGeom prst="rect">
                  <a:avLst/>
                </a:prstGeom>
                <a:blipFill>
                  <a:blip r:embed="rId12"/>
                  <a:stretch>
                    <a:fillRect l="-65714" r="-14286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14FB3222-7362-9441-9BA9-65FA0D2D4219}"/>
                    </a:ext>
                  </a:extLst>
                </p:cNvPr>
                <p:cNvSpPr/>
                <p:nvPr/>
              </p:nvSpPr>
              <p:spPr>
                <a:xfrm>
                  <a:off x="9385353" y="1069272"/>
                  <a:ext cx="468590" cy="167354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14FB3222-7362-9441-9BA9-65FA0D2D421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85353" y="1069272"/>
                  <a:ext cx="468590" cy="1673540"/>
                </a:xfrm>
                <a:prstGeom prst="rect">
                  <a:avLst/>
                </a:prstGeom>
                <a:blipFill>
                  <a:blip r:embed="rId13"/>
                  <a:stretch>
                    <a:fillRect l="-68571" r="-11429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FDFE2396-8A9A-E24F-B286-C016B28EE48A}"/>
                    </a:ext>
                  </a:extLst>
                </p:cNvPr>
                <p:cNvSpPr/>
                <p:nvPr/>
              </p:nvSpPr>
              <p:spPr>
                <a:xfrm>
                  <a:off x="9853943" y="1056656"/>
                  <a:ext cx="468590" cy="167354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FDFE2396-8A9A-E24F-B286-C016B28EE48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53943" y="1056656"/>
                  <a:ext cx="468590" cy="1673540"/>
                </a:xfrm>
                <a:prstGeom prst="rect">
                  <a:avLst/>
                </a:prstGeom>
                <a:blipFill>
                  <a:blip r:embed="rId14"/>
                  <a:stretch>
                    <a:fillRect l="-70588" r="-14706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7A89020-7565-E947-A839-5CC677B9A464}"/>
                    </a:ext>
                  </a:extLst>
                </p:cNvPr>
                <p:cNvSpPr/>
                <p:nvPr/>
              </p:nvSpPr>
              <p:spPr>
                <a:xfrm>
                  <a:off x="7239480" y="2730411"/>
                  <a:ext cx="1660418" cy="46859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7A89020-7565-E947-A839-5CC677B9A46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39480" y="2730411"/>
                  <a:ext cx="1660418" cy="468590"/>
                </a:xfrm>
                <a:prstGeom prst="rect">
                  <a:avLst/>
                </a:prstGeom>
                <a:blipFill>
                  <a:blip r:embed="rId15"/>
                  <a:stretch>
                    <a:fillRect t="-32353" b="-79412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C0664FA8-9DA8-6B41-AC95-6E9ECEA3DD41}"/>
                    </a:ext>
                  </a:extLst>
                </p:cNvPr>
                <p:cNvSpPr/>
                <p:nvPr/>
              </p:nvSpPr>
              <p:spPr>
                <a:xfrm>
                  <a:off x="7247913" y="3185247"/>
                  <a:ext cx="1660418" cy="46859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C0664FA8-9DA8-6B41-AC95-6E9ECEA3DD4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47913" y="3185247"/>
                  <a:ext cx="1660418" cy="468590"/>
                </a:xfrm>
                <a:prstGeom prst="rect">
                  <a:avLst/>
                </a:prstGeom>
                <a:blipFill>
                  <a:blip r:embed="rId16"/>
                  <a:stretch>
                    <a:fillRect t="-32353" b="-79412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BB1E9995-BDE7-464A-8DE9-3790833B2FCD}"/>
                    </a:ext>
                  </a:extLst>
                </p:cNvPr>
                <p:cNvSpPr/>
                <p:nvPr/>
              </p:nvSpPr>
              <p:spPr>
                <a:xfrm>
                  <a:off x="7239480" y="3645450"/>
                  <a:ext cx="1660418" cy="46859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BB1E9995-BDE7-464A-8DE9-3790833B2FC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39480" y="3645450"/>
                  <a:ext cx="1660418" cy="468590"/>
                </a:xfrm>
                <a:prstGeom prst="rect">
                  <a:avLst/>
                </a:prstGeom>
                <a:blipFill>
                  <a:blip r:embed="rId17"/>
                  <a:stretch>
                    <a:fillRect t="-32353" b="-79412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E46EF7BB-E454-CE41-9370-53CEA24B7B2A}"/>
              </a:ext>
            </a:extLst>
          </p:cNvPr>
          <p:cNvSpPr/>
          <p:nvPr/>
        </p:nvSpPr>
        <p:spPr>
          <a:xfrm>
            <a:off x="8729687" y="2384837"/>
            <a:ext cx="437904" cy="3687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B0C2AB6-D703-2C45-908A-593A2ECD1E2F}"/>
              </a:ext>
            </a:extLst>
          </p:cNvPr>
          <p:cNvGrpSpPr/>
          <p:nvPr/>
        </p:nvGrpSpPr>
        <p:grpSpPr>
          <a:xfrm>
            <a:off x="392322" y="3938071"/>
            <a:ext cx="2594074" cy="2538656"/>
            <a:chOff x="7239480" y="1056656"/>
            <a:chExt cx="3083053" cy="305738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B5804542-DCF9-B74F-9267-2A48B648AC57}"/>
                    </a:ext>
                  </a:extLst>
                </p:cNvPr>
                <p:cNvSpPr/>
                <p:nvPr/>
              </p:nvSpPr>
              <p:spPr>
                <a:xfrm>
                  <a:off x="7242763" y="1061568"/>
                  <a:ext cx="1674000" cy="1673540"/>
                </a:xfrm>
                <a:prstGeom prst="rect">
                  <a:avLst/>
                </a:prstGeom>
                <a:solidFill>
                  <a:srgbClr val="00B0F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sSup>
                          <m:sSupPr>
                            <m:ctrlPr>
                              <a:rPr kumimoji="0" lang="en-GB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𝒙</m:t>
                            </m:r>
                          </m:e>
                          <m:sup>
                            <m:r>
                              <a:rPr kumimoji="0" lang="en-GB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𝟐</m:t>
                            </m:r>
                          </m:sup>
                        </m:sSup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B5804542-DCF9-B74F-9267-2A48B648AC5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42763" y="1061568"/>
                  <a:ext cx="1674000" cy="1673540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57B7AD37-B3B7-EE44-8EFA-A65E51B9A8A7}"/>
                    </a:ext>
                  </a:extLst>
                </p:cNvPr>
                <p:cNvSpPr/>
                <p:nvPr/>
              </p:nvSpPr>
              <p:spPr>
                <a:xfrm>
                  <a:off x="8916763" y="1061568"/>
                  <a:ext cx="468590" cy="167354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57B7AD37-B3B7-EE44-8EFA-A65E51B9A8A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16763" y="1061568"/>
                  <a:ext cx="468590" cy="1673540"/>
                </a:xfrm>
                <a:prstGeom prst="rect">
                  <a:avLst/>
                </a:prstGeom>
                <a:blipFill>
                  <a:blip r:embed="rId19"/>
                  <a:stretch>
                    <a:fillRect l="-68571" r="-14286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673A4757-02AA-1E4A-ADA6-796357616B5C}"/>
                    </a:ext>
                  </a:extLst>
                </p:cNvPr>
                <p:cNvSpPr/>
                <p:nvPr/>
              </p:nvSpPr>
              <p:spPr>
                <a:xfrm>
                  <a:off x="9385353" y="1069272"/>
                  <a:ext cx="468590" cy="167354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673A4757-02AA-1E4A-ADA6-796357616B5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85353" y="1069272"/>
                  <a:ext cx="468590" cy="1673540"/>
                </a:xfrm>
                <a:prstGeom prst="rect">
                  <a:avLst/>
                </a:prstGeom>
                <a:blipFill>
                  <a:blip r:embed="rId20"/>
                  <a:stretch>
                    <a:fillRect l="-68571" r="-14286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6781E079-5054-AD42-96B8-870517AEF845}"/>
                    </a:ext>
                  </a:extLst>
                </p:cNvPr>
                <p:cNvSpPr/>
                <p:nvPr/>
              </p:nvSpPr>
              <p:spPr>
                <a:xfrm>
                  <a:off x="9853943" y="1056656"/>
                  <a:ext cx="468590" cy="167354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6781E079-5054-AD42-96B8-870517AEF84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53943" y="1056656"/>
                  <a:ext cx="468590" cy="1673540"/>
                </a:xfrm>
                <a:prstGeom prst="rect">
                  <a:avLst/>
                </a:prstGeom>
                <a:blipFill>
                  <a:blip r:embed="rId21"/>
                  <a:stretch>
                    <a:fillRect l="-65714" r="-14286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A0B18FD6-3557-8349-B0D3-77ECFCE3F04D}"/>
                    </a:ext>
                  </a:extLst>
                </p:cNvPr>
                <p:cNvSpPr/>
                <p:nvPr/>
              </p:nvSpPr>
              <p:spPr>
                <a:xfrm>
                  <a:off x="7239480" y="2730411"/>
                  <a:ext cx="1660418" cy="46859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A0B18FD6-3557-8349-B0D3-77ECFCE3F04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39480" y="2730411"/>
                  <a:ext cx="1660418" cy="468590"/>
                </a:xfrm>
                <a:prstGeom prst="rect">
                  <a:avLst/>
                </a:prstGeom>
                <a:blipFill>
                  <a:blip r:embed="rId22"/>
                  <a:stretch>
                    <a:fillRect t="-32353" b="-79412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709182AE-4304-5647-BEB8-403E40AACC76}"/>
                    </a:ext>
                  </a:extLst>
                </p:cNvPr>
                <p:cNvSpPr/>
                <p:nvPr/>
              </p:nvSpPr>
              <p:spPr>
                <a:xfrm>
                  <a:off x="7247913" y="3185247"/>
                  <a:ext cx="1660418" cy="46859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709182AE-4304-5647-BEB8-403E40AACC7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47913" y="3185247"/>
                  <a:ext cx="1660418" cy="468590"/>
                </a:xfrm>
                <a:prstGeom prst="rect">
                  <a:avLst/>
                </a:prstGeom>
                <a:blipFill>
                  <a:blip r:embed="rId23"/>
                  <a:stretch>
                    <a:fillRect t="-28571" b="-74286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B00A7160-E56E-AD43-8960-8BFA7BABA6B6}"/>
                    </a:ext>
                  </a:extLst>
                </p:cNvPr>
                <p:cNvSpPr/>
                <p:nvPr/>
              </p:nvSpPr>
              <p:spPr>
                <a:xfrm>
                  <a:off x="7239480" y="3645450"/>
                  <a:ext cx="1660418" cy="46859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B00A7160-E56E-AD43-8960-8BFA7BABA6B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39480" y="3645450"/>
                  <a:ext cx="1660418" cy="468590"/>
                </a:xfrm>
                <a:prstGeom prst="rect">
                  <a:avLst/>
                </a:prstGeom>
                <a:blipFill>
                  <a:blip r:embed="rId24"/>
                  <a:stretch>
                    <a:fillRect t="-32353" b="-76471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E768165D-676F-534D-8057-9E834264E1FB}"/>
              </a:ext>
            </a:extLst>
          </p:cNvPr>
          <p:cNvSpPr/>
          <p:nvPr/>
        </p:nvSpPr>
        <p:spPr>
          <a:xfrm>
            <a:off x="1789394" y="5340131"/>
            <a:ext cx="437904" cy="3687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2E3F706-CC86-2546-BE34-D5C38099CAE7}"/>
              </a:ext>
            </a:extLst>
          </p:cNvPr>
          <p:cNvGrpSpPr/>
          <p:nvPr/>
        </p:nvGrpSpPr>
        <p:grpSpPr>
          <a:xfrm>
            <a:off x="3338282" y="3927595"/>
            <a:ext cx="2594074" cy="2538656"/>
            <a:chOff x="7239480" y="1056656"/>
            <a:chExt cx="3083053" cy="305738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8A16D48E-FB91-4749-A5D1-5EFC61C8D007}"/>
                    </a:ext>
                  </a:extLst>
                </p:cNvPr>
                <p:cNvSpPr/>
                <p:nvPr/>
              </p:nvSpPr>
              <p:spPr>
                <a:xfrm>
                  <a:off x="7242763" y="1061568"/>
                  <a:ext cx="1674000" cy="1673540"/>
                </a:xfrm>
                <a:prstGeom prst="rect">
                  <a:avLst/>
                </a:prstGeom>
                <a:solidFill>
                  <a:srgbClr val="00B0F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sSup>
                          <m:sSupPr>
                            <m:ctrlPr>
                              <a:rPr kumimoji="0" lang="en-GB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𝒙</m:t>
                            </m:r>
                          </m:e>
                          <m:sup>
                            <m:r>
                              <a:rPr kumimoji="0" lang="en-GB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𝟐</m:t>
                            </m:r>
                          </m:sup>
                        </m:sSup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8A16D48E-FB91-4749-A5D1-5EFC61C8D00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42763" y="1061568"/>
                  <a:ext cx="1674000" cy="1673540"/>
                </a:xfrm>
                <a:prstGeom prst="rect">
                  <a:avLst/>
                </a:prstGeom>
                <a:blipFill>
                  <a:blip r:embed="rId25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DA31988D-35EA-E543-98AC-A94EAAA3DE0A}"/>
                    </a:ext>
                  </a:extLst>
                </p:cNvPr>
                <p:cNvSpPr/>
                <p:nvPr/>
              </p:nvSpPr>
              <p:spPr>
                <a:xfrm>
                  <a:off x="8916763" y="1061568"/>
                  <a:ext cx="468590" cy="167354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DA31988D-35EA-E543-98AC-A94EAAA3DE0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16763" y="1061568"/>
                  <a:ext cx="468590" cy="1673540"/>
                </a:xfrm>
                <a:prstGeom prst="rect">
                  <a:avLst/>
                </a:prstGeom>
                <a:blipFill>
                  <a:blip r:embed="rId26"/>
                  <a:stretch>
                    <a:fillRect l="-68571" r="-14286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388DFF81-7C3B-1B43-950E-B71411835464}"/>
                    </a:ext>
                  </a:extLst>
                </p:cNvPr>
                <p:cNvSpPr/>
                <p:nvPr/>
              </p:nvSpPr>
              <p:spPr>
                <a:xfrm>
                  <a:off x="9385353" y="1069272"/>
                  <a:ext cx="468590" cy="167354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388DFF81-7C3B-1B43-950E-B7141183546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85353" y="1069272"/>
                  <a:ext cx="468590" cy="1673540"/>
                </a:xfrm>
                <a:prstGeom prst="rect">
                  <a:avLst/>
                </a:prstGeom>
                <a:blipFill>
                  <a:blip r:embed="rId27"/>
                  <a:stretch>
                    <a:fillRect l="-68571" r="-14286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A3D537F5-BE64-5048-B6B5-7DAEBCF30515}"/>
                    </a:ext>
                  </a:extLst>
                </p:cNvPr>
                <p:cNvSpPr/>
                <p:nvPr/>
              </p:nvSpPr>
              <p:spPr>
                <a:xfrm>
                  <a:off x="9853943" y="1056656"/>
                  <a:ext cx="468590" cy="167354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A3D537F5-BE64-5048-B6B5-7DAEBCF3051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53943" y="1056656"/>
                  <a:ext cx="468590" cy="1673540"/>
                </a:xfrm>
                <a:prstGeom prst="rect">
                  <a:avLst/>
                </a:prstGeom>
                <a:blipFill>
                  <a:blip r:embed="rId28"/>
                  <a:stretch>
                    <a:fillRect l="-68571" r="-14286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39E44CCE-2E28-DE49-904A-3C26C7D635D8}"/>
                    </a:ext>
                  </a:extLst>
                </p:cNvPr>
                <p:cNvSpPr/>
                <p:nvPr/>
              </p:nvSpPr>
              <p:spPr>
                <a:xfrm>
                  <a:off x="7239480" y="2730411"/>
                  <a:ext cx="1660418" cy="46859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39E44CCE-2E28-DE49-904A-3C26C7D635D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39480" y="2730411"/>
                  <a:ext cx="1660418" cy="468590"/>
                </a:xfrm>
                <a:prstGeom prst="rect">
                  <a:avLst/>
                </a:prstGeom>
                <a:blipFill>
                  <a:blip r:embed="rId29"/>
                  <a:stretch>
                    <a:fillRect t="-32353" b="-79412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45683218-AC89-F840-84D8-4947995AC85F}"/>
                    </a:ext>
                  </a:extLst>
                </p:cNvPr>
                <p:cNvSpPr/>
                <p:nvPr/>
              </p:nvSpPr>
              <p:spPr>
                <a:xfrm>
                  <a:off x="7247913" y="3185247"/>
                  <a:ext cx="1660418" cy="46859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45683218-AC89-F840-84D8-4947995AC85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47913" y="3185247"/>
                  <a:ext cx="1660418" cy="468590"/>
                </a:xfrm>
                <a:prstGeom prst="rect">
                  <a:avLst/>
                </a:prstGeom>
                <a:blipFill>
                  <a:blip r:embed="rId30"/>
                  <a:stretch>
                    <a:fillRect t="-28571" b="-74286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C5AE75C8-6C72-C347-97DD-5CC814586274}"/>
                    </a:ext>
                  </a:extLst>
                </p:cNvPr>
                <p:cNvSpPr/>
                <p:nvPr/>
              </p:nvSpPr>
              <p:spPr>
                <a:xfrm>
                  <a:off x="7239480" y="3645450"/>
                  <a:ext cx="1660418" cy="46859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C5AE75C8-6C72-C347-97DD-5CC81458627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39480" y="3645450"/>
                  <a:ext cx="1660418" cy="468590"/>
                </a:xfrm>
                <a:prstGeom prst="rect">
                  <a:avLst/>
                </a:prstGeom>
                <a:blipFill>
                  <a:blip r:embed="rId31"/>
                  <a:stretch>
                    <a:fillRect t="-32353" b="-79412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6" name="Rectangle 55">
            <a:extLst>
              <a:ext uri="{FF2B5EF4-FFF2-40B4-BE49-F238E27FC236}">
                <a16:creationId xmlns:a16="http://schemas.microsoft.com/office/drawing/2014/main" id="{25A61403-7DCB-EC4E-9629-36B8692B196F}"/>
              </a:ext>
            </a:extLst>
          </p:cNvPr>
          <p:cNvSpPr/>
          <p:nvPr/>
        </p:nvSpPr>
        <p:spPr>
          <a:xfrm>
            <a:off x="4735354" y="5329655"/>
            <a:ext cx="437904" cy="3687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EC812D0-6411-8F4C-AF6A-05831B57F565}"/>
              </a:ext>
            </a:extLst>
          </p:cNvPr>
          <p:cNvSpPr/>
          <p:nvPr/>
        </p:nvSpPr>
        <p:spPr>
          <a:xfrm>
            <a:off x="2167298" y="5342227"/>
            <a:ext cx="437904" cy="3687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18C08138-1579-5449-8BC3-0F49DA9B084C}"/>
              </a:ext>
            </a:extLst>
          </p:cNvPr>
          <p:cNvSpPr/>
          <p:nvPr/>
        </p:nvSpPr>
        <p:spPr>
          <a:xfrm>
            <a:off x="2553288" y="5344323"/>
            <a:ext cx="437904" cy="3687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75F31F62-965F-D54A-B815-78E56486EE8B}"/>
              </a:ext>
            </a:extLst>
          </p:cNvPr>
          <p:cNvSpPr/>
          <p:nvPr/>
        </p:nvSpPr>
        <p:spPr>
          <a:xfrm>
            <a:off x="1785846" y="5712930"/>
            <a:ext cx="437904" cy="3687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4742447B-D436-FF47-8FA5-28C1B6481257}"/>
              </a:ext>
            </a:extLst>
          </p:cNvPr>
          <p:cNvSpPr/>
          <p:nvPr/>
        </p:nvSpPr>
        <p:spPr>
          <a:xfrm>
            <a:off x="2144016" y="5714913"/>
            <a:ext cx="437904" cy="3687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5699563-8ABF-6443-AF1D-5AF81081EF55}"/>
              </a:ext>
            </a:extLst>
          </p:cNvPr>
          <p:cNvSpPr/>
          <p:nvPr/>
        </p:nvSpPr>
        <p:spPr>
          <a:xfrm>
            <a:off x="2551061" y="5714913"/>
            <a:ext cx="437904" cy="3687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3E6E6A34-C4FE-3C43-857D-1636EA9A8CF3}"/>
              </a:ext>
            </a:extLst>
          </p:cNvPr>
          <p:cNvSpPr/>
          <p:nvPr/>
        </p:nvSpPr>
        <p:spPr>
          <a:xfrm>
            <a:off x="1787637" y="6089287"/>
            <a:ext cx="437904" cy="3687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47CE5A1C-FFC9-9344-A65F-64DC140B430D}"/>
              </a:ext>
            </a:extLst>
          </p:cNvPr>
          <p:cNvSpPr/>
          <p:nvPr/>
        </p:nvSpPr>
        <p:spPr>
          <a:xfrm>
            <a:off x="2145807" y="6091270"/>
            <a:ext cx="437904" cy="3687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33F91B26-8346-CB4C-9869-2E3AED49CA17}"/>
              </a:ext>
            </a:extLst>
          </p:cNvPr>
          <p:cNvSpPr/>
          <p:nvPr/>
        </p:nvSpPr>
        <p:spPr>
          <a:xfrm>
            <a:off x="2552852" y="6091270"/>
            <a:ext cx="437904" cy="3687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0B0E650F-1EA6-1E43-B81C-20D8F4B67FAE}"/>
                  </a:ext>
                </a:extLst>
              </p:cNvPr>
              <p:cNvSpPr txBox="1"/>
              <p:nvPr/>
            </p:nvSpPr>
            <p:spPr>
              <a:xfrm>
                <a:off x="6922719" y="4968816"/>
                <a:ext cx="145328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+3)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800"/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0B0E650F-1EA6-1E43-B81C-20D8F4B67F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2719" y="4968816"/>
                <a:ext cx="1453283" cy="430887"/>
              </a:xfrm>
              <a:prstGeom prst="rect">
                <a:avLst/>
              </a:prstGeom>
              <a:blipFill>
                <a:blip r:embed="rId32"/>
                <a:stretch>
                  <a:fillRect l="-8696" t="-8571" r="-9565" b="-3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C9EA5C35-0165-7345-96D6-910B7D949624}"/>
                  </a:ext>
                </a:extLst>
              </p:cNvPr>
              <p:cNvSpPr txBox="1"/>
              <p:nvPr/>
            </p:nvSpPr>
            <p:spPr>
              <a:xfrm>
                <a:off x="9513508" y="4947864"/>
                <a:ext cx="191975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+3)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−8 </m:t>
                      </m:r>
                    </m:oMath>
                  </m:oMathPara>
                </a14:m>
                <a:endParaRPr lang="en-US" sz="2800"/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C9EA5C35-0165-7345-96D6-910B7D9496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3508" y="4947864"/>
                <a:ext cx="1919756" cy="430887"/>
              </a:xfrm>
              <a:prstGeom prst="rect">
                <a:avLst/>
              </a:prstGeom>
              <a:blipFill>
                <a:blip r:embed="rId33"/>
                <a:stretch>
                  <a:fillRect l="-6579" t="-8571" r="-6579" b="-3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14FCEB1B-944D-5C06-96D8-2633EE40F887}"/>
              </a:ext>
            </a:extLst>
          </p:cNvPr>
          <p:cNvSpPr txBox="1"/>
          <p:nvPr/>
        </p:nvSpPr>
        <p:spPr>
          <a:xfrm>
            <a:off x="11289829" y="141146"/>
            <a:ext cx="601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18593725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2D3C3C-B169-2D45-966A-4354FE0FB9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94" y="0"/>
            <a:ext cx="120456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0726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2D3C3C-B169-2D45-966A-4354FE0FB9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94" y="0"/>
            <a:ext cx="12045612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B57D5D0-B0DE-BFB4-78C4-266F87814321}"/>
              </a:ext>
            </a:extLst>
          </p:cNvPr>
          <p:cNvSpPr txBox="1"/>
          <p:nvPr/>
        </p:nvSpPr>
        <p:spPr>
          <a:xfrm>
            <a:off x="11419038" y="6194077"/>
            <a:ext cx="601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37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99C9992-C1ED-FF40-BD7E-112BFBDEBCE9}"/>
                  </a:ext>
                </a:extLst>
              </p14:cNvPr>
              <p14:cNvContentPartPr/>
              <p14:nvPr/>
            </p14:nvContentPartPr>
            <p14:xfrm>
              <a:off x="2975137" y="2554531"/>
              <a:ext cx="6349320" cy="42969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99C9992-C1ED-FF40-BD7E-112BFBDEBCE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39497" y="2518531"/>
                <a:ext cx="6420960" cy="436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B062D1DE-05EA-8849-A878-B6D14C5FE4D6}"/>
                  </a:ext>
                </a:extLst>
              </p14:cNvPr>
              <p14:cNvContentPartPr/>
              <p14:nvPr/>
            </p14:nvContentPartPr>
            <p14:xfrm>
              <a:off x="4425217" y="2505571"/>
              <a:ext cx="7749720" cy="420696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B062D1DE-05EA-8849-A878-B6D14C5FE4D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89217" y="2469571"/>
                <a:ext cx="7821360" cy="4278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951786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92C3D-2F3F-C347-90DB-E37C536F5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5C3CCF-1A6C-0D49-808A-AB940E3D6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Table 16">
            <a:extLst>
              <a:ext uri="{FF2B5EF4-FFF2-40B4-BE49-F238E27FC236}">
                <a16:creationId xmlns:a16="http://schemas.microsoft.com/office/drawing/2014/main" id="{8978AF30-5143-A64C-8A2C-B1D9A2EA9E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0237117"/>
              </p:ext>
            </p:extLst>
          </p:nvPr>
        </p:nvGraphicFramePr>
        <p:xfrm>
          <a:off x="213588" y="172995"/>
          <a:ext cx="11764824" cy="64871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82412">
                  <a:extLst>
                    <a:ext uri="{9D8B030D-6E8A-4147-A177-3AD203B41FA5}">
                      <a16:colId xmlns:a16="http://schemas.microsoft.com/office/drawing/2014/main" val="3221523316"/>
                    </a:ext>
                  </a:extLst>
                </a:gridCol>
                <a:gridCol w="5882412">
                  <a:extLst>
                    <a:ext uri="{9D8B030D-6E8A-4147-A177-3AD203B41FA5}">
                      <a16:colId xmlns:a16="http://schemas.microsoft.com/office/drawing/2014/main" val="769562877"/>
                    </a:ext>
                  </a:extLst>
                </a:gridCol>
              </a:tblGrid>
              <a:tr h="324358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342554"/>
                  </a:ext>
                </a:extLst>
              </a:tr>
              <a:tr h="324358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359329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58EDF5A3-291C-8A42-A038-F740E678617A}"/>
              </a:ext>
            </a:extLst>
          </p:cNvPr>
          <p:cNvSpPr/>
          <p:nvPr/>
        </p:nvSpPr>
        <p:spPr>
          <a:xfrm>
            <a:off x="2298357" y="1010079"/>
            <a:ext cx="1631092" cy="1631092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896144F-B1F2-F84D-9D96-A02DFDD1B825}"/>
              </a:ext>
            </a:extLst>
          </p:cNvPr>
          <p:cNvSpPr/>
          <p:nvPr/>
        </p:nvSpPr>
        <p:spPr>
          <a:xfrm>
            <a:off x="7677664" y="1010079"/>
            <a:ext cx="2578443" cy="1631092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0058C6D-B273-EB47-AC4C-5FC2580CF4AD}"/>
              </a:ext>
            </a:extLst>
          </p:cNvPr>
          <p:cNvGrpSpPr/>
          <p:nvPr/>
        </p:nvGrpSpPr>
        <p:grpSpPr>
          <a:xfrm>
            <a:off x="2663017" y="570435"/>
            <a:ext cx="1383840" cy="324360"/>
            <a:chOff x="2663017" y="570435"/>
            <a:chExt cx="1383840" cy="324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75DB880D-6301-C94B-A9CD-84B81B84C442}"/>
                    </a:ext>
                  </a:extLst>
                </p14:cNvPr>
                <p14:cNvContentPartPr/>
                <p14:nvPr/>
              </p14:nvContentPartPr>
              <p14:xfrm>
                <a:off x="2663017" y="654675"/>
                <a:ext cx="309240" cy="21564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75DB880D-6301-C94B-A9CD-84B81B84C442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654017" y="645675"/>
                  <a:ext cx="32688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F5ED62A7-3AC7-E349-87ED-D35CCF6A9C0C}"/>
                    </a:ext>
                  </a:extLst>
                </p14:cNvPr>
                <p14:cNvContentPartPr/>
                <p14:nvPr/>
              </p14:nvContentPartPr>
              <p14:xfrm>
                <a:off x="3163777" y="760155"/>
                <a:ext cx="255600" cy="756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F5ED62A7-3AC7-E349-87ED-D35CCF6A9C0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154777" y="751155"/>
                  <a:ext cx="27324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75AAE679-860E-964A-BA7B-1822A72F68D9}"/>
                    </a:ext>
                  </a:extLst>
                </p14:cNvPr>
                <p14:cNvContentPartPr/>
                <p14:nvPr/>
              </p14:nvContentPartPr>
              <p14:xfrm>
                <a:off x="3297337" y="624435"/>
                <a:ext cx="3240" cy="26532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75AAE679-860E-964A-BA7B-1822A72F68D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288697" y="615435"/>
                  <a:ext cx="2088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D6ED5021-6F39-3B47-A838-AE0A87B62FEE}"/>
                    </a:ext>
                  </a:extLst>
                </p14:cNvPr>
                <p14:cNvContentPartPr/>
                <p14:nvPr/>
              </p14:nvContentPartPr>
              <p14:xfrm>
                <a:off x="3539257" y="570435"/>
                <a:ext cx="224640" cy="31716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D6ED5021-6F39-3B47-A838-AE0A87B62FE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530257" y="561795"/>
                  <a:ext cx="242280" cy="33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360A8F40-3365-4F48-B59D-E2E953FF39B7}"/>
                    </a:ext>
                  </a:extLst>
                </p14:cNvPr>
                <p14:cNvContentPartPr/>
                <p14:nvPr/>
              </p14:nvContentPartPr>
              <p14:xfrm>
                <a:off x="3849937" y="691755"/>
                <a:ext cx="196920" cy="20304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360A8F40-3365-4F48-B59D-E2E953FF39B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841297" y="683115"/>
                  <a:ext cx="214560" cy="220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4A7B2F2E-9623-2542-9F04-0EDDE37195B4}"/>
                  </a:ext>
                </a:extLst>
              </p14:cNvPr>
              <p14:cNvContentPartPr/>
              <p14:nvPr/>
            </p14:nvContentPartPr>
            <p14:xfrm>
              <a:off x="2290417" y="660795"/>
              <a:ext cx="274320" cy="24876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4A7B2F2E-9623-2542-9F04-0EDDE37195B4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281777" y="651795"/>
                <a:ext cx="291960" cy="266400"/>
              </a:xfrm>
              <a:prstGeom prst="rect">
                <a:avLst/>
              </a:prstGeom>
            </p:spPr>
          </p:pic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91AD4988-D0BB-1341-9344-1C34F27EE7B6}"/>
              </a:ext>
            </a:extLst>
          </p:cNvPr>
          <p:cNvGrpSpPr/>
          <p:nvPr/>
        </p:nvGrpSpPr>
        <p:grpSpPr>
          <a:xfrm>
            <a:off x="8624617" y="639195"/>
            <a:ext cx="1582560" cy="278640"/>
            <a:chOff x="8624617" y="639195"/>
            <a:chExt cx="1582560" cy="278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53A4D22A-AC5F-AE45-B92D-4099B900A939}"/>
                    </a:ext>
                  </a:extLst>
                </p14:cNvPr>
                <p14:cNvContentPartPr/>
                <p14:nvPr/>
              </p14:nvContentPartPr>
              <p14:xfrm>
                <a:off x="8624617" y="660075"/>
                <a:ext cx="269280" cy="24984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53A4D22A-AC5F-AE45-B92D-4099B900A93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615617" y="651435"/>
                  <a:ext cx="28692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28A1241A-486C-E841-AAC3-4CD2FF1457DF}"/>
                    </a:ext>
                  </a:extLst>
                </p14:cNvPr>
                <p14:cNvContentPartPr/>
                <p14:nvPr/>
              </p14:nvContentPartPr>
              <p14:xfrm>
                <a:off x="9023497" y="784275"/>
                <a:ext cx="200880" cy="36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28A1241A-486C-E841-AAC3-4CD2FF1457D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014497" y="775635"/>
                  <a:ext cx="21852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F38BB05C-219B-8A49-A609-133C85B2220E}"/>
                    </a:ext>
                  </a:extLst>
                </p14:cNvPr>
                <p14:cNvContentPartPr/>
                <p14:nvPr/>
              </p14:nvContentPartPr>
              <p14:xfrm>
                <a:off x="9119257" y="676995"/>
                <a:ext cx="10080" cy="22248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F38BB05C-219B-8A49-A609-133C85B2220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110257" y="668355"/>
                  <a:ext cx="2772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544956EC-1E28-054F-A04D-C27A326C0C8A}"/>
                    </a:ext>
                  </a:extLst>
                </p14:cNvPr>
                <p14:cNvContentPartPr/>
                <p14:nvPr/>
              </p14:nvContentPartPr>
              <p14:xfrm>
                <a:off x="9366217" y="639195"/>
                <a:ext cx="155160" cy="23616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544956EC-1E28-054F-A04D-C27A326C0C8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357577" y="630195"/>
                  <a:ext cx="17280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1733C46E-E14D-1943-B930-05F70F8789F8}"/>
                    </a:ext>
                  </a:extLst>
                </p14:cNvPr>
                <p14:cNvContentPartPr/>
                <p14:nvPr/>
              </p14:nvContentPartPr>
              <p14:xfrm>
                <a:off x="9363337" y="644235"/>
                <a:ext cx="96480" cy="22932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1733C46E-E14D-1943-B930-05F70F8789F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354697" y="635595"/>
                  <a:ext cx="114120" cy="24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EDF1488A-187B-5E4C-91BD-E8C7A812CC2B}"/>
                    </a:ext>
                  </a:extLst>
                </p14:cNvPr>
                <p14:cNvContentPartPr/>
                <p14:nvPr/>
              </p14:nvContentPartPr>
              <p14:xfrm>
                <a:off x="9692377" y="705075"/>
                <a:ext cx="514800" cy="21276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EDF1488A-187B-5E4C-91BD-E8C7A812CC2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9683737" y="696075"/>
                  <a:ext cx="532440" cy="230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C7F3BC99-67FA-8B49-A686-C804E4443B5D}"/>
                  </a:ext>
                </a:extLst>
              </p14:cNvPr>
              <p14:cNvContentPartPr/>
              <p14:nvPr/>
            </p14:nvContentPartPr>
            <p14:xfrm>
              <a:off x="7722457" y="710835"/>
              <a:ext cx="706320" cy="190440"/>
            </p14:xfrm>
          </p:contentPart>
        </mc:Choice>
        <mc:Fallback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C7F3BC99-67FA-8B49-A686-C804E4443B5D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7713817" y="702195"/>
                <a:ext cx="723960" cy="208080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oup 32">
            <a:extLst>
              <a:ext uri="{FF2B5EF4-FFF2-40B4-BE49-F238E27FC236}">
                <a16:creationId xmlns:a16="http://schemas.microsoft.com/office/drawing/2014/main" id="{F7C5EA93-29CB-5549-B7BD-95467FB6BB26}"/>
              </a:ext>
            </a:extLst>
          </p:cNvPr>
          <p:cNvGrpSpPr/>
          <p:nvPr/>
        </p:nvGrpSpPr>
        <p:grpSpPr>
          <a:xfrm>
            <a:off x="6562897" y="1627395"/>
            <a:ext cx="902160" cy="228240"/>
            <a:chOff x="6562897" y="1627395"/>
            <a:chExt cx="902160" cy="228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E83A5AAC-952B-194F-AD5C-5C740F67E2C9}"/>
                    </a:ext>
                  </a:extLst>
                </p14:cNvPr>
                <p14:cNvContentPartPr/>
                <p14:nvPr/>
              </p14:nvContentPartPr>
              <p14:xfrm>
                <a:off x="6562897" y="1644675"/>
                <a:ext cx="292680" cy="19116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E83A5AAC-952B-194F-AD5C-5C740F67E2C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553897" y="1636035"/>
                  <a:ext cx="31032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398AE565-E5B2-A64B-A718-1A71D78001B0}"/>
                    </a:ext>
                  </a:extLst>
                </p14:cNvPr>
                <p14:cNvContentPartPr/>
                <p14:nvPr/>
              </p14:nvContentPartPr>
              <p14:xfrm>
                <a:off x="6928657" y="1747635"/>
                <a:ext cx="195120" cy="36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398AE565-E5B2-A64B-A718-1A71D78001B0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920017" y="1738995"/>
                  <a:ext cx="21276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8901BFB9-7A59-564C-ACEB-CFEF3DCBDC26}"/>
                    </a:ext>
                  </a:extLst>
                </p14:cNvPr>
                <p14:cNvContentPartPr/>
                <p14:nvPr/>
              </p14:nvContentPartPr>
              <p14:xfrm>
                <a:off x="7028377" y="1628115"/>
                <a:ext cx="16560" cy="19620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8901BFB9-7A59-564C-ACEB-CFEF3DCBDC2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019377" y="1619475"/>
                  <a:ext cx="3420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CC409724-5FC7-F043-9C89-383534B53A0C}"/>
                    </a:ext>
                  </a:extLst>
                </p14:cNvPr>
                <p14:cNvContentPartPr/>
                <p14:nvPr/>
              </p14:nvContentPartPr>
              <p14:xfrm>
                <a:off x="7280737" y="1627395"/>
                <a:ext cx="184320" cy="22824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CC409724-5FC7-F043-9C89-383534B53A0C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271737" y="1618755"/>
                  <a:ext cx="201960" cy="245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3C73F435-2E98-514A-BC00-2224664E02E5}"/>
                  </a:ext>
                </a:extLst>
              </p14:cNvPr>
              <p14:cNvContentPartPr/>
              <p14:nvPr/>
            </p14:nvContentPartPr>
            <p14:xfrm>
              <a:off x="7173097" y="1000635"/>
              <a:ext cx="223920" cy="381960"/>
            </p14:xfrm>
          </p:contentPart>
        </mc:Choice>
        <mc:Fallback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3C73F435-2E98-514A-BC00-2224664E02E5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7164457" y="991635"/>
                <a:ext cx="241560" cy="39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CE3736E3-60F0-284B-A58F-891EAFAF7257}"/>
                  </a:ext>
                </a:extLst>
              </p14:cNvPr>
              <p14:cNvContentPartPr/>
              <p14:nvPr/>
            </p14:nvContentPartPr>
            <p14:xfrm>
              <a:off x="7183537" y="2061195"/>
              <a:ext cx="239760" cy="551160"/>
            </p14:xfrm>
          </p:contentPart>
        </mc:Choice>
        <mc:Fallback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CE3736E3-60F0-284B-A58F-891EAFAF7257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7174897" y="2052555"/>
                <a:ext cx="257400" cy="568800"/>
              </a:xfrm>
              <a:prstGeom prst="rect">
                <a:avLst/>
              </a:prstGeom>
            </p:spPr>
          </p:pic>
        </mc:Fallback>
      </mc:AlternateContent>
      <p:sp>
        <p:nvSpPr>
          <p:cNvPr id="36" name="TextBox 35">
            <a:extLst>
              <a:ext uri="{FF2B5EF4-FFF2-40B4-BE49-F238E27FC236}">
                <a16:creationId xmlns:a16="http://schemas.microsoft.com/office/drawing/2014/main" id="{CB495BA3-E4E7-CC46-AC37-1426519777A2}"/>
              </a:ext>
            </a:extLst>
          </p:cNvPr>
          <p:cNvSpPr txBox="1"/>
          <p:nvPr/>
        </p:nvSpPr>
        <p:spPr>
          <a:xfrm>
            <a:off x="8007894" y="2855008"/>
            <a:ext cx="23584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Area is 100cm</a:t>
            </a:r>
            <a:r>
              <a:rPr lang="en-US" sz="2800" baseline="30000" dirty="0"/>
              <a:t>2</a:t>
            </a:r>
            <a:endParaRPr lang="en-US" sz="28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F7B2546-E34C-1D45-85AF-F1BB63552CC9}"/>
              </a:ext>
            </a:extLst>
          </p:cNvPr>
          <p:cNvSpPr txBox="1"/>
          <p:nvPr/>
        </p:nvSpPr>
        <p:spPr>
          <a:xfrm>
            <a:off x="2051024" y="2909561"/>
            <a:ext cx="23584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Area is 100cm</a:t>
            </a:r>
            <a:r>
              <a:rPr lang="en-US" sz="2800" baseline="30000" dirty="0"/>
              <a:t>2</a:t>
            </a:r>
            <a:endParaRPr lang="en-US" sz="28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9677702-D75A-4842-836E-7C31EA56D93B}"/>
              </a:ext>
            </a:extLst>
          </p:cNvPr>
          <p:cNvSpPr txBox="1"/>
          <p:nvPr/>
        </p:nvSpPr>
        <p:spPr>
          <a:xfrm>
            <a:off x="11289829" y="141146"/>
            <a:ext cx="601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38</a:t>
            </a:r>
          </a:p>
        </p:txBody>
      </p:sp>
    </p:spTree>
    <p:extLst>
      <p:ext uri="{BB962C8B-B14F-4D97-AF65-F5344CB8AC3E}">
        <p14:creationId xmlns:p14="http://schemas.microsoft.com/office/powerpoint/2010/main" val="4434490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92C3D-2F3F-C347-90DB-E37C536F5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5C3CCF-1A6C-0D49-808A-AB940E3D6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Table 16">
            <a:extLst>
              <a:ext uri="{FF2B5EF4-FFF2-40B4-BE49-F238E27FC236}">
                <a16:creationId xmlns:a16="http://schemas.microsoft.com/office/drawing/2014/main" id="{8978AF30-5143-A64C-8A2C-B1D9A2EA9E28}"/>
              </a:ext>
            </a:extLst>
          </p:cNvPr>
          <p:cNvGraphicFramePr>
            <a:graphicFrameLocks noGrp="1"/>
          </p:cNvGraphicFramePr>
          <p:nvPr/>
        </p:nvGraphicFramePr>
        <p:xfrm>
          <a:off x="213588" y="172995"/>
          <a:ext cx="11764824" cy="64871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82412">
                  <a:extLst>
                    <a:ext uri="{9D8B030D-6E8A-4147-A177-3AD203B41FA5}">
                      <a16:colId xmlns:a16="http://schemas.microsoft.com/office/drawing/2014/main" val="3221523316"/>
                    </a:ext>
                  </a:extLst>
                </a:gridCol>
                <a:gridCol w="5882412">
                  <a:extLst>
                    <a:ext uri="{9D8B030D-6E8A-4147-A177-3AD203B41FA5}">
                      <a16:colId xmlns:a16="http://schemas.microsoft.com/office/drawing/2014/main" val="769562877"/>
                    </a:ext>
                  </a:extLst>
                </a:gridCol>
              </a:tblGrid>
              <a:tr h="324358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342554"/>
                  </a:ext>
                </a:extLst>
              </a:tr>
              <a:tr h="324358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359329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58EDF5A3-291C-8A42-A038-F740E678617A}"/>
              </a:ext>
            </a:extLst>
          </p:cNvPr>
          <p:cNvSpPr/>
          <p:nvPr/>
        </p:nvSpPr>
        <p:spPr>
          <a:xfrm>
            <a:off x="2298357" y="1010079"/>
            <a:ext cx="1631092" cy="1631092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896144F-B1F2-F84D-9D96-A02DFDD1B825}"/>
              </a:ext>
            </a:extLst>
          </p:cNvPr>
          <p:cNvSpPr/>
          <p:nvPr/>
        </p:nvSpPr>
        <p:spPr>
          <a:xfrm>
            <a:off x="7677664" y="1010079"/>
            <a:ext cx="2578443" cy="1631092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0058C6D-B273-EB47-AC4C-5FC2580CF4AD}"/>
              </a:ext>
            </a:extLst>
          </p:cNvPr>
          <p:cNvGrpSpPr/>
          <p:nvPr/>
        </p:nvGrpSpPr>
        <p:grpSpPr>
          <a:xfrm>
            <a:off x="2663017" y="570435"/>
            <a:ext cx="1383840" cy="324360"/>
            <a:chOff x="2663017" y="570435"/>
            <a:chExt cx="1383840" cy="324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75DB880D-6301-C94B-A9CD-84B81B84C442}"/>
                    </a:ext>
                  </a:extLst>
                </p14:cNvPr>
                <p14:cNvContentPartPr/>
                <p14:nvPr/>
              </p14:nvContentPartPr>
              <p14:xfrm>
                <a:off x="2663017" y="654675"/>
                <a:ext cx="309240" cy="21564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75DB880D-6301-C94B-A9CD-84B81B84C442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654017" y="645675"/>
                  <a:ext cx="32688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F5ED62A7-3AC7-E349-87ED-D35CCF6A9C0C}"/>
                    </a:ext>
                  </a:extLst>
                </p14:cNvPr>
                <p14:cNvContentPartPr/>
                <p14:nvPr/>
              </p14:nvContentPartPr>
              <p14:xfrm>
                <a:off x="3163777" y="760155"/>
                <a:ext cx="255600" cy="756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F5ED62A7-3AC7-E349-87ED-D35CCF6A9C0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154777" y="751155"/>
                  <a:ext cx="27324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75AAE679-860E-964A-BA7B-1822A72F68D9}"/>
                    </a:ext>
                  </a:extLst>
                </p14:cNvPr>
                <p14:cNvContentPartPr/>
                <p14:nvPr/>
              </p14:nvContentPartPr>
              <p14:xfrm>
                <a:off x="3297337" y="624435"/>
                <a:ext cx="3240" cy="26532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75AAE679-860E-964A-BA7B-1822A72F68D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288697" y="615435"/>
                  <a:ext cx="2088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D6ED5021-6F39-3B47-A838-AE0A87B62FEE}"/>
                    </a:ext>
                  </a:extLst>
                </p14:cNvPr>
                <p14:cNvContentPartPr/>
                <p14:nvPr/>
              </p14:nvContentPartPr>
              <p14:xfrm>
                <a:off x="3539257" y="570435"/>
                <a:ext cx="224640" cy="31716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D6ED5021-6F39-3B47-A838-AE0A87B62FE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530257" y="561795"/>
                  <a:ext cx="242280" cy="33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360A8F40-3365-4F48-B59D-E2E953FF39B7}"/>
                    </a:ext>
                  </a:extLst>
                </p14:cNvPr>
                <p14:cNvContentPartPr/>
                <p14:nvPr/>
              </p14:nvContentPartPr>
              <p14:xfrm>
                <a:off x="3849937" y="691755"/>
                <a:ext cx="196920" cy="20304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360A8F40-3365-4F48-B59D-E2E953FF39B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841297" y="683115"/>
                  <a:ext cx="214560" cy="220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4A7B2F2E-9623-2542-9F04-0EDDE37195B4}"/>
                  </a:ext>
                </a:extLst>
              </p14:cNvPr>
              <p14:cNvContentPartPr/>
              <p14:nvPr/>
            </p14:nvContentPartPr>
            <p14:xfrm>
              <a:off x="2290417" y="660795"/>
              <a:ext cx="274320" cy="24876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4A7B2F2E-9623-2542-9F04-0EDDE37195B4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281777" y="651795"/>
                <a:ext cx="291960" cy="266400"/>
              </a:xfrm>
              <a:prstGeom prst="rect">
                <a:avLst/>
              </a:prstGeom>
            </p:spPr>
          </p:pic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91AD4988-D0BB-1341-9344-1C34F27EE7B6}"/>
              </a:ext>
            </a:extLst>
          </p:cNvPr>
          <p:cNvGrpSpPr/>
          <p:nvPr/>
        </p:nvGrpSpPr>
        <p:grpSpPr>
          <a:xfrm>
            <a:off x="8624617" y="639195"/>
            <a:ext cx="1582560" cy="278640"/>
            <a:chOff x="8624617" y="639195"/>
            <a:chExt cx="1582560" cy="278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53A4D22A-AC5F-AE45-B92D-4099B900A939}"/>
                    </a:ext>
                  </a:extLst>
                </p14:cNvPr>
                <p14:cNvContentPartPr/>
                <p14:nvPr/>
              </p14:nvContentPartPr>
              <p14:xfrm>
                <a:off x="8624617" y="660075"/>
                <a:ext cx="269280" cy="24984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53A4D22A-AC5F-AE45-B92D-4099B900A93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615617" y="651435"/>
                  <a:ext cx="28692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28A1241A-486C-E841-AAC3-4CD2FF1457DF}"/>
                    </a:ext>
                  </a:extLst>
                </p14:cNvPr>
                <p14:cNvContentPartPr/>
                <p14:nvPr/>
              </p14:nvContentPartPr>
              <p14:xfrm>
                <a:off x="9023497" y="784275"/>
                <a:ext cx="200880" cy="36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28A1241A-486C-E841-AAC3-4CD2FF1457D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014497" y="775635"/>
                  <a:ext cx="21852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F38BB05C-219B-8A49-A609-133C85B2220E}"/>
                    </a:ext>
                  </a:extLst>
                </p14:cNvPr>
                <p14:cNvContentPartPr/>
                <p14:nvPr/>
              </p14:nvContentPartPr>
              <p14:xfrm>
                <a:off x="9119257" y="676995"/>
                <a:ext cx="10080" cy="22248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F38BB05C-219B-8A49-A609-133C85B2220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110257" y="668355"/>
                  <a:ext cx="2772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544956EC-1E28-054F-A04D-C27A326C0C8A}"/>
                    </a:ext>
                  </a:extLst>
                </p14:cNvPr>
                <p14:cNvContentPartPr/>
                <p14:nvPr/>
              </p14:nvContentPartPr>
              <p14:xfrm>
                <a:off x="9366217" y="639195"/>
                <a:ext cx="155160" cy="23616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544956EC-1E28-054F-A04D-C27A326C0C8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357577" y="630195"/>
                  <a:ext cx="17280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1733C46E-E14D-1943-B930-05F70F8789F8}"/>
                    </a:ext>
                  </a:extLst>
                </p14:cNvPr>
                <p14:cNvContentPartPr/>
                <p14:nvPr/>
              </p14:nvContentPartPr>
              <p14:xfrm>
                <a:off x="9363337" y="644235"/>
                <a:ext cx="96480" cy="22932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1733C46E-E14D-1943-B930-05F70F8789F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354697" y="635595"/>
                  <a:ext cx="114120" cy="24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EDF1488A-187B-5E4C-91BD-E8C7A812CC2B}"/>
                    </a:ext>
                  </a:extLst>
                </p14:cNvPr>
                <p14:cNvContentPartPr/>
                <p14:nvPr/>
              </p14:nvContentPartPr>
              <p14:xfrm>
                <a:off x="9692377" y="705075"/>
                <a:ext cx="514800" cy="21276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EDF1488A-187B-5E4C-91BD-E8C7A812CC2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9683737" y="696075"/>
                  <a:ext cx="532440" cy="230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C7F3BC99-67FA-8B49-A686-C804E4443B5D}"/>
                  </a:ext>
                </a:extLst>
              </p14:cNvPr>
              <p14:cNvContentPartPr/>
              <p14:nvPr/>
            </p14:nvContentPartPr>
            <p14:xfrm>
              <a:off x="7722457" y="710835"/>
              <a:ext cx="706320" cy="190440"/>
            </p14:xfrm>
          </p:contentPart>
        </mc:Choice>
        <mc:Fallback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C7F3BC99-67FA-8B49-A686-C804E4443B5D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7713817" y="702195"/>
                <a:ext cx="723960" cy="208080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oup 32">
            <a:extLst>
              <a:ext uri="{FF2B5EF4-FFF2-40B4-BE49-F238E27FC236}">
                <a16:creationId xmlns:a16="http://schemas.microsoft.com/office/drawing/2014/main" id="{F7C5EA93-29CB-5549-B7BD-95467FB6BB26}"/>
              </a:ext>
            </a:extLst>
          </p:cNvPr>
          <p:cNvGrpSpPr/>
          <p:nvPr/>
        </p:nvGrpSpPr>
        <p:grpSpPr>
          <a:xfrm>
            <a:off x="6562897" y="1627395"/>
            <a:ext cx="902160" cy="228240"/>
            <a:chOff x="6562897" y="1627395"/>
            <a:chExt cx="902160" cy="228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E83A5AAC-952B-194F-AD5C-5C740F67E2C9}"/>
                    </a:ext>
                  </a:extLst>
                </p14:cNvPr>
                <p14:cNvContentPartPr/>
                <p14:nvPr/>
              </p14:nvContentPartPr>
              <p14:xfrm>
                <a:off x="6562897" y="1644675"/>
                <a:ext cx="292680" cy="19116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E83A5AAC-952B-194F-AD5C-5C740F67E2C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553897" y="1636035"/>
                  <a:ext cx="31032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398AE565-E5B2-A64B-A718-1A71D78001B0}"/>
                    </a:ext>
                  </a:extLst>
                </p14:cNvPr>
                <p14:cNvContentPartPr/>
                <p14:nvPr/>
              </p14:nvContentPartPr>
              <p14:xfrm>
                <a:off x="6928657" y="1747635"/>
                <a:ext cx="195120" cy="36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398AE565-E5B2-A64B-A718-1A71D78001B0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920017" y="1738995"/>
                  <a:ext cx="21276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8901BFB9-7A59-564C-ACEB-CFEF3DCBDC26}"/>
                    </a:ext>
                  </a:extLst>
                </p14:cNvPr>
                <p14:cNvContentPartPr/>
                <p14:nvPr/>
              </p14:nvContentPartPr>
              <p14:xfrm>
                <a:off x="7028377" y="1628115"/>
                <a:ext cx="16560" cy="19620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8901BFB9-7A59-564C-ACEB-CFEF3DCBDC2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019377" y="1619475"/>
                  <a:ext cx="3420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CC409724-5FC7-F043-9C89-383534B53A0C}"/>
                    </a:ext>
                  </a:extLst>
                </p14:cNvPr>
                <p14:cNvContentPartPr/>
                <p14:nvPr/>
              </p14:nvContentPartPr>
              <p14:xfrm>
                <a:off x="7280737" y="1627395"/>
                <a:ext cx="184320" cy="22824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CC409724-5FC7-F043-9C89-383534B53A0C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271737" y="1618755"/>
                  <a:ext cx="201960" cy="245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3C73F435-2E98-514A-BC00-2224664E02E5}"/>
                  </a:ext>
                </a:extLst>
              </p14:cNvPr>
              <p14:cNvContentPartPr/>
              <p14:nvPr/>
            </p14:nvContentPartPr>
            <p14:xfrm>
              <a:off x="7173097" y="1000635"/>
              <a:ext cx="223920" cy="381960"/>
            </p14:xfrm>
          </p:contentPart>
        </mc:Choice>
        <mc:Fallback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3C73F435-2E98-514A-BC00-2224664E02E5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7164457" y="991635"/>
                <a:ext cx="241560" cy="39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CE3736E3-60F0-284B-A58F-891EAFAF7257}"/>
                  </a:ext>
                </a:extLst>
              </p14:cNvPr>
              <p14:cNvContentPartPr/>
              <p14:nvPr/>
            </p14:nvContentPartPr>
            <p14:xfrm>
              <a:off x="7183537" y="2061195"/>
              <a:ext cx="239760" cy="551160"/>
            </p14:xfrm>
          </p:contentPart>
        </mc:Choice>
        <mc:Fallback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CE3736E3-60F0-284B-A58F-891EAFAF7257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7174897" y="2052555"/>
                <a:ext cx="257400" cy="568800"/>
              </a:xfrm>
              <a:prstGeom prst="rect">
                <a:avLst/>
              </a:prstGeom>
            </p:spPr>
          </p:pic>
        </mc:Fallback>
      </mc:AlternateContent>
      <p:sp>
        <p:nvSpPr>
          <p:cNvPr id="36" name="TextBox 35">
            <a:extLst>
              <a:ext uri="{FF2B5EF4-FFF2-40B4-BE49-F238E27FC236}">
                <a16:creationId xmlns:a16="http://schemas.microsoft.com/office/drawing/2014/main" id="{CB495BA3-E4E7-CC46-AC37-1426519777A2}"/>
              </a:ext>
            </a:extLst>
          </p:cNvPr>
          <p:cNvSpPr txBox="1"/>
          <p:nvPr/>
        </p:nvSpPr>
        <p:spPr>
          <a:xfrm>
            <a:off x="8007894" y="2855008"/>
            <a:ext cx="23584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Area is 100cm</a:t>
            </a:r>
            <a:r>
              <a:rPr lang="en-US" sz="2800" baseline="30000" dirty="0"/>
              <a:t>2</a:t>
            </a:r>
            <a:endParaRPr lang="en-US" sz="28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F7B2546-E34C-1D45-85AF-F1BB63552CC9}"/>
              </a:ext>
            </a:extLst>
          </p:cNvPr>
          <p:cNvSpPr txBox="1"/>
          <p:nvPr/>
        </p:nvSpPr>
        <p:spPr>
          <a:xfrm>
            <a:off x="2051024" y="2909561"/>
            <a:ext cx="23584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Area is 100cm</a:t>
            </a:r>
            <a:r>
              <a:rPr lang="en-US" sz="2800" baseline="30000" dirty="0"/>
              <a:t>2</a:t>
            </a:r>
            <a:endParaRPr lang="en-US" sz="28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BD7B0B56-C34D-924E-A437-6040B6397760}"/>
                  </a:ext>
                </a:extLst>
              </p14:cNvPr>
              <p14:cNvContentPartPr/>
              <p14:nvPr/>
            </p14:nvContentPartPr>
            <p14:xfrm>
              <a:off x="2438749" y="4743906"/>
              <a:ext cx="330480" cy="264600"/>
            </p14:xfrm>
          </p:contentPart>
        </mc:Choice>
        <mc:Fallback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BD7B0B56-C34D-924E-A437-6040B6397760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2403109" y="4707906"/>
                <a:ext cx="402120" cy="33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9EF4F1C4-14A3-194A-9ECF-369694B1FDA1}"/>
                  </a:ext>
                </a:extLst>
              </p14:cNvPr>
              <p14:cNvContentPartPr/>
              <p14:nvPr/>
            </p14:nvContentPartPr>
            <p14:xfrm>
              <a:off x="3069469" y="4755426"/>
              <a:ext cx="138600" cy="360"/>
            </p14:xfrm>
          </p:contentPart>
        </mc:Choice>
        <mc:Fallback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9EF4F1C4-14A3-194A-9ECF-369694B1FDA1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3033469" y="4719426"/>
                <a:ext cx="21024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94844E44-3A5B-2A4B-933F-576B680A74E2}"/>
                  </a:ext>
                </a:extLst>
              </p14:cNvPr>
              <p14:cNvContentPartPr/>
              <p14:nvPr/>
            </p14:nvContentPartPr>
            <p14:xfrm>
              <a:off x="3089629" y="4880346"/>
              <a:ext cx="128160" cy="17280"/>
            </p14:xfrm>
          </p:contentPart>
        </mc:Choice>
        <mc:Fallback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94844E44-3A5B-2A4B-933F-576B680A74E2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3053629" y="4844346"/>
                <a:ext cx="199800" cy="8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B3B42A79-C1E2-6D4F-B773-072245646D54}"/>
                  </a:ext>
                </a:extLst>
              </p14:cNvPr>
              <p14:cNvContentPartPr/>
              <p14:nvPr/>
            </p14:nvContentPartPr>
            <p14:xfrm>
              <a:off x="3616669" y="4565706"/>
              <a:ext cx="244080" cy="495000"/>
            </p14:xfrm>
          </p:contentPart>
        </mc:Choice>
        <mc:Fallback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B3B42A79-C1E2-6D4F-B773-072245646D54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3580669" y="4530066"/>
                <a:ext cx="315720" cy="566640"/>
              </a:xfrm>
              <a:prstGeom prst="rect">
                <a:avLst/>
              </a:prstGeom>
            </p:spPr>
          </p:pic>
        </mc:Fallback>
      </mc:AlternateContent>
      <p:grpSp>
        <p:nvGrpSpPr>
          <p:cNvPr id="62" name="Group 61">
            <a:extLst>
              <a:ext uri="{FF2B5EF4-FFF2-40B4-BE49-F238E27FC236}">
                <a16:creationId xmlns:a16="http://schemas.microsoft.com/office/drawing/2014/main" id="{AD28F82C-3732-0745-B6CE-278062257A38}"/>
              </a:ext>
            </a:extLst>
          </p:cNvPr>
          <p:cNvGrpSpPr/>
          <p:nvPr/>
        </p:nvGrpSpPr>
        <p:grpSpPr>
          <a:xfrm>
            <a:off x="8711377" y="4700005"/>
            <a:ext cx="462240" cy="552240"/>
            <a:chOff x="6778897" y="4197795"/>
            <a:chExt cx="462240" cy="552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99C6A8D6-F6C7-0940-BEBE-10E45DC1D7A8}"/>
                    </a:ext>
                  </a:extLst>
                </p14:cNvPr>
                <p14:cNvContentPartPr/>
                <p14:nvPr/>
              </p14:nvContentPartPr>
              <p14:xfrm>
                <a:off x="6778897" y="4197795"/>
                <a:ext cx="349200" cy="55224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99C6A8D6-F6C7-0940-BEBE-10E45DC1D7A8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743257" y="4161795"/>
                  <a:ext cx="420840" cy="62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21C48395-667D-0D4D-88C7-BBA897DF9D94}"/>
                    </a:ext>
                  </a:extLst>
                </p14:cNvPr>
                <p14:cNvContentPartPr/>
                <p14:nvPr/>
              </p14:nvContentPartPr>
              <p14:xfrm>
                <a:off x="7240777" y="4630155"/>
                <a:ext cx="360" cy="36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21C48395-667D-0D4D-88C7-BBA897DF9D94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204777" y="4594155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42886604-168B-5A45-85F2-F1A3FCF0DF59}"/>
              </a:ext>
            </a:extLst>
          </p:cNvPr>
          <p:cNvGrpSpPr/>
          <p:nvPr/>
        </p:nvGrpSpPr>
        <p:grpSpPr>
          <a:xfrm>
            <a:off x="9459817" y="4730965"/>
            <a:ext cx="490320" cy="481680"/>
            <a:chOff x="7527337" y="4228755"/>
            <a:chExt cx="490320" cy="481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9F056637-DBBE-8348-988E-A5EF8737E607}"/>
                    </a:ext>
                  </a:extLst>
                </p14:cNvPr>
                <p14:cNvContentPartPr/>
                <p14:nvPr/>
              </p14:nvContentPartPr>
              <p14:xfrm>
                <a:off x="7527337" y="4234875"/>
                <a:ext cx="242280" cy="47556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9F056637-DBBE-8348-988E-A5EF8737E607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491337" y="4199235"/>
                  <a:ext cx="313920" cy="54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74A74F02-B110-6A4A-AD38-E1D1081ECCFB}"/>
                    </a:ext>
                  </a:extLst>
                </p14:cNvPr>
                <p14:cNvContentPartPr/>
                <p14:nvPr/>
              </p14:nvContentPartPr>
              <p14:xfrm>
                <a:off x="8014417" y="4228755"/>
                <a:ext cx="3240" cy="44424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74A74F02-B110-6A4A-AD38-E1D1081ECCFB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978777" y="4192755"/>
                  <a:ext cx="74880" cy="515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98F2FC4F-E25F-064A-85BA-F54318E9BE1C}"/>
              </a:ext>
            </a:extLst>
          </p:cNvPr>
          <p:cNvGrpSpPr/>
          <p:nvPr/>
        </p:nvGrpSpPr>
        <p:grpSpPr>
          <a:xfrm>
            <a:off x="7707697" y="4839325"/>
            <a:ext cx="711000" cy="376920"/>
            <a:chOff x="5775217" y="4337115"/>
            <a:chExt cx="711000" cy="376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58E30785-6C94-1042-B7F2-2670263518A6}"/>
                    </a:ext>
                  </a:extLst>
                </p14:cNvPr>
                <p14:cNvContentPartPr/>
                <p14:nvPr/>
              </p14:nvContentPartPr>
              <p14:xfrm>
                <a:off x="5775217" y="4337115"/>
                <a:ext cx="351000" cy="37692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58E30785-6C94-1042-B7F2-2670263518A6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739577" y="4301115"/>
                  <a:ext cx="422640" cy="44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D63D6D7E-FCD2-F84F-8EDB-40E20ED8EC6D}"/>
                    </a:ext>
                  </a:extLst>
                </p14:cNvPr>
                <p14:cNvContentPartPr/>
                <p14:nvPr/>
              </p14:nvContentPartPr>
              <p14:xfrm>
                <a:off x="6331777" y="4492275"/>
                <a:ext cx="154440" cy="324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D63D6D7E-FCD2-F84F-8EDB-40E20ED8EC6D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295777" y="4456635"/>
                  <a:ext cx="22608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CFDBC2A0-1F0D-D841-B936-B61285BE6261}"/>
                    </a:ext>
                  </a:extLst>
                </p14:cNvPr>
                <p14:cNvContentPartPr/>
                <p14:nvPr/>
              </p14:nvContentPartPr>
              <p14:xfrm>
                <a:off x="6362017" y="4593795"/>
                <a:ext cx="60840" cy="36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CFDBC2A0-1F0D-D841-B936-B61285BE6261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326377" y="4558155"/>
                  <a:ext cx="132480" cy="720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99677702-D75A-4842-836E-7C31EA56D93B}"/>
              </a:ext>
            </a:extLst>
          </p:cNvPr>
          <p:cNvSpPr txBox="1"/>
          <p:nvPr/>
        </p:nvSpPr>
        <p:spPr>
          <a:xfrm>
            <a:off x="11289829" y="141146"/>
            <a:ext cx="601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39</a:t>
            </a:r>
          </a:p>
        </p:txBody>
      </p:sp>
    </p:spTree>
    <p:extLst>
      <p:ext uri="{BB962C8B-B14F-4D97-AF65-F5344CB8AC3E}">
        <p14:creationId xmlns:p14="http://schemas.microsoft.com/office/powerpoint/2010/main" val="12742992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FA87A-C1D3-1D4F-912C-36405D5B7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92E742-35EF-3347-BE2C-B997740CC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D5BEF51-B92F-F041-B674-DA08BAEDB933}"/>
              </a:ext>
            </a:extLst>
          </p:cNvPr>
          <p:cNvSpPr/>
          <p:nvPr/>
        </p:nvSpPr>
        <p:spPr>
          <a:xfrm>
            <a:off x="207818" y="193966"/>
            <a:ext cx="11817351" cy="6483927"/>
          </a:xfrm>
          <a:prstGeom prst="roundRect">
            <a:avLst>
              <a:gd name="adj" fmla="val 2161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3B7F88-0FE7-BD45-8F95-D4DE845F07B6}"/>
              </a:ext>
            </a:extLst>
          </p:cNvPr>
          <p:cNvSpPr/>
          <p:nvPr/>
        </p:nvSpPr>
        <p:spPr>
          <a:xfrm>
            <a:off x="1787236" y="1725109"/>
            <a:ext cx="3422073" cy="3421639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0C9800B-2B8A-9E43-A19B-94E9EB5675FB}"/>
              </a:ext>
            </a:extLst>
          </p:cNvPr>
          <p:cNvCxnSpPr/>
          <p:nvPr/>
        </p:nvCxnSpPr>
        <p:spPr>
          <a:xfrm>
            <a:off x="1828800" y="1523998"/>
            <a:ext cx="3311236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F738E49-A367-BC46-9DB9-537D3CB39CD0}"/>
                  </a:ext>
                </a:extLst>
              </p:cNvPr>
              <p:cNvSpPr txBox="1"/>
              <p:nvPr/>
            </p:nvSpPr>
            <p:spPr>
              <a:xfrm>
                <a:off x="3406612" y="1094596"/>
                <a:ext cx="32342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20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F738E49-A367-BC46-9DB9-537D3CB39C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6612" y="1094596"/>
                <a:ext cx="323422" cy="492443"/>
              </a:xfrm>
              <a:prstGeom prst="rect">
                <a:avLst/>
              </a:prstGeom>
              <a:blipFill>
                <a:blip r:embed="rId3"/>
                <a:stretch>
                  <a:fillRect l="-15385" r="-1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B45C0C25-4E8B-EA4D-9C79-2B820823CC05}"/>
                  </a:ext>
                </a:extLst>
              </p14:cNvPr>
              <p14:cNvContentPartPr/>
              <p14:nvPr/>
            </p14:nvContentPartPr>
            <p14:xfrm>
              <a:off x="3505658" y="1611524"/>
              <a:ext cx="3960" cy="2048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B45C0C25-4E8B-EA4D-9C79-2B820823CC0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69658" y="1575524"/>
                <a:ext cx="75600" cy="27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A461642F-048F-3141-B7EC-CDA4551C92AC}"/>
                  </a:ext>
                </a:extLst>
              </p14:cNvPr>
              <p14:cNvContentPartPr/>
              <p14:nvPr/>
            </p14:nvContentPartPr>
            <p14:xfrm>
              <a:off x="3643178" y="1616924"/>
              <a:ext cx="360" cy="2124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A461642F-048F-3141-B7EC-CDA4551C92A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607538" y="1580924"/>
                <a:ext cx="72000" cy="28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DE1D335D-0721-1F45-82B9-142DCA35C594}"/>
                  </a:ext>
                </a:extLst>
              </p14:cNvPr>
              <p14:cNvContentPartPr/>
              <p14:nvPr/>
            </p14:nvContentPartPr>
            <p14:xfrm>
              <a:off x="1680458" y="3199844"/>
              <a:ext cx="186480" cy="3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DE1D335D-0721-1F45-82B9-142DCA35C59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644458" y="3163844"/>
                <a:ext cx="25812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B44D3E14-8600-0F4E-8950-B74EBCF92752}"/>
                  </a:ext>
                </a:extLst>
              </p14:cNvPr>
              <p14:cNvContentPartPr/>
              <p14:nvPr/>
            </p14:nvContentPartPr>
            <p14:xfrm>
              <a:off x="1677938" y="3320084"/>
              <a:ext cx="16308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B44D3E14-8600-0F4E-8950-B74EBCF9275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642298" y="3284444"/>
                <a:ext cx="234720" cy="72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8B3B2ADF-2D49-984E-B988-A0885FCA4E43}"/>
              </a:ext>
            </a:extLst>
          </p:cNvPr>
          <p:cNvGrpSpPr/>
          <p:nvPr/>
        </p:nvGrpSpPr>
        <p:grpSpPr>
          <a:xfrm>
            <a:off x="3404138" y="5069684"/>
            <a:ext cx="124560" cy="212040"/>
            <a:chOff x="3404138" y="5069684"/>
            <a:chExt cx="124560" cy="212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ADBF094A-DE78-064F-8171-DBF535F7F4B5}"/>
                    </a:ext>
                  </a:extLst>
                </p14:cNvPr>
                <p14:cNvContentPartPr/>
                <p14:nvPr/>
              </p14:nvContentPartPr>
              <p14:xfrm>
                <a:off x="3404138" y="5069684"/>
                <a:ext cx="360" cy="2120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ADBF094A-DE78-064F-8171-DBF535F7F4B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368138" y="5034044"/>
                  <a:ext cx="7200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83AF93B0-CA26-C149-A57B-9446B1B39D7D}"/>
                    </a:ext>
                  </a:extLst>
                </p14:cNvPr>
                <p14:cNvContentPartPr/>
                <p14:nvPr/>
              </p14:nvContentPartPr>
              <p14:xfrm>
                <a:off x="3524738" y="5085164"/>
                <a:ext cx="3960" cy="1958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83AF93B0-CA26-C149-A57B-9446B1B39D7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488738" y="5049524"/>
                  <a:ext cx="75600" cy="267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7D0FA325-FA84-3749-9142-2BAA761EA194}"/>
                  </a:ext>
                </a:extLst>
              </p14:cNvPr>
              <p14:cNvContentPartPr/>
              <p14:nvPr/>
            </p14:nvContentPartPr>
            <p14:xfrm>
              <a:off x="5135378" y="3391364"/>
              <a:ext cx="214200" cy="3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7D0FA325-FA84-3749-9142-2BAA761EA19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099738" y="3355724"/>
                <a:ext cx="28584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24ECB8CA-DD61-1C46-84AD-40AF4F8AC495}"/>
                  </a:ext>
                </a:extLst>
              </p14:cNvPr>
              <p14:cNvContentPartPr/>
              <p14:nvPr/>
            </p14:nvContentPartPr>
            <p14:xfrm>
              <a:off x="5134298" y="3535724"/>
              <a:ext cx="251640" cy="3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24ECB8CA-DD61-1C46-84AD-40AF4F8AC495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098298" y="3500084"/>
                <a:ext cx="32328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ED0D766-B03B-B04A-B0EF-D4AD13E39E74}"/>
                  </a:ext>
                </a:extLst>
              </p:cNvPr>
              <p:cNvSpPr txBox="1"/>
              <p:nvPr/>
            </p:nvSpPr>
            <p:spPr>
              <a:xfrm>
                <a:off x="6426282" y="2390794"/>
                <a:ext cx="4883966" cy="132343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4000"/>
                  <a:t>What value could </a:t>
                </a:r>
                <a14:m>
                  <m:oMath xmlns:m="http://schemas.openxmlformats.org/officeDocument/2006/math">
                    <m:r>
                      <a:rPr lang="en-US" sz="400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4000"/>
                  <a:t> </a:t>
                </a:r>
              </a:p>
              <a:p>
                <a:pPr algn="ctr"/>
                <a:r>
                  <a:rPr lang="en-US" sz="4000"/>
                  <a:t>be so the area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400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ED0D766-B03B-B04A-B0EF-D4AD13E39E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6282" y="2390794"/>
                <a:ext cx="4883966" cy="1323439"/>
              </a:xfrm>
              <a:prstGeom prst="rect">
                <a:avLst/>
              </a:prstGeom>
              <a:blipFill>
                <a:blip r:embed="rId20"/>
                <a:stretch>
                  <a:fillRect l="-3627" t="-7619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FDEB71BC-03DC-E457-3E0E-992F5C4B2CA4}"/>
              </a:ext>
            </a:extLst>
          </p:cNvPr>
          <p:cNvSpPr txBox="1"/>
          <p:nvPr/>
        </p:nvSpPr>
        <p:spPr>
          <a:xfrm>
            <a:off x="11289829" y="141146"/>
            <a:ext cx="601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6792574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FA87A-C1D3-1D4F-912C-36405D5B7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92E742-35EF-3347-BE2C-B997740CC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D5BEF51-B92F-F041-B674-DA08BAEDB933}"/>
              </a:ext>
            </a:extLst>
          </p:cNvPr>
          <p:cNvSpPr/>
          <p:nvPr/>
        </p:nvSpPr>
        <p:spPr>
          <a:xfrm>
            <a:off x="207818" y="193966"/>
            <a:ext cx="11817351" cy="6483927"/>
          </a:xfrm>
          <a:prstGeom prst="roundRect">
            <a:avLst>
              <a:gd name="adj" fmla="val 2161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3B7F88-0FE7-BD45-8F95-D4DE845F07B6}"/>
              </a:ext>
            </a:extLst>
          </p:cNvPr>
          <p:cNvSpPr/>
          <p:nvPr/>
        </p:nvSpPr>
        <p:spPr>
          <a:xfrm>
            <a:off x="1787236" y="1725109"/>
            <a:ext cx="3422073" cy="3421639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0C9800B-2B8A-9E43-A19B-94E9EB5675FB}"/>
              </a:ext>
            </a:extLst>
          </p:cNvPr>
          <p:cNvCxnSpPr/>
          <p:nvPr/>
        </p:nvCxnSpPr>
        <p:spPr>
          <a:xfrm>
            <a:off x="1828800" y="1523998"/>
            <a:ext cx="3311236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F738E49-A367-BC46-9DB9-537D3CB39CD0}"/>
                  </a:ext>
                </a:extLst>
              </p:cNvPr>
              <p:cNvSpPr txBox="1"/>
              <p:nvPr/>
            </p:nvSpPr>
            <p:spPr>
              <a:xfrm>
                <a:off x="3406612" y="1094596"/>
                <a:ext cx="32342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F738E49-A367-BC46-9DB9-537D3CB39C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6612" y="1094596"/>
                <a:ext cx="323422" cy="492443"/>
              </a:xfrm>
              <a:prstGeom prst="rect">
                <a:avLst/>
              </a:prstGeom>
              <a:blipFill>
                <a:blip r:embed="rId3"/>
                <a:stretch>
                  <a:fillRect l="-30769" r="-26923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B45C0C25-4E8B-EA4D-9C79-2B820823CC05}"/>
                  </a:ext>
                </a:extLst>
              </p14:cNvPr>
              <p14:cNvContentPartPr/>
              <p14:nvPr/>
            </p14:nvContentPartPr>
            <p14:xfrm>
              <a:off x="3505658" y="1611524"/>
              <a:ext cx="3960" cy="2048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B45C0C25-4E8B-EA4D-9C79-2B820823CC0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69658" y="1575524"/>
                <a:ext cx="75600" cy="27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A461642F-048F-3141-B7EC-CDA4551C92AC}"/>
                  </a:ext>
                </a:extLst>
              </p14:cNvPr>
              <p14:cNvContentPartPr/>
              <p14:nvPr/>
            </p14:nvContentPartPr>
            <p14:xfrm>
              <a:off x="3643178" y="1616924"/>
              <a:ext cx="360" cy="2124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A461642F-048F-3141-B7EC-CDA4551C92A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607538" y="1580924"/>
                <a:ext cx="72000" cy="28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DE1D335D-0721-1F45-82B9-142DCA35C594}"/>
                  </a:ext>
                </a:extLst>
              </p14:cNvPr>
              <p14:cNvContentPartPr/>
              <p14:nvPr/>
            </p14:nvContentPartPr>
            <p14:xfrm>
              <a:off x="1680458" y="3199844"/>
              <a:ext cx="186480" cy="3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DE1D335D-0721-1F45-82B9-142DCA35C59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644458" y="3163844"/>
                <a:ext cx="25812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B44D3E14-8600-0F4E-8950-B74EBCF92752}"/>
                  </a:ext>
                </a:extLst>
              </p14:cNvPr>
              <p14:cNvContentPartPr/>
              <p14:nvPr/>
            </p14:nvContentPartPr>
            <p14:xfrm>
              <a:off x="1677938" y="3320084"/>
              <a:ext cx="16308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B44D3E14-8600-0F4E-8950-B74EBCF9275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642298" y="3284444"/>
                <a:ext cx="234720" cy="72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8B3B2ADF-2D49-984E-B988-A0885FCA4E43}"/>
              </a:ext>
            </a:extLst>
          </p:cNvPr>
          <p:cNvGrpSpPr/>
          <p:nvPr/>
        </p:nvGrpSpPr>
        <p:grpSpPr>
          <a:xfrm>
            <a:off x="3404138" y="5069684"/>
            <a:ext cx="124560" cy="212040"/>
            <a:chOff x="3404138" y="5069684"/>
            <a:chExt cx="124560" cy="212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ADBF094A-DE78-064F-8171-DBF535F7F4B5}"/>
                    </a:ext>
                  </a:extLst>
                </p14:cNvPr>
                <p14:cNvContentPartPr/>
                <p14:nvPr/>
              </p14:nvContentPartPr>
              <p14:xfrm>
                <a:off x="3404138" y="5069684"/>
                <a:ext cx="360" cy="2120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ADBF094A-DE78-064F-8171-DBF535F7F4B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368138" y="5034044"/>
                  <a:ext cx="7200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83AF93B0-CA26-C149-A57B-9446B1B39D7D}"/>
                    </a:ext>
                  </a:extLst>
                </p14:cNvPr>
                <p14:cNvContentPartPr/>
                <p14:nvPr/>
              </p14:nvContentPartPr>
              <p14:xfrm>
                <a:off x="3524738" y="5085164"/>
                <a:ext cx="3960" cy="1958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83AF93B0-CA26-C149-A57B-9446B1B39D7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488738" y="5049524"/>
                  <a:ext cx="75600" cy="267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7D0FA325-FA84-3749-9142-2BAA761EA194}"/>
                  </a:ext>
                </a:extLst>
              </p14:cNvPr>
              <p14:cNvContentPartPr/>
              <p14:nvPr/>
            </p14:nvContentPartPr>
            <p14:xfrm>
              <a:off x="5135378" y="3391364"/>
              <a:ext cx="214200" cy="3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7D0FA325-FA84-3749-9142-2BAA761EA19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099738" y="3355724"/>
                <a:ext cx="28584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24ECB8CA-DD61-1C46-84AD-40AF4F8AC495}"/>
                  </a:ext>
                </a:extLst>
              </p14:cNvPr>
              <p14:cNvContentPartPr/>
              <p14:nvPr/>
            </p14:nvContentPartPr>
            <p14:xfrm>
              <a:off x="5134298" y="3535724"/>
              <a:ext cx="251640" cy="3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24ECB8CA-DD61-1C46-84AD-40AF4F8AC495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098298" y="3500084"/>
                <a:ext cx="32328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ED0D766-B03B-B04A-B0EF-D4AD13E39E74}"/>
                  </a:ext>
                </a:extLst>
              </p:cNvPr>
              <p:cNvSpPr txBox="1"/>
              <p:nvPr/>
            </p:nvSpPr>
            <p:spPr>
              <a:xfrm>
                <a:off x="6426282" y="2390794"/>
                <a:ext cx="4883966" cy="132343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4000"/>
                  <a:t>What value could </a:t>
                </a:r>
                <a14:m>
                  <m:oMath xmlns:m="http://schemas.openxmlformats.org/officeDocument/2006/math">
                    <m:r>
                      <a:rPr lang="en-US" sz="400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4000"/>
                  <a:t> </a:t>
                </a:r>
              </a:p>
              <a:p>
                <a:pPr algn="ctr"/>
                <a:r>
                  <a:rPr lang="en-US" sz="4000"/>
                  <a:t>be so the area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400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ED0D766-B03B-B04A-B0EF-D4AD13E39E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6282" y="2390794"/>
                <a:ext cx="4883966" cy="1323439"/>
              </a:xfrm>
              <a:prstGeom prst="rect">
                <a:avLst/>
              </a:prstGeom>
              <a:blipFill>
                <a:blip r:embed="rId20"/>
                <a:stretch>
                  <a:fillRect l="-3627" t="-7619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FDEB71BC-03DC-E457-3E0E-992F5C4B2CA4}"/>
              </a:ext>
            </a:extLst>
          </p:cNvPr>
          <p:cNvSpPr txBox="1"/>
          <p:nvPr/>
        </p:nvSpPr>
        <p:spPr>
          <a:xfrm>
            <a:off x="11289829" y="141146"/>
            <a:ext cx="601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41</a:t>
            </a:r>
          </a:p>
        </p:txBody>
      </p:sp>
    </p:spTree>
    <p:extLst>
      <p:ext uri="{BB962C8B-B14F-4D97-AF65-F5344CB8AC3E}">
        <p14:creationId xmlns:p14="http://schemas.microsoft.com/office/powerpoint/2010/main" val="34499630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FA87A-C1D3-1D4F-912C-36405D5B7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92E742-35EF-3347-BE2C-B997740CC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D5BEF51-B92F-F041-B674-DA08BAEDB933}"/>
              </a:ext>
            </a:extLst>
          </p:cNvPr>
          <p:cNvSpPr/>
          <p:nvPr/>
        </p:nvSpPr>
        <p:spPr>
          <a:xfrm>
            <a:off x="207818" y="193966"/>
            <a:ext cx="11817351" cy="6483927"/>
          </a:xfrm>
          <a:prstGeom prst="roundRect">
            <a:avLst>
              <a:gd name="adj" fmla="val 2161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3B7F88-0FE7-BD45-8F95-D4DE845F07B6}"/>
              </a:ext>
            </a:extLst>
          </p:cNvPr>
          <p:cNvSpPr/>
          <p:nvPr/>
        </p:nvSpPr>
        <p:spPr>
          <a:xfrm>
            <a:off x="1088736" y="859680"/>
            <a:ext cx="3422073" cy="3421639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0C9800B-2B8A-9E43-A19B-94E9EB5675FB}"/>
              </a:ext>
            </a:extLst>
          </p:cNvPr>
          <p:cNvCxnSpPr/>
          <p:nvPr/>
        </p:nvCxnSpPr>
        <p:spPr>
          <a:xfrm>
            <a:off x="1130300" y="658569"/>
            <a:ext cx="3311236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F738E49-A367-BC46-9DB9-537D3CB39CD0}"/>
                  </a:ext>
                </a:extLst>
              </p:cNvPr>
              <p:cNvSpPr txBox="1"/>
              <p:nvPr/>
            </p:nvSpPr>
            <p:spPr>
              <a:xfrm>
                <a:off x="2705638" y="124076"/>
                <a:ext cx="32342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20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F738E49-A367-BC46-9DB9-537D3CB39C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5638" y="124076"/>
                <a:ext cx="323422" cy="492443"/>
              </a:xfrm>
              <a:prstGeom prst="rect">
                <a:avLst/>
              </a:prstGeom>
              <a:blipFill>
                <a:blip r:embed="rId3"/>
                <a:stretch>
                  <a:fillRect l="-19231" r="-1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B45C0C25-4E8B-EA4D-9C79-2B820823CC05}"/>
                  </a:ext>
                </a:extLst>
              </p14:cNvPr>
              <p14:cNvContentPartPr/>
              <p14:nvPr/>
            </p14:nvContentPartPr>
            <p14:xfrm>
              <a:off x="2807158" y="746095"/>
              <a:ext cx="3960" cy="2048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B45C0C25-4E8B-EA4D-9C79-2B820823CC0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71158" y="710095"/>
                <a:ext cx="75600" cy="27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A461642F-048F-3141-B7EC-CDA4551C92AC}"/>
                  </a:ext>
                </a:extLst>
              </p14:cNvPr>
              <p14:cNvContentPartPr/>
              <p14:nvPr/>
            </p14:nvContentPartPr>
            <p14:xfrm>
              <a:off x="2944678" y="751495"/>
              <a:ext cx="360" cy="2124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A461642F-048F-3141-B7EC-CDA4551C92A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08678" y="715495"/>
                <a:ext cx="72000" cy="28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DE1D335D-0721-1F45-82B9-142DCA35C594}"/>
                  </a:ext>
                </a:extLst>
              </p14:cNvPr>
              <p14:cNvContentPartPr/>
              <p14:nvPr/>
            </p14:nvContentPartPr>
            <p14:xfrm>
              <a:off x="981958" y="2334415"/>
              <a:ext cx="186480" cy="3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DE1D335D-0721-1F45-82B9-142DCA35C59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45958" y="2298415"/>
                <a:ext cx="25812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B44D3E14-8600-0F4E-8950-B74EBCF92752}"/>
                  </a:ext>
                </a:extLst>
              </p14:cNvPr>
              <p14:cNvContentPartPr/>
              <p14:nvPr/>
            </p14:nvContentPartPr>
            <p14:xfrm>
              <a:off x="979438" y="2454655"/>
              <a:ext cx="16308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B44D3E14-8600-0F4E-8950-B74EBCF9275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43438" y="2418655"/>
                <a:ext cx="234720" cy="72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8B3B2ADF-2D49-984E-B988-A0885FCA4E43}"/>
              </a:ext>
            </a:extLst>
          </p:cNvPr>
          <p:cNvGrpSpPr/>
          <p:nvPr/>
        </p:nvGrpSpPr>
        <p:grpSpPr>
          <a:xfrm>
            <a:off x="2705638" y="4204255"/>
            <a:ext cx="124560" cy="212040"/>
            <a:chOff x="3404138" y="5069684"/>
            <a:chExt cx="124560" cy="212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ADBF094A-DE78-064F-8171-DBF535F7F4B5}"/>
                    </a:ext>
                  </a:extLst>
                </p14:cNvPr>
                <p14:cNvContentPartPr/>
                <p14:nvPr/>
              </p14:nvContentPartPr>
              <p14:xfrm>
                <a:off x="3404138" y="5069684"/>
                <a:ext cx="360" cy="2120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ADBF094A-DE78-064F-8171-DBF535F7F4B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368138" y="5034044"/>
                  <a:ext cx="7200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83AF93B0-CA26-C149-A57B-9446B1B39D7D}"/>
                    </a:ext>
                  </a:extLst>
                </p14:cNvPr>
                <p14:cNvContentPartPr/>
                <p14:nvPr/>
              </p14:nvContentPartPr>
              <p14:xfrm>
                <a:off x="3524738" y="5085164"/>
                <a:ext cx="3960" cy="1958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83AF93B0-CA26-C149-A57B-9446B1B39D7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488738" y="5049524"/>
                  <a:ext cx="75600" cy="267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ED0D766-B03B-B04A-B0EF-D4AD13E39E74}"/>
                  </a:ext>
                </a:extLst>
              </p:cNvPr>
              <p:cNvSpPr txBox="1"/>
              <p:nvPr/>
            </p:nvSpPr>
            <p:spPr>
              <a:xfrm>
                <a:off x="6741977" y="5069684"/>
                <a:ext cx="4883966" cy="132343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4000"/>
                  <a:t>What value could </a:t>
                </a:r>
                <a14:m>
                  <m:oMath xmlns:m="http://schemas.openxmlformats.org/officeDocument/2006/math">
                    <m:r>
                      <a:rPr lang="en-US" sz="400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4000"/>
                  <a:t> </a:t>
                </a:r>
              </a:p>
              <a:p>
                <a:pPr algn="ctr"/>
                <a:r>
                  <a:rPr lang="en-US" sz="4000"/>
                  <a:t>be so the area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400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ED0D766-B03B-B04A-B0EF-D4AD13E39E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1977" y="5069684"/>
                <a:ext cx="4883966" cy="1323439"/>
              </a:xfrm>
              <a:prstGeom prst="rect">
                <a:avLst/>
              </a:prstGeom>
              <a:blipFill>
                <a:blip r:embed="rId16"/>
                <a:stretch>
                  <a:fillRect l="-3886" t="-6667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203C066-9432-8449-A451-1A2886C7011B}"/>
                  </a:ext>
                </a:extLst>
              </p:cNvPr>
              <p:cNvSpPr/>
              <p:nvPr/>
            </p:nvSpPr>
            <p:spPr>
              <a:xfrm>
                <a:off x="4510809" y="857695"/>
                <a:ext cx="691582" cy="3420919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203C066-9432-8449-A451-1A2886C701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0809" y="857695"/>
                <a:ext cx="691582" cy="342091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7D0FA325-FA84-3749-9142-2BAA761EA194}"/>
                  </a:ext>
                </a:extLst>
              </p14:cNvPr>
              <p14:cNvContentPartPr/>
              <p14:nvPr/>
            </p14:nvContentPartPr>
            <p14:xfrm>
              <a:off x="4436878" y="2525935"/>
              <a:ext cx="214200" cy="3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7D0FA325-FA84-3749-9142-2BAA761EA194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400878" y="2489935"/>
                <a:ext cx="28584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24ECB8CA-DD61-1C46-84AD-40AF4F8AC495}"/>
                  </a:ext>
                </a:extLst>
              </p14:cNvPr>
              <p14:cNvContentPartPr/>
              <p14:nvPr/>
            </p14:nvContentPartPr>
            <p14:xfrm>
              <a:off x="4435798" y="2670295"/>
              <a:ext cx="251640" cy="3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24ECB8CA-DD61-1C46-84AD-40AF4F8AC495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399798" y="2634295"/>
                <a:ext cx="32328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1FC2A685-02CE-D246-9D81-49D8EC5EE539}"/>
                  </a:ext>
                </a:extLst>
              </p:cNvPr>
              <p:cNvSpPr/>
              <p:nvPr/>
            </p:nvSpPr>
            <p:spPr>
              <a:xfrm>
                <a:off x="5214320" y="857695"/>
                <a:ext cx="691582" cy="3420919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1FC2A685-02CE-D246-9D81-49D8EC5EE5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4320" y="857695"/>
                <a:ext cx="691582" cy="3420919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2EFAF5F4-5017-8C47-A1C2-1C596E1371ED}"/>
                  </a:ext>
                </a:extLst>
              </p:cNvPr>
              <p:cNvSpPr/>
              <p:nvPr/>
            </p:nvSpPr>
            <p:spPr>
              <a:xfrm>
                <a:off x="5915079" y="857695"/>
                <a:ext cx="691582" cy="3420919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2EFAF5F4-5017-8C47-A1C2-1C596E1371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5079" y="857695"/>
                <a:ext cx="691582" cy="3420919"/>
              </a:xfrm>
              <a:prstGeom prst="rect">
                <a:avLst/>
              </a:prstGeom>
              <a:blipFill>
                <a:blip r:embed="rId23"/>
                <a:stretch>
                  <a:fillRect l="-17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76187A42-8599-F94C-8C3F-30C8C1D27FF2}"/>
                  </a:ext>
                </a:extLst>
              </p:cNvPr>
              <p:cNvSpPr/>
              <p:nvPr/>
            </p:nvSpPr>
            <p:spPr>
              <a:xfrm>
                <a:off x="6585906" y="861174"/>
                <a:ext cx="691582" cy="3420919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76187A42-8599-F94C-8C3F-30C8C1D27F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5906" y="861174"/>
                <a:ext cx="691582" cy="3420919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26">
            <a:extLst>
              <a:ext uri="{FF2B5EF4-FFF2-40B4-BE49-F238E27FC236}">
                <a16:creationId xmlns:a16="http://schemas.microsoft.com/office/drawing/2014/main" id="{981DD3D6-F6ED-1B49-9ED9-B685B583BCEE}"/>
              </a:ext>
            </a:extLst>
          </p:cNvPr>
          <p:cNvSpPr/>
          <p:nvPr/>
        </p:nvSpPr>
        <p:spPr>
          <a:xfrm>
            <a:off x="7285146" y="857695"/>
            <a:ext cx="691581" cy="614765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52758DD-D2E4-FC45-834C-67AFBF8CE261}"/>
              </a:ext>
            </a:extLst>
          </p:cNvPr>
          <p:cNvSpPr/>
          <p:nvPr/>
        </p:nvSpPr>
        <p:spPr>
          <a:xfrm>
            <a:off x="7973562" y="857695"/>
            <a:ext cx="691581" cy="614765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51F6EE5-C3D7-9D41-95F3-055B09E1AF58}"/>
              </a:ext>
            </a:extLst>
          </p:cNvPr>
          <p:cNvSpPr/>
          <p:nvPr/>
        </p:nvSpPr>
        <p:spPr>
          <a:xfrm>
            <a:off x="7274323" y="1472460"/>
            <a:ext cx="691581" cy="614765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E8C56F3-6218-E44C-8325-61FB04DED420}"/>
              </a:ext>
            </a:extLst>
          </p:cNvPr>
          <p:cNvSpPr/>
          <p:nvPr/>
        </p:nvSpPr>
        <p:spPr>
          <a:xfrm>
            <a:off x="7971298" y="1466379"/>
            <a:ext cx="691581" cy="614765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3CD61D3-7C3A-D744-8BB5-7025087DCE1E}"/>
              </a:ext>
            </a:extLst>
          </p:cNvPr>
          <p:cNvCxnSpPr>
            <a:cxnSpLocks/>
          </p:cNvCxnSpPr>
          <p:nvPr/>
        </p:nvCxnSpPr>
        <p:spPr>
          <a:xfrm>
            <a:off x="4460875" y="658569"/>
            <a:ext cx="2824271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5449F40-B987-ED44-B7AD-DB91369BF57C}"/>
                  </a:ext>
                </a:extLst>
              </p:cNvPr>
              <p:cNvSpPr txBox="1"/>
              <p:nvPr/>
            </p:nvSpPr>
            <p:spPr>
              <a:xfrm>
                <a:off x="5821104" y="188594"/>
                <a:ext cx="32342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320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5449F40-B987-ED44-B7AD-DB91369BF5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1104" y="188594"/>
                <a:ext cx="323422" cy="492443"/>
              </a:xfrm>
              <a:prstGeom prst="rect">
                <a:avLst/>
              </a:prstGeom>
              <a:blipFill>
                <a:blip r:embed="rId24"/>
                <a:stretch>
                  <a:fillRect l="-26923" r="-26923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9FAACA3-D179-4666-9039-D9F56C07CA03}"/>
              </a:ext>
            </a:extLst>
          </p:cNvPr>
          <p:cNvSpPr txBox="1"/>
          <p:nvPr/>
        </p:nvSpPr>
        <p:spPr>
          <a:xfrm>
            <a:off x="11289829" y="141146"/>
            <a:ext cx="601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42</a:t>
            </a:r>
          </a:p>
        </p:txBody>
      </p:sp>
    </p:spTree>
    <p:extLst>
      <p:ext uri="{BB962C8B-B14F-4D97-AF65-F5344CB8AC3E}">
        <p14:creationId xmlns:p14="http://schemas.microsoft.com/office/powerpoint/2010/main" val="18489469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FA87A-C1D3-1D4F-912C-36405D5B7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92E742-35EF-3347-BE2C-B997740CC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D5BEF51-B92F-F041-B674-DA08BAEDB933}"/>
              </a:ext>
            </a:extLst>
          </p:cNvPr>
          <p:cNvSpPr/>
          <p:nvPr/>
        </p:nvSpPr>
        <p:spPr>
          <a:xfrm>
            <a:off x="207818" y="193966"/>
            <a:ext cx="11817351" cy="6483927"/>
          </a:xfrm>
          <a:prstGeom prst="roundRect">
            <a:avLst>
              <a:gd name="adj" fmla="val 2161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3B7F88-0FE7-BD45-8F95-D4DE845F07B6}"/>
              </a:ext>
            </a:extLst>
          </p:cNvPr>
          <p:cNvSpPr/>
          <p:nvPr/>
        </p:nvSpPr>
        <p:spPr>
          <a:xfrm>
            <a:off x="1088736" y="859680"/>
            <a:ext cx="3422073" cy="3421639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0C9800B-2B8A-9E43-A19B-94E9EB5675FB}"/>
              </a:ext>
            </a:extLst>
          </p:cNvPr>
          <p:cNvCxnSpPr/>
          <p:nvPr/>
        </p:nvCxnSpPr>
        <p:spPr>
          <a:xfrm>
            <a:off x="1130300" y="658569"/>
            <a:ext cx="3311236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F738E49-A367-BC46-9DB9-537D3CB39CD0}"/>
                  </a:ext>
                </a:extLst>
              </p:cNvPr>
              <p:cNvSpPr txBox="1"/>
              <p:nvPr/>
            </p:nvSpPr>
            <p:spPr>
              <a:xfrm>
                <a:off x="2705638" y="124076"/>
                <a:ext cx="32342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20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F738E49-A367-BC46-9DB9-537D3CB39C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5638" y="124076"/>
                <a:ext cx="323422" cy="492443"/>
              </a:xfrm>
              <a:prstGeom prst="rect">
                <a:avLst/>
              </a:prstGeom>
              <a:blipFill>
                <a:blip r:embed="rId3"/>
                <a:stretch>
                  <a:fillRect l="-19231" r="-1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B45C0C25-4E8B-EA4D-9C79-2B820823CC05}"/>
                  </a:ext>
                </a:extLst>
              </p14:cNvPr>
              <p14:cNvContentPartPr/>
              <p14:nvPr/>
            </p14:nvContentPartPr>
            <p14:xfrm>
              <a:off x="2807158" y="746095"/>
              <a:ext cx="3960" cy="2048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B45C0C25-4E8B-EA4D-9C79-2B820823CC0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71158" y="710095"/>
                <a:ext cx="75600" cy="27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A461642F-048F-3141-B7EC-CDA4551C92AC}"/>
                  </a:ext>
                </a:extLst>
              </p14:cNvPr>
              <p14:cNvContentPartPr/>
              <p14:nvPr/>
            </p14:nvContentPartPr>
            <p14:xfrm>
              <a:off x="2944678" y="751495"/>
              <a:ext cx="360" cy="2124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A461642F-048F-3141-B7EC-CDA4551C92A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08678" y="715495"/>
                <a:ext cx="72000" cy="28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DE1D335D-0721-1F45-82B9-142DCA35C594}"/>
                  </a:ext>
                </a:extLst>
              </p14:cNvPr>
              <p14:cNvContentPartPr/>
              <p14:nvPr/>
            </p14:nvContentPartPr>
            <p14:xfrm>
              <a:off x="981958" y="2334415"/>
              <a:ext cx="186480" cy="3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DE1D335D-0721-1F45-82B9-142DCA35C59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45958" y="2298415"/>
                <a:ext cx="25812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B44D3E14-8600-0F4E-8950-B74EBCF92752}"/>
                  </a:ext>
                </a:extLst>
              </p14:cNvPr>
              <p14:cNvContentPartPr/>
              <p14:nvPr/>
            </p14:nvContentPartPr>
            <p14:xfrm>
              <a:off x="979438" y="2454655"/>
              <a:ext cx="16308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B44D3E14-8600-0F4E-8950-B74EBCF9275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43438" y="2418655"/>
                <a:ext cx="23472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ED0D766-B03B-B04A-B0EF-D4AD13E39E74}"/>
                  </a:ext>
                </a:extLst>
              </p:cNvPr>
              <p:cNvSpPr txBox="1"/>
              <p:nvPr/>
            </p:nvSpPr>
            <p:spPr>
              <a:xfrm>
                <a:off x="6741977" y="5069684"/>
                <a:ext cx="4883966" cy="132343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4000"/>
                  <a:t>What value could </a:t>
                </a:r>
                <a14:m>
                  <m:oMath xmlns:m="http://schemas.openxmlformats.org/officeDocument/2006/math">
                    <m:r>
                      <a:rPr lang="en-US" sz="400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4000"/>
                  <a:t> </a:t>
                </a:r>
              </a:p>
              <a:p>
                <a:pPr algn="ctr"/>
                <a:r>
                  <a:rPr lang="en-US" sz="4000"/>
                  <a:t>be so the area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400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ED0D766-B03B-B04A-B0EF-D4AD13E39E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1977" y="5069684"/>
                <a:ext cx="4883966" cy="1323439"/>
              </a:xfrm>
              <a:prstGeom prst="rect">
                <a:avLst/>
              </a:prstGeom>
              <a:blipFill>
                <a:blip r:embed="rId12"/>
                <a:stretch>
                  <a:fillRect l="-3886" t="-6667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203C066-9432-8449-A451-1A2886C7011B}"/>
                  </a:ext>
                </a:extLst>
              </p:cNvPr>
              <p:cNvSpPr/>
              <p:nvPr/>
            </p:nvSpPr>
            <p:spPr>
              <a:xfrm>
                <a:off x="4510809" y="857695"/>
                <a:ext cx="691582" cy="3420919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203C066-9432-8449-A451-1A2886C701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0809" y="857695"/>
                <a:ext cx="691582" cy="342091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7D0FA325-FA84-3749-9142-2BAA761EA194}"/>
                  </a:ext>
                </a:extLst>
              </p14:cNvPr>
              <p14:cNvContentPartPr/>
              <p14:nvPr/>
            </p14:nvContentPartPr>
            <p14:xfrm>
              <a:off x="4436878" y="2525935"/>
              <a:ext cx="214200" cy="3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7D0FA325-FA84-3749-9142-2BAA761EA19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400878" y="2489935"/>
                <a:ext cx="28584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24ECB8CA-DD61-1C46-84AD-40AF4F8AC495}"/>
                  </a:ext>
                </a:extLst>
              </p14:cNvPr>
              <p14:cNvContentPartPr/>
              <p14:nvPr/>
            </p14:nvContentPartPr>
            <p14:xfrm>
              <a:off x="4435798" y="2670295"/>
              <a:ext cx="251640" cy="3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24ECB8CA-DD61-1C46-84AD-40AF4F8AC495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399798" y="2634295"/>
                <a:ext cx="32328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1FC2A685-02CE-D246-9D81-49D8EC5EE539}"/>
                  </a:ext>
                </a:extLst>
              </p:cNvPr>
              <p:cNvSpPr/>
              <p:nvPr/>
            </p:nvSpPr>
            <p:spPr>
              <a:xfrm>
                <a:off x="5214320" y="857695"/>
                <a:ext cx="691582" cy="3420919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1FC2A685-02CE-D246-9D81-49D8EC5EE5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4320" y="857695"/>
                <a:ext cx="691582" cy="342091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2EFAF5F4-5017-8C47-A1C2-1C596E1371ED}"/>
                  </a:ext>
                </a:extLst>
              </p:cNvPr>
              <p:cNvSpPr/>
              <p:nvPr/>
            </p:nvSpPr>
            <p:spPr>
              <a:xfrm rot="16200000">
                <a:off x="2448593" y="2899880"/>
                <a:ext cx="691582" cy="3420919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2EFAF5F4-5017-8C47-A1C2-1C596E1371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2448593" y="2899880"/>
                <a:ext cx="691582" cy="3420919"/>
              </a:xfrm>
              <a:prstGeom prst="rect">
                <a:avLst/>
              </a:prstGeom>
              <a:blipFill>
                <a:blip r:embed="rId19"/>
                <a:stretch>
                  <a:fillRect b="-17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26">
            <a:extLst>
              <a:ext uri="{FF2B5EF4-FFF2-40B4-BE49-F238E27FC236}">
                <a16:creationId xmlns:a16="http://schemas.microsoft.com/office/drawing/2014/main" id="{981DD3D6-F6ED-1B49-9ED9-B685B583BCEE}"/>
              </a:ext>
            </a:extLst>
          </p:cNvPr>
          <p:cNvSpPr/>
          <p:nvPr/>
        </p:nvSpPr>
        <p:spPr>
          <a:xfrm>
            <a:off x="4516587" y="4278614"/>
            <a:ext cx="691581" cy="614765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52758DD-D2E4-FC45-834C-67AFBF8CE261}"/>
              </a:ext>
            </a:extLst>
          </p:cNvPr>
          <p:cNvSpPr/>
          <p:nvPr/>
        </p:nvSpPr>
        <p:spPr>
          <a:xfrm>
            <a:off x="5191751" y="4288347"/>
            <a:ext cx="691581" cy="614765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51F6EE5-C3D7-9D41-95F3-055B09E1AF58}"/>
              </a:ext>
            </a:extLst>
          </p:cNvPr>
          <p:cNvSpPr/>
          <p:nvPr/>
        </p:nvSpPr>
        <p:spPr>
          <a:xfrm>
            <a:off x="4522739" y="4912845"/>
            <a:ext cx="691581" cy="614765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E8C56F3-6218-E44C-8325-61FB04DED420}"/>
              </a:ext>
            </a:extLst>
          </p:cNvPr>
          <p:cNvSpPr/>
          <p:nvPr/>
        </p:nvSpPr>
        <p:spPr>
          <a:xfrm>
            <a:off x="5191750" y="4907842"/>
            <a:ext cx="691581" cy="614765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3CD61D3-7C3A-D744-8BB5-7025087DCE1E}"/>
              </a:ext>
            </a:extLst>
          </p:cNvPr>
          <p:cNvCxnSpPr>
            <a:cxnSpLocks/>
          </p:cNvCxnSpPr>
          <p:nvPr/>
        </p:nvCxnSpPr>
        <p:spPr>
          <a:xfrm>
            <a:off x="4418191" y="670141"/>
            <a:ext cx="1487711" cy="30479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5449F40-B987-ED44-B7AD-DB91369BF57C}"/>
                  </a:ext>
                </a:extLst>
              </p:cNvPr>
              <p:cNvSpPr txBox="1"/>
              <p:nvPr/>
            </p:nvSpPr>
            <p:spPr>
              <a:xfrm>
                <a:off x="4435798" y="200166"/>
                <a:ext cx="1666044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320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5449F40-B987-ED44-B7AD-DB91369BF5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5798" y="200166"/>
                <a:ext cx="1666044" cy="492443"/>
              </a:xfrm>
              <a:prstGeom prst="rect">
                <a:avLst/>
              </a:prstGeom>
              <a:blipFill>
                <a:blip r:embed="rId20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FD97A3AA-D1F4-6F49-8D94-511F16DE9C91}"/>
                  </a:ext>
                </a:extLst>
              </p:cNvPr>
              <p:cNvSpPr/>
              <p:nvPr/>
            </p:nvSpPr>
            <p:spPr>
              <a:xfrm rot="16200000">
                <a:off x="2494397" y="3482904"/>
                <a:ext cx="628811" cy="3449757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FD97A3AA-D1F4-6F49-8D94-511F16DE9C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2494397" y="3482904"/>
                <a:ext cx="628811" cy="3449757"/>
              </a:xfrm>
              <a:prstGeom prst="rect">
                <a:avLst/>
              </a:prstGeom>
              <a:blipFill>
                <a:blip r:embed="rId21"/>
                <a:stretch>
                  <a:fillRect b="-5660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8B3B2ADF-2D49-984E-B988-A0885FCA4E43}"/>
              </a:ext>
            </a:extLst>
          </p:cNvPr>
          <p:cNvGrpSpPr/>
          <p:nvPr/>
        </p:nvGrpSpPr>
        <p:grpSpPr>
          <a:xfrm>
            <a:off x="2705638" y="4204255"/>
            <a:ext cx="124560" cy="212040"/>
            <a:chOff x="3404138" y="5069684"/>
            <a:chExt cx="124560" cy="212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ADBF094A-DE78-064F-8171-DBF535F7F4B5}"/>
                    </a:ext>
                  </a:extLst>
                </p14:cNvPr>
                <p14:cNvContentPartPr/>
                <p14:nvPr/>
              </p14:nvContentPartPr>
              <p14:xfrm>
                <a:off x="3404138" y="5069684"/>
                <a:ext cx="360" cy="2120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ADBF094A-DE78-064F-8171-DBF535F7F4B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368138" y="5034044"/>
                  <a:ext cx="7200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83AF93B0-CA26-C149-A57B-9446B1B39D7D}"/>
                    </a:ext>
                  </a:extLst>
                </p14:cNvPr>
                <p14:cNvContentPartPr/>
                <p14:nvPr/>
              </p14:nvContentPartPr>
              <p14:xfrm>
                <a:off x="3524738" y="5085164"/>
                <a:ext cx="3960" cy="1958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83AF93B0-CA26-C149-A57B-9446B1B39D7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488738" y="5049524"/>
                  <a:ext cx="75600" cy="2674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D6B2962B-B413-50B3-25EF-B2E17BA788E4}"/>
              </a:ext>
            </a:extLst>
          </p:cNvPr>
          <p:cNvSpPr txBox="1"/>
          <p:nvPr/>
        </p:nvSpPr>
        <p:spPr>
          <a:xfrm>
            <a:off x="11289829" y="141146"/>
            <a:ext cx="601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43</a:t>
            </a:r>
          </a:p>
        </p:txBody>
      </p:sp>
    </p:spTree>
    <p:extLst>
      <p:ext uri="{BB962C8B-B14F-4D97-AF65-F5344CB8AC3E}">
        <p14:creationId xmlns:p14="http://schemas.microsoft.com/office/powerpoint/2010/main" val="339752774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FA87A-C1D3-1D4F-912C-36405D5B7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92E742-35EF-3347-BE2C-B997740CC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D5BEF51-B92F-F041-B674-DA08BAEDB933}"/>
              </a:ext>
            </a:extLst>
          </p:cNvPr>
          <p:cNvSpPr/>
          <p:nvPr/>
        </p:nvSpPr>
        <p:spPr>
          <a:xfrm>
            <a:off x="207818" y="193966"/>
            <a:ext cx="11817351" cy="6483927"/>
          </a:xfrm>
          <a:prstGeom prst="roundRect">
            <a:avLst>
              <a:gd name="adj" fmla="val 2161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3B7F88-0FE7-BD45-8F95-D4DE845F07B6}"/>
              </a:ext>
            </a:extLst>
          </p:cNvPr>
          <p:cNvSpPr/>
          <p:nvPr/>
        </p:nvSpPr>
        <p:spPr>
          <a:xfrm>
            <a:off x="1088736" y="859680"/>
            <a:ext cx="3422073" cy="3421639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0C9800B-2B8A-9E43-A19B-94E9EB5675FB}"/>
              </a:ext>
            </a:extLst>
          </p:cNvPr>
          <p:cNvCxnSpPr/>
          <p:nvPr/>
        </p:nvCxnSpPr>
        <p:spPr>
          <a:xfrm>
            <a:off x="1130300" y="658569"/>
            <a:ext cx="3311236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F738E49-A367-BC46-9DB9-537D3CB39CD0}"/>
                  </a:ext>
                </a:extLst>
              </p:cNvPr>
              <p:cNvSpPr txBox="1"/>
              <p:nvPr/>
            </p:nvSpPr>
            <p:spPr>
              <a:xfrm>
                <a:off x="2705638" y="124076"/>
                <a:ext cx="62677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F738E49-A367-BC46-9DB9-537D3CB39C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5638" y="124076"/>
                <a:ext cx="626775" cy="492443"/>
              </a:xfrm>
              <a:prstGeom prst="rect">
                <a:avLst/>
              </a:prstGeom>
              <a:blipFill>
                <a:blip r:embed="rId3"/>
                <a:stretch>
                  <a:fillRect l="-4000" r="-14000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B45C0C25-4E8B-EA4D-9C79-2B820823CC05}"/>
                  </a:ext>
                </a:extLst>
              </p14:cNvPr>
              <p14:cNvContentPartPr/>
              <p14:nvPr/>
            </p14:nvContentPartPr>
            <p14:xfrm>
              <a:off x="2807158" y="746095"/>
              <a:ext cx="3960" cy="2048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B45C0C25-4E8B-EA4D-9C79-2B820823CC0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71158" y="710095"/>
                <a:ext cx="75600" cy="27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A461642F-048F-3141-B7EC-CDA4551C92AC}"/>
                  </a:ext>
                </a:extLst>
              </p14:cNvPr>
              <p14:cNvContentPartPr/>
              <p14:nvPr/>
            </p14:nvContentPartPr>
            <p14:xfrm>
              <a:off x="2944678" y="751495"/>
              <a:ext cx="360" cy="2124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A461642F-048F-3141-B7EC-CDA4551C92A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08678" y="715495"/>
                <a:ext cx="72000" cy="28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DE1D335D-0721-1F45-82B9-142DCA35C594}"/>
                  </a:ext>
                </a:extLst>
              </p14:cNvPr>
              <p14:cNvContentPartPr/>
              <p14:nvPr/>
            </p14:nvContentPartPr>
            <p14:xfrm>
              <a:off x="981958" y="2334415"/>
              <a:ext cx="186480" cy="3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DE1D335D-0721-1F45-82B9-142DCA35C59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45958" y="2298415"/>
                <a:ext cx="25812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B44D3E14-8600-0F4E-8950-B74EBCF92752}"/>
                  </a:ext>
                </a:extLst>
              </p14:cNvPr>
              <p14:cNvContentPartPr/>
              <p14:nvPr/>
            </p14:nvContentPartPr>
            <p14:xfrm>
              <a:off x="979438" y="2454655"/>
              <a:ext cx="16308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B44D3E14-8600-0F4E-8950-B74EBCF9275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43438" y="2418655"/>
                <a:ext cx="23472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ED0D766-B03B-B04A-B0EF-D4AD13E39E74}"/>
                  </a:ext>
                </a:extLst>
              </p:cNvPr>
              <p:cNvSpPr txBox="1"/>
              <p:nvPr/>
            </p:nvSpPr>
            <p:spPr>
              <a:xfrm>
                <a:off x="6741977" y="5069684"/>
                <a:ext cx="4883966" cy="132343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4000"/>
                  <a:t>What value could </a:t>
                </a:r>
                <a14:m>
                  <m:oMath xmlns:m="http://schemas.openxmlformats.org/officeDocument/2006/math">
                    <m:r>
                      <a:rPr lang="en-US" sz="400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4000"/>
                  <a:t> </a:t>
                </a:r>
              </a:p>
              <a:p>
                <a:pPr algn="ctr"/>
                <a:r>
                  <a:rPr lang="en-US" sz="4000"/>
                  <a:t>be so the area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400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ED0D766-B03B-B04A-B0EF-D4AD13E39E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1977" y="5069684"/>
                <a:ext cx="4883966" cy="1323439"/>
              </a:xfrm>
              <a:prstGeom prst="rect">
                <a:avLst/>
              </a:prstGeom>
              <a:blipFill>
                <a:blip r:embed="rId12"/>
                <a:stretch>
                  <a:fillRect l="-3886" t="-6667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203C066-9432-8449-A451-1A2886C7011B}"/>
                  </a:ext>
                </a:extLst>
              </p:cNvPr>
              <p:cNvSpPr/>
              <p:nvPr/>
            </p:nvSpPr>
            <p:spPr>
              <a:xfrm>
                <a:off x="4510809" y="857695"/>
                <a:ext cx="691582" cy="3420919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203C066-9432-8449-A451-1A2886C701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0809" y="857695"/>
                <a:ext cx="691582" cy="342091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7D0FA325-FA84-3749-9142-2BAA761EA194}"/>
                  </a:ext>
                </a:extLst>
              </p14:cNvPr>
              <p14:cNvContentPartPr/>
              <p14:nvPr/>
            </p14:nvContentPartPr>
            <p14:xfrm>
              <a:off x="4436878" y="2525935"/>
              <a:ext cx="214200" cy="3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7D0FA325-FA84-3749-9142-2BAA761EA19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400878" y="2489935"/>
                <a:ext cx="28584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24ECB8CA-DD61-1C46-84AD-40AF4F8AC495}"/>
                  </a:ext>
                </a:extLst>
              </p14:cNvPr>
              <p14:cNvContentPartPr/>
              <p14:nvPr/>
            </p14:nvContentPartPr>
            <p14:xfrm>
              <a:off x="4435798" y="2670295"/>
              <a:ext cx="251640" cy="3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24ECB8CA-DD61-1C46-84AD-40AF4F8AC495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399798" y="2634295"/>
                <a:ext cx="32328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1FC2A685-02CE-D246-9D81-49D8EC5EE539}"/>
                  </a:ext>
                </a:extLst>
              </p:cNvPr>
              <p:cNvSpPr/>
              <p:nvPr/>
            </p:nvSpPr>
            <p:spPr>
              <a:xfrm>
                <a:off x="5214320" y="857695"/>
                <a:ext cx="691582" cy="3420919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1FC2A685-02CE-D246-9D81-49D8EC5EE5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4320" y="857695"/>
                <a:ext cx="691582" cy="342091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2EFAF5F4-5017-8C47-A1C2-1C596E1371ED}"/>
                  </a:ext>
                </a:extLst>
              </p:cNvPr>
              <p:cNvSpPr/>
              <p:nvPr/>
            </p:nvSpPr>
            <p:spPr>
              <a:xfrm rot="16200000">
                <a:off x="2448593" y="2899880"/>
                <a:ext cx="691582" cy="3420919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2EFAF5F4-5017-8C47-A1C2-1C596E1371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2448593" y="2899880"/>
                <a:ext cx="691582" cy="3420919"/>
              </a:xfrm>
              <a:prstGeom prst="rect">
                <a:avLst/>
              </a:prstGeom>
              <a:blipFill>
                <a:blip r:embed="rId19"/>
                <a:stretch>
                  <a:fillRect b="-17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26">
            <a:extLst>
              <a:ext uri="{FF2B5EF4-FFF2-40B4-BE49-F238E27FC236}">
                <a16:creationId xmlns:a16="http://schemas.microsoft.com/office/drawing/2014/main" id="{981DD3D6-F6ED-1B49-9ED9-B685B583BCEE}"/>
              </a:ext>
            </a:extLst>
          </p:cNvPr>
          <p:cNvSpPr/>
          <p:nvPr/>
        </p:nvSpPr>
        <p:spPr>
          <a:xfrm>
            <a:off x="4516587" y="4278614"/>
            <a:ext cx="691581" cy="614765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52758DD-D2E4-FC45-834C-67AFBF8CE261}"/>
              </a:ext>
            </a:extLst>
          </p:cNvPr>
          <p:cNvSpPr/>
          <p:nvPr/>
        </p:nvSpPr>
        <p:spPr>
          <a:xfrm>
            <a:off x="5191751" y="4288347"/>
            <a:ext cx="691581" cy="614765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51F6EE5-C3D7-9D41-95F3-055B09E1AF58}"/>
              </a:ext>
            </a:extLst>
          </p:cNvPr>
          <p:cNvSpPr/>
          <p:nvPr/>
        </p:nvSpPr>
        <p:spPr>
          <a:xfrm>
            <a:off x="4522739" y="4912845"/>
            <a:ext cx="691581" cy="614765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E8C56F3-6218-E44C-8325-61FB04DED420}"/>
              </a:ext>
            </a:extLst>
          </p:cNvPr>
          <p:cNvSpPr/>
          <p:nvPr/>
        </p:nvSpPr>
        <p:spPr>
          <a:xfrm>
            <a:off x="5191750" y="4907842"/>
            <a:ext cx="691581" cy="614765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3CD61D3-7C3A-D744-8BB5-7025087DCE1E}"/>
              </a:ext>
            </a:extLst>
          </p:cNvPr>
          <p:cNvCxnSpPr>
            <a:cxnSpLocks/>
          </p:cNvCxnSpPr>
          <p:nvPr/>
        </p:nvCxnSpPr>
        <p:spPr>
          <a:xfrm>
            <a:off x="4418191" y="670141"/>
            <a:ext cx="1487711" cy="30479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5449F40-B987-ED44-B7AD-DB91369BF57C}"/>
                  </a:ext>
                </a:extLst>
              </p:cNvPr>
              <p:cNvSpPr txBox="1"/>
              <p:nvPr/>
            </p:nvSpPr>
            <p:spPr>
              <a:xfrm>
                <a:off x="4435798" y="200166"/>
                <a:ext cx="1666044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320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5449F40-B987-ED44-B7AD-DB91369BF5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5798" y="200166"/>
                <a:ext cx="1666044" cy="492443"/>
              </a:xfrm>
              <a:prstGeom prst="rect">
                <a:avLst/>
              </a:prstGeom>
              <a:blipFill>
                <a:blip r:embed="rId20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FD97A3AA-D1F4-6F49-8D94-511F16DE9C91}"/>
                  </a:ext>
                </a:extLst>
              </p:cNvPr>
              <p:cNvSpPr/>
              <p:nvPr/>
            </p:nvSpPr>
            <p:spPr>
              <a:xfrm rot="16200000">
                <a:off x="2494397" y="3482904"/>
                <a:ext cx="628811" cy="3449757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FD97A3AA-D1F4-6F49-8D94-511F16DE9C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2494397" y="3482904"/>
                <a:ext cx="628811" cy="3449757"/>
              </a:xfrm>
              <a:prstGeom prst="rect">
                <a:avLst/>
              </a:prstGeom>
              <a:blipFill>
                <a:blip r:embed="rId21"/>
                <a:stretch>
                  <a:fillRect b="-5660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8B3B2ADF-2D49-984E-B988-A0885FCA4E43}"/>
              </a:ext>
            </a:extLst>
          </p:cNvPr>
          <p:cNvGrpSpPr/>
          <p:nvPr/>
        </p:nvGrpSpPr>
        <p:grpSpPr>
          <a:xfrm>
            <a:off x="2705638" y="4204255"/>
            <a:ext cx="124560" cy="212040"/>
            <a:chOff x="3404138" y="5069684"/>
            <a:chExt cx="124560" cy="212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ADBF094A-DE78-064F-8171-DBF535F7F4B5}"/>
                    </a:ext>
                  </a:extLst>
                </p14:cNvPr>
                <p14:cNvContentPartPr/>
                <p14:nvPr/>
              </p14:nvContentPartPr>
              <p14:xfrm>
                <a:off x="3404138" y="5069684"/>
                <a:ext cx="360" cy="2120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ADBF094A-DE78-064F-8171-DBF535F7F4B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368138" y="5034044"/>
                  <a:ext cx="7200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83AF93B0-CA26-C149-A57B-9446B1B39D7D}"/>
                    </a:ext>
                  </a:extLst>
                </p14:cNvPr>
                <p14:cNvContentPartPr/>
                <p14:nvPr/>
              </p14:nvContentPartPr>
              <p14:xfrm>
                <a:off x="3524738" y="5085164"/>
                <a:ext cx="3960" cy="1958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83AF93B0-CA26-C149-A57B-9446B1B39D7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488738" y="5049524"/>
                  <a:ext cx="75600" cy="2674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D6B2962B-B413-50B3-25EF-B2E17BA788E4}"/>
              </a:ext>
            </a:extLst>
          </p:cNvPr>
          <p:cNvSpPr txBox="1"/>
          <p:nvPr/>
        </p:nvSpPr>
        <p:spPr>
          <a:xfrm>
            <a:off x="11289829" y="141146"/>
            <a:ext cx="601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44</a:t>
            </a:r>
          </a:p>
        </p:txBody>
      </p:sp>
    </p:spTree>
    <p:extLst>
      <p:ext uri="{BB962C8B-B14F-4D97-AF65-F5344CB8AC3E}">
        <p14:creationId xmlns:p14="http://schemas.microsoft.com/office/powerpoint/2010/main" val="20271699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FA87A-C1D3-1D4F-912C-36405D5B7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92E742-35EF-3347-BE2C-B997740CC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D5BEF51-B92F-F041-B674-DA08BAEDB933}"/>
              </a:ext>
            </a:extLst>
          </p:cNvPr>
          <p:cNvSpPr/>
          <p:nvPr/>
        </p:nvSpPr>
        <p:spPr>
          <a:xfrm>
            <a:off x="207818" y="193966"/>
            <a:ext cx="11817351" cy="6483927"/>
          </a:xfrm>
          <a:prstGeom prst="roundRect">
            <a:avLst>
              <a:gd name="adj" fmla="val 2161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3B7F88-0FE7-BD45-8F95-D4DE845F07B6}"/>
              </a:ext>
            </a:extLst>
          </p:cNvPr>
          <p:cNvSpPr/>
          <p:nvPr/>
        </p:nvSpPr>
        <p:spPr>
          <a:xfrm>
            <a:off x="1088736" y="859680"/>
            <a:ext cx="3422073" cy="3421639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0C9800B-2B8A-9E43-A19B-94E9EB5675FB}"/>
              </a:ext>
            </a:extLst>
          </p:cNvPr>
          <p:cNvCxnSpPr/>
          <p:nvPr/>
        </p:nvCxnSpPr>
        <p:spPr>
          <a:xfrm>
            <a:off x="1130300" y="658569"/>
            <a:ext cx="3311236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F738E49-A367-BC46-9DB9-537D3CB39CD0}"/>
                  </a:ext>
                </a:extLst>
              </p:cNvPr>
              <p:cNvSpPr txBox="1"/>
              <p:nvPr/>
            </p:nvSpPr>
            <p:spPr>
              <a:xfrm>
                <a:off x="2705638" y="124076"/>
                <a:ext cx="32342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20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F738E49-A367-BC46-9DB9-537D3CB39C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5638" y="124076"/>
                <a:ext cx="323422" cy="492443"/>
              </a:xfrm>
              <a:prstGeom prst="rect">
                <a:avLst/>
              </a:prstGeom>
              <a:blipFill>
                <a:blip r:embed="rId3"/>
                <a:stretch>
                  <a:fillRect l="-19231" r="-1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B45C0C25-4E8B-EA4D-9C79-2B820823CC05}"/>
                  </a:ext>
                </a:extLst>
              </p14:cNvPr>
              <p14:cNvContentPartPr/>
              <p14:nvPr/>
            </p14:nvContentPartPr>
            <p14:xfrm>
              <a:off x="2807158" y="746095"/>
              <a:ext cx="3960" cy="2048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B45C0C25-4E8B-EA4D-9C79-2B820823CC0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71158" y="710095"/>
                <a:ext cx="75600" cy="27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A461642F-048F-3141-B7EC-CDA4551C92AC}"/>
                  </a:ext>
                </a:extLst>
              </p14:cNvPr>
              <p14:cNvContentPartPr/>
              <p14:nvPr/>
            </p14:nvContentPartPr>
            <p14:xfrm>
              <a:off x="2944678" y="751495"/>
              <a:ext cx="360" cy="2124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A461642F-048F-3141-B7EC-CDA4551C92A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08678" y="715495"/>
                <a:ext cx="72000" cy="28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DE1D335D-0721-1F45-82B9-142DCA35C594}"/>
                  </a:ext>
                </a:extLst>
              </p14:cNvPr>
              <p14:cNvContentPartPr/>
              <p14:nvPr/>
            </p14:nvContentPartPr>
            <p14:xfrm>
              <a:off x="981958" y="2334415"/>
              <a:ext cx="186480" cy="3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DE1D335D-0721-1F45-82B9-142DCA35C59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45958" y="2298415"/>
                <a:ext cx="25812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B44D3E14-8600-0F4E-8950-B74EBCF92752}"/>
                  </a:ext>
                </a:extLst>
              </p14:cNvPr>
              <p14:cNvContentPartPr/>
              <p14:nvPr/>
            </p14:nvContentPartPr>
            <p14:xfrm>
              <a:off x="979438" y="2454655"/>
              <a:ext cx="16308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B44D3E14-8600-0F4E-8950-B74EBCF9275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43438" y="2418655"/>
                <a:ext cx="234720" cy="72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8B3B2ADF-2D49-984E-B988-A0885FCA4E43}"/>
              </a:ext>
            </a:extLst>
          </p:cNvPr>
          <p:cNvGrpSpPr/>
          <p:nvPr/>
        </p:nvGrpSpPr>
        <p:grpSpPr>
          <a:xfrm>
            <a:off x="2705638" y="4204255"/>
            <a:ext cx="124560" cy="212040"/>
            <a:chOff x="3404138" y="5069684"/>
            <a:chExt cx="124560" cy="212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ADBF094A-DE78-064F-8171-DBF535F7F4B5}"/>
                    </a:ext>
                  </a:extLst>
                </p14:cNvPr>
                <p14:cNvContentPartPr/>
                <p14:nvPr/>
              </p14:nvContentPartPr>
              <p14:xfrm>
                <a:off x="3404138" y="5069684"/>
                <a:ext cx="360" cy="2120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ADBF094A-DE78-064F-8171-DBF535F7F4B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368138" y="5034044"/>
                  <a:ext cx="7200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83AF93B0-CA26-C149-A57B-9446B1B39D7D}"/>
                    </a:ext>
                  </a:extLst>
                </p14:cNvPr>
                <p14:cNvContentPartPr/>
                <p14:nvPr/>
              </p14:nvContentPartPr>
              <p14:xfrm>
                <a:off x="3524738" y="5085164"/>
                <a:ext cx="3960" cy="1958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83AF93B0-CA26-C149-A57B-9446B1B39D7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488738" y="5049524"/>
                  <a:ext cx="75600" cy="267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ED0D766-B03B-B04A-B0EF-D4AD13E39E74}"/>
                  </a:ext>
                </a:extLst>
              </p:cNvPr>
              <p:cNvSpPr txBox="1"/>
              <p:nvPr/>
            </p:nvSpPr>
            <p:spPr>
              <a:xfrm>
                <a:off x="6741977" y="5069684"/>
                <a:ext cx="4883966" cy="132343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4000"/>
                  <a:t>What value could </a:t>
                </a:r>
                <a14:m>
                  <m:oMath xmlns:m="http://schemas.openxmlformats.org/officeDocument/2006/math">
                    <m:r>
                      <a:rPr lang="en-US" sz="400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4000"/>
                  <a:t> </a:t>
                </a:r>
              </a:p>
              <a:p>
                <a:pPr algn="ctr"/>
                <a:r>
                  <a:rPr lang="en-US" sz="4000"/>
                  <a:t>be so the area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400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ED0D766-B03B-B04A-B0EF-D4AD13E39E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1977" y="5069684"/>
                <a:ext cx="4883966" cy="1323439"/>
              </a:xfrm>
              <a:prstGeom prst="rect">
                <a:avLst/>
              </a:prstGeom>
              <a:blipFill>
                <a:blip r:embed="rId16"/>
                <a:stretch>
                  <a:fillRect l="-3886" t="-6667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203C066-9432-8449-A451-1A2886C7011B}"/>
                  </a:ext>
                </a:extLst>
              </p:cNvPr>
              <p:cNvSpPr/>
              <p:nvPr/>
            </p:nvSpPr>
            <p:spPr>
              <a:xfrm>
                <a:off x="4510809" y="857695"/>
                <a:ext cx="691582" cy="3420919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203C066-9432-8449-A451-1A2886C701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0809" y="857695"/>
                <a:ext cx="691582" cy="342091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7D0FA325-FA84-3749-9142-2BAA761EA194}"/>
                  </a:ext>
                </a:extLst>
              </p14:cNvPr>
              <p14:cNvContentPartPr/>
              <p14:nvPr/>
            </p14:nvContentPartPr>
            <p14:xfrm>
              <a:off x="4436878" y="2525935"/>
              <a:ext cx="214200" cy="3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7D0FA325-FA84-3749-9142-2BAA761EA194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400878" y="2489935"/>
                <a:ext cx="28584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24ECB8CA-DD61-1C46-84AD-40AF4F8AC495}"/>
                  </a:ext>
                </a:extLst>
              </p14:cNvPr>
              <p14:cNvContentPartPr/>
              <p14:nvPr/>
            </p14:nvContentPartPr>
            <p14:xfrm>
              <a:off x="4435798" y="2670295"/>
              <a:ext cx="251640" cy="3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24ECB8CA-DD61-1C46-84AD-40AF4F8AC495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399798" y="2634295"/>
                <a:ext cx="32328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1FC2A685-02CE-D246-9D81-49D8EC5EE539}"/>
                  </a:ext>
                </a:extLst>
              </p:cNvPr>
              <p:cNvSpPr/>
              <p:nvPr/>
            </p:nvSpPr>
            <p:spPr>
              <a:xfrm>
                <a:off x="5214320" y="857695"/>
                <a:ext cx="691582" cy="3420919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1FC2A685-02CE-D246-9D81-49D8EC5EE5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4320" y="857695"/>
                <a:ext cx="691582" cy="3420919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2EFAF5F4-5017-8C47-A1C2-1C596E1371ED}"/>
                  </a:ext>
                </a:extLst>
              </p:cNvPr>
              <p:cNvSpPr/>
              <p:nvPr/>
            </p:nvSpPr>
            <p:spPr>
              <a:xfrm>
                <a:off x="5915079" y="857695"/>
                <a:ext cx="691582" cy="3420919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2EFAF5F4-5017-8C47-A1C2-1C596E1371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5079" y="857695"/>
                <a:ext cx="691582" cy="3420919"/>
              </a:xfrm>
              <a:prstGeom prst="rect">
                <a:avLst/>
              </a:prstGeom>
              <a:blipFill>
                <a:blip r:embed="rId23"/>
                <a:stretch>
                  <a:fillRect l="-17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76187A42-8599-F94C-8C3F-30C8C1D27FF2}"/>
                  </a:ext>
                </a:extLst>
              </p:cNvPr>
              <p:cNvSpPr/>
              <p:nvPr/>
            </p:nvSpPr>
            <p:spPr>
              <a:xfrm>
                <a:off x="6585906" y="861174"/>
                <a:ext cx="691582" cy="3420919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76187A42-8599-F94C-8C3F-30C8C1D27F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5906" y="861174"/>
                <a:ext cx="691582" cy="3420919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26">
            <a:extLst>
              <a:ext uri="{FF2B5EF4-FFF2-40B4-BE49-F238E27FC236}">
                <a16:creationId xmlns:a16="http://schemas.microsoft.com/office/drawing/2014/main" id="{981DD3D6-F6ED-1B49-9ED9-B685B583BCEE}"/>
              </a:ext>
            </a:extLst>
          </p:cNvPr>
          <p:cNvSpPr/>
          <p:nvPr/>
        </p:nvSpPr>
        <p:spPr>
          <a:xfrm>
            <a:off x="7959756" y="860487"/>
            <a:ext cx="691581" cy="614765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52758DD-D2E4-FC45-834C-67AFBF8CE261}"/>
              </a:ext>
            </a:extLst>
          </p:cNvPr>
          <p:cNvSpPr/>
          <p:nvPr/>
        </p:nvSpPr>
        <p:spPr>
          <a:xfrm>
            <a:off x="8648172" y="860487"/>
            <a:ext cx="691581" cy="614765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51F6EE5-C3D7-9D41-95F3-055B09E1AF58}"/>
              </a:ext>
            </a:extLst>
          </p:cNvPr>
          <p:cNvSpPr/>
          <p:nvPr/>
        </p:nvSpPr>
        <p:spPr>
          <a:xfrm>
            <a:off x="7948933" y="1475252"/>
            <a:ext cx="691581" cy="614765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E8C56F3-6218-E44C-8325-61FB04DED420}"/>
              </a:ext>
            </a:extLst>
          </p:cNvPr>
          <p:cNvSpPr/>
          <p:nvPr/>
        </p:nvSpPr>
        <p:spPr>
          <a:xfrm>
            <a:off x="8645908" y="1469171"/>
            <a:ext cx="691581" cy="614765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3CD61D3-7C3A-D744-8BB5-7025087DCE1E}"/>
              </a:ext>
            </a:extLst>
          </p:cNvPr>
          <p:cNvCxnSpPr>
            <a:cxnSpLocks/>
          </p:cNvCxnSpPr>
          <p:nvPr/>
        </p:nvCxnSpPr>
        <p:spPr>
          <a:xfrm>
            <a:off x="4460875" y="658569"/>
            <a:ext cx="3505029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5449F40-B987-ED44-B7AD-DB91369BF57C}"/>
                  </a:ext>
                </a:extLst>
              </p:cNvPr>
              <p:cNvSpPr txBox="1"/>
              <p:nvPr/>
            </p:nvSpPr>
            <p:spPr>
              <a:xfrm>
                <a:off x="6147263" y="193966"/>
                <a:ext cx="32342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320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5449F40-B987-ED44-B7AD-DB91369BF5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7263" y="193966"/>
                <a:ext cx="323422" cy="492443"/>
              </a:xfrm>
              <a:prstGeom prst="rect">
                <a:avLst/>
              </a:prstGeom>
              <a:blipFill>
                <a:blip r:embed="rId24"/>
                <a:stretch>
                  <a:fillRect l="-25926" r="-25926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DA83762-2759-2244-A0A7-4811DD7D39FA}"/>
                  </a:ext>
                </a:extLst>
              </p:cNvPr>
              <p:cNvSpPr/>
              <p:nvPr/>
            </p:nvSpPr>
            <p:spPr>
              <a:xfrm>
                <a:off x="7274322" y="862269"/>
                <a:ext cx="691582" cy="3420919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DA83762-2759-2244-A0A7-4811DD7D39F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4322" y="862269"/>
                <a:ext cx="691582" cy="3420919"/>
              </a:xfrm>
              <a:prstGeom prst="rect">
                <a:avLst/>
              </a:prstGeom>
              <a:blipFill>
                <a:blip r:embed="rId25"/>
                <a:stretch>
                  <a:fillRect l="-17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 33">
            <a:extLst>
              <a:ext uri="{FF2B5EF4-FFF2-40B4-BE49-F238E27FC236}">
                <a16:creationId xmlns:a16="http://schemas.microsoft.com/office/drawing/2014/main" id="{15F73608-87EA-034A-B62E-B89145095A9F}"/>
              </a:ext>
            </a:extLst>
          </p:cNvPr>
          <p:cNvSpPr/>
          <p:nvPr/>
        </p:nvSpPr>
        <p:spPr>
          <a:xfrm>
            <a:off x="7959756" y="2090825"/>
            <a:ext cx="691581" cy="614765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6A7E26D-AFF6-9F4C-BDA3-39DB3998D244}"/>
              </a:ext>
            </a:extLst>
          </p:cNvPr>
          <p:cNvSpPr/>
          <p:nvPr/>
        </p:nvSpPr>
        <p:spPr>
          <a:xfrm>
            <a:off x="8648172" y="2090825"/>
            <a:ext cx="691581" cy="614765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583140-5ADC-C262-DD08-CB7FE65C96B3}"/>
              </a:ext>
            </a:extLst>
          </p:cNvPr>
          <p:cNvSpPr txBox="1"/>
          <p:nvPr/>
        </p:nvSpPr>
        <p:spPr>
          <a:xfrm>
            <a:off x="11289829" y="141146"/>
            <a:ext cx="601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45</a:t>
            </a:r>
          </a:p>
        </p:txBody>
      </p:sp>
    </p:spTree>
    <p:extLst>
      <p:ext uri="{BB962C8B-B14F-4D97-AF65-F5344CB8AC3E}">
        <p14:creationId xmlns:p14="http://schemas.microsoft.com/office/powerpoint/2010/main" val="10737796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FA87A-C1D3-1D4F-912C-36405D5B7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92E742-35EF-3347-BE2C-B997740CC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D5BEF51-B92F-F041-B674-DA08BAEDB933}"/>
              </a:ext>
            </a:extLst>
          </p:cNvPr>
          <p:cNvSpPr/>
          <p:nvPr/>
        </p:nvSpPr>
        <p:spPr>
          <a:xfrm>
            <a:off x="207818" y="193966"/>
            <a:ext cx="11817351" cy="6483927"/>
          </a:xfrm>
          <a:prstGeom prst="roundRect">
            <a:avLst>
              <a:gd name="adj" fmla="val 2161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3B7F88-0FE7-BD45-8F95-D4DE845F07B6}"/>
              </a:ext>
            </a:extLst>
          </p:cNvPr>
          <p:cNvSpPr/>
          <p:nvPr/>
        </p:nvSpPr>
        <p:spPr>
          <a:xfrm>
            <a:off x="1088736" y="859680"/>
            <a:ext cx="3422073" cy="3421639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0C9800B-2B8A-9E43-A19B-94E9EB5675FB}"/>
              </a:ext>
            </a:extLst>
          </p:cNvPr>
          <p:cNvCxnSpPr/>
          <p:nvPr/>
        </p:nvCxnSpPr>
        <p:spPr>
          <a:xfrm>
            <a:off x="1130300" y="658569"/>
            <a:ext cx="3311236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F738E49-A367-BC46-9DB9-537D3CB39CD0}"/>
                  </a:ext>
                </a:extLst>
              </p:cNvPr>
              <p:cNvSpPr txBox="1"/>
              <p:nvPr/>
            </p:nvSpPr>
            <p:spPr>
              <a:xfrm>
                <a:off x="2705638" y="124076"/>
                <a:ext cx="32342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20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F738E49-A367-BC46-9DB9-537D3CB39C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5638" y="124076"/>
                <a:ext cx="323422" cy="492443"/>
              </a:xfrm>
              <a:prstGeom prst="rect">
                <a:avLst/>
              </a:prstGeom>
              <a:blipFill>
                <a:blip r:embed="rId3"/>
                <a:stretch>
                  <a:fillRect l="-19231" r="-1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B45C0C25-4E8B-EA4D-9C79-2B820823CC05}"/>
                  </a:ext>
                </a:extLst>
              </p14:cNvPr>
              <p14:cNvContentPartPr/>
              <p14:nvPr/>
            </p14:nvContentPartPr>
            <p14:xfrm>
              <a:off x="2807158" y="746095"/>
              <a:ext cx="3960" cy="2048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B45C0C25-4E8B-EA4D-9C79-2B820823CC0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71158" y="710095"/>
                <a:ext cx="75600" cy="27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A461642F-048F-3141-B7EC-CDA4551C92AC}"/>
                  </a:ext>
                </a:extLst>
              </p14:cNvPr>
              <p14:cNvContentPartPr/>
              <p14:nvPr/>
            </p14:nvContentPartPr>
            <p14:xfrm>
              <a:off x="2944678" y="751495"/>
              <a:ext cx="360" cy="2124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A461642F-048F-3141-B7EC-CDA4551C92A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08678" y="715495"/>
                <a:ext cx="72000" cy="28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DE1D335D-0721-1F45-82B9-142DCA35C594}"/>
                  </a:ext>
                </a:extLst>
              </p14:cNvPr>
              <p14:cNvContentPartPr/>
              <p14:nvPr/>
            </p14:nvContentPartPr>
            <p14:xfrm>
              <a:off x="981958" y="2334415"/>
              <a:ext cx="186480" cy="3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DE1D335D-0721-1F45-82B9-142DCA35C59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45958" y="2298415"/>
                <a:ext cx="25812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B44D3E14-8600-0F4E-8950-B74EBCF92752}"/>
                  </a:ext>
                </a:extLst>
              </p14:cNvPr>
              <p14:cNvContentPartPr/>
              <p14:nvPr/>
            </p14:nvContentPartPr>
            <p14:xfrm>
              <a:off x="979438" y="2454655"/>
              <a:ext cx="16308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B44D3E14-8600-0F4E-8950-B74EBCF9275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43438" y="2418655"/>
                <a:ext cx="23472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ED0D766-B03B-B04A-B0EF-D4AD13E39E74}"/>
                  </a:ext>
                </a:extLst>
              </p:cNvPr>
              <p:cNvSpPr txBox="1"/>
              <p:nvPr/>
            </p:nvSpPr>
            <p:spPr>
              <a:xfrm>
                <a:off x="6741977" y="5069684"/>
                <a:ext cx="4883966" cy="132343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4000"/>
                  <a:t>What value could </a:t>
                </a:r>
                <a14:m>
                  <m:oMath xmlns:m="http://schemas.openxmlformats.org/officeDocument/2006/math">
                    <m:r>
                      <a:rPr lang="en-US" sz="400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4000"/>
                  <a:t> </a:t>
                </a:r>
              </a:p>
              <a:p>
                <a:pPr algn="ctr"/>
                <a:r>
                  <a:rPr lang="en-US" sz="4000"/>
                  <a:t>be so the area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400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ED0D766-B03B-B04A-B0EF-D4AD13E39E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1977" y="5069684"/>
                <a:ext cx="4883966" cy="1323439"/>
              </a:xfrm>
              <a:prstGeom prst="rect">
                <a:avLst/>
              </a:prstGeom>
              <a:blipFill>
                <a:blip r:embed="rId12"/>
                <a:stretch>
                  <a:fillRect l="-3886" t="-6667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203C066-9432-8449-A451-1A2886C7011B}"/>
                  </a:ext>
                </a:extLst>
              </p:cNvPr>
              <p:cNvSpPr/>
              <p:nvPr/>
            </p:nvSpPr>
            <p:spPr>
              <a:xfrm>
                <a:off x="4510809" y="857695"/>
                <a:ext cx="691582" cy="3420919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203C066-9432-8449-A451-1A2886C701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0809" y="857695"/>
                <a:ext cx="691582" cy="342091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7D0FA325-FA84-3749-9142-2BAA761EA194}"/>
                  </a:ext>
                </a:extLst>
              </p14:cNvPr>
              <p14:cNvContentPartPr/>
              <p14:nvPr/>
            </p14:nvContentPartPr>
            <p14:xfrm>
              <a:off x="4436878" y="2525935"/>
              <a:ext cx="214200" cy="3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7D0FA325-FA84-3749-9142-2BAA761EA19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400878" y="2489935"/>
                <a:ext cx="28584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24ECB8CA-DD61-1C46-84AD-40AF4F8AC495}"/>
                  </a:ext>
                </a:extLst>
              </p14:cNvPr>
              <p14:cNvContentPartPr/>
              <p14:nvPr/>
            </p14:nvContentPartPr>
            <p14:xfrm>
              <a:off x="4435798" y="2670295"/>
              <a:ext cx="251640" cy="3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24ECB8CA-DD61-1C46-84AD-40AF4F8AC495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399798" y="2634295"/>
                <a:ext cx="32328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1FC2A685-02CE-D246-9D81-49D8EC5EE539}"/>
                  </a:ext>
                </a:extLst>
              </p:cNvPr>
              <p:cNvSpPr/>
              <p:nvPr/>
            </p:nvSpPr>
            <p:spPr>
              <a:xfrm>
                <a:off x="5214320" y="857695"/>
                <a:ext cx="691582" cy="3420919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1FC2A685-02CE-D246-9D81-49D8EC5EE5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4320" y="857695"/>
                <a:ext cx="691582" cy="342091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2EFAF5F4-5017-8C47-A1C2-1C596E1371ED}"/>
                  </a:ext>
                </a:extLst>
              </p:cNvPr>
              <p:cNvSpPr/>
              <p:nvPr/>
            </p:nvSpPr>
            <p:spPr>
              <a:xfrm rot="16200000">
                <a:off x="2448593" y="2899880"/>
                <a:ext cx="691582" cy="3420919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2EFAF5F4-5017-8C47-A1C2-1C596E1371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2448593" y="2899880"/>
                <a:ext cx="691582" cy="3420919"/>
              </a:xfrm>
              <a:prstGeom prst="rect">
                <a:avLst/>
              </a:prstGeom>
              <a:blipFill>
                <a:blip r:embed="rId19"/>
                <a:stretch>
                  <a:fillRect b="-17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26">
            <a:extLst>
              <a:ext uri="{FF2B5EF4-FFF2-40B4-BE49-F238E27FC236}">
                <a16:creationId xmlns:a16="http://schemas.microsoft.com/office/drawing/2014/main" id="{981DD3D6-F6ED-1B49-9ED9-B685B583BCEE}"/>
              </a:ext>
            </a:extLst>
          </p:cNvPr>
          <p:cNvSpPr/>
          <p:nvPr/>
        </p:nvSpPr>
        <p:spPr>
          <a:xfrm>
            <a:off x="4516587" y="4278614"/>
            <a:ext cx="691581" cy="614765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52758DD-D2E4-FC45-834C-67AFBF8CE261}"/>
              </a:ext>
            </a:extLst>
          </p:cNvPr>
          <p:cNvSpPr/>
          <p:nvPr/>
        </p:nvSpPr>
        <p:spPr>
          <a:xfrm>
            <a:off x="5191751" y="4288347"/>
            <a:ext cx="691581" cy="614765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51F6EE5-C3D7-9D41-95F3-055B09E1AF58}"/>
              </a:ext>
            </a:extLst>
          </p:cNvPr>
          <p:cNvSpPr/>
          <p:nvPr/>
        </p:nvSpPr>
        <p:spPr>
          <a:xfrm>
            <a:off x="4522739" y="4912845"/>
            <a:ext cx="691581" cy="614765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E8C56F3-6218-E44C-8325-61FB04DED420}"/>
              </a:ext>
            </a:extLst>
          </p:cNvPr>
          <p:cNvSpPr/>
          <p:nvPr/>
        </p:nvSpPr>
        <p:spPr>
          <a:xfrm>
            <a:off x="5191750" y="4907842"/>
            <a:ext cx="691581" cy="614765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3CD61D3-7C3A-D744-8BB5-7025087DCE1E}"/>
              </a:ext>
            </a:extLst>
          </p:cNvPr>
          <p:cNvCxnSpPr>
            <a:cxnSpLocks/>
          </p:cNvCxnSpPr>
          <p:nvPr/>
        </p:nvCxnSpPr>
        <p:spPr>
          <a:xfrm>
            <a:off x="4418191" y="670141"/>
            <a:ext cx="2173253" cy="30478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5449F40-B987-ED44-B7AD-DB91369BF57C}"/>
                  </a:ext>
                </a:extLst>
              </p:cNvPr>
              <p:cNvSpPr txBox="1"/>
              <p:nvPr/>
            </p:nvSpPr>
            <p:spPr>
              <a:xfrm>
                <a:off x="4435797" y="200166"/>
                <a:ext cx="2173253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320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5449F40-B987-ED44-B7AD-DB91369BF5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5797" y="200166"/>
                <a:ext cx="2173253" cy="492443"/>
              </a:xfrm>
              <a:prstGeom prst="rect">
                <a:avLst/>
              </a:prstGeom>
              <a:blipFill>
                <a:blip r:embed="rId20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FD97A3AA-D1F4-6F49-8D94-511F16DE9C91}"/>
                  </a:ext>
                </a:extLst>
              </p:cNvPr>
              <p:cNvSpPr/>
              <p:nvPr/>
            </p:nvSpPr>
            <p:spPr>
              <a:xfrm rot="16200000">
                <a:off x="2494397" y="3482904"/>
                <a:ext cx="628811" cy="3449757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FD97A3AA-D1F4-6F49-8D94-511F16DE9C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2494397" y="3482904"/>
                <a:ext cx="628811" cy="3449757"/>
              </a:xfrm>
              <a:prstGeom prst="rect">
                <a:avLst/>
              </a:prstGeom>
              <a:blipFill>
                <a:blip r:embed="rId21"/>
                <a:stretch>
                  <a:fillRect b="-5660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8B3B2ADF-2D49-984E-B988-A0885FCA4E43}"/>
              </a:ext>
            </a:extLst>
          </p:cNvPr>
          <p:cNvGrpSpPr/>
          <p:nvPr/>
        </p:nvGrpSpPr>
        <p:grpSpPr>
          <a:xfrm>
            <a:off x="2705638" y="4204255"/>
            <a:ext cx="124560" cy="212040"/>
            <a:chOff x="3404138" y="5069684"/>
            <a:chExt cx="124560" cy="212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ADBF094A-DE78-064F-8171-DBF535F7F4B5}"/>
                    </a:ext>
                  </a:extLst>
                </p14:cNvPr>
                <p14:cNvContentPartPr/>
                <p14:nvPr/>
              </p14:nvContentPartPr>
              <p14:xfrm>
                <a:off x="3404138" y="5069684"/>
                <a:ext cx="360" cy="2120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ADBF094A-DE78-064F-8171-DBF535F7F4B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368138" y="5034044"/>
                  <a:ext cx="7200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83AF93B0-CA26-C149-A57B-9446B1B39D7D}"/>
                    </a:ext>
                  </a:extLst>
                </p14:cNvPr>
                <p14:cNvContentPartPr/>
                <p14:nvPr/>
              </p14:nvContentPartPr>
              <p14:xfrm>
                <a:off x="3524738" y="5085164"/>
                <a:ext cx="3960" cy="1958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83AF93B0-CA26-C149-A57B-9446B1B39D7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488738" y="5049524"/>
                  <a:ext cx="75600" cy="267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69AA555D-3B2D-3847-963E-2B692D299626}"/>
                  </a:ext>
                </a:extLst>
              </p:cNvPr>
              <p:cNvSpPr/>
              <p:nvPr/>
            </p:nvSpPr>
            <p:spPr>
              <a:xfrm>
                <a:off x="5917831" y="867428"/>
                <a:ext cx="691582" cy="3420919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69AA555D-3B2D-3847-963E-2B692D2996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831" y="867428"/>
                <a:ext cx="691582" cy="3420919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angle 34">
            <a:extLst>
              <a:ext uri="{FF2B5EF4-FFF2-40B4-BE49-F238E27FC236}">
                <a16:creationId xmlns:a16="http://schemas.microsoft.com/office/drawing/2014/main" id="{1861683A-DF62-D341-912B-34662EAF7684}"/>
              </a:ext>
            </a:extLst>
          </p:cNvPr>
          <p:cNvSpPr/>
          <p:nvPr/>
        </p:nvSpPr>
        <p:spPr>
          <a:xfrm>
            <a:off x="5891292" y="4288347"/>
            <a:ext cx="691581" cy="614765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5A1A5D5-ED79-EC4D-8B30-91A58923D2FC}"/>
              </a:ext>
            </a:extLst>
          </p:cNvPr>
          <p:cNvSpPr/>
          <p:nvPr/>
        </p:nvSpPr>
        <p:spPr>
          <a:xfrm>
            <a:off x="5891291" y="4907842"/>
            <a:ext cx="691581" cy="614765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0A83662E-F54F-FD4D-AB8A-65DC3A5CA6CB}"/>
              </a:ext>
            </a:extLst>
          </p:cNvPr>
          <p:cNvCxnSpPr>
            <a:cxnSpLocks/>
          </p:cNvCxnSpPr>
          <p:nvPr/>
        </p:nvCxnSpPr>
        <p:spPr>
          <a:xfrm>
            <a:off x="966738" y="4264548"/>
            <a:ext cx="0" cy="125764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4CAF5598-6705-344B-94EA-6E38162BC3F2}"/>
                  </a:ext>
                </a:extLst>
              </p:cNvPr>
              <p:cNvSpPr txBox="1"/>
              <p:nvPr/>
            </p:nvSpPr>
            <p:spPr>
              <a:xfrm>
                <a:off x="-317893" y="4610339"/>
                <a:ext cx="2173253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320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4CAF5598-6705-344B-94EA-6E38162BC3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17893" y="4610339"/>
                <a:ext cx="2173253" cy="492443"/>
              </a:xfrm>
              <a:prstGeom prst="rect">
                <a:avLst/>
              </a:prstGeom>
              <a:blipFill>
                <a:blip r:embed="rId27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1380EC1F-02F8-E9D4-71E8-6C670CC53B84}"/>
              </a:ext>
            </a:extLst>
          </p:cNvPr>
          <p:cNvSpPr txBox="1"/>
          <p:nvPr/>
        </p:nvSpPr>
        <p:spPr>
          <a:xfrm>
            <a:off x="11289829" y="141146"/>
            <a:ext cx="601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46</a:t>
            </a:r>
          </a:p>
        </p:txBody>
      </p:sp>
    </p:spTree>
    <p:extLst>
      <p:ext uri="{BB962C8B-B14F-4D97-AF65-F5344CB8AC3E}">
        <p14:creationId xmlns:p14="http://schemas.microsoft.com/office/powerpoint/2010/main" val="29639752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FA87A-C1D3-1D4F-912C-36405D5B7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92E742-35EF-3347-BE2C-B997740CC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D5BEF51-B92F-F041-B674-DA08BAEDB933}"/>
              </a:ext>
            </a:extLst>
          </p:cNvPr>
          <p:cNvSpPr/>
          <p:nvPr/>
        </p:nvSpPr>
        <p:spPr>
          <a:xfrm>
            <a:off x="207818" y="193966"/>
            <a:ext cx="11817351" cy="6483927"/>
          </a:xfrm>
          <a:prstGeom prst="roundRect">
            <a:avLst>
              <a:gd name="adj" fmla="val 2161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3B7F88-0FE7-BD45-8F95-D4DE845F07B6}"/>
              </a:ext>
            </a:extLst>
          </p:cNvPr>
          <p:cNvSpPr/>
          <p:nvPr/>
        </p:nvSpPr>
        <p:spPr>
          <a:xfrm>
            <a:off x="1088736" y="859680"/>
            <a:ext cx="3422073" cy="3421639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0C9800B-2B8A-9E43-A19B-94E9EB5675FB}"/>
              </a:ext>
            </a:extLst>
          </p:cNvPr>
          <p:cNvCxnSpPr/>
          <p:nvPr/>
        </p:nvCxnSpPr>
        <p:spPr>
          <a:xfrm>
            <a:off x="1130300" y="658569"/>
            <a:ext cx="3311236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F738E49-A367-BC46-9DB9-537D3CB39CD0}"/>
                  </a:ext>
                </a:extLst>
              </p:cNvPr>
              <p:cNvSpPr txBox="1"/>
              <p:nvPr/>
            </p:nvSpPr>
            <p:spPr>
              <a:xfrm>
                <a:off x="2705638" y="124076"/>
                <a:ext cx="62677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F738E49-A367-BC46-9DB9-537D3CB39C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5638" y="124076"/>
                <a:ext cx="626775" cy="492443"/>
              </a:xfrm>
              <a:prstGeom prst="rect">
                <a:avLst/>
              </a:prstGeom>
              <a:blipFill>
                <a:blip r:embed="rId3"/>
                <a:stretch>
                  <a:fillRect l="-4000" r="-14000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B45C0C25-4E8B-EA4D-9C79-2B820823CC05}"/>
                  </a:ext>
                </a:extLst>
              </p14:cNvPr>
              <p14:cNvContentPartPr/>
              <p14:nvPr/>
            </p14:nvContentPartPr>
            <p14:xfrm>
              <a:off x="2807158" y="746095"/>
              <a:ext cx="3960" cy="2048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B45C0C25-4E8B-EA4D-9C79-2B820823CC0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71158" y="710095"/>
                <a:ext cx="75600" cy="27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A461642F-048F-3141-B7EC-CDA4551C92AC}"/>
                  </a:ext>
                </a:extLst>
              </p14:cNvPr>
              <p14:cNvContentPartPr/>
              <p14:nvPr/>
            </p14:nvContentPartPr>
            <p14:xfrm>
              <a:off x="2944678" y="751495"/>
              <a:ext cx="360" cy="2124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A461642F-048F-3141-B7EC-CDA4551C92A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08678" y="715495"/>
                <a:ext cx="72000" cy="28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DE1D335D-0721-1F45-82B9-142DCA35C594}"/>
                  </a:ext>
                </a:extLst>
              </p14:cNvPr>
              <p14:cNvContentPartPr/>
              <p14:nvPr/>
            </p14:nvContentPartPr>
            <p14:xfrm>
              <a:off x="981958" y="2334415"/>
              <a:ext cx="186480" cy="3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DE1D335D-0721-1F45-82B9-142DCA35C59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45958" y="2298415"/>
                <a:ext cx="25812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B44D3E14-8600-0F4E-8950-B74EBCF92752}"/>
                  </a:ext>
                </a:extLst>
              </p14:cNvPr>
              <p14:cNvContentPartPr/>
              <p14:nvPr/>
            </p14:nvContentPartPr>
            <p14:xfrm>
              <a:off x="979438" y="2454655"/>
              <a:ext cx="16308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B44D3E14-8600-0F4E-8950-B74EBCF9275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43438" y="2418655"/>
                <a:ext cx="23472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ED0D766-B03B-B04A-B0EF-D4AD13E39E74}"/>
                  </a:ext>
                </a:extLst>
              </p:cNvPr>
              <p:cNvSpPr txBox="1"/>
              <p:nvPr/>
            </p:nvSpPr>
            <p:spPr>
              <a:xfrm>
                <a:off x="6741977" y="5069684"/>
                <a:ext cx="4883966" cy="132343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4000"/>
                  <a:t>What value could </a:t>
                </a:r>
                <a14:m>
                  <m:oMath xmlns:m="http://schemas.openxmlformats.org/officeDocument/2006/math">
                    <m:r>
                      <a:rPr lang="en-US" sz="400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4000"/>
                  <a:t> </a:t>
                </a:r>
              </a:p>
              <a:p>
                <a:pPr algn="ctr"/>
                <a:r>
                  <a:rPr lang="en-US" sz="4000"/>
                  <a:t>be so the area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400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ED0D766-B03B-B04A-B0EF-D4AD13E39E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1977" y="5069684"/>
                <a:ext cx="4883966" cy="1323439"/>
              </a:xfrm>
              <a:prstGeom prst="rect">
                <a:avLst/>
              </a:prstGeom>
              <a:blipFill>
                <a:blip r:embed="rId12"/>
                <a:stretch>
                  <a:fillRect l="-3886" t="-6667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203C066-9432-8449-A451-1A2886C7011B}"/>
                  </a:ext>
                </a:extLst>
              </p:cNvPr>
              <p:cNvSpPr/>
              <p:nvPr/>
            </p:nvSpPr>
            <p:spPr>
              <a:xfrm>
                <a:off x="4510809" y="857695"/>
                <a:ext cx="691582" cy="3420919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203C066-9432-8449-A451-1A2886C701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0809" y="857695"/>
                <a:ext cx="691582" cy="342091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7D0FA325-FA84-3749-9142-2BAA761EA194}"/>
                  </a:ext>
                </a:extLst>
              </p14:cNvPr>
              <p14:cNvContentPartPr/>
              <p14:nvPr/>
            </p14:nvContentPartPr>
            <p14:xfrm>
              <a:off x="4436878" y="2525935"/>
              <a:ext cx="214200" cy="3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7D0FA325-FA84-3749-9142-2BAA761EA19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400878" y="2489935"/>
                <a:ext cx="28584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24ECB8CA-DD61-1C46-84AD-40AF4F8AC495}"/>
                  </a:ext>
                </a:extLst>
              </p14:cNvPr>
              <p14:cNvContentPartPr/>
              <p14:nvPr/>
            </p14:nvContentPartPr>
            <p14:xfrm>
              <a:off x="4435798" y="2670295"/>
              <a:ext cx="251640" cy="3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24ECB8CA-DD61-1C46-84AD-40AF4F8AC495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399798" y="2634295"/>
                <a:ext cx="32328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1FC2A685-02CE-D246-9D81-49D8EC5EE539}"/>
                  </a:ext>
                </a:extLst>
              </p:cNvPr>
              <p:cNvSpPr/>
              <p:nvPr/>
            </p:nvSpPr>
            <p:spPr>
              <a:xfrm>
                <a:off x="5214320" y="857695"/>
                <a:ext cx="691582" cy="3420919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1FC2A685-02CE-D246-9D81-49D8EC5EE5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4320" y="857695"/>
                <a:ext cx="691582" cy="342091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2EFAF5F4-5017-8C47-A1C2-1C596E1371ED}"/>
                  </a:ext>
                </a:extLst>
              </p:cNvPr>
              <p:cNvSpPr/>
              <p:nvPr/>
            </p:nvSpPr>
            <p:spPr>
              <a:xfrm rot="16200000">
                <a:off x="2448593" y="2899880"/>
                <a:ext cx="691582" cy="3420919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2EFAF5F4-5017-8C47-A1C2-1C596E1371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2448593" y="2899880"/>
                <a:ext cx="691582" cy="3420919"/>
              </a:xfrm>
              <a:prstGeom prst="rect">
                <a:avLst/>
              </a:prstGeom>
              <a:blipFill>
                <a:blip r:embed="rId19"/>
                <a:stretch>
                  <a:fillRect b="-172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26">
            <a:extLst>
              <a:ext uri="{FF2B5EF4-FFF2-40B4-BE49-F238E27FC236}">
                <a16:creationId xmlns:a16="http://schemas.microsoft.com/office/drawing/2014/main" id="{981DD3D6-F6ED-1B49-9ED9-B685B583BCEE}"/>
              </a:ext>
            </a:extLst>
          </p:cNvPr>
          <p:cNvSpPr/>
          <p:nvPr/>
        </p:nvSpPr>
        <p:spPr>
          <a:xfrm>
            <a:off x="4516587" y="4278614"/>
            <a:ext cx="691581" cy="614765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52758DD-D2E4-FC45-834C-67AFBF8CE261}"/>
              </a:ext>
            </a:extLst>
          </p:cNvPr>
          <p:cNvSpPr/>
          <p:nvPr/>
        </p:nvSpPr>
        <p:spPr>
          <a:xfrm>
            <a:off x="5191751" y="4288347"/>
            <a:ext cx="691581" cy="614765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51F6EE5-C3D7-9D41-95F3-055B09E1AF58}"/>
              </a:ext>
            </a:extLst>
          </p:cNvPr>
          <p:cNvSpPr/>
          <p:nvPr/>
        </p:nvSpPr>
        <p:spPr>
          <a:xfrm>
            <a:off x="4522739" y="4912845"/>
            <a:ext cx="691581" cy="614765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E8C56F3-6218-E44C-8325-61FB04DED420}"/>
              </a:ext>
            </a:extLst>
          </p:cNvPr>
          <p:cNvSpPr/>
          <p:nvPr/>
        </p:nvSpPr>
        <p:spPr>
          <a:xfrm>
            <a:off x="5191750" y="4907842"/>
            <a:ext cx="691581" cy="614765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3CD61D3-7C3A-D744-8BB5-7025087DCE1E}"/>
              </a:ext>
            </a:extLst>
          </p:cNvPr>
          <p:cNvCxnSpPr>
            <a:cxnSpLocks/>
          </p:cNvCxnSpPr>
          <p:nvPr/>
        </p:nvCxnSpPr>
        <p:spPr>
          <a:xfrm>
            <a:off x="4418191" y="670141"/>
            <a:ext cx="2173253" cy="30478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5449F40-B987-ED44-B7AD-DB91369BF57C}"/>
                  </a:ext>
                </a:extLst>
              </p:cNvPr>
              <p:cNvSpPr txBox="1"/>
              <p:nvPr/>
            </p:nvSpPr>
            <p:spPr>
              <a:xfrm>
                <a:off x="4435797" y="200166"/>
                <a:ext cx="2173253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320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5449F40-B987-ED44-B7AD-DB91369BF5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5797" y="200166"/>
                <a:ext cx="2173253" cy="492443"/>
              </a:xfrm>
              <a:prstGeom prst="rect">
                <a:avLst/>
              </a:prstGeom>
              <a:blipFill>
                <a:blip r:embed="rId20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FD97A3AA-D1F4-6F49-8D94-511F16DE9C91}"/>
                  </a:ext>
                </a:extLst>
              </p:cNvPr>
              <p:cNvSpPr/>
              <p:nvPr/>
            </p:nvSpPr>
            <p:spPr>
              <a:xfrm rot="16200000">
                <a:off x="2494397" y="3482904"/>
                <a:ext cx="628811" cy="3449757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FD97A3AA-D1F4-6F49-8D94-511F16DE9C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2494397" y="3482904"/>
                <a:ext cx="628811" cy="3449757"/>
              </a:xfrm>
              <a:prstGeom prst="rect">
                <a:avLst/>
              </a:prstGeom>
              <a:blipFill>
                <a:blip r:embed="rId21"/>
                <a:stretch>
                  <a:fillRect b="-5660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8B3B2ADF-2D49-984E-B988-A0885FCA4E43}"/>
              </a:ext>
            </a:extLst>
          </p:cNvPr>
          <p:cNvGrpSpPr/>
          <p:nvPr/>
        </p:nvGrpSpPr>
        <p:grpSpPr>
          <a:xfrm>
            <a:off x="2705638" y="4204255"/>
            <a:ext cx="124560" cy="212040"/>
            <a:chOff x="3404138" y="5069684"/>
            <a:chExt cx="124560" cy="212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ADBF094A-DE78-064F-8171-DBF535F7F4B5}"/>
                    </a:ext>
                  </a:extLst>
                </p14:cNvPr>
                <p14:cNvContentPartPr/>
                <p14:nvPr/>
              </p14:nvContentPartPr>
              <p14:xfrm>
                <a:off x="3404138" y="5069684"/>
                <a:ext cx="360" cy="2120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ADBF094A-DE78-064F-8171-DBF535F7F4B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368138" y="5034044"/>
                  <a:ext cx="7200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83AF93B0-CA26-C149-A57B-9446B1B39D7D}"/>
                    </a:ext>
                  </a:extLst>
                </p14:cNvPr>
                <p14:cNvContentPartPr/>
                <p14:nvPr/>
              </p14:nvContentPartPr>
              <p14:xfrm>
                <a:off x="3524738" y="5085164"/>
                <a:ext cx="3960" cy="1958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83AF93B0-CA26-C149-A57B-9446B1B39D7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488738" y="5049524"/>
                  <a:ext cx="75600" cy="267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69AA555D-3B2D-3847-963E-2B692D299626}"/>
                  </a:ext>
                </a:extLst>
              </p:cNvPr>
              <p:cNvSpPr/>
              <p:nvPr/>
            </p:nvSpPr>
            <p:spPr>
              <a:xfrm>
                <a:off x="5917831" y="867428"/>
                <a:ext cx="691582" cy="3420919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69AA555D-3B2D-3847-963E-2B692D2996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831" y="867428"/>
                <a:ext cx="691582" cy="3420919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angle 34">
            <a:extLst>
              <a:ext uri="{FF2B5EF4-FFF2-40B4-BE49-F238E27FC236}">
                <a16:creationId xmlns:a16="http://schemas.microsoft.com/office/drawing/2014/main" id="{1861683A-DF62-D341-912B-34662EAF7684}"/>
              </a:ext>
            </a:extLst>
          </p:cNvPr>
          <p:cNvSpPr/>
          <p:nvPr/>
        </p:nvSpPr>
        <p:spPr>
          <a:xfrm>
            <a:off x="5891292" y="4288347"/>
            <a:ext cx="691581" cy="614765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5A1A5D5-ED79-EC4D-8B30-91A58923D2FC}"/>
              </a:ext>
            </a:extLst>
          </p:cNvPr>
          <p:cNvSpPr/>
          <p:nvPr/>
        </p:nvSpPr>
        <p:spPr>
          <a:xfrm>
            <a:off x="5891291" y="4907842"/>
            <a:ext cx="691581" cy="614765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0A83662E-F54F-FD4D-AB8A-65DC3A5CA6CB}"/>
              </a:ext>
            </a:extLst>
          </p:cNvPr>
          <p:cNvCxnSpPr>
            <a:cxnSpLocks/>
          </p:cNvCxnSpPr>
          <p:nvPr/>
        </p:nvCxnSpPr>
        <p:spPr>
          <a:xfrm>
            <a:off x="966738" y="4264548"/>
            <a:ext cx="0" cy="125764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4CAF5598-6705-344B-94EA-6E38162BC3F2}"/>
                  </a:ext>
                </a:extLst>
              </p:cNvPr>
              <p:cNvSpPr txBox="1"/>
              <p:nvPr/>
            </p:nvSpPr>
            <p:spPr>
              <a:xfrm>
                <a:off x="-317893" y="4610339"/>
                <a:ext cx="2173253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320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4CAF5598-6705-344B-94EA-6E38162BC3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17893" y="4610339"/>
                <a:ext cx="2173253" cy="492443"/>
              </a:xfrm>
              <a:prstGeom prst="rect">
                <a:avLst/>
              </a:prstGeom>
              <a:blipFill>
                <a:blip r:embed="rId27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1380EC1F-02F8-E9D4-71E8-6C670CC53B84}"/>
              </a:ext>
            </a:extLst>
          </p:cNvPr>
          <p:cNvSpPr txBox="1"/>
          <p:nvPr/>
        </p:nvSpPr>
        <p:spPr>
          <a:xfrm>
            <a:off x="11289829" y="141146"/>
            <a:ext cx="601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47</a:t>
            </a:r>
          </a:p>
        </p:txBody>
      </p:sp>
    </p:spTree>
    <p:extLst>
      <p:ext uri="{BB962C8B-B14F-4D97-AF65-F5344CB8AC3E}">
        <p14:creationId xmlns:p14="http://schemas.microsoft.com/office/powerpoint/2010/main" val="272833806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FA87A-C1D3-1D4F-912C-36405D5B7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92E742-35EF-3347-BE2C-B997740CC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D5BEF51-B92F-F041-B674-DA08BAEDB933}"/>
              </a:ext>
            </a:extLst>
          </p:cNvPr>
          <p:cNvSpPr/>
          <p:nvPr/>
        </p:nvSpPr>
        <p:spPr>
          <a:xfrm>
            <a:off x="207818" y="193966"/>
            <a:ext cx="11817351" cy="6483927"/>
          </a:xfrm>
          <a:prstGeom prst="roundRect">
            <a:avLst>
              <a:gd name="adj" fmla="val 2161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3B7F88-0FE7-BD45-8F95-D4DE845F07B6}"/>
              </a:ext>
            </a:extLst>
          </p:cNvPr>
          <p:cNvSpPr/>
          <p:nvPr/>
        </p:nvSpPr>
        <p:spPr>
          <a:xfrm>
            <a:off x="1787236" y="1725109"/>
            <a:ext cx="3422073" cy="3421639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0C9800B-2B8A-9E43-A19B-94E9EB5675FB}"/>
              </a:ext>
            </a:extLst>
          </p:cNvPr>
          <p:cNvCxnSpPr/>
          <p:nvPr/>
        </p:nvCxnSpPr>
        <p:spPr>
          <a:xfrm>
            <a:off x="1828800" y="1523998"/>
            <a:ext cx="3311236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F738E49-A367-BC46-9DB9-537D3CB39CD0}"/>
                  </a:ext>
                </a:extLst>
              </p:cNvPr>
              <p:cNvSpPr txBox="1"/>
              <p:nvPr/>
            </p:nvSpPr>
            <p:spPr>
              <a:xfrm>
                <a:off x="3406612" y="1094596"/>
                <a:ext cx="32342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20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F738E49-A367-BC46-9DB9-537D3CB39C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6612" y="1094596"/>
                <a:ext cx="323422" cy="492443"/>
              </a:xfrm>
              <a:prstGeom prst="rect">
                <a:avLst/>
              </a:prstGeom>
              <a:blipFill>
                <a:blip r:embed="rId3"/>
                <a:stretch>
                  <a:fillRect l="-15385" r="-1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B45C0C25-4E8B-EA4D-9C79-2B820823CC05}"/>
                  </a:ext>
                </a:extLst>
              </p14:cNvPr>
              <p14:cNvContentPartPr/>
              <p14:nvPr/>
            </p14:nvContentPartPr>
            <p14:xfrm>
              <a:off x="3505658" y="1611524"/>
              <a:ext cx="3960" cy="2048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B45C0C25-4E8B-EA4D-9C79-2B820823CC0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69658" y="1575524"/>
                <a:ext cx="75600" cy="27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A461642F-048F-3141-B7EC-CDA4551C92AC}"/>
                  </a:ext>
                </a:extLst>
              </p14:cNvPr>
              <p14:cNvContentPartPr/>
              <p14:nvPr/>
            </p14:nvContentPartPr>
            <p14:xfrm>
              <a:off x="3643178" y="1616924"/>
              <a:ext cx="360" cy="2124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A461642F-048F-3141-B7EC-CDA4551C92A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607538" y="1580924"/>
                <a:ext cx="72000" cy="28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DE1D335D-0721-1F45-82B9-142DCA35C594}"/>
                  </a:ext>
                </a:extLst>
              </p14:cNvPr>
              <p14:cNvContentPartPr/>
              <p14:nvPr/>
            </p14:nvContentPartPr>
            <p14:xfrm>
              <a:off x="1680458" y="3199844"/>
              <a:ext cx="186480" cy="3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DE1D335D-0721-1F45-82B9-142DCA35C59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644458" y="3163844"/>
                <a:ext cx="25812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B44D3E14-8600-0F4E-8950-B74EBCF92752}"/>
                  </a:ext>
                </a:extLst>
              </p14:cNvPr>
              <p14:cNvContentPartPr/>
              <p14:nvPr/>
            </p14:nvContentPartPr>
            <p14:xfrm>
              <a:off x="1677938" y="3320084"/>
              <a:ext cx="16308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B44D3E14-8600-0F4E-8950-B74EBCF9275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642298" y="3284444"/>
                <a:ext cx="234720" cy="72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8B3B2ADF-2D49-984E-B988-A0885FCA4E43}"/>
              </a:ext>
            </a:extLst>
          </p:cNvPr>
          <p:cNvGrpSpPr/>
          <p:nvPr/>
        </p:nvGrpSpPr>
        <p:grpSpPr>
          <a:xfrm>
            <a:off x="3404138" y="5069684"/>
            <a:ext cx="124560" cy="212040"/>
            <a:chOff x="3404138" y="5069684"/>
            <a:chExt cx="124560" cy="212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ADBF094A-DE78-064F-8171-DBF535F7F4B5}"/>
                    </a:ext>
                  </a:extLst>
                </p14:cNvPr>
                <p14:cNvContentPartPr/>
                <p14:nvPr/>
              </p14:nvContentPartPr>
              <p14:xfrm>
                <a:off x="3404138" y="5069684"/>
                <a:ext cx="360" cy="2120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ADBF094A-DE78-064F-8171-DBF535F7F4B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368138" y="5034044"/>
                  <a:ext cx="7200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83AF93B0-CA26-C149-A57B-9446B1B39D7D}"/>
                    </a:ext>
                  </a:extLst>
                </p14:cNvPr>
                <p14:cNvContentPartPr/>
                <p14:nvPr/>
              </p14:nvContentPartPr>
              <p14:xfrm>
                <a:off x="3524738" y="5085164"/>
                <a:ext cx="3960" cy="1958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83AF93B0-CA26-C149-A57B-9446B1B39D7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488738" y="5049524"/>
                  <a:ext cx="75600" cy="267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7D0FA325-FA84-3749-9142-2BAA761EA194}"/>
                  </a:ext>
                </a:extLst>
              </p14:cNvPr>
              <p14:cNvContentPartPr/>
              <p14:nvPr/>
            </p14:nvContentPartPr>
            <p14:xfrm>
              <a:off x="5135378" y="3391364"/>
              <a:ext cx="214200" cy="3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7D0FA325-FA84-3749-9142-2BAA761EA19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099738" y="3355724"/>
                <a:ext cx="28584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24ECB8CA-DD61-1C46-84AD-40AF4F8AC495}"/>
                  </a:ext>
                </a:extLst>
              </p14:cNvPr>
              <p14:cNvContentPartPr/>
              <p14:nvPr/>
            </p14:nvContentPartPr>
            <p14:xfrm>
              <a:off x="5134298" y="3535724"/>
              <a:ext cx="251640" cy="3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24ECB8CA-DD61-1C46-84AD-40AF4F8AC495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098298" y="3500084"/>
                <a:ext cx="32328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ED0D766-B03B-B04A-B0EF-D4AD13E39E74}"/>
                  </a:ext>
                </a:extLst>
              </p:cNvPr>
              <p:cNvSpPr txBox="1"/>
              <p:nvPr/>
            </p:nvSpPr>
            <p:spPr>
              <a:xfrm>
                <a:off x="6426282" y="2390794"/>
                <a:ext cx="4883966" cy="132343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4000"/>
                  <a:t>What value could </a:t>
                </a:r>
                <a14:m>
                  <m:oMath xmlns:m="http://schemas.openxmlformats.org/officeDocument/2006/math">
                    <m:r>
                      <a:rPr lang="en-US" sz="400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4000"/>
                  <a:t> </a:t>
                </a:r>
              </a:p>
              <a:p>
                <a:pPr algn="ctr"/>
                <a:r>
                  <a:rPr lang="en-US" sz="4000"/>
                  <a:t>be so the area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400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ED0D766-B03B-B04A-B0EF-D4AD13E39E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6282" y="2390794"/>
                <a:ext cx="4883966" cy="1323439"/>
              </a:xfrm>
              <a:prstGeom prst="rect">
                <a:avLst/>
              </a:prstGeom>
              <a:blipFill>
                <a:blip r:embed="rId20"/>
                <a:stretch>
                  <a:fillRect l="-3627" t="-7619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EC059F28-E4C5-AC4F-AFE8-C36976C992E5}"/>
              </a:ext>
            </a:extLst>
          </p:cNvPr>
          <p:cNvSpPr/>
          <p:nvPr/>
        </p:nvSpPr>
        <p:spPr>
          <a:xfrm>
            <a:off x="5195454" y="1732253"/>
            <a:ext cx="748146" cy="700106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8CDFFC2-8F02-F540-A0B8-29BAB3D82479}"/>
              </a:ext>
            </a:extLst>
          </p:cNvPr>
          <p:cNvCxnSpPr>
            <a:cxnSpLocks/>
          </p:cNvCxnSpPr>
          <p:nvPr/>
        </p:nvCxnSpPr>
        <p:spPr>
          <a:xfrm>
            <a:off x="5195454" y="1551705"/>
            <a:ext cx="762000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F16A731-54F4-8D4D-80E7-70327D55FCA2}"/>
                  </a:ext>
                </a:extLst>
              </p:cNvPr>
              <p:cNvSpPr txBox="1"/>
              <p:nvPr/>
            </p:nvSpPr>
            <p:spPr>
              <a:xfrm>
                <a:off x="2528454" y="1040031"/>
                <a:ext cx="609600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320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F16A731-54F4-8D4D-80E7-70327D55FC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8454" y="1040031"/>
                <a:ext cx="6096000" cy="584775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20F5352B-1E8D-5348-A62E-508DC2C4DDDA}"/>
                  </a:ext>
                </a:extLst>
              </p14:cNvPr>
              <p14:cNvContentPartPr/>
              <p14:nvPr/>
            </p14:nvContentPartPr>
            <p14:xfrm>
              <a:off x="5554058" y="1644284"/>
              <a:ext cx="11520" cy="1357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20F5352B-1E8D-5348-A62E-508DC2C4DDDA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518418" y="1608644"/>
                <a:ext cx="83160" cy="20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EE6828C0-15C6-3C4B-98D4-2E5B3B1CE8D1}"/>
                  </a:ext>
                </a:extLst>
              </p14:cNvPr>
              <p14:cNvContentPartPr/>
              <p14:nvPr/>
            </p14:nvContentPartPr>
            <p14:xfrm>
              <a:off x="5870498" y="2074484"/>
              <a:ext cx="165960" cy="36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EE6828C0-15C6-3C4B-98D4-2E5B3B1CE8D1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834858" y="2038844"/>
                <a:ext cx="237600" cy="7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AC501086-E9DC-A94A-9F90-CCE6A98CA2CE}"/>
                  </a:ext>
                </a:extLst>
              </p14:cNvPr>
              <p14:cNvContentPartPr/>
              <p14:nvPr/>
            </p14:nvContentPartPr>
            <p14:xfrm>
              <a:off x="5518778" y="2318924"/>
              <a:ext cx="21960" cy="15624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AC501086-E9DC-A94A-9F90-CCE6A98CA2CE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482778" y="2283284"/>
                <a:ext cx="93600" cy="22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A50DB0FA-7C6A-634F-A80E-A97800B3CCA1}"/>
                  </a:ext>
                </a:extLst>
              </p14:cNvPr>
              <p14:cNvContentPartPr/>
              <p14:nvPr/>
            </p14:nvContentPartPr>
            <p14:xfrm>
              <a:off x="5152658" y="2068364"/>
              <a:ext cx="135360" cy="3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A50DB0FA-7C6A-634F-A80E-A97800B3CCA1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117018" y="2032364"/>
                <a:ext cx="207000" cy="720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03901B7D-C4DA-6519-4EEB-1128E80501DA}"/>
              </a:ext>
            </a:extLst>
          </p:cNvPr>
          <p:cNvSpPr txBox="1"/>
          <p:nvPr/>
        </p:nvSpPr>
        <p:spPr>
          <a:xfrm>
            <a:off x="11289829" y="141146"/>
            <a:ext cx="601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48</a:t>
            </a:r>
          </a:p>
        </p:txBody>
      </p:sp>
    </p:spTree>
    <p:extLst>
      <p:ext uri="{BB962C8B-B14F-4D97-AF65-F5344CB8AC3E}">
        <p14:creationId xmlns:p14="http://schemas.microsoft.com/office/powerpoint/2010/main" val="10980702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id="{2E217719-7B98-2B41-93B0-919DD6A2EA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2193139"/>
              </p:ext>
            </p:extLst>
          </p:nvPr>
        </p:nvGraphicFramePr>
        <p:xfrm>
          <a:off x="213588" y="141146"/>
          <a:ext cx="11764824" cy="6519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82412">
                  <a:extLst>
                    <a:ext uri="{9D8B030D-6E8A-4147-A177-3AD203B41FA5}">
                      <a16:colId xmlns:a16="http://schemas.microsoft.com/office/drawing/2014/main" val="3221523316"/>
                    </a:ext>
                  </a:extLst>
                </a:gridCol>
                <a:gridCol w="5882412">
                  <a:extLst>
                    <a:ext uri="{9D8B030D-6E8A-4147-A177-3AD203B41FA5}">
                      <a16:colId xmlns:a16="http://schemas.microsoft.com/office/drawing/2014/main" val="769562877"/>
                    </a:ext>
                  </a:extLst>
                </a:gridCol>
              </a:tblGrid>
              <a:tr h="325950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342554"/>
                  </a:ext>
                </a:extLst>
              </a:tr>
              <a:tr h="325950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If the total area of the shape above or left was 0. What would the lengths be?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359329"/>
                  </a:ext>
                </a:extLst>
              </a:tr>
            </a:tbl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5006EA08-1AF8-1F40-BD67-CCC7CBA8E2B6}"/>
              </a:ext>
            </a:extLst>
          </p:cNvPr>
          <p:cNvGrpSpPr/>
          <p:nvPr/>
        </p:nvGrpSpPr>
        <p:grpSpPr>
          <a:xfrm>
            <a:off x="648433" y="889733"/>
            <a:ext cx="4300805" cy="2137947"/>
            <a:chOff x="648433" y="889733"/>
            <a:chExt cx="5177455" cy="259017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64323AC8-7948-2C40-A329-DEF7F11A80BD}"/>
                    </a:ext>
                  </a:extLst>
                </p:cNvPr>
                <p:cNvSpPr/>
                <p:nvPr/>
              </p:nvSpPr>
              <p:spPr>
                <a:xfrm>
                  <a:off x="3712524" y="1103914"/>
                  <a:ext cx="468590" cy="167354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64323AC8-7948-2C40-A329-DEF7F11A80B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12524" y="1103914"/>
                  <a:ext cx="468590" cy="1673540"/>
                </a:xfrm>
                <a:prstGeom prst="rect">
                  <a:avLst/>
                </a:prstGeom>
                <a:blipFill>
                  <a:blip r:embed="rId4"/>
                  <a:stretch>
                    <a:fillRect l="-70588" r="-14706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CF57269-4DB3-AA4B-8AFC-192DE8B95F6B}"/>
                </a:ext>
              </a:extLst>
            </p:cNvPr>
            <p:cNvSpPr/>
            <p:nvPr/>
          </p:nvSpPr>
          <p:spPr>
            <a:xfrm>
              <a:off x="3462952" y="3033190"/>
              <a:ext cx="527164" cy="446713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4079A125-D31B-1541-AEEE-481161AAB9EF}"/>
                    </a:ext>
                  </a:extLst>
                </p:cNvPr>
                <p:cNvSpPr/>
                <p:nvPr/>
              </p:nvSpPr>
              <p:spPr>
                <a:xfrm>
                  <a:off x="1504474" y="889733"/>
                  <a:ext cx="1674000" cy="1673540"/>
                </a:xfrm>
                <a:prstGeom prst="rect">
                  <a:avLst/>
                </a:prstGeom>
                <a:solidFill>
                  <a:srgbClr val="00B0F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sSup>
                          <m:sSupPr>
                            <m:ctrlPr>
                              <a:rPr kumimoji="0" lang="en-GB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𝒙</m:t>
                            </m:r>
                          </m:e>
                          <m:sup>
                            <m:r>
                              <a:rPr kumimoji="0" lang="en-GB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𝟐</m:t>
                            </m:r>
                          </m:sup>
                        </m:sSup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4079A125-D31B-1541-AEEE-481161AAB9E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04474" y="889733"/>
                  <a:ext cx="1674000" cy="167354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50B590A1-D870-8E4F-BB78-DEE622B3479F}"/>
                    </a:ext>
                  </a:extLst>
                </p:cNvPr>
                <p:cNvSpPr/>
                <p:nvPr/>
              </p:nvSpPr>
              <p:spPr>
                <a:xfrm>
                  <a:off x="1456192" y="2823100"/>
                  <a:ext cx="1660418" cy="46859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50B590A1-D870-8E4F-BB78-DEE622B3479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56192" y="2823100"/>
                  <a:ext cx="1660418" cy="468590"/>
                </a:xfrm>
                <a:prstGeom prst="rect">
                  <a:avLst/>
                </a:prstGeom>
                <a:blipFill>
                  <a:blip r:embed="rId6"/>
                  <a:stretch>
                    <a:fillRect t="-32353" b="-76471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38E11CFB-3E5D-0E44-8BC5-68AA67719694}"/>
                    </a:ext>
                  </a:extLst>
                </p:cNvPr>
                <p:cNvSpPr/>
                <p:nvPr/>
              </p:nvSpPr>
              <p:spPr>
                <a:xfrm>
                  <a:off x="4480869" y="1103914"/>
                  <a:ext cx="468590" cy="167354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38E11CFB-3E5D-0E44-8BC5-68AA6771969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80869" y="1103914"/>
                  <a:ext cx="468590" cy="1673540"/>
                </a:xfrm>
                <a:prstGeom prst="rect">
                  <a:avLst/>
                </a:prstGeom>
                <a:blipFill>
                  <a:blip r:embed="rId7"/>
                  <a:stretch>
                    <a:fillRect l="-70588" r="-14706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2DF4F33D-06BE-BC4A-835A-983EB2C30AF5}"/>
                    </a:ext>
                  </a:extLst>
                </p:cNvPr>
                <p:cNvSpPr/>
                <p:nvPr/>
              </p:nvSpPr>
              <p:spPr>
                <a:xfrm>
                  <a:off x="5249214" y="1069272"/>
                  <a:ext cx="468590" cy="167354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2DF4F33D-06BE-BC4A-835A-983EB2C30AF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49214" y="1069272"/>
                  <a:ext cx="468590" cy="1673540"/>
                </a:xfrm>
                <a:prstGeom prst="rect">
                  <a:avLst/>
                </a:prstGeom>
                <a:blipFill>
                  <a:blip r:embed="rId8"/>
                  <a:stretch>
                    <a:fillRect l="-70588" r="-14706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2AF456B2-A708-614F-8C36-5B2DCE38F1D6}"/>
                    </a:ext>
                  </a:extLst>
                </p:cNvPr>
                <p:cNvSpPr/>
                <p:nvPr/>
              </p:nvSpPr>
              <p:spPr>
                <a:xfrm>
                  <a:off x="648433" y="1061568"/>
                  <a:ext cx="468590" cy="167354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2AF456B2-A708-614F-8C36-5B2DCE38F1D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8433" y="1061568"/>
                  <a:ext cx="468590" cy="1673540"/>
                </a:xfrm>
                <a:prstGeom prst="rect">
                  <a:avLst/>
                </a:prstGeom>
                <a:blipFill>
                  <a:blip r:embed="rId9"/>
                  <a:stretch>
                    <a:fillRect l="-68571" r="-11429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82207581-2F18-8647-97A9-B8DE0BCFF2E5}"/>
                    </a:ext>
                  </a:extLst>
                </p:cNvPr>
                <p:cNvSpPr/>
                <p:nvPr/>
              </p:nvSpPr>
              <p:spPr>
                <a:xfrm>
                  <a:off x="4165470" y="2939315"/>
                  <a:ext cx="1660418" cy="46859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82207581-2F18-8647-97A9-B8DE0BCFF2E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65470" y="2939315"/>
                  <a:ext cx="1660418" cy="468590"/>
                </a:xfrm>
                <a:prstGeom prst="rect">
                  <a:avLst/>
                </a:prstGeom>
                <a:blipFill>
                  <a:blip r:embed="rId10"/>
                  <a:stretch>
                    <a:fillRect t="-28571" b="-74286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B0C2AB6-D703-2C45-908A-593A2ECD1E2F}"/>
              </a:ext>
            </a:extLst>
          </p:cNvPr>
          <p:cNvGrpSpPr/>
          <p:nvPr/>
        </p:nvGrpSpPr>
        <p:grpSpPr>
          <a:xfrm>
            <a:off x="599636" y="3799136"/>
            <a:ext cx="2594074" cy="1778866"/>
            <a:chOff x="7239480" y="1056656"/>
            <a:chExt cx="3083053" cy="214234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B5804542-DCF9-B74F-9267-2A48B648AC57}"/>
                    </a:ext>
                  </a:extLst>
                </p:cNvPr>
                <p:cNvSpPr/>
                <p:nvPr/>
              </p:nvSpPr>
              <p:spPr>
                <a:xfrm>
                  <a:off x="7242763" y="1061568"/>
                  <a:ext cx="1674000" cy="1673540"/>
                </a:xfrm>
                <a:prstGeom prst="rect">
                  <a:avLst/>
                </a:prstGeom>
                <a:solidFill>
                  <a:srgbClr val="00B0F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sSup>
                          <m:sSupPr>
                            <m:ctrlPr>
                              <a:rPr kumimoji="0" lang="en-GB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𝒙</m:t>
                            </m:r>
                          </m:e>
                          <m:sup>
                            <m:r>
                              <a:rPr kumimoji="0" lang="en-GB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𝟐</m:t>
                            </m:r>
                          </m:sup>
                        </m:sSup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B5804542-DCF9-B74F-9267-2A48B648AC5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42763" y="1061568"/>
                  <a:ext cx="1674000" cy="1673540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57B7AD37-B3B7-EE44-8EFA-A65E51B9A8A7}"/>
                    </a:ext>
                  </a:extLst>
                </p:cNvPr>
                <p:cNvSpPr/>
                <p:nvPr/>
              </p:nvSpPr>
              <p:spPr>
                <a:xfrm>
                  <a:off x="8916763" y="1061568"/>
                  <a:ext cx="468590" cy="167354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57B7AD37-B3B7-EE44-8EFA-A65E51B9A8A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16763" y="1061568"/>
                  <a:ext cx="468590" cy="1673540"/>
                </a:xfrm>
                <a:prstGeom prst="rect">
                  <a:avLst/>
                </a:prstGeom>
                <a:blipFill>
                  <a:blip r:embed="rId19"/>
                  <a:stretch>
                    <a:fillRect l="-68571" r="-14286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673A4757-02AA-1E4A-ADA6-796357616B5C}"/>
                    </a:ext>
                  </a:extLst>
                </p:cNvPr>
                <p:cNvSpPr/>
                <p:nvPr/>
              </p:nvSpPr>
              <p:spPr>
                <a:xfrm>
                  <a:off x="9385353" y="1069272"/>
                  <a:ext cx="468590" cy="167354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673A4757-02AA-1E4A-ADA6-796357616B5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85353" y="1069272"/>
                  <a:ext cx="468590" cy="1673540"/>
                </a:xfrm>
                <a:prstGeom prst="rect">
                  <a:avLst/>
                </a:prstGeom>
                <a:blipFill>
                  <a:blip r:embed="rId20"/>
                  <a:stretch>
                    <a:fillRect l="-68571" r="-14286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6781E079-5054-AD42-96B8-870517AEF845}"/>
                    </a:ext>
                  </a:extLst>
                </p:cNvPr>
                <p:cNvSpPr/>
                <p:nvPr/>
              </p:nvSpPr>
              <p:spPr>
                <a:xfrm>
                  <a:off x="9853943" y="1056656"/>
                  <a:ext cx="468590" cy="167354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6781E079-5054-AD42-96B8-870517AEF84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53943" y="1056656"/>
                  <a:ext cx="468590" cy="1673540"/>
                </a:xfrm>
                <a:prstGeom prst="rect">
                  <a:avLst/>
                </a:prstGeom>
                <a:blipFill>
                  <a:blip r:embed="rId21"/>
                  <a:stretch>
                    <a:fillRect l="-65714" r="-14286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A0B18FD6-3557-8349-B0D3-77ECFCE3F04D}"/>
                    </a:ext>
                  </a:extLst>
                </p:cNvPr>
                <p:cNvSpPr/>
                <p:nvPr/>
              </p:nvSpPr>
              <p:spPr>
                <a:xfrm>
                  <a:off x="7239480" y="2730411"/>
                  <a:ext cx="1660418" cy="46859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A0B18FD6-3557-8349-B0D3-77ECFCE3F04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39480" y="2730411"/>
                  <a:ext cx="1660418" cy="468590"/>
                </a:xfrm>
                <a:prstGeom prst="rect">
                  <a:avLst/>
                </a:prstGeom>
                <a:blipFill>
                  <a:blip r:embed="rId22"/>
                  <a:stretch>
                    <a:fillRect t="-32353" b="-79412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E768165D-676F-534D-8057-9E834264E1FB}"/>
              </a:ext>
            </a:extLst>
          </p:cNvPr>
          <p:cNvSpPr/>
          <p:nvPr/>
        </p:nvSpPr>
        <p:spPr>
          <a:xfrm>
            <a:off x="1996708" y="5201196"/>
            <a:ext cx="437904" cy="3687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2E3F706-CC86-2546-BE34-D5C38099CAE7}"/>
              </a:ext>
            </a:extLst>
          </p:cNvPr>
          <p:cNvGrpSpPr/>
          <p:nvPr/>
        </p:nvGrpSpPr>
        <p:grpSpPr>
          <a:xfrm>
            <a:off x="6413148" y="459274"/>
            <a:ext cx="2594074" cy="2538656"/>
            <a:chOff x="7239480" y="1056656"/>
            <a:chExt cx="3083053" cy="305738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8A16D48E-FB91-4749-A5D1-5EFC61C8D007}"/>
                    </a:ext>
                  </a:extLst>
                </p:cNvPr>
                <p:cNvSpPr/>
                <p:nvPr/>
              </p:nvSpPr>
              <p:spPr>
                <a:xfrm>
                  <a:off x="7242763" y="1061568"/>
                  <a:ext cx="1674000" cy="1673540"/>
                </a:xfrm>
                <a:prstGeom prst="rect">
                  <a:avLst/>
                </a:prstGeom>
                <a:solidFill>
                  <a:srgbClr val="00B0F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sSup>
                          <m:sSupPr>
                            <m:ctrlPr>
                              <a:rPr kumimoji="0" lang="en-GB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𝒙</m:t>
                            </m:r>
                          </m:e>
                          <m:sup>
                            <m:r>
                              <a:rPr kumimoji="0" lang="en-GB" sz="4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𝟐</m:t>
                            </m:r>
                          </m:sup>
                        </m:sSup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8A16D48E-FB91-4749-A5D1-5EFC61C8D00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42763" y="1061568"/>
                  <a:ext cx="1674000" cy="1673540"/>
                </a:xfrm>
                <a:prstGeom prst="rect">
                  <a:avLst/>
                </a:prstGeom>
                <a:blipFill>
                  <a:blip r:embed="rId25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DA31988D-35EA-E543-98AC-A94EAAA3DE0A}"/>
                    </a:ext>
                  </a:extLst>
                </p:cNvPr>
                <p:cNvSpPr/>
                <p:nvPr/>
              </p:nvSpPr>
              <p:spPr>
                <a:xfrm>
                  <a:off x="8916763" y="1061568"/>
                  <a:ext cx="468590" cy="167354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DA31988D-35EA-E543-98AC-A94EAAA3DE0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16763" y="1061568"/>
                  <a:ext cx="468590" cy="1673540"/>
                </a:xfrm>
                <a:prstGeom prst="rect">
                  <a:avLst/>
                </a:prstGeom>
                <a:blipFill>
                  <a:blip r:embed="rId26"/>
                  <a:stretch>
                    <a:fillRect l="-68571" r="-14286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388DFF81-7C3B-1B43-950E-B71411835464}"/>
                    </a:ext>
                  </a:extLst>
                </p:cNvPr>
                <p:cNvSpPr/>
                <p:nvPr/>
              </p:nvSpPr>
              <p:spPr>
                <a:xfrm>
                  <a:off x="9385353" y="1069272"/>
                  <a:ext cx="468590" cy="167354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388DFF81-7C3B-1B43-950E-B7141183546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85353" y="1069272"/>
                  <a:ext cx="468590" cy="1673540"/>
                </a:xfrm>
                <a:prstGeom prst="rect">
                  <a:avLst/>
                </a:prstGeom>
                <a:blipFill>
                  <a:blip r:embed="rId27"/>
                  <a:stretch>
                    <a:fillRect l="-68571" r="-14286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A3D537F5-BE64-5048-B6B5-7DAEBCF30515}"/>
                    </a:ext>
                  </a:extLst>
                </p:cNvPr>
                <p:cNvSpPr/>
                <p:nvPr/>
              </p:nvSpPr>
              <p:spPr>
                <a:xfrm>
                  <a:off x="9853943" y="1056656"/>
                  <a:ext cx="468590" cy="167354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A3D537F5-BE64-5048-B6B5-7DAEBCF3051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53943" y="1056656"/>
                  <a:ext cx="468590" cy="1673540"/>
                </a:xfrm>
                <a:prstGeom prst="rect">
                  <a:avLst/>
                </a:prstGeom>
                <a:blipFill>
                  <a:blip r:embed="rId28"/>
                  <a:stretch>
                    <a:fillRect l="-68571" r="-14286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39E44CCE-2E28-DE49-904A-3C26C7D635D8}"/>
                    </a:ext>
                  </a:extLst>
                </p:cNvPr>
                <p:cNvSpPr/>
                <p:nvPr/>
              </p:nvSpPr>
              <p:spPr>
                <a:xfrm>
                  <a:off x="7239480" y="2730411"/>
                  <a:ext cx="1660418" cy="46859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39E44CCE-2E28-DE49-904A-3C26C7D635D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39480" y="2730411"/>
                  <a:ext cx="1660418" cy="468590"/>
                </a:xfrm>
                <a:prstGeom prst="rect">
                  <a:avLst/>
                </a:prstGeom>
                <a:blipFill>
                  <a:blip r:embed="rId29"/>
                  <a:stretch>
                    <a:fillRect t="-32353" b="-79412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45683218-AC89-F840-84D8-4947995AC85F}"/>
                    </a:ext>
                  </a:extLst>
                </p:cNvPr>
                <p:cNvSpPr/>
                <p:nvPr/>
              </p:nvSpPr>
              <p:spPr>
                <a:xfrm>
                  <a:off x="7247913" y="3185247"/>
                  <a:ext cx="1660418" cy="46859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45683218-AC89-F840-84D8-4947995AC85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47913" y="3185247"/>
                  <a:ext cx="1660418" cy="468590"/>
                </a:xfrm>
                <a:prstGeom prst="rect">
                  <a:avLst/>
                </a:prstGeom>
                <a:blipFill>
                  <a:blip r:embed="rId30"/>
                  <a:stretch>
                    <a:fillRect t="-28571" b="-74286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C5AE75C8-6C72-C347-97DD-5CC814586274}"/>
                    </a:ext>
                  </a:extLst>
                </p:cNvPr>
                <p:cNvSpPr/>
                <p:nvPr/>
              </p:nvSpPr>
              <p:spPr>
                <a:xfrm>
                  <a:off x="7239480" y="3645450"/>
                  <a:ext cx="1660418" cy="46859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C5AE75C8-6C72-C347-97DD-5CC81458627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39480" y="3645450"/>
                  <a:ext cx="1660418" cy="468590"/>
                </a:xfrm>
                <a:prstGeom prst="rect">
                  <a:avLst/>
                </a:prstGeom>
                <a:blipFill>
                  <a:blip r:embed="rId31"/>
                  <a:stretch>
                    <a:fillRect t="-32353" b="-79412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6" name="Rectangle 55">
            <a:extLst>
              <a:ext uri="{FF2B5EF4-FFF2-40B4-BE49-F238E27FC236}">
                <a16:creationId xmlns:a16="http://schemas.microsoft.com/office/drawing/2014/main" id="{25A61403-7DCB-EC4E-9629-36B8692B196F}"/>
              </a:ext>
            </a:extLst>
          </p:cNvPr>
          <p:cNvSpPr/>
          <p:nvPr/>
        </p:nvSpPr>
        <p:spPr>
          <a:xfrm>
            <a:off x="7810220" y="1861334"/>
            <a:ext cx="437904" cy="3687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EC812D0-6411-8F4C-AF6A-05831B57F565}"/>
              </a:ext>
            </a:extLst>
          </p:cNvPr>
          <p:cNvSpPr/>
          <p:nvPr/>
        </p:nvSpPr>
        <p:spPr>
          <a:xfrm>
            <a:off x="2374612" y="5203292"/>
            <a:ext cx="437904" cy="3687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18C08138-1579-5449-8BC3-0F49DA9B084C}"/>
              </a:ext>
            </a:extLst>
          </p:cNvPr>
          <p:cNvSpPr/>
          <p:nvPr/>
        </p:nvSpPr>
        <p:spPr>
          <a:xfrm>
            <a:off x="2760602" y="5205388"/>
            <a:ext cx="437904" cy="3687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4742447B-D436-FF47-8FA5-28C1B6481257}"/>
              </a:ext>
            </a:extLst>
          </p:cNvPr>
          <p:cNvSpPr/>
          <p:nvPr/>
        </p:nvSpPr>
        <p:spPr>
          <a:xfrm>
            <a:off x="3156289" y="5205275"/>
            <a:ext cx="437904" cy="3687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5699563-8ABF-6443-AF1D-5AF81081EF55}"/>
              </a:ext>
            </a:extLst>
          </p:cNvPr>
          <p:cNvSpPr/>
          <p:nvPr/>
        </p:nvSpPr>
        <p:spPr>
          <a:xfrm>
            <a:off x="3563334" y="5205275"/>
            <a:ext cx="437904" cy="3687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0B0E650F-1EA6-1E43-B81C-20D8F4B67FAE}"/>
                  </a:ext>
                </a:extLst>
              </p:cNvPr>
              <p:cNvSpPr txBox="1"/>
              <p:nvPr/>
            </p:nvSpPr>
            <p:spPr>
              <a:xfrm>
                <a:off x="9534411" y="2774863"/>
                <a:ext cx="191975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+3)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0B0E650F-1EA6-1E43-B81C-20D8F4B67F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4411" y="2774863"/>
                <a:ext cx="1919756" cy="430887"/>
              </a:xfrm>
              <a:prstGeom prst="rect">
                <a:avLst/>
              </a:prstGeom>
              <a:blipFill>
                <a:blip r:embed="rId32"/>
                <a:stretch>
                  <a:fillRect l="-5921" t="-8571" r="-7237" b="-3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C9EA5C35-0165-7345-96D6-910B7D949624}"/>
                  </a:ext>
                </a:extLst>
              </p:cNvPr>
              <p:cNvSpPr txBox="1"/>
              <p:nvPr/>
            </p:nvSpPr>
            <p:spPr>
              <a:xfrm>
                <a:off x="3498133" y="5960192"/>
                <a:ext cx="233339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+5)(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+1)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C9EA5C35-0165-7345-96D6-910B7D9496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8133" y="5960192"/>
                <a:ext cx="2333396" cy="430887"/>
              </a:xfrm>
              <a:prstGeom prst="rect">
                <a:avLst/>
              </a:prstGeom>
              <a:blipFill>
                <a:blip r:embed="rId33"/>
                <a:stretch>
                  <a:fillRect l="-4865" t="-2857" r="-4865" b="-3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14FCEB1B-944D-5C06-96D8-2633EE40F887}"/>
              </a:ext>
            </a:extLst>
          </p:cNvPr>
          <p:cNvSpPr txBox="1"/>
          <p:nvPr/>
        </p:nvSpPr>
        <p:spPr>
          <a:xfrm>
            <a:off x="11289829" y="141146"/>
            <a:ext cx="601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49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DAA36CCA-9876-6A4F-A51D-2CC2B0EC01D9}"/>
              </a:ext>
            </a:extLst>
          </p:cNvPr>
          <p:cNvSpPr/>
          <p:nvPr/>
        </p:nvSpPr>
        <p:spPr>
          <a:xfrm>
            <a:off x="5191983" y="1031567"/>
            <a:ext cx="437904" cy="3687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D82A96CD-7FE7-7742-9465-9F72C9C52DF9}"/>
              </a:ext>
            </a:extLst>
          </p:cNvPr>
          <p:cNvSpPr/>
          <p:nvPr/>
        </p:nvSpPr>
        <p:spPr>
          <a:xfrm>
            <a:off x="5288977" y="1529782"/>
            <a:ext cx="437904" cy="3687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3134798B-0527-6E4D-9381-1A4496EBAFAE}"/>
              </a:ext>
            </a:extLst>
          </p:cNvPr>
          <p:cNvSpPr/>
          <p:nvPr/>
        </p:nvSpPr>
        <p:spPr>
          <a:xfrm>
            <a:off x="5340950" y="2086726"/>
            <a:ext cx="437904" cy="3687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20E86BEF-F2E3-7549-93A7-48599F7B8E45}"/>
              </a:ext>
            </a:extLst>
          </p:cNvPr>
          <p:cNvSpPr/>
          <p:nvPr/>
        </p:nvSpPr>
        <p:spPr>
          <a:xfrm>
            <a:off x="5493350" y="2683971"/>
            <a:ext cx="437904" cy="3687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875EE8FA-14E9-5E4F-85DD-5BB50CEEA7EB}"/>
              </a:ext>
            </a:extLst>
          </p:cNvPr>
          <p:cNvSpPr/>
          <p:nvPr/>
        </p:nvSpPr>
        <p:spPr>
          <a:xfrm>
            <a:off x="8196864" y="1848438"/>
            <a:ext cx="437904" cy="3687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F23E0563-6A48-8244-97BF-DE49CC68BB9F}"/>
              </a:ext>
            </a:extLst>
          </p:cNvPr>
          <p:cNvSpPr/>
          <p:nvPr/>
        </p:nvSpPr>
        <p:spPr>
          <a:xfrm>
            <a:off x="8583560" y="1842982"/>
            <a:ext cx="437904" cy="3687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83CDACB-BA40-8149-AADE-69C87E427584}"/>
              </a:ext>
            </a:extLst>
          </p:cNvPr>
          <p:cNvSpPr/>
          <p:nvPr/>
        </p:nvSpPr>
        <p:spPr>
          <a:xfrm>
            <a:off x="7810220" y="2218149"/>
            <a:ext cx="437904" cy="3687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885F8D43-3522-5F41-8394-885DF0985E9F}"/>
              </a:ext>
            </a:extLst>
          </p:cNvPr>
          <p:cNvSpPr/>
          <p:nvPr/>
        </p:nvSpPr>
        <p:spPr>
          <a:xfrm>
            <a:off x="8175047" y="2232981"/>
            <a:ext cx="437904" cy="3687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AA833FA5-AC99-594B-9B41-4EE559E4BEC0}"/>
                  </a:ext>
                </a:extLst>
              </p:cNvPr>
              <p:cNvSpPr/>
              <p:nvPr/>
            </p:nvSpPr>
            <p:spPr>
              <a:xfrm>
                <a:off x="3210834" y="3799136"/>
                <a:ext cx="394271" cy="1389601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AA833FA5-AC99-594B-9B41-4EE559E4BEC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0834" y="3799136"/>
                <a:ext cx="394271" cy="1389601"/>
              </a:xfrm>
              <a:prstGeom prst="rect">
                <a:avLst/>
              </a:prstGeom>
              <a:blipFill>
                <a:blip r:embed="rId34"/>
                <a:stretch>
                  <a:fillRect l="-68571" r="-11429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B7AE0245-39F1-864E-8129-65E432BD62FA}"/>
                  </a:ext>
                </a:extLst>
              </p:cNvPr>
              <p:cNvSpPr/>
              <p:nvPr/>
            </p:nvSpPr>
            <p:spPr>
              <a:xfrm>
                <a:off x="3587980" y="3799135"/>
                <a:ext cx="394271" cy="1389601"/>
              </a:xfrm>
              <a:prstGeom prst="rect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B7AE0245-39F1-864E-8129-65E432BD62F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7980" y="3799135"/>
                <a:ext cx="394271" cy="1389601"/>
              </a:xfrm>
              <a:prstGeom prst="rect">
                <a:avLst/>
              </a:prstGeom>
              <a:blipFill>
                <a:blip r:embed="rId35"/>
                <a:stretch>
                  <a:fillRect l="-70588" r="-14706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6DE70E2E-2DDF-2848-A029-E1F39695B4AB}"/>
                  </a:ext>
                </a:extLst>
              </p:cNvPr>
              <p:cNvSpPr txBox="1"/>
              <p:nvPr/>
            </p:nvSpPr>
            <p:spPr>
              <a:xfrm>
                <a:off x="7817316" y="4435910"/>
                <a:ext cx="258577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+3)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−4=0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6DE70E2E-2DDF-2848-A029-E1F39695B4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7316" y="4435910"/>
                <a:ext cx="2585772" cy="430887"/>
              </a:xfrm>
              <a:prstGeom prst="rect">
                <a:avLst/>
              </a:prstGeom>
              <a:blipFill>
                <a:blip r:embed="rId36"/>
                <a:stretch>
                  <a:fillRect l="-4390" t="-8571" r="-4390" b="-3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6F69216E-2B04-8A4A-880A-5E095043EACA}"/>
                  </a:ext>
                </a:extLst>
              </p:cNvPr>
              <p:cNvSpPr txBox="1"/>
              <p:nvPr/>
            </p:nvSpPr>
            <p:spPr>
              <a:xfrm>
                <a:off x="7528262" y="5188736"/>
                <a:ext cx="299915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e>
                      </m:d>
                      <m:d>
                        <m:d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6F69216E-2B04-8A4A-880A-5E095043EA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8262" y="5188736"/>
                <a:ext cx="2999154" cy="430887"/>
              </a:xfrm>
              <a:prstGeom prst="rect">
                <a:avLst/>
              </a:prstGeom>
              <a:blipFill>
                <a:blip r:embed="rId37"/>
                <a:stretch>
                  <a:fillRect r="-2532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407875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Screen Shot 2018-04-24 at 21.45.34">
            <a:extLst>
              <a:ext uri="{FF2B5EF4-FFF2-40B4-BE49-F238E27FC236}">
                <a16:creationId xmlns:a16="http://schemas.microsoft.com/office/drawing/2014/main" id="{57A17F73-980A-5849-8AE8-13DCE4218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62" y="133351"/>
            <a:ext cx="11768137" cy="6574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CF8CD81-1356-FE03-DC68-2BD6C11C44E4}"/>
              </a:ext>
            </a:extLst>
          </p:cNvPr>
          <p:cNvSpPr txBox="1"/>
          <p:nvPr/>
        </p:nvSpPr>
        <p:spPr>
          <a:xfrm>
            <a:off x="11289829" y="6044989"/>
            <a:ext cx="601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50</a:t>
            </a:r>
          </a:p>
        </p:txBody>
      </p:sp>
    </p:spTree>
    <p:extLst>
      <p:ext uri="{BB962C8B-B14F-4D97-AF65-F5344CB8AC3E}">
        <p14:creationId xmlns:p14="http://schemas.microsoft.com/office/powerpoint/2010/main" val="23326181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6F532466-0D96-014A-AFB0-A076D8FB1DE3}"/>
              </a:ext>
            </a:extLst>
          </p:cNvPr>
          <p:cNvSpPr/>
          <p:nvPr/>
        </p:nvSpPr>
        <p:spPr>
          <a:xfrm>
            <a:off x="84955" y="102936"/>
            <a:ext cx="12041968" cy="6688578"/>
          </a:xfrm>
          <a:prstGeom prst="roundRect">
            <a:avLst>
              <a:gd name="adj" fmla="val 286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07D36727-8A65-AB41-BF4C-213B50B82A8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02412" y="734012"/>
              <a:ext cx="3403817" cy="67608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23777">
                      <a:extLst>
                        <a:ext uri="{9D8B030D-6E8A-4147-A177-3AD203B41FA5}">
                          <a16:colId xmlns:a16="http://schemas.microsoft.com/office/drawing/2014/main" val="1688546668"/>
                        </a:ext>
                      </a:extLst>
                    </a:gridCol>
                    <a:gridCol w="445010">
                      <a:extLst>
                        <a:ext uri="{9D8B030D-6E8A-4147-A177-3AD203B41FA5}">
                          <a16:colId xmlns:a16="http://schemas.microsoft.com/office/drawing/2014/main" val="455330160"/>
                        </a:ext>
                      </a:extLst>
                    </a:gridCol>
                    <a:gridCol w="445010">
                      <a:extLst>
                        <a:ext uri="{9D8B030D-6E8A-4147-A177-3AD203B41FA5}">
                          <a16:colId xmlns:a16="http://schemas.microsoft.com/office/drawing/2014/main" val="3791806299"/>
                        </a:ext>
                      </a:extLst>
                    </a:gridCol>
                    <a:gridCol w="445010">
                      <a:extLst>
                        <a:ext uri="{9D8B030D-6E8A-4147-A177-3AD203B41FA5}">
                          <a16:colId xmlns:a16="http://schemas.microsoft.com/office/drawing/2014/main" val="43561172"/>
                        </a:ext>
                      </a:extLst>
                    </a:gridCol>
                    <a:gridCol w="445010">
                      <a:extLst>
                        <a:ext uri="{9D8B030D-6E8A-4147-A177-3AD203B41FA5}">
                          <a16:colId xmlns:a16="http://schemas.microsoft.com/office/drawing/2014/main" val="2597505851"/>
                        </a:ext>
                      </a:extLst>
                    </a:gridCol>
                  </a:tblGrid>
                  <a:tr h="268001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95534391"/>
                      </a:ext>
                    </a:extLst>
                  </a:tr>
                  <a:tr h="27241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𝒏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6602461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07D36727-8A65-AB41-BF4C-213B50B82A8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41288893"/>
                  </p:ext>
                </p:extLst>
              </p:nvPr>
            </p:nvGraphicFramePr>
            <p:xfrm>
              <a:off x="502412" y="734012"/>
              <a:ext cx="3403817" cy="67608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23777">
                      <a:extLst>
                        <a:ext uri="{9D8B030D-6E8A-4147-A177-3AD203B41FA5}">
                          <a16:colId xmlns:a16="http://schemas.microsoft.com/office/drawing/2014/main" val="1688546668"/>
                        </a:ext>
                      </a:extLst>
                    </a:gridCol>
                    <a:gridCol w="445010">
                      <a:extLst>
                        <a:ext uri="{9D8B030D-6E8A-4147-A177-3AD203B41FA5}">
                          <a16:colId xmlns:a16="http://schemas.microsoft.com/office/drawing/2014/main" val="455330160"/>
                        </a:ext>
                      </a:extLst>
                    </a:gridCol>
                    <a:gridCol w="445010">
                      <a:extLst>
                        <a:ext uri="{9D8B030D-6E8A-4147-A177-3AD203B41FA5}">
                          <a16:colId xmlns:a16="http://schemas.microsoft.com/office/drawing/2014/main" val="3791806299"/>
                        </a:ext>
                      </a:extLst>
                    </a:gridCol>
                    <a:gridCol w="445010">
                      <a:extLst>
                        <a:ext uri="{9D8B030D-6E8A-4147-A177-3AD203B41FA5}">
                          <a16:colId xmlns:a16="http://schemas.microsoft.com/office/drawing/2014/main" val="43561172"/>
                        </a:ext>
                      </a:extLst>
                    </a:gridCol>
                    <a:gridCol w="445010">
                      <a:extLst>
                        <a:ext uri="{9D8B030D-6E8A-4147-A177-3AD203B41FA5}">
                          <a16:colId xmlns:a16="http://schemas.microsoft.com/office/drawing/2014/main" val="2597505851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95534391"/>
                      </a:ext>
                    </a:extLst>
                  </a:tr>
                  <a:tr h="3408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81" t="-100000" r="-112500" b="-7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6602461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4">
                <a:extLst>
                  <a:ext uri="{FF2B5EF4-FFF2-40B4-BE49-F238E27FC236}">
                    <a16:creationId xmlns:a16="http://schemas.microsoft.com/office/drawing/2014/main" id="{085CA4E0-C8D3-FA4B-B600-369F3FC659E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77753" y="2198499"/>
              <a:ext cx="3421813" cy="13521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32361">
                      <a:extLst>
                        <a:ext uri="{9D8B030D-6E8A-4147-A177-3AD203B41FA5}">
                          <a16:colId xmlns:a16="http://schemas.microsoft.com/office/drawing/2014/main" val="1688546668"/>
                        </a:ext>
                      </a:extLst>
                    </a:gridCol>
                    <a:gridCol w="447363">
                      <a:extLst>
                        <a:ext uri="{9D8B030D-6E8A-4147-A177-3AD203B41FA5}">
                          <a16:colId xmlns:a16="http://schemas.microsoft.com/office/drawing/2014/main" val="455330160"/>
                        </a:ext>
                      </a:extLst>
                    </a:gridCol>
                    <a:gridCol w="447363">
                      <a:extLst>
                        <a:ext uri="{9D8B030D-6E8A-4147-A177-3AD203B41FA5}">
                          <a16:colId xmlns:a16="http://schemas.microsoft.com/office/drawing/2014/main" val="3791806299"/>
                        </a:ext>
                      </a:extLst>
                    </a:gridCol>
                    <a:gridCol w="447363">
                      <a:extLst>
                        <a:ext uri="{9D8B030D-6E8A-4147-A177-3AD203B41FA5}">
                          <a16:colId xmlns:a16="http://schemas.microsoft.com/office/drawing/2014/main" val="43561172"/>
                        </a:ext>
                      </a:extLst>
                    </a:gridCol>
                    <a:gridCol w="447363">
                      <a:extLst>
                        <a:ext uri="{9D8B030D-6E8A-4147-A177-3AD203B41FA5}">
                          <a16:colId xmlns:a16="http://schemas.microsoft.com/office/drawing/2014/main" val="2597505851"/>
                        </a:ext>
                      </a:extLst>
                    </a:gridCol>
                  </a:tblGrid>
                  <a:tr h="241705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95534391"/>
                      </a:ext>
                    </a:extLst>
                  </a:tr>
                  <a:tr h="24170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𝒏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66024613"/>
                      </a:ext>
                    </a:extLst>
                  </a:tr>
                  <a:tr h="24170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</m:oMath>
                            </m:oMathPara>
                          </a14:m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92372122"/>
                      </a:ext>
                    </a:extLst>
                  </a:tr>
                  <a:tr h="24170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𝒏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</m:oMath>
                            </m:oMathPara>
                          </a14:m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63384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4">
                <a:extLst>
                  <a:ext uri="{FF2B5EF4-FFF2-40B4-BE49-F238E27FC236}">
                    <a16:creationId xmlns:a16="http://schemas.microsoft.com/office/drawing/2014/main" id="{085CA4E0-C8D3-FA4B-B600-369F3FC659E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98589653"/>
                  </p:ext>
                </p:extLst>
              </p:nvPr>
            </p:nvGraphicFramePr>
            <p:xfrm>
              <a:off x="477753" y="2198499"/>
              <a:ext cx="3421813" cy="13521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32361">
                      <a:extLst>
                        <a:ext uri="{9D8B030D-6E8A-4147-A177-3AD203B41FA5}">
                          <a16:colId xmlns:a16="http://schemas.microsoft.com/office/drawing/2014/main" val="1688546668"/>
                        </a:ext>
                      </a:extLst>
                    </a:gridCol>
                    <a:gridCol w="447363">
                      <a:extLst>
                        <a:ext uri="{9D8B030D-6E8A-4147-A177-3AD203B41FA5}">
                          <a16:colId xmlns:a16="http://schemas.microsoft.com/office/drawing/2014/main" val="455330160"/>
                        </a:ext>
                      </a:extLst>
                    </a:gridCol>
                    <a:gridCol w="447363">
                      <a:extLst>
                        <a:ext uri="{9D8B030D-6E8A-4147-A177-3AD203B41FA5}">
                          <a16:colId xmlns:a16="http://schemas.microsoft.com/office/drawing/2014/main" val="3791806299"/>
                        </a:ext>
                      </a:extLst>
                    </a:gridCol>
                    <a:gridCol w="447363">
                      <a:extLst>
                        <a:ext uri="{9D8B030D-6E8A-4147-A177-3AD203B41FA5}">
                          <a16:colId xmlns:a16="http://schemas.microsoft.com/office/drawing/2014/main" val="43561172"/>
                        </a:ext>
                      </a:extLst>
                    </a:gridCol>
                    <a:gridCol w="447363">
                      <a:extLst>
                        <a:ext uri="{9D8B030D-6E8A-4147-A177-3AD203B41FA5}">
                          <a16:colId xmlns:a16="http://schemas.microsoft.com/office/drawing/2014/main" val="2597505851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95534391"/>
                      </a:ext>
                    </a:extLst>
                  </a:tr>
                  <a:tr h="3408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775" t="-107407" r="-111628" b="-2074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6602461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775" t="-215385" r="-111628" b="-1153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92372122"/>
                      </a:ext>
                    </a:extLst>
                  </a:tr>
                  <a:tr h="3408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775" t="-303704" r="-111628" b="-111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63384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4">
                <a:extLst>
                  <a:ext uri="{FF2B5EF4-FFF2-40B4-BE49-F238E27FC236}">
                    <a16:creationId xmlns:a16="http://schemas.microsoft.com/office/drawing/2014/main" id="{70177749-4B24-D541-9A7E-5CE66B56223A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17498" y="4349013"/>
              <a:ext cx="3373643" cy="16874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09383">
                      <a:extLst>
                        <a:ext uri="{9D8B030D-6E8A-4147-A177-3AD203B41FA5}">
                          <a16:colId xmlns:a16="http://schemas.microsoft.com/office/drawing/2014/main" val="1688546668"/>
                        </a:ext>
                      </a:extLst>
                    </a:gridCol>
                    <a:gridCol w="441065">
                      <a:extLst>
                        <a:ext uri="{9D8B030D-6E8A-4147-A177-3AD203B41FA5}">
                          <a16:colId xmlns:a16="http://schemas.microsoft.com/office/drawing/2014/main" val="455330160"/>
                        </a:ext>
                      </a:extLst>
                    </a:gridCol>
                    <a:gridCol w="441065">
                      <a:extLst>
                        <a:ext uri="{9D8B030D-6E8A-4147-A177-3AD203B41FA5}">
                          <a16:colId xmlns:a16="http://schemas.microsoft.com/office/drawing/2014/main" val="3791806299"/>
                        </a:ext>
                      </a:extLst>
                    </a:gridCol>
                    <a:gridCol w="441065">
                      <a:extLst>
                        <a:ext uri="{9D8B030D-6E8A-4147-A177-3AD203B41FA5}">
                          <a16:colId xmlns:a16="http://schemas.microsoft.com/office/drawing/2014/main" val="43561172"/>
                        </a:ext>
                      </a:extLst>
                    </a:gridCol>
                    <a:gridCol w="441065">
                      <a:extLst>
                        <a:ext uri="{9D8B030D-6E8A-4147-A177-3AD203B41FA5}">
                          <a16:colId xmlns:a16="http://schemas.microsoft.com/office/drawing/2014/main" val="2597505851"/>
                        </a:ext>
                      </a:extLst>
                    </a:gridCol>
                  </a:tblGrid>
                  <a:tr h="241705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95534391"/>
                      </a:ext>
                    </a:extLst>
                  </a:tr>
                  <a:tr h="24170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𝒏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66024613"/>
                      </a:ext>
                    </a:extLst>
                  </a:tr>
                  <a:tr h="24170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</m:oMath>
                            </m:oMathPara>
                          </a14:m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92372122"/>
                      </a:ext>
                    </a:extLst>
                  </a:tr>
                  <a:tr h="24170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96273659"/>
                      </a:ext>
                    </a:extLst>
                  </a:tr>
                  <a:tr h="24170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𝒏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16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6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𝟐𝐧</m:t>
                                </m:r>
                                <m:r>
                                  <a:rPr lang="en-GB" sz="16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6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3952707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4">
                <a:extLst>
                  <a:ext uri="{FF2B5EF4-FFF2-40B4-BE49-F238E27FC236}">
                    <a16:creationId xmlns:a16="http://schemas.microsoft.com/office/drawing/2014/main" id="{70177749-4B24-D541-9A7E-5CE66B56223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40852804"/>
                  </p:ext>
                </p:extLst>
              </p:nvPr>
            </p:nvGraphicFramePr>
            <p:xfrm>
              <a:off x="517498" y="4349013"/>
              <a:ext cx="3373643" cy="16874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09383">
                      <a:extLst>
                        <a:ext uri="{9D8B030D-6E8A-4147-A177-3AD203B41FA5}">
                          <a16:colId xmlns:a16="http://schemas.microsoft.com/office/drawing/2014/main" val="1688546668"/>
                        </a:ext>
                      </a:extLst>
                    </a:gridCol>
                    <a:gridCol w="441065">
                      <a:extLst>
                        <a:ext uri="{9D8B030D-6E8A-4147-A177-3AD203B41FA5}">
                          <a16:colId xmlns:a16="http://schemas.microsoft.com/office/drawing/2014/main" val="455330160"/>
                        </a:ext>
                      </a:extLst>
                    </a:gridCol>
                    <a:gridCol w="441065">
                      <a:extLst>
                        <a:ext uri="{9D8B030D-6E8A-4147-A177-3AD203B41FA5}">
                          <a16:colId xmlns:a16="http://schemas.microsoft.com/office/drawing/2014/main" val="3791806299"/>
                        </a:ext>
                      </a:extLst>
                    </a:gridCol>
                    <a:gridCol w="441065">
                      <a:extLst>
                        <a:ext uri="{9D8B030D-6E8A-4147-A177-3AD203B41FA5}">
                          <a16:colId xmlns:a16="http://schemas.microsoft.com/office/drawing/2014/main" val="43561172"/>
                        </a:ext>
                      </a:extLst>
                    </a:gridCol>
                    <a:gridCol w="441065">
                      <a:extLst>
                        <a:ext uri="{9D8B030D-6E8A-4147-A177-3AD203B41FA5}">
                          <a16:colId xmlns:a16="http://schemas.microsoft.com/office/drawing/2014/main" val="2597505851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95534391"/>
                      </a:ext>
                    </a:extLst>
                  </a:tr>
                  <a:tr h="3408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787" t="-103704" r="-111811" b="-30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6602461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787" t="-211538" r="-111811" b="-2153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92372122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787" t="-300000" r="-111811" b="-1074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96273659"/>
                      </a:ext>
                    </a:extLst>
                  </a:tr>
                  <a:tr h="3408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787" t="-400000" r="-111811" b="-74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3952707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5C7F06EF-21F7-A54C-B9BE-D63436E7BC9F}"/>
              </a:ext>
            </a:extLst>
          </p:cNvPr>
          <p:cNvSpPr txBox="1"/>
          <p:nvPr/>
        </p:nvSpPr>
        <p:spPr>
          <a:xfrm>
            <a:off x="30691" y="123256"/>
            <a:ext cx="434726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/>
              <a:t>Complete the tables to generate the first 4 terms of each nth term. Use the images to help you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267FD29-A1C8-9F48-ADDA-6C465DD74FAE}"/>
              </a:ext>
            </a:extLst>
          </p:cNvPr>
          <p:cNvSpPr txBox="1"/>
          <p:nvPr/>
        </p:nvSpPr>
        <p:spPr>
          <a:xfrm>
            <a:off x="8317832" y="274043"/>
            <a:ext cx="3705726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/>
              <a:t>Fill in the missing gap in the tables below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651C3953-7C3C-F744-8F7C-5A284DF70DDD}"/>
              </a:ext>
            </a:extLst>
          </p:cNvPr>
          <p:cNvGraphicFramePr>
            <a:graphicFrameLocks noGrp="1"/>
          </p:cNvGraphicFramePr>
          <p:nvPr/>
        </p:nvGraphicFramePr>
        <p:xfrm>
          <a:off x="938980" y="1499288"/>
          <a:ext cx="1249680" cy="1172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189492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23135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71799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74347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84455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2515712"/>
                    </a:ext>
                  </a:extLst>
                </a:gridCol>
              </a:tblGrid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5863217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4630600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2093436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6957503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8397551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3684703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7304A91F-BF2C-1942-B6F9-A3A82A306A0A}"/>
              </a:ext>
            </a:extLst>
          </p:cNvPr>
          <p:cNvGraphicFramePr>
            <a:graphicFrameLocks noGrp="1"/>
          </p:cNvGraphicFramePr>
          <p:nvPr/>
        </p:nvGraphicFramePr>
        <p:xfrm>
          <a:off x="1672723" y="1510393"/>
          <a:ext cx="1249680" cy="1172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189492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23135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71799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74347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84455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2515712"/>
                    </a:ext>
                  </a:extLst>
                </a:gridCol>
              </a:tblGrid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5863217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4630600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2093436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6957503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8397551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3684703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EF1AECCF-8846-2E47-B5A0-46CCF68CC699}"/>
              </a:ext>
            </a:extLst>
          </p:cNvPr>
          <p:cNvGraphicFramePr>
            <a:graphicFrameLocks noGrp="1"/>
          </p:cNvGraphicFramePr>
          <p:nvPr/>
        </p:nvGraphicFramePr>
        <p:xfrm>
          <a:off x="2694158" y="1499288"/>
          <a:ext cx="1249680" cy="1172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189492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23135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71799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74347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84455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2515712"/>
                    </a:ext>
                  </a:extLst>
                </a:gridCol>
              </a:tblGrid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5863217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4630600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2093436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6957503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8397551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3684703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B1217DCA-D531-EA4B-B7F3-B4F3589E6E9A}"/>
              </a:ext>
            </a:extLst>
          </p:cNvPr>
          <p:cNvGraphicFramePr>
            <a:graphicFrameLocks noGrp="1"/>
          </p:cNvGraphicFramePr>
          <p:nvPr/>
        </p:nvGraphicFramePr>
        <p:xfrm>
          <a:off x="665190" y="3653762"/>
          <a:ext cx="1249680" cy="1172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189492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23135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71799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74347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84455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2515712"/>
                    </a:ext>
                  </a:extLst>
                </a:gridCol>
              </a:tblGrid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5863217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4630600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2093436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6957503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8397551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3684703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518ED42C-88B7-8B44-8941-D3AF0809874D}"/>
              </a:ext>
            </a:extLst>
          </p:cNvPr>
          <p:cNvGraphicFramePr>
            <a:graphicFrameLocks noGrp="1"/>
          </p:cNvGraphicFramePr>
          <p:nvPr/>
        </p:nvGraphicFramePr>
        <p:xfrm>
          <a:off x="1505532" y="3653762"/>
          <a:ext cx="1249680" cy="1172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189492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23135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71799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74347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84455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2515712"/>
                    </a:ext>
                  </a:extLst>
                </a:gridCol>
              </a:tblGrid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5863217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4630600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2093436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6957503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8397551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3684703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FF593EE2-8BA1-B942-80BE-989C15430E22}"/>
              </a:ext>
            </a:extLst>
          </p:cNvPr>
          <p:cNvGraphicFramePr>
            <a:graphicFrameLocks noGrp="1"/>
          </p:cNvGraphicFramePr>
          <p:nvPr/>
        </p:nvGraphicFramePr>
        <p:xfrm>
          <a:off x="2649886" y="3653762"/>
          <a:ext cx="1249680" cy="1172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189492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23135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71799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74347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84455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2515712"/>
                    </a:ext>
                  </a:extLst>
                </a:gridCol>
              </a:tblGrid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5863217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4630600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2093436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6957503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8397551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3684703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3DCBD83A-9138-DE4C-9FF8-C18B6A4B7828}"/>
              </a:ext>
            </a:extLst>
          </p:cNvPr>
          <p:cNvGraphicFramePr>
            <a:graphicFrameLocks noGrp="1"/>
          </p:cNvGraphicFramePr>
          <p:nvPr/>
        </p:nvGraphicFramePr>
        <p:xfrm>
          <a:off x="405223" y="6161158"/>
          <a:ext cx="1249680" cy="1172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189492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23135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71799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74347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84455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2515712"/>
                    </a:ext>
                  </a:extLst>
                </a:gridCol>
              </a:tblGrid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5863217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4630600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2093436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6957503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8397551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3684703"/>
                  </a:ext>
                </a:extLst>
              </a:tr>
            </a:tbl>
          </a:graphicData>
        </a:graphic>
      </p:graphicFrame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2143D2B7-9FFF-6144-A6CE-F6BF3C30E257}"/>
              </a:ext>
            </a:extLst>
          </p:cNvPr>
          <p:cNvGraphicFramePr>
            <a:graphicFrameLocks noGrp="1"/>
          </p:cNvGraphicFramePr>
          <p:nvPr/>
        </p:nvGraphicFramePr>
        <p:xfrm>
          <a:off x="1439532" y="6161158"/>
          <a:ext cx="1249680" cy="1172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189492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23135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71799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74347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84455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2515712"/>
                    </a:ext>
                  </a:extLst>
                </a:gridCol>
              </a:tblGrid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5863217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4630600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2093436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6957503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8397551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3684703"/>
                  </a:ext>
                </a:extLst>
              </a:tr>
            </a:tbl>
          </a:graphicData>
        </a:graphic>
      </p:graphicFrame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ACE6DBBB-CF9E-E748-B54D-284CEA30BB60}"/>
              </a:ext>
            </a:extLst>
          </p:cNvPr>
          <p:cNvGraphicFramePr>
            <a:graphicFrameLocks noGrp="1"/>
          </p:cNvGraphicFramePr>
          <p:nvPr/>
        </p:nvGraphicFramePr>
        <p:xfrm>
          <a:off x="2660998" y="6161158"/>
          <a:ext cx="1249680" cy="1172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189492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23135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71799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74347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84455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2515712"/>
                    </a:ext>
                  </a:extLst>
                </a:gridCol>
              </a:tblGrid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5863217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4630600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2093436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6957503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8397551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36847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3" name="Table 4">
                <a:extLst>
                  <a:ext uri="{FF2B5EF4-FFF2-40B4-BE49-F238E27FC236}">
                    <a16:creationId xmlns:a16="http://schemas.microsoft.com/office/drawing/2014/main" id="{3728E9C8-30D7-E442-97B3-2B366CCA272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403656" y="884316"/>
              <a:ext cx="3403817" cy="13521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36032">
                      <a:extLst>
                        <a:ext uri="{9D8B030D-6E8A-4147-A177-3AD203B41FA5}">
                          <a16:colId xmlns:a16="http://schemas.microsoft.com/office/drawing/2014/main" val="1688546668"/>
                        </a:ext>
                      </a:extLst>
                    </a:gridCol>
                    <a:gridCol w="393557">
                      <a:extLst>
                        <a:ext uri="{9D8B030D-6E8A-4147-A177-3AD203B41FA5}">
                          <a16:colId xmlns:a16="http://schemas.microsoft.com/office/drawing/2014/main" val="455330160"/>
                        </a:ext>
                      </a:extLst>
                    </a:gridCol>
                    <a:gridCol w="393557">
                      <a:extLst>
                        <a:ext uri="{9D8B030D-6E8A-4147-A177-3AD203B41FA5}">
                          <a16:colId xmlns:a16="http://schemas.microsoft.com/office/drawing/2014/main" val="3791806299"/>
                        </a:ext>
                      </a:extLst>
                    </a:gridCol>
                    <a:gridCol w="393557">
                      <a:extLst>
                        <a:ext uri="{9D8B030D-6E8A-4147-A177-3AD203B41FA5}">
                          <a16:colId xmlns:a16="http://schemas.microsoft.com/office/drawing/2014/main" val="43561172"/>
                        </a:ext>
                      </a:extLst>
                    </a:gridCol>
                    <a:gridCol w="393557">
                      <a:extLst>
                        <a:ext uri="{9D8B030D-6E8A-4147-A177-3AD203B41FA5}">
                          <a16:colId xmlns:a16="http://schemas.microsoft.com/office/drawing/2014/main" val="2597505851"/>
                        </a:ext>
                      </a:extLst>
                    </a:gridCol>
                    <a:gridCol w="393557">
                      <a:extLst>
                        <a:ext uri="{9D8B030D-6E8A-4147-A177-3AD203B41FA5}">
                          <a16:colId xmlns:a16="http://schemas.microsoft.com/office/drawing/2014/main" val="2467912698"/>
                        </a:ext>
                      </a:extLst>
                    </a:gridCol>
                  </a:tblGrid>
                  <a:tr h="241705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95534391"/>
                      </a:ext>
                    </a:extLst>
                  </a:tr>
                  <a:tr h="24170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𝒏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rgbClr val="FF0000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rgbClr val="FF0000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rgbClr val="FF0000"/>
                              </a:solidFill>
                            </a:rPr>
                            <a:t>9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rgbClr val="FF0000"/>
                              </a:solidFill>
                            </a:rPr>
                            <a:t>16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rgbClr val="FF0000"/>
                              </a:solidFill>
                            </a:rPr>
                            <a:t>25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66024613"/>
                      </a:ext>
                    </a:extLst>
                  </a:tr>
                  <a:tr h="24170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</m:oMath>
                            </m:oMathPara>
                          </a14:m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rgbClr val="FF0000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rgbClr val="FF0000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rgbClr val="FF0000"/>
                              </a:solidFill>
                            </a:rPr>
                            <a:t>9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rgbClr val="FF0000"/>
                              </a:solidFill>
                            </a:rPr>
                            <a:t>12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rgbClr val="FF0000"/>
                              </a:solidFill>
                            </a:rPr>
                            <a:t>15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92372122"/>
                      </a:ext>
                    </a:extLst>
                  </a:tr>
                  <a:tr h="24170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𝒏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rgbClr val="FF0000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rgbClr val="FF0000"/>
                              </a:solidFill>
                            </a:rPr>
                            <a:t>8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rgbClr val="FF0000"/>
                              </a:solidFill>
                            </a:rPr>
                            <a:t>16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rgbClr val="FF0000"/>
                              </a:solidFill>
                            </a:rPr>
                            <a:t>26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rgbClr val="FF0000"/>
                              </a:solidFill>
                            </a:rPr>
                            <a:t>38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9627365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3" name="Table 4">
                <a:extLst>
                  <a:ext uri="{FF2B5EF4-FFF2-40B4-BE49-F238E27FC236}">
                    <a16:creationId xmlns:a16="http://schemas.microsoft.com/office/drawing/2014/main" id="{3728E9C8-30D7-E442-97B3-2B366CCA272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87807467"/>
                  </p:ext>
                </p:extLst>
              </p:nvPr>
            </p:nvGraphicFramePr>
            <p:xfrm>
              <a:off x="4403656" y="884316"/>
              <a:ext cx="3403817" cy="13521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36032">
                      <a:extLst>
                        <a:ext uri="{9D8B030D-6E8A-4147-A177-3AD203B41FA5}">
                          <a16:colId xmlns:a16="http://schemas.microsoft.com/office/drawing/2014/main" val="1688546668"/>
                        </a:ext>
                      </a:extLst>
                    </a:gridCol>
                    <a:gridCol w="393557">
                      <a:extLst>
                        <a:ext uri="{9D8B030D-6E8A-4147-A177-3AD203B41FA5}">
                          <a16:colId xmlns:a16="http://schemas.microsoft.com/office/drawing/2014/main" val="455330160"/>
                        </a:ext>
                      </a:extLst>
                    </a:gridCol>
                    <a:gridCol w="393557">
                      <a:extLst>
                        <a:ext uri="{9D8B030D-6E8A-4147-A177-3AD203B41FA5}">
                          <a16:colId xmlns:a16="http://schemas.microsoft.com/office/drawing/2014/main" val="3791806299"/>
                        </a:ext>
                      </a:extLst>
                    </a:gridCol>
                    <a:gridCol w="393557">
                      <a:extLst>
                        <a:ext uri="{9D8B030D-6E8A-4147-A177-3AD203B41FA5}">
                          <a16:colId xmlns:a16="http://schemas.microsoft.com/office/drawing/2014/main" val="43561172"/>
                        </a:ext>
                      </a:extLst>
                    </a:gridCol>
                    <a:gridCol w="393557">
                      <a:extLst>
                        <a:ext uri="{9D8B030D-6E8A-4147-A177-3AD203B41FA5}">
                          <a16:colId xmlns:a16="http://schemas.microsoft.com/office/drawing/2014/main" val="2597505851"/>
                        </a:ext>
                      </a:extLst>
                    </a:gridCol>
                    <a:gridCol w="393557">
                      <a:extLst>
                        <a:ext uri="{9D8B030D-6E8A-4147-A177-3AD203B41FA5}">
                          <a16:colId xmlns:a16="http://schemas.microsoft.com/office/drawing/2014/main" val="2467912698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95534391"/>
                      </a:ext>
                    </a:extLst>
                  </a:tr>
                  <a:tr h="3408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885" t="-103704" r="-140708" b="-2185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rgbClr val="FF0000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rgbClr val="FF0000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rgbClr val="FF0000"/>
                              </a:solidFill>
                            </a:rPr>
                            <a:t>9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rgbClr val="FF0000"/>
                              </a:solidFill>
                            </a:rPr>
                            <a:t>16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rgbClr val="FF0000"/>
                              </a:solidFill>
                            </a:rPr>
                            <a:t>25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6602461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885" t="-203704" r="-140708" b="-1185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rgbClr val="FF0000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rgbClr val="FF0000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rgbClr val="FF0000"/>
                              </a:solidFill>
                            </a:rPr>
                            <a:t>9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rgbClr val="FF0000"/>
                              </a:solidFill>
                            </a:rPr>
                            <a:t>12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rgbClr val="FF0000"/>
                              </a:solidFill>
                            </a:rPr>
                            <a:t>15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92372122"/>
                      </a:ext>
                    </a:extLst>
                  </a:tr>
                  <a:tr h="3408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885" t="-303704" r="-140708" b="-185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rgbClr val="FF0000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rgbClr val="FF0000"/>
                              </a:solidFill>
                            </a:rPr>
                            <a:t>8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rgbClr val="FF0000"/>
                              </a:solidFill>
                            </a:rPr>
                            <a:t>16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rgbClr val="FF0000"/>
                              </a:solidFill>
                            </a:rPr>
                            <a:t>26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rgbClr val="FF0000"/>
                              </a:solidFill>
                            </a:rPr>
                            <a:t>38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9627365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4" name="Table 33">
                <a:extLst>
                  <a:ext uri="{FF2B5EF4-FFF2-40B4-BE49-F238E27FC236}">
                    <a16:creationId xmlns:a16="http://schemas.microsoft.com/office/drawing/2014/main" id="{F1052255-2A1B-1C4F-920F-D3E91458AA9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403656" y="2340078"/>
              <a:ext cx="3403816" cy="13521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36031">
                      <a:extLst>
                        <a:ext uri="{9D8B030D-6E8A-4147-A177-3AD203B41FA5}">
                          <a16:colId xmlns:a16="http://schemas.microsoft.com/office/drawing/2014/main" val="1688546668"/>
                        </a:ext>
                      </a:extLst>
                    </a:gridCol>
                    <a:gridCol w="393557">
                      <a:extLst>
                        <a:ext uri="{9D8B030D-6E8A-4147-A177-3AD203B41FA5}">
                          <a16:colId xmlns:a16="http://schemas.microsoft.com/office/drawing/2014/main" val="455330160"/>
                        </a:ext>
                      </a:extLst>
                    </a:gridCol>
                    <a:gridCol w="393557">
                      <a:extLst>
                        <a:ext uri="{9D8B030D-6E8A-4147-A177-3AD203B41FA5}">
                          <a16:colId xmlns:a16="http://schemas.microsoft.com/office/drawing/2014/main" val="3791806299"/>
                        </a:ext>
                      </a:extLst>
                    </a:gridCol>
                    <a:gridCol w="393557">
                      <a:extLst>
                        <a:ext uri="{9D8B030D-6E8A-4147-A177-3AD203B41FA5}">
                          <a16:colId xmlns:a16="http://schemas.microsoft.com/office/drawing/2014/main" val="43561172"/>
                        </a:ext>
                      </a:extLst>
                    </a:gridCol>
                    <a:gridCol w="393557">
                      <a:extLst>
                        <a:ext uri="{9D8B030D-6E8A-4147-A177-3AD203B41FA5}">
                          <a16:colId xmlns:a16="http://schemas.microsoft.com/office/drawing/2014/main" val="2597505851"/>
                        </a:ext>
                      </a:extLst>
                    </a:gridCol>
                    <a:gridCol w="393557">
                      <a:extLst>
                        <a:ext uri="{9D8B030D-6E8A-4147-A177-3AD203B41FA5}">
                          <a16:colId xmlns:a16="http://schemas.microsoft.com/office/drawing/2014/main" val="2467912698"/>
                        </a:ext>
                      </a:extLst>
                    </a:gridCol>
                  </a:tblGrid>
                  <a:tr h="241705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95534391"/>
                      </a:ext>
                    </a:extLst>
                  </a:tr>
                  <a:tr h="24170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𝒏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66024613"/>
                      </a:ext>
                    </a:extLst>
                  </a:tr>
                  <a:tr h="24170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</m:oMath>
                            </m:oMathPara>
                          </a14:m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92372122"/>
                      </a:ext>
                    </a:extLst>
                  </a:tr>
                  <a:tr h="24170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𝒏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9627365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4" name="Table 33">
                <a:extLst>
                  <a:ext uri="{FF2B5EF4-FFF2-40B4-BE49-F238E27FC236}">
                    <a16:creationId xmlns:a16="http://schemas.microsoft.com/office/drawing/2014/main" id="{F1052255-2A1B-1C4F-920F-D3E91458AA9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57633486"/>
                  </p:ext>
                </p:extLst>
              </p:nvPr>
            </p:nvGraphicFramePr>
            <p:xfrm>
              <a:off x="4403656" y="2340078"/>
              <a:ext cx="3403816" cy="13521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36031">
                      <a:extLst>
                        <a:ext uri="{9D8B030D-6E8A-4147-A177-3AD203B41FA5}">
                          <a16:colId xmlns:a16="http://schemas.microsoft.com/office/drawing/2014/main" val="1688546668"/>
                        </a:ext>
                      </a:extLst>
                    </a:gridCol>
                    <a:gridCol w="393557">
                      <a:extLst>
                        <a:ext uri="{9D8B030D-6E8A-4147-A177-3AD203B41FA5}">
                          <a16:colId xmlns:a16="http://schemas.microsoft.com/office/drawing/2014/main" val="455330160"/>
                        </a:ext>
                      </a:extLst>
                    </a:gridCol>
                    <a:gridCol w="393557">
                      <a:extLst>
                        <a:ext uri="{9D8B030D-6E8A-4147-A177-3AD203B41FA5}">
                          <a16:colId xmlns:a16="http://schemas.microsoft.com/office/drawing/2014/main" val="3791806299"/>
                        </a:ext>
                      </a:extLst>
                    </a:gridCol>
                    <a:gridCol w="393557">
                      <a:extLst>
                        <a:ext uri="{9D8B030D-6E8A-4147-A177-3AD203B41FA5}">
                          <a16:colId xmlns:a16="http://schemas.microsoft.com/office/drawing/2014/main" val="43561172"/>
                        </a:ext>
                      </a:extLst>
                    </a:gridCol>
                    <a:gridCol w="393557">
                      <a:extLst>
                        <a:ext uri="{9D8B030D-6E8A-4147-A177-3AD203B41FA5}">
                          <a16:colId xmlns:a16="http://schemas.microsoft.com/office/drawing/2014/main" val="2597505851"/>
                        </a:ext>
                      </a:extLst>
                    </a:gridCol>
                    <a:gridCol w="393557">
                      <a:extLst>
                        <a:ext uri="{9D8B030D-6E8A-4147-A177-3AD203B41FA5}">
                          <a16:colId xmlns:a16="http://schemas.microsoft.com/office/drawing/2014/main" val="2467912698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95534391"/>
                      </a:ext>
                    </a:extLst>
                  </a:tr>
                  <a:tr h="3408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885" t="-107407" r="-140708" b="-2074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6602461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885" t="-215385" r="-140708" b="-1153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92372122"/>
                      </a:ext>
                    </a:extLst>
                  </a:tr>
                  <a:tr h="3408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885" t="-303704" r="-140708" b="-111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9627365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5" name="Table 4">
                <a:extLst>
                  <a:ext uri="{FF2B5EF4-FFF2-40B4-BE49-F238E27FC236}">
                    <a16:creationId xmlns:a16="http://schemas.microsoft.com/office/drawing/2014/main" id="{0D8F5895-1BF7-794C-84AA-68266284404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403656" y="3864079"/>
              <a:ext cx="3403817" cy="13521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36032">
                      <a:extLst>
                        <a:ext uri="{9D8B030D-6E8A-4147-A177-3AD203B41FA5}">
                          <a16:colId xmlns:a16="http://schemas.microsoft.com/office/drawing/2014/main" val="1688546668"/>
                        </a:ext>
                      </a:extLst>
                    </a:gridCol>
                    <a:gridCol w="393557">
                      <a:extLst>
                        <a:ext uri="{9D8B030D-6E8A-4147-A177-3AD203B41FA5}">
                          <a16:colId xmlns:a16="http://schemas.microsoft.com/office/drawing/2014/main" val="455330160"/>
                        </a:ext>
                      </a:extLst>
                    </a:gridCol>
                    <a:gridCol w="393557">
                      <a:extLst>
                        <a:ext uri="{9D8B030D-6E8A-4147-A177-3AD203B41FA5}">
                          <a16:colId xmlns:a16="http://schemas.microsoft.com/office/drawing/2014/main" val="3791806299"/>
                        </a:ext>
                      </a:extLst>
                    </a:gridCol>
                    <a:gridCol w="393557">
                      <a:extLst>
                        <a:ext uri="{9D8B030D-6E8A-4147-A177-3AD203B41FA5}">
                          <a16:colId xmlns:a16="http://schemas.microsoft.com/office/drawing/2014/main" val="43561172"/>
                        </a:ext>
                      </a:extLst>
                    </a:gridCol>
                    <a:gridCol w="393557">
                      <a:extLst>
                        <a:ext uri="{9D8B030D-6E8A-4147-A177-3AD203B41FA5}">
                          <a16:colId xmlns:a16="http://schemas.microsoft.com/office/drawing/2014/main" val="2597505851"/>
                        </a:ext>
                      </a:extLst>
                    </a:gridCol>
                    <a:gridCol w="393557">
                      <a:extLst>
                        <a:ext uri="{9D8B030D-6E8A-4147-A177-3AD203B41FA5}">
                          <a16:colId xmlns:a16="http://schemas.microsoft.com/office/drawing/2014/main" val="2467912698"/>
                        </a:ext>
                      </a:extLst>
                    </a:gridCol>
                  </a:tblGrid>
                  <a:tr h="241705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95534391"/>
                      </a:ext>
                    </a:extLst>
                  </a:tr>
                  <a:tr h="24170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sSup>
                                  <m:sSupPr>
                                    <m:ctrlPr>
                                      <a:rPr lang="en-US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𝒏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66024613"/>
                      </a:ext>
                    </a:extLst>
                  </a:tr>
                  <a:tr h="24170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</m:oMath>
                            </m:oMathPara>
                          </a14:m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92372122"/>
                      </a:ext>
                    </a:extLst>
                  </a:tr>
                  <a:tr h="24170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𝒏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</m:oMath>
                            </m:oMathPara>
                          </a14:m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9627365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5" name="Table 4">
                <a:extLst>
                  <a:ext uri="{FF2B5EF4-FFF2-40B4-BE49-F238E27FC236}">
                    <a16:creationId xmlns:a16="http://schemas.microsoft.com/office/drawing/2014/main" id="{0D8F5895-1BF7-794C-84AA-68266284404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89732596"/>
                  </p:ext>
                </p:extLst>
              </p:nvPr>
            </p:nvGraphicFramePr>
            <p:xfrm>
              <a:off x="4403656" y="3864079"/>
              <a:ext cx="3403817" cy="13521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36032">
                      <a:extLst>
                        <a:ext uri="{9D8B030D-6E8A-4147-A177-3AD203B41FA5}">
                          <a16:colId xmlns:a16="http://schemas.microsoft.com/office/drawing/2014/main" val="1688546668"/>
                        </a:ext>
                      </a:extLst>
                    </a:gridCol>
                    <a:gridCol w="393557">
                      <a:extLst>
                        <a:ext uri="{9D8B030D-6E8A-4147-A177-3AD203B41FA5}">
                          <a16:colId xmlns:a16="http://schemas.microsoft.com/office/drawing/2014/main" val="455330160"/>
                        </a:ext>
                      </a:extLst>
                    </a:gridCol>
                    <a:gridCol w="393557">
                      <a:extLst>
                        <a:ext uri="{9D8B030D-6E8A-4147-A177-3AD203B41FA5}">
                          <a16:colId xmlns:a16="http://schemas.microsoft.com/office/drawing/2014/main" val="3791806299"/>
                        </a:ext>
                      </a:extLst>
                    </a:gridCol>
                    <a:gridCol w="393557">
                      <a:extLst>
                        <a:ext uri="{9D8B030D-6E8A-4147-A177-3AD203B41FA5}">
                          <a16:colId xmlns:a16="http://schemas.microsoft.com/office/drawing/2014/main" val="43561172"/>
                        </a:ext>
                      </a:extLst>
                    </a:gridCol>
                    <a:gridCol w="393557">
                      <a:extLst>
                        <a:ext uri="{9D8B030D-6E8A-4147-A177-3AD203B41FA5}">
                          <a16:colId xmlns:a16="http://schemas.microsoft.com/office/drawing/2014/main" val="2597505851"/>
                        </a:ext>
                      </a:extLst>
                    </a:gridCol>
                    <a:gridCol w="393557">
                      <a:extLst>
                        <a:ext uri="{9D8B030D-6E8A-4147-A177-3AD203B41FA5}">
                          <a16:colId xmlns:a16="http://schemas.microsoft.com/office/drawing/2014/main" val="2467912698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95534391"/>
                      </a:ext>
                    </a:extLst>
                  </a:tr>
                  <a:tr h="3408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885" t="-107407" r="-140708" b="-2074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6602461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885" t="-215385" r="-140708" b="-1153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92372122"/>
                      </a:ext>
                    </a:extLst>
                  </a:tr>
                  <a:tr h="3408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885" t="-303704" r="-140708" b="-111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9627365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6" name="Table 4">
                <a:extLst>
                  <a:ext uri="{FF2B5EF4-FFF2-40B4-BE49-F238E27FC236}">
                    <a16:creationId xmlns:a16="http://schemas.microsoft.com/office/drawing/2014/main" id="{9D0F38CF-B3C0-4F4C-AEA8-15D72301506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403656" y="5367967"/>
              <a:ext cx="3403817" cy="13521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36032">
                      <a:extLst>
                        <a:ext uri="{9D8B030D-6E8A-4147-A177-3AD203B41FA5}">
                          <a16:colId xmlns:a16="http://schemas.microsoft.com/office/drawing/2014/main" val="1688546668"/>
                        </a:ext>
                      </a:extLst>
                    </a:gridCol>
                    <a:gridCol w="393557">
                      <a:extLst>
                        <a:ext uri="{9D8B030D-6E8A-4147-A177-3AD203B41FA5}">
                          <a16:colId xmlns:a16="http://schemas.microsoft.com/office/drawing/2014/main" val="455330160"/>
                        </a:ext>
                      </a:extLst>
                    </a:gridCol>
                    <a:gridCol w="393557">
                      <a:extLst>
                        <a:ext uri="{9D8B030D-6E8A-4147-A177-3AD203B41FA5}">
                          <a16:colId xmlns:a16="http://schemas.microsoft.com/office/drawing/2014/main" val="3791806299"/>
                        </a:ext>
                      </a:extLst>
                    </a:gridCol>
                    <a:gridCol w="393557">
                      <a:extLst>
                        <a:ext uri="{9D8B030D-6E8A-4147-A177-3AD203B41FA5}">
                          <a16:colId xmlns:a16="http://schemas.microsoft.com/office/drawing/2014/main" val="43561172"/>
                        </a:ext>
                      </a:extLst>
                    </a:gridCol>
                    <a:gridCol w="393557">
                      <a:extLst>
                        <a:ext uri="{9D8B030D-6E8A-4147-A177-3AD203B41FA5}">
                          <a16:colId xmlns:a16="http://schemas.microsoft.com/office/drawing/2014/main" val="2597505851"/>
                        </a:ext>
                      </a:extLst>
                    </a:gridCol>
                    <a:gridCol w="393557">
                      <a:extLst>
                        <a:ext uri="{9D8B030D-6E8A-4147-A177-3AD203B41FA5}">
                          <a16:colId xmlns:a16="http://schemas.microsoft.com/office/drawing/2014/main" val="2467912698"/>
                        </a:ext>
                      </a:extLst>
                    </a:gridCol>
                  </a:tblGrid>
                  <a:tr h="241705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95534391"/>
                      </a:ext>
                    </a:extLst>
                  </a:tr>
                  <a:tr h="24170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sSup>
                                  <m:sSupPr>
                                    <m:ctrlPr>
                                      <a:rPr lang="en-US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𝒏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66024613"/>
                      </a:ext>
                    </a:extLst>
                  </a:tr>
                  <a:tr h="24170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</m:oMath>
                            </m:oMathPara>
                          </a14:m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92372122"/>
                      </a:ext>
                    </a:extLst>
                  </a:tr>
                  <a:tr h="24170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sSup>
                                  <m:sSupPr>
                                    <m:ctrlPr>
                                      <a:rPr lang="en-US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𝒏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9627365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6" name="Table 4">
                <a:extLst>
                  <a:ext uri="{FF2B5EF4-FFF2-40B4-BE49-F238E27FC236}">
                    <a16:creationId xmlns:a16="http://schemas.microsoft.com/office/drawing/2014/main" id="{9D0F38CF-B3C0-4F4C-AEA8-15D72301506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00380224"/>
                  </p:ext>
                </p:extLst>
              </p:nvPr>
            </p:nvGraphicFramePr>
            <p:xfrm>
              <a:off x="4403656" y="5367967"/>
              <a:ext cx="3403817" cy="13521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36032">
                      <a:extLst>
                        <a:ext uri="{9D8B030D-6E8A-4147-A177-3AD203B41FA5}">
                          <a16:colId xmlns:a16="http://schemas.microsoft.com/office/drawing/2014/main" val="1688546668"/>
                        </a:ext>
                      </a:extLst>
                    </a:gridCol>
                    <a:gridCol w="393557">
                      <a:extLst>
                        <a:ext uri="{9D8B030D-6E8A-4147-A177-3AD203B41FA5}">
                          <a16:colId xmlns:a16="http://schemas.microsoft.com/office/drawing/2014/main" val="455330160"/>
                        </a:ext>
                      </a:extLst>
                    </a:gridCol>
                    <a:gridCol w="393557">
                      <a:extLst>
                        <a:ext uri="{9D8B030D-6E8A-4147-A177-3AD203B41FA5}">
                          <a16:colId xmlns:a16="http://schemas.microsoft.com/office/drawing/2014/main" val="3791806299"/>
                        </a:ext>
                      </a:extLst>
                    </a:gridCol>
                    <a:gridCol w="393557">
                      <a:extLst>
                        <a:ext uri="{9D8B030D-6E8A-4147-A177-3AD203B41FA5}">
                          <a16:colId xmlns:a16="http://schemas.microsoft.com/office/drawing/2014/main" val="43561172"/>
                        </a:ext>
                      </a:extLst>
                    </a:gridCol>
                    <a:gridCol w="393557">
                      <a:extLst>
                        <a:ext uri="{9D8B030D-6E8A-4147-A177-3AD203B41FA5}">
                          <a16:colId xmlns:a16="http://schemas.microsoft.com/office/drawing/2014/main" val="2597505851"/>
                        </a:ext>
                      </a:extLst>
                    </a:gridCol>
                    <a:gridCol w="393557">
                      <a:extLst>
                        <a:ext uri="{9D8B030D-6E8A-4147-A177-3AD203B41FA5}">
                          <a16:colId xmlns:a16="http://schemas.microsoft.com/office/drawing/2014/main" val="2467912698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95534391"/>
                      </a:ext>
                    </a:extLst>
                  </a:tr>
                  <a:tr h="3408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885" t="-103704" r="-140708" b="-2074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6602461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885" t="-203704" r="-140708" b="-1074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92372122"/>
                      </a:ext>
                    </a:extLst>
                  </a:tr>
                  <a:tr h="3408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885" t="-303704" r="-140708" b="-74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9627365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7" name="TextBox 36">
            <a:extLst>
              <a:ext uri="{FF2B5EF4-FFF2-40B4-BE49-F238E27FC236}">
                <a16:creationId xmlns:a16="http://schemas.microsoft.com/office/drawing/2014/main" id="{F6D911DF-6346-214A-A98F-821BA9A43423}"/>
              </a:ext>
            </a:extLst>
          </p:cNvPr>
          <p:cNvSpPr txBox="1"/>
          <p:nvPr/>
        </p:nvSpPr>
        <p:spPr>
          <a:xfrm>
            <a:off x="4235214" y="26288"/>
            <a:ext cx="3705726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/>
              <a:t>Complete the tables to generate the first 5 terms of each nth term</a:t>
            </a:r>
          </a:p>
          <a:p>
            <a:pPr algn="ctr"/>
            <a:r>
              <a:rPr lang="en-US" sz="1600"/>
              <a:t>The first one has been done for you</a:t>
            </a:r>
          </a:p>
        </p:txBody>
      </p:sp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934229FA-6ABB-F948-BA30-0100D8D66C89}"/>
              </a:ext>
            </a:extLst>
          </p:cNvPr>
          <p:cNvGraphicFramePr>
            <a:graphicFrameLocks noGrp="1"/>
          </p:cNvGraphicFramePr>
          <p:nvPr/>
        </p:nvGraphicFramePr>
        <p:xfrm>
          <a:off x="7978011" y="4928787"/>
          <a:ext cx="3991501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8321">
                  <a:extLst>
                    <a:ext uri="{9D8B030D-6E8A-4147-A177-3AD203B41FA5}">
                      <a16:colId xmlns:a16="http://schemas.microsoft.com/office/drawing/2014/main" val="1688546668"/>
                    </a:ext>
                  </a:extLst>
                </a:gridCol>
                <a:gridCol w="556636">
                  <a:extLst>
                    <a:ext uri="{9D8B030D-6E8A-4147-A177-3AD203B41FA5}">
                      <a16:colId xmlns:a16="http://schemas.microsoft.com/office/drawing/2014/main" val="455330160"/>
                    </a:ext>
                  </a:extLst>
                </a:gridCol>
                <a:gridCol w="556636">
                  <a:extLst>
                    <a:ext uri="{9D8B030D-6E8A-4147-A177-3AD203B41FA5}">
                      <a16:colId xmlns:a16="http://schemas.microsoft.com/office/drawing/2014/main" val="3791806299"/>
                    </a:ext>
                  </a:extLst>
                </a:gridCol>
                <a:gridCol w="556636">
                  <a:extLst>
                    <a:ext uri="{9D8B030D-6E8A-4147-A177-3AD203B41FA5}">
                      <a16:colId xmlns:a16="http://schemas.microsoft.com/office/drawing/2014/main" val="43561172"/>
                    </a:ext>
                  </a:extLst>
                </a:gridCol>
                <a:gridCol w="556636">
                  <a:extLst>
                    <a:ext uri="{9D8B030D-6E8A-4147-A177-3AD203B41FA5}">
                      <a16:colId xmlns:a16="http://schemas.microsoft.com/office/drawing/2014/main" val="2597505851"/>
                    </a:ext>
                  </a:extLst>
                </a:gridCol>
                <a:gridCol w="556636">
                  <a:extLst>
                    <a:ext uri="{9D8B030D-6E8A-4147-A177-3AD203B41FA5}">
                      <a16:colId xmlns:a16="http://schemas.microsoft.com/office/drawing/2014/main" val="2467912698"/>
                    </a:ext>
                  </a:extLst>
                </a:gridCol>
              </a:tblGrid>
              <a:tr h="241705"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534391"/>
                  </a:ext>
                </a:extLst>
              </a:tr>
              <a:tr h="241705"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0.5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4.5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12.5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6024613"/>
                  </a:ext>
                </a:extLst>
              </a:tr>
              <a:tr h="241705"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0.5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1.5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2.5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2372122"/>
                  </a:ext>
                </a:extLst>
              </a:tr>
              <a:tr h="241705"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0291462"/>
                  </a:ext>
                </a:extLst>
              </a:tr>
              <a:tr h="241705"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6273659"/>
                  </a:ext>
                </a:extLst>
              </a:tr>
            </a:tbl>
          </a:graphicData>
        </a:graphic>
      </p:graphicFrame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4967EE16-E997-894E-8EFB-0EB757C5D187}"/>
              </a:ext>
            </a:extLst>
          </p:cNvPr>
          <p:cNvGraphicFramePr>
            <a:graphicFrameLocks noGrp="1"/>
          </p:cNvGraphicFramePr>
          <p:nvPr/>
        </p:nvGraphicFramePr>
        <p:xfrm>
          <a:off x="7978011" y="884316"/>
          <a:ext cx="3991501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8321">
                  <a:extLst>
                    <a:ext uri="{9D8B030D-6E8A-4147-A177-3AD203B41FA5}">
                      <a16:colId xmlns:a16="http://schemas.microsoft.com/office/drawing/2014/main" val="1688546668"/>
                    </a:ext>
                  </a:extLst>
                </a:gridCol>
                <a:gridCol w="556636">
                  <a:extLst>
                    <a:ext uri="{9D8B030D-6E8A-4147-A177-3AD203B41FA5}">
                      <a16:colId xmlns:a16="http://schemas.microsoft.com/office/drawing/2014/main" val="455330160"/>
                    </a:ext>
                  </a:extLst>
                </a:gridCol>
                <a:gridCol w="556636">
                  <a:extLst>
                    <a:ext uri="{9D8B030D-6E8A-4147-A177-3AD203B41FA5}">
                      <a16:colId xmlns:a16="http://schemas.microsoft.com/office/drawing/2014/main" val="3791806299"/>
                    </a:ext>
                  </a:extLst>
                </a:gridCol>
                <a:gridCol w="556636">
                  <a:extLst>
                    <a:ext uri="{9D8B030D-6E8A-4147-A177-3AD203B41FA5}">
                      <a16:colId xmlns:a16="http://schemas.microsoft.com/office/drawing/2014/main" val="43561172"/>
                    </a:ext>
                  </a:extLst>
                </a:gridCol>
                <a:gridCol w="556636">
                  <a:extLst>
                    <a:ext uri="{9D8B030D-6E8A-4147-A177-3AD203B41FA5}">
                      <a16:colId xmlns:a16="http://schemas.microsoft.com/office/drawing/2014/main" val="2597505851"/>
                    </a:ext>
                  </a:extLst>
                </a:gridCol>
                <a:gridCol w="556636">
                  <a:extLst>
                    <a:ext uri="{9D8B030D-6E8A-4147-A177-3AD203B41FA5}">
                      <a16:colId xmlns:a16="http://schemas.microsoft.com/office/drawing/2014/main" val="2467912698"/>
                    </a:ext>
                  </a:extLst>
                </a:gridCol>
              </a:tblGrid>
              <a:tr h="241705"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534391"/>
                  </a:ext>
                </a:extLst>
              </a:tr>
              <a:tr h="241705"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32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50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6024613"/>
                  </a:ext>
                </a:extLst>
              </a:tr>
              <a:tr h="241705"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-3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-6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-9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-12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-15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2372122"/>
                  </a:ext>
                </a:extLst>
              </a:tr>
              <a:tr h="241705"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0291462"/>
                  </a:ext>
                </a:extLst>
              </a:tr>
              <a:tr h="241705"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24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39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6273659"/>
                  </a:ext>
                </a:extLst>
              </a:tr>
            </a:tbl>
          </a:graphicData>
        </a:graphic>
      </p:graphicFrame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id="{B54BC321-0DFD-874B-9CC0-CEAD6B5B83A9}"/>
              </a:ext>
            </a:extLst>
          </p:cNvPr>
          <p:cNvGraphicFramePr>
            <a:graphicFrameLocks noGrp="1"/>
          </p:cNvGraphicFramePr>
          <p:nvPr/>
        </p:nvGraphicFramePr>
        <p:xfrm>
          <a:off x="7969331" y="2906551"/>
          <a:ext cx="3991501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8321">
                  <a:extLst>
                    <a:ext uri="{9D8B030D-6E8A-4147-A177-3AD203B41FA5}">
                      <a16:colId xmlns:a16="http://schemas.microsoft.com/office/drawing/2014/main" val="1688546668"/>
                    </a:ext>
                  </a:extLst>
                </a:gridCol>
                <a:gridCol w="556636">
                  <a:extLst>
                    <a:ext uri="{9D8B030D-6E8A-4147-A177-3AD203B41FA5}">
                      <a16:colId xmlns:a16="http://schemas.microsoft.com/office/drawing/2014/main" val="455330160"/>
                    </a:ext>
                  </a:extLst>
                </a:gridCol>
                <a:gridCol w="556636">
                  <a:extLst>
                    <a:ext uri="{9D8B030D-6E8A-4147-A177-3AD203B41FA5}">
                      <a16:colId xmlns:a16="http://schemas.microsoft.com/office/drawing/2014/main" val="3791806299"/>
                    </a:ext>
                  </a:extLst>
                </a:gridCol>
                <a:gridCol w="556636">
                  <a:extLst>
                    <a:ext uri="{9D8B030D-6E8A-4147-A177-3AD203B41FA5}">
                      <a16:colId xmlns:a16="http://schemas.microsoft.com/office/drawing/2014/main" val="43561172"/>
                    </a:ext>
                  </a:extLst>
                </a:gridCol>
                <a:gridCol w="556636">
                  <a:extLst>
                    <a:ext uri="{9D8B030D-6E8A-4147-A177-3AD203B41FA5}">
                      <a16:colId xmlns:a16="http://schemas.microsoft.com/office/drawing/2014/main" val="2597505851"/>
                    </a:ext>
                  </a:extLst>
                </a:gridCol>
                <a:gridCol w="556636">
                  <a:extLst>
                    <a:ext uri="{9D8B030D-6E8A-4147-A177-3AD203B41FA5}">
                      <a16:colId xmlns:a16="http://schemas.microsoft.com/office/drawing/2014/main" val="2467912698"/>
                    </a:ext>
                  </a:extLst>
                </a:gridCol>
              </a:tblGrid>
              <a:tr h="241705"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534391"/>
                  </a:ext>
                </a:extLst>
              </a:tr>
              <a:tr h="241705"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45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80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125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6024613"/>
                  </a:ext>
                </a:extLst>
              </a:tr>
              <a:tr h="241705"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2372122"/>
                  </a:ext>
                </a:extLst>
              </a:tr>
              <a:tr h="241705"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-2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-2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-2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-2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-2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0291462"/>
                  </a:ext>
                </a:extLst>
              </a:tr>
              <a:tr h="241705"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26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55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94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143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6273659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3181673B-B3C5-EA62-E1EE-95C8D720DE6B}"/>
              </a:ext>
            </a:extLst>
          </p:cNvPr>
          <p:cNvSpPr txBox="1"/>
          <p:nvPr/>
        </p:nvSpPr>
        <p:spPr>
          <a:xfrm>
            <a:off x="11525476" y="-18345"/>
            <a:ext cx="601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51</a:t>
            </a:r>
          </a:p>
        </p:txBody>
      </p:sp>
    </p:spTree>
    <p:extLst>
      <p:ext uri="{BB962C8B-B14F-4D97-AF65-F5344CB8AC3E}">
        <p14:creationId xmlns:p14="http://schemas.microsoft.com/office/powerpoint/2010/main" val="348941143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21A21-AD53-914B-9700-B6D9E596E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AD757-0C7C-0F46-8C92-1217518359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E3BCF4-A2BE-6743-BFE2-052293DCB8AE}"/>
              </a:ext>
            </a:extLst>
          </p:cNvPr>
          <p:cNvSpPr/>
          <p:nvPr/>
        </p:nvSpPr>
        <p:spPr>
          <a:xfrm>
            <a:off x="188259" y="134471"/>
            <a:ext cx="11846859" cy="65621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A square of unknown length has another square with area 4units</a:t>
            </a:r>
            <a:r>
              <a:rPr lang="en-US" sz="2800" baseline="30000" dirty="0">
                <a:solidFill>
                  <a:schemeClr val="tx1"/>
                </a:solidFill>
              </a:rPr>
              <a:t>2</a:t>
            </a:r>
            <a:r>
              <a:rPr lang="en-US" sz="2800" dirty="0">
                <a:solidFill>
                  <a:schemeClr val="tx1"/>
                </a:solidFill>
              </a:rPr>
              <a:t> cut away.</a:t>
            </a:r>
          </a:p>
          <a:p>
            <a:pPr algn="ctr"/>
            <a:endParaRPr lang="en-US" sz="2800" dirty="0">
              <a:solidFill>
                <a:schemeClr val="tx1"/>
              </a:solidFill>
            </a:endParaRP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What could the remaining area be?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B3B772-05CD-36C4-2F9F-E7F4A558B028}"/>
              </a:ext>
            </a:extLst>
          </p:cNvPr>
          <p:cNvSpPr txBox="1"/>
          <p:nvPr/>
        </p:nvSpPr>
        <p:spPr>
          <a:xfrm>
            <a:off x="11289829" y="141146"/>
            <a:ext cx="601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52</a:t>
            </a:r>
          </a:p>
        </p:txBody>
      </p:sp>
    </p:spTree>
    <p:extLst>
      <p:ext uri="{BB962C8B-B14F-4D97-AF65-F5344CB8AC3E}">
        <p14:creationId xmlns:p14="http://schemas.microsoft.com/office/powerpoint/2010/main" val="412582354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DD1A1-6B0B-CB46-8D6C-C18877FA3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4E0AB225-96CA-9D47-A7FD-7B31ED7F4AAF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088685449"/>
                  </p:ext>
                </p:extLst>
              </p:nvPr>
            </p:nvGraphicFramePr>
            <p:xfrm>
              <a:off x="109682" y="83128"/>
              <a:ext cx="11943774" cy="665384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90629">
                      <a:extLst>
                        <a:ext uri="{9D8B030D-6E8A-4147-A177-3AD203B41FA5}">
                          <a16:colId xmlns:a16="http://schemas.microsoft.com/office/drawing/2014/main" val="21386956"/>
                        </a:ext>
                      </a:extLst>
                    </a:gridCol>
                    <a:gridCol w="1990629">
                      <a:extLst>
                        <a:ext uri="{9D8B030D-6E8A-4147-A177-3AD203B41FA5}">
                          <a16:colId xmlns:a16="http://schemas.microsoft.com/office/drawing/2014/main" val="378991564"/>
                        </a:ext>
                      </a:extLst>
                    </a:gridCol>
                    <a:gridCol w="1990629">
                      <a:extLst>
                        <a:ext uri="{9D8B030D-6E8A-4147-A177-3AD203B41FA5}">
                          <a16:colId xmlns:a16="http://schemas.microsoft.com/office/drawing/2014/main" val="1282190173"/>
                        </a:ext>
                      </a:extLst>
                    </a:gridCol>
                    <a:gridCol w="1990629">
                      <a:extLst>
                        <a:ext uri="{9D8B030D-6E8A-4147-A177-3AD203B41FA5}">
                          <a16:colId xmlns:a16="http://schemas.microsoft.com/office/drawing/2014/main" val="2825663248"/>
                        </a:ext>
                      </a:extLst>
                    </a:gridCol>
                    <a:gridCol w="1990629">
                      <a:extLst>
                        <a:ext uri="{9D8B030D-6E8A-4147-A177-3AD203B41FA5}">
                          <a16:colId xmlns:a16="http://schemas.microsoft.com/office/drawing/2014/main" val="359215656"/>
                        </a:ext>
                      </a:extLst>
                    </a:gridCol>
                    <a:gridCol w="1990629">
                      <a:extLst>
                        <a:ext uri="{9D8B030D-6E8A-4147-A177-3AD203B41FA5}">
                          <a16:colId xmlns:a16="http://schemas.microsoft.com/office/drawing/2014/main" val="2946800907"/>
                        </a:ext>
                      </a:extLst>
                    </a:gridCol>
                  </a:tblGrid>
                  <a:tr h="260628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07711724"/>
                      </a:ext>
                    </a:extLst>
                  </a:tr>
                  <a:tr h="221826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73300506"/>
                      </a:ext>
                    </a:extLst>
                  </a:tr>
                  <a:tr h="182929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oMath>
                            </m:oMathPara>
                          </a14:m>
                          <a:endParaRPr lang="en-GB" b="0"/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1−2</m:t>
                                    </m:r>
                                  </m:e>
                                </m:d>
                                <m:d>
                                  <m:d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1+2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b="0"/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−4</m:t>
                                </m:r>
                              </m:oMath>
                            </m:oMathPara>
                          </a14:m>
                          <a:endParaRPr kumimoji="0" lang="en-GB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2−2</m:t>
                                    </m:r>
                                  </m:e>
                                </m:d>
                                <m:d>
                                  <m:d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2+2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kumimoji="0" lang="en-GB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−4</m:t>
                                </m:r>
                              </m:oMath>
                            </m:oMathPara>
                          </a14:m>
                          <a:endParaRPr kumimoji="0" lang="en-GB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3−2</m:t>
                                    </m:r>
                                  </m:e>
                                </m:d>
                                <m:d>
                                  <m:d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3+2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kumimoji="0" lang="en-GB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−4</m:t>
                                </m:r>
                              </m:oMath>
                            </m:oMathPara>
                          </a14:m>
                          <a:endParaRPr kumimoji="0" lang="en-GB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4−2</m:t>
                                    </m:r>
                                  </m:e>
                                </m:d>
                                <m:d>
                                  <m:d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4+2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kumimoji="0" lang="en-GB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−4</m:t>
                                </m:r>
                              </m:oMath>
                            </m:oMathPara>
                          </a14:m>
                          <a:endParaRPr kumimoji="0" lang="en-GB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5−2</m:t>
                                    </m:r>
                                  </m:e>
                                </m:d>
                                <m:d>
                                  <m:d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5+2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kumimoji="0" lang="en-GB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21</m:t>
                                </m:r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−4</m:t>
                                </m:r>
                              </m:oMath>
                            </m:oMathPara>
                          </a14:m>
                          <a:endParaRPr kumimoji="0" lang="en-GB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6−2</m:t>
                                    </m:r>
                                  </m:e>
                                </m:d>
                                <m:d>
                                  <m:d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6+2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kumimoji="0" lang="en-GB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32</m:t>
                                </m:r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5295005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4E0AB225-96CA-9D47-A7FD-7B31ED7F4AAF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088685449"/>
                  </p:ext>
                </p:extLst>
              </p:nvPr>
            </p:nvGraphicFramePr>
            <p:xfrm>
              <a:off x="109682" y="83128"/>
              <a:ext cx="11943774" cy="665384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90629">
                      <a:extLst>
                        <a:ext uri="{9D8B030D-6E8A-4147-A177-3AD203B41FA5}">
                          <a16:colId xmlns:a16="http://schemas.microsoft.com/office/drawing/2014/main" val="21386956"/>
                        </a:ext>
                      </a:extLst>
                    </a:gridCol>
                    <a:gridCol w="1990629">
                      <a:extLst>
                        <a:ext uri="{9D8B030D-6E8A-4147-A177-3AD203B41FA5}">
                          <a16:colId xmlns:a16="http://schemas.microsoft.com/office/drawing/2014/main" val="378991564"/>
                        </a:ext>
                      </a:extLst>
                    </a:gridCol>
                    <a:gridCol w="1990629">
                      <a:extLst>
                        <a:ext uri="{9D8B030D-6E8A-4147-A177-3AD203B41FA5}">
                          <a16:colId xmlns:a16="http://schemas.microsoft.com/office/drawing/2014/main" val="1282190173"/>
                        </a:ext>
                      </a:extLst>
                    </a:gridCol>
                    <a:gridCol w="1990629">
                      <a:extLst>
                        <a:ext uri="{9D8B030D-6E8A-4147-A177-3AD203B41FA5}">
                          <a16:colId xmlns:a16="http://schemas.microsoft.com/office/drawing/2014/main" val="2825663248"/>
                        </a:ext>
                      </a:extLst>
                    </a:gridCol>
                    <a:gridCol w="1990629">
                      <a:extLst>
                        <a:ext uri="{9D8B030D-6E8A-4147-A177-3AD203B41FA5}">
                          <a16:colId xmlns:a16="http://schemas.microsoft.com/office/drawing/2014/main" val="359215656"/>
                        </a:ext>
                      </a:extLst>
                    </a:gridCol>
                    <a:gridCol w="1990629">
                      <a:extLst>
                        <a:ext uri="{9D8B030D-6E8A-4147-A177-3AD203B41FA5}">
                          <a16:colId xmlns:a16="http://schemas.microsoft.com/office/drawing/2014/main" val="2946800907"/>
                        </a:ext>
                      </a:extLst>
                    </a:gridCol>
                  </a:tblGrid>
                  <a:tr h="260628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07711724"/>
                      </a:ext>
                    </a:extLst>
                  </a:tr>
                  <a:tr h="221826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73300506"/>
                      </a:ext>
                    </a:extLst>
                  </a:tr>
                  <a:tr h="18292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37" t="-265278" r="-500637" b="-6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637" t="-265278" r="-400637" b="-6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637" t="-265278" r="-300637" b="-6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0637" t="-265278" r="-200637" b="-6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0637" t="-265278" r="-100637" b="-6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00637" t="-265278" r="-637" b="-69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52950056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5" name="Table 9">
            <a:extLst>
              <a:ext uri="{FF2B5EF4-FFF2-40B4-BE49-F238E27FC236}">
                <a16:creationId xmlns:a16="http://schemas.microsoft.com/office/drawing/2014/main" id="{46F41B9D-1EB1-7149-BA7B-2E307C6C3C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453787"/>
              </p:ext>
            </p:extLst>
          </p:nvPr>
        </p:nvGraphicFramePr>
        <p:xfrm>
          <a:off x="8230247" y="209723"/>
          <a:ext cx="1449665" cy="1413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933">
                  <a:extLst>
                    <a:ext uri="{9D8B030D-6E8A-4147-A177-3AD203B41FA5}">
                      <a16:colId xmlns:a16="http://schemas.microsoft.com/office/drawing/2014/main" val="1718383647"/>
                    </a:ext>
                  </a:extLst>
                </a:gridCol>
                <a:gridCol w="289933">
                  <a:extLst>
                    <a:ext uri="{9D8B030D-6E8A-4147-A177-3AD203B41FA5}">
                      <a16:colId xmlns:a16="http://schemas.microsoft.com/office/drawing/2014/main" val="2118278626"/>
                    </a:ext>
                  </a:extLst>
                </a:gridCol>
                <a:gridCol w="289933">
                  <a:extLst>
                    <a:ext uri="{9D8B030D-6E8A-4147-A177-3AD203B41FA5}">
                      <a16:colId xmlns:a16="http://schemas.microsoft.com/office/drawing/2014/main" val="1167752578"/>
                    </a:ext>
                  </a:extLst>
                </a:gridCol>
                <a:gridCol w="289933">
                  <a:extLst>
                    <a:ext uri="{9D8B030D-6E8A-4147-A177-3AD203B41FA5}">
                      <a16:colId xmlns:a16="http://schemas.microsoft.com/office/drawing/2014/main" val="719731510"/>
                    </a:ext>
                  </a:extLst>
                </a:gridCol>
                <a:gridCol w="289933">
                  <a:extLst>
                    <a:ext uri="{9D8B030D-6E8A-4147-A177-3AD203B41FA5}">
                      <a16:colId xmlns:a16="http://schemas.microsoft.com/office/drawing/2014/main" val="2789286643"/>
                    </a:ext>
                  </a:extLst>
                </a:gridCol>
              </a:tblGrid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2221783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3580622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552756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585365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6743508"/>
                  </a:ext>
                </a:extLst>
              </a:tr>
            </a:tbl>
          </a:graphicData>
        </a:graphic>
      </p:graphicFrame>
      <p:graphicFrame>
        <p:nvGraphicFramePr>
          <p:cNvPr id="6" name="Table 9">
            <a:extLst>
              <a:ext uri="{FF2B5EF4-FFF2-40B4-BE49-F238E27FC236}">
                <a16:creationId xmlns:a16="http://schemas.microsoft.com/office/drawing/2014/main" id="{D0D0373D-907A-9243-B1CB-A9DE4EC203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5223510"/>
              </p:ext>
            </p:extLst>
          </p:nvPr>
        </p:nvGraphicFramePr>
        <p:xfrm>
          <a:off x="6271356" y="209723"/>
          <a:ext cx="1159732" cy="11309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933">
                  <a:extLst>
                    <a:ext uri="{9D8B030D-6E8A-4147-A177-3AD203B41FA5}">
                      <a16:colId xmlns:a16="http://schemas.microsoft.com/office/drawing/2014/main" val="2118278626"/>
                    </a:ext>
                  </a:extLst>
                </a:gridCol>
                <a:gridCol w="289933">
                  <a:extLst>
                    <a:ext uri="{9D8B030D-6E8A-4147-A177-3AD203B41FA5}">
                      <a16:colId xmlns:a16="http://schemas.microsoft.com/office/drawing/2014/main" val="1167752578"/>
                    </a:ext>
                  </a:extLst>
                </a:gridCol>
                <a:gridCol w="289933">
                  <a:extLst>
                    <a:ext uri="{9D8B030D-6E8A-4147-A177-3AD203B41FA5}">
                      <a16:colId xmlns:a16="http://schemas.microsoft.com/office/drawing/2014/main" val="719731510"/>
                    </a:ext>
                  </a:extLst>
                </a:gridCol>
                <a:gridCol w="289933">
                  <a:extLst>
                    <a:ext uri="{9D8B030D-6E8A-4147-A177-3AD203B41FA5}">
                      <a16:colId xmlns:a16="http://schemas.microsoft.com/office/drawing/2014/main" val="2789286643"/>
                    </a:ext>
                  </a:extLst>
                </a:gridCol>
              </a:tblGrid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3580622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552756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585365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6743508"/>
                  </a:ext>
                </a:extLst>
              </a:tr>
            </a:tbl>
          </a:graphicData>
        </a:graphic>
      </p:graphicFrame>
      <p:graphicFrame>
        <p:nvGraphicFramePr>
          <p:cNvPr id="7" name="Table 9">
            <a:extLst>
              <a:ext uri="{FF2B5EF4-FFF2-40B4-BE49-F238E27FC236}">
                <a16:creationId xmlns:a16="http://schemas.microsoft.com/office/drawing/2014/main" id="{512DB964-CD4D-494B-8DC3-76DBF4EF00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358319"/>
              </p:ext>
            </p:extLst>
          </p:nvPr>
        </p:nvGraphicFramePr>
        <p:xfrm>
          <a:off x="4312466" y="209723"/>
          <a:ext cx="869799" cy="8482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933">
                  <a:extLst>
                    <a:ext uri="{9D8B030D-6E8A-4147-A177-3AD203B41FA5}">
                      <a16:colId xmlns:a16="http://schemas.microsoft.com/office/drawing/2014/main" val="1167752578"/>
                    </a:ext>
                  </a:extLst>
                </a:gridCol>
                <a:gridCol w="289933">
                  <a:extLst>
                    <a:ext uri="{9D8B030D-6E8A-4147-A177-3AD203B41FA5}">
                      <a16:colId xmlns:a16="http://schemas.microsoft.com/office/drawing/2014/main" val="719731510"/>
                    </a:ext>
                  </a:extLst>
                </a:gridCol>
                <a:gridCol w="289933">
                  <a:extLst>
                    <a:ext uri="{9D8B030D-6E8A-4147-A177-3AD203B41FA5}">
                      <a16:colId xmlns:a16="http://schemas.microsoft.com/office/drawing/2014/main" val="2789286643"/>
                    </a:ext>
                  </a:extLst>
                </a:gridCol>
              </a:tblGrid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552756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585365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6743508"/>
                  </a:ext>
                </a:extLst>
              </a:tr>
            </a:tbl>
          </a:graphicData>
        </a:graphic>
      </p:graphicFrame>
      <p:graphicFrame>
        <p:nvGraphicFramePr>
          <p:cNvPr id="8" name="Table 9">
            <a:extLst>
              <a:ext uri="{FF2B5EF4-FFF2-40B4-BE49-F238E27FC236}">
                <a16:creationId xmlns:a16="http://schemas.microsoft.com/office/drawing/2014/main" id="{E1533DD1-C9CF-EE43-8198-AB7E746E3E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6723113"/>
              </p:ext>
            </p:extLst>
          </p:nvPr>
        </p:nvGraphicFramePr>
        <p:xfrm>
          <a:off x="2353576" y="209723"/>
          <a:ext cx="579866" cy="565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933">
                  <a:extLst>
                    <a:ext uri="{9D8B030D-6E8A-4147-A177-3AD203B41FA5}">
                      <a16:colId xmlns:a16="http://schemas.microsoft.com/office/drawing/2014/main" val="719731510"/>
                    </a:ext>
                  </a:extLst>
                </a:gridCol>
                <a:gridCol w="289933">
                  <a:extLst>
                    <a:ext uri="{9D8B030D-6E8A-4147-A177-3AD203B41FA5}">
                      <a16:colId xmlns:a16="http://schemas.microsoft.com/office/drawing/2014/main" val="2789286643"/>
                    </a:ext>
                  </a:extLst>
                </a:gridCol>
              </a:tblGrid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585365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6743508"/>
                  </a:ext>
                </a:extLst>
              </a:tr>
            </a:tbl>
          </a:graphicData>
        </a:graphic>
      </p:graphicFrame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5D867249-99E3-AC41-8A53-94CFEF3A5E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4103720"/>
              </p:ext>
            </p:extLst>
          </p:nvPr>
        </p:nvGraphicFramePr>
        <p:xfrm>
          <a:off x="298647" y="209723"/>
          <a:ext cx="289933" cy="2827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933">
                  <a:extLst>
                    <a:ext uri="{9D8B030D-6E8A-4147-A177-3AD203B41FA5}">
                      <a16:colId xmlns:a16="http://schemas.microsoft.com/office/drawing/2014/main" val="719731510"/>
                    </a:ext>
                  </a:extLst>
                </a:gridCol>
              </a:tblGrid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585365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98B7D87-E9F5-7E4F-A86C-E88C285ACD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3782743"/>
              </p:ext>
            </p:extLst>
          </p:nvPr>
        </p:nvGraphicFramePr>
        <p:xfrm>
          <a:off x="10219765" y="196276"/>
          <a:ext cx="1675476" cy="16964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246">
                  <a:extLst>
                    <a:ext uri="{9D8B030D-6E8A-4147-A177-3AD203B41FA5}">
                      <a16:colId xmlns:a16="http://schemas.microsoft.com/office/drawing/2014/main" val="2369553367"/>
                    </a:ext>
                  </a:extLst>
                </a:gridCol>
                <a:gridCol w="279246">
                  <a:extLst>
                    <a:ext uri="{9D8B030D-6E8A-4147-A177-3AD203B41FA5}">
                      <a16:colId xmlns:a16="http://schemas.microsoft.com/office/drawing/2014/main" val="1718383647"/>
                    </a:ext>
                  </a:extLst>
                </a:gridCol>
                <a:gridCol w="279246">
                  <a:extLst>
                    <a:ext uri="{9D8B030D-6E8A-4147-A177-3AD203B41FA5}">
                      <a16:colId xmlns:a16="http://schemas.microsoft.com/office/drawing/2014/main" val="2118278626"/>
                    </a:ext>
                  </a:extLst>
                </a:gridCol>
                <a:gridCol w="279246">
                  <a:extLst>
                    <a:ext uri="{9D8B030D-6E8A-4147-A177-3AD203B41FA5}">
                      <a16:colId xmlns:a16="http://schemas.microsoft.com/office/drawing/2014/main" val="1167752578"/>
                    </a:ext>
                  </a:extLst>
                </a:gridCol>
                <a:gridCol w="279246">
                  <a:extLst>
                    <a:ext uri="{9D8B030D-6E8A-4147-A177-3AD203B41FA5}">
                      <a16:colId xmlns:a16="http://schemas.microsoft.com/office/drawing/2014/main" val="719731510"/>
                    </a:ext>
                  </a:extLst>
                </a:gridCol>
                <a:gridCol w="279246">
                  <a:extLst>
                    <a:ext uri="{9D8B030D-6E8A-4147-A177-3AD203B41FA5}">
                      <a16:colId xmlns:a16="http://schemas.microsoft.com/office/drawing/2014/main" val="2789286643"/>
                    </a:ext>
                  </a:extLst>
                </a:gridCol>
              </a:tblGrid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0952263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2221783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3580622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552756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585365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6743508"/>
                  </a:ext>
                </a:extLst>
              </a:tr>
            </a:tbl>
          </a:graphicData>
        </a:graphic>
      </p:graphicFrame>
      <p:graphicFrame>
        <p:nvGraphicFramePr>
          <p:cNvPr id="11" name="Table 9">
            <a:extLst>
              <a:ext uri="{FF2B5EF4-FFF2-40B4-BE49-F238E27FC236}">
                <a16:creationId xmlns:a16="http://schemas.microsoft.com/office/drawing/2014/main" id="{260765C0-C36E-4D4C-9019-2CD1A72839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4225186"/>
              </p:ext>
            </p:extLst>
          </p:nvPr>
        </p:nvGraphicFramePr>
        <p:xfrm>
          <a:off x="8230247" y="2854007"/>
          <a:ext cx="1449665" cy="1413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933">
                  <a:extLst>
                    <a:ext uri="{9D8B030D-6E8A-4147-A177-3AD203B41FA5}">
                      <a16:colId xmlns:a16="http://schemas.microsoft.com/office/drawing/2014/main" val="1718383647"/>
                    </a:ext>
                  </a:extLst>
                </a:gridCol>
                <a:gridCol w="289933">
                  <a:extLst>
                    <a:ext uri="{9D8B030D-6E8A-4147-A177-3AD203B41FA5}">
                      <a16:colId xmlns:a16="http://schemas.microsoft.com/office/drawing/2014/main" val="2118278626"/>
                    </a:ext>
                  </a:extLst>
                </a:gridCol>
                <a:gridCol w="289933">
                  <a:extLst>
                    <a:ext uri="{9D8B030D-6E8A-4147-A177-3AD203B41FA5}">
                      <a16:colId xmlns:a16="http://schemas.microsoft.com/office/drawing/2014/main" val="1167752578"/>
                    </a:ext>
                  </a:extLst>
                </a:gridCol>
                <a:gridCol w="289933">
                  <a:extLst>
                    <a:ext uri="{9D8B030D-6E8A-4147-A177-3AD203B41FA5}">
                      <a16:colId xmlns:a16="http://schemas.microsoft.com/office/drawing/2014/main" val="719731510"/>
                    </a:ext>
                  </a:extLst>
                </a:gridCol>
                <a:gridCol w="289933">
                  <a:extLst>
                    <a:ext uri="{9D8B030D-6E8A-4147-A177-3AD203B41FA5}">
                      <a16:colId xmlns:a16="http://schemas.microsoft.com/office/drawing/2014/main" val="2789286643"/>
                    </a:ext>
                  </a:extLst>
                </a:gridCol>
              </a:tblGrid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2221783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3580622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552756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585365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6743508"/>
                  </a:ext>
                </a:extLst>
              </a:tr>
            </a:tbl>
          </a:graphicData>
        </a:graphic>
      </p:graphicFrame>
      <p:graphicFrame>
        <p:nvGraphicFramePr>
          <p:cNvPr id="12" name="Table 9">
            <a:extLst>
              <a:ext uri="{FF2B5EF4-FFF2-40B4-BE49-F238E27FC236}">
                <a16:creationId xmlns:a16="http://schemas.microsoft.com/office/drawing/2014/main" id="{28566BFE-C163-9B4A-ADBF-CD929A4EBE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7562575"/>
              </p:ext>
            </p:extLst>
          </p:nvPr>
        </p:nvGraphicFramePr>
        <p:xfrm>
          <a:off x="6271356" y="2854007"/>
          <a:ext cx="1159732" cy="11309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933">
                  <a:extLst>
                    <a:ext uri="{9D8B030D-6E8A-4147-A177-3AD203B41FA5}">
                      <a16:colId xmlns:a16="http://schemas.microsoft.com/office/drawing/2014/main" val="2118278626"/>
                    </a:ext>
                  </a:extLst>
                </a:gridCol>
                <a:gridCol w="289933">
                  <a:extLst>
                    <a:ext uri="{9D8B030D-6E8A-4147-A177-3AD203B41FA5}">
                      <a16:colId xmlns:a16="http://schemas.microsoft.com/office/drawing/2014/main" val="1167752578"/>
                    </a:ext>
                  </a:extLst>
                </a:gridCol>
                <a:gridCol w="289933">
                  <a:extLst>
                    <a:ext uri="{9D8B030D-6E8A-4147-A177-3AD203B41FA5}">
                      <a16:colId xmlns:a16="http://schemas.microsoft.com/office/drawing/2014/main" val="719731510"/>
                    </a:ext>
                  </a:extLst>
                </a:gridCol>
                <a:gridCol w="289933">
                  <a:extLst>
                    <a:ext uri="{9D8B030D-6E8A-4147-A177-3AD203B41FA5}">
                      <a16:colId xmlns:a16="http://schemas.microsoft.com/office/drawing/2014/main" val="2789286643"/>
                    </a:ext>
                  </a:extLst>
                </a:gridCol>
              </a:tblGrid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3580622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552756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585365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6743508"/>
                  </a:ext>
                </a:extLst>
              </a:tr>
            </a:tbl>
          </a:graphicData>
        </a:graphic>
      </p:graphicFrame>
      <p:graphicFrame>
        <p:nvGraphicFramePr>
          <p:cNvPr id="13" name="Table 9">
            <a:extLst>
              <a:ext uri="{FF2B5EF4-FFF2-40B4-BE49-F238E27FC236}">
                <a16:creationId xmlns:a16="http://schemas.microsoft.com/office/drawing/2014/main" id="{AFEC484D-8461-B944-ABAE-91B4096CBC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2890099"/>
              </p:ext>
            </p:extLst>
          </p:nvPr>
        </p:nvGraphicFramePr>
        <p:xfrm>
          <a:off x="4312466" y="2854007"/>
          <a:ext cx="869799" cy="8482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933">
                  <a:extLst>
                    <a:ext uri="{9D8B030D-6E8A-4147-A177-3AD203B41FA5}">
                      <a16:colId xmlns:a16="http://schemas.microsoft.com/office/drawing/2014/main" val="1167752578"/>
                    </a:ext>
                  </a:extLst>
                </a:gridCol>
                <a:gridCol w="289933">
                  <a:extLst>
                    <a:ext uri="{9D8B030D-6E8A-4147-A177-3AD203B41FA5}">
                      <a16:colId xmlns:a16="http://schemas.microsoft.com/office/drawing/2014/main" val="719731510"/>
                    </a:ext>
                  </a:extLst>
                </a:gridCol>
                <a:gridCol w="289933">
                  <a:extLst>
                    <a:ext uri="{9D8B030D-6E8A-4147-A177-3AD203B41FA5}">
                      <a16:colId xmlns:a16="http://schemas.microsoft.com/office/drawing/2014/main" val="2789286643"/>
                    </a:ext>
                  </a:extLst>
                </a:gridCol>
              </a:tblGrid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552756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585365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6743508"/>
                  </a:ext>
                </a:extLst>
              </a:tr>
            </a:tbl>
          </a:graphicData>
        </a:graphic>
      </p:graphicFrame>
      <p:graphicFrame>
        <p:nvGraphicFramePr>
          <p:cNvPr id="14" name="Table 9">
            <a:extLst>
              <a:ext uri="{FF2B5EF4-FFF2-40B4-BE49-F238E27FC236}">
                <a16:creationId xmlns:a16="http://schemas.microsoft.com/office/drawing/2014/main" id="{9818B85A-9BF7-EB40-B30A-A47E64A13A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2870207"/>
              </p:ext>
            </p:extLst>
          </p:nvPr>
        </p:nvGraphicFramePr>
        <p:xfrm>
          <a:off x="2353576" y="2854007"/>
          <a:ext cx="579866" cy="565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933">
                  <a:extLst>
                    <a:ext uri="{9D8B030D-6E8A-4147-A177-3AD203B41FA5}">
                      <a16:colId xmlns:a16="http://schemas.microsoft.com/office/drawing/2014/main" val="719731510"/>
                    </a:ext>
                  </a:extLst>
                </a:gridCol>
                <a:gridCol w="289933">
                  <a:extLst>
                    <a:ext uri="{9D8B030D-6E8A-4147-A177-3AD203B41FA5}">
                      <a16:colId xmlns:a16="http://schemas.microsoft.com/office/drawing/2014/main" val="2789286643"/>
                    </a:ext>
                  </a:extLst>
                </a:gridCol>
              </a:tblGrid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585365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6743508"/>
                  </a:ext>
                </a:extLst>
              </a:tr>
            </a:tbl>
          </a:graphicData>
        </a:graphic>
      </p:graphicFrame>
      <p:graphicFrame>
        <p:nvGraphicFramePr>
          <p:cNvPr id="15" name="Table 9">
            <a:extLst>
              <a:ext uri="{FF2B5EF4-FFF2-40B4-BE49-F238E27FC236}">
                <a16:creationId xmlns:a16="http://schemas.microsoft.com/office/drawing/2014/main" id="{1BCB4921-E9E8-3C45-92CC-0BCC68A93E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2614032"/>
              </p:ext>
            </p:extLst>
          </p:nvPr>
        </p:nvGraphicFramePr>
        <p:xfrm>
          <a:off x="298647" y="2854007"/>
          <a:ext cx="579866" cy="565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933">
                  <a:extLst>
                    <a:ext uri="{9D8B030D-6E8A-4147-A177-3AD203B41FA5}">
                      <a16:colId xmlns:a16="http://schemas.microsoft.com/office/drawing/2014/main" val="719731510"/>
                    </a:ext>
                  </a:extLst>
                </a:gridCol>
                <a:gridCol w="289933">
                  <a:extLst>
                    <a:ext uri="{9D8B030D-6E8A-4147-A177-3AD203B41FA5}">
                      <a16:colId xmlns:a16="http://schemas.microsoft.com/office/drawing/2014/main" val="2789286643"/>
                    </a:ext>
                  </a:extLst>
                </a:gridCol>
              </a:tblGrid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585365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6743508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B81E360A-4B6C-A748-BBC6-20CBBB73C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7916098"/>
              </p:ext>
            </p:extLst>
          </p:nvPr>
        </p:nvGraphicFramePr>
        <p:xfrm>
          <a:off x="10219765" y="2840560"/>
          <a:ext cx="1675476" cy="16964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246">
                  <a:extLst>
                    <a:ext uri="{9D8B030D-6E8A-4147-A177-3AD203B41FA5}">
                      <a16:colId xmlns:a16="http://schemas.microsoft.com/office/drawing/2014/main" val="2369553367"/>
                    </a:ext>
                  </a:extLst>
                </a:gridCol>
                <a:gridCol w="279246">
                  <a:extLst>
                    <a:ext uri="{9D8B030D-6E8A-4147-A177-3AD203B41FA5}">
                      <a16:colId xmlns:a16="http://schemas.microsoft.com/office/drawing/2014/main" val="1718383647"/>
                    </a:ext>
                  </a:extLst>
                </a:gridCol>
                <a:gridCol w="279246">
                  <a:extLst>
                    <a:ext uri="{9D8B030D-6E8A-4147-A177-3AD203B41FA5}">
                      <a16:colId xmlns:a16="http://schemas.microsoft.com/office/drawing/2014/main" val="2118278626"/>
                    </a:ext>
                  </a:extLst>
                </a:gridCol>
                <a:gridCol w="279246">
                  <a:extLst>
                    <a:ext uri="{9D8B030D-6E8A-4147-A177-3AD203B41FA5}">
                      <a16:colId xmlns:a16="http://schemas.microsoft.com/office/drawing/2014/main" val="1167752578"/>
                    </a:ext>
                  </a:extLst>
                </a:gridCol>
                <a:gridCol w="279246">
                  <a:extLst>
                    <a:ext uri="{9D8B030D-6E8A-4147-A177-3AD203B41FA5}">
                      <a16:colId xmlns:a16="http://schemas.microsoft.com/office/drawing/2014/main" val="719731510"/>
                    </a:ext>
                  </a:extLst>
                </a:gridCol>
                <a:gridCol w="279246">
                  <a:extLst>
                    <a:ext uri="{9D8B030D-6E8A-4147-A177-3AD203B41FA5}">
                      <a16:colId xmlns:a16="http://schemas.microsoft.com/office/drawing/2014/main" val="2789286643"/>
                    </a:ext>
                  </a:extLst>
                </a:gridCol>
              </a:tblGrid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0952263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2221783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3580622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552756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585365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6743508"/>
                  </a:ext>
                </a:extLst>
              </a:tr>
            </a:tbl>
          </a:graphicData>
        </a:graphic>
      </p:graphicFrame>
      <p:graphicFrame>
        <p:nvGraphicFramePr>
          <p:cNvPr id="17" name="Table 9">
            <a:extLst>
              <a:ext uri="{FF2B5EF4-FFF2-40B4-BE49-F238E27FC236}">
                <a16:creationId xmlns:a16="http://schemas.microsoft.com/office/drawing/2014/main" id="{C56570EC-06BD-9647-8553-F21582766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3691076"/>
              </p:ext>
            </p:extLst>
          </p:nvPr>
        </p:nvGraphicFramePr>
        <p:xfrm>
          <a:off x="298647" y="588786"/>
          <a:ext cx="579866" cy="565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933">
                  <a:extLst>
                    <a:ext uri="{9D8B030D-6E8A-4147-A177-3AD203B41FA5}">
                      <a16:colId xmlns:a16="http://schemas.microsoft.com/office/drawing/2014/main" val="719731510"/>
                    </a:ext>
                  </a:extLst>
                </a:gridCol>
                <a:gridCol w="289933">
                  <a:extLst>
                    <a:ext uri="{9D8B030D-6E8A-4147-A177-3AD203B41FA5}">
                      <a16:colId xmlns:a16="http://schemas.microsoft.com/office/drawing/2014/main" val="2789286643"/>
                    </a:ext>
                  </a:extLst>
                </a:gridCol>
              </a:tblGrid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585365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6743508"/>
                  </a:ext>
                </a:extLst>
              </a:tr>
            </a:tbl>
          </a:graphicData>
        </a:graphic>
      </p:graphicFrame>
      <p:graphicFrame>
        <p:nvGraphicFramePr>
          <p:cNvPr id="18" name="Table 9">
            <a:extLst>
              <a:ext uri="{FF2B5EF4-FFF2-40B4-BE49-F238E27FC236}">
                <a16:creationId xmlns:a16="http://schemas.microsoft.com/office/drawing/2014/main" id="{E495D0F3-581A-E344-8F55-50C6A49F08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9441344"/>
              </p:ext>
            </p:extLst>
          </p:nvPr>
        </p:nvGraphicFramePr>
        <p:xfrm>
          <a:off x="2350157" y="871532"/>
          <a:ext cx="579866" cy="565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933">
                  <a:extLst>
                    <a:ext uri="{9D8B030D-6E8A-4147-A177-3AD203B41FA5}">
                      <a16:colId xmlns:a16="http://schemas.microsoft.com/office/drawing/2014/main" val="719731510"/>
                    </a:ext>
                  </a:extLst>
                </a:gridCol>
                <a:gridCol w="289933">
                  <a:extLst>
                    <a:ext uri="{9D8B030D-6E8A-4147-A177-3AD203B41FA5}">
                      <a16:colId xmlns:a16="http://schemas.microsoft.com/office/drawing/2014/main" val="2789286643"/>
                    </a:ext>
                  </a:extLst>
                </a:gridCol>
              </a:tblGrid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585365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6743508"/>
                  </a:ext>
                </a:extLst>
              </a:tr>
            </a:tbl>
          </a:graphicData>
        </a:graphic>
      </p:graphicFrame>
      <p:graphicFrame>
        <p:nvGraphicFramePr>
          <p:cNvPr id="19" name="Table 9">
            <a:extLst>
              <a:ext uri="{FF2B5EF4-FFF2-40B4-BE49-F238E27FC236}">
                <a16:creationId xmlns:a16="http://schemas.microsoft.com/office/drawing/2014/main" id="{6DD6739A-924A-1148-97A4-7FB39E667B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5750479"/>
              </p:ext>
            </p:extLst>
          </p:nvPr>
        </p:nvGraphicFramePr>
        <p:xfrm>
          <a:off x="4600689" y="1125196"/>
          <a:ext cx="579866" cy="565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933">
                  <a:extLst>
                    <a:ext uri="{9D8B030D-6E8A-4147-A177-3AD203B41FA5}">
                      <a16:colId xmlns:a16="http://schemas.microsoft.com/office/drawing/2014/main" val="719731510"/>
                    </a:ext>
                  </a:extLst>
                </a:gridCol>
                <a:gridCol w="289933">
                  <a:extLst>
                    <a:ext uri="{9D8B030D-6E8A-4147-A177-3AD203B41FA5}">
                      <a16:colId xmlns:a16="http://schemas.microsoft.com/office/drawing/2014/main" val="2789286643"/>
                    </a:ext>
                  </a:extLst>
                </a:gridCol>
              </a:tblGrid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585365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6743508"/>
                  </a:ext>
                </a:extLst>
              </a:tr>
            </a:tbl>
          </a:graphicData>
        </a:graphic>
      </p:graphicFrame>
      <p:graphicFrame>
        <p:nvGraphicFramePr>
          <p:cNvPr id="20" name="Table 9">
            <a:extLst>
              <a:ext uri="{FF2B5EF4-FFF2-40B4-BE49-F238E27FC236}">
                <a16:creationId xmlns:a16="http://schemas.microsoft.com/office/drawing/2014/main" id="{793C6F33-587C-AB4C-BC1E-5A876F55EB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8295025"/>
              </p:ext>
            </p:extLst>
          </p:nvPr>
        </p:nvGraphicFramePr>
        <p:xfrm>
          <a:off x="6831216" y="1407942"/>
          <a:ext cx="579866" cy="565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933">
                  <a:extLst>
                    <a:ext uri="{9D8B030D-6E8A-4147-A177-3AD203B41FA5}">
                      <a16:colId xmlns:a16="http://schemas.microsoft.com/office/drawing/2014/main" val="719731510"/>
                    </a:ext>
                  </a:extLst>
                </a:gridCol>
                <a:gridCol w="289933">
                  <a:extLst>
                    <a:ext uri="{9D8B030D-6E8A-4147-A177-3AD203B41FA5}">
                      <a16:colId xmlns:a16="http://schemas.microsoft.com/office/drawing/2014/main" val="2789286643"/>
                    </a:ext>
                  </a:extLst>
                </a:gridCol>
              </a:tblGrid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585365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6743508"/>
                  </a:ext>
                </a:extLst>
              </a:tr>
            </a:tbl>
          </a:graphicData>
        </a:graphic>
      </p:graphicFrame>
      <p:graphicFrame>
        <p:nvGraphicFramePr>
          <p:cNvPr id="21" name="Table 9">
            <a:extLst>
              <a:ext uri="{FF2B5EF4-FFF2-40B4-BE49-F238E27FC236}">
                <a16:creationId xmlns:a16="http://schemas.microsoft.com/office/drawing/2014/main" id="{82E1A43C-95B4-AA41-9121-24912378FD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3942183"/>
              </p:ext>
            </p:extLst>
          </p:nvPr>
        </p:nvGraphicFramePr>
        <p:xfrm>
          <a:off x="9064842" y="1690688"/>
          <a:ext cx="579866" cy="565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933">
                  <a:extLst>
                    <a:ext uri="{9D8B030D-6E8A-4147-A177-3AD203B41FA5}">
                      <a16:colId xmlns:a16="http://schemas.microsoft.com/office/drawing/2014/main" val="719731510"/>
                    </a:ext>
                  </a:extLst>
                </a:gridCol>
                <a:gridCol w="289933">
                  <a:extLst>
                    <a:ext uri="{9D8B030D-6E8A-4147-A177-3AD203B41FA5}">
                      <a16:colId xmlns:a16="http://schemas.microsoft.com/office/drawing/2014/main" val="2789286643"/>
                    </a:ext>
                  </a:extLst>
                </a:gridCol>
              </a:tblGrid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585365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6743508"/>
                  </a:ext>
                </a:extLst>
              </a:tr>
            </a:tbl>
          </a:graphicData>
        </a:graphic>
      </p:graphicFrame>
      <p:graphicFrame>
        <p:nvGraphicFramePr>
          <p:cNvPr id="22" name="Table 9">
            <a:extLst>
              <a:ext uri="{FF2B5EF4-FFF2-40B4-BE49-F238E27FC236}">
                <a16:creationId xmlns:a16="http://schemas.microsoft.com/office/drawing/2014/main" id="{E08CD7E1-9868-D04B-94C0-7BF0C14A65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5679326"/>
              </p:ext>
            </p:extLst>
          </p:nvPr>
        </p:nvGraphicFramePr>
        <p:xfrm>
          <a:off x="11315375" y="1972685"/>
          <a:ext cx="579866" cy="565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933">
                  <a:extLst>
                    <a:ext uri="{9D8B030D-6E8A-4147-A177-3AD203B41FA5}">
                      <a16:colId xmlns:a16="http://schemas.microsoft.com/office/drawing/2014/main" val="719731510"/>
                    </a:ext>
                  </a:extLst>
                </a:gridCol>
                <a:gridCol w="289933">
                  <a:extLst>
                    <a:ext uri="{9D8B030D-6E8A-4147-A177-3AD203B41FA5}">
                      <a16:colId xmlns:a16="http://schemas.microsoft.com/office/drawing/2014/main" val="2789286643"/>
                    </a:ext>
                  </a:extLst>
                </a:gridCol>
              </a:tblGrid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585365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674350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F12EB42-4361-BAAC-79FF-245CD5F16ACC}"/>
              </a:ext>
            </a:extLst>
          </p:cNvPr>
          <p:cNvSpPr txBox="1"/>
          <p:nvPr/>
        </p:nvSpPr>
        <p:spPr>
          <a:xfrm>
            <a:off x="11480871" y="6206173"/>
            <a:ext cx="601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53</a:t>
            </a:r>
          </a:p>
        </p:txBody>
      </p:sp>
    </p:spTree>
    <p:extLst>
      <p:ext uri="{BB962C8B-B14F-4D97-AF65-F5344CB8AC3E}">
        <p14:creationId xmlns:p14="http://schemas.microsoft.com/office/powerpoint/2010/main" val="336871252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C89E2F8-3E12-CE4A-8644-7B21C43D2267}"/>
                  </a:ext>
                </a:extLst>
              </p:cNvPr>
              <p:cNvSpPr txBox="1"/>
              <p:nvPr/>
            </p:nvSpPr>
            <p:spPr>
              <a:xfrm>
                <a:off x="7468063" y="193136"/>
                <a:ext cx="4501488" cy="646330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−4=</m:t>
                      </m:r>
                      <m:d>
                        <m:d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+2</m:t>
                          </m:r>
                        </m:e>
                      </m:d>
                      <m:d>
                        <m:d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−2</m:t>
                          </m:r>
                        </m:e>
                      </m:d>
                    </m:oMath>
                  </m:oMathPara>
                </a14:m>
                <a:endParaRPr kumimoji="0" lang="en-GB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GB" sz="200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GB" sz="200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GB" sz="200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GB" sz="200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GB" sz="200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GB" sz="200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GB" sz="200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GB" sz="200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GB" sz="200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C89E2F8-3E12-CE4A-8644-7B21C43D22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8063" y="193136"/>
                <a:ext cx="4501488" cy="646330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A graph of a function&#10;&#10;Description automatically generated with low confidence">
            <a:extLst>
              <a:ext uri="{FF2B5EF4-FFF2-40B4-BE49-F238E27FC236}">
                <a16:creationId xmlns:a16="http://schemas.microsoft.com/office/drawing/2014/main" id="{4BFFE39E-00C2-F446-B0C9-AFFC1DDEE9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3012" y="396767"/>
            <a:ext cx="4079126" cy="5942188"/>
          </a:xfrm>
          <a:prstGeom prst="rect">
            <a:avLst/>
          </a:prstGeom>
        </p:spPr>
      </p:pic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F84B721A-FD7A-DC47-8A12-FB6BCDD31E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761474"/>
              </p:ext>
            </p:extLst>
          </p:nvPr>
        </p:nvGraphicFramePr>
        <p:xfrm>
          <a:off x="5154253" y="183424"/>
          <a:ext cx="1473198" cy="14012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1066">
                  <a:extLst>
                    <a:ext uri="{9D8B030D-6E8A-4147-A177-3AD203B41FA5}">
                      <a16:colId xmlns:a16="http://schemas.microsoft.com/office/drawing/2014/main" val="1718383647"/>
                    </a:ext>
                  </a:extLst>
                </a:gridCol>
                <a:gridCol w="491066">
                  <a:extLst>
                    <a:ext uri="{9D8B030D-6E8A-4147-A177-3AD203B41FA5}">
                      <a16:colId xmlns:a16="http://schemas.microsoft.com/office/drawing/2014/main" val="2118278626"/>
                    </a:ext>
                  </a:extLst>
                </a:gridCol>
                <a:gridCol w="491066">
                  <a:extLst>
                    <a:ext uri="{9D8B030D-6E8A-4147-A177-3AD203B41FA5}">
                      <a16:colId xmlns:a16="http://schemas.microsoft.com/office/drawing/2014/main" val="1167752578"/>
                    </a:ext>
                  </a:extLst>
                </a:gridCol>
              </a:tblGrid>
              <a:tr h="46707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2221783"/>
                  </a:ext>
                </a:extLst>
              </a:tr>
              <a:tr h="46707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3580622"/>
                  </a:ext>
                </a:extLst>
              </a:tr>
              <a:tr h="46707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552756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C1C1A736-8F19-A344-9B0A-7B4C5FD88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2863271"/>
              </p:ext>
            </p:extLst>
          </p:nvPr>
        </p:nvGraphicFramePr>
        <p:xfrm>
          <a:off x="4051294" y="2635945"/>
          <a:ext cx="982132" cy="9341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1066">
                  <a:extLst>
                    <a:ext uri="{9D8B030D-6E8A-4147-A177-3AD203B41FA5}">
                      <a16:colId xmlns:a16="http://schemas.microsoft.com/office/drawing/2014/main" val="1718383647"/>
                    </a:ext>
                  </a:extLst>
                </a:gridCol>
                <a:gridCol w="491066">
                  <a:extLst>
                    <a:ext uri="{9D8B030D-6E8A-4147-A177-3AD203B41FA5}">
                      <a16:colId xmlns:a16="http://schemas.microsoft.com/office/drawing/2014/main" val="2118278626"/>
                    </a:ext>
                  </a:extLst>
                </a:gridCol>
              </a:tblGrid>
              <a:tr h="46707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2221783"/>
                  </a:ext>
                </a:extLst>
              </a:tr>
              <a:tr h="46707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3580622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853B6291-94AC-8B4A-8A17-4EE2282A0B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973659"/>
              </p:ext>
            </p:extLst>
          </p:nvPr>
        </p:nvGraphicFramePr>
        <p:xfrm>
          <a:off x="4132136" y="4674538"/>
          <a:ext cx="982132" cy="9341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1066">
                  <a:extLst>
                    <a:ext uri="{9D8B030D-6E8A-4147-A177-3AD203B41FA5}">
                      <a16:colId xmlns:a16="http://schemas.microsoft.com/office/drawing/2014/main" val="1718383647"/>
                    </a:ext>
                  </a:extLst>
                </a:gridCol>
                <a:gridCol w="491066">
                  <a:extLst>
                    <a:ext uri="{9D8B030D-6E8A-4147-A177-3AD203B41FA5}">
                      <a16:colId xmlns:a16="http://schemas.microsoft.com/office/drawing/2014/main" val="2118278626"/>
                    </a:ext>
                  </a:extLst>
                </a:gridCol>
              </a:tblGrid>
              <a:tr h="46707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2221783"/>
                  </a:ext>
                </a:extLst>
              </a:tr>
              <a:tr h="46707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3580622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07B6241D-D1A4-E448-9E2E-AC47B401C9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9511542"/>
              </p:ext>
            </p:extLst>
          </p:nvPr>
        </p:nvGraphicFramePr>
        <p:xfrm>
          <a:off x="3505200" y="5809279"/>
          <a:ext cx="982132" cy="9341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1066">
                  <a:extLst>
                    <a:ext uri="{9D8B030D-6E8A-4147-A177-3AD203B41FA5}">
                      <a16:colId xmlns:a16="http://schemas.microsoft.com/office/drawing/2014/main" val="1718383647"/>
                    </a:ext>
                  </a:extLst>
                </a:gridCol>
                <a:gridCol w="491066">
                  <a:extLst>
                    <a:ext uri="{9D8B030D-6E8A-4147-A177-3AD203B41FA5}">
                      <a16:colId xmlns:a16="http://schemas.microsoft.com/office/drawing/2014/main" val="2118278626"/>
                    </a:ext>
                  </a:extLst>
                </a:gridCol>
              </a:tblGrid>
              <a:tr h="46707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2221783"/>
                  </a:ext>
                </a:extLst>
              </a:tr>
              <a:tr h="46707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3580622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CB47A855-D0CA-AD4C-A55F-45FA85588B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7184697"/>
              </p:ext>
            </p:extLst>
          </p:nvPr>
        </p:nvGraphicFramePr>
        <p:xfrm>
          <a:off x="1585145" y="5141616"/>
          <a:ext cx="982132" cy="9341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1066">
                  <a:extLst>
                    <a:ext uri="{9D8B030D-6E8A-4147-A177-3AD203B41FA5}">
                      <a16:colId xmlns:a16="http://schemas.microsoft.com/office/drawing/2014/main" val="1718383647"/>
                    </a:ext>
                  </a:extLst>
                </a:gridCol>
                <a:gridCol w="491066">
                  <a:extLst>
                    <a:ext uri="{9D8B030D-6E8A-4147-A177-3AD203B41FA5}">
                      <a16:colId xmlns:a16="http://schemas.microsoft.com/office/drawing/2014/main" val="2118278626"/>
                    </a:ext>
                  </a:extLst>
                </a:gridCol>
              </a:tblGrid>
              <a:tr h="46707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2221783"/>
                  </a:ext>
                </a:extLst>
              </a:tr>
              <a:tr h="46707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3580622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4180DDAA-1E4F-E04E-B380-BBE7FBC306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9295451"/>
              </p:ext>
            </p:extLst>
          </p:nvPr>
        </p:nvGraphicFramePr>
        <p:xfrm>
          <a:off x="1680209" y="2635945"/>
          <a:ext cx="982132" cy="9341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1066">
                  <a:extLst>
                    <a:ext uri="{9D8B030D-6E8A-4147-A177-3AD203B41FA5}">
                      <a16:colId xmlns:a16="http://schemas.microsoft.com/office/drawing/2014/main" val="1718383647"/>
                    </a:ext>
                  </a:extLst>
                </a:gridCol>
                <a:gridCol w="491066">
                  <a:extLst>
                    <a:ext uri="{9D8B030D-6E8A-4147-A177-3AD203B41FA5}">
                      <a16:colId xmlns:a16="http://schemas.microsoft.com/office/drawing/2014/main" val="2118278626"/>
                    </a:ext>
                  </a:extLst>
                </a:gridCol>
              </a:tblGrid>
              <a:tr h="46707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2221783"/>
                  </a:ext>
                </a:extLst>
              </a:tr>
              <a:tr h="46707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3580622"/>
                  </a:ext>
                </a:extLst>
              </a:tr>
            </a:tbl>
          </a:graphicData>
        </a:graphic>
      </p:graphicFrame>
      <p:graphicFrame>
        <p:nvGraphicFramePr>
          <p:cNvPr id="15" name="Table 9">
            <a:extLst>
              <a:ext uri="{FF2B5EF4-FFF2-40B4-BE49-F238E27FC236}">
                <a16:creationId xmlns:a16="http://schemas.microsoft.com/office/drawing/2014/main" id="{74A43AFC-25AB-B84D-866F-A7B2C4DE06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6526945"/>
              </p:ext>
            </p:extLst>
          </p:nvPr>
        </p:nvGraphicFramePr>
        <p:xfrm>
          <a:off x="202352" y="183424"/>
          <a:ext cx="1473198" cy="14012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1066">
                  <a:extLst>
                    <a:ext uri="{9D8B030D-6E8A-4147-A177-3AD203B41FA5}">
                      <a16:colId xmlns:a16="http://schemas.microsoft.com/office/drawing/2014/main" val="1718383647"/>
                    </a:ext>
                  </a:extLst>
                </a:gridCol>
                <a:gridCol w="491066">
                  <a:extLst>
                    <a:ext uri="{9D8B030D-6E8A-4147-A177-3AD203B41FA5}">
                      <a16:colId xmlns:a16="http://schemas.microsoft.com/office/drawing/2014/main" val="2118278626"/>
                    </a:ext>
                  </a:extLst>
                </a:gridCol>
                <a:gridCol w="491066">
                  <a:extLst>
                    <a:ext uri="{9D8B030D-6E8A-4147-A177-3AD203B41FA5}">
                      <a16:colId xmlns:a16="http://schemas.microsoft.com/office/drawing/2014/main" val="1167752578"/>
                    </a:ext>
                  </a:extLst>
                </a:gridCol>
              </a:tblGrid>
              <a:tr h="46707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2221783"/>
                  </a:ext>
                </a:extLst>
              </a:tr>
              <a:tr h="46707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3580622"/>
                  </a:ext>
                </a:extLst>
              </a:tr>
              <a:tr h="46707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552756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61D3AFD2-C1BC-4648-B0C8-9114311F97F7}"/>
              </a:ext>
            </a:extLst>
          </p:cNvPr>
          <p:cNvSpPr txBox="1"/>
          <p:nvPr/>
        </p:nvSpPr>
        <p:spPr>
          <a:xfrm>
            <a:off x="7722953" y="1413673"/>
            <a:ext cx="410461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What happens to the area of the shape when the original square has lengths between -2 and 2?  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2C7815C-B80D-6243-AAF4-5552E944B7CA}"/>
              </a:ext>
            </a:extLst>
          </p:cNvPr>
          <p:cNvCxnSpPr/>
          <p:nvPr/>
        </p:nvCxnSpPr>
        <p:spPr>
          <a:xfrm>
            <a:off x="2366682" y="3859306"/>
            <a:ext cx="1909483" cy="0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A1BE01B-7969-CA32-8B18-49CDC2EDE5E4}"/>
                  </a:ext>
                </a:extLst>
              </p14:cNvPr>
              <p14:cNvContentPartPr/>
              <p14:nvPr/>
            </p14:nvContentPartPr>
            <p14:xfrm>
              <a:off x="4856212" y="1324753"/>
              <a:ext cx="203040" cy="1778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A1BE01B-7969-CA32-8B18-49CDC2EDE5E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47212" y="1315753"/>
                <a:ext cx="220680" cy="19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8AE1FD0-2849-3BF3-5D4B-04B038DF41C8}"/>
                  </a:ext>
                </a:extLst>
              </p14:cNvPr>
              <p14:cNvContentPartPr/>
              <p14:nvPr/>
            </p14:nvContentPartPr>
            <p14:xfrm>
              <a:off x="1460692" y="1308553"/>
              <a:ext cx="286560" cy="1771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8AE1FD0-2849-3BF3-5D4B-04B038DF41C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452052" y="1299913"/>
                <a:ext cx="304200" cy="19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A546911-0D12-AC94-54AB-B9413168A0EA}"/>
                  </a:ext>
                </a:extLst>
              </p14:cNvPr>
              <p14:cNvContentPartPr/>
              <p14:nvPr/>
            </p14:nvContentPartPr>
            <p14:xfrm>
              <a:off x="2319292" y="3468193"/>
              <a:ext cx="114120" cy="2934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A546911-0D12-AC94-54AB-B9413168A0E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310652" y="3459553"/>
                <a:ext cx="131760" cy="31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2429B7F-E8EF-D6B7-21C9-030E450A89CF}"/>
                  </a:ext>
                </a:extLst>
              </p14:cNvPr>
              <p14:cNvContentPartPr/>
              <p14:nvPr/>
            </p14:nvContentPartPr>
            <p14:xfrm>
              <a:off x="4249612" y="3438673"/>
              <a:ext cx="292680" cy="3078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2429B7F-E8EF-D6B7-21C9-030E450A89C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240612" y="3429673"/>
                <a:ext cx="310320" cy="32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5DB8083-FC16-3AC5-5367-DB6D968AACBE}"/>
                  </a:ext>
                </a:extLst>
              </p14:cNvPr>
              <p14:cNvContentPartPr/>
              <p14:nvPr/>
            </p14:nvContentPartPr>
            <p14:xfrm>
              <a:off x="3879172" y="5248393"/>
              <a:ext cx="215640" cy="1054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5DB8083-FC16-3AC5-5367-DB6D968AACB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870532" y="5239753"/>
                <a:ext cx="233280" cy="12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0ACBEF86-1029-2753-5A7E-85180054BB1D}"/>
                  </a:ext>
                </a:extLst>
              </p14:cNvPr>
              <p14:cNvContentPartPr/>
              <p14:nvPr/>
            </p14:nvContentPartPr>
            <p14:xfrm>
              <a:off x="2653372" y="5416513"/>
              <a:ext cx="173520" cy="1990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0ACBEF86-1029-2753-5A7E-85180054BB1D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644732" y="5407873"/>
                <a:ext cx="191160" cy="21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B44B7B82-442D-028B-53D3-372D48E34CB9}"/>
                  </a:ext>
                </a:extLst>
              </p14:cNvPr>
              <p14:cNvContentPartPr/>
              <p14:nvPr/>
            </p14:nvContentPartPr>
            <p14:xfrm>
              <a:off x="3336652" y="5871553"/>
              <a:ext cx="122040" cy="23148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B44B7B82-442D-028B-53D3-372D48E34CB9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328012" y="5862553"/>
                <a:ext cx="139680" cy="249120"/>
              </a:xfrm>
              <a:prstGeom prst="rect">
                <a:avLst/>
              </a:prstGeom>
            </p:spPr>
          </p:pic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D79C6C96-4623-B30C-425E-A11DA327CF4A}"/>
              </a:ext>
            </a:extLst>
          </p:cNvPr>
          <p:cNvSpPr txBox="1"/>
          <p:nvPr/>
        </p:nvSpPr>
        <p:spPr>
          <a:xfrm>
            <a:off x="11368104" y="6139146"/>
            <a:ext cx="601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54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D8B46A9F-BD75-DA45-BB8A-504A80CD7457}"/>
                  </a:ext>
                </a:extLst>
              </p14:cNvPr>
              <p14:cNvContentPartPr/>
              <p14:nvPr/>
            </p14:nvContentPartPr>
            <p14:xfrm>
              <a:off x="4697831" y="1884642"/>
              <a:ext cx="360" cy="360"/>
            </p14:xfrm>
          </p:contentPart>
        </mc:Choice>
        <mc:Fallback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D8B46A9F-BD75-DA45-BB8A-504A80CD7457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661831" y="1849002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1172884C-5ACF-F449-82AB-3E790C8143AC}"/>
                  </a:ext>
                </a:extLst>
              </p14:cNvPr>
              <p14:cNvContentPartPr/>
              <p14:nvPr/>
            </p14:nvContentPartPr>
            <p14:xfrm>
              <a:off x="4078271" y="4621362"/>
              <a:ext cx="360" cy="360"/>
            </p14:xfrm>
          </p:contentPart>
        </mc:Choice>
        <mc:Fallback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1172884C-5ACF-F449-82AB-3E790C8143AC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042631" y="4585362"/>
                <a:ext cx="72000" cy="72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CBE31081-BD2F-1540-9ADF-08DAF3CB8EF7}"/>
              </a:ext>
            </a:extLst>
          </p:cNvPr>
          <p:cNvGrpSpPr/>
          <p:nvPr/>
        </p:nvGrpSpPr>
        <p:grpSpPr>
          <a:xfrm>
            <a:off x="4840751" y="1933242"/>
            <a:ext cx="2877840" cy="2375640"/>
            <a:chOff x="4840751" y="1933242"/>
            <a:chExt cx="2877840" cy="2375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8B896234-3129-9A4E-9FCA-05F8A7BB8307}"/>
                    </a:ext>
                  </a:extLst>
                </p14:cNvPr>
                <p14:cNvContentPartPr/>
                <p14:nvPr/>
              </p14:nvContentPartPr>
              <p14:xfrm>
                <a:off x="4840751" y="1974282"/>
                <a:ext cx="2877840" cy="233460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8B896234-3129-9A4E-9FCA-05F8A7BB8307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804751" y="1938642"/>
                  <a:ext cx="2949480" cy="240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659EB06D-4F63-224E-990D-5067F4D97F1E}"/>
                    </a:ext>
                  </a:extLst>
                </p14:cNvPr>
                <p14:cNvContentPartPr/>
                <p14:nvPr/>
              </p14:nvContentPartPr>
              <p14:xfrm>
                <a:off x="4843271" y="1933242"/>
                <a:ext cx="226800" cy="864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659EB06D-4F63-224E-990D-5067F4D97F1E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807631" y="1897242"/>
                  <a:ext cx="29844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91C17FB7-E059-834E-98A4-5AC735AB7A9B}"/>
                    </a:ext>
                  </a:extLst>
                </p14:cNvPr>
                <p14:cNvContentPartPr/>
                <p14:nvPr/>
              </p14:nvContentPartPr>
              <p14:xfrm>
                <a:off x="4849751" y="1973562"/>
                <a:ext cx="360" cy="27576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91C17FB7-E059-834E-98A4-5AC735AB7A9B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813751" y="1937922"/>
                  <a:ext cx="72000" cy="347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08D466E-1CB6-CD4B-966D-6170C369873B}"/>
              </a:ext>
            </a:extLst>
          </p:cNvPr>
          <p:cNvGrpSpPr/>
          <p:nvPr/>
        </p:nvGrpSpPr>
        <p:grpSpPr>
          <a:xfrm>
            <a:off x="4185911" y="4465122"/>
            <a:ext cx="3608280" cy="1113120"/>
            <a:chOff x="4185911" y="4465122"/>
            <a:chExt cx="3608280" cy="1113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CBA168BB-749B-8748-9EA0-DE2193DDF68F}"/>
                    </a:ext>
                  </a:extLst>
                </p14:cNvPr>
                <p14:cNvContentPartPr/>
                <p14:nvPr/>
              </p14:nvContentPartPr>
              <p14:xfrm>
                <a:off x="4204631" y="4591482"/>
                <a:ext cx="3589560" cy="98676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CBA168BB-749B-8748-9EA0-DE2193DDF68F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168631" y="4555842"/>
                  <a:ext cx="3661200" cy="10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EF351B6A-9A83-0445-8EFC-A7F0569A69A0}"/>
                    </a:ext>
                  </a:extLst>
                </p14:cNvPr>
                <p14:cNvContentPartPr/>
                <p14:nvPr/>
              </p14:nvContentPartPr>
              <p14:xfrm>
                <a:off x="4185911" y="4465122"/>
                <a:ext cx="215640" cy="11124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EF351B6A-9A83-0445-8EFC-A7F0569A69A0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150271" y="4429122"/>
                  <a:ext cx="28728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E518D2F8-3A68-0C43-8944-30D01C9FF77F}"/>
                    </a:ext>
                  </a:extLst>
                </p14:cNvPr>
                <p14:cNvContentPartPr/>
                <p14:nvPr/>
              </p14:nvContentPartPr>
              <p14:xfrm>
                <a:off x="4204271" y="4556922"/>
                <a:ext cx="149040" cy="12024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E518D2F8-3A68-0C43-8944-30D01C9FF77F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168631" y="4521282"/>
                  <a:ext cx="220680" cy="191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7C95E2D-33E6-274B-9597-F386E1908FAC}"/>
              </a:ext>
            </a:extLst>
          </p:cNvPr>
          <p:cNvGrpSpPr/>
          <p:nvPr/>
        </p:nvGrpSpPr>
        <p:grpSpPr>
          <a:xfrm>
            <a:off x="8105231" y="5302842"/>
            <a:ext cx="314640" cy="474480"/>
            <a:chOff x="8105231" y="5302842"/>
            <a:chExt cx="314640" cy="474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3DBE9959-35A7-AB46-B447-C8D1E57BABEE}"/>
                    </a:ext>
                  </a:extLst>
                </p14:cNvPr>
                <p14:cNvContentPartPr/>
                <p14:nvPr/>
              </p14:nvContentPartPr>
              <p14:xfrm>
                <a:off x="8105231" y="5302842"/>
                <a:ext cx="149040" cy="47448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3DBE9959-35A7-AB46-B447-C8D1E57BABE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069231" y="5267202"/>
                  <a:ext cx="220680" cy="54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6E65679C-0974-2445-B4FB-0430E781CED9}"/>
                    </a:ext>
                  </a:extLst>
                </p14:cNvPr>
                <p14:cNvContentPartPr/>
                <p14:nvPr/>
              </p14:nvContentPartPr>
              <p14:xfrm>
                <a:off x="8419511" y="5453682"/>
                <a:ext cx="360" cy="31140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6E65679C-0974-2445-B4FB-0430E781CED9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8383511" y="5418042"/>
                  <a:ext cx="72000" cy="383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06F7BF11-8452-1B4C-ADB6-0206D4A7DD5C}"/>
                  </a:ext>
                </a:extLst>
              </p14:cNvPr>
              <p14:cNvContentPartPr/>
              <p14:nvPr/>
            </p14:nvContentPartPr>
            <p14:xfrm>
              <a:off x="8644871" y="5657442"/>
              <a:ext cx="360" cy="360"/>
            </p14:xfrm>
          </p:contentPart>
        </mc:Choice>
        <mc:Fallback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06F7BF11-8452-1B4C-ADB6-0206D4A7DD5C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608871" y="5621802"/>
                <a:ext cx="72000" cy="72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5" name="Group 44">
            <a:extLst>
              <a:ext uri="{FF2B5EF4-FFF2-40B4-BE49-F238E27FC236}">
                <a16:creationId xmlns:a16="http://schemas.microsoft.com/office/drawing/2014/main" id="{12B046FA-FDE6-F048-B0F9-CC1AD798E4ED}"/>
              </a:ext>
            </a:extLst>
          </p:cNvPr>
          <p:cNvGrpSpPr/>
          <p:nvPr/>
        </p:nvGrpSpPr>
        <p:grpSpPr>
          <a:xfrm>
            <a:off x="8871671" y="5153802"/>
            <a:ext cx="1251720" cy="684000"/>
            <a:chOff x="8871671" y="5153802"/>
            <a:chExt cx="1251720" cy="684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6F10E902-8E66-734D-AADA-FE2DE5E3414E}"/>
                    </a:ext>
                  </a:extLst>
                </p14:cNvPr>
                <p14:cNvContentPartPr/>
                <p14:nvPr/>
              </p14:nvContentPartPr>
              <p14:xfrm>
                <a:off x="8871671" y="5470242"/>
                <a:ext cx="152280" cy="36756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6F10E902-8E66-734D-AADA-FE2DE5E3414E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835671" y="5434602"/>
                  <a:ext cx="223920" cy="43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00856586-BC2D-8840-B0A5-EFB9E96DBDF8}"/>
                    </a:ext>
                  </a:extLst>
                </p14:cNvPr>
                <p14:cNvContentPartPr/>
                <p14:nvPr/>
              </p14:nvContentPartPr>
              <p14:xfrm>
                <a:off x="9112151" y="5271522"/>
                <a:ext cx="86040" cy="50364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00856586-BC2D-8840-B0A5-EFB9E96DBDF8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9076151" y="5235882"/>
                  <a:ext cx="157680" cy="57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3AA32E37-F249-E54D-99FF-5FAC3FF795FA}"/>
                    </a:ext>
                  </a:extLst>
                </p14:cNvPr>
                <p14:cNvContentPartPr/>
                <p14:nvPr/>
              </p14:nvContentPartPr>
              <p14:xfrm>
                <a:off x="9333911" y="5153802"/>
                <a:ext cx="157680" cy="17964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3AA32E37-F249-E54D-99FF-5FAC3FF795FA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9297911" y="5117802"/>
                  <a:ext cx="229320" cy="25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D11B8E09-54E0-5A45-AABF-CF4D5A689189}"/>
                    </a:ext>
                  </a:extLst>
                </p14:cNvPr>
                <p14:cNvContentPartPr/>
                <p14:nvPr/>
              </p14:nvContentPartPr>
              <p14:xfrm>
                <a:off x="9538391" y="5536482"/>
                <a:ext cx="106200" cy="36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D11B8E09-54E0-5A45-AABF-CF4D5A689189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9502751" y="5500842"/>
                  <a:ext cx="17784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D89BB863-F744-7A4E-962F-B1B3A8A0F7DD}"/>
                    </a:ext>
                  </a:extLst>
                </p14:cNvPr>
                <p14:cNvContentPartPr/>
                <p14:nvPr/>
              </p14:nvContentPartPr>
              <p14:xfrm>
                <a:off x="9830711" y="5287002"/>
                <a:ext cx="292680" cy="26352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D89BB863-F744-7A4E-962F-B1B3A8A0F7DD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9794711" y="5251002"/>
                  <a:ext cx="364320" cy="33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1CD722DE-F772-0A4A-8976-85A6A5806182}"/>
                    </a:ext>
                  </a:extLst>
                </p14:cNvPr>
                <p14:cNvContentPartPr/>
                <p14:nvPr/>
              </p14:nvContentPartPr>
              <p14:xfrm>
                <a:off x="10052831" y="5434242"/>
                <a:ext cx="360" cy="28548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1CD722DE-F772-0A4A-8976-85A6A5806182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0017191" y="5398242"/>
                  <a:ext cx="72000" cy="357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2468B82-9A38-A840-99E5-CA4667CAEEC2}"/>
              </a:ext>
            </a:extLst>
          </p:cNvPr>
          <p:cNvGrpSpPr/>
          <p:nvPr/>
        </p:nvGrpSpPr>
        <p:grpSpPr>
          <a:xfrm>
            <a:off x="10410671" y="5510562"/>
            <a:ext cx="225360" cy="111960"/>
            <a:chOff x="10410671" y="5510562"/>
            <a:chExt cx="225360" cy="111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555F1FBC-0402-4A47-AD8D-667AED325C42}"/>
                    </a:ext>
                  </a:extLst>
                </p14:cNvPr>
                <p14:cNvContentPartPr/>
                <p14:nvPr/>
              </p14:nvContentPartPr>
              <p14:xfrm>
                <a:off x="10410671" y="5510562"/>
                <a:ext cx="161280" cy="36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555F1FBC-0402-4A47-AD8D-667AED325C42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0374671" y="5474562"/>
                  <a:ext cx="23292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6329974A-5CD0-DD4E-AADB-FC78457A855B}"/>
                    </a:ext>
                  </a:extLst>
                </p14:cNvPr>
                <p14:cNvContentPartPr/>
                <p14:nvPr/>
              </p14:nvContentPartPr>
              <p14:xfrm>
                <a:off x="10447031" y="5622162"/>
                <a:ext cx="189000" cy="36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6329974A-5CD0-DD4E-AADB-FC78457A855B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0411391" y="5586162"/>
                  <a:ext cx="260640" cy="7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E94A187-61AB-C84C-92B5-8CFD0950C4B7}"/>
              </a:ext>
            </a:extLst>
          </p:cNvPr>
          <p:cNvGrpSpPr/>
          <p:nvPr/>
        </p:nvGrpSpPr>
        <p:grpSpPr>
          <a:xfrm>
            <a:off x="10845911" y="5348562"/>
            <a:ext cx="1000800" cy="554760"/>
            <a:chOff x="10845911" y="5348562"/>
            <a:chExt cx="1000800" cy="554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412E2DCB-1474-EC43-9D98-A8600239B695}"/>
                    </a:ext>
                  </a:extLst>
                </p14:cNvPr>
                <p14:cNvContentPartPr/>
                <p14:nvPr/>
              </p14:nvContentPartPr>
              <p14:xfrm>
                <a:off x="10845911" y="5525682"/>
                <a:ext cx="151920" cy="36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412E2DCB-1474-EC43-9D98-A8600239B695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0810271" y="5490042"/>
                  <a:ext cx="22356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5D9F8078-5C43-7A46-952C-C555A6C4B03D}"/>
                    </a:ext>
                  </a:extLst>
                </p14:cNvPr>
                <p14:cNvContentPartPr/>
                <p14:nvPr/>
              </p14:nvContentPartPr>
              <p14:xfrm>
                <a:off x="11147951" y="5348562"/>
                <a:ext cx="360" cy="23220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5D9F8078-5C43-7A46-952C-C555A6C4B03D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1111951" y="5312562"/>
                  <a:ext cx="72000" cy="30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65715119-8A93-A24A-B3E4-21B7935B9D4D}"/>
                    </a:ext>
                  </a:extLst>
                </p14:cNvPr>
                <p14:cNvContentPartPr/>
                <p14:nvPr/>
              </p14:nvContentPartPr>
              <p14:xfrm>
                <a:off x="11251631" y="5519562"/>
                <a:ext cx="360" cy="36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65715119-8A93-A24A-B3E4-21B7935B9D4D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1215991" y="5483922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6CF987F9-E57B-8143-95CD-EEB4ED0FB5C6}"/>
                    </a:ext>
                  </a:extLst>
                </p14:cNvPr>
                <p14:cNvContentPartPr/>
                <p14:nvPr/>
              </p14:nvContentPartPr>
              <p14:xfrm>
                <a:off x="11390951" y="5362242"/>
                <a:ext cx="127800" cy="33228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6CF987F9-E57B-8143-95CD-EEB4ED0FB5C6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1355311" y="5326602"/>
                  <a:ext cx="199440" cy="40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DF4E5C84-28C0-CF45-AA87-D820A5FACA0B}"/>
                    </a:ext>
                  </a:extLst>
                </p14:cNvPr>
                <p14:cNvContentPartPr/>
                <p14:nvPr/>
              </p14:nvContentPartPr>
              <p14:xfrm>
                <a:off x="11688311" y="5400042"/>
                <a:ext cx="158400" cy="50328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DF4E5C84-28C0-CF45-AA87-D820A5FACA0B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1652311" y="5364042"/>
                  <a:ext cx="230040" cy="574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4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5D302219-985D-8C49-93FC-BE783912D6FA}"/>
                  </a:ext>
                </a:extLst>
              </p14:cNvPr>
              <p14:cNvContentPartPr/>
              <p14:nvPr/>
            </p14:nvContentPartPr>
            <p14:xfrm>
              <a:off x="7906871" y="3877962"/>
              <a:ext cx="227520" cy="423000"/>
            </p14:xfrm>
          </p:contentPart>
        </mc:Choice>
        <mc:Fallback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5D302219-985D-8C49-93FC-BE783912D6FA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7870871" y="3841962"/>
                <a:ext cx="299160" cy="494640"/>
              </a:xfrm>
              <a:prstGeom prst="rect">
                <a:avLst/>
              </a:prstGeom>
            </p:spPr>
          </p:pic>
        </mc:Fallback>
      </mc:AlternateContent>
      <p:grpSp>
        <p:nvGrpSpPr>
          <p:cNvPr id="62" name="Group 61">
            <a:extLst>
              <a:ext uri="{FF2B5EF4-FFF2-40B4-BE49-F238E27FC236}">
                <a16:creationId xmlns:a16="http://schemas.microsoft.com/office/drawing/2014/main" id="{E2C97DC3-36C4-D545-A28C-DD54693A6788}"/>
              </a:ext>
            </a:extLst>
          </p:cNvPr>
          <p:cNvGrpSpPr/>
          <p:nvPr/>
        </p:nvGrpSpPr>
        <p:grpSpPr>
          <a:xfrm>
            <a:off x="8217191" y="3778962"/>
            <a:ext cx="1011240" cy="576720"/>
            <a:chOff x="8217191" y="3778962"/>
            <a:chExt cx="1011240" cy="576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CA8D516A-74AA-A84E-BE08-2C4DC98F183A}"/>
                    </a:ext>
                  </a:extLst>
                </p14:cNvPr>
                <p14:cNvContentPartPr/>
                <p14:nvPr/>
              </p14:nvContentPartPr>
              <p14:xfrm>
                <a:off x="8217191" y="3941322"/>
                <a:ext cx="491760" cy="25668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CA8D516A-74AA-A84E-BE08-2C4DC98F183A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8181551" y="3905682"/>
                  <a:ext cx="563400" cy="32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7BB118EA-5AD3-D641-B155-0B5132FC2B32}"/>
                    </a:ext>
                  </a:extLst>
                </p14:cNvPr>
                <p14:cNvContentPartPr/>
                <p14:nvPr/>
              </p14:nvContentPartPr>
              <p14:xfrm>
                <a:off x="8561711" y="4052202"/>
                <a:ext cx="151560" cy="27108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7BB118EA-5AD3-D641-B155-0B5132FC2B32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8525711" y="4016202"/>
                  <a:ext cx="223200" cy="34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E2B90AF4-33D9-1A4C-8930-2C5715A40014}"/>
                    </a:ext>
                  </a:extLst>
                </p14:cNvPr>
                <p14:cNvContentPartPr/>
                <p14:nvPr/>
              </p14:nvContentPartPr>
              <p14:xfrm>
                <a:off x="8807591" y="3787962"/>
                <a:ext cx="132840" cy="56772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E2B90AF4-33D9-1A4C-8930-2C5715A40014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8771951" y="3752322"/>
                  <a:ext cx="204480" cy="63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F868DF77-B5F3-0041-B1DB-81F2A993D996}"/>
                    </a:ext>
                  </a:extLst>
                </p14:cNvPr>
                <p14:cNvContentPartPr/>
                <p14:nvPr/>
              </p14:nvContentPartPr>
              <p14:xfrm>
                <a:off x="9045191" y="3778962"/>
                <a:ext cx="183240" cy="16776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F868DF77-B5F3-0041-B1DB-81F2A993D996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9009191" y="3742962"/>
                  <a:ext cx="254880" cy="239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0EC27E23-83DB-2443-B36B-04C6DF8B1194}"/>
                  </a:ext>
                </a:extLst>
              </p14:cNvPr>
              <p14:cNvContentPartPr/>
              <p14:nvPr/>
            </p14:nvContentPartPr>
            <p14:xfrm>
              <a:off x="9338231" y="4124202"/>
              <a:ext cx="206640" cy="360"/>
            </p14:xfrm>
          </p:contentPart>
        </mc:Choice>
        <mc:Fallback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0EC27E23-83DB-2443-B36B-04C6DF8B1194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9302231" y="4088562"/>
                <a:ext cx="278280" cy="72000"/>
              </a:xfrm>
              <a:prstGeom prst="rect">
                <a:avLst/>
              </a:prstGeom>
            </p:spPr>
          </p:pic>
        </mc:Fallback>
      </mc:AlternateContent>
      <p:grpSp>
        <p:nvGrpSpPr>
          <p:cNvPr id="66" name="Group 65">
            <a:extLst>
              <a:ext uri="{FF2B5EF4-FFF2-40B4-BE49-F238E27FC236}">
                <a16:creationId xmlns:a16="http://schemas.microsoft.com/office/drawing/2014/main" id="{E11A60D2-B308-3542-9EE1-06C1A65F18AF}"/>
              </a:ext>
            </a:extLst>
          </p:cNvPr>
          <p:cNvGrpSpPr/>
          <p:nvPr/>
        </p:nvGrpSpPr>
        <p:grpSpPr>
          <a:xfrm>
            <a:off x="9826751" y="3866802"/>
            <a:ext cx="324000" cy="361080"/>
            <a:chOff x="9826751" y="3866802"/>
            <a:chExt cx="324000" cy="361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BB70E51E-B2B0-A54C-B855-C7BD4C75FE39}"/>
                    </a:ext>
                  </a:extLst>
                </p14:cNvPr>
                <p14:cNvContentPartPr/>
                <p14:nvPr/>
              </p14:nvContentPartPr>
              <p14:xfrm>
                <a:off x="9826751" y="3866802"/>
                <a:ext cx="324000" cy="19620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BB70E51E-B2B0-A54C-B855-C7BD4C75FE39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9790751" y="3830802"/>
                  <a:ext cx="395640" cy="26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01237444-8511-154F-8DAB-DAB01671644D}"/>
                    </a:ext>
                  </a:extLst>
                </p14:cNvPr>
                <p14:cNvContentPartPr/>
                <p14:nvPr/>
              </p14:nvContentPartPr>
              <p14:xfrm>
                <a:off x="10048871" y="3889122"/>
                <a:ext cx="360" cy="33876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01237444-8511-154F-8DAB-DAB01671644D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0013231" y="3853482"/>
                  <a:ext cx="72000" cy="410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0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FEA526CC-A80A-C344-9438-FAD3E33AE796}"/>
                  </a:ext>
                </a:extLst>
              </p14:cNvPr>
              <p14:cNvContentPartPr/>
              <p14:nvPr/>
            </p14:nvContentPartPr>
            <p14:xfrm>
              <a:off x="10465391" y="3980922"/>
              <a:ext cx="243720" cy="360"/>
            </p14:xfrm>
          </p:contentPart>
        </mc:Choice>
        <mc:Fallback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FEA526CC-A80A-C344-9438-FAD3E33AE796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10429751" y="3945282"/>
                <a:ext cx="31536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2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00A9C916-AB56-8147-A0EB-64694A3650C2}"/>
                  </a:ext>
                </a:extLst>
              </p14:cNvPr>
              <p14:cNvContentPartPr/>
              <p14:nvPr/>
            </p14:nvContentPartPr>
            <p14:xfrm>
              <a:off x="10497431" y="4133922"/>
              <a:ext cx="232920" cy="360"/>
            </p14:xfrm>
          </p:contentPart>
        </mc:Choice>
        <mc:Fallback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00A9C916-AB56-8147-A0EB-64694A3650C2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10461791" y="4098282"/>
                <a:ext cx="304560" cy="72000"/>
              </a:xfrm>
              <a:prstGeom prst="rect">
                <a:avLst/>
              </a:prstGeom>
            </p:spPr>
          </p:pic>
        </mc:Fallback>
      </mc:AlternateContent>
      <p:grpSp>
        <p:nvGrpSpPr>
          <p:cNvPr id="71" name="Group 70">
            <a:extLst>
              <a:ext uri="{FF2B5EF4-FFF2-40B4-BE49-F238E27FC236}">
                <a16:creationId xmlns:a16="http://schemas.microsoft.com/office/drawing/2014/main" id="{0BC513A4-9E1D-A74E-ACB4-DC407AB17837}"/>
              </a:ext>
            </a:extLst>
          </p:cNvPr>
          <p:cNvGrpSpPr/>
          <p:nvPr/>
        </p:nvGrpSpPr>
        <p:grpSpPr>
          <a:xfrm>
            <a:off x="11080271" y="3799122"/>
            <a:ext cx="284040" cy="500760"/>
            <a:chOff x="11080271" y="3799122"/>
            <a:chExt cx="284040" cy="500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05BB3A38-7187-CA41-87ED-23B559D19A01}"/>
                    </a:ext>
                  </a:extLst>
                </p14:cNvPr>
                <p14:cNvContentPartPr/>
                <p14:nvPr/>
              </p14:nvContentPartPr>
              <p14:xfrm>
                <a:off x="11080271" y="3799122"/>
                <a:ext cx="284040" cy="36360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05BB3A38-7187-CA41-87ED-23B559D19A01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1044631" y="3763482"/>
                  <a:ext cx="355680" cy="43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05B7DC19-27A6-934B-98EA-939FEBA55596}"/>
                    </a:ext>
                  </a:extLst>
                </p14:cNvPr>
                <p14:cNvContentPartPr/>
                <p14:nvPr/>
              </p14:nvContentPartPr>
              <p14:xfrm>
                <a:off x="11257391" y="4036362"/>
                <a:ext cx="3600" cy="26352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05B7DC19-27A6-934B-98EA-939FEBA55596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1221751" y="4000362"/>
                  <a:ext cx="75240" cy="3351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40692915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peech Bubble: Rectangle with Corners Rounded 33">
            <a:extLst>
              <a:ext uri="{FF2B5EF4-FFF2-40B4-BE49-F238E27FC236}">
                <a16:creationId xmlns:a16="http://schemas.microsoft.com/office/drawing/2014/main" id="{F47DA7B6-A962-5AB2-3715-201CCC0BD07C}"/>
              </a:ext>
            </a:extLst>
          </p:cNvPr>
          <p:cNvSpPr/>
          <p:nvPr/>
        </p:nvSpPr>
        <p:spPr>
          <a:xfrm>
            <a:off x="2495025" y="4076132"/>
            <a:ext cx="7500481" cy="2338802"/>
          </a:xfrm>
          <a:prstGeom prst="wedgeRoundRectCallout">
            <a:avLst>
              <a:gd name="adj1" fmla="val -41002"/>
              <a:gd name="adj2" fmla="val 67337"/>
              <a:gd name="adj3" fmla="val 16667"/>
            </a:avLst>
          </a:prstGeom>
          <a:solidFill>
            <a:srgbClr val="FFF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Speech Bubble: Rectangle with Corners Rounded 32">
            <a:extLst>
              <a:ext uri="{FF2B5EF4-FFF2-40B4-BE49-F238E27FC236}">
                <a16:creationId xmlns:a16="http://schemas.microsoft.com/office/drawing/2014/main" id="{480AEC43-7AF7-E25B-68CE-9328F0904C04}"/>
              </a:ext>
            </a:extLst>
          </p:cNvPr>
          <p:cNvSpPr/>
          <p:nvPr/>
        </p:nvSpPr>
        <p:spPr>
          <a:xfrm>
            <a:off x="114152" y="2112759"/>
            <a:ext cx="1956656" cy="4635072"/>
          </a:xfrm>
          <a:prstGeom prst="wedgeRoundRectCallout">
            <a:avLst>
              <a:gd name="adj1" fmla="val 73255"/>
              <a:gd name="adj2" fmla="val 50971"/>
              <a:gd name="adj3" fmla="val 16667"/>
            </a:avLst>
          </a:prstGeom>
          <a:solidFill>
            <a:srgbClr val="FFF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Speech Bubble: Rectangle with Corners Rounded 31">
            <a:extLst>
              <a:ext uri="{FF2B5EF4-FFF2-40B4-BE49-F238E27FC236}">
                <a16:creationId xmlns:a16="http://schemas.microsoft.com/office/drawing/2014/main" id="{56FD35B0-0556-2537-B015-E6924B5BD626}"/>
              </a:ext>
            </a:extLst>
          </p:cNvPr>
          <p:cNvSpPr/>
          <p:nvPr/>
        </p:nvSpPr>
        <p:spPr>
          <a:xfrm>
            <a:off x="10115425" y="2503903"/>
            <a:ext cx="1956656" cy="4120179"/>
          </a:xfrm>
          <a:prstGeom prst="wedgeRoundRectCallout">
            <a:avLst>
              <a:gd name="adj1" fmla="val 53692"/>
              <a:gd name="adj2" fmla="val 55329"/>
              <a:gd name="adj3" fmla="val 16667"/>
            </a:avLst>
          </a:prstGeom>
          <a:solidFill>
            <a:srgbClr val="FFF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D0E7226-0008-E426-311F-563A3601B99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B66C32F-2552-E839-0EB8-98A2AFFFC7D3}"/>
              </a:ext>
            </a:extLst>
          </p:cNvPr>
          <p:cNvSpPr/>
          <p:nvPr/>
        </p:nvSpPr>
        <p:spPr>
          <a:xfrm>
            <a:off x="2159306" y="2077441"/>
            <a:ext cx="7824666" cy="1881609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Pentagon 4">
                <a:extLst>
                  <a:ext uri="{FF2B5EF4-FFF2-40B4-BE49-F238E27FC236}">
                    <a16:creationId xmlns:a16="http://schemas.microsoft.com/office/drawing/2014/main" id="{D275E5DE-6855-3AD1-6A41-E4D6E5414417}"/>
                  </a:ext>
                </a:extLst>
              </p:cNvPr>
              <p:cNvSpPr/>
              <p:nvPr/>
            </p:nvSpPr>
            <p:spPr>
              <a:xfrm>
                <a:off x="2432223" y="2282678"/>
                <a:ext cx="1332954" cy="1463040"/>
              </a:xfrm>
              <a:prstGeom prst="homePlat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3600" b="1"/>
              </a:p>
            </p:txBody>
          </p:sp>
        </mc:Choice>
        <mc:Fallback xmlns="">
          <p:sp>
            <p:nvSpPr>
              <p:cNvPr id="4" name="Pentagon 4">
                <a:extLst>
                  <a:ext uri="{FF2B5EF4-FFF2-40B4-BE49-F238E27FC236}">
                    <a16:creationId xmlns:a16="http://schemas.microsoft.com/office/drawing/2014/main" id="{D275E5DE-6855-3AD1-6A41-E4D6E54144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2223" y="2282678"/>
                <a:ext cx="1332954" cy="1463040"/>
              </a:xfrm>
              <a:prstGeom prst="homePlate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Pentagon 5">
                <a:extLst>
                  <a:ext uri="{FF2B5EF4-FFF2-40B4-BE49-F238E27FC236}">
                    <a16:creationId xmlns:a16="http://schemas.microsoft.com/office/drawing/2014/main" id="{2CF85D8C-FCC4-07EC-9FA9-FD936EDBE62F}"/>
                  </a:ext>
                </a:extLst>
              </p:cNvPr>
              <p:cNvSpPr/>
              <p:nvPr/>
            </p:nvSpPr>
            <p:spPr>
              <a:xfrm>
                <a:off x="3931178" y="2282678"/>
                <a:ext cx="1332954" cy="1463040"/>
              </a:xfrm>
              <a:prstGeom prst="homePlat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US" sz="3200" b="1"/>
              </a:p>
            </p:txBody>
          </p:sp>
        </mc:Choice>
        <mc:Fallback xmlns="">
          <p:sp>
            <p:nvSpPr>
              <p:cNvPr id="5" name="Pentagon 5">
                <a:extLst>
                  <a:ext uri="{FF2B5EF4-FFF2-40B4-BE49-F238E27FC236}">
                    <a16:creationId xmlns:a16="http://schemas.microsoft.com/office/drawing/2014/main" id="{2CF85D8C-FCC4-07EC-9FA9-FD936EDBE6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1178" y="2282678"/>
                <a:ext cx="1332954" cy="1463040"/>
              </a:xfrm>
              <a:prstGeom prst="homePlate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Pentagon 6">
                <a:extLst>
                  <a:ext uri="{FF2B5EF4-FFF2-40B4-BE49-F238E27FC236}">
                    <a16:creationId xmlns:a16="http://schemas.microsoft.com/office/drawing/2014/main" id="{4CD7613E-C102-E8BA-F7F3-A6F5F8A03542}"/>
                  </a:ext>
                </a:extLst>
              </p:cNvPr>
              <p:cNvSpPr/>
              <p:nvPr/>
            </p:nvSpPr>
            <p:spPr>
              <a:xfrm>
                <a:off x="5430134" y="2282678"/>
                <a:ext cx="1332954" cy="1463040"/>
              </a:xfrm>
              <a:prstGeom prst="homePlat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𝒔𝒒𝒖𝒂𝒓𝒆𝒅</m:t>
                      </m:r>
                    </m:oMath>
                  </m:oMathPara>
                </a14:m>
                <a:endParaRPr lang="en-US" sz="2000" b="1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Pentagon 6">
                <a:extLst>
                  <a:ext uri="{FF2B5EF4-FFF2-40B4-BE49-F238E27FC236}">
                    <a16:creationId xmlns:a16="http://schemas.microsoft.com/office/drawing/2014/main" id="{4CD7613E-C102-E8BA-F7F3-A6F5F8A035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0134" y="2282678"/>
                <a:ext cx="1332954" cy="1463040"/>
              </a:xfrm>
              <a:prstGeom prst="homePlate">
                <a:avLst/>
              </a:prstGeom>
              <a:blipFill>
                <a:blip r:embed="rId5"/>
                <a:stretch>
                  <a:fillRect l="-917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Pentagon 7">
                <a:extLst>
                  <a:ext uri="{FF2B5EF4-FFF2-40B4-BE49-F238E27FC236}">
                    <a16:creationId xmlns:a16="http://schemas.microsoft.com/office/drawing/2014/main" id="{A9CFDAD6-E0D0-FC9E-F79A-D0F1EA8D6248}"/>
                  </a:ext>
                </a:extLst>
              </p:cNvPr>
              <p:cNvSpPr/>
              <p:nvPr/>
            </p:nvSpPr>
            <p:spPr>
              <a:xfrm>
                <a:off x="6994266" y="2282678"/>
                <a:ext cx="1332954" cy="1463040"/>
              </a:xfrm>
              <a:prstGeom prst="homePlat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4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US" sz="2400" b="1"/>
              </a:p>
            </p:txBody>
          </p:sp>
        </mc:Choice>
        <mc:Fallback xmlns="">
          <p:sp>
            <p:nvSpPr>
              <p:cNvPr id="7" name="Pentagon 7">
                <a:extLst>
                  <a:ext uri="{FF2B5EF4-FFF2-40B4-BE49-F238E27FC236}">
                    <a16:creationId xmlns:a16="http://schemas.microsoft.com/office/drawing/2014/main" id="{A9CFDAD6-E0D0-FC9E-F79A-D0F1EA8D62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4266" y="2282678"/>
                <a:ext cx="1332954" cy="1463040"/>
              </a:xfrm>
              <a:prstGeom prst="homePlate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0EC4E0AC-7E68-6A9F-0035-0C76535D7837}"/>
              </a:ext>
            </a:extLst>
          </p:cNvPr>
          <p:cNvSpPr/>
          <p:nvPr/>
        </p:nvSpPr>
        <p:spPr>
          <a:xfrm>
            <a:off x="760164" y="110169"/>
            <a:ext cx="5627189" cy="1850190"/>
          </a:xfrm>
          <a:prstGeom prst="wedgeRoundRectCallout">
            <a:avLst>
              <a:gd name="adj1" fmla="val -63436"/>
              <a:gd name="adj2" fmla="val 33482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>
                <a:solidFill>
                  <a:schemeClr val="accent2">
                    <a:lumMod val="50000"/>
                  </a:schemeClr>
                </a:solidFill>
              </a:rPr>
              <a:t>Anita</a:t>
            </a:r>
            <a:r>
              <a:rPr lang="en-GB" sz="3200" b="1">
                <a:solidFill>
                  <a:sysClr val="windowText" lastClr="000000"/>
                </a:solidFill>
              </a:rPr>
              <a:t> says that each output comes from 2 different input values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Speech Bubble: Rectangle with Corners Rounded 10">
                <a:extLst>
                  <a:ext uri="{FF2B5EF4-FFF2-40B4-BE49-F238E27FC236}">
                    <a16:creationId xmlns:a16="http://schemas.microsoft.com/office/drawing/2014/main" id="{17D701B9-2F3C-12F6-9946-DDA413219DD2}"/>
                  </a:ext>
                </a:extLst>
              </p:cNvPr>
              <p:cNvSpPr/>
              <p:nvPr/>
            </p:nvSpPr>
            <p:spPr>
              <a:xfrm>
                <a:off x="6548718" y="110169"/>
                <a:ext cx="5514752" cy="1850190"/>
              </a:xfrm>
              <a:prstGeom prst="wedgeRoundRectCallout">
                <a:avLst>
                  <a:gd name="adj1" fmla="val 50432"/>
                  <a:gd name="adj2" fmla="val 71845"/>
                  <a:gd name="adj3" fmla="val 16667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4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/>
                  </a:rPr>
                  <a:t>Bilal</a:t>
                </a:r>
                <a:r>
                  <a:rPr kumimoji="0" lang="en-GB" sz="3200" b="1" i="0" u="none" strike="noStrike" kern="120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</a:rPr>
                  <a:t> </a:t>
                </a:r>
                <a:r>
                  <a:rPr lang="en-GB" sz="3200" b="1">
                    <a:solidFill>
                      <a:sysClr val="windowText" lastClr="000000"/>
                    </a:solidFill>
                  </a:rPr>
                  <a:t>says the smallest possible output value is </a:t>
                </a:r>
                <a14:m>
                  <m:oMath xmlns:m="http://schemas.openxmlformats.org/officeDocument/2006/math">
                    <m:r>
                      <a:rPr lang="en-GB" sz="3200" b="1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3200" b="1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endParaRPr kumimoji="0" lang="en-GB" sz="320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1" name="Speech Bubble: Rectangle with Corners Rounded 10">
                <a:extLst>
                  <a:ext uri="{FF2B5EF4-FFF2-40B4-BE49-F238E27FC236}">
                    <a16:creationId xmlns:a16="http://schemas.microsoft.com/office/drawing/2014/main" id="{17D701B9-2F3C-12F6-9946-DDA413219D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8718" y="110169"/>
                <a:ext cx="5514752" cy="1850190"/>
              </a:xfrm>
              <a:prstGeom prst="wedgeRoundRectCallout">
                <a:avLst>
                  <a:gd name="adj1" fmla="val 50432"/>
                  <a:gd name="adj2" fmla="val 71845"/>
                  <a:gd name="adj3" fmla="val 16667"/>
                </a:avLst>
              </a:prstGeom>
              <a:blipFill>
                <a:blip r:embed="rId7"/>
                <a:stretch>
                  <a:fillRect l="-668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56117603-82C9-57ED-252F-0D35C9AE8462}"/>
              </a:ext>
            </a:extLst>
          </p:cNvPr>
          <p:cNvSpPr/>
          <p:nvPr/>
        </p:nvSpPr>
        <p:spPr>
          <a:xfrm>
            <a:off x="110169" y="2112759"/>
            <a:ext cx="1960639" cy="4635072"/>
          </a:xfrm>
          <a:prstGeom prst="wedgeRoundRectCallout">
            <a:avLst>
              <a:gd name="adj1" fmla="val 74279"/>
              <a:gd name="adj2" fmla="val 51935"/>
              <a:gd name="adj3" fmla="val 16667"/>
            </a:avLst>
          </a:prstGeom>
          <a:solidFill>
            <a:srgbClr val="00B0F0">
              <a:alpha val="2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Cara</a:t>
            </a: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GB" sz="2800" b="1">
                <a:solidFill>
                  <a:sysClr val="windowText" lastClr="000000"/>
                </a:solidFill>
              </a:rPr>
              <a:t>says that if the input is an integer  there are infinite output numbers that are prime </a:t>
            </a:r>
            <a:endParaRPr kumimoji="0" lang="en-GB" sz="2800" b="1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D9D52DC8-9289-9974-BC2B-1B41944142C2}"/>
              </a:ext>
            </a:extLst>
          </p:cNvPr>
          <p:cNvSpPr/>
          <p:nvPr/>
        </p:nvSpPr>
        <p:spPr>
          <a:xfrm>
            <a:off x="2531672" y="4076132"/>
            <a:ext cx="7452300" cy="2345071"/>
          </a:xfrm>
          <a:prstGeom prst="wedgeRoundRectCallout">
            <a:avLst>
              <a:gd name="adj1" fmla="val -40702"/>
              <a:gd name="adj2" fmla="val 66353"/>
              <a:gd name="adj3" fmla="val 16667"/>
            </a:avLst>
          </a:prstGeom>
          <a:solidFill>
            <a:srgbClr val="A50021">
              <a:alpha val="2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err="1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Dilraj</a:t>
            </a: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says </a:t>
            </a:r>
            <a:r>
              <a:rPr lang="en-GB" sz="2800" b="1">
                <a:solidFill>
                  <a:sysClr val="windowText" lastClr="000000"/>
                </a:solidFill>
                <a:latin typeface="Calibri" panose="020F0502020204030204"/>
              </a:rPr>
              <a:t>that there are no input values that would result in the same output values in both function machines</a:t>
            </a:r>
            <a:endParaRPr kumimoji="0" lang="en-GB" sz="2800" b="1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Speech Bubble: Rectangle with Corners Rounded 30">
            <a:extLst>
              <a:ext uri="{FF2B5EF4-FFF2-40B4-BE49-F238E27FC236}">
                <a16:creationId xmlns:a16="http://schemas.microsoft.com/office/drawing/2014/main" id="{4B372AB1-BB06-1B56-E6E2-BC2418CE6C3E}"/>
              </a:ext>
            </a:extLst>
          </p:cNvPr>
          <p:cNvSpPr/>
          <p:nvPr/>
        </p:nvSpPr>
        <p:spPr>
          <a:xfrm>
            <a:off x="10106814" y="2503904"/>
            <a:ext cx="1956656" cy="4120179"/>
          </a:xfrm>
          <a:prstGeom prst="wedgeRoundRectCallout">
            <a:avLst>
              <a:gd name="adj1" fmla="val 53692"/>
              <a:gd name="adj2" fmla="val 55329"/>
              <a:gd name="adj3" fmla="val 16667"/>
            </a:avLst>
          </a:prstGeom>
          <a:solidFill>
            <a:srgbClr val="92D050">
              <a:alpha val="2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Emma </a:t>
            </a:r>
            <a:r>
              <a:rPr lang="en-GB" sz="2800" b="1">
                <a:solidFill>
                  <a:sysClr val="windowText" lastClr="000000"/>
                </a:solidFill>
              </a:rPr>
              <a:t>says its possible to get any positive output value</a:t>
            </a:r>
            <a:endParaRPr kumimoji="0" lang="en-GB" sz="2800" b="1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Pentagon 7">
                <a:extLst>
                  <a:ext uri="{FF2B5EF4-FFF2-40B4-BE49-F238E27FC236}">
                    <a16:creationId xmlns:a16="http://schemas.microsoft.com/office/drawing/2014/main" id="{00C678AE-5E2C-5B45-87ED-EFB14361268D}"/>
                  </a:ext>
                </a:extLst>
              </p:cNvPr>
              <p:cNvSpPr/>
              <p:nvPr/>
            </p:nvSpPr>
            <p:spPr>
              <a:xfrm>
                <a:off x="8458673" y="2282678"/>
                <a:ext cx="1332954" cy="1463040"/>
              </a:xfrm>
              <a:prstGeom prst="homePlat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US" sz="3200" b="1"/>
              </a:p>
            </p:txBody>
          </p:sp>
        </mc:Choice>
        <mc:Fallback xmlns="">
          <p:sp>
            <p:nvSpPr>
              <p:cNvPr id="18" name="Pentagon 7">
                <a:extLst>
                  <a:ext uri="{FF2B5EF4-FFF2-40B4-BE49-F238E27FC236}">
                    <a16:creationId xmlns:a16="http://schemas.microsoft.com/office/drawing/2014/main" id="{00C678AE-5E2C-5B45-87ED-EFB1436126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8673" y="2282678"/>
                <a:ext cx="1332954" cy="1463040"/>
              </a:xfrm>
              <a:prstGeom prst="homePlate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 descr="A picture containing font, screenshot, graphics, white&#10;&#10;Description automatically generated">
            <a:extLst>
              <a:ext uri="{FF2B5EF4-FFF2-40B4-BE49-F238E27FC236}">
                <a16:creationId xmlns:a16="http://schemas.microsoft.com/office/drawing/2014/main" id="{D44287AE-BFAD-FC49-ADEA-F35A05580D7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67082" y="5244353"/>
            <a:ext cx="4247354" cy="1042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09234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D0E7226-0008-E426-311F-563A3601B99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 descr="A graph of a function&#10;&#10;Description automatically generated with low confidence">
            <a:extLst>
              <a:ext uri="{FF2B5EF4-FFF2-40B4-BE49-F238E27FC236}">
                <a16:creationId xmlns:a16="http://schemas.microsoft.com/office/drawing/2014/main" id="{E3E4D479-5F38-C947-899D-60D35C56FF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9743" y="255494"/>
            <a:ext cx="7314855" cy="634701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9">
                <a:extLst>
                  <a:ext uri="{FF2B5EF4-FFF2-40B4-BE49-F238E27FC236}">
                    <a16:creationId xmlns:a16="http://schemas.microsoft.com/office/drawing/2014/main" id="{29AF565A-D13D-664C-82CB-B7838306355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27794586"/>
                  </p:ext>
                </p:extLst>
              </p:nvPr>
            </p:nvGraphicFramePr>
            <p:xfrm>
              <a:off x="83700" y="101101"/>
              <a:ext cx="5335465" cy="662242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335465">
                      <a:extLst>
                        <a:ext uri="{9D8B030D-6E8A-4147-A177-3AD203B41FA5}">
                          <a16:colId xmlns:a16="http://schemas.microsoft.com/office/drawing/2014/main" val="1681259116"/>
                        </a:ext>
                      </a:extLst>
                    </a:gridCol>
                  </a:tblGrid>
                  <a:tr h="1324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</a:rPr>
                            <a:t>Anita</a:t>
                          </a:r>
                          <a:r>
                            <a:rPr lang="en-GB" sz="2400" b="1">
                              <a:solidFill>
                                <a:sysClr val="windowText" lastClr="000000"/>
                              </a:solidFill>
                            </a:rPr>
                            <a:t> says that each output comes from 2 different input values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94750326"/>
                      </a:ext>
                    </a:extLst>
                  </a:tr>
                  <a:tr h="1324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effectLst/>
                              <a:uLnTx/>
                              <a:uFillTx/>
                              <a:latin typeface="+mn-lt"/>
                            </a:rPr>
                            <a:t>Bilal</a:t>
                          </a:r>
                          <a:r>
                            <a:rPr kumimoji="0" lang="en-GB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+mn-lt"/>
                            </a:rPr>
                            <a:t> </a:t>
                          </a:r>
                          <a:r>
                            <a:rPr lang="en-GB" sz="2400" b="1">
                              <a:solidFill>
                                <a:sysClr val="windowText" lastClr="000000"/>
                              </a:solidFill>
                            </a:rPr>
                            <a:t>says the smallest possible output value is </a:t>
                          </a:r>
                          <a14:m>
                            <m:oMath xmlns:m="http://schemas.openxmlformats.org/officeDocument/2006/math">
                              <m:r>
                                <a:rPr lang="en-GB" sz="2400" b="1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2400" b="1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oMath>
                          </a14:m>
                          <a:endParaRPr kumimoji="0" lang="en-GB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7095260"/>
                      </a:ext>
                    </a:extLst>
                  </a:tr>
                  <a:tr h="1324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Cara</a:t>
                          </a:r>
                          <a:r>
                            <a:rPr kumimoji="0" lang="en-GB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en-GB" sz="2400" b="1">
                              <a:solidFill>
                                <a:sysClr val="windowText" lastClr="000000"/>
                              </a:solidFill>
                            </a:rPr>
                            <a:t>says that if the input is an integer  there are infinite output numbers that are prime </a:t>
                          </a:r>
                          <a:endParaRPr kumimoji="0" lang="en-GB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10430678"/>
                      </a:ext>
                    </a:extLst>
                  </a:tr>
                  <a:tr h="1324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400" b="1" i="0" u="none" strike="noStrike" kern="1200" cap="none" spc="0" normalizeH="0" baseline="0" noProof="0" err="1">
                              <a:ln>
                                <a:noFill/>
                              </a:ln>
                              <a:solidFill>
                                <a:srgbClr val="A50021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Dilraj</a:t>
                          </a:r>
                          <a:r>
                            <a:rPr kumimoji="0" lang="en-GB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 says </a:t>
                          </a:r>
                          <a:r>
                            <a:rPr lang="en-GB" sz="2400" b="1">
                              <a:solidFill>
                                <a:sysClr val="windowText" lastClr="000000"/>
                              </a:solidFill>
                              <a:latin typeface="+mn-lt"/>
                            </a:rPr>
                            <a:t>that there are no input values that would result in the same output values in both function machines</a:t>
                          </a:r>
                          <a:endParaRPr kumimoji="0" lang="en-GB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22472721"/>
                      </a:ext>
                    </a:extLst>
                  </a:tr>
                  <a:tr h="1324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Emma </a:t>
                          </a:r>
                          <a:r>
                            <a:rPr lang="en-GB" sz="2400" b="1">
                              <a:solidFill>
                                <a:sysClr val="windowText" lastClr="000000"/>
                              </a:solidFill>
                            </a:rPr>
                            <a:t>says its possible to get any positive output value</a:t>
                          </a:r>
                          <a:endParaRPr kumimoji="0" lang="en-GB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815020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9">
                <a:extLst>
                  <a:ext uri="{FF2B5EF4-FFF2-40B4-BE49-F238E27FC236}">
                    <a16:creationId xmlns:a16="http://schemas.microsoft.com/office/drawing/2014/main" id="{29AF565A-D13D-664C-82CB-B7838306355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27794586"/>
                  </p:ext>
                </p:extLst>
              </p:nvPr>
            </p:nvGraphicFramePr>
            <p:xfrm>
              <a:off x="83700" y="101101"/>
              <a:ext cx="5335465" cy="662242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335465">
                      <a:extLst>
                        <a:ext uri="{9D8B030D-6E8A-4147-A177-3AD203B41FA5}">
                          <a16:colId xmlns:a16="http://schemas.microsoft.com/office/drawing/2014/main" val="1681259116"/>
                        </a:ext>
                      </a:extLst>
                    </a:gridCol>
                  </a:tblGrid>
                  <a:tr h="1324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</a:rPr>
                            <a:t>Anita</a:t>
                          </a:r>
                          <a:r>
                            <a:rPr lang="en-GB" sz="2400" b="1">
                              <a:solidFill>
                                <a:sysClr val="windowText" lastClr="000000"/>
                              </a:solidFill>
                            </a:rPr>
                            <a:t> says that each output comes from 2 different input values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94750326"/>
                      </a:ext>
                    </a:extLst>
                  </a:tr>
                  <a:tr h="13244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38" t="-100962" r="-475" b="-3028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7095260"/>
                      </a:ext>
                    </a:extLst>
                  </a:tr>
                  <a:tr h="1324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Cara</a:t>
                          </a:r>
                          <a:r>
                            <a:rPr kumimoji="0" lang="en-GB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en-GB" sz="2400" b="1">
                              <a:solidFill>
                                <a:sysClr val="windowText" lastClr="000000"/>
                              </a:solidFill>
                            </a:rPr>
                            <a:t>says that if the input is an integer  there are infinite output numbers that are prime </a:t>
                          </a:r>
                          <a:endParaRPr kumimoji="0" lang="en-GB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10430678"/>
                      </a:ext>
                    </a:extLst>
                  </a:tr>
                  <a:tr h="1324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400" b="1" i="0" u="none" strike="noStrike" kern="1200" cap="none" spc="0" normalizeH="0" baseline="0" noProof="0" err="1">
                              <a:ln>
                                <a:noFill/>
                              </a:ln>
                              <a:solidFill>
                                <a:srgbClr val="A50021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Dilraj</a:t>
                          </a:r>
                          <a:r>
                            <a:rPr kumimoji="0" lang="en-GB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 says </a:t>
                          </a:r>
                          <a:r>
                            <a:rPr lang="en-GB" sz="2400" b="1">
                              <a:solidFill>
                                <a:sysClr val="windowText" lastClr="000000"/>
                              </a:solidFill>
                              <a:latin typeface="+mn-lt"/>
                            </a:rPr>
                            <a:t>that there are no input values that would result in the same output values in both function machines</a:t>
                          </a:r>
                          <a:endParaRPr kumimoji="0" lang="en-GB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22472721"/>
                      </a:ext>
                    </a:extLst>
                  </a:tr>
                  <a:tr h="13244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Emma </a:t>
                          </a:r>
                          <a:r>
                            <a:rPr lang="en-GB" sz="2400" b="1">
                              <a:solidFill>
                                <a:sysClr val="windowText" lastClr="000000"/>
                              </a:solidFill>
                            </a:rPr>
                            <a:t>says its possible to get any positive output value</a:t>
                          </a:r>
                          <a:endParaRPr kumimoji="0" lang="en-GB" sz="24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815020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49EC2014-EC47-CA4B-B4EF-0F20D375B18C}"/>
                  </a:ext>
                </a:extLst>
              </p14:cNvPr>
              <p14:cNvContentPartPr/>
              <p14:nvPr/>
            </p14:nvContentPartPr>
            <p14:xfrm>
              <a:off x="9766080" y="6277320"/>
              <a:ext cx="126000" cy="950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49EC2014-EC47-CA4B-B4EF-0F20D375B18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750240" y="6213960"/>
                <a:ext cx="157320" cy="22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49FE2208-5B9F-C244-B117-B2018FF6AD96}"/>
                  </a:ext>
                </a:extLst>
              </p14:cNvPr>
              <p14:cNvContentPartPr/>
              <p14:nvPr/>
            </p14:nvContentPartPr>
            <p14:xfrm>
              <a:off x="1151280" y="660960"/>
              <a:ext cx="330840" cy="4960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49FE2208-5B9F-C244-B117-B2018FF6AD9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35440" y="597600"/>
                <a:ext cx="362160" cy="62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AF85A90A-BCEF-2A4B-AF66-45DA95C1CFB5}"/>
                  </a:ext>
                </a:extLst>
              </p14:cNvPr>
              <p14:cNvContentPartPr/>
              <p14:nvPr/>
            </p14:nvContentPartPr>
            <p14:xfrm>
              <a:off x="3019320" y="2115000"/>
              <a:ext cx="419760" cy="4446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AF85A90A-BCEF-2A4B-AF66-45DA95C1CFB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003480" y="2051640"/>
                <a:ext cx="451080" cy="57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0A0FB832-AE85-B047-8208-999604AC0977}"/>
                  </a:ext>
                </a:extLst>
              </p14:cNvPr>
              <p14:cNvContentPartPr/>
              <p14:nvPr/>
            </p14:nvContentPartPr>
            <p14:xfrm>
              <a:off x="9767520" y="6390720"/>
              <a:ext cx="130320" cy="684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0A0FB832-AE85-B047-8208-999604AC0977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751680" y="6327360"/>
                <a:ext cx="16164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7733B6F4-89D1-CE44-9EC7-4931CEA27E82}"/>
                  </a:ext>
                </a:extLst>
              </p14:cNvPr>
              <p14:cNvContentPartPr/>
              <p14:nvPr/>
            </p14:nvContentPartPr>
            <p14:xfrm>
              <a:off x="8223840" y="1694880"/>
              <a:ext cx="195120" cy="828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7733B6F4-89D1-CE44-9EC7-4931CEA27E82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208000" y="1631520"/>
                <a:ext cx="226440" cy="20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428E329F-7A84-9C4B-98BE-2870ECFD584C}"/>
                  </a:ext>
                </a:extLst>
              </p14:cNvPr>
              <p14:cNvContentPartPr/>
              <p14:nvPr/>
            </p14:nvContentPartPr>
            <p14:xfrm>
              <a:off x="1811520" y="5135040"/>
              <a:ext cx="600840" cy="36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428E329F-7A84-9C4B-98BE-2870ECFD584C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795680" y="5071680"/>
                <a:ext cx="632160" cy="130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3753653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D0E7226-0008-E426-311F-563A3601B99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 descr="A graph of a function&#10;&#10;Description automatically generated with low confidence">
            <a:extLst>
              <a:ext uri="{FF2B5EF4-FFF2-40B4-BE49-F238E27FC236}">
                <a16:creationId xmlns:a16="http://schemas.microsoft.com/office/drawing/2014/main" id="{E3E4D479-5F38-C947-899D-60D35C56FF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9292"/>
          <a:stretch/>
        </p:blipFill>
        <p:spPr>
          <a:xfrm>
            <a:off x="8321400" y="255493"/>
            <a:ext cx="3709217" cy="6347012"/>
          </a:xfrm>
          <a:prstGeom prst="rect">
            <a:avLst/>
          </a:prstGeom>
        </p:spPr>
      </p:pic>
      <p:graphicFrame>
        <p:nvGraphicFramePr>
          <p:cNvPr id="2" name="Table 9">
            <a:extLst>
              <a:ext uri="{FF2B5EF4-FFF2-40B4-BE49-F238E27FC236}">
                <a16:creationId xmlns:a16="http://schemas.microsoft.com/office/drawing/2014/main" id="{29AF565A-D13D-664C-82CB-B783830635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3867076"/>
              </p:ext>
            </p:extLst>
          </p:nvPr>
        </p:nvGraphicFramePr>
        <p:xfrm>
          <a:off x="64216" y="36097"/>
          <a:ext cx="11526337" cy="15670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6337">
                  <a:extLst>
                    <a:ext uri="{9D8B030D-6E8A-4147-A177-3AD203B41FA5}">
                      <a16:colId xmlns:a16="http://schemas.microsoft.com/office/drawing/2014/main" val="1681259116"/>
                    </a:ext>
                  </a:extLst>
                </a:gridCol>
              </a:tblGrid>
              <a:tr h="15670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Cara</a:t>
                      </a:r>
                      <a:r>
                        <a:rPr kumimoji="0" lang="en-GB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400" b="1" dirty="0">
                          <a:solidFill>
                            <a:sysClr val="windowText" lastClr="000000"/>
                          </a:solidFill>
                        </a:rPr>
                        <a:t>says that if the input is an integer  there are infinite output numbers that are prime </a:t>
                      </a:r>
                      <a:endParaRPr kumimoji="0" lang="en-GB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475032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2DD194F-AA66-5F98-AB63-59E1ACE50F47}"/>
              </a:ext>
            </a:extLst>
          </p:cNvPr>
          <p:cNvSpPr txBox="1"/>
          <p:nvPr/>
        </p:nvSpPr>
        <p:spPr>
          <a:xfrm>
            <a:off x="11590553" y="-36894"/>
            <a:ext cx="601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57</a:t>
            </a:r>
          </a:p>
        </p:txBody>
      </p:sp>
      <p:graphicFrame>
        <p:nvGraphicFramePr>
          <p:cNvPr id="12" name="Table 9">
            <a:extLst>
              <a:ext uri="{FF2B5EF4-FFF2-40B4-BE49-F238E27FC236}">
                <a16:creationId xmlns:a16="http://schemas.microsoft.com/office/drawing/2014/main" id="{62446C4F-AAEA-464E-87AD-E20A205A6F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8796552"/>
              </p:ext>
            </p:extLst>
          </p:nvPr>
        </p:nvGraphicFramePr>
        <p:xfrm>
          <a:off x="3523546" y="1668060"/>
          <a:ext cx="1449665" cy="1413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933">
                  <a:extLst>
                    <a:ext uri="{9D8B030D-6E8A-4147-A177-3AD203B41FA5}">
                      <a16:colId xmlns:a16="http://schemas.microsoft.com/office/drawing/2014/main" val="1718383647"/>
                    </a:ext>
                  </a:extLst>
                </a:gridCol>
                <a:gridCol w="289933">
                  <a:extLst>
                    <a:ext uri="{9D8B030D-6E8A-4147-A177-3AD203B41FA5}">
                      <a16:colId xmlns:a16="http://schemas.microsoft.com/office/drawing/2014/main" val="2118278626"/>
                    </a:ext>
                  </a:extLst>
                </a:gridCol>
                <a:gridCol w="289933">
                  <a:extLst>
                    <a:ext uri="{9D8B030D-6E8A-4147-A177-3AD203B41FA5}">
                      <a16:colId xmlns:a16="http://schemas.microsoft.com/office/drawing/2014/main" val="1167752578"/>
                    </a:ext>
                  </a:extLst>
                </a:gridCol>
                <a:gridCol w="289933">
                  <a:extLst>
                    <a:ext uri="{9D8B030D-6E8A-4147-A177-3AD203B41FA5}">
                      <a16:colId xmlns:a16="http://schemas.microsoft.com/office/drawing/2014/main" val="719731510"/>
                    </a:ext>
                  </a:extLst>
                </a:gridCol>
                <a:gridCol w="289933">
                  <a:extLst>
                    <a:ext uri="{9D8B030D-6E8A-4147-A177-3AD203B41FA5}">
                      <a16:colId xmlns:a16="http://schemas.microsoft.com/office/drawing/2014/main" val="2789286643"/>
                    </a:ext>
                  </a:extLst>
                </a:gridCol>
              </a:tblGrid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2221783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3580622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552756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585365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6743508"/>
                  </a:ext>
                </a:extLst>
              </a:tr>
            </a:tbl>
          </a:graphicData>
        </a:graphic>
      </p:graphicFrame>
      <p:graphicFrame>
        <p:nvGraphicFramePr>
          <p:cNvPr id="14" name="Table 9">
            <a:extLst>
              <a:ext uri="{FF2B5EF4-FFF2-40B4-BE49-F238E27FC236}">
                <a16:creationId xmlns:a16="http://schemas.microsoft.com/office/drawing/2014/main" id="{C103A509-D216-7E43-B0FC-35932A0B2E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4242704"/>
              </p:ext>
            </p:extLst>
          </p:nvPr>
        </p:nvGraphicFramePr>
        <p:xfrm>
          <a:off x="262701" y="1668060"/>
          <a:ext cx="869799" cy="8482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933">
                  <a:extLst>
                    <a:ext uri="{9D8B030D-6E8A-4147-A177-3AD203B41FA5}">
                      <a16:colId xmlns:a16="http://schemas.microsoft.com/office/drawing/2014/main" val="2118278626"/>
                    </a:ext>
                  </a:extLst>
                </a:gridCol>
                <a:gridCol w="289933">
                  <a:extLst>
                    <a:ext uri="{9D8B030D-6E8A-4147-A177-3AD203B41FA5}">
                      <a16:colId xmlns:a16="http://schemas.microsoft.com/office/drawing/2014/main" val="719731510"/>
                    </a:ext>
                  </a:extLst>
                </a:gridCol>
                <a:gridCol w="289933">
                  <a:extLst>
                    <a:ext uri="{9D8B030D-6E8A-4147-A177-3AD203B41FA5}">
                      <a16:colId xmlns:a16="http://schemas.microsoft.com/office/drawing/2014/main" val="2789286643"/>
                    </a:ext>
                  </a:extLst>
                </a:gridCol>
              </a:tblGrid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552756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585365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6743508"/>
                  </a:ext>
                </a:extLst>
              </a:tr>
            </a:tbl>
          </a:graphicData>
        </a:graphic>
      </p:graphicFrame>
      <p:graphicFrame>
        <p:nvGraphicFramePr>
          <p:cNvPr id="29" name="Table 9">
            <a:extLst>
              <a:ext uri="{FF2B5EF4-FFF2-40B4-BE49-F238E27FC236}">
                <a16:creationId xmlns:a16="http://schemas.microsoft.com/office/drawing/2014/main" id="{BC1A1F93-D09C-A04A-B69D-EE3A37E7D5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4396591"/>
              </p:ext>
            </p:extLst>
          </p:nvPr>
        </p:nvGraphicFramePr>
        <p:xfrm>
          <a:off x="1748157" y="1671947"/>
          <a:ext cx="1159732" cy="11309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933">
                  <a:extLst>
                    <a:ext uri="{9D8B030D-6E8A-4147-A177-3AD203B41FA5}">
                      <a16:colId xmlns:a16="http://schemas.microsoft.com/office/drawing/2014/main" val="2118278626"/>
                    </a:ext>
                  </a:extLst>
                </a:gridCol>
                <a:gridCol w="289933">
                  <a:extLst>
                    <a:ext uri="{9D8B030D-6E8A-4147-A177-3AD203B41FA5}">
                      <a16:colId xmlns:a16="http://schemas.microsoft.com/office/drawing/2014/main" val="1167752578"/>
                    </a:ext>
                  </a:extLst>
                </a:gridCol>
                <a:gridCol w="289933">
                  <a:extLst>
                    <a:ext uri="{9D8B030D-6E8A-4147-A177-3AD203B41FA5}">
                      <a16:colId xmlns:a16="http://schemas.microsoft.com/office/drawing/2014/main" val="719731510"/>
                    </a:ext>
                  </a:extLst>
                </a:gridCol>
                <a:gridCol w="289933">
                  <a:extLst>
                    <a:ext uri="{9D8B030D-6E8A-4147-A177-3AD203B41FA5}">
                      <a16:colId xmlns:a16="http://schemas.microsoft.com/office/drawing/2014/main" val="2789286643"/>
                    </a:ext>
                  </a:extLst>
                </a:gridCol>
              </a:tblGrid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3580622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552756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585365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6743508"/>
                  </a:ext>
                </a:extLst>
              </a:tr>
            </a:tbl>
          </a:graphicData>
        </a:graphic>
      </p:graphicFrame>
      <p:graphicFrame>
        <p:nvGraphicFramePr>
          <p:cNvPr id="30" name="Table 9">
            <a:extLst>
              <a:ext uri="{FF2B5EF4-FFF2-40B4-BE49-F238E27FC236}">
                <a16:creationId xmlns:a16="http://schemas.microsoft.com/office/drawing/2014/main" id="{CB569DAC-CA01-5E4E-B3F2-C57F01AF38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3139199"/>
              </p:ext>
            </p:extLst>
          </p:nvPr>
        </p:nvGraphicFramePr>
        <p:xfrm>
          <a:off x="5588868" y="1668060"/>
          <a:ext cx="1721802" cy="16964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6967">
                  <a:extLst>
                    <a:ext uri="{9D8B030D-6E8A-4147-A177-3AD203B41FA5}">
                      <a16:colId xmlns:a16="http://schemas.microsoft.com/office/drawing/2014/main" val="1718383647"/>
                    </a:ext>
                  </a:extLst>
                </a:gridCol>
                <a:gridCol w="286967">
                  <a:extLst>
                    <a:ext uri="{9D8B030D-6E8A-4147-A177-3AD203B41FA5}">
                      <a16:colId xmlns:a16="http://schemas.microsoft.com/office/drawing/2014/main" val="2118278626"/>
                    </a:ext>
                  </a:extLst>
                </a:gridCol>
                <a:gridCol w="286967">
                  <a:extLst>
                    <a:ext uri="{9D8B030D-6E8A-4147-A177-3AD203B41FA5}">
                      <a16:colId xmlns:a16="http://schemas.microsoft.com/office/drawing/2014/main" val="1167752578"/>
                    </a:ext>
                  </a:extLst>
                </a:gridCol>
                <a:gridCol w="286967">
                  <a:extLst>
                    <a:ext uri="{9D8B030D-6E8A-4147-A177-3AD203B41FA5}">
                      <a16:colId xmlns:a16="http://schemas.microsoft.com/office/drawing/2014/main" val="719731510"/>
                    </a:ext>
                  </a:extLst>
                </a:gridCol>
                <a:gridCol w="286967">
                  <a:extLst>
                    <a:ext uri="{9D8B030D-6E8A-4147-A177-3AD203B41FA5}">
                      <a16:colId xmlns:a16="http://schemas.microsoft.com/office/drawing/2014/main" val="2869033623"/>
                    </a:ext>
                  </a:extLst>
                </a:gridCol>
                <a:gridCol w="286967">
                  <a:extLst>
                    <a:ext uri="{9D8B030D-6E8A-4147-A177-3AD203B41FA5}">
                      <a16:colId xmlns:a16="http://schemas.microsoft.com/office/drawing/2014/main" val="2789286643"/>
                    </a:ext>
                  </a:extLst>
                </a:gridCol>
              </a:tblGrid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2221783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8369618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3580622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552756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585365"/>
                  </a:ext>
                </a:extLst>
              </a:tr>
              <a:tr h="282746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6743508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F386B6A-6A38-3F46-8A97-930C6A5490BE}"/>
                  </a:ext>
                </a:extLst>
              </p14:cNvPr>
              <p14:cNvContentPartPr/>
              <p14:nvPr/>
            </p14:nvContentPartPr>
            <p14:xfrm>
              <a:off x="270817" y="2207715"/>
              <a:ext cx="571680" cy="2847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F386B6A-6A38-3F46-8A97-930C6A5490B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4817" y="2171715"/>
                <a:ext cx="643320" cy="35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0081AEE3-ACF9-0646-A7A9-9CD1065AAEB3}"/>
                  </a:ext>
                </a:extLst>
              </p14:cNvPr>
              <p14:cNvContentPartPr/>
              <p14:nvPr/>
            </p14:nvContentPartPr>
            <p14:xfrm>
              <a:off x="1152097" y="1688955"/>
              <a:ext cx="212040" cy="5151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0081AEE3-ACF9-0646-A7A9-9CD1065AAEB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16457" y="1653315"/>
                <a:ext cx="283680" cy="58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229A4DFC-51E9-734D-B296-46AF4FE79311}"/>
                  </a:ext>
                </a:extLst>
              </p14:cNvPr>
              <p14:cNvContentPartPr/>
              <p14:nvPr/>
            </p14:nvContentPartPr>
            <p14:xfrm>
              <a:off x="1722337" y="2466555"/>
              <a:ext cx="911160" cy="33048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229A4DFC-51E9-734D-B296-46AF4FE7931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686697" y="2430555"/>
                <a:ext cx="982800" cy="40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EC951038-17B3-064A-856F-2A04C4F8D2B0}"/>
                  </a:ext>
                </a:extLst>
              </p14:cNvPr>
              <p14:cNvContentPartPr/>
              <p14:nvPr/>
            </p14:nvContentPartPr>
            <p14:xfrm>
              <a:off x="2879377" y="1714155"/>
              <a:ext cx="244080" cy="84240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EC951038-17B3-064A-856F-2A04C4F8D2B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843737" y="1678155"/>
                <a:ext cx="315720" cy="91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20B21FD0-1823-A746-B301-52684F9A058F}"/>
                  </a:ext>
                </a:extLst>
              </p14:cNvPr>
              <p14:cNvContentPartPr/>
              <p14:nvPr/>
            </p14:nvContentPartPr>
            <p14:xfrm>
              <a:off x="3486337" y="2754195"/>
              <a:ext cx="1350360" cy="35136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20B21FD0-1823-A746-B301-52684F9A058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450697" y="2718555"/>
                <a:ext cx="1422000" cy="42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5C35D8DC-DC0F-7C4D-BD65-C8D33D6FD555}"/>
                  </a:ext>
                </a:extLst>
              </p14:cNvPr>
              <p14:cNvContentPartPr/>
              <p14:nvPr/>
            </p14:nvContentPartPr>
            <p14:xfrm>
              <a:off x="4928497" y="1734675"/>
              <a:ext cx="277920" cy="106884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5C35D8DC-DC0F-7C4D-BD65-C8D33D6FD555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892857" y="1698675"/>
                <a:ext cx="349560" cy="114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54DA87C3-AD85-A84C-B9E0-0259A163BAA9}"/>
                  </a:ext>
                </a:extLst>
              </p14:cNvPr>
              <p14:cNvContentPartPr/>
              <p14:nvPr/>
            </p14:nvContentPartPr>
            <p14:xfrm>
              <a:off x="5537616" y="3082874"/>
              <a:ext cx="1773053" cy="487359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54DA87C3-AD85-A84C-B9E0-0259A163BAA9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501975" y="3046880"/>
                <a:ext cx="1844695" cy="55898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A553EA8C-72F0-3F46-A17F-8A703AE7DD6A}"/>
                  </a:ext>
                </a:extLst>
              </p14:cNvPr>
              <p14:cNvContentPartPr/>
              <p14:nvPr/>
            </p14:nvContentPartPr>
            <p14:xfrm>
              <a:off x="7255537" y="1689675"/>
              <a:ext cx="399240" cy="1447560"/>
            </p14:xfrm>
          </p:contentPart>
        </mc:Choice>
        <mc:Fallback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A553EA8C-72F0-3F46-A17F-8A703AE7DD6A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219897" y="1653675"/>
                <a:ext cx="470880" cy="1519200"/>
              </a:xfrm>
              <a:prstGeom prst="rect">
                <a:avLst/>
              </a:prstGeom>
            </p:spPr>
          </p:pic>
        </mc:Fallback>
      </mc:AlternateContent>
      <p:grpSp>
        <p:nvGrpSpPr>
          <p:cNvPr id="43" name="Group 42">
            <a:extLst>
              <a:ext uri="{FF2B5EF4-FFF2-40B4-BE49-F238E27FC236}">
                <a16:creationId xmlns:a16="http://schemas.microsoft.com/office/drawing/2014/main" id="{36B71042-D99B-F749-9D83-14C8FDB43883}"/>
              </a:ext>
            </a:extLst>
          </p:cNvPr>
          <p:cNvGrpSpPr/>
          <p:nvPr/>
        </p:nvGrpSpPr>
        <p:grpSpPr>
          <a:xfrm>
            <a:off x="186577" y="3632595"/>
            <a:ext cx="4304880" cy="1491120"/>
            <a:chOff x="186577" y="3632595"/>
            <a:chExt cx="4304880" cy="1491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C36B00D5-5DB4-3443-AA99-344F8483BBB1}"/>
                    </a:ext>
                  </a:extLst>
                </p14:cNvPr>
                <p14:cNvContentPartPr/>
                <p14:nvPr/>
              </p14:nvContentPartPr>
              <p14:xfrm>
                <a:off x="220057" y="3948315"/>
                <a:ext cx="229680" cy="30060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C36B00D5-5DB4-3443-AA99-344F8483BBB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84417" y="3912675"/>
                  <a:ext cx="301320" cy="37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B1A7ED69-1E4F-D24D-935E-660AC5CF560C}"/>
                    </a:ext>
                  </a:extLst>
                </p14:cNvPr>
                <p14:cNvContentPartPr/>
                <p14:nvPr/>
              </p14:nvContentPartPr>
              <p14:xfrm>
                <a:off x="544057" y="3632595"/>
                <a:ext cx="57600" cy="139716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B1A7ED69-1E4F-D24D-935E-660AC5CF560C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08417" y="3596595"/>
                  <a:ext cx="129240" cy="146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0E586007-36C8-E242-9F25-3BB6087EDBE5}"/>
                    </a:ext>
                  </a:extLst>
                </p14:cNvPr>
                <p14:cNvContentPartPr/>
                <p14:nvPr/>
              </p14:nvContentPartPr>
              <p14:xfrm>
                <a:off x="186577" y="4423875"/>
                <a:ext cx="4304880" cy="12132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0E586007-36C8-E242-9F25-3BB6087EDBE5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50937" y="4388235"/>
                  <a:ext cx="437652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2494575F-473F-664E-BE01-9CDCAF02E468}"/>
                    </a:ext>
                  </a:extLst>
                </p14:cNvPr>
                <p14:cNvContentPartPr/>
                <p14:nvPr/>
              </p14:nvContentPartPr>
              <p14:xfrm>
                <a:off x="218977" y="4663635"/>
                <a:ext cx="452520" cy="46008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2494575F-473F-664E-BE01-9CDCAF02E46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82977" y="4627635"/>
                  <a:ext cx="524160" cy="5317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99611200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49EB0EB-6561-2DAC-872E-69F3E4FF7BA5}"/>
              </a:ext>
            </a:extLst>
          </p:cNvPr>
          <p:cNvSpPr/>
          <p:nvPr/>
        </p:nvSpPr>
        <p:spPr>
          <a:xfrm>
            <a:off x="137160" y="118872"/>
            <a:ext cx="11896344" cy="6629400"/>
          </a:xfrm>
          <a:prstGeom prst="roundRect">
            <a:avLst>
              <a:gd name="adj" fmla="val 577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0563156-9311-95DE-60E0-7F8279D89CCA}"/>
              </a:ext>
            </a:extLst>
          </p:cNvPr>
          <p:cNvCxnSpPr>
            <a:cxnSpLocks/>
          </p:cNvCxnSpPr>
          <p:nvPr/>
        </p:nvCxnSpPr>
        <p:spPr>
          <a:xfrm flipV="1">
            <a:off x="219456" y="3429000"/>
            <a:ext cx="11740896" cy="4572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AAD8E-E508-8924-4B4C-B51E4DBA66F5}"/>
              </a:ext>
            </a:extLst>
          </p:cNvPr>
          <p:cNvCxnSpPr>
            <a:cxnSpLocks/>
          </p:cNvCxnSpPr>
          <p:nvPr/>
        </p:nvCxnSpPr>
        <p:spPr>
          <a:xfrm>
            <a:off x="6085332" y="155448"/>
            <a:ext cx="0" cy="662940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>
            <a:extLst>
              <a:ext uri="{FF2B5EF4-FFF2-40B4-BE49-F238E27FC236}">
                <a16:creationId xmlns:a16="http://schemas.microsoft.com/office/drawing/2014/main" id="{F849C052-2135-2ECA-DAA7-65D5A32D38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611" t="18600" r="48139" b="36066"/>
          <a:stretch/>
        </p:blipFill>
        <p:spPr>
          <a:xfrm>
            <a:off x="347472" y="219456"/>
            <a:ext cx="2221991" cy="3108960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5B6789B6-607A-CEB9-5E0F-FB28B23C144A}"/>
              </a:ext>
            </a:extLst>
          </p:cNvPr>
          <p:cNvGrpSpPr/>
          <p:nvPr/>
        </p:nvGrpSpPr>
        <p:grpSpPr>
          <a:xfrm>
            <a:off x="3480041" y="891422"/>
            <a:ext cx="1625598" cy="1602370"/>
            <a:chOff x="1730250" y="3689486"/>
            <a:chExt cx="2611227" cy="257391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51D3C970-C53E-B163-CC61-9CD69B5F2DFD}"/>
                    </a:ext>
                  </a:extLst>
                </p:cNvPr>
                <p:cNvSpPr/>
                <p:nvPr/>
              </p:nvSpPr>
              <p:spPr>
                <a:xfrm>
                  <a:off x="3402084" y="3689486"/>
                  <a:ext cx="468590" cy="167354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51D3C970-C53E-B163-CC61-9CD69B5F2DF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02084" y="3689486"/>
                  <a:ext cx="468590" cy="1673540"/>
                </a:xfrm>
                <a:prstGeom prst="rect">
                  <a:avLst/>
                </a:prstGeom>
                <a:blipFill>
                  <a:blip r:embed="rId4"/>
                  <a:stretch>
                    <a:fillRect l="-1887" r="-1887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64BFDB0-86AB-39DB-58B7-BF1F96E686DD}"/>
                </a:ext>
              </a:extLst>
            </p:cNvPr>
            <p:cNvSpPr/>
            <p:nvPr/>
          </p:nvSpPr>
          <p:spPr>
            <a:xfrm>
              <a:off x="3402084" y="5367342"/>
              <a:ext cx="468587" cy="446713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5508ACD6-0339-8B87-ED34-A70A3B297D6E}"/>
                    </a:ext>
                  </a:extLst>
                </p:cNvPr>
                <p:cNvSpPr/>
                <p:nvPr/>
              </p:nvSpPr>
              <p:spPr>
                <a:xfrm>
                  <a:off x="1732463" y="3690681"/>
                  <a:ext cx="1674000" cy="1673540"/>
                </a:xfrm>
                <a:prstGeom prst="rect">
                  <a:avLst/>
                </a:prstGeom>
                <a:solidFill>
                  <a:srgbClr val="00B0F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sSup>
                          <m:sSupPr>
                            <m:ctrlPr>
                              <a:rPr kumimoji="0" lang="en-GB" sz="2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sz="2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𝒙</m:t>
                            </m:r>
                          </m:e>
                          <m:sup>
                            <m:r>
                              <a:rPr kumimoji="0" lang="en-GB" sz="2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𝟐</m:t>
                            </m:r>
                          </m:sup>
                        </m:sSup>
                      </m:oMath>
                    </m:oMathPara>
                  </a14:m>
                  <a:endPara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5508ACD6-0339-8B87-ED34-A70A3B297D6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32463" y="3690681"/>
                  <a:ext cx="1674000" cy="167354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9B14B83C-7168-A6CC-7194-D463DDB422F4}"/>
                    </a:ext>
                  </a:extLst>
                </p:cNvPr>
                <p:cNvSpPr/>
                <p:nvPr/>
              </p:nvSpPr>
              <p:spPr>
                <a:xfrm>
                  <a:off x="3872887" y="3689486"/>
                  <a:ext cx="468590" cy="167354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9B14B83C-7168-A6CC-7194-D463DDB422F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72887" y="3689486"/>
                  <a:ext cx="468590" cy="1673540"/>
                </a:xfrm>
                <a:prstGeom prst="rect">
                  <a:avLst/>
                </a:prstGeom>
                <a:blipFill>
                  <a:blip r:embed="rId6"/>
                  <a:stretch>
                    <a:fillRect l="-1852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B85BF67E-B6ED-7A18-D2E6-15A7B9F281BE}"/>
                    </a:ext>
                  </a:extLst>
                </p:cNvPr>
                <p:cNvSpPr/>
                <p:nvPr/>
              </p:nvSpPr>
              <p:spPr>
                <a:xfrm>
                  <a:off x="1730250" y="5365548"/>
                  <a:ext cx="1660418" cy="459446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B85BF67E-B6ED-7A18-D2E6-15A7B9F281B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30250" y="5365548"/>
                  <a:ext cx="1660418" cy="459446"/>
                </a:xfrm>
                <a:prstGeom prst="rect">
                  <a:avLst/>
                </a:prstGeom>
                <a:blipFill>
                  <a:blip r:embed="rId7"/>
                  <a:stretch>
                    <a:fillRect b="-7547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E38FEEC9-0923-C004-CF67-8D2A71EB9F51}"/>
                    </a:ext>
                  </a:extLst>
                </p:cNvPr>
                <p:cNvSpPr/>
                <p:nvPr/>
              </p:nvSpPr>
              <p:spPr>
                <a:xfrm>
                  <a:off x="1730250" y="5824994"/>
                  <a:ext cx="1660418" cy="438357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E38FEEC9-0923-C004-CF67-8D2A71EB9F5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30250" y="5824994"/>
                  <a:ext cx="1660418" cy="438357"/>
                </a:xfrm>
                <a:prstGeom prst="rect">
                  <a:avLst/>
                </a:prstGeom>
                <a:blipFill>
                  <a:blip r:embed="rId8"/>
                  <a:stretch>
                    <a:fillRect b="-9804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653351BD-5DB3-F4E6-F9E4-D546EA82B2A9}"/>
                </a:ext>
              </a:extLst>
            </p:cNvPr>
            <p:cNvSpPr/>
            <p:nvPr/>
          </p:nvSpPr>
          <p:spPr>
            <a:xfrm>
              <a:off x="3870671" y="5367291"/>
              <a:ext cx="468587" cy="446713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7676D58B-3236-7864-F087-A6C19B66A708}"/>
                </a:ext>
              </a:extLst>
            </p:cNvPr>
            <p:cNvSpPr/>
            <p:nvPr/>
          </p:nvSpPr>
          <p:spPr>
            <a:xfrm>
              <a:off x="3402084" y="5816689"/>
              <a:ext cx="468587" cy="446713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6A7F22D5-26D9-2154-9C02-830308CFD6A6}"/>
                </a:ext>
              </a:extLst>
            </p:cNvPr>
            <p:cNvSpPr/>
            <p:nvPr/>
          </p:nvSpPr>
          <p:spPr>
            <a:xfrm>
              <a:off x="3870671" y="5816638"/>
              <a:ext cx="468587" cy="446713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</p:grp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9D403583-1768-0ECF-D769-F18F2A95B803}"/>
              </a:ext>
            </a:extLst>
          </p:cNvPr>
          <p:cNvCxnSpPr/>
          <p:nvPr/>
        </p:nvCxnSpPr>
        <p:spPr>
          <a:xfrm>
            <a:off x="3487150" y="795528"/>
            <a:ext cx="161848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1A088066-1369-DAFF-62D2-B2D66229791A}"/>
              </a:ext>
            </a:extLst>
          </p:cNvPr>
          <p:cNvCxnSpPr>
            <a:cxnSpLocks/>
          </p:cNvCxnSpPr>
          <p:nvPr/>
        </p:nvCxnSpPr>
        <p:spPr>
          <a:xfrm>
            <a:off x="3374374" y="961775"/>
            <a:ext cx="0" cy="154583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F57DABFA-22AE-380C-74B5-8F3F9B77FEEB}"/>
                  </a:ext>
                </a:extLst>
              </p:cNvPr>
              <p:cNvSpPr txBox="1"/>
              <p:nvPr/>
            </p:nvSpPr>
            <p:spPr>
              <a:xfrm>
                <a:off x="2635912" y="285024"/>
                <a:ext cx="331385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+4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+4=(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+2)(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+2)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F57DABFA-22AE-380C-74B5-8F3F9B77FE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5912" y="285024"/>
                <a:ext cx="3313856" cy="307777"/>
              </a:xfrm>
              <a:prstGeom prst="rect">
                <a:avLst/>
              </a:prstGeom>
              <a:blipFill>
                <a:blip r:embed="rId9"/>
                <a:stretch>
                  <a:fillRect l="-551" t="-4000" r="-2206" b="-3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7" name="Table 47">
                <a:extLst>
                  <a:ext uri="{FF2B5EF4-FFF2-40B4-BE49-F238E27FC236}">
                    <a16:creationId xmlns:a16="http://schemas.microsoft.com/office/drawing/2014/main" id="{D5C6444A-82D0-A833-DD7D-918355773F9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569463" y="2578607"/>
              <a:ext cx="3374910" cy="72022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7491">
                      <a:extLst>
                        <a:ext uri="{9D8B030D-6E8A-4147-A177-3AD203B41FA5}">
                          <a16:colId xmlns:a16="http://schemas.microsoft.com/office/drawing/2014/main" val="1876811284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924539925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633132187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823831366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2880100928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423090864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309324093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732375785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667144620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2201174768"/>
                        </a:ext>
                      </a:extLst>
                    </a:gridCol>
                  </a:tblGrid>
                  <a:tr h="36011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7236506"/>
                      </a:ext>
                    </a:extLst>
                  </a:tr>
                  <a:tr h="36011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3883527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7" name="Table 47">
                <a:extLst>
                  <a:ext uri="{FF2B5EF4-FFF2-40B4-BE49-F238E27FC236}">
                    <a16:creationId xmlns:a16="http://schemas.microsoft.com/office/drawing/2014/main" id="{D5C6444A-82D0-A833-DD7D-918355773F9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81738026"/>
                  </p:ext>
                </p:extLst>
              </p:nvPr>
            </p:nvGraphicFramePr>
            <p:xfrm>
              <a:off x="2569463" y="2578607"/>
              <a:ext cx="3374910" cy="72022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7491">
                      <a:extLst>
                        <a:ext uri="{9D8B030D-6E8A-4147-A177-3AD203B41FA5}">
                          <a16:colId xmlns:a16="http://schemas.microsoft.com/office/drawing/2014/main" val="1876811284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924539925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633132187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823831366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2880100928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423090864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309324093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732375785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667144620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2201174768"/>
                        </a:ext>
                      </a:extLst>
                    </a:gridCol>
                  </a:tblGrid>
                  <a:tr h="36011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1786" t="-1667" r="-894643" b="-1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103636" t="-1667" r="-810909" b="-1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200000" t="-1667" r="-696429" b="-1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305455" t="-1667" r="-609091" b="-1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398214" t="-1667" r="-498214" b="-1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507273" t="-1667" r="-407273" b="-1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596429" t="-1667" r="-300000" b="-1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709091" t="-1667" r="-205455" b="-1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794643" t="-1667" r="-101786" b="-1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910909" t="-1667" r="-3636" b="-10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7236506"/>
                      </a:ext>
                    </a:extLst>
                  </a:tr>
                  <a:tr h="36011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1786" t="-101667" r="-894643" b="-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3883527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49" name="Group 48">
            <a:extLst>
              <a:ext uri="{FF2B5EF4-FFF2-40B4-BE49-F238E27FC236}">
                <a16:creationId xmlns:a16="http://schemas.microsoft.com/office/drawing/2014/main" id="{51CF59EB-DD23-18A8-CD46-7BCAF57D4ABA}"/>
              </a:ext>
            </a:extLst>
          </p:cNvPr>
          <p:cNvGrpSpPr/>
          <p:nvPr/>
        </p:nvGrpSpPr>
        <p:grpSpPr>
          <a:xfrm>
            <a:off x="9365931" y="888870"/>
            <a:ext cx="1332504" cy="1329443"/>
            <a:chOff x="1730250" y="3689486"/>
            <a:chExt cx="2140424" cy="213550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E4444CC2-36F8-9F69-A33E-18C76305713F}"/>
                    </a:ext>
                  </a:extLst>
                </p:cNvPr>
                <p:cNvSpPr/>
                <p:nvPr/>
              </p:nvSpPr>
              <p:spPr>
                <a:xfrm>
                  <a:off x="3402084" y="3689486"/>
                  <a:ext cx="468590" cy="1673540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E4444CC2-36F8-9F69-A33E-18C76305713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02084" y="3689486"/>
                  <a:ext cx="468590" cy="1673540"/>
                </a:xfrm>
                <a:prstGeom prst="rect">
                  <a:avLst/>
                </a:prstGeom>
                <a:blipFill>
                  <a:blip r:embed="rId11"/>
                  <a:stretch>
                    <a:fillRect r="-1852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99F185D2-AF10-F4C5-B12E-3891AE425E3A}"/>
                </a:ext>
              </a:extLst>
            </p:cNvPr>
            <p:cNvSpPr/>
            <p:nvPr/>
          </p:nvSpPr>
          <p:spPr>
            <a:xfrm>
              <a:off x="3402084" y="5367342"/>
              <a:ext cx="468587" cy="446713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-1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7FF7D1BF-9465-2A9C-DA4D-D48EB1F76F62}"/>
                    </a:ext>
                  </a:extLst>
                </p:cNvPr>
                <p:cNvSpPr/>
                <p:nvPr/>
              </p:nvSpPr>
              <p:spPr>
                <a:xfrm>
                  <a:off x="1732463" y="3690681"/>
                  <a:ext cx="1674000" cy="1673540"/>
                </a:xfrm>
                <a:prstGeom prst="rect">
                  <a:avLst/>
                </a:prstGeom>
                <a:solidFill>
                  <a:srgbClr val="00B0F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sSup>
                          <m:sSupPr>
                            <m:ctrlPr>
                              <a:rPr kumimoji="0" lang="en-GB" sz="2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sz="2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𝒙</m:t>
                            </m:r>
                          </m:e>
                          <m:sup>
                            <m:r>
                              <a:rPr kumimoji="0" lang="en-GB" sz="2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𝟐</m:t>
                            </m:r>
                          </m:sup>
                        </m:sSup>
                      </m:oMath>
                    </m:oMathPara>
                  </a14:m>
                  <a:endPara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7FF7D1BF-9465-2A9C-DA4D-D48EB1F76F6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32463" y="3690681"/>
                  <a:ext cx="1674000" cy="1673540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F4C9B291-DF51-B2DD-E559-E2F321523B76}"/>
                    </a:ext>
                  </a:extLst>
                </p:cNvPr>
                <p:cNvSpPr/>
                <p:nvPr/>
              </p:nvSpPr>
              <p:spPr>
                <a:xfrm>
                  <a:off x="1730250" y="5365548"/>
                  <a:ext cx="1660418" cy="459446"/>
                </a:xfrm>
                <a:prstGeom prst="rect">
                  <a:avLst/>
                </a:prstGeom>
                <a:solidFill>
                  <a:srgbClr val="FF000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−</m:t>
                        </m:r>
                        <m:r>
                          <a:rPr kumimoji="0" lang="en-GB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F4C9B291-DF51-B2DD-E559-E2F321523B7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30250" y="5365548"/>
                  <a:ext cx="1660418" cy="459446"/>
                </a:xfrm>
                <a:prstGeom prst="rect">
                  <a:avLst/>
                </a:prstGeom>
                <a:blipFill>
                  <a:blip r:embed="rId13"/>
                  <a:stretch>
                    <a:fillRect b="-5660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83987FE1-981C-6561-7F63-C615900387E1}"/>
              </a:ext>
            </a:extLst>
          </p:cNvPr>
          <p:cNvCxnSpPr>
            <a:cxnSpLocks/>
          </p:cNvCxnSpPr>
          <p:nvPr/>
        </p:nvCxnSpPr>
        <p:spPr>
          <a:xfrm>
            <a:off x="9373040" y="792976"/>
            <a:ext cx="1325393" cy="255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35A459AD-B6F0-FC92-7C77-4FFC2933AE09}"/>
              </a:ext>
            </a:extLst>
          </p:cNvPr>
          <p:cNvCxnSpPr>
            <a:cxnSpLocks/>
          </p:cNvCxnSpPr>
          <p:nvPr/>
        </p:nvCxnSpPr>
        <p:spPr>
          <a:xfrm>
            <a:off x="9260264" y="959223"/>
            <a:ext cx="0" cy="125909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EEDDFA32-86C5-F225-724B-976EC57CC20F}"/>
                  </a:ext>
                </a:extLst>
              </p:cNvPr>
              <p:cNvSpPr txBox="1"/>
              <p:nvPr/>
            </p:nvSpPr>
            <p:spPr>
              <a:xfrm>
                <a:off x="8796290" y="268558"/>
                <a:ext cx="283263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−1=(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       )(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       )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EEDDFA32-86C5-F225-724B-976EC57CC2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6290" y="268558"/>
                <a:ext cx="2832634" cy="307777"/>
              </a:xfrm>
              <a:prstGeom prst="rect">
                <a:avLst/>
              </a:prstGeom>
              <a:blipFill>
                <a:blip r:embed="rId14"/>
                <a:stretch>
                  <a:fillRect l="-860" t="-1961" r="-2796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2" name="Table 47">
                <a:extLst>
                  <a:ext uri="{FF2B5EF4-FFF2-40B4-BE49-F238E27FC236}">
                    <a16:creationId xmlns:a16="http://schemas.microsoft.com/office/drawing/2014/main" id="{D2F7037A-DFE6-9A1D-D4BB-07CFC5E97F18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8455353" y="2576055"/>
              <a:ext cx="3374910" cy="72022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7491">
                      <a:extLst>
                        <a:ext uri="{9D8B030D-6E8A-4147-A177-3AD203B41FA5}">
                          <a16:colId xmlns:a16="http://schemas.microsoft.com/office/drawing/2014/main" val="1876811284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924539925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633132187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823831366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2880100928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423090864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309324093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732375785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667144620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2201174768"/>
                        </a:ext>
                      </a:extLst>
                    </a:gridCol>
                  </a:tblGrid>
                  <a:tr h="36011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7236506"/>
                      </a:ext>
                    </a:extLst>
                  </a:tr>
                  <a:tr h="36011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3883527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2" name="Table 47">
                <a:extLst>
                  <a:ext uri="{FF2B5EF4-FFF2-40B4-BE49-F238E27FC236}">
                    <a16:creationId xmlns:a16="http://schemas.microsoft.com/office/drawing/2014/main" id="{D2F7037A-DFE6-9A1D-D4BB-07CFC5E97F1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14418380"/>
                  </p:ext>
                </p:extLst>
              </p:nvPr>
            </p:nvGraphicFramePr>
            <p:xfrm>
              <a:off x="8455353" y="2576055"/>
              <a:ext cx="3374910" cy="72022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7491">
                      <a:extLst>
                        <a:ext uri="{9D8B030D-6E8A-4147-A177-3AD203B41FA5}">
                          <a16:colId xmlns:a16="http://schemas.microsoft.com/office/drawing/2014/main" val="1876811284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924539925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633132187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823831366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2880100928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423090864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309324093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732375785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667144620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2201174768"/>
                        </a:ext>
                      </a:extLst>
                    </a:gridCol>
                  </a:tblGrid>
                  <a:tr h="36011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5"/>
                          <a:stretch>
                            <a:fillRect l="-3636" t="-1667" r="-910909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5"/>
                          <a:stretch>
                            <a:fillRect l="-101786" t="-1667" r="-794643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5"/>
                          <a:stretch>
                            <a:fillRect l="-205455" t="-1667" r="-709091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5"/>
                          <a:stretch>
                            <a:fillRect l="-300000" t="-1667" r="-596429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5"/>
                          <a:stretch>
                            <a:fillRect l="-407273" t="-1667" r="-507273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5"/>
                          <a:stretch>
                            <a:fillRect l="-507273" t="-1667" r="-407273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5"/>
                          <a:stretch>
                            <a:fillRect l="-596429" t="-1667" r="-300000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5"/>
                          <a:stretch>
                            <a:fillRect l="-709091" t="-1667" r="-205455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5"/>
                          <a:stretch>
                            <a:fillRect l="-794643" t="-1667" r="-101786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5"/>
                          <a:stretch>
                            <a:fillRect l="-910909" t="-1667" r="-3636" b="-101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7236506"/>
                      </a:ext>
                    </a:extLst>
                  </a:tr>
                  <a:tr h="36011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5"/>
                          <a:stretch>
                            <a:fillRect l="-3636" t="-103390" r="-910909" b="-33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3883527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3D451E30-4301-901A-338E-44607721D0CC}"/>
                  </a:ext>
                </a:extLst>
              </p14:cNvPr>
              <p14:cNvContentPartPr/>
              <p14:nvPr/>
            </p14:nvContentPartPr>
            <p14:xfrm>
              <a:off x="2851920" y="638640"/>
              <a:ext cx="1640520" cy="103824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3D451E30-4301-901A-338E-44607721D0CC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842560" y="629280"/>
                <a:ext cx="1659240" cy="1056960"/>
              </a:xfrm>
              <a:prstGeom prst="rect">
                <a:avLst/>
              </a:prstGeom>
            </p:spPr>
          </p:pic>
        </mc:Fallback>
      </mc:AlternateContent>
      <p:pic>
        <p:nvPicPr>
          <p:cNvPr id="67" name="Picture 66">
            <a:extLst>
              <a:ext uri="{FF2B5EF4-FFF2-40B4-BE49-F238E27FC236}">
                <a16:creationId xmlns:a16="http://schemas.microsoft.com/office/drawing/2014/main" id="{84119636-EDC0-B276-E7A2-59AA55193D12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l="36994" t="18934" r="42756" b="33933"/>
          <a:stretch/>
        </p:blipFill>
        <p:spPr>
          <a:xfrm>
            <a:off x="6213348" y="157733"/>
            <a:ext cx="2221991" cy="3232405"/>
          </a:xfrm>
          <a:prstGeom prst="rect">
            <a:avLst/>
          </a:prstGeom>
        </p:spPr>
      </p:pic>
      <p:grpSp>
        <p:nvGrpSpPr>
          <p:cNvPr id="68" name="Group 67">
            <a:extLst>
              <a:ext uri="{FF2B5EF4-FFF2-40B4-BE49-F238E27FC236}">
                <a16:creationId xmlns:a16="http://schemas.microsoft.com/office/drawing/2014/main" id="{ACECE726-4EFE-48CF-AAF9-B5077F97B640}"/>
              </a:ext>
            </a:extLst>
          </p:cNvPr>
          <p:cNvGrpSpPr/>
          <p:nvPr/>
        </p:nvGrpSpPr>
        <p:grpSpPr>
          <a:xfrm>
            <a:off x="3438121" y="4230143"/>
            <a:ext cx="1332504" cy="1329443"/>
            <a:chOff x="1730250" y="3689486"/>
            <a:chExt cx="2140424" cy="213550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D58EA37F-0B20-EA77-987E-1A30C1C395ED}"/>
                    </a:ext>
                  </a:extLst>
                </p:cNvPr>
                <p:cNvSpPr/>
                <p:nvPr/>
              </p:nvSpPr>
              <p:spPr>
                <a:xfrm>
                  <a:off x="3402084" y="3689486"/>
                  <a:ext cx="468590" cy="1673540"/>
                </a:xfrm>
                <a:prstGeom prst="rect">
                  <a:avLst/>
                </a:prstGeom>
                <a:solidFill>
                  <a:srgbClr val="FF000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1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−</m:t>
                        </m:r>
                        <m:r>
                          <a:rPr kumimoji="0" lang="en-GB" sz="1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D58EA37F-0B20-EA77-987E-1A30C1C395E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02084" y="3689486"/>
                  <a:ext cx="468590" cy="1673540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0EA6207E-FD65-5C1F-002B-63DE2BFD57BD}"/>
                </a:ext>
              </a:extLst>
            </p:cNvPr>
            <p:cNvSpPr/>
            <p:nvPr/>
          </p:nvSpPr>
          <p:spPr>
            <a:xfrm>
              <a:off x="3402084" y="5367342"/>
              <a:ext cx="468587" cy="446713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-1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877E7497-8B48-4A2E-C224-76043C16C393}"/>
                    </a:ext>
                  </a:extLst>
                </p:cNvPr>
                <p:cNvSpPr/>
                <p:nvPr/>
              </p:nvSpPr>
              <p:spPr>
                <a:xfrm>
                  <a:off x="1732463" y="3690681"/>
                  <a:ext cx="1674000" cy="1673540"/>
                </a:xfrm>
                <a:prstGeom prst="rect">
                  <a:avLst/>
                </a:prstGeom>
                <a:solidFill>
                  <a:srgbClr val="00B0F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sSup>
                          <m:sSupPr>
                            <m:ctrlPr>
                              <a:rPr kumimoji="0" lang="en-GB" sz="2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sz="2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𝒙</m:t>
                            </m:r>
                          </m:e>
                          <m:sup>
                            <m:r>
                              <a:rPr kumimoji="0" lang="en-GB" sz="2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𝟐</m:t>
                            </m:r>
                          </m:sup>
                        </m:sSup>
                      </m:oMath>
                    </m:oMathPara>
                  </a14:m>
                  <a:endPara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877E7497-8B48-4A2E-C224-76043C16C39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32463" y="3690681"/>
                  <a:ext cx="1674000" cy="1673540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84771872-0313-783D-3841-E4EEBD1EE8E1}"/>
                    </a:ext>
                  </a:extLst>
                </p:cNvPr>
                <p:cNvSpPr/>
                <p:nvPr/>
              </p:nvSpPr>
              <p:spPr>
                <a:xfrm>
                  <a:off x="1730250" y="5365548"/>
                  <a:ext cx="1660418" cy="459446"/>
                </a:xfrm>
                <a:prstGeom prst="rect">
                  <a:avLst/>
                </a:prstGeom>
                <a:solidFill>
                  <a:srgbClr val="92D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GB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oMath>
                    </m:oMathPara>
                  </a14:m>
                  <a:endPara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84771872-0313-783D-3841-E4EEBD1EE8E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30250" y="5365548"/>
                  <a:ext cx="1660418" cy="459446"/>
                </a:xfrm>
                <a:prstGeom prst="rect">
                  <a:avLst/>
                </a:prstGeom>
                <a:blipFill>
                  <a:blip r:embed="rId21"/>
                  <a:stretch>
                    <a:fillRect b="-7547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E2B26771-4CBA-C9D2-5567-D561B40FA84E}"/>
              </a:ext>
            </a:extLst>
          </p:cNvPr>
          <p:cNvCxnSpPr>
            <a:cxnSpLocks/>
          </p:cNvCxnSpPr>
          <p:nvPr/>
        </p:nvCxnSpPr>
        <p:spPr>
          <a:xfrm>
            <a:off x="3445230" y="4134249"/>
            <a:ext cx="1942166" cy="1558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A22C75DF-B7B3-8A03-47BF-1642EFA2D24D}"/>
              </a:ext>
            </a:extLst>
          </p:cNvPr>
          <p:cNvCxnSpPr>
            <a:cxnSpLocks/>
          </p:cNvCxnSpPr>
          <p:nvPr/>
        </p:nvCxnSpPr>
        <p:spPr>
          <a:xfrm>
            <a:off x="3332454" y="4300496"/>
            <a:ext cx="0" cy="125909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9F71E946-B1BC-E618-3273-73CACF77737C}"/>
                  </a:ext>
                </a:extLst>
              </p:cNvPr>
              <p:cNvSpPr txBox="1"/>
              <p:nvPr/>
            </p:nvSpPr>
            <p:spPr>
              <a:xfrm>
                <a:off x="2589171" y="3572813"/>
                <a:ext cx="342568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−2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−3=(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       )(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       )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9F71E946-B1BC-E618-3273-73CACF7773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9171" y="3572813"/>
                <a:ext cx="3425681" cy="307777"/>
              </a:xfrm>
              <a:prstGeom prst="rect">
                <a:avLst/>
              </a:prstGeom>
              <a:blipFill>
                <a:blip r:embed="rId22"/>
                <a:stretch>
                  <a:fillRect l="-712" t="-1961" r="-2135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6" name="Table 47">
                <a:extLst>
                  <a:ext uri="{FF2B5EF4-FFF2-40B4-BE49-F238E27FC236}">
                    <a16:creationId xmlns:a16="http://schemas.microsoft.com/office/drawing/2014/main" id="{BD570AB1-F70F-697F-858E-2955CE3FE70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527543" y="5917328"/>
              <a:ext cx="3374910" cy="72022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7491">
                      <a:extLst>
                        <a:ext uri="{9D8B030D-6E8A-4147-A177-3AD203B41FA5}">
                          <a16:colId xmlns:a16="http://schemas.microsoft.com/office/drawing/2014/main" val="1876811284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924539925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633132187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823831366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2880100928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423090864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309324093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732375785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667144620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2201174768"/>
                        </a:ext>
                      </a:extLst>
                    </a:gridCol>
                  </a:tblGrid>
                  <a:tr h="36011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7236506"/>
                      </a:ext>
                    </a:extLst>
                  </a:tr>
                  <a:tr h="36011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3883527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6" name="Table 47">
                <a:extLst>
                  <a:ext uri="{FF2B5EF4-FFF2-40B4-BE49-F238E27FC236}">
                    <a16:creationId xmlns:a16="http://schemas.microsoft.com/office/drawing/2014/main" id="{BD570AB1-F70F-697F-858E-2955CE3FE70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94019525"/>
                  </p:ext>
                </p:extLst>
              </p:nvPr>
            </p:nvGraphicFramePr>
            <p:xfrm>
              <a:off x="2527543" y="5917328"/>
              <a:ext cx="3374910" cy="72022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7491">
                      <a:extLst>
                        <a:ext uri="{9D8B030D-6E8A-4147-A177-3AD203B41FA5}">
                          <a16:colId xmlns:a16="http://schemas.microsoft.com/office/drawing/2014/main" val="1876811284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924539925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633132187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823831366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2880100928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423090864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309324093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732375785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667144620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2201174768"/>
                        </a:ext>
                      </a:extLst>
                    </a:gridCol>
                  </a:tblGrid>
                  <a:tr h="36011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3"/>
                          <a:stretch>
                            <a:fillRect l="-1786" t="-1667" r="-894643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3"/>
                          <a:stretch>
                            <a:fillRect l="-103636" t="-1667" r="-810909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3"/>
                          <a:stretch>
                            <a:fillRect l="-200000" t="-1667" r="-696429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3"/>
                          <a:stretch>
                            <a:fillRect l="-305455" t="-1667" r="-609091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3"/>
                          <a:stretch>
                            <a:fillRect l="-398214" t="-1667" r="-498214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3"/>
                          <a:stretch>
                            <a:fillRect l="-507273" t="-1667" r="-407273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3"/>
                          <a:stretch>
                            <a:fillRect l="-596429" t="-1667" r="-300000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3"/>
                          <a:stretch>
                            <a:fillRect l="-709091" t="-1667" r="-205455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3"/>
                          <a:stretch>
                            <a:fillRect l="-794643" t="-1667" r="-101786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3"/>
                          <a:stretch>
                            <a:fillRect l="-910909" t="-1667" r="-3636" b="-101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7236506"/>
                      </a:ext>
                    </a:extLst>
                  </a:tr>
                  <a:tr h="36011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3"/>
                          <a:stretch>
                            <a:fillRect l="-1786" t="-103390" r="-894643" b="-33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3883527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0E5F27DF-9122-8F32-3A68-F744353A0D3A}"/>
                  </a:ext>
                </a:extLst>
              </p:cNvPr>
              <p:cNvSpPr/>
              <p:nvPr/>
            </p:nvSpPr>
            <p:spPr>
              <a:xfrm>
                <a:off x="4777730" y="4237642"/>
                <a:ext cx="291717" cy="1041849"/>
              </a:xfrm>
              <a:prstGeom prst="rect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12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n-GB" sz="12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0E5F27DF-9122-8F32-3A68-F744353A0D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7730" y="4237642"/>
                <a:ext cx="291717" cy="1041849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Rectangle 78">
            <a:extLst>
              <a:ext uri="{FF2B5EF4-FFF2-40B4-BE49-F238E27FC236}">
                <a16:creationId xmlns:a16="http://schemas.microsoft.com/office/drawing/2014/main" id="{6E2BEB45-8595-F548-7408-D804D932E703}"/>
              </a:ext>
            </a:extLst>
          </p:cNvPr>
          <p:cNvSpPr/>
          <p:nvPr/>
        </p:nvSpPr>
        <p:spPr>
          <a:xfrm>
            <a:off x="4777730" y="5282177"/>
            <a:ext cx="291715" cy="278098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DD4673AE-A457-1CF1-E3D8-935654724750}"/>
                  </a:ext>
                </a:extLst>
              </p:cNvPr>
              <p:cNvSpPr/>
              <p:nvPr/>
            </p:nvSpPr>
            <p:spPr>
              <a:xfrm>
                <a:off x="5069601" y="4237642"/>
                <a:ext cx="291717" cy="1041849"/>
              </a:xfrm>
              <a:prstGeom prst="rect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12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n-GB" sz="12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DD4673AE-A457-1CF1-E3D8-9356547247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9601" y="4237642"/>
                <a:ext cx="291717" cy="1041849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Rectangle 80">
            <a:extLst>
              <a:ext uri="{FF2B5EF4-FFF2-40B4-BE49-F238E27FC236}">
                <a16:creationId xmlns:a16="http://schemas.microsoft.com/office/drawing/2014/main" id="{C470C564-543A-5520-A919-FE3611F4DCEB}"/>
              </a:ext>
            </a:extLst>
          </p:cNvPr>
          <p:cNvSpPr/>
          <p:nvPr/>
        </p:nvSpPr>
        <p:spPr>
          <a:xfrm>
            <a:off x="5069601" y="5282177"/>
            <a:ext cx="291715" cy="278098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-1</a:t>
            </a:r>
          </a:p>
        </p:txBody>
      </p:sp>
      <p:pic>
        <p:nvPicPr>
          <p:cNvPr id="83" name="Picture 82">
            <a:extLst>
              <a:ext uri="{FF2B5EF4-FFF2-40B4-BE49-F238E27FC236}">
                <a16:creationId xmlns:a16="http://schemas.microsoft.com/office/drawing/2014/main" id="{BC9E653C-C427-8DD6-509D-1C609070955F}"/>
              </a:ext>
            </a:extLst>
          </p:cNvPr>
          <p:cNvPicPr>
            <a:picLocks noChangeAspect="1"/>
          </p:cNvPicPr>
          <p:nvPr/>
        </p:nvPicPr>
        <p:blipFill rotWithShape="1">
          <a:blip r:embed="rId26"/>
          <a:srcRect l="40194" t="25120" r="39556" b="19232"/>
          <a:stretch/>
        </p:blipFill>
        <p:spPr>
          <a:xfrm>
            <a:off x="569441" y="3534156"/>
            <a:ext cx="1811396" cy="3111131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F268F5BE-81C2-2D08-1055-BD72E98BD393}"/>
              </a:ext>
            </a:extLst>
          </p:cNvPr>
          <p:cNvPicPr>
            <a:picLocks noChangeAspect="1"/>
          </p:cNvPicPr>
          <p:nvPr/>
        </p:nvPicPr>
        <p:blipFill rotWithShape="1">
          <a:blip r:embed="rId27"/>
          <a:srcRect l="36982" t="18924" r="44639" b="36629"/>
          <a:stretch/>
        </p:blipFill>
        <p:spPr>
          <a:xfrm>
            <a:off x="6282622" y="3524602"/>
            <a:ext cx="2016724" cy="304819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5BAC1FAE-1B9C-49E5-3523-D0268416A3B4}"/>
                  </a:ext>
                </a:extLst>
              </p:cNvPr>
              <p:cNvSpPr txBox="1"/>
              <p:nvPr/>
            </p:nvSpPr>
            <p:spPr>
              <a:xfrm>
                <a:off x="8904492" y="3633359"/>
                <a:ext cx="77668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+1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5BAC1FAE-1B9C-49E5-3523-D0268416A3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4492" y="3633359"/>
                <a:ext cx="776686" cy="307777"/>
              </a:xfrm>
              <a:prstGeom prst="rect">
                <a:avLst/>
              </a:prstGeom>
              <a:blipFill>
                <a:blip r:embed="rId28"/>
                <a:stretch>
                  <a:fillRect l="-4724" t="-1961" r="-7087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4" name="Table 47">
                <a:extLst>
                  <a:ext uri="{FF2B5EF4-FFF2-40B4-BE49-F238E27FC236}">
                    <a16:creationId xmlns:a16="http://schemas.microsoft.com/office/drawing/2014/main" id="{067C508C-80E2-7185-97DD-0A7F62CA1BB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8422770" y="5878671"/>
              <a:ext cx="3374910" cy="72022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7491">
                      <a:extLst>
                        <a:ext uri="{9D8B030D-6E8A-4147-A177-3AD203B41FA5}">
                          <a16:colId xmlns:a16="http://schemas.microsoft.com/office/drawing/2014/main" val="1876811284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924539925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633132187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823831366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2880100928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423090864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309324093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732375785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667144620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2201174768"/>
                        </a:ext>
                      </a:extLst>
                    </a:gridCol>
                  </a:tblGrid>
                  <a:tr h="36011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7236506"/>
                      </a:ext>
                    </a:extLst>
                  </a:tr>
                  <a:tr h="36011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3883527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4" name="Table 47">
                <a:extLst>
                  <a:ext uri="{FF2B5EF4-FFF2-40B4-BE49-F238E27FC236}">
                    <a16:creationId xmlns:a16="http://schemas.microsoft.com/office/drawing/2014/main" id="{067C508C-80E2-7185-97DD-0A7F62CA1BB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69720314"/>
                  </p:ext>
                </p:extLst>
              </p:nvPr>
            </p:nvGraphicFramePr>
            <p:xfrm>
              <a:off x="8422770" y="5878671"/>
              <a:ext cx="3374910" cy="72022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7491">
                      <a:extLst>
                        <a:ext uri="{9D8B030D-6E8A-4147-A177-3AD203B41FA5}">
                          <a16:colId xmlns:a16="http://schemas.microsoft.com/office/drawing/2014/main" val="1876811284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924539925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633132187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823831366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2880100928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423090864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309324093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3732375785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667144620"/>
                        </a:ext>
                      </a:extLst>
                    </a:gridCol>
                    <a:gridCol w="337491">
                      <a:extLst>
                        <a:ext uri="{9D8B030D-6E8A-4147-A177-3AD203B41FA5}">
                          <a16:colId xmlns:a16="http://schemas.microsoft.com/office/drawing/2014/main" val="2201174768"/>
                        </a:ext>
                      </a:extLst>
                    </a:gridCol>
                  </a:tblGrid>
                  <a:tr h="36011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9"/>
                          <a:stretch>
                            <a:fillRect l="-1786" t="-1667" r="-894643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9"/>
                          <a:stretch>
                            <a:fillRect l="-103636" t="-1667" r="-810909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9"/>
                          <a:stretch>
                            <a:fillRect l="-200000" t="-1667" r="-696429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9"/>
                          <a:stretch>
                            <a:fillRect l="-305455" t="-1667" r="-609091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9"/>
                          <a:stretch>
                            <a:fillRect l="-398214" t="-1667" r="-498214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9"/>
                          <a:stretch>
                            <a:fillRect l="-507273" t="-1667" r="-407273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9"/>
                          <a:stretch>
                            <a:fillRect l="-596429" t="-1667" r="-300000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9"/>
                          <a:stretch>
                            <a:fillRect l="-709091" t="-1667" r="-205455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9"/>
                          <a:stretch>
                            <a:fillRect l="-794643" t="-1667" r="-101786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9"/>
                          <a:stretch>
                            <a:fillRect l="-910909" t="-1667" r="-3636" b="-101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7236506"/>
                      </a:ext>
                    </a:extLst>
                  </a:tr>
                  <a:tr h="36011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9"/>
                          <a:stretch>
                            <a:fillRect l="-1786" t="-103390" r="-894643" b="-33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3883527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8AD96EEF-FCA8-6CCD-9BC8-58E87E8C451E}"/>
                  </a:ext>
                </a:extLst>
              </p:cNvPr>
              <p:cNvSpPr/>
              <p:nvPr/>
            </p:nvSpPr>
            <p:spPr>
              <a:xfrm>
                <a:off x="9292835" y="4253815"/>
                <a:ext cx="1042135" cy="1041849"/>
              </a:xfrm>
              <a:prstGeom prst="rect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</m:e>
                        <m:sup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8AD96EEF-FCA8-6CCD-9BC8-58E87E8C45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2835" y="4253815"/>
                <a:ext cx="1042135" cy="104184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5" name="Rectangle 114">
            <a:extLst>
              <a:ext uri="{FF2B5EF4-FFF2-40B4-BE49-F238E27FC236}">
                <a16:creationId xmlns:a16="http://schemas.microsoft.com/office/drawing/2014/main" id="{F8F2FFD5-3129-0E50-E669-26A9C05707B5}"/>
              </a:ext>
            </a:extLst>
          </p:cNvPr>
          <p:cNvSpPr/>
          <p:nvPr/>
        </p:nvSpPr>
        <p:spPr>
          <a:xfrm>
            <a:off x="10663802" y="4496642"/>
            <a:ext cx="291715" cy="2780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F48FDE-9C22-121D-8407-6D8B97F3B3DD}"/>
              </a:ext>
            </a:extLst>
          </p:cNvPr>
          <p:cNvSpPr txBox="1"/>
          <p:nvPr/>
        </p:nvSpPr>
        <p:spPr>
          <a:xfrm>
            <a:off x="11469074" y="3368445"/>
            <a:ext cx="601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58</a:t>
            </a:r>
          </a:p>
        </p:txBody>
      </p:sp>
    </p:spTree>
    <p:extLst>
      <p:ext uri="{BB962C8B-B14F-4D97-AF65-F5344CB8AC3E}">
        <p14:creationId xmlns:p14="http://schemas.microsoft.com/office/powerpoint/2010/main" val="135962501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461273C-25C6-FB4B-96DA-7F7A3E6070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08" y="0"/>
            <a:ext cx="12158984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29E39B2-ACAF-2E78-9CCB-D80582504A36}"/>
              </a:ext>
            </a:extLst>
          </p:cNvPr>
          <p:cNvSpPr txBox="1"/>
          <p:nvPr/>
        </p:nvSpPr>
        <p:spPr>
          <a:xfrm>
            <a:off x="11409099" y="6074807"/>
            <a:ext cx="601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59</a:t>
            </a:r>
          </a:p>
        </p:txBody>
      </p:sp>
    </p:spTree>
    <p:extLst>
      <p:ext uri="{BB962C8B-B14F-4D97-AF65-F5344CB8AC3E}">
        <p14:creationId xmlns:p14="http://schemas.microsoft.com/office/powerpoint/2010/main" val="375167771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7A6755C-783A-5344-A907-384885872F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1" y="0"/>
            <a:ext cx="12087077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F5C6C3E-E915-3D64-E1D1-529ED79785BF}"/>
              </a:ext>
            </a:extLst>
          </p:cNvPr>
          <p:cNvSpPr txBox="1"/>
          <p:nvPr/>
        </p:nvSpPr>
        <p:spPr>
          <a:xfrm>
            <a:off x="11458795" y="6124503"/>
            <a:ext cx="601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60</a:t>
            </a:r>
          </a:p>
        </p:txBody>
      </p:sp>
    </p:spTree>
    <p:extLst>
      <p:ext uri="{BB962C8B-B14F-4D97-AF65-F5344CB8AC3E}">
        <p14:creationId xmlns:p14="http://schemas.microsoft.com/office/powerpoint/2010/main" val="236002352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929F6A4-AB55-4842-94D8-E68C0B48C8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3" y="0"/>
            <a:ext cx="121800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12962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1910515-0C3D-1D4D-B890-2E7D66D6A2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3" y="0"/>
            <a:ext cx="121800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123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test&#10;&#10;Description automatically generated with low confidence">
            <a:extLst>
              <a:ext uri="{FF2B5EF4-FFF2-40B4-BE49-F238E27FC236}">
                <a16:creationId xmlns:a16="http://schemas.microsoft.com/office/drawing/2014/main" id="{E2A8D1BB-9A72-0A41-8C15-2837DCCA8C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7682" y="0"/>
            <a:ext cx="8416636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4A522DB-F1A1-10B3-5195-CA2EB01E2906}"/>
              </a:ext>
            </a:extLst>
          </p:cNvPr>
          <p:cNvSpPr txBox="1"/>
          <p:nvPr/>
        </p:nvSpPr>
        <p:spPr>
          <a:xfrm>
            <a:off x="11289829" y="141146"/>
            <a:ext cx="601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63</a:t>
            </a:r>
          </a:p>
        </p:txBody>
      </p:sp>
    </p:spTree>
    <p:extLst>
      <p:ext uri="{BB962C8B-B14F-4D97-AF65-F5344CB8AC3E}">
        <p14:creationId xmlns:p14="http://schemas.microsoft.com/office/powerpoint/2010/main" val="345817487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F5F41FA-AFD4-1F46-8229-F38C01BFC1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700"/>
            <a:ext cx="12192000" cy="6832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B2B487E-AF32-3D30-996C-8FFFEA3FD37D}"/>
              </a:ext>
            </a:extLst>
          </p:cNvPr>
          <p:cNvSpPr txBox="1"/>
          <p:nvPr/>
        </p:nvSpPr>
        <p:spPr>
          <a:xfrm>
            <a:off x="11614507" y="6353103"/>
            <a:ext cx="601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64</a:t>
            </a:r>
          </a:p>
        </p:txBody>
      </p:sp>
    </p:spTree>
    <p:extLst>
      <p:ext uri="{BB962C8B-B14F-4D97-AF65-F5344CB8AC3E}">
        <p14:creationId xmlns:p14="http://schemas.microsoft.com/office/powerpoint/2010/main" val="110017037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484BE0-AF23-9F43-9AAB-555DFACE83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57150"/>
            <a:ext cx="11887200" cy="67437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82BB9E3-1F47-E76A-0AC2-EEB13211020C}"/>
              </a:ext>
            </a:extLst>
          </p:cNvPr>
          <p:cNvSpPr txBox="1"/>
          <p:nvPr/>
        </p:nvSpPr>
        <p:spPr>
          <a:xfrm>
            <a:off x="11438153" y="6273225"/>
            <a:ext cx="601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65</a:t>
            </a:r>
          </a:p>
        </p:txBody>
      </p:sp>
    </p:spTree>
    <p:extLst>
      <p:ext uri="{BB962C8B-B14F-4D97-AF65-F5344CB8AC3E}">
        <p14:creationId xmlns:p14="http://schemas.microsoft.com/office/powerpoint/2010/main" val="110520136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creenshot, font&#10;&#10;Description automatically generated">
            <a:extLst>
              <a:ext uri="{FF2B5EF4-FFF2-40B4-BE49-F238E27FC236}">
                <a16:creationId xmlns:a16="http://schemas.microsoft.com/office/drawing/2014/main" id="{F449132F-26B8-944F-8A61-8681495D13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68525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76BDD55-A27E-D842-2D45-1588C78B8992}"/>
              </a:ext>
            </a:extLst>
          </p:cNvPr>
          <p:cNvSpPr txBox="1"/>
          <p:nvPr/>
        </p:nvSpPr>
        <p:spPr>
          <a:xfrm>
            <a:off x="11438916" y="6184138"/>
            <a:ext cx="601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66</a:t>
            </a:r>
          </a:p>
        </p:txBody>
      </p:sp>
    </p:spTree>
    <p:extLst>
      <p:ext uri="{BB962C8B-B14F-4D97-AF65-F5344CB8AC3E}">
        <p14:creationId xmlns:p14="http://schemas.microsoft.com/office/powerpoint/2010/main" val="420302598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EE238-3330-8B4A-A6B0-CA4B7CEAE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7D35AE-C4AF-BD47-934D-1E07CECDA3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Image">
            <a:extLst>
              <a:ext uri="{FF2B5EF4-FFF2-40B4-BE49-F238E27FC236}">
                <a16:creationId xmlns:a16="http://schemas.microsoft.com/office/drawing/2014/main" id="{D2ED60C9-5572-294B-B7B2-4A6FF63FFC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4" r="4139"/>
          <a:stretch/>
        </p:blipFill>
        <p:spPr bwMode="auto">
          <a:xfrm>
            <a:off x="471054" y="540327"/>
            <a:ext cx="7495309" cy="5777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">
            <a:extLst>
              <a:ext uri="{FF2B5EF4-FFF2-40B4-BE49-F238E27FC236}">
                <a16:creationId xmlns:a16="http://schemas.microsoft.com/office/drawing/2014/main" id="{A50F7346-0484-3B44-84B6-635D2B1DA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75" y="0"/>
            <a:ext cx="38576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094018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'Overlapping squares' task Draw figure #5 in the following pattern and then find an equation to calculate the total number of grey tiles in each figure">
            <a:extLst>
              <a:ext uri="{FF2B5EF4-FFF2-40B4-BE49-F238E27FC236}">
                <a16:creationId xmlns:a16="http://schemas.microsoft.com/office/drawing/2014/main" id="{48140263-3F9A-FF44-AF78-F4C761A13AE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 descr="A picture containing line, rectangle, square, text&#10;&#10;Description automatically generated">
            <a:extLst>
              <a:ext uri="{FF2B5EF4-FFF2-40B4-BE49-F238E27FC236}">
                <a16:creationId xmlns:a16="http://schemas.microsoft.com/office/drawing/2014/main" id="{69B033AC-5560-4545-8E8C-14C7249BF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86" y="132167"/>
            <a:ext cx="11802139" cy="3148493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E803AFD-31C1-0642-A6E1-9EFEAF3CA190}"/>
              </a:ext>
            </a:extLst>
          </p:cNvPr>
          <p:cNvSpPr/>
          <p:nvPr/>
        </p:nvSpPr>
        <p:spPr>
          <a:xfrm>
            <a:off x="191386" y="3429000"/>
            <a:ext cx="11802139" cy="32695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413EED7-F985-994F-B8DA-2C6D7A3263E9}"/>
              </a:ext>
            </a:extLst>
          </p:cNvPr>
          <p:cNvGrpSpPr/>
          <p:nvPr/>
        </p:nvGrpSpPr>
        <p:grpSpPr>
          <a:xfrm>
            <a:off x="707857" y="3488731"/>
            <a:ext cx="2794320" cy="1008000"/>
            <a:chOff x="707857" y="3488731"/>
            <a:chExt cx="2794320" cy="1008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90733E3E-BBB8-B24D-87F0-D2C3F45968D8}"/>
                    </a:ext>
                  </a:extLst>
                </p14:cNvPr>
                <p14:cNvContentPartPr/>
                <p14:nvPr/>
              </p14:nvContentPartPr>
              <p14:xfrm>
                <a:off x="707857" y="3575491"/>
                <a:ext cx="417960" cy="92124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90733E3E-BBB8-B24D-87F0-D2C3F45968D8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99217" y="3566491"/>
                  <a:ext cx="435600" cy="9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71077843-0FC3-D449-9E52-F6C2388AA188}"/>
                    </a:ext>
                  </a:extLst>
                </p14:cNvPr>
                <p14:cNvContentPartPr/>
                <p14:nvPr/>
              </p14:nvContentPartPr>
              <p14:xfrm>
                <a:off x="1016377" y="3852691"/>
                <a:ext cx="331200" cy="43308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71077843-0FC3-D449-9E52-F6C2388AA188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007377" y="3844051"/>
                  <a:ext cx="348840" cy="45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8F426570-83DD-1B47-9494-2446B92C34BE}"/>
                    </a:ext>
                  </a:extLst>
                </p14:cNvPr>
                <p14:cNvContentPartPr/>
                <p14:nvPr/>
              </p14:nvContentPartPr>
              <p14:xfrm>
                <a:off x="1533697" y="4057531"/>
                <a:ext cx="314280" cy="756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8F426570-83DD-1B47-9494-2446B92C34B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525057" y="4048531"/>
                  <a:ext cx="33192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F0E4A61A-88E5-7546-914C-EE33B2C35CE2}"/>
                    </a:ext>
                  </a:extLst>
                </p14:cNvPr>
                <p14:cNvContentPartPr/>
                <p14:nvPr/>
              </p14:nvContentPartPr>
              <p14:xfrm>
                <a:off x="1653937" y="3891571"/>
                <a:ext cx="10440" cy="32364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F0E4A61A-88E5-7546-914C-EE33B2C35CE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645297" y="3882571"/>
                  <a:ext cx="28080" cy="34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59740D3A-5DE7-684D-BF83-3F908BC4C91D}"/>
                    </a:ext>
                  </a:extLst>
                </p14:cNvPr>
                <p14:cNvContentPartPr/>
                <p14:nvPr/>
              </p14:nvContentPartPr>
              <p14:xfrm>
                <a:off x="2082697" y="3752611"/>
                <a:ext cx="39240" cy="33300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59740D3A-5DE7-684D-BF83-3F908BC4C91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074057" y="3743971"/>
                  <a:ext cx="56880" cy="35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E9CF906F-EEEB-6C4C-B757-2E2116F97AF6}"/>
                    </a:ext>
                  </a:extLst>
                </p14:cNvPr>
                <p14:cNvContentPartPr/>
                <p14:nvPr/>
              </p14:nvContentPartPr>
              <p14:xfrm>
                <a:off x="1991977" y="3604291"/>
                <a:ext cx="565920" cy="55980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E9CF906F-EEEB-6C4C-B757-2E2116F97AF6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982977" y="3595651"/>
                  <a:ext cx="583560" cy="57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9E51EC62-64DD-294F-9CCD-39457052A0E5}"/>
                    </a:ext>
                  </a:extLst>
                </p14:cNvPr>
                <p14:cNvContentPartPr/>
                <p14:nvPr/>
              </p14:nvContentPartPr>
              <p14:xfrm>
                <a:off x="2683177" y="3488731"/>
                <a:ext cx="217440" cy="12924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9E51EC62-64DD-294F-9CCD-39457052A0E5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674177" y="3479731"/>
                  <a:ext cx="23508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991F0121-3E7F-3B48-A6EF-0A39A4B14411}"/>
                    </a:ext>
                  </a:extLst>
                </p14:cNvPr>
                <p14:cNvContentPartPr/>
                <p14:nvPr/>
              </p14:nvContentPartPr>
              <p14:xfrm>
                <a:off x="2980537" y="3993811"/>
                <a:ext cx="521640" cy="6012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991F0121-3E7F-3B48-A6EF-0A39A4B14411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971897" y="3985171"/>
                  <a:ext cx="53928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6683E74D-6E75-6745-A630-436F1BE5B4C3}"/>
                    </a:ext>
                  </a:extLst>
                </p14:cNvPr>
                <p14:cNvContentPartPr/>
                <p14:nvPr/>
              </p14:nvContentPartPr>
              <p14:xfrm>
                <a:off x="3247297" y="3759451"/>
                <a:ext cx="69120" cy="47736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6683E74D-6E75-6745-A630-436F1BE5B4C3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238297" y="3750451"/>
                  <a:ext cx="86760" cy="495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E69210D-A223-0D43-991C-A8CAB8FA7601}"/>
              </a:ext>
            </a:extLst>
          </p:cNvPr>
          <p:cNvGrpSpPr/>
          <p:nvPr/>
        </p:nvGrpSpPr>
        <p:grpSpPr>
          <a:xfrm>
            <a:off x="4154857" y="3706531"/>
            <a:ext cx="1152720" cy="619560"/>
            <a:chOff x="4154857" y="3706531"/>
            <a:chExt cx="1152720" cy="619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D105B0C4-D51A-0A45-88A9-3B8FB8C8209A}"/>
                    </a:ext>
                  </a:extLst>
                </p14:cNvPr>
                <p14:cNvContentPartPr/>
                <p14:nvPr/>
              </p14:nvContentPartPr>
              <p14:xfrm>
                <a:off x="4154857" y="3706531"/>
                <a:ext cx="216360" cy="56196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D105B0C4-D51A-0A45-88A9-3B8FB8C8209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145857" y="3697891"/>
                  <a:ext cx="234000" cy="57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7B7A9D9F-E93E-4348-B782-49F6E9C81518}"/>
                    </a:ext>
                  </a:extLst>
                </p14:cNvPr>
                <p14:cNvContentPartPr/>
                <p14:nvPr/>
              </p14:nvContentPartPr>
              <p14:xfrm>
                <a:off x="4512337" y="3782131"/>
                <a:ext cx="244080" cy="43128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7B7A9D9F-E93E-4348-B782-49F6E9C81518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503337" y="3773491"/>
                  <a:ext cx="261720" cy="44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A8BB059C-72EA-2B43-8E8D-9D227AABB041}"/>
                    </a:ext>
                  </a:extLst>
                </p14:cNvPr>
                <p14:cNvContentPartPr/>
                <p14:nvPr/>
              </p14:nvContentPartPr>
              <p14:xfrm>
                <a:off x="4929937" y="4042411"/>
                <a:ext cx="377640" cy="324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A8BB059C-72EA-2B43-8E8D-9D227AABB041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921297" y="4033771"/>
                  <a:ext cx="39528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C05227F6-FE9E-A142-A47A-0D57310F649B}"/>
                    </a:ext>
                  </a:extLst>
                </p14:cNvPr>
                <p14:cNvContentPartPr/>
                <p14:nvPr/>
              </p14:nvContentPartPr>
              <p14:xfrm>
                <a:off x="5135137" y="3855571"/>
                <a:ext cx="10800" cy="47052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C05227F6-FE9E-A142-A47A-0D57310F649B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126137" y="3846571"/>
                  <a:ext cx="28440" cy="488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6279BAB-0355-1342-91ED-374B269332BA}"/>
              </a:ext>
            </a:extLst>
          </p:cNvPr>
          <p:cNvGrpSpPr/>
          <p:nvPr/>
        </p:nvGrpSpPr>
        <p:grpSpPr>
          <a:xfrm>
            <a:off x="5549137" y="3603931"/>
            <a:ext cx="968400" cy="458640"/>
            <a:chOff x="5549137" y="3603931"/>
            <a:chExt cx="968400" cy="458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D8682E8B-B0BC-AA43-9F54-E42985F198B1}"/>
                    </a:ext>
                  </a:extLst>
                </p14:cNvPr>
                <p14:cNvContentPartPr/>
                <p14:nvPr/>
              </p14:nvContentPartPr>
              <p14:xfrm>
                <a:off x="5549137" y="3755131"/>
                <a:ext cx="366480" cy="30744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D8682E8B-B0BC-AA43-9F54-E42985F198B1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540137" y="3746131"/>
                  <a:ext cx="384120" cy="32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3936F03F-FA67-B74C-AF8D-6B1C8F255707}"/>
                    </a:ext>
                  </a:extLst>
                </p14:cNvPr>
                <p14:cNvContentPartPr/>
                <p14:nvPr/>
              </p14:nvContentPartPr>
              <p14:xfrm>
                <a:off x="5920657" y="3635971"/>
                <a:ext cx="307800" cy="41616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3936F03F-FA67-B74C-AF8D-6B1C8F255707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911657" y="3627331"/>
                  <a:ext cx="325440" cy="43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191B4117-F616-9F4E-92C8-9B2146236E6D}"/>
                    </a:ext>
                  </a:extLst>
                </p14:cNvPr>
                <p14:cNvContentPartPr/>
                <p14:nvPr/>
              </p14:nvContentPartPr>
              <p14:xfrm>
                <a:off x="6261937" y="3603931"/>
                <a:ext cx="255600" cy="13788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191B4117-F616-9F4E-92C8-9B2146236E6D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253297" y="3594931"/>
                  <a:ext cx="273240" cy="155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8BB39A83-27ED-8748-AABF-99EE699B08DF}"/>
                  </a:ext>
                </a:extLst>
              </p14:cNvPr>
              <p14:cNvContentPartPr/>
              <p14:nvPr/>
            </p14:nvContentPartPr>
            <p14:xfrm>
              <a:off x="6672697" y="3942331"/>
              <a:ext cx="345240" cy="15120"/>
            </p14:xfrm>
          </p:contentPart>
        </mc:Choice>
        <mc:Fallback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8BB39A83-27ED-8748-AABF-99EE699B08DF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663697" y="3933331"/>
                <a:ext cx="362880" cy="32760"/>
              </a:xfrm>
              <a:prstGeom prst="rect">
                <a:avLst/>
              </a:prstGeom>
            </p:spPr>
          </p:pic>
        </mc:Fallback>
      </mc:AlternateContent>
      <p:grpSp>
        <p:nvGrpSpPr>
          <p:cNvPr id="44" name="Group 43">
            <a:extLst>
              <a:ext uri="{FF2B5EF4-FFF2-40B4-BE49-F238E27FC236}">
                <a16:creationId xmlns:a16="http://schemas.microsoft.com/office/drawing/2014/main" id="{4D3B4B19-6E70-F24E-9532-50413110F30D}"/>
              </a:ext>
            </a:extLst>
          </p:cNvPr>
          <p:cNvGrpSpPr/>
          <p:nvPr/>
        </p:nvGrpSpPr>
        <p:grpSpPr>
          <a:xfrm>
            <a:off x="7186777" y="3530131"/>
            <a:ext cx="808200" cy="803520"/>
            <a:chOff x="7186777" y="3530131"/>
            <a:chExt cx="808200" cy="803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A9956CED-D7CB-704F-A3DB-68EE5F50BD25}"/>
                    </a:ext>
                  </a:extLst>
                </p14:cNvPr>
                <p14:cNvContentPartPr/>
                <p14:nvPr/>
              </p14:nvContentPartPr>
              <p14:xfrm>
                <a:off x="7359577" y="3831451"/>
                <a:ext cx="210240" cy="26604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A9956CED-D7CB-704F-A3DB-68EE5F50BD2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350577" y="3822811"/>
                  <a:ext cx="22788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9204EA5B-BA10-0849-8221-D0568F05905A}"/>
                    </a:ext>
                  </a:extLst>
                </p14:cNvPr>
                <p14:cNvContentPartPr/>
                <p14:nvPr/>
              </p14:nvContentPartPr>
              <p14:xfrm>
                <a:off x="7789417" y="4029451"/>
                <a:ext cx="205560" cy="360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9204EA5B-BA10-0849-8221-D0568F05905A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780417" y="4020811"/>
                  <a:ext cx="22320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9CF58718-7C9E-A346-AE0E-5EE70754671F}"/>
                    </a:ext>
                  </a:extLst>
                </p14:cNvPr>
                <p14:cNvContentPartPr/>
                <p14:nvPr/>
              </p14:nvContentPartPr>
              <p14:xfrm>
                <a:off x="7186777" y="3530131"/>
                <a:ext cx="227520" cy="80352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9CF58718-7C9E-A346-AE0E-5EE70754671F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177777" y="3521131"/>
                  <a:ext cx="245160" cy="821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C20D31C-2C1B-2249-8B4C-21179A0B2766}"/>
              </a:ext>
            </a:extLst>
          </p:cNvPr>
          <p:cNvGrpSpPr/>
          <p:nvPr/>
        </p:nvGrpSpPr>
        <p:grpSpPr>
          <a:xfrm>
            <a:off x="8380177" y="3606811"/>
            <a:ext cx="746640" cy="622800"/>
            <a:chOff x="8380177" y="3606811"/>
            <a:chExt cx="746640" cy="622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32FAF332-65DE-8644-A880-A7CB83E5CB8D}"/>
                    </a:ext>
                  </a:extLst>
                </p14:cNvPr>
                <p14:cNvContentPartPr/>
                <p14:nvPr/>
              </p14:nvContentPartPr>
              <p14:xfrm>
                <a:off x="8380177" y="3759091"/>
                <a:ext cx="360" cy="47052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32FAF332-65DE-8644-A880-A7CB83E5CB8D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8371537" y="3750451"/>
                  <a:ext cx="18000" cy="48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4D49B7EA-9FF5-3E49-A716-EDA16CAEDF41}"/>
                    </a:ext>
                  </a:extLst>
                </p14:cNvPr>
                <p14:cNvContentPartPr/>
                <p14:nvPr/>
              </p14:nvContentPartPr>
              <p14:xfrm>
                <a:off x="8531737" y="3727771"/>
                <a:ext cx="261000" cy="47556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4D49B7EA-9FF5-3E49-A716-EDA16CAEDF41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8523097" y="3719131"/>
                  <a:ext cx="278640" cy="49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8E27A876-A433-1A45-B028-1715B0D3B34B}"/>
                    </a:ext>
                  </a:extLst>
                </p14:cNvPr>
                <p14:cNvContentPartPr/>
                <p14:nvPr/>
              </p14:nvContentPartPr>
              <p14:xfrm>
                <a:off x="8929537" y="3606811"/>
                <a:ext cx="197280" cy="17460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8E27A876-A433-1A45-B028-1715B0D3B34B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8920897" y="3597811"/>
                  <a:ext cx="214920" cy="192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3DA316F-1AAD-7643-ADDC-B589D34ED512}"/>
              </a:ext>
            </a:extLst>
          </p:cNvPr>
          <p:cNvGrpSpPr/>
          <p:nvPr/>
        </p:nvGrpSpPr>
        <p:grpSpPr>
          <a:xfrm>
            <a:off x="1801537" y="5009731"/>
            <a:ext cx="572760" cy="970560"/>
            <a:chOff x="1801537" y="5009731"/>
            <a:chExt cx="572760" cy="970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7FC4710B-249A-0B4B-B60F-DF783227A313}"/>
                    </a:ext>
                  </a:extLst>
                </p14:cNvPr>
                <p14:cNvContentPartPr/>
                <p14:nvPr/>
              </p14:nvContentPartPr>
              <p14:xfrm>
                <a:off x="1801537" y="5385571"/>
                <a:ext cx="240120" cy="59472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7FC4710B-249A-0B4B-B60F-DF783227A313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792537" y="5376571"/>
                  <a:ext cx="257760" cy="61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B95CCB14-48C1-254C-A7D2-FE50AFA93E49}"/>
                    </a:ext>
                  </a:extLst>
                </p14:cNvPr>
                <p14:cNvContentPartPr/>
                <p14:nvPr/>
              </p14:nvContentPartPr>
              <p14:xfrm>
                <a:off x="2131657" y="5009731"/>
                <a:ext cx="242640" cy="28692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B95CCB14-48C1-254C-A7D2-FE50AFA93E49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122657" y="5001091"/>
                  <a:ext cx="260280" cy="304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66E61D4-1E92-7B41-B126-6578A6EC051F}"/>
              </a:ext>
            </a:extLst>
          </p:cNvPr>
          <p:cNvGrpSpPr/>
          <p:nvPr/>
        </p:nvGrpSpPr>
        <p:grpSpPr>
          <a:xfrm>
            <a:off x="2817817" y="5094331"/>
            <a:ext cx="2005920" cy="1003680"/>
            <a:chOff x="2817817" y="5094331"/>
            <a:chExt cx="2005920" cy="1003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59F745AE-F4BF-B14F-875D-AF9E6306B12E}"/>
                    </a:ext>
                  </a:extLst>
                </p14:cNvPr>
                <p14:cNvContentPartPr/>
                <p14:nvPr/>
              </p14:nvContentPartPr>
              <p14:xfrm>
                <a:off x="2955337" y="5409691"/>
                <a:ext cx="27360" cy="48528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59F745AE-F4BF-B14F-875D-AF9E6306B12E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946697" y="5400691"/>
                  <a:ext cx="45000" cy="50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39EF42D1-22FD-EA4D-93B9-ADF5269045E0}"/>
                    </a:ext>
                  </a:extLst>
                </p14:cNvPr>
                <p14:cNvContentPartPr/>
                <p14:nvPr/>
              </p14:nvContentPartPr>
              <p14:xfrm>
                <a:off x="2817817" y="5638651"/>
                <a:ext cx="426960" cy="2448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39EF42D1-22FD-EA4D-93B9-ADF5269045E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808817" y="5629651"/>
                  <a:ext cx="44460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04EC11C8-144D-7247-9C73-81059151D186}"/>
                    </a:ext>
                  </a:extLst>
                </p14:cNvPr>
                <p14:cNvContentPartPr/>
                <p14:nvPr/>
              </p14:nvContentPartPr>
              <p14:xfrm>
                <a:off x="3443137" y="5094331"/>
                <a:ext cx="669600" cy="100368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04EC11C8-144D-7247-9C73-81059151D186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434137" y="5085331"/>
                  <a:ext cx="687240" cy="10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287594BC-327F-D640-AE39-654F33DAF04F}"/>
                    </a:ext>
                  </a:extLst>
                </p14:cNvPr>
                <p14:cNvContentPartPr/>
                <p14:nvPr/>
              </p14:nvContentPartPr>
              <p14:xfrm>
                <a:off x="4355737" y="5418691"/>
                <a:ext cx="468000" cy="53064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287594BC-327F-D640-AE39-654F33DAF04F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346737" y="5410051"/>
                  <a:ext cx="485640" cy="548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2C8942F6-4B64-1742-9375-DA715BD3406E}"/>
              </a:ext>
            </a:extLst>
          </p:cNvPr>
          <p:cNvGrpSpPr/>
          <p:nvPr/>
        </p:nvGrpSpPr>
        <p:grpSpPr>
          <a:xfrm>
            <a:off x="5315137" y="5389891"/>
            <a:ext cx="469440" cy="489960"/>
            <a:chOff x="5315137" y="5389891"/>
            <a:chExt cx="469440" cy="489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F3729268-3235-E741-868D-0214D027EC28}"/>
                    </a:ext>
                  </a:extLst>
                </p14:cNvPr>
                <p14:cNvContentPartPr/>
                <p14:nvPr/>
              </p14:nvContentPartPr>
              <p14:xfrm>
                <a:off x="5485057" y="5389891"/>
                <a:ext cx="63360" cy="48996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F3729268-3235-E741-868D-0214D027EC28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476417" y="5381251"/>
                  <a:ext cx="81000" cy="50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9F9FEBD3-CD26-D943-8524-63FAA604C5CA}"/>
                    </a:ext>
                  </a:extLst>
                </p14:cNvPr>
                <p14:cNvContentPartPr/>
                <p14:nvPr/>
              </p14:nvContentPartPr>
              <p14:xfrm>
                <a:off x="5315137" y="5630011"/>
                <a:ext cx="469440" cy="3240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9F9FEBD3-CD26-D943-8524-63FAA604C5CA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306137" y="5621371"/>
                  <a:ext cx="487080" cy="50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317DDDDE-C514-EF4C-A683-685BF36A24CC}"/>
              </a:ext>
            </a:extLst>
          </p:cNvPr>
          <p:cNvGrpSpPr/>
          <p:nvPr/>
        </p:nvGrpSpPr>
        <p:grpSpPr>
          <a:xfrm>
            <a:off x="6223777" y="4868611"/>
            <a:ext cx="490320" cy="924120"/>
            <a:chOff x="6223777" y="4868611"/>
            <a:chExt cx="490320" cy="924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1EB6BF30-7788-B049-AD41-BD8DA8185360}"/>
                    </a:ext>
                  </a:extLst>
                </p14:cNvPr>
                <p14:cNvContentPartPr/>
                <p14:nvPr/>
              </p14:nvContentPartPr>
              <p14:xfrm>
                <a:off x="6223777" y="4868611"/>
                <a:ext cx="490320" cy="83376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1EB6BF30-7788-B049-AD41-BD8DA8185360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215137" y="4859971"/>
                  <a:ext cx="507960" cy="85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224D0E75-E29E-434A-BD17-F9610675E1A5}"/>
                    </a:ext>
                  </a:extLst>
                </p14:cNvPr>
                <p14:cNvContentPartPr/>
                <p14:nvPr/>
              </p14:nvContentPartPr>
              <p14:xfrm>
                <a:off x="6531217" y="5315011"/>
                <a:ext cx="119880" cy="47772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224D0E75-E29E-434A-BD17-F9610675E1A5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522577" y="5306371"/>
                  <a:ext cx="137520" cy="49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F804416-3486-174C-B94B-4BB986742D1F}"/>
              </a:ext>
            </a:extLst>
          </p:cNvPr>
          <p:cNvGrpSpPr/>
          <p:nvPr/>
        </p:nvGrpSpPr>
        <p:grpSpPr>
          <a:xfrm>
            <a:off x="8776537" y="4640011"/>
            <a:ext cx="868680" cy="352080"/>
            <a:chOff x="8776537" y="4640011"/>
            <a:chExt cx="868680" cy="352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6F464AF3-E399-7541-BF64-B5D78F8AEB50}"/>
                    </a:ext>
                  </a:extLst>
                </p14:cNvPr>
                <p14:cNvContentPartPr/>
                <p14:nvPr/>
              </p14:nvContentPartPr>
              <p14:xfrm>
                <a:off x="8776537" y="4717411"/>
                <a:ext cx="279720" cy="25560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6F464AF3-E399-7541-BF64-B5D78F8AEB50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8767537" y="4708771"/>
                  <a:ext cx="29736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DE328C55-CF9E-6D46-ADB6-B01AB8D3A94E}"/>
                    </a:ext>
                  </a:extLst>
                </p14:cNvPr>
                <p14:cNvContentPartPr/>
                <p14:nvPr/>
              </p14:nvContentPartPr>
              <p14:xfrm>
                <a:off x="9328417" y="4825771"/>
                <a:ext cx="316800" cy="36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DE328C55-CF9E-6D46-ADB6-B01AB8D3A94E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9319777" y="4817131"/>
                  <a:ext cx="33444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FE0844C9-0464-9E42-B6C2-8CD6519BFFE8}"/>
                    </a:ext>
                  </a:extLst>
                </p14:cNvPr>
                <p14:cNvContentPartPr/>
                <p14:nvPr/>
              </p14:nvContentPartPr>
              <p14:xfrm>
                <a:off x="9485017" y="4640011"/>
                <a:ext cx="43560" cy="35208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FE0844C9-0464-9E42-B6C2-8CD6519BFFE8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9476377" y="4631371"/>
                  <a:ext cx="61200" cy="369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50C0BC8C-9EFB-664A-98A7-CD073644D7ED}"/>
                  </a:ext>
                </a:extLst>
              </p14:cNvPr>
              <p14:cNvContentPartPr/>
              <p14:nvPr/>
            </p14:nvContentPartPr>
            <p14:xfrm>
              <a:off x="8654497" y="4523371"/>
              <a:ext cx="151200" cy="500760"/>
            </p14:xfrm>
          </p:contentPart>
        </mc:Choice>
        <mc:Fallback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50C0BC8C-9EFB-664A-98A7-CD073644D7ED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8645857" y="4514731"/>
                <a:ext cx="168840" cy="518400"/>
              </a:xfrm>
              <a:prstGeom prst="rect">
                <a:avLst/>
              </a:prstGeom>
            </p:spPr>
          </p:pic>
        </mc:Fallback>
      </mc:AlternateContent>
      <p:grpSp>
        <p:nvGrpSpPr>
          <p:cNvPr id="78" name="Group 77">
            <a:extLst>
              <a:ext uri="{FF2B5EF4-FFF2-40B4-BE49-F238E27FC236}">
                <a16:creationId xmlns:a16="http://schemas.microsoft.com/office/drawing/2014/main" id="{8B8E3E2E-BD49-CF41-9F8F-6B4B0D354FC1}"/>
              </a:ext>
            </a:extLst>
          </p:cNvPr>
          <p:cNvGrpSpPr/>
          <p:nvPr/>
        </p:nvGrpSpPr>
        <p:grpSpPr>
          <a:xfrm>
            <a:off x="9932137" y="4367131"/>
            <a:ext cx="687600" cy="618480"/>
            <a:chOff x="9932137" y="4367131"/>
            <a:chExt cx="687600" cy="618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2EDA957B-9551-8641-BD5A-BBF3F4E0BF33}"/>
                    </a:ext>
                  </a:extLst>
                </p14:cNvPr>
                <p14:cNvContentPartPr/>
                <p14:nvPr/>
              </p14:nvContentPartPr>
              <p14:xfrm>
                <a:off x="9932137" y="4662691"/>
                <a:ext cx="283680" cy="19008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2EDA957B-9551-8641-BD5A-BBF3F4E0BF33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9923497" y="4654051"/>
                  <a:ext cx="30132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EA276B19-2264-3149-BA07-E3DBAF59088D}"/>
                    </a:ext>
                  </a:extLst>
                </p14:cNvPr>
                <p14:cNvContentPartPr/>
                <p14:nvPr/>
              </p14:nvContentPartPr>
              <p14:xfrm>
                <a:off x="10123297" y="4685371"/>
                <a:ext cx="59760" cy="27756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EA276B19-2264-3149-BA07-E3DBAF59088D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0114297" y="4676371"/>
                  <a:ext cx="77400" cy="29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B0D46FA7-5A42-CA44-88CD-F4308B5EA52F}"/>
                    </a:ext>
                  </a:extLst>
                </p14:cNvPr>
                <p14:cNvContentPartPr/>
                <p14:nvPr/>
              </p14:nvContentPartPr>
              <p14:xfrm>
                <a:off x="10084057" y="4496011"/>
                <a:ext cx="299160" cy="48960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B0D46FA7-5A42-CA44-88CD-F4308B5EA52F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0075417" y="4487011"/>
                  <a:ext cx="316800" cy="50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B8E8B5AB-8C9C-1242-9E0B-EBA43641201C}"/>
                    </a:ext>
                  </a:extLst>
                </p14:cNvPr>
                <p14:cNvContentPartPr/>
                <p14:nvPr/>
              </p14:nvContentPartPr>
              <p14:xfrm>
                <a:off x="10417777" y="4367131"/>
                <a:ext cx="201960" cy="21312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B8E8B5AB-8C9C-1242-9E0B-EBA43641201C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0409137" y="4358491"/>
                  <a:ext cx="219600" cy="230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6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DEC46A54-A702-1F4C-825E-DB8927FFFB00}"/>
                  </a:ext>
                </a:extLst>
              </p14:cNvPr>
              <p14:cNvContentPartPr/>
              <p14:nvPr/>
            </p14:nvContentPartPr>
            <p14:xfrm>
              <a:off x="10726657" y="4817131"/>
              <a:ext cx="257400" cy="3240"/>
            </p14:xfrm>
          </p:contentPart>
        </mc:Choice>
        <mc:Fallback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DEC46A54-A702-1F4C-825E-DB8927FFFB00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10718017" y="4808131"/>
                <a:ext cx="275040" cy="20880"/>
              </a:xfrm>
              <a:prstGeom prst="rect">
                <a:avLst/>
              </a:prstGeom>
            </p:spPr>
          </p:pic>
        </mc:Fallback>
      </mc:AlternateContent>
      <p:grpSp>
        <p:nvGrpSpPr>
          <p:cNvPr id="82" name="Group 81">
            <a:extLst>
              <a:ext uri="{FF2B5EF4-FFF2-40B4-BE49-F238E27FC236}">
                <a16:creationId xmlns:a16="http://schemas.microsoft.com/office/drawing/2014/main" id="{DC9DC16B-F3BE-744A-819C-7D557ECA1E36}"/>
              </a:ext>
            </a:extLst>
          </p:cNvPr>
          <p:cNvGrpSpPr/>
          <p:nvPr/>
        </p:nvGrpSpPr>
        <p:grpSpPr>
          <a:xfrm>
            <a:off x="11281417" y="4497091"/>
            <a:ext cx="426960" cy="434520"/>
            <a:chOff x="11281417" y="4497091"/>
            <a:chExt cx="426960" cy="434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A2D48A9D-6BCB-4B41-935C-F7CAB1E20AFD}"/>
                    </a:ext>
                  </a:extLst>
                </p14:cNvPr>
                <p14:cNvContentPartPr/>
                <p14:nvPr/>
              </p14:nvContentPartPr>
              <p14:xfrm>
                <a:off x="11281417" y="4497091"/>
                <a:ext cx="67320" cy="41508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A2D48A9D-6BCB-4B41-935C-F7CAB1E20AFD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1272417" y="4488091"/>
                  <a:ext cx="84960" cy="43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3AB5039C-0A6F-1149-A659-BE1B7A2657F6}"/>
                    </a:ext>
                  </a:extLst>
                </p14:cNvPr>
                <p14:cNvContentPartPr/>
                <p14:nvPr/>
              </p14:nvContentPartPr>
              <p14:xfrm>
                <a:off x="11486257" y="4572691"/>
                <a:ext cx="222120" cy="35892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3AB5039C-0A6F-1149-A659-BE1B7A2657F6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1477617" y="4563691"/>
                  <a:ext cx="239760" cy="376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2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6258DF5F-672D-6443-8E24-E5273904CD14}"/>
                  </a:ext>
                </a:extLst>
              </p14:cNvPr>
              <p14:cNvContentPartPr/>
              <p14:nvPr/>
            </p14:nvContentPartPr>
            <p14:xfrm>
              <a:off x="6734617" y="1116691"/>
              <a:ext cx="687240" cy="212400"/>
            </p14:xfrm>
          </p:contentPart>
        </mc:Choice>
        <mc:Fallback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6258DF5F-672D-6443-8E24-E5273904CD14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6680977" y="1008691"/>
                <a:ext cx="794880" cy="42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4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0067D077-87E6-8F4E-8589-A52B7B54D023}"/>
                  </a:ext>
                </a:extLst>
              </p14:cNvPr>
              <p14:cNvContentPartPr/>
              <p14:nvPr/>
            </p14:nvContentPartPr>
            <p14:xfrm>
              <a:off x="8201257" y="2233051"/>
              <a:ext cx="403560" cy="467280"/>
            </p14:xfrm>
          </p:contentPart>
        </mc:Choice>
        <mc:Fallback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0067D077-87E6-8F4E-8589-A52B7B54D023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8147617" y="2125051"/>
                <a:ext cx="511200" cy="68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6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1C002247-D213-FE48-B0F2-303858448914}"/>
                  </a:ext>
                </a:extLst>
              </p14:cNvPr>
              <p14:cNvContentPartPr/>
              <p14:nvPr/>
            </p14:nvContentPartPr>
            <p14:xfrm>
              <a:off x="4481377" y="1329091"/>
              <a:ext cx="699840" cy="187560"/>
            </p14:xfrm>
          </p:contentPart>
        </mc:Choice>
        <mc:Fallback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1C002247-D213-FE48-B0F2-303858448914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4427737" y="1221091"/>
                <a:ext cx="807480" cy="40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8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656B42EE-DB8F-F84C-BACB-AAB9F946FDE5}"/>
                  </a:ext>
                </a:extLst>
              </p14:cNvPr>
              <p14:cNvContentPartPr/>
              <p14:nvPr/>
            </p14:nvContentPartPr>
            <p14:xfrm>
              <a:off x="5709337" y="2224051"/>
              <a:ext cx="451440" cy="564480"/>
            </p14:xfrm>
          </p:contentPart>
        </mc:Choice>
        <mc:Fallback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656B42EE-DB8F-F84C-BACB-AAB9F946FDE5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5655337" y="2116051"/>
                <a:ext cx="559080" cy="78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0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6FCC6304-94CD-5241-87A3-C01634A5FC00}"/>
                  </a:ext>
                </a:extLst>
              </p14:cNvPr>
              <p14:cNvContentPartPr/>
              <p14:nvPr/>
            </p14:nvContentPartPr>
            <p14:xfrm>
              <a:off x="2562937" y="1574611"/>
              <a:ext cx="660960" cy="294480"/>
            </p14:xfrm>
          </p:contentPart>
        </mc:Choice>
        <mc:Fallback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6FCC6304-94CD-5241-87A3-C01634A5FC00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2509297" y="1466611"/>
                <a:ext cx="768600" cy="51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2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83EE04B4-B1FB-F942-9A52-044E40DDC34F}"/>
                  </a:ext>
                </a:extLst>
              </p14:cNvPr>
              <p14:cNvContentPartPr/>
              <p14:nvPr/>
            </p14:nvContentPartPr>
            <p14:xfrm>
              <a:off x="3529897" y="2289571"/>
              <a:ext cx="383760" cy="415440"/>
            </p14:xfrm>
          </p:contentPart>
        </mc:Choice>
        <mc:Fallback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83EE04B4-B1FB-F942-9A52-044E40DDC34F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3475897" y="2181931"/>
                <a:ext cx="491400" cy="63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4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11570CDB-B91B-B242-9DE6-A6D0D1D29FF8}"/>
                  </a:ext>
                </a:extLst>
              </p14:cNvPr>
              <p14:cNvContentPartPr/>
              <p14:nvPr/>
            </p14:nvContentPartPr>
            <p14:xfrm>
              <a:off x="753217" y="1851451"/>
              <a:ext cx="684720" cy="200880"/>
            </p14:xfrm>
          </p:contentPart>
        </mc:Choice>
        <mc:Fallback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11570CDB-B91B-B242-9DE6-A6D0D1D29FF8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699217" y="1743451"/>
                <a:ext cx="792360" cy="41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6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E2D272C7-6381-7440-B655-9A251EF629FD}"/>
                  </a:ext>
                </a:extLst>
              </p14:cNvPr>
              <p14:cNvContentPartPr/>
              <p14:nvPr/>
            </p14:nvContentPartPr>
            <p14:xfrm>
              <a:off x="1544857" y="2159251"/>
              <a:ext cx="448560" cy="658080"/>
            </p14:xfrm>
          </p:contentPart>
        </mc:Choice>
        <mc:Fallback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E2D272C7-6381-7440-B655-9A251EF629FD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1491217" y="2051251"/>
                <a:ext cx="556200" cy="873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50764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81035</TotalTime>
  <Words>2989</Words>
  <Application>Microsoft Macintosh PowerPoint</Application>
  <PresentationFormat>Widescreen</PresentationFormat>
  <Paragraphs>954</Paragraphs>
  <Slides>68</Slides>
  <Notes>68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68</vt:i4>
      </vt:variant>
    </vt:vector>
  </HeadingPairs>
  <TitlesOfParts>
    <vt:vector size="76" baseType="lpstr">
      <vt:lpstr>-apple-system</vt:lpstr>
      <vt:lpstr>Arial</vt:lpstr>
      <vt:lpstr>Calibri</vt:lpstr>
      <vt:lpstr>Calibri Light</vt:lpstr>
      <vt:lpstr>Cambria Math</vt:lpstr>
      <vt:lpstr>Georgia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7</cp:revision>
  <cp:lastPrinted>2023-06-19T09:04:54Z</cp:lastPrinted>
  <dcterms:created xsi:type="dcterms:W3CDTF">2021-09-28T08:33:54Z</dcterms:created>
  <dcterms:modified xsi:type="dcterms:W3CDTF">2023-06-24T20:20:00Z</dcterms:modified>
</cp:coreProperties>
</file>