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notesSlides/notesSlide1.xml" ContentType="application/vnd.openxmlformats-officedocument.presentationml.notesSlide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7"/>
  </p:notesMasterIdLst>
  <p:sldIdLst>
    <p:sldId id="288" r:id="rId3"/>
    <p:sldId id="287" r:id="rId4"/>
    <p:sldId id="286" r:id="rId5"/>
    <p:sldId id="285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0T18:16:07.5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56 24575,'31'-11'0,"-20"7"0,22-4 0,-28 8 0,3 0 0,-4 0 0,6 0 0,-3 0 0,2 0 0,-1 0 0,-3 0 0,1 0 0,0 2 0,-2 0 0,3 2 0,-3 0 0,-1 0 0,1 0 0,-1 0 0,-2 0 0,-1 0 0,0 0 0,0 0 0,0 0 0,0 0 0,0 0 0,0-1 0,0 1 0,0 0 0,0 0 0,0 0 0,0 0 0,0 0 0,0 0 0,0 0 0,0 0 0,0 0 0,0 0 0,0 0 0,0 0 0,0 0 0,0 0 0,0 0 0,0 0 0,0 0 0,0 0 0,0 0 0,-1 0 0,0 0 0,-2 0 0,2 0 0,-2 0 0,2 0 0,-2 0 0,2 0 0,-2 0 0,2 0 0,-2 0 0,2 0 0,-2-2 0,2 1 0,-2-2 0,1 2 0,-2-1 0,0 1 0,2 0 0,-2-2 0,2 0 0,-2 1 0,2 0 0,-2 0 0,2 0 0,-2 0 0,0-2 0,0 2 0,0-2 0,0 2 0,0-2 0,0 2 0,0-2 0,0 0 0,0 0 0,2 2 0,-1-2 0,1 2 0,-2-2 0,0 0 0,0 0 0,0 0 0,2 2 0,-2-2 0,2 2 0,-1-2 0,1 2 0,-2-2 0,2 2 0,1-2 0,4 0 0,1 0 0,2 0 0,-2 0 0,0-2 0,0 2 0,0-4 0,0 4 0,0-4 0,-1 4 0,1-2 0,0 0 0,0 2 0,0-4 0,0 4 0,0-4 0,0 4 0,0-4 0,0 4 0,0-3 0,2 0 0,-1 1 0,1-2 0,0 4 0,-1-4 0,1 2 0,-2 0 0,0-2 0,0 4 0,0-4 0,0 2 0,0-2 0,0 2 0,-1-2 0,1 2 0,0-2 0,0 0 0,-2 0 0,2 0 0,-2 2 0,0-1 0,2 1 0,-2-2 0,0 0 0,2 0 0,-2 0 0,0 0 0,2 0 0,-4 0 0,4 0 0,-2 0 0,0 0 0,1-2 0,-2 2 0,3-3 0,-4 3 0,4 0 0,-4 1 0,2-1 0,0 0 0,-2 0 0,2 0 0,0 1 0,-2 0 0,2 1 0,-2-2 0,0 0 0,0 0 0,0 0 0,2 0 0,-2 0 0,2 0 0,-2 0 0,2 0 0,-2 0 0,4 0 0,-4 0 0,3 2 0,0-2 0,-1 2 0,1-2 0,0 2 0,1-1 0,0 2 0,0-2 0,0 2 0,-1-2 0,1 2 0,0-1 0,0 2 0,0-1 0,0 0 0,0-1 0,2 2 0,-1 0 0,3 0 0,-3 0 0,3 0 0,-3 0 0,1 0 0,-2 0 0,0 0 0,0 0 0,0 0 0,-1 0 0,1 0 0,0 0 0,-2 2 0,0 0 0,-2 2 0,-1-2 0,-2 0 0,0-2 0,-1 0 0,0 2 0,0-2 0,0 2 0,0-2 0,0 0 0,0 0 0,0 0 0,-2 0 0,2 2 0,-3-2 0,1 4 0,2-4 0,-4 4 0,1-3 0,0 2 0,-1 0 0,3-1 0,-1 2 0,0-2 0,2 2 0,-2-1 0,3 0 0,0-1 0,1 2 0,-2 0 0,0 0 0,1 0 0,0 0 0,1 0 0,0 0 0,-2 0 0,2 2 0,-2-1 0,-1 5 0,3-5 0,0 3 0,0-2 0,2-2 0,-4 2 0,3-2 0,-2 0 0,2 0 0,0 0 0,1 0 0,0 0 0,-2 0 0,1 0 0,0 0 0,1 0 0,0 0 0,0 0 0,0 0 0,0 0 0,0 0 0,0 0 0,0 0 0,0 0 0,0 0 0,0-1 0,0 1 0,0 0 0,0 0 0,0 0 0,0 0 0,0-1 0,0 1 0,0 0 0,1 0 0,1 0 0,1 0 0,0-2 0,-1-1 0,0 1 0,2-1 0,-2 0 0,2 1 0,-1-2 0,1 2 0,0-2 0,0 0 0,0 0 0,0 0 0,-1 0 0,1 0 0,0 0 0,0 0 0,0 0 0,0 0 0,0 0 0,0 0 0,0 0 0,0 0 0,2 0 0,-1 0 0,1 0 0,0 0 0,-2 0 0,5-2 0,-5 1 0,4-2 0,-3 0 0,3 1 0,-3-2 0,3 4 0,-4-4 0,5 4 0,-5-2 0,2 0 0,-2 2 0,0-2 0,0 0 0,0 2 0,0-2 0,0 0 0,0 2 0,-2-3 0,2 2 0,-2 0 0,0-1 0,0 2 0,-2-2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0T18:16:12.13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12 24575,'0'8'0,"0"0"0,0 1 0,0-1 0,0-1 0,0 1 0,0-1 0,0 0 0,0 1 0,0-4 0,0 3 0,0-1 0,0-2 0,0 4 0,0-3 0,0 3 0,0-3 0,0 3 0,2-4 0,-2 5 0,2-5 0,-2 5 0,0-5 0,2 4 0,-1-3 0,1 1 0,-2-2 0,0 2 0,1-1 0,0 1 0,2-2 0,-2 0 0,2 1 0,-2 0 0,2-1 0,-2-1 0,2-2 0,-1 0 0,2-1 0,0 0 0,0 0 0,0 0 0,0 0 0,0 0 0,0 0 0,0 0 0,0 0 0,0 0 0,2 0 0,-2-1 0,4-2 0,-3 1 0,3-2 0,-3 2 0,3-3 0,-3 3 0,1-1 0,-2 0 0,0-1 0,0 0 0,0-2 0,0 2 0,0-2 0,2-2 0,-3 3 0,0-5 0,-1 5 0,-2-3 0,2 1 0,-2-1 0,0-1 0,0 2 0,0-1 0,0 1 0,0 1 0,0-3 0,0 5 0,0-2 0,2 2 0,-2 0 0,2 0 0,-2 0 0,0 0 0,0 0 0,0 0 0,0 0 0,0 0 0,0 0 0,0 1 0,0-1 0,0 0 0,0 0 0,0 0 0,0 1 0,0-1 0,0 0 0,0 0 0,0 1 0,0 2 0,0 5 0,0 1 0,0 3 0,0-5 0,2 4 0,-1-1 0,3 3 0,-4 0 0,2 0 0,0 2 0,-1-2 0,3 3 0,-4-1 0,4 1 0,-3 0 0,3-1 0,-3 1 0,0-3 0,1 2 0,-1 1 0,3 0 0,-4-1 0,5 3 0,-3-4 0,1 4 0,1-5 0,-2 5 0,1-5 0,1 6 0,-2-5 0,1 1 0,-1-3 0,0-4 0,-2 5 0,2-5 0,-2 2 0,0 0 0,0-1 0,0 3 0,0-3 0,0 3 0,0-4 0,0 3 0,0-1 0,0-2 0,0 2 0,0-2 0,0 0 0,0 0 0,0 0 0,0 0 0,-2 0 0,0-2 0,-2 0 0,0-2 0,0 0 0,-2 0 0,2 0 0,-2 0 0,2 0 0,-3 0 0,3 0 0,-2 0 0,2 0 0,-2 0 0,1 0 0,-1 0 0,0 0 0,2 0 0,-5 0 0,5 0 0,-5 0 0,5 0 0,-2-2 0,0 2 0,1-2 0,-1 0 0,2 2 0,0-2 0,0 0 0,0 0 0,0 0 0,0-2 0,0 2 0,0-2 0,2 0 0,-1 2 0,2-1 0,0 0 0,1-1 0,0 1 0,0-1 0,0 0 0,0 0 0,0 0 0,0 0 0,0 0 0,0 0 0,0 0 0,0 0 0,1 2 0,2-2 0,1 4 0,0-4 0,0 4 0,-1-2 0,1 2 0,0-2 0,0 2 0,0-2 0,0 2 0,0 0 0,2-2 0,-1 2 0,1-4 0,0 2 0,1-3 0,-1 1 0,3 0 0,-3 0 0,1-1 0,1-1 0,-1 1 0,2-1 0,-3 2 0,3 0 0,-3-1 0,3 1 0,-2 2 0,1-2 0,-1 1 0,-1 1 0,3-2 0,-3 3 0,1-2 0,1 2 0,-3-2 0,3 0 0,-1 1 0,-1-2 0,0 4 0,-2-4 0,2 2 0,-1 0 0,1-2 0,-2 3 0,0-2 0,0 2 0,0 0 0,0-1 0,0 2 0,0-4 0,0 4 0,0-2 0,-2 0 0,1 2 0,-2-2 0,0 2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0T18:19:40.34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 24575,'7'0'0,"-2"0"0,-1 0 0,1-2 0,1 2 0,-1-2 0,1 2 0,-2 0 0,3 0 0,-3 0 0,3 0 0,-3 0 0,0 0 0,2 0 0,-1 0 0,2 0 0,-3 0 0,0 0 0,0 0 0,0 0 0,0 2 0,0 0 0,-1 2 0,0 1 0,-2-1 0,3 0 0,-4 0 0,2 0 0,-2 0 0,0 0 0,0 0 0,0 1 0,0-1 0,0 0 0,0 0 0,0 0 0,0 0 0,0 0 0,0 0 0,0 0 0,0 0 0,0 0 0,0 0 0,0 0 0,0 0 0,0 0 0,-2 0 0,2 0 0,-4 0 0,3 1 0,-2-1 0,0 0 0,-1 0 0,0 0 0,0 0 0,0 0 0,0-2 0,0 0 0,0 0 0,0-2 0,1 4 0,0-3 0,0 0 0,-1 1 0,0-1 0,0 2 0,0-2 0,0 3 0,-1-4 0,1 4 0,0-4 0,0 4 0,0-2 0,0 0 0,0 2 0,0-4 0,-1 4 0,1-3 0,2 2 0,-1-2 0,9-3 0,-4-1 0,8-2 0,-6 2 0,0 0 0,0 0 0,0-1 0,1 0 0,1 0 0,-1-3 0,1 2 0,1-1 0,-2 1 0,1-1 0,-2 1 0,1-1 0,1 1 0,-1-1 0,1 1 0,-1-1 0,-1-1 0,0 3 0,1-3 0,-1 3 0,0 0 0,0 0 0,0 0 0,0-1 0,1 1 0,-1 0 0,0 2 0,0-2 0,0 2 0,0 0 0,1-2 0,-1 2 0,0-1 0,0 1 0,0 1 0,0 0 0,0-3 0,1 4 0,-1-2 0,0 0 0,0 2 0,0-2 0,0 2 0,0 0 0,0 0 0,-2-2 0,2 2 0,-2-2 0,-1 2 0,-4 0 0,1 2 0,-4 0 0,4 0 0,-2 2 0,0-2 0,0 2 0,-3 1 0,2-1 0,-3 0 0,3 1 0,-4-1 0,5 0 0,-3 1 0,3-1 0,0 2 0,0-1 0,-1 1 0,3-1 0,-2-1 0,4 0 0,-4 0 0,4 0 0,-2 0 0,0-1 0,2 0 0,-2 0 0,2 1 0,-2-2 0,1 4 0,0-4 0,1 4 0,0-2 0,0 0 0,0 1 0,-2-1 0,1 0 0,-1 0 0,2 0 0,0 0 0,0 0 0,0 1 0,0-1 0,0 0 0,0 0 0,0 0 0,0 0 0,0 0 0,0 0 0,0 0 0,0 0 0,0 0 0,0 0 0,2-1 0,0-2 0,2-1 0,1 0 0,-1 0 0,0 0 0,0 0 0,0 0 0,0 0 0,0 0 0,-2-2 0,2 2 0,-4-4 0,4 4 0,-2-4 0,0 2 0,2 0 0,-4-2 0,4 2 0,-2 0 0,0-2 0,2 4 0,-4-4 0,4 4 0,-2-2 0,0 0 0,2 2 0,-4-4 0,2 4 0,-2-2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0T18:19:46.9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19 24575,'2'7'0,"0"-1"0,-2 13 0,0-8 0,0 11 0,0-13 0,0 6 0,0-5 0,0 2 0,0-3 0,0 0 0,0-2 0,0-1 0,0-2 0,2 1 0,0-1 0,2-2 0,0 2 0,0-4 0,0 2 0,0-2 0,0 0 0,0 0 0,1 0 0,-1 0 0,0 0 0,0 0 0,0 0 0,0 0 0,0 0 0,1 0 0,-1 0 0,0 0 0,0 0 0,0-2 0,0 0 0,0-2 0,-2-2 0,2 1 0,-2-1 0,1-1 0,0 2 0,0-3 0,1 1 0,1 0 0,-1-2 0,-1 5 0,1-5 0,-2 4 0,2-1 0,-1 2 0,1-3 0,-4 3 0,4-1 0,-4-1 0,4 3 0,-3-3 0,0 2 0,-1 0 0,2-1 0,-1 1 0,1 0 0,-2 0 0,0 0 0,0-2 0,0 1 0,0-1 0,0 2 0,0 1 0,0 2 0,0 5 0,0 1 0,0 3 0,0-4 0,0 0 0,0 0 0,0 3 0,0-3 0,0 5 0,0-4 0,0 3 0,0-1 0,0 3 0,0-1 0,0 0 0,2 0 0,-2 3 0,4-2 0,-3 4 0,3-1 0,-3 2 0,1-3 0,0 3 0,-1-5 0,1 4 0,0-4 0,-2 2 0,2-3 0,-2 0 0,0 0 0,0 5 0,0-6 0,0 4 0,0-5 0,0 0 0,0 2 0,0-2 0,0 0 0,0 1 0,0-3 0,0 1 0,0-1 0,0 1 0,0-1 0,0 1 0,-1-2 0,0 0 0,-3 3 0,2-3 0,-2 3 0,1-3 0,0 0 0,0 0 0,1 0 0,-2 1 0,2-1 0,-2 0 0,0-2 0,0 0 0,0-2 0,0 0 0,0 0 0,-1 0 0,1 0 0,0 0 0,0 0 0,0 0 0,0 0 0,0-2 0,0 0 0,0-2 0,0 0 0,2-1 0,-2 3 0,3-2 0,-2 2 0,2-2 0,-2 0 0,2 0 0,-3 1 0,4 0 0,-2 0 0,2-1 0,0 0 0,0 0 0,0 0 0,0 0 0,0 0 0,0 0 0,0-1 0,0 1 0,0 0 0,0 0 0,0 0 0,0 0 0,0 0 0,0-1 0,0 1 0,0 0 0,0 0 0,2 0 0,-2-3 0,4 3 0,-2-3 0,3 3 0,-1 0 0,0 0 0,0 2 0,0-2 0,0 2 0,3-1 0,-3 0 0,3 0 0,-1 1 0,-1-2 0,3 4 0,-3-4 0,4 2 0,-2-1 0,0-1 0,1 2 0,-1-3 0,2 1 0,-2-1 0,2 1 0,-2 0 0,2-1 0,0 0 0,1 1 0,-1-1 0,-2 3 0,1-2 0,-3 1 0,4-1 0,-5-1 0,5 3 0,-4-2 0,1 4 0,-2-4 0,0 4 0,1-4 0,-1 3 0,0-2 0,0 3 0,0-2 0,-2 0 0,1 2 0,-2-2 0,0 2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0T18:58:36.71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64 0 24575,'9'0'0,"-4"0"0,2 0 0,-3 0 0,0 0 0,-1 0 0,1 0 0,-1 2 0,-1 0 0,1 2 0,-2-1 0,2 1 0,-1-1 0,0 3 0,1-2 0,-1 1 0,2-1 0,-2 2 0,1-2 0,-3 1 0,2 1 0,-2-2 0,0 1 0,0 1 0,1-2 0,0 3 0,0-3 0,-1 2 0,0-3 0,0 1 0,0 0 0,0-1 0,0 1 0,0-1 0,0 1 0,0-1 0,0 1 0,0-1 0,0 1 0,0-1 0,0 1 0,0-1 0,-1-1 0,-1 1 0,-2-1 0,1 0 0,-1 1 0,-1-1 0,-1 2 0,-2 0 0,0 0 0,0 2 0,0-2 0,0 2 0,0-2 0,2 0 0,-1 0 0,3-1 0,-2-1 0,3 0 0,-1-2 0,0 0 0,1 0 0,-1 0 0,1 0 0,-1 0 0,1 0 0,-1 0 0,1 0 0,0 0 0,2 0 0,5-2 0,0 2 0,6-2 0,-4 0 0,1 0 0,1 0 0,0-2 0,-2 2 0,2-2 0,-2 1 0,2-1 0,0 0 0,-2 0 0,1 0 0,-3 0 0,4 0 0,-4 1 0,3-1 0,-3-2 0,2 2 0,0-3 0,-2 2 0,1 0 0,-1-1 0,0 2 0,-1-3 0,3 3 0,-2-4 0,4 2 0,-4 0 0,2 0 0,-1 1 0,1 1 0,0-2 0,2 0 0,-2 2 0,0-1 0,-1 3 0,1-2 0,-2 4 0,1-2 0,0 0 0,-1 2 0,2-2 0,-3 2 0,1 0 0,-1 0 0,3 0 0,-2 0 0,3 0 0,-3 0 0,4 0 0,-4 0 0,3 0 0,-3 0 0,2 0 0,-2 0 0,-1 0 0,1 0 0,-4 0 0,-3 0 0,-1 0 0,-3 2 0,3-2 0,1 4 0,-1-4 0,-1 3 0,1-1 0,-4 1 0,2 0 0,-2-1 0,0 2 0,0 0 0,-2-2 0,2 2 0,-2-4 0,2 4 0,0-2 0,2 0 0,-2 2 0,2-2 0,0 2 0,-1-2 0,3 1 0,-2-1 0,3 2 0,-1-1 0,0 1 0,1-1 0,-1 1 0,2-1 0,-1 1 0,3 0 0,-2-1 0,2 1 0,-1-1 0,0 1 0,0-1 0,1 1 0,0 0 0,0-1 0,0 1 0,0-1 0,0 1 0,0-1 0,0 1 0,0-1 0,0 0 0,0 1 0,0-1 0,0 1 0,1-3 0,1 2 0,2-2 0,-1 0 0,1-1 0,-1 2 0,1-2 0,-1 2 0,1 0 0,0-2 0,-1 2 0,1-2 0,-1 1 0,1 0 0,0 0 0,-1-1 0,1 0 0,-1 2 0,1-2 0,-1 2 0,1-2 0,0 0 0,-1 0 0,1 0 0,-1 0 0,1 0 0,-1 0 0,1 0 0,-1 0 0,1 0 0,0 0 0,-1 0 0,1 0 0,-1 0 0,3 0 0,-2 0 0,1 0 0,1 0 0,-2 0 0,2 0 0,-3 0 0,1 0 0,-2 0 0,-1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0T18:58:40.79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 61 24575,'0'8'0,"0"-3"0,0 1 0,0-1 0,2-1 0,0 4 0,0-4 0,2 1 0,-4-1 0,3-1 0,-2 1 0,2 0 0,-3-1 0,3 1 0,-1-1 0,2 0 0,-1 1 0,0-2 0,-1 1 0,1-3 0,-2 3 0,2-2 0,-1 2 0,0-1 0,1 0 0,-1 0 0,2-1 0,-1 0 0,1 2 0,-1-3 0,1 2 0,-1-2 0,1 0 0,0 0 0,-1 0 0,1 0 0,1 0 0,-1 0 0,2 0 0,-3 0 0,3 0 0,-2 0 0,1 0 0,-1-2 0,0 0 0,-1-1 0,1-1 0,-1 0 0,1-1 0,0 1 0,-2-2 0,-1 3 0,-1-1 0,0 1 0,0-1 0,2 0 0,-2-1 0,2 1 0,-2-2 0,0 1 0,0 1 0,2-4 0,-2 2 0,2-2 0,-2-1 0,0 1 0,0 0 0,0 1 0,0 2 0,0 0 0,0 1 0,0-1 0,0 1 0,0-2 0,0 3 0,0-1 0,0 4 0,0 4 0,0 0 0,0 5 0,0-5 0,0 4 0,0-2 0,0 2 0,0-2 0,0 1 0,0-3 0,0 4 0,0-2 0,0 0 0,0 1 0,0-3 0,0 2 0,0-1 0,0-1 0,0 2 0,0-3 0,0 3 0,0-2 0,0 1 0,0 1 0,0-2 0,0 1 0,0 1 0,0-2 0,0 2 0,0-1 0,0-1 0,0 4 0,0-2 0,0 0 0,0 1 0,0 3 0,0-2 0,-2 4 0,2-4 0,-2 0 0,2-2 0,-2 1 0,2-1 0,-4 2 0,4 0 0,-2-2 0,0 1 0,0-1 0,-2 2 0,2 0 0,-2 0 0,2 0 0,-2 0 0,0 0 0,0 0 0,0 0 0,0 0 0,-1 0 0,1-2 0,-4 1 0,4-1 0,-4 0 0,4 2 0,-4-4 0,4 2 0,-3-2 0,3-1 0,-5 3 0,4-2 0,-2 0 0,4-3 0,-1-1 0,0 0 0,1 0 0,-1 0 0,1 0 0,0-1 0,1-1 0,-2-2 0,2 1 0,0-1 0,-1-1 0,3 0 0,-4 0 0,4 1 0,-2 1 0,2-3 0,0 2 0,0-1 0,0-1 0,0 2 0,0-1 0,0 1 0,0-1 0,0 0 0,0 0 0,0-1 0,0 2 0,0-1 0,0 1 0,2 1 0,0-3 0,2 2 0,1-2 0,-1 3 0,4-1 0,-2 2 0,2-2 0,-2 4 0,1-2 0,-1 0 0,2 2 0,0-2 0,0 2 0,0-2 0,0 2 0,0-2 0,2 0 0,-1 2 0,3-4 0,-1 1 0,0 1 0,1-2 0,-1 2 0,2-3 0,-2 1 0,1 2 0,3-2 0,-4 2 0,3-2 0,-6 2 0,0-2 0,0 4 0,0-2 0,-2 1 0,-1 0 0,-1 0 0,-1-1 0,1 2 0,-1-2 0,1 2 0,-2 0 0,0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0T19:14:38.0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 81 24575,'5'0'0,"1"0"0,0 0 0,0 0 0,-1 0 0,1 0 0,0 0 0,0 0 0,-1 0 0,1 0 0,0 0 0,0 0 0,-1 0 0,1 0 0,0 0 0,0 0 0,0 0 0,-1 3 0,1-3 0,0 5 0,0-4 0,0 4 0,3-1 0,-3-1 0,3 2 0,-3-1 0,0-1 0,-3 2 0,0-2 0,-3 3 0,0 0 0,0-1 0,0 1 0,0-1 0,0 1 0,0-1 0,0 1 0,0-1 0,0 0 0,0 1 0,0-1 0,-3-2 0,0 0 0,-3-1 0,1-1 0,-1 1 0,0 1 0,0-3 0,1 6 0,-1-3 0,-3 0 0,2 2 0,-2-2 0,0 4 0,3-4 0,-3 2 0,3-2 0,-3 1 0,3 1 0,-3-5 0,3 6 0,0-3 0,0 0 0,3 2 0,-2-2 0,2 1 0,-3-2 0,0 1 0,0-3 0,3 6 0,-2-6 0,7 1 0,-1-5 0,4-1 0,1 2 0,0-3 0,0 3 0,3-3 0,0 0 0,4-3 0,0 2 0,-3-2 0,2 2 0,-2-2 0,2 2 0,1-5 0,-3 5 0,2-2 0,-2 3 0,0-4 0,-1 4 0,0-4 0,-2 5 0,1-2 0,-1-1 0,2 1 0,-3-2 0,3 3 0,0 0 0,-2 0 0,2 0 0,-3 0 0,2 0 0,-2 0 0,3 0 0,-3 3 0,-1-2 0,1 4 0,0-4 0,0 2 0,0 0 0,-3-2 0,2 1 0,-2 1 0,3-2 0,0 2 0,-3-3 0,2 3 0,-5-2 0,6 4 0,-6-4 0,3 7 0,-8-1 0,1 2 0,-2 2 0,1-5 0,2 6 0,-6-3 0,2 3 0,-2-3 0,0 3 0,3-3 0,-3 3 0,3 0 0,0 0 0,0 0 0,1-3 0,-1 2 0,0-2 0,3 3 0,-2 0 0,1 0 0,1-1 0,-2 1 0,2 0 0,-3 0 0,0 0 0,0-1 0,1 1 0,-1 0 0,3 0 0,-3 0 0,3 3 0,0-3 0,0 3 0,0-3 0,3 0 0,-3 2 0,3-1 0,0 1 0,0-2 0,0 0 0,0-1 0,0 1 0,0 0 0,0-1 0,0 1 0,2-3 0,-1 2 0,4-5 0,-2 3 0,3-1 0,0-1 0,0 2 0,-3-1 0,2-1 0,-2 1 0,3-2 0,0 0 0,0 0 0,-1 0 0,1 0 0,0 0 0,0 0 0,0 0 0,-1 0 0,1 0 0,0 0 0,0 0 0,0 0 0,-1 0 0,1 0 0,0 0 0,0 0 0,-1 0 0,1 0 0,0 0 0,0 0 0,-1 0 0,1-2 0,0 1 0,-3-4 0,1 5 0,-3-3 0,2 3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0T19:14:41.5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52 24575,'0'9'0,"0"2"0,0-5 0,0 6 0,0-5 0,0 2 0,0-3 0,0-1 0,0 1 0,0 0 0,0 0 0,0 0 0,3-3 0,0-1 0,0 1 0,2-3 0,-2 3 0,0-1 0,2-1 0,-1 4 0,1-4 0,1 1 0,0-2 0,-1 0 0,1 0 0,-1 0 0,1 0 0,0 0 0,-1 0 0,1 0 0,0 0 0,-1 0 0,1 0 0,0 0 0,0 0 0,0 0 0,0-2 0,-1-2 0,1 1 0,0-2 0,0 2 0,0-3 0,-1 0 0,1 0 0,0 1 0,0-1 0,0 0 0,-3 0 0,-1 1 0,-2-1 0,0 0 0,0 0 0,0 0 0,0 1 0,0-1 0,0 0 0,0 0 0,0 0 0,0 1 0,0-1 0,0 0 0,0 0 0,0 1 0,0-1 0,0 0 0,0 1 0,0 4 0,0 4 0,0 7 0,0-1 0,0 3 0,3-3 0,-2 4 0,5 0 0,-3 0 0,4 0 0,-1 3 0,-2-2 0,2 3 0,-5-1 0,4-2 0,-4 6 0,5-6 0,-6 6 0,3-6 0,-3 3 0,0-5 0,3 1 0,-2 0 0,2 0 0,-3 0 0,0 0 0,0-1 0,0 1 0,0-3 0,0 2 0,0-2 0,0 0 0,0 2 0,0-6 0,0 3 0,0 0 0,0 0 0,0 1 0,0-2 0,0-2 0,-3 0 0,0-3 0,-2-1 0,-1-2 0,0 3 0,-3-3 0,2 3 0,-5-3 0,6 0 0,-6 0 0,5 0 0,-5 0 0,5 0 0,-1 0 0,2 0 0,0 0 0,0 0 0,1-2 0,2-2 0,0-1 0,3-1 0,0 0 0,0 0 0,-2 1 0,1-1 0,-2 0 0,3 0 0,0 1 0,0-1 0,0 0 0,0 1 0,0-1 0,0 0 0,0 1 0,3 2 0,0-2 0,3 1 0,0 1 0,0-2 0,-1 2 0,1-3 0,0 3 0,0-2 0,3 1 0,0-2 0,1 0 0,2-1 0,-5 2 0,5-2 0,-2 1 0,0-3 0,2 2 0,-2-3 0,0 1 0,2 2 0,-2-2 0,0 2 0,2 1 0,-6 0 0,3 0 0,0 0 0,-2 0 0,2 0 0,-4 0 0,1 3 0,0-2 0,0 4 0,-3-4 0,2 5 0,-4-5 0,4 4 0,-4-2 0,1 3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0T21:26:09.681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175 220 24575,'0'-9'0,"0"3"0,-4 0 0,2 1 0,-6 2 0,0 0 0,1 2 0,-5-1 0,7 0 0,-4 2 0,2-2 0,0 2 0,-2 0 0,4 0 0,-2 0 0,0 0 0,2 0 0,-2 0 0,3 0 0,-1 0 0,1 0 0,0 0 0,-1 2 0,1-2 0,0 4 0,1-1 0,-1 1 0,2 0 0,-3 1 0,1-1 0,2 3 0,-3 0 0,5 1 0,-2 1 0,0-2 0,1 3 0,-1-3 0,2 2 0,0-4 0,0 2 0,0-2 0,0-1 0,0 0 0,2 1 0,0-3 0,3 0 0,-1-2 0,0 0 0,1 0 0,2 0 0,-2 0 0,1 0 0,1 0 0,-2 0 0,2-2 0,-3 0 0,3-3 0,-2-2 0,2 2 0,-2-2 0,-1 1 0,-1 1 0,1-2 0,-4 2 0,4 1 0,-3 0 0,1-1 0,-2-2 0,2 2 0,-2-4 0,2 4 0,-2-4 0,0 4 0,0-2 0,0 1 0,0 1 0,0-2 0,0 2 0,0 1 0,-2 2 0,0-2 0,-3 3 0,1-1 0,0 2 0,-1 0 0,1 0 0,-1 0 0,1 0 0,0 0 0,1 2 0,1 1 0,1 1 0,0 1 0,-1-1 0,2 0 0,0 3 0,0-2 0,0 4 0,0-1 0,0-1 0,0 2 0,0-1 0,0 1 0,2 1 0,6 0 0,0 0 0,5-2 0,-4 1 0,4-3 0,-3 1 0,3-2 0,-3-2 0,-1-1 0,1-2 0,-2 0 0,-2 0 0,1 0 0,-2 0 0,2 0 0,-3 0 0,1 0 0,-3-2 0,0 0 0,-2-3 0,2 1 0,-2-1 0,2-1 0,-2 1 0,0-2 0,0 2 0,0-1 0,0 1 0,0-2 0,0 0 0,0 2 0,0-2 0,0 3 0,0 0 0,0-1 0,0 1 0,0-1 0,-2 3 0,0-2 0,-3 4 0,1-4 0,0 1 0,-1 1 0,1-2 0,-3 1 0,2 1 0,-2-2 0,3 3 0,-3-3 0,2 3 0,-2-1 0,3 2 0,0 0 0,-1 0 0,1 0 0,-1 0 0,1 0 0,0 2 0,2 1 0,-2 1 0,3 0 0,-1 1 0,0-1 0,2 0 0,-2 1 0,2-1 0,0 1 0,0-1 0,0 0 0,0 1 0,0 1 0,0-1 0,2-1 0,0-2 0,2-2 0,1 0 0,-3-4 0,2-1 0,-3-2 0,1-2 0,-2 2 0,0-6 0,0 3 0,0-3 0,0 1 0,0 1 0,0-1 0,-2 2 0,-3 0 0,-3 1 0,1 1 0,-2-1 0,2 4 0,-3-2 0,0 2 0,0 0 0,1 3 0,-1-3 0,1 5 0,2-2 0,0 2 0,3 0 0,2 2 0,0 0 0,2 4 0,0-1 0,0 2 0,0-3 0,0 0 0,0 3 0,0-2 0,0 2 0,0 0 0,0-2 0,0 4 0,2-2 0,3 1 0,2-1 0,3 0 0,0-2 0,0 2 0,-1-2 0,-1-2 0,1-1 0,-2-2 0,1 0 0,1 0 0,-4 0 0,2 0 0,-3 0 0,0 0 0,1-2 0,-1-3 0,1 0 0,0-8 0,-1 5 0,-1-4 0,-1 3 0,-2 4 0,0-4 0,0 4 0,0-5 0,0 5 0,0-1 0,0 1 0,0 1 0,0-1 0,0 1 0,0 0 0,0-3 0,0 2 0,-2-2 0,0 5 0,-3-2 0,1 1 0,0 1 0,-1 0 0,1 2 0,-1 0 0,1 0 0,0 0 0,2 2 0,-3 3 0,5 2 0,-2 3 0,2-3 0,0 2 0,0-1 0,0 1 0,0 1 0,4 0 0,2 0 0,3-1 0,4 2 0,0-1 0,3 0 0,-3-1 0,3-2 0,-8 0 0,4-1 0,-5 1 0,1-2 0,-1-1 0,-3-1 0,0 1 0,1-4 0,-1 2 0,1-2 0,-3 2 0,2-2 0,-2 2 0,3-2 0,-1 0 0,0 0 0,-2-2 0,0 0 0,-2-2 0,2-1 0,-2 1 0,4-3 0,-3 2 0,1-2 0,0 1 0,-1 1 0,3-2 0,-4 0 0,2 2 0,0-2 0,-1 3 0,1-1 0,0 1 0,-2-3 0,2 2 0,-2-1 0,0 1 0,2 1 0,-1 0 0,0-1 0,-1 1 0,0 0 0,2 2 0,-1-2 0,3 2 0,-4-2 0,2-1 0,0 3 0,-2-2 0,2 2 0,0-3 0,0 3 0,1-2 0,0 2 0,0 0 0,-1-2 0,2 3 0,-4-2 0,4 2 0,-2-2 0,2 0 0,0 1 0,-2-1 0,2 2 0,-2-2 0,1 0 0,0 1 0,-2-2 0,2 2 0,0 0 0,-1-2 0,1 2 0,-2-2 0,3 2 0,-4-2 0,4 3 0,-5 5 0,0-1 0,-1 5 0,-2-3 0,2-1 0,-1 1 0,-1-1 0,-1 3 0,0 0 0,-2 0 0,0 3 0,2-3 0,-2 0 0,0 2 0,2-4 0,-1 2 0,1 0 0,1-2 0,-1 2 0,1-3 0,-1 1 0,1 1 0,-1-1 0,1 2 0,-1-3 0,1 3 0,-1-2 0,1 2 0,-1-3 0,1 1 0,-1-1 0,-3 3 0,2-2 0,-3 4 0,5-4 0,-3 2 0,2-3 0,-2 1 0,5-1 0,-2 0 0,1 1 0,1-1 0,-2 1 0,1-1 0,1 0 0,-2 1 0,4-1 0,-4 1 0,1-1 0,-1 0 0,1 1 0,0-3 0,0 2 0,1-2 0,-2 1 0,3 1 0,-3-4 0,4 4 0,-4-2 0,4 3 0,-4-3 0,3 2 0,-2-3 0,2 3 0,-3-2 0,4 2 0,-4-2 0,4 2 0,-4-1 0,2 1 0,-1 0 0,0 0 0,0 1 0,1-1 0,-2 0 0,1 1 0,1-1 0,-2 1 0,2-1 0,-3 0 0,3 1 0,-2-1 0,1 1 0,-1-1 0,2 0 0,-2 1 0,3-1 0,-3 1 0,2-1 0,-1 0 0,-1 3 0,4-2 0,-4 2 0,3-3 0,-3 1 0,2-1 0,-1 3 0,-1-2 0,4 2 0,-4-3 0,3 0 0,-2 1 0,2-1 0,-3 1 0,4-1 0,-2 0 0,0 1 0,1-1 0,-1 1 0,2-1 0,0 0 0,-2-1 0,2 0 0,-2-4 0,2-4 0,0 0 0,0-3 0,0 1 0,0-1 0,4-3 0,-1 0 0,4 0 0,-2 1 0,-2 0 0,1 3 0,-1-2 0,-1 4 0,2-4 0,-1 4 0,0-2 0,1 0 0,-2 2 0,1-2 0,1 3 0,-4-3 0,4 2 0,-1-2 0,-1 3 0,2 0 0,-2-1 0,3 1 0,-3 0 0,2 2 0,-4-2 0,4 3 0,-4-3 0,4 4 0,-3 0 0,0 2 0,-1 5 0,-2-2 0,0 4 0,-3-2 0,0 1 0,1 1 0,-1-2 0,0 1 0,1-2 0,-1-1 0,3-1 0,-2 1 0,1-1 0,1 0 0,0 1 0,0-1 0,0-1 0,-1 0 0,2 0 0,-4-1 0,4 2 0,-5-4 0,4 2 0,-2-2 0,0 0 0,2-2 0,0 0 0,2-2 0,-2-1 0,1 1 0,-1-1 0,2 1 0,0 0 0,-2-1 0,2 1 0,-4-1 0,4 1 0,-4 0 0,3-1 0,-3 3 0,4-2 0,-4 4 0,4-4 0,-4 2 0,3-2 0,-1 0 0,2-1 0,0 1 0,0 0 0,0 0 0,0-1 0,5 1 0,0-3 0,5-1 0,2-2 0,-1 0 0,1 0 0,1 2 0,-3-1 0,6 1 0,-6 0 0,3-1 0,-4 1 0,1 1 0,0 0 0,0 0 0,-1 1 0,1-1 0,-2 0 0,1 2 0,-2-2 0,1 2 0,1 0 0,-4 1 0,4-1 0,-4 0 0,4 1 0,-4-1 0,2-2 0,0 2 0,-2-2 0,2 3 0,0-1 0,-2-2 0,2 2 0,0-4 0,-2 4 0,4-6 0,-4 5 0,3-3 0,-3 5 0,2-1 0,-2-2 0,-1 2 0,1-1 0,-1 1 0,1 1 0,-3 0 0,2-1 0,-4 1 0,2 0 0,-2 3 0,-2 4 0,2 2 0,-4 1 0,1-2 0,-1 1 0,-1-1 0,1 1 0,0-1 0,-1 0 0,1 1 0,-3-1 0,2 1 0,-2 0 0,1-1 0,1 1 0,-5-1 0,5 1 0,-1-1 0,1 1 0,1-3 0,-3 2 0,4-1 0,-3 0 0,3 0 0,-1-2 0,0 3 0,-1-2 0,1 1 0,-1 1 0,1-2 0,0 2 0,-1-1 0,1 1 0,2-2 0,-2 1 0,1 0 0,-1-2 0,-1 3 0,1-2 0,0 3 0,-1-1 0,1-1 0,-1 0 0,1 0 0,0 1 0,-1 1 0,1-1 0,-3 1 0,2-1 0,-2 1 0,3-1 0,-1 1 0,1-3 0,0 2 0,1-2 0,-1 3 0,4-1 0,-4-1 0,1 0 0,1 0 0,-2 1 0,4 1 0,-4-1 0,4 0 0,-2 0 0,0 0 0,1 1 0,-1-1 0,2 0 0,0 1 0,0-1 0,0 0 0,0 1 0,0-1 0,0 0 0,0 1 0,0-1 0,0 1 0,0-1 0,0 0 0,0 1 0,0-1 0,0 0 0,0 1 0,-2-1 0,2 0 0,-2 0 0,2 1 0,0-1 0,-2 0 0,2 3 0,-2 0 0,0 0 0,1 0 0,-1-3 0,2 1 0,-2-1 0,2 1 0,-2-5 0,2-4 0,0-1 0,0-3 0,0 4 0,0 0 0,2-1 0,0 1 0,3 0 0,-1-1 0,1-2 0,-1 0 0,3-3 0,1 1 0,0-4 0,1 3 0,-1-6 0,2 6 0,0-3 0,0 1 0,1-1 0,-3-1 0,2-1 0,-2 5 0,2-6 0,-2 6 0,1-3 0,-3 4 0,1-1 0,-2 0 0,-1 3 0,1 0 0,-1 3 0,1-1 0,1-1 0,-1 1 0,-1-1 0,0 1 0,-1 1 0,1-1 0,-2 1 0,2 2 0,-3-2 0,3 1 0,-4-1 0,4 0 0,-4 0 0,4 2 0,-4 2 0,2 2 0,-2 2 0,-2 3 0,2 0 0,-4 1 0,1 1 0,-1-4 0,-1 4 0,0-4 0,-2 4 0,2 1 0,-4 1 0,1 1 0,-2 1 0,2-3 0,-2 3 0,3-3 0,-1-1 0,1-1 0,3 1 0,-1-4 0,2 2 0,0-3 0,0 0 0,1 1 0,-2-1 0,3 1 0,-3-1 0,4 0 0,-4 1 0,3-1 0,-2 1 0,2 1 0,-3-1 0,1 5 0,1-5 0,-2 4 0,1-2 0,-2 3 0,0-1 0,-2 6 0,2-5 0,-2 2 0,2-5 0,3 0 0,-2-2 0,3 1 0,0-3 0,1-1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0T21:26:19.3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159 18 24575,'-6'-1'0,"2"-2"0,-3 1 0,3-2 0,0 3 0,-1-1 0,3 0 0,-2 2 0,2-2 0,-3 2 0,1 0 0,0 0 0,0 0 0,-1 0 0,1 0 0,0 0 0,0 0 0,2 2 0,-2-2 0,3 4 0,-2-3 0,2 3 0,-3-4 0,2 4 0,-3-2 0,1 3 0,0-1 0,0 0 0,1 0 0,-1-1 0,2 1 0,-2-2 0,1 3 0,-1-1 0,2 0 0,-1 1 0,-1-1 0,4 1 0,-4-1 0,2 0 0,-1 1 0,1-1 0,0 1 0,2-1 0,-2 0 0,0 1 0,1-1 0,-1 1 0,2-1 0,-2 0 0,2 1 0,-2-1 0,2 3 0,0-3 0,0 3 0,0-3 0,0 1 0,0-1 0,0 0 0,0 1 0,0-1 0,0 0 0,0 1 0,0-1 0,0 0 0,0 0 0,0 1 0,0-1 0,0 0 0,2-2 0,-2 2 0,4-4 0,-2 2 0,3-2 0,-1 0 0,0 0 0,1 0 0,-1 0 0,1 0 0,-1 0 0,0 0 0,1 0 0,-1 0 0,0 0 0,1 0 0,-1 0 0,0 0 0,1 0 0,-1 0 0,1 0 0,-1 0 0,0 0 0,1 0 0,-1 0 0,1 0 0,-1 0 0,0-2 0,1 2 0,-1-4 0,1 4 0,-1-4 0,-2 1 0,2-1 0,-1 1 0,1-1 0,1 2 0,-1-2 0,-2-1 0,2 1 0,-1-1 0,1 1 0,-1 0 0,0-1 0,-2 1 0,3-1 0,-4 1 0,4 0 0,-3-3 0,3 2 0,-4-2 0,2 3 0,-2-1 0,0 1 0,0-1 0,0 1 0,0 0 0,0-1 0,0 1 0,0-1 0,0 1 0,0 0 0,0-1 0,0 1 0,0 0 0,0-1 0,0 1 0,0 0 0,0-1 0,0 1 0,0 0 0,-2 0 0,2-1 0,-4 1 0,4 0 0,-4 2 0,3-2 0,-3 3 0,2 0 0,-2 1 0,0 0 0,2 0 0,0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0T21:26:27.090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303 59 24575,'-6'-2'0,"-2"0"0,3-2 0,-1 1 0,1-1 0,1 4 0,0-2 0,-1 0 0,1 0 0,-1-1 0,1 1 0,0 0 0,0 2 0,-1-2 0,1 0 0,0 2 0,0-2 0,-1 2 0,1 0 0,0 0 0,0 0 0,0 0 0,0 0 0,0 0 0,0 0 0,0 0 0,0 0 0,-1 0 0,1 0 0,0 0 0,0 0 0,-1 0 0,1 0 0,0 0 0,-1 0 0,1 0 0,-1 0 0,1 0 0,0 0 0,0-2 0,-1 1 0,1 0 0,0-1 0,0 1 0,0-1 0,0 2 0,1-1 0,0 0 0,0-1 0,-1 2 0,0 0 0,0 0 0,0-2 0,0 2 0,0-2 0,0 2 0,-1 0 0,1 0 0,0 0 0,0 0 0,0-2 0,0 2 0,0-2 0,-1 2 0,1 0 0,0 0 0,0 0 0,0 0 0,0 0 0,2-2 0,-2 2 0,4-2 0,-2 2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0T21:45:43.058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 0 24575,'8'0'0,"9"4"0,-6 1 0,6 0 0,-8 3 0,1-7 0,-1 3 0,0 0 0,0-3 0,-1 3 0,1-4 0,0 0 0,0 0 0,0 0 0,0 0 0,0 0 0,0 0 0,0 0 0,0 0 0,0 0 0,0 0 0,0 0 0,0 0 0,-1 0 0,1 0 0,-4 4 0,3-3 0,-4 3 0,5-4 0,-1 0 0,1 0 0,-4 4 0,3-3 0,-3 3 0,4-4 0,-1 4 0,1-3 0,0 3 0,-1-4 0,1 0 0,0 0 0,-1 4 0,1-3 0,-1 2 0,1-3 0,0 0 0,-1 0 0,1 0 0,-5 4 0,4-3 0,-3 3 0,3-4 0,-3 4 0,3-3 0,-3 3 0,3-1 0,1-2 0,-1 7 0,1-7 0,0 7 0,-1-8 0,-3 8 0,3-7 0,-3 3 0,3-4 0,1 4 0,0-3 0,-1 3 0,1-4 0,0 0 0,-1 0 0,1 0 0,0 4 0,-1-3 0,1 3 0,-1-4 0,-3 4 0,3-3 0,-3 3 0,4-4 0,-4 4 0,3-3 0,-3 3 0,4-4 0,-4 4 0,3-3 0,-3 3 0,4-4 0,-1 0 0,1 0 0,-4 4 0,3-3 0,-3 3 0,3-4 0,1 0 0,-4 4 0,2-3 0,-2 3 0,4-4 0,-1 0 0,1 0 0,-1 0 0,1 0 0,-4 0 0,-2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0T21:45:55.775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70 0 24575,'-8'0'0,"-10"0"0,11 0 0,-8 0 0,11 0 0,0 0 0,0 0 0,1 0 0,1 0 0,0 0 0,-1 0 0,9 0 0,-3 0 0,5 0 0,-3 0 0,0 0 0,1 0 0,1 0 0,-1 1 0,0 0 0,1 0 0,-2 0 0,0-1 0,1 3 0,-1-3 0,0 1 0,-1 0 0,1 0 0,-2 0 0,1 0 0,-1-1 0,0 1 0,1 0 0,-2-1 0,0 1 0,1-1 0,-1 0 0,0 1 0,1 0 0,-1 0 0,1-1 0,-1 0 0,0 0 0,0 1 0,0-1 0,-1 1 0,1-1 0,1 0 0,-1 0 0,-1 1 0,2-1 0,-3 3 0,1-2 0,-1 1 0,0 0 0,0 0 0,0 1 0,0-1 0,0 0 0,0 1 0,0-1 0,0 0 0,0 1 0,1-1 0,0 0 0,0 1 0,2-2 0,-3 1 0,2-1 0,-1 2 0,2-1 0,-1-1 0,-1 1 0,1 0 0,0-1 0,0 1 0,0-1 0,1 1 0,-1 0 0,0-2 0,1 1 0,-1 0 0,1-1 0,-1 1 0,0-1 0,0 2 0,0-2 0,-1 1 0,1-1 0,1 1 0,-1-1 0,1 1 0,-1-1 0,0 1 0,1 0 0,-1 0 0,0-1 0,1 1 0,-1-1 0,0 1 0,1 0 0,-1-1 0,0 2 0,1-1 0,-1 0 0,0-1 0,1 0 0,-1 1 0,1-1 0,-1 1 0,0-1 0,1 0 0,-1 0 0,0 0 0,1 0 0,-1 0 0,1 0 0,-1 0 0,0 0 0,1 0 0,-1 0 0,0 0 0,1 0 0,-1 0 0,0 0 0,1 0 0,-1 0 0,-1-1 0,0 0 0,-1-1 0,0-1 0,0 1 0,0 0 0,0-1 0,0 1 0,-1 0 0,-3-1 0,-2 0 0,-3 0 0,-1 0 0,1 1 0,-3-2 0,1 1 0,0 2 0,0-2 0,3 3 0,-1-3 0,2 3 0,0-3 0,3 3 0,-1-1 0,2 0 0,0 0 0,0 0 0,1 1 0,0 0 0,-1 0 0,2-1 0,-1 1 0,0-1 0,0 1 0,0 0 0,0 0 0,-1 0 0,1 0 0,0 0 0,-1 0 0,1 0 0,0 0 0,1 0 0,0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0T21:46:06.803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 0 24575,'6'0'0,"13"10"0,-11-7 0,10 9 0,-13-9 0,1 2 0,-1-2 0,2 1 0,-2-1 0,2 1 0,-2-1 0,1 0 0,-1 0 0,0-1 0,0 1 0,1 0 0,-1-1 0,-1 1 0,1-1 0,-2 1 0,2-2 0,-3 1 0,2-1 0,-2 0 0,1 0 0,-1-1 0,1 1 0,-1 0 0,0-1 0,1 1 0,-1-1 0,-1 1 0,1 0 0,-1 0 0,1 0 0,0-1 0,-1 1 0,1-1 0,1 1 0,-1-1 0,0 3 0,1-3 0,-1 1 0,0-1 0,1 1 0,-1-1 0,1 2 0,-1-1 0,0 0 0,1 0 0,0 0 0,0 0 0,0 0 0,0 0 0,-1 0 0,0 1 0,1-2 0,-1 1 0,1 0 0,-1 0 0,0 0 0,1 0 0,-1 0 0,0 0 0,1 0 0,-2 0 0,1 0 0,-1 0 0,1 0 0,0-1 0,-1 1 0,0 0 0,1-1 0,0 1 0,-1 0 0,1 0 0,-1 0 0,1 0 0,1-1 0,-1 1 0,0-1 0,-1 1 0,1-1 0,0 1 0,0-1 0,-1 1 0,1 0 0,0 0 0,0-1 0,0 0 0,0 1 0,0-1 0,-1 1 0,1-1 0,1 0 0,-2 1 0,1-1 0,-1 2 0,1-2 0,1 1 0,-1-1 0,0 1 0,0-1 0,0 1 0,0-1 0,-1 1 0,1-1 0,1 1 0,-1-1 0,0 1 0,0-1 0,1 0 0,-2 1 0,1 0 0,-1 0 0,2-1 0,-1 0 0,0 0 0,0 0 0,0 1 0,0-1 0,-1 1 0,1-1 0,0 0 0,1 0 0,-2 1 0,1-1 0,-1 1 0,2-1 0,-1 0 0,-1 2 0,1-2 0,-1 1 0,2-1 0,-1 0 0,0 0 0,0 0 0,1 0 0,-1 0 0,-1 1 0,1-1 0,-1 1 0,2-1 0,-1 0 0,0 0 0,0 0 0,1 0 0,-1 0 0,0 0 0,0 1 0,1-1 0,-1 1 0,0-1 0,0 0 0,1 0 0,-1 0 0,0 0 0,0 0 0,1 0 0,-1 0 0,0 0 0,0 0 0,1 1 0,-1 0 0,0 0 0,0-1 0,1 0 0,-1 0 0,0 0 0,0 0 0,1 0 0,-1 0 0,0 0 0,-1 1 0,1-1 0,0 1 0,0-1 0,0 0 0,0 0 0,1 0 0,-1 0 0,0 0 0,0 0 0,0 0 0,1 0 0,-2 1 0,1-1 0,-1 1 0,2-1 0,-1 0 0,0 0 0,1 1 0,-1 0 0,0 0 0,1-1 0,-1 0 0,0 0 0,1 1 0,-1-1 0,1 1 0,-1-1 0,0 0 0,1 0 0,-1 1 0,0-1 0,1 1 0,-1-1 0,0 0 0,1 0 0,-2 1 0,1 0 0,0 0 0,0-1 0,0 0 0,1 0 0,-2 1 0,1-1 0,-1 1 0,2-1 0,-1 1 0,0-1 0,1 1 0,-1-1 0,-1 1 0,1 0 0,-2 1 0,2-2 0,0 1 0,0 0 0,0-1 0,-1 2 0,2-1 0,-2 0 0,1-1 0,-1 1 0,1-1 0,0 1 0,0 0 0,0-1 0,0 1 0,1-1 0,-1 0 0,-1 1 0,1 0 0,0 0 0,0-1 0,0 0 0,1 0 0,-1 0 0,0 0 0,1 0 0,-1 0 0,0 0 0,1 1 0,-1-1 0,0 1 0,0-1 0,1 0 0,-1 0 0,0 0 0,0 1 0,0-1 0,-1 1 0,2-1 0,-2 2 0,1-2 0,-1 1 0,1 0 0,1-1 0,-1 2 0,0-2 0,0 1 0,0 0 0,0 0 0,-1 0 0,1-1 0,1 1 0,-1-1 0,0 1 0,0-1 0,1 0 0,-2 1 0,1-1 0,-1 1 0,1-1 0,1 0 0,-1 0 0,0 0 0,0 0 0,1 0 0,-1 0 0,0 0 0,0 0 0,0 0 0,1 0 0,-1 0 0,0 0 0,-7 0 0,4 0 0,-7 0 0,6 0 0,0 0 0,-1 0 0,1 0 0,-1 0 0,1 0 0,0 0 0,-1 0 0,1 0 0,-1 0 0,0 0 0,0 0 0,-1 0 0,1 0 0,0 0 0,-2 0 0,2 0 0,-2 0 0,1 0 0,0 0 0,-1 0 0,3 0 0,-2 0 0,2 0 0,-2 0 0,1 0 0,0 0 0,0 0 0,1 0 0,-1 0 0,1 0 0,0 0 0,-1-1 0,1 1 0,0-1 0,-1 1 0,1 0 0,0-1 0,-1 1 0,1-1 0,0 1 0,0 0 0,-1 0 0,1 0 0,0 0 0,-1 0 0,1 0 0,0 0 0,0-1 0,0 0 0,1 0 0,-1 1 0,-1 0 0,1 0 0,-1 0 0,1-1 0,0 1 0,-1-1 0,1 1 0,-1 0 0,1-1 0,0 1 0,-1-1 0,1 1 0,0-1 0,-1 0 0,1 0 0,0 1 0,-1 0 0,1 0 0,-1-1 0,1 1 0,-2-1 0,2 1 0,-2 0 0,2 0 0,-1 0 0,1 0 0,-1 0 0,1-1 0,0 0 0,-1 0 0,1 1 0,0 0 0,-1 0 0,1 0 0,-2 0 0,1 0 0,0 0 0,-1 0 0,1 0 0,0 0 0,-1 0 0,1 0 0,0 0 0,-1 0 0,1 0 0,0 0 0,0 0 0,0 0 0,0 0 0,-1 0 0,2 0 0,-2 0 0,1 0 0,-3 0 0,3 0 0,-1 0 0,0 0 0,1 0 0,0 0 0,0 0 0,0 0 0,-2 0 0,0 0 0,-1 0 0,4 0 0,-3 0 0,1 0 0,0 0 0,-1 0 0,2 0 0,-2 0 0,2 0 0,0 0 0,-1 0 0,1 0 0,-2 0 0,3 0 0,-3 0 0,1 0 0,0 0 0,-1 0 0,2 0 0,-2 0 0,2 0 0,-2 0 0,3 0 0,-3 0 0,2 0 0,-2 0 0,2 0 0,-2 0 0,3 0 0,-3 0 0,0 0 0,0 0 0,-1 0 0,4 0 0,-2 0 0,0 0 0,2 0 0,-2 0 0,2 0 0,-1 0 0,0 0 0,0 0 0,-1 0 0,2 0 0,-1 0 0,0 0 0,0 0 0,-1 0 0,2 0 0,-2 0 0,2 0 0,-2 0 0,0 0 0,2 0 0,-3 0 0,1 0 0,0 0 0,-1 0 0,2 0 0,-2 0 0,0 0 0,1 0 0,-2 0 0,3 0 0,-1 0 0,1 0 0,0 0 0,-1 1 0,2 0 0,-2 0 0,2-1 0,-2 1 0,1-1 0,0 1 0,0 0 0,-1 0 0,2 1 0,0-2 0,-1 1 0,1 0 0,0-1 0,-1 2 0,2 0 0,-1-1 0,0 1 0,0-1 0,1 2 0,-1-2 0,1 1 0,0-1 0,1 2 0,0-1 0,0 0 0,0 1 0,0-1 0,0 0 0,0 0 0,0 1 0,1-2 0,1 0 0,0-1 0,-1-1 0,1 1 0,-2-2 0,2 1 0,-1-1 0,0 1 0,-1-1 0,-1 0 0,-1 1 0,0 1 0,-1 0 0,0 0 0,-1 0 0,2 0 0,0 0 0,-1 0 0,1 0 0,-2 0 0,2 0 0,-2 0 0,2 0 0,-1 0 0,1 0 0,-1 0 0,1 0 0,0 0 0,0 0 0,-1 0 0,1 0 0,0 0 0,0 0 0,0 0 0,-1 0 0,1 0 0,0 0 0,7 0 0,-2 0 0,7 0 0,-5 0 0,1 0 0,1 0 0,-1 0 0,2 0 0,-3 0 0,0-1 0,0 1 0,-1-1 0,1 1 0,-1 0 0,2 0 0,-2 0 0,1 0 0,-3 0 0,2 0 0,0 0 0,-2 0 0,3 0 0,-2 0 0,1 0 0,-2 0 0,2 0 0,-2 0 0,2 0 0,-1 0 0,-1 0 0,0 0 0,1 0 0,-1 0 0,2 0 0,-2 0 0,2 0 0,-1 0 0,-1 0 0,0 0 0,1 0 0,-1 0 0,0 0 0,1 0 0,-1 0 0,1 0 0,0 0 0,0 0 0,1 0 0,-2 0 0,0 0 0,1 0 0,-1 0 0,1 0 0,-1 0 0,2 0 0,-2 0 0,2 0 0,-2 0 0,1 0 0,0 0 0,0 0 0,1 0 0,1 0 0,-3 0 0,5 0 0,-5 0 0,3 0 0,-2 0 0,1 0 0,-1 0 0,0 0 0,1 0 0,-1 0 0,0 0 0,1 0 0,-2 0 0,2 0 0,-2 0 0,2 0 0,-2 0 0,1 0 0,-1 0 0,1 0 0,-1 0 0,0 0 0,1 0 0,-1 0 0,0 0 0,1 0 0,-1 0 0,1 0 0,-1 0 0,0 0 0,1 0 0,-1 0 0,0 0 0,1 0 0,-1 0 0,0 0 0,1 0 0,-1 0 0,0 0 0,1 0 0,-1 0 0,1 0 0,-1 0 0,0 0 0,1 0 0,-1 0 0,1 0 0,-1 0 0,0 0 0,1 0 0,-1 0 0,0 0 0,1 0 0,-1 0 0,1 0 0,-1 0 0,0 0 0,1 0 0,-1 0 0,0 0 0,1 0 0,-1 0 0,0 0 0,1 0 0,-1 0 0,1 0 0,-1 0 0,0 0 0,1 0 0,-1 0 0,0 0 0,1 0 0,-1 0 0,1 0 0,-1 0 0,0 0 0,1 0 0,-1 0 0,0 0 0,1 0 0,-1 0 0,0 0 0,1 0 0,-1 0 0,1 0 0,-1 0 0,0 0 0,1 0 0,-1 0 0,0 0 0,1 0 0,-1 0 0,1 0 0,-1 0 0,0 0 0,1 0 0,-1 0 0,0 0 0,1 0 0,-1 0 0,1 0 0,-1 0 0,0 0 0,1 0 0,-1 0 0,0 0 0,1 0 0,-1 0 0,1 0 0,-1 0 0,0 0 0,1 0 0,-1 0 0,0 0 0,1 0 0,-1 0 0,0 0 0,1 0 0,-1 0 0,0 0 0,1 0 0,-1 0 0,0 0 0,1 0 0,-1 0 0,0 0 0,1 0 0,-1 0 0,0 0 0,1 0 0,-1 0 0,0 0 0,1 0 0,-1 0 0,0 0 0,1 0 0,-1 0 0,0 0 0,1 0 0,-1 0 0,0 0 0,0 0 0,1 0 0,-1 0 0,0 0 0,0 0 0,1 0 0,-1 0 0,0 0 0,0 0 0,0 0 0,1 0 0,-1 0 0,1 0 0,0-1 0,1 1 0,-1-3 0,-1 3 0,-1-1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0T21:46:13.7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206 0 24575,'-3'0'0,"0"0"0,0 0 0,1 0 0,0 0 0,-1 0 0,1 0 0,0 0 0,0 0 0,-1 0 0,1 0 0,0 0 0,1 1 0,-1-1 0,0 1 0,0 0 0,0 0 0,1 0 0,-1 0 0,2 1 0,-2-2 0,0 1 0,1 0 0,-1-1 0,2 2 0,-2-1 0,0 1 0,0-2 0,0 2 0,0-2 0,-1 1 0,1 0 0,0-1 0,0 1 0,-1-1 0,1 0 0,1 1 0,-1 0 0,0 0 0,0-1 0,0 0 0,1 1 0,-2-1 0,2 1 0,-1-1 0,0 0 0,0 1 0,0-1 0,1 1 0,-1-1 0,-1 0 0,1 0 0,0 1 0,0-1 0,0 1 0,-1-1 0,2 1 0,-1 0 0,1 0 0,-2-1 0,1 0 0,1 1 0,-1-1 0,1 1 0,-2-1 0,2 1 0,-1-1 0,1 1 0,-1-1 0,-1 0 0,1 0 0,1 1 0,-1 0 0,0 0 0,0-1 0,0 0 0,0 0 0,-1 1 0,1-1 0,0 1 0,0-1 0,-1 0 0,1 0 0,0 0 0,0 0 0,-1 0 0,1 0 0,0 0 0,0 0 0,-1 0 0,1 0 0,0 0 0,0 0 0,-1 0 0,1 0 0,0 0 0,0 0 0,-1 0 0,1 0 0,0 0 0,0 0 0,1 0 0,0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0T21:56:34.2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72 24575,'9'0'0,"0"0"0,1-3 0,-1 3 0,-3-3 0,0 3 0,0 0 0,0 0 0,0 0 0,0 0 0,0 0 0,0 0 0,-1 0 0,1 0 0,0 0 0,-1 0 0,-1 3 0,1 0 0,-5 3 0,6-3 0,-6 2 0,3-2 0,-3 3 0,0 0 0,0-1 0,0 1 0,0 0 0,0-1 0,0 1 0,0 0 0,0-1 0,0 1 0,0 0 0,0 0 0,0-1 0,0 1 0,0 0 0,-3 0 0,0-3 0,0 2 0,-3-4 0,6 4 0,-6-4 0,3 2 0,-3-1 0,0-1 0,1 1 0,-1-2 0,0 0 0,3 3 0,-2-3 0,2 3 0,-3-3 0,0 0 0,1 0 0,4 0 0,2-3 0,8-3 0,1-1 0,3-3 0,1 0 0,-4 3 0,2-2 0,-5-1 0,3 3 0,-4-2 0,0 3 0,0 0 0,0 0 0,0 0 0,0 0 0,0 0 0,-3 0 0,3 0 0,-6 0 0,6 0 0,-3 0 0,0 0 0,2 3 0,-4-2 0,4 4 0,-4-4 0,5 1 0,-3-2 0,3 0 0,-1 1 0,-2-1 0,2 0 0,-4 0 0,4 1 0,-7 4 0,2 2 0,-6 8 0,-1-2 0,1 5 0,0-5 0,-1 2 0,1 0 0,0-2 0,0 2 0,2-2 0,-1 2 0,1-2 0,1 2 0,-3-3 0,6 3 0,-6-2 0,6 5 0,-6-5 0,6 6 0,-6-6 0,6 5 0,-3-5 0,3 5 0,0-5 0,0 3 0,0-1 0,0-2 0,0 2 0,0-3 0,0 0 0,0 0 0,0 0 0,3 0 0,0-3 0,3-1 0,0-2 0,3 0 0,-2 0 0,5 0 0,-2 0 0,0 0 0,3 0 0,-6 0 0,5 0 0,-5 0 0,2 0 0,-3 0 0,0 0 0,0 0 0,0 0 0,0 0 0,-2 0 0,-2 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0T21:56:37.9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24575,'0'5'0,"0"4"0,0 5 0,0 0 0,0 4 0,0-5 0,0 0 0,0-3 0,0 3 0,0-6 0,0 2 0,0-3 0,0 0 0,0 0 0,0 0 0,0 0 0,2-3 0,1 0 0,3-3 0,0 0 0,-1 0 0,1 0 0,-3-3 0,3 2 0,-3-4 0,0 1 0,3-2 0,-6 0 0,6 0 0,-3 0 0,0 0 0,3 0 0,-3 0 0,0 0 0,3 0 0,-3 1 0,0-1 0,3 0 0,-6 0 0,6 2 0,-6-1 0,3 2 0,0-3 0,-3 0 0,6 0 0,-6 0 0,3 0 0,-3 0 0,0 1 0,0-1 0,0 0 0,0 5 0,0 5 0,0 2 0,0 3 0,0-3 0,0 3 0,0 1 0,0 4 0,0-4 0,0 2 0,0-2 0,0 4 0,0-1 0,3 0 0,-2 1 0,5-1 0,-3 0 0,1 1 0,2-1 0,-5 0 0,2 0 0,-1-2 0,-1 1 0,2-2 0,0 3 0,-3 1 0,3-4 0,-3 2 0,0-5 0,0 6 0,0-7 0,0 7 0,0-6 0,0 2 0,0 3 0,0-5 0,0 5 0,0-6 0,0 0 0,0 0 0,0 0 0,0 0 0,0 0 0,0 0 0,-2-3 0,1 3 0,-4-6 0,2 3 0,-3-3 0,0 0 0,0 0 0,0 0 0,0 0 0,0 0 0,-1 0 0,1 0 0,0 0 0,0-3 0,0 0 0,3-3 0,-2 0 0,1 0 0,-2 0 0,3 0 0,-2 0 0,4 0 0,-2 0 0,1 0 0,1 0 0,-2 0 0,3 0 0,0 0 0,0 0 0,0 0 0,0 1 0,0-1 0,0 0 0,0 0 0,0 0 0,0 0 0,0 0 0,0 0 0,0 0 0,0 0 0,3 0 0,0 0 0,3 0 0,0 0 0,4 0 0,-3 2 0,2-1 0,-3 1 0,3-2 0,-2 0 0,2 0 0,0-1 0,-2 4 0,2-3 0,1 3 0,-3-3 0,2-4 0,0 3 0,-1-2 0,1 2 0,-3 1 0,0 0 0,0 0 0,0 3 0,0-2 0,0 1 0,-3 1 0,0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2T15:41:33.8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22 24575,'20'0'0,"-4"0"0,6 0 0,-5 0 0,-8 0 0,4 0 0,-5 0 0,1 0 0,-1 0 0,1 0 0,-1 0 0,0 0 0,1 0 0,-1 0 0,-3 4 0,3 1 0,-4 0 0,5 2 0,-1-2 0,-3 4 0,3-1 0,-7 0 0,2 1 0,-3-1 0,0 0 0,0 1 0,0-1 0,0 0 0,0 1 0,0-1 0,0 0 0,0 0 0,0 1 0,0-1 0,0 0 0,-3 0 0,-2 0 0,1 1 0,-4-4 0,3 2 0,-3-2 0,-1 3 0,1-3 0,3 2 0,-2-6 0,2 3 0,0 0 0,-2-3 0,2 2 0,-3 1 0,-1-3 0,1 3 0,3 0 0,-3-3 0,4 6 0,-5-6 0,0 3 0,5 0 0,-4-3 0,4 2 0,-5-3 0,1 0 0,0 0 0,7-3 0,2 2 0,12-6 0,1 1 0,5-7 0,0 2 0,-4-7 0,3 8 0,-4-8 0,5 8 0,0-4 0,-4 0 0,2 4 0,-7-3 0,4 4 0,-1 0 0,-4 0 0,4 0 0,-4 1 0,-1-1 0,1 1 0,3-4 0,-2 2 0,2 2 0,-3 0 0,-1 3 0,0-3 0,1 0 0,-1 3 0,-3-3 0,2 8 0,-3-4 0,1 0 0,-5 3 0,-5 1 0,-3 5 0,0 3 0,-1 1 0,-3 3 0,3-6 0,0 5 0,1-6 0,4 3 0,-5 1 0,1-1 0,3 1 0,-3-1 0,4 1 0,-1-1 0,-3 1 0,7-1 0,-6 1 0,6-1 0,-7 1 0,7-1 0,-6-3 0,6 3 0,-7-3 0,7 3 0,-6 1 0,6-1 0,-7 1 0,7-1 0,-2 1 0,-1 3 0,3-3 0,-3 3 0,4-4 0,0 1 0,4-5 0,0 0 0,4-4 0,1 0 0,8 0 0,-7 0 0,12 0 0,-13 0 0,5 0 0,-6-4 0,1 3 0,-1-7 0,1 7 0,-1-6 0,1 6 0,-1-3 0,-3 0 0,2 3 0,-2-2 0,0-1 0,2 3 0,-3-3 0,5 4 0,-5 0 0,-1 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2T15:41:38.8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18 24575,'0'8'0,"0"0"0,0 1 0,0 4 0,0-3 0,0 3 0,0-5 0,0 1 0,0-1 0,0 1 0,0-1 0,0 1 0,0-1 0,0 1 0,0-1 0,0 1 0,0-1 0,0 1 0,0-1 0,3 1 0,-2-1 0,3 1 0,-4-1 0,4-4 0,0 0 0,4-4 0,0 0 0,0 0 0,1 0 0,-1-4 0,1-1 0,-1-3 0,1-1 0,-1 1 0,1-1 0,-5 1 0,4-5 0,-3 3 0,0-3 0,3 4 0,-3 1 0,-1-1 0,0 1 0,0-1 0,-3 1 0,3-1 0,-1 1 0,-2-1 0,3 1 0,-4-5 0,0 4 0,0-3 0,0 4 0,0-1 0,0 2 0,0 9 0,0 0 0,0 14 0,0-6 0,0 7 0,0-2 0,0 3 0,0 1 0,0 0 0,0-5 0,0 4 0,0-4 0,0 5 0,0 0 0,0 0 0,0-1 0,0 1 0,0 0 0,0 0 0,0-5 0,0 4 0,0-4 0,0 0 0,0 4 0,0-8 0,0 3 0,0 0 0,0-3 0,0 3 0,0-5 0,0 1 0,0-1 0,0 1 0,0-1 0,-4 1 0,0-4 0,-1 2 0,-3-6 0,4 3 0,-5 0 0,1-3 0,-1 2 0,1-3 0,0 0 0,-1 0 0,1 0 0,0 0 0,0 0 0,-1 0 0,5-3 0,1-2 0,-1-3 0,3 0 0,-3-1 0,4 1 0,0-1 0,0 1 0,0 0 0,0-1 0,0 1 0,0-1 0,0 1 0,0 0 0,0-1 0,0 1 0,4-1 0,1 1 0,3-1 0,1 0 0,-1 1 0,1-1 0,-1 1 0,1 3 0,0-7 0,-1 10 0,1-10 0,0 7 0,-1-3 0,1 3 0,-1-3 0,0 4 0,1-1 0,-5-2 0,3 6 0,-2-6 0,3 2 0,-4 1 0,0 1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2T20:48:35.7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211 65 24575,'-8'-4'0,"4"-3"0,-3 2 0,6-3 0,-6 3 0,6-2 0,-7 6 0,7-6 0,-6 6 0,3-3 0,-4 4 0,3-3 0,-2 2 0,3-7 0,-4 8 0,0-4 0,0 4 0,0 0 0,0 0 0,0 0 0,0 0 0,0 0 0,0 0 0,-1 0 0,1 0 0,0 0 0,3 4 0,-2-3 0,6 6 0,-3-2 0,0 4 0,0-1 0,-1 0 0,1 1 0,1-1 0,2 0 0,-3 1 0,4-1 0,0 0 0,0 0 0,0 0 0,0 0 0,0 0 0,0 1 0,0-1 0,0 1 0,0-1 0,0 0 0,0 1 0,0-1 0,0 1 0,0-1 0,0 1 0,0-1 0,4 0 0,0-3 0,1 2 0,2-6 0,-6 7 0,7-7 0,-4 3 0,5-4 0,-1 0 0,0 0 0,0 0 0,1 0 0,-1 0 0,1 0 0,-1 0 0,0 0 0,0 0 0,0 0 0,0 0 0,-3-4 0,-2-1 0,1 1 0,-3-4 0,3 4 0,-4-4 0,0-1 0,3 1 0,-2 0 0,3-1 0,-4 1 0,0-1 0,0 1 0,0 0 0,0-1 0,0 1 0,0 0 0,0-1 0,0 1 0,0 0 0,0-1 0,0 1 0,0 0 0,0 0 0,0 0 0,0 0 0,0 0 0,0 1 0,0-1 0,0 0 0,0 0 0,0 7 0,0 6 0,0 4 0,0 3 0,0-3 0,0 4 0,0-3 0,-4 7 0,2-2 0,-2-1 0,4 4 0,0-4 0,0 0 0,0-1 0,0 0 0,0-3 0,0 3 0,0-4 0,0-1 0,0 1 0,0-1 0,4-4 0,0 0 0,4-4 0,1 0 0,-1 0 0,0 0 0,0 0 0,0 0 0,1 0 0,-1 0 0,-4-4 0,4 3 0,-7-6 0,6 6 0,-6-7 0,7 4 0,-8-4 0,8 3 0,-7-2 0,6 6 0,-6-6 0,3 3 0,-4-5 0,0 1 0,4 4 0,-4-3 0,4 3 0,-1-1 0,-2 2 0,3 3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2T20:48:44.3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63 1 24575,'-4'3'0,"0"2"0,4 2 0,0 1 0,0 0 0,0 0 0,0 0 0,0 0 0,0 1 0,0-1 0,0 1 0,0-1 0,0 1 0,0-1 0,0 1 0,0 4 0,0-4 0,0 9 0,0-4 0,0 1 0,0 2 0,0-7 0,0 3 0,0 0 0,0-3 0,0 3 0,0-5 0,0 1 0,0-1 0,0 1 0,0-1 0,0 1 0,0-1 0,0 1 0,0-1 0,0 1 0,0-1 0,0 0 0,0 0 0,-3-3 0,2 2 0,-3-3 0,4 5 0,0-1 0,0 0 0,-3 0 0,2-1 0,-3 2 0,4-1 0,0 0 0,0 0 0,-4 0 0,3 0 0,-2 0 0,3-7 0,0-2 0,0-7 0,3 0 0,2 0 0,3 0 0,0 0 0,-4 0 0,4 3 0,-3-2 0,3 6 0,-3-7 0,2 7 0,-2-3 0,4 0 0,-1 4 0,1-4 0,-5 0 0,4 3 0,-3-3 0,3 4 0,1-4 0,-1 4 0,0-4 0,0 4 0,-3 3 0,-2 2 0,-3 3 0,0 0 0,0 1 0,-4-1 0,3 5 0,-6-4 0,6 3 0,-3-3 0,0-1 0,3 1 0,-2 0 0,-1-5 0,3 4 0,-3-4 0,0 1 0,3 2 0,-2-2 0,-1 0 0,3 2 0,-3-2 0,0-1 0,3 4 0,-6-3 0,6 3 0,-6-4 0,6 3 0,-7-6 0,7 7 0,-6-7 0,6 6 0,-6-6 0,3 3 0,-4-4 0,0 0 0,0 0 0,0 0 0,0 0 0,0 0 0,0 0 0,4-4 0,0 0 0,1-4 0,2 0 0,-6 3 0,6-2 0,-3 3 0,4-4 0,-4 3 0,3-2 0,-2 3 0,3-4 0,0 0 0,0 0 0,0 0 0,0 4 0,0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2T21:02:07.41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 0 24575,'0'7'0,"0"-1"0,0-2 0,0 1 0,0-1 0,0 0 0,0 0 0,0 1 0,0-1 0,0 0 0,0 0 0,0 0 0,0 0 0,0 10 0,0-7 0,0 7 0,0-9 0,0-1 0,0 1 0,0-1 0,-2 1 0,1-1 0,-1 0 0,2 1 0,0-1 0,0 1 0,0-1 0,0 0 0,0 1 0,0-1 0,0 0 0,0 1 0,0-1 0,0 0 0,0 1 0,0-1 0,0 0 0,0 0 0,0 0 0,0 1 0,0-1 0,0 0 0,0 0 0,0 0 0,0 1 0,0-1 0,0 0 0,0 1 0,0-1 0,0 0 0,0 1 0,0-1 0,0 0 0,0 1 0,0-1 0,0 0 0,0 1 0,0-1 0,0 0 0,0 0 0,0 0 0,0 1 0,0-1 0,0 0 0,0 1 0,0-1 0,0 0 0,0 1 0,0-1 0,0 0 0,0 0 0,0 1 0,0-1 0,0 0 0,0 1 0,0-1 0,0 0 0,0 0 0,0 0 0,0 1 0,0-1 0,0 0 0,0 0 0,0 0 0,0 0 0,0 0 0,0 0 0,0 1 0,0-3 0,0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2T21:02:12.56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16 36 24575,'0'8'0,"0"-1"0,0 5 0,0-4 0,0 5 0,0-6 0,0 2 0,0-4 0,0 2 0,0-2 0,0-1 0,2-2 0,0 2 0,3-3 0,-1 1 0,0 0 0,1-2 0,-1 2 0,0-2 0,1 0 0,-1 0 0,1 0 0,-1 0 0,0 0 0,1 0 0,-1 0 0,1 0 0,-1 0 0,3 0 0,-2 0 0,2 0 0,-3 0 0,3 0 0,-2 0 0,4-2 0,-4-1 0,5-1 0,-3-3 0,0 1 0,3-1 0,-5 1 0,2 0 0,-3 0 0,1 1 0,-1 1 0,1-1 0,-3 1 0,0-1 0,-2 1 0,0 0 0,0 0 0,0 0 0,0 0 0,0 0 0,0-1 0,0 1 0,0 0 0,0 0 0,0 0 0,0-1 0,0 1 0,0-1 0,0 1 0,0 3 0,0 6 0,0 3 0,-2 3 0,1-4 0,-3 3 0,3-3 0,-1 6 0,0-3 0,2 3 0,-3-3 0,3-1 0,0 1 0,0 0 0,0 0 0,0 0 0,0-3 0,0 2 0,0-4 0,0 4 0,0-3 0,0 3 0,0-2 0,0 6 0,0-3 0,0 3 0,-2-3 0,2 0 0,-3-1 0,3 1 0,0 0 0,-2 0 0,2-3 0,-5 7 0,3-6 0,-3 6 0,0-4 0,0 3 0,0-3 0,0 3 0,0-3 0,0 0 0,0-1 0,0 1 0,-2 0 0,2-2 0,-2 1 0,0-4 0,1 4 0,0-4 0,1 2 0,-2-2 0,0-1 0,0-1 0,0-1 0,3-2 0,-1 0 0,1 0 0,0 0 0,-1 0 0,1 0 0,-1 0 0,1 0 0,0-2 0,1 0 0,-1-1 0,4-1 0,-4 2 0,3-2 0,-1-1 0,2 1 0,-2-1 0,2 1 0,-2-3 0,2 2 0,0-2 0,0 0 0,0 2 0,0-1 0,0 1 0,0 1 0,0-3 0,0 2 0,0-2 0,0 3 0,0-1 0,0 1 0,2-3 0,1 2 0,2-4 0,1 3 0,2-3 0,2 4 0,0-5 0,-1 5 0,1-2 0,0 0 0,0 1 0,0-1 0,0 2 0,-1-2 0,1 2 0,0-2 0,0 0 0,0 1 0,-3-3 0,2 4 0,-1-3 0,2 1 0,0 2 0,0-4 0,-1 3 0,1-3 0,-2 4 0,1-2 0,-2 2 0,3 0 0,-3 0 0,0 1 0,0-1 0,-2 1 0,2-1 0,-3 1 0,1 1 0,-1-1 0,1 4 0,-1-4 0,0 3 0,-1-1 0,-1 2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2T21:02:16.84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28 36 24575,'6'0'0,"1"0"0,-1 0 0,-1 0 0,2 0 0,-2 0 0,-1 0 0,1 2 0,-1 0 0,0 3 0,1-3 0,-3 2 0,0-1 0,0 1 0,-1 1 0,1-1 0,-2 0 0,0 1 0,0-1 0,0 1 0,0-1 0,0 1 0,0-1 0,0 0 0,0 1 0,0-1 0,0 1 0,0-1 0,0 1 0,0-1 0,0 0 0,0 1 0,0-1 0,0 1 0,0-1 0,0 1 0,0-1 0,0 0 0,0 0 0,-2 0 0,-1-1 0,-1-1 0,0-2 0,-1 0 0,1 2 0,0-2 0,-3 2 0,2-2 0,-4 0 0,4 0 0,-2 0 0,2 2 0,1-2 0,-1 2 0,1-2 0,0 0 0,-1 0 0,1 0 0,0 0 0,11-4 0,-4 1 0,12-4 0,-8 3 0,1-1 0,1 0 0,-2 1 0,1-1 0,1-2 0,-2 2 0,1-2 0,1 0 0,-2 1 0,1 0 0,1-1 0,-2-1 0,1 1 0,1 0 0,-4 0 0,2 2 0,-2-2 0,-1 2 0,1 1 0,-1 1 0,0-1 0,1 2 0,-1-2 0,1 1 0,-1-1 0,1 2 0,-1-1 0,2-1 0,-1 2 0,2-1 0,-3-1 0,1 4 0,-3-4 0,2 4 0,-2-2 0,1 0 0,1 1 0,-4-2 0,1 2 0,-4-1 0,-1 2 0,0 2 0,0-1 0,1 3 0,-1-4 0,2 4 0,-3-1 0,1 1 0,0 0 0,-1 1 0,1-1 0,1 1 0,-1-1 0,2 0 0,-1 1 0,0-1 0,0 1 0,1-1 0,-3 3 0,5-2 0,-2 2 0,0-3 0,1 3 0,-1-2 0,0 2 0,2 0 0,-2-2 0,2 2 0,0-3 0,-2 3 0,1-2 0,-1 2 0,2-1 0,0 1 0,0 0 0,0-1 0,0-2 0,0 0 0,0 0 0,2-1 0,0-2 0,2-1 0,1 0 0,-1 0 0,0 0 0,0 0 0,0 0 0,1 0 0,-1 0 0,0 0 0,0 0 0,1 0 0,-1 0 0,0 0 0,0 0 0,0 0 0,0 0 0,1 0 0,-1 0 0,0 0 0,0-1 0,0-2 0,1 1 0,-1 0 0,-2 2 0,0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2T21:33:43.34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19 374 24575,'-1'-4'0,"0"0"0,1-1 0,0 0 0,0-1 0,0-1 0,1 1 0,1-1 0,1-1 0,1 0 0,-1 0 0,0 1 0,-1 1 0,1-1 0,-1 1 0,0-1 0,1 1 0,-1-3 0,1 2 0,-1-1 0,1 1 0,-1-1 0,1 1 0,0-2 0,-1 3 0,1-1 0,-1-1 0,0 1 0,1-2 0,-1 3 0,1-3 0,-1 2 0,1-1 0,-2 1 0,2 0 0,-3 2 0,3-2 0,-3 2 0,3-2 0,-3 1 0,2 3 0,-2-2 0,0 1 0,0 0 0,0 0 0,0-1 0,0 2 0,0-2 0,0 1 0,0 0 0,0 0 0,0 1 0,0 0 0,0 0 0,0 0 0,0 0 0,0 0 0,0 1 0,0-1 0,-2 0 0,2 0 0,-3 0 0,3 0 0,-1 0 0,-1 0 0,2 0 0,-2 1 0,1 0 0,-1 0 0,0-1 0,-1 2 0,0-1 0,1 2 0,-1 0 0,0 0 0,0 0 0,0 0 0,0 0 0,0 0 0,0 0 0,0 0 0,0 2 0,0-1 0,0 2 0,0 0 0,0 0 0,1 0 0,0 0 0,0 0 0,-1 0 0,0 0 0,0 0 0,2 2 0,-2-2 0,1 3 0,-1-1 0,1 4 0,-1-2 0,3 3 0,-1-3 0,-1 3 0,2-1 0,-2 2 0,2 0 0,0 0 0,0 0 0,0-1 0,0 1 0,0 0 0,0-2 0,0 1 0,0-1 0,0 2 0,0-2 0,0 1 0,0-3 0,2 4 0,-2-4 0,3 1 0,-3-1 0,2-1 0,-1 1 0,0-1 0,0 1 0,1 0 0,-2-1 0,1 1 0,1-2 0,-2 1 0,3 2 0,-3-3 0,3 5 0,-3-7 0,3 2 0,-2-3 0,1 1 0,-1 0 0,1 0 0,-2 0 0,3 0 0,-3 0 0,3-1 0,-3 1 0,3-3 0,-3 3 0,3-3 0,-1 2 0,1-1 0,0 1 0,-1-1 0,1 1 0,0-1 0,0 1 0,1-1 0,0 1 0,0-1 0,-1 1 0,0-2 0,0 2 0,1-2 0,0 1 0,0-1 0,-1 2 0,0-2 0,2 0 0,-2 0 0,2 0 0,-2 0 0,0 0 0,0 0 0,0 0 0,0 0 0,0 0 0,0 0 0,0 0 0,-1 0 0,1 0 0,0 0 0,0 0 0,0 0 0,0-2 0,0 2 0,0-3 0,-1 2 0,0-2 0,0 1 0,1 0 0,-1 0 0,0-1 0,0 1 0,0 0 0,0 1 0,-1-1 0,1 1 0,-2 0 0,2 1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2T21:33:47.85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 36 24575,'-2'6'0,"1"0"0,1 0 0,0 3 0,0-2 0,0 1 0,0 4 0,0-5 0,0 7 0,0-7 0,1 1 0,0-1 0,2-1 0,-1 1 0,-1-1 0,2-1 0,-1 2 0,0-4 0,1 3 0,-3-2 0,3 0 0,-3-1 0,3 0 0,-3 0 0,3 0 0,-3 0 0,1 0 0,1 0 0,-2 0 0,3-2 0,-3 2 0,3-3 0,-2 1 0,2-1 0,0 0 0,0 0 0,0 0 0,0 0 0,-1 0 0,1 0 0,0 0 0,2-1 0,-2-1 0,2 0 0,-2 0 0,0 0 0,0-1 0,0 0 0,0 0 0,0-1 0,0 0 0,0 0 0,0-1 0,-1 2 0,1-3 0,-2 1 0,1-2 0,1 2 0,-3-1 0,3 1 0,-2-2 0,2-1 0,-3 3 0,2-3 0,-1 3 0,-1 0 0,2-2 0,-2 4 0,0-1 0,0 1 0,0 2 0,0 4 0,0 1 0,0 1 0,0 0 0,0 0 0,0 0 0,0 3 0,0-4 0,0 4 0,0-3 0,0 1 0,0 1 0,0 0 0,0-1 0,0 1 0,0-1 0,0 1 0,1-1 0,1 1 0,1 0 0,1-3 0,-1 1 0,0-2 0,0 2 0,-2-2 0,2 2 0,-1-4 0,1 2 0,1-3 0,-1 1 0,2-1 0,-2 0 0,0 0 0,-1 0 0,3 0 0,-2 0 0,4 0 0,-4 0 0,2 0 0,-1-1 0,-1 1 0,2-3 0,0 1 0,-2 0 0,2 0 0,-3 0 0,1-1 0,0 0 0,0 0 0,0-2 0,0 2 0,1-3 0,-1 3 0,0-4 0,-1 2 0,1-1 0,-3-1 0,3 1 0,-3-1 0,2-1 0,-1-1 0,0 0 0,0-1 0,-1 3 0,0-2 0,0-2 0,0 5 0,0-5 0,0 6 0,0-2 0,0 2 0,0 1 0,0-1 0,0 2 0,0-4 0,0 4 0,0-2 0,0 1 0,0 1 0,0-2 0,0 2 0,0 0 0,-1 1 0,1 0 0,-2 0 0,1 1 0,1-2 0,-3 3 0,2-2 0,-2 2 0,2 2 0,-1-1 0,2 2 0,0 0 0,0 0 0,0 0 0,0 0 0,0 0 0,2 0 0,-1 0 0,4-2 0,0 2 0,1-3 0,1 3 0,0-2 0,-1 2 0,1-3 0,-1 3 0,3-3 0,-4 2 0,3-2 0,-4 1 0,2-1 0,-3 2 0,2-2 0,-2 0 0,0 0 0,0 0 0,-2 0 0,1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2T21:33:50.92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139 1 24575,'0'4'0,"-3"2"0,1-3 0,-3 3 0,2-1 0,0 0 0,-2 3 0,2-4 0,-2 1 0,2-2 0,0 0 0,0 0 0,0 0 0,1 0 0,-1-1 0,0 1 0,0-2 0,0 2 0,0-1 0,0 0 0,0 0 0,0 0 0,0 0 0,0-2 0,2 3 0,-2-3 0,1 2 0,-1-1 0,0 1 0,0-1 0,1 2 0,-1-3 0,0 1 0,0-1 0,0 0 0,2 2 0,-2-2 0,1 1 0,0-1 0,-1 0 0,0 0 0,0 0 0,0 0 0,0 0 0,1 0 0,-1 0 0,0 0 0,0 0 0,2 0 0,0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2T21:52:23.28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139 1 24575,'0'4'0,"-3"2"0,1-3 0,-3 3 0,2-1 0,0 0 0,-2 3 0,2-4 0,-2 1 0,2-2 0,0 0 0,0 0 0,0 0 0,1 0 0,-1-1 0,0 1 0,0-2 0,0 2 0,0-1 0,0 0 0,0 0 0,0 0 0,0 0 0,0-2 0,2 3 0,-2-3 0,1 2 0,-1-1 0,0 1 0,0-1 0,1 2 0,-1-3 0,0 1 0,0-1 0,0 0 0,2 2 0,-2-2 0,1 1 0,0-1 0,-1 0 0,0 0 0,0 0 0,0 0 0,0 0 0,1 0 0,-1 0 0,0 0 0,0 0 0,2 0 0,0 0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2T21:52:23.2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64 24575,'4'0'0,"1"0"0,1 0 0,-2 0 0,4-1 0,-3 0 0,3 0 0,-2 1 0,1 0 0,-2 0 0,2 0 0,-2 0 0,1 0 0,-1 0 0,2 0 0,-2 0 0,1 0 0,-1 0 0,0 0 0,1 1 0,-1 1 0,0 1 0,2 1 0,-4-1 0,2 0 0,-2 0 0,0 0 0,0 0 0,0 0 0,0 0 0,-2 0 0,1 0 0,-2 0 0,0 0 0,0 0 0,0 0 0,0 0 0,0-1 0,0 1 0,0 0 0,0 0 0,0 0 0,0 0 0,-2 0 0,1 0 0,-2 0 0,-2 0 0,2 0 0,-2 0 0,1 1 0,-2-1 0,1 0 0,-1 0 0,1-1 0,-1 1 0,-1-3 0,0 3 0,-1-1 0,1 2 0,-2-2 0,2 1 0,1-3 0,-1 3 0,0-1 0,2 0 0,1-1 0,1 0 0,0 0 0,0 0 0,2-2 0,3-1 0,3-1 0,5-3 0,-3 0 0,5-2 0,-3 1 0,2-1 0,-2 1 0,1 0 0,-1 0 0,2 0 0,-2 0 0,0 0 0,-1 0 0,0 0 0,0 0 0,-1 2 0,-1-1 0,1 1 0,-2 0 0,1-2 0,-2 4 0,2-2 0,-2 1 0,0 0 0,-1-1 0,0 2 0,2-1 0,-2 1 0,1-2 0,-1 2 0,0 0 0,0 0 0,0 1 0,-1-1 0,0 1 0,-1 0 0,1 0 0,0 0 0,-2 1 0,-2 4 0,-1 0 0,-3 2 0,2 2 0,-2-4 0,2 4 0,-2-2 0,2 2 0,-2-2 0,2 1 0,0-2 0,0 2 0,3-3 0,-2 2 0,3-2 0,-3 1 0,2 0 0,0 1 0,0-2 0,0 1 0,0 0 0,1 0 0,0-1 0,0 2 0,0-2 0,0 3 0,0-2 0,0 2 0,0-2 0,0 2 0,0-3 0,0 2 0,0-1 0,0 1 0,0 0 0,0 1 0,0-2 0,0 0 0,0-1 0,0 0 0,0 0 0,0 0 0,1 0 0,0 0 0,1 0 0,0 0 0,1 0 0,-1 0 0,0 0 0,0 0 0,1-1 0,0 1 0,0-3 0,0 1 0,-1 1 0,0-2 0,0 1 0,1-1 0,0 0 0,0 0 0,0 0 0,0 0 0,0 0 0,0 0 0,0 0 0,0 0 0,0 0 0,0 0 0,0 0 0,0 0 0,0-1 0,0-1 0,0-1 0,0 2 0,0-2 0,0 3 0,0-3 0,0 1 0,0 1 0,-1-2 0,0 3 0,0-3 0,1 3 0,-2-3 0,2 3 0,-1-3 0,1 3 0,-2-3 0,2 3 0,-3-2 0,1 2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2T21:52:23.2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49 24575,'0'6'0,"0"1"0,0 2 0,0-1 0,0 1 0,0-2 0,0 0 0,0-1 0,0 0 0,1-1 0,1 0 0,0-2 0,1 0 0,-3 0 0,3 0 0,-2 0 0,1 0 0,1-1 0,-3 0 0,3 0 0,-2 1 0,2-2 0,0 1 0,0-2 0,0 0 0,0 0 0,0 0 0,0 0 0,0 0 0,0 0 0,0 0 0,0 0 0,1 0 0,0 0 0,2 0 0,-1-3 0,2 1 0,-2-5 0,1 4 0,-2-4 0,2 2 0,-2 0 0,0-1 0,-1 2 0,1-2 0,-1 3 0,0-4 0,-1 4 0,1-3 0,-3 2 0,2-2 0,-2 3 0,1-4 0,-1 4 0,2-3 0,-2 2 0,0 0 0,0 1 0,0 0 0,0 0 0,0-3 0,0 2 0,0-2 0,0 3 0,0 0 0,0 0 0,0 0 0,0 0 0,0 0 0,0 0 0,0 0 0,0 3 0,0 4 0,0 2 0,0 3 0,0 0 0,0 2 0,0 3 0,0-1 0,0 5 0,0-3 0,0 3 0,2-2 0,0-3 0,2 3 0,-2-5 0,1 2 0,-2-2 0,2 0 0,-3 0 0,2 0 0,-2 0 0,0-2 0,0 2 0,0-4 0,0 1 0,0-1 0,0-2 0,0 1 0,0-2 0,0 2 0,0-3 0,0 2 0,0-2 0,-1 1 0,-1 0 0,-1 0 0,1-1 0,-1 0 0,2-1 0,-2 0 0,0-1 0,0 0 0,0-1 0,0 0 0,0 0 0,-2 0 0,2 0 0,-2 0 0,2 0 0,0 0 0,0 0 0,1-1 0,0-2 0,0-1 0,0-2 0,-1 2 0,3-2 0,-3 3 0,3-3 0,-3 0 0,3 1 0,-2-1 0,1 1 0,1 0 0,-2-1 0,2 1 0,0 0 0,0-1 0,0 2 0,0-2 0,0 2 0,0 0 0,0 1 0,0 0 0,0 0 0,0 0 0,0 0 0,1 0 0,1 0 0,3-2 0,2 1 0,0 0 0,3-2 0,-1 1 0,2-1 0,0-1 0,0 2 0,2-1 0,-1-1 0,1 3 0,-2-2 0,0 1 0,0 1 0,0-1 0,0-1 0,0 2 0,0-1 0,0 0 0,0 1 0,-2-3 0,-1 3 0,1-2 0,-2 2 0,1-1 0,2-1 0,-3 2 0,3-3 0,-5 2 0,2 2 0,-4-2 0,2 2 0,-1 1 0,0 0 0,0 0 0,-1-1 0,0 1 0,0 1 0,-1 1 0,-1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11FCF1-4FE0-4C38-84D7-F70DB6D1FDD7}" type="datetimeFigureOut">
              <a:rPr lang="en-GB" smtClean="0"/>
              <a:t>13/09/2023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F67985-3A7C-46BD-B057-7E66E9E8E9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757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DC3C3-D7FF-8043-82D8-1DD68E7A5E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37119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03524-47A8-F14A-8E34-CE0DAD641ED6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F257C-5835-DE42-B292-97EB30C48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186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03524-47A8-F14A-8E34-CE0DAD641ED6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F257C-5835-DE42-B292-97EB30C48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385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03524-47A8-F14A-8E34-CE0DAD641ED6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F257C-5835-DE42-B292-97EB30C48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330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03524-47A8-F14A-8E34-CE0DAD641ED6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F257C-5835-DE42-B292-97EB30C48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60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03524-47A8-F14A-8E34-CE0DAD641ED6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F257C-5835-DE42-B292-97EB30C48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439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03524-47A8-F14A-8E34-CE0DAD641ED6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F257C-5835-DE42-B292-97EB30C48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088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03524-47A8-F14A-8E34-CE0DAD641ED6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F257C-5835-DE42-B292-97EB30C48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424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03524-47A8-F14A-8E34-CE0DAD641ED6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F257C-5835-DE42-B292-97EB30C48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0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03524-47A8-F14A-8E34-CE0DAD641ED6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F257C-5835-DE42-B292-97EB30C48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449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03524-47A8-F14A-8E34-CE0DAD641ED6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F257C-5835-DE42-B292-97EB30C48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346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03524-47A8-F14A-8E34-CE0DAD641ED6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F257C-5835-DE42-B292-97EB30C48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1285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535FF-CD09-C94B-9F7A-168CE797DE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3B75C0-A842-C44F-9660-3F652CCD99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E7089B-A63B-5B45-8CFC-9C27BE56C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D60E0-781E-074F-9716-F20D05C34B97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E709C7-EF8A-AD4F-B787-A6417A4B8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90A21A-297E-C94A-AFDE-39ADCBBC5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5AB31-7AC5-6143-A9A4-6F1E150A16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7771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E2111-DBB5-144B-A41B-E6A2F9671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500E79-61A5-B44B-A590-361FA9D8C4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628859-DDDA-E840-9AE6-92547E38B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D60E0-781E-074F-9716-F20D05C34B97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77B301-A2DE-5240-A1B2-FAC2C84CC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21B6B0-9DFC-244C-90A1-FEEA7A675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5AB31-7AC5-6143-A9A4-6F1E150A16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9199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6F7E0-83F3-084E-A99A-BF150EF3C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2F9E5F-ED4D-1F4D-834F-83FE9D1C8E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40E4A8-1805-4843-8638-78FB8A884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D60E0-781E-074F-9716-F20D05C34B97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82BF96-CD61-5140-8B5E-94CE55555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89A721-3C37-1E41-ADDA-DC86A896F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5AB31-7AC5-6143-A9A4-6F1E150A16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2985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2A8A3-10EB-4649-B5A3-2160434A0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815DFE-7D04-AA4E-860B-38B17B3830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AEC36C-FA16-2B4C-88AD-3A30377C71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534496-7CD9-7B46-9D31-086C4FC93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D60E0-781E-074F-9716-F20D05C34B97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6F840A-E52D-BB43-97FF-42DEFD9A6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27FFCB-E7BE-3A41-8027-F37269479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5AB31-7AC5-6143-A9A4-6F1E150A16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7016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F4976-6746-6246-9C44-148BBFE27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6DBE7A-88E2-B34E-8C93-6CA183DDAF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96A5C7-3FEB-F242-805A-8E30879E70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9D07B7-8A9F-3442-93C5-45A16A53E1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D802018-731D-834F-8378-D8D5BB2CF8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04648AF-EF3E-544E-B291-2393534CD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D60E0-781E-074F-9716-F20D05C34B97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14E9BD-CA8B-0E41-A856-85F41D397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E77156-814A-0B42-945C-836ACA24C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5AB31-7AC5-6143-A9A4-6F1E150A16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6565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A5861-94D5-E547-9699-9E100F25B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822426-1DFD-0745-B83F-7389E0B15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D60E0-781E-074F-9716-F20D05C34B97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07C954-F7CB-774A-94B7-A372A15BB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8A276A-85E9-6247-A693-CB58757E9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5AB31-7AC5-6143-A9A4-6F1E150A16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2013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2487FF-DBB3-3248-AE62-C154AFF3E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D60E0-781E-074F-9716-F20D05C34B97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D5F2F4-A40F-D244-910A-D4B4511C2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003FF0-D97D-0A4B-8D29-2D3F9C09A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5AB31-7AC5-6143-A9A4-6F1E150A16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7209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E6C54-62E7-984D-A65C-81DDD9B26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842419-0D3F-754D-9EED-1064528BC9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15885E-206B-9249-B0B2-EEC8BB7FF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FE12C0-E5AD-3A48-A4FC-C8093DAAE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D60E0-781E-074F-9716-F20D05C34B97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176588-D9E5-5F44-A15E-C5F2F2F96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AA6FE6-5425-614B-91C0-303348977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5AB31-7AC5-6143-A9A4-6F1E150A16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4873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67C8A-9794-D047-9BB7-06B655496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3655D93-91F2-544F-8838-9488AD179E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11D020-E376-B542-8B11-B9BD19FBEE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536143-6A9E-C142-8918-EA23C3736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D60E0-781E-074F-9716-F20D05C34B97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1AED75-8972-8D4E-BE93-8E1EB0C0C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3D6FD2-7AE2-C34B-ADC6-1819A802C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5AB31-7AC5-6143-A9A4-6F1E150A16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328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5902C-B51D-4144-B4B2-C796D1B50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ECF582-C9E2-AA41-B48D-410EFC4674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E0B076-B8F6-794E-A34A-6404A0B98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D60E0-781E-074F-9716-F20D05C34B97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75B94B-4C58-954E-8FDD-87D3D7407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44F5AC-D8F2-7040-A670-6529E883F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5AB31-7AC5-6143-A9A4-6F1E150A16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014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AA820C-ACD7-BF45-B3D5-0D2956295A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2B5341-4B39-0947-9E57-D2D6563FCC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AFE28E-E100-0344-97B8-A5D896D70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D60E0-781E-074F-9716-F20D05C34B97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201467-A3EB-BC40-9A9D-666682984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3902AB-CAED-334B-B1CC-975F644EA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5AB31-7AC5-6143-A9A4-6F1E150A16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352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903524-47A8-F14A-8E34-CE0DAD641ED6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7F257C-5835-DE42-B292-97EB30C48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467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3C4D6F-7827-544A-84AF-C9B9224D5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84CB93-2F83-CA4D-B4E4-466C2BC7EB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013F42-E40D-8D49-A860-B3F479E719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2D60E0-781E-074F-9716-F20D05C34B97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B7BA67-7AA9-D54F-B4CC-CB9AA4C494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B00DAE-79B2-5B4A-8132-6C0F044788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35AB31-7AC5-6143-A9A4-6F1E150A16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19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1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12.xml"/><Relationship Id="rId4" Type="http://schemas.openxmlformats.org/officeDocument/2006/relationships/image" Target="NUL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NULL"/><Relationship Id="rId18" Type="http://schemas.openxmlformats.org/officeDocument/2006/relationships/image" Target="NULL"/><Relationship Id="rId26" Type="http://schemas.openxmlformats.org/officeDocument/2006/relationships/image" Target="../media/image19.png"/><Relationship Id="rId39" Type="http://schemas.openxmlformats.org/officeDocument/2006/relationships/image" Target="NULL"/><Relationship Id="rId21" Type="http://schemas.openxmlformats.org/officeDocument/2006/relationships/customXml" Target="../ink/ink5.xml"/><Relationship Id="rId34" Type="http://schemas.openxmlformats.org/officeDocument/2006/relationships/customXml" Target="../ink/ink9.xml"/><Relationship Id="rId42" Type="http://schemas.openxmlformats.org/officeDocument/2006/relationships/image" Target="NULL"/><Relationship Id="rId47" Type="http://schemas.openxmlformats.org/officeDocument/2006/relationships/customXml" Target="../ink/ink15.xml"/><Relationship Id="rId50" Type="http://schemas.openxmlformats.org/officeDocument/2006/relationships/customXml" Target="../ink/ink16.xml"/><Relationship Id="rId55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../media/image1.png"/><Relationship Id="rId16" Type="http://schemas.openxmlformats.org/officeDocument/2006/relationships/image" Target="NULL"/><Relationship Id="rId29" Type="http://schemas.openxmlformats.org/officeDocument/2006/relationships/image" Target="NULL"/><Relationship Id="rId11" Type="http://schemas.openxmlformats.org/officeDocument/2006/relationships/image" Target="NULL"/><Relationship Id="rId24" Type="http://schemas.openxmlformats.org/officeDocument/2006/relationships/image" Target="NULL"/><Relationship Id="rId32" Type="http://schemas.openxmlformats.org/officeDocument/2006/relationships/image" Target="../media/image23.png"/><Relationship Id="rId37" Type="http://schemas.openxmlformats.org/officeDocument/2006/relationships/image" Target="NULL"/><Relationship Id="rId40" Type="http://schemas.openxmlformats.org/officeDocument/2006/relationships/image" Target="../media/image28.png"/><Relationship Id="rId45" Type="http://schemas.openxmlformats.org/officeDocument/2006/relationships/customXml" Target="../ink/ink14.xml"/><Relationship Id="rId53" Type="http://schemas.openxmlformats.org/officeDocument/2006/relationships/image" Target="NULL"/><Relationship Id="rId5" Type="http://schemas.openxmlformats.org/officeDocument/2006/relationships/image" Target="NULL"/><Relationship Id="rId19" Type="http://schemas.openxmlformats.org/officeDocument/2006/relationships/image" Target="../media/image14.png"/><Relationship Id="rId4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Relationship Id="rId22" Type="http://schemas.openxmlformats.org/officeDocument/2006/relationships/image" Target="NULL"/><Relationship Id="rId27" Type="http://schemas.openxmlformats.org/officeDocument/2006/relationships/image" Target="NULL"/><Relationship Id="rId30" Type="http://schemas.openxmlformats.org/officeDocument/2006/relationships/customXml" Target="../ink/ink8.xml"/><Relationship Id="rId35" Type="http://schemas.openxmlformats.org/officeDocument/2006/relationships/image" Target="NULL"/><Relationship Id="rId43" Type="http://schemas.openxmlformats.org/officeDocument/2006/relationships/customXml" Target="../ink/ink13.xml"/><Relationship Id="rId48" Type="http://schemas.openxmlformats.org/officeDocument/2006/relationships/image" Target="NULL"/><Relationship Id="rId56" Type="http://schemas.openxmlformats.org/officeDocument/2006/relationships/image" Target="NULL"/><Relationship Id="rId8" Type="http://schemas.openxmlformats.org/officeDocument/2006/relationships/customXml" Target="../ink/ink2.xml"/><Relationship Id="rId51" Type="http://schemas.openxmlformats.org/officeDocument/2006/relationships/image" Target="NULL"/><Relationship Id="rId3" Type="http://schemas.openxmlformats.org/officeDocument/2006/relationships/image" Target="../media/image7.png"/><Relationship Id="rId12" Type="http://schemas.openxmlformats.org/officeDocument/2006/relationships/customXml" Target="../ink/ink4.xml"/><Relationship Id="rId17" Type="http://schemas.openxmlformats.org/officeDocument/2006/relationships/image" Target="NULL"/><Relationship Id="rId25" Type="http://schemas.openxmlformats.org/officeDocument/2006/relationships/image" Target="NULL"/><Relationship Id="rId33" Type="http://schemas.openxmlformats.org/officeDocument/2006/relationships/image" Target="../media/image24.png"/><Relationship Id="rId38" Type="http://schemas.openxmlformats.org/officeDocument/2006/relationships/customXml" Target="../ink/ink11.xml"/><Relationship Id="rId46" Type="http://schemas.openxmlformats.org/officeDocument/2006/relationships/image" Target="NULL"/><Relationship Id="rId20" Type="http://schemas.openxmlformats.org/officeDocument/2006/relationships/image" Target="../media/image15.png"/><Relationship Id="rId41" Type="http://schemas.openxmlformats.org/officeDocument/2006/relationships/customXml" Target="../ink/ink12.xml"/><Relationship Id="rId54" Type="http://schemas.openxmlformats.org/officeDocument/2006/relationships/image" Target="NULL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1.xml"/><Relationship Id="rId15" Type="http://schemas.openxmlformats.org/officeDocument/2006/relationships/image" Target="NULL"/><Relationship Id="rId23" Type="http://schemas.openxmlformats.org/officeDocument/2006/relationships/customXml" Target="../ink/ink6.xml"/><Relationship Id="rId28" Type="http://schemas.openxmlformats.org/officeDocument/2006/relationships/customXml" Target="../ink/ink7.xml"/><Relationship Id="rId36" Type="http://schemas.openxmlformats.org/officeDocument/2006/relationships/customXml" Target="../ink/ink10.xml"/><Relationship Id="rId49" Type="http://schemas.openxmlformats.org/officeDocument/2006/relationships/image" Target="../media/image33.png"/><Relationship Id="rId57" Type="http://schemas.openxmlformats.org/officeDocument/2006/relationships/image" Target="NULL"/><Relationship Id="rId10" Type="http://schemas.openxmlformats.org/officeDocument/2006/relationships/customXml" Target="../ink/ink3.xml"/><Relationship Id="rId31" Type="http://schemas.openxmlformats.org/officeDocument/2006/relationships/image" Target="NULL"/><Relationship Id="rId44" Type="http://schemas.openxmlformats.org/officeDocument/2006/relationships/image" Target="NULL"/><Relationship Id="rId52" Type="http://schemas.openxmlformats.org/officeDocument/2006/relationships/customXml" Target="../ink/ink17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0.png"/><Relationship Id="rId18" Type="http://schemas.openxmlformats.org/officeDocument/2006/relationships/image" Target="../media/image43.png"/><Relationship Id="rId26" Type="http://schemas.openxmlformats.org/officeDocument/2006/relationships/image" Target="../media/image45.png"/><Relationship Id="rId39" Type="http://schemas.openxmlformats.org/officeDocument/2006/relationships/image" Target="../media/image34.png"/><Relationship Id="rId21" Type="http://schemas.openxmlformats.org/officeDocument/2006/relationships/image" Target="../media/image21.png"/><Relationship Id="rId34" Type="http://schemas.openxmlformats.org/officeDocument/2006/relationships/image" Target="../media/image31.png"/><Relationship Id="rId42" Type="http://schemas.openxmlformats.org/officeDocument/2006/relationships/image" Target="../media/image35.png"/><Relationship Id="rId47" Type="http://schemas.openxmlformats.org/officeDocument/2006/relationships/image" Target="../media/image450.png"/><Relationship Id="rId50" Type="http://schemas.openxmlformats.org/officeDocument/2006/relationships/image" Target="../media/image4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7.png"/><Relationship Id="rId29" Type="http://schemas.openxmlformats.org/officeDocument/2006/relationships/image" Target="../media/image27.png"/><Relationship Id="rId11" Type="http://schemas.openxmlformats.org/officeDocument/2006/relationships/image" Target="../media/image140.png"/><Relationship Id="rId24" Type="http://schemas.openxmlformats.org/officeDocument/2006/relationships/customXml" Target="../ink/ink24.xml"/><Relationship Id="rId32" Type="http://schemas.openxmlformats.org/officeDocument/2006/relationships/image" Target="../media/image30.png"/><Relationship Id="rId37" Type="http://schemas.openxmlformats.org/officeDocument/2006/relationships/customXml" Target="../ink/ink27.xml"/><Relationship Id="rId40" Type="http://schemas.openxmlformats.org/officeDocument/2006/relationships/customXml" Target="../ink/ink28.xml"/><Relationship Id="rId45" Type="http://schemas.openxmlformats.org/officeDocument/2006/relationships/image" Target="../media/image37.png"/><Relationship Id="rId5" Type="http://schemas.openxmlformats.org/officeDocument/2006/relationships/image" Target="../media/image10.png"/><Relationship Id="rId15" Type="http://schemas.openxmlformats.org/officeDocument/2006/relationships/image" Target="../media/image16.png"/><Relationship Id="rId23" Type="http://schemas.openxmlformats.org/officeDocument/2006/relationships/image" Target="../media/image22.png"/><Relationship Id="rId28" Type="http://schemas.openxmlformats.org/officeDocument/2006/relationships/image" Target="../media/image26.png"/><Relationship Id="rId36" Type="http://schemas.openxmlformats.org/officeDocument/2006/relationships/image" Target="../media/image32.png"/><Relationship Id="rId49" Type="http://schemas.openxmlformats.org/officeDocument/2006/relationships/image" Target="../media/image47.png"/><Relationship Id="rId10" Type="http://schemas.openxmlformats.org/officeDocument/2006/relationships/image" Target="../media/image41.png"/><Relationship Id="rId19" Type="http://schemas.openxmlformats.org/officeDocument/2006/relationships/image" Target="../media/image44.png"/><Relationship Id="rId31" Type="http://schemas.openxmlformats.org/officeDocument/2006/relationships/image" Target="../media/image29.png"/><Relationship Id="rId44" Type="http://schemas.openxmlformats.org/officeDocument/2006/relationships/customXml" Target="../ink/ink30.xml"/><Relationship Id="rId4" Type="http://schemas.openxmlformats.org/officeDocument/2006/relationships/image" Target="../media/image9.png"/><Relationship Id="rId9" Type="http://schemas.openxmlformats.org/officeDocument/2006/relationships/image" Target="../media/image12.png"/><Relationship Id="rId14" Type="http://schemas.openxmlformats.org/officeDocument/2006/relationships/customXml" Target="../ink/ink21.xml"/><Relationship Id="rId22" Type="http://schemas.openxmlformats.org/officeDocument/2006/relationships/customXml" Target="../ink/ink23.xml"/><Relationship Id="rId27" Type="http://schemas.openxmlformats.org/officeDocument/2006/relationships/image" Target="../media/image25.png"/><Relationship Id="rId30" Type="http://schemas.openxmlformats.org/officeDocument/2006/relationships/image" Target="../media/image280.png"/><Relationship Id="rId35" Type="http://schemas.openxmlformats.org/officeDocument/2006/relationships/customXml" Target="../ink/ink26.xml"/><Relationship Id="rId43" Type="http://schemas.openxmlformats.org/officeDocument/2006/relationships/image" Target="../media/image46.png"/><Relationship Id="rId48" Type="http://schemas.openxmlformats.org/officeDocument/2006/relationships/image" Target="../media/image460.png"/><Relationship Id="rId8" Type="http://schemas.openxmlformats.org/officeDocument/2006/relationships/customXml" Target="../ink/ink19.xml"/><Relationship Id="rId51" Type="http://schemas.openxmlformats.org/officeDocument/2006/relationships/image" Target="../media/image49.png"/><Relationship Id="rId3" Type="http://schemas.openxmlformats.org/officeDocument/2006/relationships/image" Target="../media/image40.png"/><Relationship Id="rId12" Type="http://schemas.openxmlformats.org/officeDocument/2006/relationships/customXml" Target="../ink/ink20.xml"/><Relationship Id="rId17" Type="http://schemas.openxmlformats.org/officeDocument/2006/relationships/image" Target="../media/image42.png"/><Relationship Id="rId25" Type="http://schemas.openxmlformats.org/officeDocument/2006/relationships/image" Target="../media/image230.png"/><Relationship Id="rId33" Type="http://schemas.openxmlformats.org/officeDocument/2006/relationships/customXml" Target="../ink/ink25.xml"/><Relationship Id="rId38" Type="http://schemas.openxmlformats.org/officeDocument/2006/relationships/image" Target="../media/image330.png"/><Relationship Id="rId46" Type="http://schemas.openxmlformats.org/officeDocument/2006/relationships/image" Target="../media/image38.png"/><Relationship Id="rId20" Type="http://schemas.openxmlformats.org/officeDocument/2006/relationships/customXml" Target="../ink/ink22.xml"/><Relationship Id="rId41" Type="http://schemas.openxmlformats.org/officeDocument/2006/relationships/customXml" Target="../ink/ink29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916DE76B-CFA8-9C4D-954C-5364EEE04961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83457" y="88296"/>
              <a:ext cx="12010572" cy="667173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003524">
                      <a:extLst>
                        <a:ext uri="{9D8B030D-6E8A-4147-A177-3AD203B41FA5}">
                          <a16:colId xmlns:a16="http://schemas.microsoft.com/office/drawing/2014/main" val="992861481"/>
                        </a:ext>
                      </a:extLst>
                    </a:gridCol>
                    <a:gridCol w="4003524">
                      <a:extLst>
                        <a:ext uri="{9D8B030D-6E8A-4147-A177-3AD203B41FA5}">
                          <a16:colId xmlns:a16="http://schemas.microsoft.com/office/drawing/2014/main" val="1184430442"/>
                        </a:ext>
                      </a:extLst>
                    </a:gridCol>
                    <a:gridCol w="4003524">
                      <a:extLst>
                        <a:ext uri="{9D8B030D-6E8A-4147-A177-3AD203B41FA5}">
                          <a16:colId xmlns:a16="http://schemas.microsoft.com/office/drawing/2014/main" val="4215314946"/>
                        </a:ext>
                      </a:extLst>
                    </a:gridCol>
                  </a:tblGrid>
                  <a:tr h="78256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𝑫𝒊𝒓𝒆𝒄𝒕</m:t>
                                </m:r>
                                <m:r>
                                  <a:rPr lang="en-GB" sz="24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𝑷𝒓𝒐𝒑𝒐𝒓𝒕𝒊𝒐𝒏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   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𝒊𝒔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𝒅𝒊𝒓𝒆𝒄𝒕𝒍𝒚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𝒑𝒓𝒐𝒑𝒐𝒓𝒕𝒊𝒐𝒏𝒂𝒍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𝒕𝒐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𝑩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</m:oMath>
                            </m:oMathPara>
                          </a14:m>
                          <a:endParaRPr lang="en-GB" sz="16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𝑾𝒉𝒆𝒏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𝟖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𝑩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𝟏𝟐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 </m:t>
                                </m:r>
                              </m:oMath>
                            </m:oMathPara>
                          </a14:m>
                          <a:endParaRPr lang="en-GB" sz="16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𝑭𝒊𝒏𝒅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𝒇𝒐𝒓𝒎𝒖𝒍𝒂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𝒇𝒐𝒓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𝑩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𝒊𝒏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𝒕𝒆𝒓𝒎𝒔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𝒐𝒇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</m:oMath>
                            </m:oMathPara>
                          </a14:m>
                          <a:endParaRPr lang="en-GB" sz="16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:endParaRPr lang="en-GB" sz="16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GB" sz="16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:endParaRPr lang="en-GB" sz="16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𝑼𝒔𝒆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𝒕𝒉𝒆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𝒇𝒐𝒓𝒎𝒖𝒍𝒂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𝒕𝒐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𝒅𝒆𝒕𝒆𝒓𝒎𝒊𝒏𝒆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GB" sz="16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𝑾𝒉𝒊𝒄𝒉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𝒐𝒇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𝒕𝒉𝒆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𝒇𝒐𝒍𝒍𝒐𝒘𝒊𝒏𝒈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𝒂𝒓𝒆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𝒄𝒐𝒓𝒓𝒆𝒄𝒕</m:t>
                                </m:r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𝑪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𝒊𝒔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𝒅𝒊𝒓𝒆𝒄𝒕𝒍𝒚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𝒑𝒓𝒐𝒑𝒐𝒓𝒕𝒊𝒐𝒏𝒂𝒍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𝒕𝒐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𝑫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</m:oMath>
                            </m:oMathPara>
                          </a14:m>
                          <a:endParaRPr lang="en-GB" sz="16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𝑾𝒉𝒆𝒏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𝑪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𝑫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𝟏𝟓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 </m:t>
                                </m:r>
                              </m:oMath>
                            </m:oMathPara>
                          </a14:m>
                          <a:endParaRPr lang="en-GB" sz="16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𝑭𝒊𝒏𝒅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𝒇𝒐𝒓𝒎𝒖𝒍𝒂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𝒇𝒐𝒓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𝑫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𝒊𝒏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𝒕𝒆𝒓𝒎𝒔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𝒐𝒇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𝑪</m:t>
                                </m:r>
                              </m:oMath>
                            </m:oMathPara>
                          </a14:m>
                          <a:endParaRPr lang="en-GB" sz="16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:endParaRPr lang="en-GB" sz="16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GB" sz="16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𝑭𝒊𝒏𝒅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𝑫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𝒘𝒉𝒆𝒏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𝑪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𝟏𝟐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𝑭𝒊𝒏𝒅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𝑪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𝒘𝒉𝒆𝒏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𝑫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1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17555266"/>
                      </a:ext>
                    </a:extLst>
                  </a:tr>
                  <a:tr h="254725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𝒊𝒔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𝒅𝒊𝒓𝒆𝒄𝒕𝒍𝒚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𝒑𝒓𝒐𝒑𝒐𝒓𝒕𝒊𝒐𝒏𝒂𝒍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𝒕𝒐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</m:oMath>
                            </m:oMathPara>
                          </a14:m>
                          <a:endParaRPr kumimoji="0" lang="en-GB" sz="16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𝑾𝒉𝒆𝒏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𝟖</m:t>
                                    </m:r>
                                  </m:e>
                                </m:rad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16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𝑭𝒊𝒏𝒅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𝒘𝒉𝒆𝒏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𝟔</m:t>
                                    </m:r>
                                  </m:e>
                                </m:rad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1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69842912"/>
                      </a:ext>
                    </a:extLst>
                  </a:tr>
                  <a:tr h="167640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𝑬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𝒊𝒔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𝒅𝒊𝒓𝒆𝒄𝒕𝒍𝒚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𝒑𝒓𝒐𝒑𝒐𝒓𝒕𝒊𝒐𝒏𝒂𝒍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𝒕𝒐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𝑭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</m:oMath>
                            </m:oMathPara>
                          </a14:m>
                          <a:endParaRPr kumimoji="0" lang="en-GB" sz="16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𝑾𝒉𝒆𝒏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𝑬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</m:t>
                                    </m:r>
                                  </m:num>
                                  <m:den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𝟕</m:t>
                                    </m:r>
                                  </m:den>
                                </m:f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𝑭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𝟒</m:t>
                                    </m:r>
                                  </m:num>
                                  <m:den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den>
                                </m:f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 </m:t>
                                </m:r>
                              </m:oMath>
                            </m:oMathPara>
                          </a14:m>
                          <a:endParaRPr kumimoji="0" lang="en-GB" sz="16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𝑭𝒊𝒏𝒅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𝑭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𝒘𝒉𝒆𝒏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𝑬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num>
                                  <m:den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𝟏𝟒</m:t>
                                    </m:r>
                                  </m:den>
                                </m:f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1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𝑮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𝒊𝒔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𝒅𝒊𝒓𝒆𝒄𝒕𝒍𝒚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𝒑𝒓𝒐𝒑𝒐𝒓𝒕𝒊𝒐𝒏𝒂𝒍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𝒕𝒐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𝑯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</m:oMath>
                            </m:oMathPara>
                          </a14:m>
                          <a:endParaRPr kumimoji="0" lang="en-GB" sz="16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𝑾𝒉𝒆𝒏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𝑮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𝟓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𝑯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𝟑𝟎𝟎</m:t>
                                    </m:r>
                                  </m:e>
                                </m:rad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16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𝑭𝒊𝒏𝒅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𝑮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𝒘𝒉𝒆𝒏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𝑯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𝟐𝟒</m:t>
                                    </m:r>
                                  </m:e>
                                </m:rad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1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𝑱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𝒊𝒔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𝒅𝒊𝒓𝒆𝒄𝒕𝒍𝒚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𝒑𝒓𝒐𝒑𝒐𝒓𝒕𝒊𝒐𝒏𝒂𝒍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𝒕𝒐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𝑲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</m:oMath>
                            </m:oMathPara>
                          </a14:m>
                          <a:endParaRPr kumimoji="0" lang="en-GB" sz="16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𝑾𝒉𝒆𝒏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𝑱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den>
                                </m:f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𝑲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</m:t>
                                    </m:r>
                                  </m:num>
                                  <m:den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𝟏𝟏</m:t>
                                    </m:r>
                                  </m:den>
                                </m:f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 </m:t>
                                </m:r>
                              </m:oMath>
                            </m:oMathPara>
                          </a14:m>
                          <a:endParaRPr kumimoji="0" lang="en-GB" sz="16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𝑭𝒊𝒏𝒅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𝑱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𝒘𝒉𝒆𝒏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𝑲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𝟒</m:t>
                                    </m:r>
                                  </m:num>
                                  <m:den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GB" sz="1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36833866"/>
                      </a:ext>
                    </a:extLst>
                  </a:tr>
                  <a:tr h="1665514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𝑳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𝒊𝒔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𝒅𝒊𝒓𝒆𝒄𝒕𝒍𝒚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𝒑𝒓𝒐𝒑𝒐𝒓𝒕𝒊𝒐𝒏𝒂𝒍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𝒕𝒐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𝑴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</m:oMath>
                            </m:oMathPara>
                          </a14:m>
                          <a:endParaRPr kumimoji="0" lang="en-GB" sz="16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𝑾𝒉𝒆𝒏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𝑳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× </m:t>
                                </m:r>
                                <m:sSup>
                                  <m:sSup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𝟏𝟎</m:t>
                                    </m:r>
                                  </m:e>
                                  <m:sup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𝟑</m:t>
                                    </m:r>
                                  </m:sup>
                                </m:sSup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𝑴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× </m:t>
                                </m:r>
                                <m:sSup>
                                  <m:sSup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𝟏𝟎</m:t>
                                    </m:r>
                                  </m:e>
                                  <m:sup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𝟒</m:t>
                                    </m:r>
                                  </m:sup>
                                </m:sSup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 </m:t>
                                </m:r>
                              </m:oMath>
                            </m:oMathPara>
                          </a14:m>
                          <a:endParaRPr kumimoji="0" lang="en-GB" sz="16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𝑭𝒊𝒏𝒅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𝑴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𝒘𝒉𝒆𝒏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𝑳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𝟓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× </m:t>
                                </m:r>
                                <m:sSup>
                                  <m:sSup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𝟏𝟎</m:t>
                                    </m:r>
                                  </m:e>
                                  <m:sup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0" lang="en-GB" sz="1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𝑯𝒐𝒘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𝒎𝒂𝒏𝒚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𝒑𝒐𝒖𝒏𝒅𝒔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𝒊𝒔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16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𝒆𝒒𝒖𝒊𝒗𝒂𝒍𝒆𝒏𝒕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𝒕𝒐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GB" sz="1600" b="0" i="0" u="none" strike="noStrike" kern="1200" smtClean="0">
                                    <a:solidFill>
                                      <a:schemeClr val="dk1"/>
                                    </a:solidFill>
                                    <a:effectLst/>
                                    <a:latin typeface="+mn-lt"/>
                                    <a:ea typeface="+mn-ea"/>
                                    <a:cs typeface="+mn-cs"/>
                                  </a:rPr>
                                  <m:t>€</m:t>
                                </m:r>
                                <m:r>
                                  <a:rPr lang="en-GB" sz="1600" b="1" i="1" u="none" strike="noStrike" kern="1200" smtClean="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𝟓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.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𝟖𝟓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</m:t>
                                </m:r>
                              </m:oMath>
                            </m:oMathPara>
                          </a14:m>
                          <a:endParaRPr kumimoji="0" lang="en-GB" sz="16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𝒊𝒇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£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𝟖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𝒊𝒔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𝒆𝒒𝒖𝒊𝒗𝒆𝒍𝒆𝒏𝒕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16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𝒕𝒐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GB" sz="1600" b="0" i="0" u="none" strike="noStrike" kern="1200" smtClean="0">
                                    <a:solidFill>
                                      <a:schemeClr val="dk1"/>
                                    </a:solidFill>
                                    <a:effectLst/>
                                    <a:latin typeface="+mn-lt"/>
                                    <a:ea typeface="+mn-ea"/>
                                    <a:cs typeface="+mn-cs"/>
                                  </a:rPr>
                                  <m:t>€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𝟗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.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𝟑𝟔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?</m:t>
                                </m:r>
                              </m:oMath>
                            </m:oMathPara>
                          </a14:m>
                          <a:endParaRPr kumimoji="0" lang="en-GB" sz="1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𝟏𝟓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%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𝒐𝒇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𝒊𝒔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𝟏𝟒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 </m:t>
                                </m:r>
                              </m:oMath>
                            </m:oMathPara>
                          </a14:m>
                          <a:endParaRPr kumimoji="0" lang="en-GB" sz="16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𝑾𝒉𝒂𝒕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𝒊𝒔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𝟐𝟑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%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𝒐𝒇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?</m:t>
                                </m:r>
                              </m:oMath>
                            </m:oMathPara>
                          </a14:m>
                          <a:endParaRPr kumimoji="0" lang="en-GB" sz="1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6962781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916DE76B-CFA8-9C4D-954C-5364EEE0496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45667400"/>
                  </p:ext>
                </p:extLst>
              </p:nvPr>
            </p:nvGraphicFramePr>
            <p:xfrm>
              <a:off x="83457" y="88296"/>
              <a:ext cx="12010572" cy="667173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003524">
                      <a:extLst>
                        <a:ext uri="{9D8B030D-6E8A-4147-A177-3AD203B41FA5}">
                          <a16:colId xmlns:a16="http://schemas.microsoft.com/office/drawing/2014/main" val="992861481"/>
                        </a:ext>
                      </a:extLst>
                    </a:gridCol>
                    <a:gridCol w="4003524">
                      <a:extLst>
                        <a:ext uri="{9D8B030D-6E8A-4147-A177-3AD203B41FA5}">
                          <a16:colId xmlns:a16="http://schemas.microsoft.com/office/drawing/2014/main" val="1184430442"/>
                        </a:ext>
                      </a:extLst>
                    </a:gridCol>
                    <a:gridCol w="4003524">
                      <a:extLst>
                        <a:ext uri="{9D8B030D-6E8A-4147-A177-3AD203B41FA5}">
                          <a16:colId xmlns:a16="http://schemas.microsoft.com/office/drawing/2014/main" val="4215314946"/>
                        </a:ext>
                      </a:extLst>
                    </a:gridCol>
                  </a:tblGrid>
                  <a:tr h="7825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16" r="-200000" b="-751613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635" r="-100635" b="-100760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000" r="-316" b="-10076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17555266"/>
                      </a:ext>
                    </a:extLst>
                  </a:tr>
                  <a:tr h="25472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16" t="-30846" r="-200000" b="-131841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69842912"/>
                      </a:ext>
                    </a:extLst>
                  </a:tr>
                  <a:tr h="16764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16" t="-199242" r="-200000" b="-1007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635" t="-199242" r="-100635" b="-1007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000" t="-199242" r="-316" b="-10075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36833866"/>
                      </a:ext>
                    </a:extLst>
                  </a:tr>
                  <a:tr h="166551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16" t="-299242" r="-200000" b="-7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635" t="-299242" r="-100635" b="-7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000" t="-299242" r="-316" b="-75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6962781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46E558F8-056A-EC44-A933-814372852C3C}"/>
              </a:ext>
            </a:extLst>
          </p:cNvPr>
          <p:cNvSpPr txBox="1"/>
          <p:nvPr/>
        </p:nvSpPr>
        <p:spPr>
          <a:xfrm>
            <a:off x="4034972" y="43543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88FBCD-BCFA-C048-862A-31BDD3670FDF}"/>
              </a:ext>
            </a:extLst>
          </p:cNvPr>
          <p:cNvSpPr txBox="1"/>
          <p:nvPr/>
        </p:nvSpPr>
        <p:spPr>
          <a:xfrm>
            <a:off x="8064500" y="43543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B6F42A-9FD7-9D48-86AE-9DFEABED839F}"/>
              </a:ext>
            </a:extLst>
          </p:cNvPr>
          <p:cNvSpPr txBox="1"/>
          <p:nvPr/>
        </p:nvSpPr>
        <p:spPr>
          <a:xfrm>
            <a:off x="63663" y="859971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C8AB658-7990-FF47-9261-3359E6B36DC8}"/>
              </a:ext>
            </a:extLst>
          </p:cNvPr>
          <p:cNvSpPr txBox="1"/>
          <p:nvPr/>
        </p:nvSpPr>
        <p:spPr>
          <a:xfrm>
            <a:off x="50966" y="3384246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F4E8C7F-B269-5640-A8BB-9E2179B5582B}"/>
              </a:ext>
            </a:extLst>
          </p:cNvPr>
          <p:cNvSpPr txBox="1"/>
          <p:nvPr/>
        </p:nvSpPr>
        <p:spPr>
          <a:xfrm>
            <a:off x="4067630" y="3373788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CD12DFD-0089-4D40-99B1-280C1D09FE8C}"/>
              </a:ext>
            </a:extLst>
          </p:cNvPr>
          <p:cNvSpPr txBox="1"/>
          <p:nvPr/>
        </p:nvSpPr>
        <p:spPr>
          <a:xfrm>
            <a:off x="8051803" y="3373788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96F4BD3-CB19-1F43-8CCC-DB80DB4792ED}"/>
              </a:ext>
            </a:extLst>
          </p:cNvPr>
          <p:cNvSpPr txBox="1"/>
          <p:nvPr/>
        </p:nvSpPr>
        <p:spPr>
          <a:xfrm>
            <a:off x="63663" y="5077580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683738D-AE04-5D43-937C-A569B13874FE}"/>
              </a:ext>
            </a:extLst>
          </p:cNvPr>
          <p:cNvSpPr txBox="1"/>
          <p:nvPr/>
        </p:nvSpPr>
        <p:spPr>
          <a:xfrm>
            <a:off x="4080327" y="5067122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B4B3A7-638B-6641-BE5E-C317C5890410}"/>
              </a:ext>
            </a:extLst>
          </p:cNvPr>
          <p:cNvSpPr txBox="1"/>
          <p:nvPr/>
        </p:nvSpPr>
        <p:spPr>
          <a:xfrm>
            <a:off x="8064500" y="5067122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5">
                <a:extLst>
                  <a:ext uri="{FF2B5EF4-FFF2-40B4-BE49-F238E27FC236}">
                    <a16:creationId xmlns:a16="http://schemas.microsoft.com/office/drawing/2014/main" id="{9C96B55E-445C-A74A-A9C7-347AF8567F62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258213" y="2213463"/>
              <a:ext cx="840016" cy="110503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3787">
                      <a:extLst>
                        <a:ext uri="{9D8B030D-6E8A-4147-A177-3AD203B41FA5}">
                          <a16:colId xmlns:a16="http://schemas.microsoft.com/office/drawing/2014/main" val="3422419255"/>
                        </a:ext>
                      </a:extLst>
                    </a:gridCol>
                    <a:gridCol w="526229">
                      <a:extLst>
                        <a:ext uri="{9D8B030D-6E8A-4147-A177-3AD203B41FA5}">
                          <a16:colId xmlns:a16="http://schemas.microsoft.com/office/drawing/2014/main" val="181123383"/>
                        </a:ext>
                      </a:extLst>
                    </a:gridCol>
                  </a:tblGrid>
                  <a:tr h="55251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𝑨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8170330"/>
                      </a:ext>
                    </a:extLst>
                  </a:tr>
                  <a:tr h="55251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𝑩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5878479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5">
                <a:extLst>
                  <a:ext uri="{FF2B5EF4-FFF2-40B4-BE49-F238E27FC236}">
                    <a16:creationId xmlns:a16="http://schemas.microsoft.com/office/drawing/2014/main" id="{9C96B55E-445C-A74A-A9C7-347AF8567F6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43751461"/>
                  </p:ext>
                </p:extLst>
              </p:nvPr>
            </p:nvGraphicFramePr>
            <p:xfrm>
              <a:off x="4258213" y="2213463"/>
              <a:ext cx="840016" cy="110503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3787">
                      <a:extLst>
                        <a:ext uri="{9D8B030D-6E8A-4147-A177-3AD203B41FA5}">
                          <a16:colId xmlns:a16="http://schemas.microsoft.com/office/drawing/2014/main" val="3422419255"/>
                        </a:ext>
                      </a:extLst>
                    </a:gridCol>
                    <a:gridCol w="526229">
                      <a:extLst>
                        <a:ext uri="{9D8B030D-6E8A-4147-A177-3AD203B41FA5}">
                          <a16:colId xmlns:a16="http://schemas.microsoft.com/office/drawing/2014/main" val="181123383"/>
                        </a:ext>
                      </a:extLst>
                    </a:gridCol>
                  </a:tblGrid>
                  <a:tr h="55251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000" t="-2273" r="-172000" b="-1022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1905" t="-2273" r="-2381" b="-1022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8170330"/>
                      </a:ext>
                    </a:extLst>
                  </a:tr>
                  <a:tr h="55251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000" t="-102273" r="-172000" b="-22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1905" t="-102273" r="-2381" b="-22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5878479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922BB109-F362-1A4F-91F8-27E64A09D8F8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196036" y="2209406"/>
              <a:ext cx="840016" cy="110909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3021">
                      <a:extLst>
                        <a:ext uri="{9D8B030D-6E8A-4147-A177-3AD203B41FA5}">
                          <a16:colId xmlns:a16="http://schemas.microsoft.com/office/drawing/2014/main" val="3422419255"/>
                        </a:ext>
                      </a:extLst>
                    </a:gridCol>
                    <a:gridCol w="516995">
                      <a:extLst>
                        <a:ext uri="{9D8B030D-6E8A-4147-A177-3AD203B41FA5}">
                          <a16:colId xmlns:a16="http://schemas.microsoft.com/office/drawing/2014/main" val="181123383"/>
                        </a:ext>
                      </a:extLst>
                    </a:gridCol>
                  </a:tblGrid>
                  <a:tr h="55477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𝑨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𝟐𝟎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8170330"/>
                      </a:ext>
                    </a:extLst>
                  </a:tr>
                  <a:tr h="55431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𝑩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5878479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922BB109-F362-1A4F-91F8-27E64A09D8F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56549605"/>
                  </p:ext>
                </p:extLst>
              </p:nvPr>
            </p:nvGraphicFramePr>
            <p:xfrm>
              <a:off x="5196036" y="2209406"/>
              <a:ext cx="840016" cy="110909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3021">
                      <a:extLst>
                        <a:ext uri="{9D8B030D-6E8A-4147-A177-3AD203B41FA5}">
                          <a16:colId xmlns:a16="http://schemas.microsoft.com/office/drawing/2014/main" val="3422419255"/>
                        </a:ext>
                      </a:extLst>
                    </a:gridCol>
                    <a:gridCol w="516995">
                      <a:extLst>
                        <a:ext uri="{9D8B030D-6E8A-4147-A177-3AD203B41FA5}">
                          <a16:colId xmlns:a16="http://schemas.microsoft.com/office/drawing/2014/main" val="181123383"/>
                        </a:ext>
                      </a:extLst>
                    </a:gridCol>
                  </a:tblGrid>
                  <a:tr h="55477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846" r="-161538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5854" r="-2439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8170330"/>
                      </a:ext>
                    </a:extLst>
                  </a:tr>
                  <a:tr h="55431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846" t="-102273" r="-161538" b="-22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5854" t="-102273" r="-2439" b="-22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5878479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" name="Table 16">
                <a:extLst>
                  <a:ext uri="{FF2B5EF4-FFF2-40B4-BE49-F238E27FC236}">
                    <a16:creationId xmlns:a16="http://schemas.microsoft.com/office/drawing/2014/main" id="{219943E8-42DC-7343-927B-878D7C90C024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133859" y="2209406"/>
              <a:ext cx="840016" cy="110909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1370">
                      <a:extLst>
                        <a:ext uri="{9D8B030D-6E8A-4147-A177-3AD203B41FA5}">
                          <a16:colId xmlns:a16="http://schemas.microsoft.com/office/drawing/2014/main" val="3422419255"/>
                        </a:ext>
                      </a:extLst>
                    </a:gridCol>
                    <a:gridCol w="518646">
                      <a:extLst>
                        <a:ext uri="{9D8B030D-6E8A-4147-A177-3AD203B41FA5}">
                          <a16:colId xmlns:a16="http://schemas.microsoft.com/office/drawing/2014/main" val="181123383"/>
                        </a:ext>
                      </a:extLst>
                    </a:gridCol>
                  </a:tblGrid>
                  <a:tr h="55454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𝑨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𝟗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8170330"/>
                      </a:ext>
                    </a:extLst>
                  </a:tr>
                  <a:tr h="55454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𝑩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𝟏𝟒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5878479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7" name="Table 16">
                <a:extLst>
                  <a:ext uri="{FF2B5EF4-FFF2-40B4-BE49-F238E27FC236}">
                    <a16:creationId xmlns:a16="http://schemas.microsoft.com/office/drawing/2014/main" id="{219943E8-42DC-7343-927B-878D7C90C02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65126157"/>
                  </p:ext>
                </p:extLst>
              </p:nvPr>
            </p:nvGraphicFramePr>
            <p:xfrm>
              <a:off x="6133859" y="2209406"/>
              <a:ext cx="840016" cy="110909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1370">
                      <a:extLst>
                        <a:ext uri="{9D8B030D-6E8A-4147-A177-3AD203B41FA5}">
                          <a16:colId xmlns:a16="http://schemas.microsoft.com/office/drawing/2014/main" val="3422419255"/>
                        </a:ext>
                      </a:extLst>
                    </a:gridCol>
                    <a:gridCol w="518646">
                      <a:extLst>
                        <a:ext uri="{9D8B030D-6E8A-4147-A177-3AD203B41FA5}">
                          <a16:colId xmlns:a16="http://schemas.microsoft.com/office/drawing/2014/main" val="181123383"/>
                        </a:ext>
                      </a:extLst>
                    </a:gridCol>
                  </a:tblGrid>
                  <a:tr h="55454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r="-165385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61905" r="-2381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8170330"/>
                      </a:ext>
                    </a:extLst>
                  </a:tr>
                  <a:tr h="55454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t="-102273" r="-165385" b="-22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61905" t="-102273" r="-2381" b="-22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5878479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3F9DEE8B-4116-5944-9271-654793F04175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071682" y="2209406"/>
              <a:ext cx="840016" cy="110909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8832">
                      <a:extLst>
                        <a:ext uri="{9D8B030D-6E8A-4147-A177-3AD203B41FA5}">
                          <a16:colId xmlns:a16="http://schemas.microsoft.com/office/drawing/2014/main" val="3422419255"/>
                        </a:ext>
                      </a:extLst>
                    </a:gridCol>
                    <a:gridCol w="531184">
                      <a:extLst>
                        <a:ext uri="{9D8B030D-6E8A-4147-A177-3AD203B41FA5}">
                          <a16:colId xmlns:a16="http://schemas.microsoft.com/office/drawing/2014/main" val="181123383"/>
                        </a:ext>
                      </a:extLst>
                    </a:gridCol>
                  </a:tblGrid>
                  <a:tr h="478775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𝑨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num>
                                  <m:den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𝟗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8170330"/>
                      </a:ext>
                    </a:extLst>
                  </a:tr>
                  <a:tr h="478775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𝑩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num>
                                  <m:den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𝟔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5878479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3F9DEE8B-4116-5944-9271-654793F0417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91651103"/>
                  </p:ext>
                </p:extLst>
              </p:nvPr>
            </p:nvGraphicFramePr>
            <p:xfrm>
              <a:off x="7071682" y="2209406"/>
              <a:ext cx="840016" cy="110909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8832">
                      <a:extLst>
                        <a:ext uri="{9D8B030D-6E8A-4147-A177-3AD203B41FA5}">
                          <a16:colId xmlns:a16="http://schemas.microsoft.com/office/drawing/2014/main" val="3422419255"/>
                        </a:ext>
                      </a:extLst>
                    </a:gridCol>
                    <a:gridCol w="531184">
                      <a:extLst>
                        <a:ext uri="{9D8B030D-6E8A-4147-A177-3AD203B41FA5}">
                          <a16:colId xmlns:a16="http://schemas.microsoft.com/office/drawing/2014/main" val="181123383"/>
                        </a:ext>
                      </a:extLst>
                    </a:gridCol>
                  </a:tblGrid>
                  <a:tr h="55454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r="-172000" b="-1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59524" r="-2381" b="-1022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8170330"/>
                      </a:ext>
                    </a:extLst>
                  </a:tr>
                  <a:tr h="55454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t="-102273" r="-172000" b="-45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59524" t="-102273" r="-2381" b="-45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58784793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436851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916DE76B-CFA8-9C4D-954C-5364EEE04961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83457" y="88296"/>
              <a:ext cx="12010572" cy="667173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003524">
                      <a:extLst>
                        <a:ext uri="{9D8B030D-6E8A-4147-A177-3AD203B41FA5}">
                          <a16:colId xmlns:a16="http://schemas.microsoft.com/office/drawing/2014/main" val="992861481"/>
                        </a:ext>
                      </a:extLst>
                    </a:gridCol>
                    <a:gridCol w="4003524">
                      <a:extLst>
                        <a:ext uri="{9D8B030D-6E8A-4147-A177-3AD203B41FA5}">
                          <a16:colId xmlns:a16="http://schemas.microsoft.com/office/drawing/2014/main" val="1184430442"/>
                        </a:ext>
                      </a:extLst>
                    </a:gridCol>
                    <a:gridCol w="4003524">
                      <a:extLst>
                        <a:ext uri="{9D8B030D-6E8A-4147-A177-3AD203B41FA5}">
                          <a16:colId xmlns:a16="http://schemas.microsoft.com/office/drawing/2014/main" val="4215314946"/>
                        </a:ext>
                      </a:extLst>
                    </a:gridCol>
                  </a:tblGrid>
                  <a:tr h="78256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𝑫𝒊𝒓𝒆𝒄𝒕</m:t>
                                </m:r>
                                <m:r>
                                  <a:rPr lang="en-GB" sz="24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𝑷𝒓𝒐𝒑𝒐𝒓𝒕𝒊𝒐𝒏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   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𝒊𝒔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𝒅𝒊𝒓𝒆𝒄𝒕𝒍𝒚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𝒑𝒓𝒐𝒑𝒐𝒓𝒕𝒊𝒐𝒏𝒂𝒍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𝒕𝒐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sSup>
                                  <m:sSupPr>
                                    <m:ctrlP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𝒃</m:t>
                                    </m:r>
                                  </m:e>
                                  <m:sup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</m:oMath>
                            </m:oMathPara>
                          </a14:m>
                          <a:endParaRPr lang="en-GB" sz="16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𝑾𝒉𝒆𝒏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𝟐𝟎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𝒃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 </m:t>
                                </m:r>
                              </m:oMath>
                            </m:oMathPara>
                          </a14:m>
                          <a:endParaRPr lang="en-GB" sz="16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𝑾𝒓𝒊𝒕𝒆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𝒂𝒏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𝒆𝒒𝒖𝒂𝒕𝒊𝒐𝒏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𝒇𝒐𝒓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𝒃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𝒊𝒏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𝒕𝒆𝒓𝒎𝒔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𝒐𝒇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</m:oMath>
                            </m:oMathPara>
                          </a14:m>
                          <a:endParaRPr lang="en-GB" sz="16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:endParaRPr lang="en-GB" sz="16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:endParaRPr lang="en-GB" sz="16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𝑪𝒐𝒎𝒑𝒍𝒆𝒕𝒆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𝒕𝒉𝒆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𝒇𝒐𝒍𝒍𝒐𝒘𝒊𝒏𝒈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𝒕𝒂𝒃𝒍𝒆</m:t>
                                </m:r>
                              </m:oMath>
                            </m:oMathPara>
                          </a14:m>
                          <a:endParaRPr lang="en-GB" sz="16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𝒊𝒔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𝒅𝒊𝒓𝒆𝒄𝒕𝒍𝒚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𝒑𝒓𝒐𝒑𝒐𝒓𝒕𝒊𝒐𝒏𝒂𝒍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𝒕𝒐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𝒃</m:t>
                                    </m:r>
                                  </m:e>
                                </m:rad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</m:oMath>
                            </m:oMathPara>
                          </a14:m>
                          <a:endParaRPr lang="en-GB" sz="16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𝑾𝒉𝒆𝒏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𝟖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𝒃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𝟐𝟓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 </m:t>
                                </m:r>
                              </m:oMath>
                            </m:oMathPara>
                          </a14:m>
                          <a:endParaRPr lang="en-GB" sz="16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𝑭𝒊𝒏𝒅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𝒇𝒐𝒓𝒎𝒖𝒍𝒂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𝒇𝒐𝒓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𝒊𝒏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𝒕𝒆𝒓𝒎𝒔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𝒐𝒇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𝒃</m:t>
                                </m:r>
                              </m:oMath>
                            </m:oMathPara>
                          </a14:m>
                          <a:endParaRPr lang="en-GB" sz="16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:endParaRPr lang="en-GB" sz="16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GB" sz="16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𝑭𝒊𝒏𝒅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𝒘𝒉𝒆𝒏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𝒃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𝑭𝒊𝒏𝒅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𝒃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𝒘𝒉𝒆𝒏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𝒂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1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17555266"/>
                      </a:ext>
                    </a:extLst>
                  </a:tr>
                  <a:tr h="254725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𝒂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𝒊𝒔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𝒅𝒊𝒓𝒆𝒄𝒕𝒍𝒚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𝒑𝒓𝒐𝒑𝒐𝒓𝒕𝒊𝒐𝒏𝒂𝒍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𝒕𝒐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𝒃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</m:oMath>
                            </m:oMathPara>
                          </a14:m>
                          <a:endParaRPr kumimoji="0" lang="en-GB" sz="16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𝑾𝒉𝒆𝒏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𝒂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𝟖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𝒃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16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𝑾𝒓𝒊𝒕𝒆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𝒂𝒏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𝒆𝒒𝒖𝒂𝒕𝒊𝒐𝒏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𝒇𝒐𝒓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𝒃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𝒊𝒏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𝒕𝒆𝒓𝒎𝒔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𝒐𝒇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</m:oMath>
                            </m:oMathPara>
                          </a14:m>
                          <a:endParaRPr lang="en-GB" sz="16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𝑭𝒊𝒏𝒅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𝒃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𝒘𝒉𝒆𝒏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𝒂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1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69842912"/>
                      </a:ext>
                    </a:extLst>
                  </a:tr>
                  <a:tr h="167640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𝒂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𝒊𝒔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𝒅𝒊𝒓𝒆𝒄𝒕𝒍𝒚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𝒑𝒓𝒐𝒑𝒐𝒓𝒕𝒊𝒐𝒏𝒂𝒍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𝒕𝒐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sSup>
                                  <m:sSup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𝒃</m:t>
                                    </m:r>
                                  </m:e>
                                  <m:sup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</m:t>
                                    </m:r>
                                  </m:sup>
                                </m:sSup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</m:oMath>
                            </m:oMathPara>
                          </a14:m>
                          <a:endParaRPr kumimoji="0" lang="en-GB" sz="16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𝑾𝒉𝒆𝒏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𝟓𝟎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𝒃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𝟏𝟎</m:t>
                                </m:r>
                              </m:oMath>
                            </m:oMathPara>
                          </a14:m>
                          <a:endParaRPr kumimoji="0" lang="en-GB" sz="1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𝑾𝒉𝒊𝒄𝒉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𝒐𝒇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𝒕𝒉𝒆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𝒇𝒐𝒍𝒍𝒐𝒘𝒊𝒏𝒈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𝒂𝒓𝒆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𝒄𝒐𝒓𝒓𝒆𝒄𝒕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?</m:t>
                                </m:r>
                              </m:oMath>
                            </m:oMathPara>
                          </a14:m>
                          <a:endParaRPr kumimoji="0" lang="en-GB" sz="1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1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𝒂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𝒊𝒔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𝒅𝒊𝒓𝒆𝒄𝒕𝒍𝒚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𝒑𝒓𝒐𝒑𝒐𝒓𝒕𝒊𝒐𝒏𝒂𝒍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𝒕𝒐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ad>
                                  <m:rad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>
                                    <m:r>
                                      <m:rPr>
                                        <m:brk m:alnAt="7"/>
                                      </m:r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</m:t>
                                    </m:r>
                                  </m:deg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𝒃</m:t>
                                    </m:r>
                                  </m:e>
                                </m:rad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</m:oMath>
                            </m:oMathPara>
                          </a14:m>
                          <a:endParaRPr kumimoji="0" lang="en-GB" sz="16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𝑾𝒉𝒆𝒏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𝒂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𝒃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𝟔𝟒</m:t>
                                </m:r>
                              </m:oMath>
                            </m:oMathPara>
                          </a14:m>
                          <a:endParaRPr kumimoji="0" lang="en-GB" sz="16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𝑭𝒊𝒏𝒅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𝒂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𝒘𝒉𝒆𝒏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𝒃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𝟏𝟐𝟓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1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𝑻𝒉𝒆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𝒑𝒆𝒓𝒊𝒎𝒆𝒕𝒆𝒓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𝑷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𝒐𝒇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𝒂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𝒓𝒆𝒈𝒖𝒍𝒂𝒓</m:t>
                                </m:r>
                              </m:oMath>
                            </m:oMathPara>
                          </a14:m>
                          <a:endParaRPr kumimoji="0" lang="en-GB" sz="16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𝒉𝒆𝒙𝒂𝒈𝒐𝒏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𝒅𝒊𝒓𝒆𝒄𝒕𝒍𝒚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𝒑𝒓𝒐𝒑𝒐𝒓𝒕𝒊𝒐𝒏𝒂𝒍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𝒕𝒉𝒆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16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𝒍𝒆𝒏𝒈𝒕𝒉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𝑳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𝒐𝒇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𝒐𝒏𝒆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𝒔𝒊𝒅𝒆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𝒐𝒇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𝒕𝒉𝒆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𝒉𝒆𝒙𝒂𝒈𝒐𝒏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16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𝑾𝒉𝒆𝒏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𝑷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𝟕𝟐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𝑳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𝟏𝟐</m:t>
                                </m:r>
                              </m:oMath>
                            </m:oMathPara>
                          </a14:m>
                          <a:endParaRPr kumimoji="0" lang="en-GB" sz="16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𝑾𝒓𝒊𝒕𝒆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𝒂𝒏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𝒆𝒒𝒖𝒂𝒕𝒊𝒐𝒏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𝒄𝒐𝒏𝒏𝒆𝒄𝒕𝒊𝒏𝒈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𝑷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𝒂𝒏𝒅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𝑳</m:t>
                                </m:r>
                              </m:oMath>
                            </m:oMathPara>
                          </a14:m>
                          <a:endParaRPr kumimoji="0" lang="en-GB" sz="1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36833866"/>
                      </a:ext>
                    </a:extLst>
                  </a:tr>
                  <a:tr h="1665514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𝑻𝒉𝒆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𝒔𝒖𝒓𝒇𝒂𝒄𝒆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𝒂𝒓𝒆𝒂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𝑺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𝒐𝒇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𝒂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𝒄𝒖𝒃𝒆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𝒊𝒔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16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𝒅𝒊𝒓𝒆𝒄𝒕𝒍𝒚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𝒑𝒓𝒐𝒓𝒕𝒊𝒐𝒏𝒂𝒍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𝒕𝒐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𝒕𝒉𝒆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𝒔𝒒𝒖𝒂𝒓𝒆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16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𝒐𝒇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𝒐𝒏𝒆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𝒐𝒇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𝒊𝒕𝒔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𝒆𝒅𝒈𝒆𝒔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𝑬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</m:oMath>
                            </m:oMathPara>
                          </a14:m>
                          <a:endParaRPr kumimoji="0" lang="en-GB" sz="1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𝑾𝒉𝒆𝒏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𝑺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𝟐𝟗𝟒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𝑬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𝟕</m:t>
                                </m:r>
                              </m:oMath>
                            </m:oMathPara>
                          </a14:m>
                          <a:endParaRPr kumimoji="0" lang="en-GB" sz="1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𝑭𝒊𝒏𝒅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𝑬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𝒘𝒉𝒆𝒏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𝑺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𝟏𝟓𝟎</m:t>
                                </m:r>
                              </m:oMath>
                            </m:oMathPara>
                          </a14:m>
                          <a:endParaRPr kumimoji="0" lang="en-GB" sz="1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𝑻𝒉𝒆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𝑷𝒆𝒓𝒊𝒎𝒆𝒕𝒆𝒓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𝑷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𝒐𝒇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𝒂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𝒔𝒒𝒖𝒂𝒓𝒆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𝒊𝒔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16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𝒅𝒊𝒓𝒆𝒄𝒕𝒍𝒚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𝒑𝒓𝒐𝒓𝒕𝒊𝒐𝒏𝒂𝒍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𝒕𝒐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𝒕𝒉𝒆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𝒔𝒒𝒖𝒂𝒓𝒆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16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𝒓𝒐𝒐𝒕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𝒐𝒇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𝒊𝒕𝒔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𝒂𝒓𝒆𝒂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𝑨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</m:oMath>
                            </m:oMathPara>
                          </a14:m>
                          <a:endParaRPr kumimoji="0" lang="en-GB" sz="1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𝑾𝒉𝒆𝒏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𝑷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𝟐𝟒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𝑨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𝟑𝟔</m:t>
                                </m:r>
                              </m:oMath>
                            </m:oMathPara>
                          </a14:m>
                          <a:endParaRPr kumimoji="0" lang="en-GB" sz="1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𝑭𝒊𝒏𝒅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𝑷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𝒘𝒉𝒆𝒏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𝑨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𝟒𝟗</m:t>
                                </m:r>
                              </m:oMath>
                            </m:oMathPara>
                          </a14:m>
                          <a:endParaRPr kumimoji="0" lang="en-GB" sz="1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𝑻𝒉𝒆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𝒗𝒐𝒍𝒖𝒎𝒆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𝑽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𝒐𝒇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𝒂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𝒔𝒑𝒉𝒆𝒓𝒆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𝒊𝒔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16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𝒅𝒊𝒓𝒆𝒄𝒕𝒍𝒚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𝒑𝒓𝒐𝒓𝒕𝒊𝒐𝒏𝒂𝒍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𝒕𝒐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𝒕𝒉𝒆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𝒄𝒖𝒃𝒆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16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𝒐𝒇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𝒕𝒉𝒆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𝒔𝒑𝒉𝒆𝒓𝒆𝒔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′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𝒓𝒂𝒅𝒊𝒖𝒔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𝑹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</m:oMath>
                            </m:oMathPara>
                          </a14:m>
                          <a:endParaRPr kumimoji="0" lang="en-GB" sz="1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𝑾𝒉𝒆𝒏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𝑽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𝟑𝟔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𝝅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𝑹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GB" sz="1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𝑾𝒓𝒊𝒕𝒆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𝒂𝒏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𝒆𝒒𝒖𝒂𝒕𝒊𝒐𝒏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𝒇𝒐𝒓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𝑽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𝒊𝒏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𝒕𝒆𝒓𝒎𝒔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𝒐𝒇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𝑹</m:t>
                                </m:r>
                              </m:oMath>
                            </m:oMathPara>
                          </a14:m>
                          <a:endParaRPr kumimoji="0" lang="en-GB" sz="1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6962781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916DE76B-CFA8-9C4D-954C-5364EEE0496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31938835"/>
                  </p:ext>
                </p:extLst>
              </p:nvPr>
            </p:nvGraphicFramePr>
            <p:xfrm>
              <a:off x="83457" y="88296"/>
              <a:ext cx="12010572" cy="667173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003524">
                      <a:extLst>
                        <a:ext uri="{9D8B030D-6E8A-4147-A177-3AD203B41FA5}">
                          <a16:colId xmlns:a16="http://schemas.microsoft.com/office/drawing/2014/main" val="992861481"/>
                        </a:ext>
                      </a:extLst>
                    </a:gridCol>
                    <a:gridCol w="4003524">
                      <a:extLst>
                        <a:ext uri="{9D8B030D-6E8A-4147-A177-3AD203B41FA5}">
                          <a16:colId xmlns:a16="http://schemas.microsoft.com/office/drawing/2014/main" val="1184430442"/>
                        </a:ext>
                      </a:extLst>
                    </a:gridCol>
                    <a:gridCol w="4003524">
                      <a:extLst>
                        <a:ext uri="{9D8B030D-6E8A-4147-A177-3AD203B41FA5}">
                          <a16:colId xmlns:a16="http://schemas.microsoft.com/office/drawing/2014/main" val="4215314946"/>
                        </a:ext>
                      </a:extLst>
                    </a:gridCol>
                  </a:tblGrid>
                  <a:tr h="7825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16" r="-200000" b="-751613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635" r="-100635" b="-100760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000" r="-316" b="-10076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17555266"/>
                      </a:ext>
                    </a:extLst>
                  </a:tr>
                  <a:tr h="25472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16" t="-30846" r="-200000" b="-131841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69842912"/>
                      </a:ext>
                    </a:extLst>
                  </a:tr>
                  <a:tr h="16764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16" t="-199242" r="-200000" b="-1007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635" t="-199242" r="-100635" b="-1007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000" t="-199242" r="-316" b="-10075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36833866"/>
                      </a:ext>
                    </a:extLst>
                  </a:tr>
                  <a:tr h="166551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16" t="-299242" r="-200000" b="-7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635" t="-299242" r="-100635" b="-7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000" t="-299242" r="-316" b="-75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6962781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46E558F8-056A-EC44-A933-814372852C3C}"/>
              </a:ext>
            </a:extLst>
          </p:cNvPr>
          <p:cNvSpPr txBox="1"/>
          <p:nvPr/>
        </p:nvSpPr>
        <p:spPr>
          <a:xfrm>
            <a:off x="4034972" y="43543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88FBCD-BCFA-C048-862A-31BDD3670FDF}"/>
              </a:ext>
            </a:extLst>
          </p:cNvPr>
          <p:cNvSpPr txBox="1"/>
          <p:nvPr/>
        </p:nvSpPr>
        <p:spPr>
          <a:xfrm>
            <a:off x="8064500" y="43543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B6F42A-9FD7-9D48-86AE-9DFEABED839F}"/>
              </a:ext>
            </a:extLst>
          </p:cNvPr>
          <p:cNvSpPr txBox="1"/>
          <p:nvPr/>
        </p:nvSpPr>
        <p:spPr>
          <a:xfrm>
            <a:off x="63663" y="859971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C8AB658-7990-FF47-9261-3359E6B36DC8}"/>
              </a:ext>
            </a:extLst>
          </p:cNvPr>
          <p:cNvSpPr txBox="1"/>
          <p:nvPr/>
        </p:nvSpPr>
        <p:spPr>
          <a:xfrm>
            <a:off x="50966" y="3384246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F4E8C7F-B269-5640-A8BB-9E2179B5582B}"/>
              </a:ext>
            </a:extLst>
          </p:cNvPr>
          <p:cNvSpPr txBox="1"/>
          <p:nvPr/>
        </p:nvSpPr>
        <p:spPr>
          <a:xfrm>
            <a:off x="4067630" y="3373788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CD12DFD-0089-4D40-99B1-280C1D09FE8C}"/>
              </a:ext>
            </a:extLst>
          </p:cNvPr>
          <p:cNvSpPr txBox="1"/>
          <p:nvPr/>
        </p:nvSpPr>
        <p:spPr>
          <a:xfrm>
            <a:off x="8051803" y="3373788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96F4BD3-CB19-1F43-8CCC-DB80DB4792ED}"/>
              </a:ext>
            </a:extLst>
          </p:cNvPr>
          <p:cNvSpPr txBox="1"/>
          <p:nvPr/>
        </p:nvSpPr>
        <p:spPr>
          <a:xfrm>
            <a:off x="63663" y="5077580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683738D-AE04-5D43-937C-A569B13874FE}"/>
              </a:ext>
            </a:extLst>
          </p:cNvPr>
          <p:cNvSpPr txBox="1"/>
          <p:nvPr/>
        </p:nvSpPr>
        <p:spPr>
          <a:xfrm>
            <a:off x="4080327" y="5067122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B4B3A7-638B-6641-BE5E-C317C5890410}"/>
              </a:ext>
            </a:extLst>
          </p:cNvPr>
          <p:cNvSpPr txBox="1"/>
          <p:nvPr/>
        </p:nvSpPr>
        <p:spPr>
          <a:xfrm>
            <a:off x="8064500" y="5067122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5">
                <a:extLst>
                  <a:ext uri="{FF2B5EF4-FFF2-40B4-BE49-F238E27FC236}">
                    <a16:creationId xmlns:a16="http://schemas.microsoft.com/office/drawing/2014/main" id="{9C96B55E-445C-A74A-A9C7-347AF8567F62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263024" y="1881668"/>
              <a:ext cx="3576831" cy="110503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49347">
                      <a:extLst>
                        <a:ext uri="{9D8B030D-6E8A-4147-A177-3AD203B41FA5}">
                          <a16:colId xmlns:a16="http://schemas.microsoft.com/office/drawing/2014/main" val="3422419255"/>
                        </a:ext>
                      </a:extLst>
                    </a:gridCol>
                    <a:gridCol w="731871">
                      <a:extLst>
                        <a:ext uri="{9D8B030D-6E8A-4147-A177-3AD203B41FA5}">
                          <a16:colId xmlns:a16="http://schemas.microsoft.com/office/drawing/2014/main" val="181123383"/>
                        </a:ext>
                      </a:extLst>
                    </a:gridCol>
                    <a:gridCol w="731871">
                      <a:extLst>
                        <a:ext uri="{9D8B030D-6E8A-4147-A177-3AD203B41FA5}">
                          <a16:colId xmlns:a16="http://schemas.microsoft.com/office/drawing/2014/main" val="392523718"/>
                        </a:ext>
                      </a:extLst>
                    </a:gridCol>
                    <a:gridCol w="731871">
                      <a:extLst>
                        <a:ext uri="{9D8B030D-6E8A-4147-A177-3AD203B41FA5}">
                          <a16:colId xmlns:a16="http://schemas.microsoft.com/office/drawing/2014/main" val="884156936"/>
                        </a:ext>
                      </a:extLst>
                    </a:gridCol>
                    <a:gridCol w="731871">
                      <a:extLst>
                        <a:ext uri="{9D8B030D-6E8A-4147-A177-3AD203B41FA5}">
                          <a16:colId xmlns:a16="http://schemas.microsoft.com/office/drawing/2014/main" val="803565945"/>
                        </a:ext>
                      </a:extLst>
                    </a:gridCol>
                  </a:tblGrid>
                  <a:tr h="55251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𝟐𝟎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𝟏𝟐𝟓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𝟑𝟐𝟎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8170330"/>
                      </a:ext>
                    </a:extLst>
                  </a:tr>
                  <a:tr h="55251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𝒃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5878479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5">
                <a:extLst>
                  <a:ext uri="{FF2B5EF4-FFF2-40B4-BE49-F238E27FC236}">
                    <a16:creationId xmlns:a16="http://schemas.microsoft.com/office/drawing/2014/main" id="{9C96B55E-445C-A74A-A9C7-347AF8567F6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63529692"/>
                  </p:ext>
                </p:extLst>
              </p:nvPr>
            </p:nvGraphicFramePr>
            <p:xfrm>
              <a:off x="4263024" y="1881668"/>
              <a:ext cx="3576831" cy="110503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49347">
                      <a:extLst>
                        <a:ext uri="{9D8B030D-6E8A-4147-A177-3AD203B41FA5}">
                          <a16:colId xmlns:a16="http://schemas.microsoft.com/office/drawing/2014/main" val="3422419255"/>
                        </a:ext>
                      </a:extLst>
                    </a:gridCol>
                    <a:gridCol w="731871">
                      <a:extLst>
                        <a:ext uri="{9D8B030D-6E8A-4147-A177-3AD203B41FA5}">
                          <a16:colId xmlns:a16="http://schemas.microsoft.com/office/drawing/2014/main" val="181123383"/>
                        </a:ext>
                      </a:extLst>
                    </a:gridCol>
                    <a:gridCol w="731871">
                      <a:extLst>
                        <a:ext uri="{9D8B030D-6E8A-4147-A177-3AD203B41FA5}">
                          <a16:colId xmlns:a16="http://schemas.microsoft.com/office/drawing/2014/main" val="392523718"/>
                        </a:ext>
                      </a:extLst>
                    </a:gridCol>
                    <a:gridCol w="731871">
                      <a:extLst>
                        <a:ext uri="{9D8B030D-6E8A-4147-A177-3AD203B41FA5}">
                          <a16:colId xmlns:a16="http://schemas.microsoft.com/office/drawing/2014/main" val="884156936"/>
                        </a:ext>
                      </a:extLst>
                    </a:gridCol>
                    <a:gridCol w="731871">
                      <a:extLst>
                        <a:ext uri="{9D8B030D-6E8A-4147-A177-3AD203B41FA5}">
                          <a16:colId xmlns:a16="http://schemas.microsoft.com/office/drawing/2014/main" val="803565945"/>
                        </a:ext>
                      </a:extLst>
                    </a:gridCol>
                  </a:tblGrid>
                  <a:tr h="55251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t="-2273" r="-456863" b="-1022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7931" t="-2273" r="-301724" b="-1022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7931" t="-2273" r="-101724" b="-1022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87931" t="-2273" r="-1724" b="-1022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8170330"/>
                      </a:ext>
                    </a:extLst>
                  </a:tr>
                  <a:tr h="55251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t="-102273" r="-456863" b="-22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7931" t="-102273" r="-301724" b="-22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87931" t="-102273" r="-201724" b="-22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5878479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5">
                <a:extLst>
                  <a:ext uri="{FF2B5EF4-FFF2-40B4-BE49-F238E27FC236}">
                    <a16:creationId xmlns:a16="http://schemas.microsoft.com/office/drawing/2014/main" id="{ED3EF450-1076-4D16-16A5-AD30DFC497B7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43360" y="4267271"/>
              <a:ext cx="3576831" cy="7315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49347">
                      <a:extLst>
                        <a:ext uri="{9D8B030D-6E8A-4147-A177-3AD203B41FA5}">
                          <a16:colId xmlns:a16="http://schemas.microsoft.com/office/drawing/2014/main" val="3422419255"/>
                        </a:ext>
                      </a:extLst>
                    </a:gridCol>
                    <a:gridCol w="731871">
                      <a:extLst>
                        <a:ext uri="{9D8B030D-6E8A-4147-A177-3AD203B41FA5}">
                          <a16:colId xmlns:a16="http://schemas.microsoft.com/office/drawing/2014/main" val="181123383"/>
                        </a:ext>
                      </a:extLst>
                    </a:gridCol>
                    <a:gridCol w="731871">
                      <a:extLst>
                        <a:ext uri="{9D8B030D-6E8A-4147-A177-3AD203B41FA5}">
                          <a16:colId xmlns:a16="http://schemas.microsoft.com/office/drawing/2014/main" val="392523718"/>
                        </a:ext>
                      </a:extLst>
                    </a:gridCol>
                    <a:gridCol w="731871">
                      <a:extLst>
                        <a:ext uri="{9D8B030D-6E8A-4147-A177-3AD203B41FA5}">
                          <a16:colId xmlns:a16="http://schemas.microsoft.com/office/drawing/2014/main" val="884156936"/>
                        </a:ext>
                      </a:extLst>
                    </a:gridCol>
                    <a:gridCol w="731871">
                      <a:extLst>
                        <a:ext uri="{9D8B030D-6E8A-4147-A177-3AD203B41FA5}">
                          <a16:colId xmlns:a16="http://schemas.microsoft.com/office/drawing/2014/main" val="803565945"/>
                        </a:ext>
                      </a:extLst>
                    </a:gridCol>
                  </a:tblGrid>
                  <a:tr h="36329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𝟓𝟎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𝟏𝟐𝟖𝟎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𝟏𝟎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𝟖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𝟏𝟖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8170330"/>
                      </a:ext>
                    </a:extLst>
                  </a:tr>
                  <a:tr h="36329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𝒃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𝟏𝟎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𝟏𝟐𝟎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5878479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5">
                <a:extLst>
                  <a:ext uri="{FF2B5EF4-FFF2-40B4-BE49-F238E27FC236}">
                    <a16:creationId xmlns:a16="http://schemas.microsoft.com/office/drawing/2014/main" id="{ED3EF450-1076-4D16-16A5-AD30DFC497B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59396717"/>
                  </p:ext>
                </p:extLst>
              </p:nvPr>
            </p:nvGraphicFramePr>
            <p:xfrm>
              <a:off x="243360" y="4267271"/>
              <a:ext cx="3576831" cy="7315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49347">
                      <a:extLst>
                        <a:ext uri="{9D8B030D-6E8A-4147-A177-3AD203B41FA5}">
                          <a16:colId xmlns:a16="http://schemas.microsoft.com/office/drawing/2014/main" val="3422419255"/>
                        </a:ext>
                      </a:extLst>
                    </a:gridCol>
                    <a:gridCol w="731871">
                      <a:extLst>
                        <a:ext uri="{9D8B030D-6E8A-4147-A177-3AD203B41FA5}">
                          <a16:colId xmlns:a16="http://schemas.microsoft.com/office/drawing/2014/main" val="181123383"/>
                        </a:ext>
                      </a:extLst>
                    </a:gridCol>
                    <a:gridCol w="731871">
                      <a:extLst>
                        <a:ext uri="{9D8B030D-6E8A-4147-A177-3AD203B41FA5}">
                          <a16:colId xmlns:a16="http://schemas.microsoft.com/office/drawing/2014/main" val="392523718"/>
                        </a:ext>
                      </a:extLst>
                    </a:gridCol>
                    <a:gridCol w="731871">
                      <a:extLst>
                        <a:ext uri="{9D8B030D-6E8A-4147-A177-3AD203B41FA5}">
                          <a16:colId xmlns:a16="http://schemas.microsoft.com/office/drawing/2014/main" val="884156936"/>
                        </a:ext>
                      </a:extLst>
                    </a:gridCol>
                    <a:gridCol w="731871">
                      <a:extLst>
                        <a:ext uri="{9D8B030D-6E8A-4147-A177-3AD203B41FA5}">
                          <a16:colId xmlns:a16="http://schemas.microsoft.com/office/drawing/2014/main" val="803565945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961" t="-3448" r="-454902" b="-1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89655" t="-3448" r="-300000" b="-1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89655" t="-3448" r="-200000" b="-1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94737" t="-3448" r="-103509" b="-1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87931" t="-3448" r="-1724" b="-1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817033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961" t="-103448" r="-454902" b="-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89655" t="-103448" r="-300000" b="-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89655" t="-103448" r="-200000" b="-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94737" t="-103448" r="-103509" b="-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87931" t="-103448" r="-1724" b="-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58784793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5482218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Table 30">
            <a:extLst>
              <a:ext uri="{FF2B5EF4-FFF2-40B4-BE49-F238E27FC236}">
                <a16:creationId xmlns:a16="http://schemas.microsoft.com/office/drawing/2014/main" id="{D92AF511-11B4-5B44-BE32-6849221A6C4E}"/>
              </a:ext>
            </a:extLst>
          </p:cNvPr>
          <p:cNvGraphicFramePr>
            <a:graphicFrameLocks noGrp="1"/>
          </p:cNvGraphicFramePr>
          <p:nvPr/>
        </p:nvGraphicFramePr>
        <p:xfrm>
          <a:off x="51336" y="40144"/>
          <a:ext cx="12089330" cy="67525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7866">
                  <a:extLst>
                    <a:ext uri="{9D8B030D-6E8A-4147-A177-3AD203B41FA5}">
                      <a16:colId xmlns:a16="http://schemas.microsoft.com/office/drawing/2014/main" val="3480975423"/>
                    </a:ext>
                  </a:extLst>
                </a:gridCol>
                <a:gridCol w="2417866">
                  <a:extLst>
                    <a:ext uri="{9D8B030D-6E8A-4147-A177-3AD203B41FA5}">
                      <a16:colId xmlns:a16="http://schemas.microsoft.com/office/drawing/2014/main" val="4125242042"/>
                    </a:ext>
                  </a:extLst>
                </a:gridCol>
                <a:gridCol w="2767766">
                  <a:extLst>
                    <a:ext uri="{9D8B030D-6E8A-4147-A177-3AD203B41FA5}">
                      <a16:colId xmlns:a16="http://schemas.microsoft.com/office/drawing/2014/main" val="2627685385"/>
                    </a:ext>
                  </a:extLst>
                </a:gridCol>
                <a:gridCol w="4485832">
                  <a:extLst>
                    <a:ext uri="{9D8B030D-6E8A-4147-A177-3AD203B41FA5}">
                      <a16:colId xmlns:a16="http://schemas.microsoft.com/office/drawing/2014/main" val="175802824"/>
                    </a:ext>
                  </a:extLst>
                </a:gridCol>
              </a:tblGrid>
              <a:tr h="3376271">
                <a:tc rowSpan="2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5297230"/>
                  </a:ext>
                </a:extLst>
              </a:tr>
              <a:tr h="131233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8761877"/>
                  </a:ext>
                </a:extLst>
              </a:tr>
              <a:tr h="2063932">
                <a:tc gridSpan="3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1815997"/>
                  </a:ext>
                </a:extLst>
              </a:tr>
            </a:tbl>
          </a:graphicData>
        </a:graphic>
      </p:graphicFrame>
      <p:pic>
        <p:nvPicPr>
          <p:cNvPr id="5" name="Picture 4" descr="A graph of a line&#10;&#10;Description automatically generated">
            <a:extLst>
              <a:ext uri="{FF2B5EF4-FFF2-40B4-BE49-F238E27FC236}">
                <a16:creationId xmlns:a16="http://schemas.microsoft.com/office/drawing/2014/main" id="{64AED882-43FA-1F47-94D5-86C4BB55FE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14" y="90152"/>
            <a:ext cx="2281329" cy="3571461"/>
          </a:xfrm>
          <a:prstGeom prst="rect">
            <a:avLst/>
          </a:prstGeom>
        </p:spPr>
      </p:pic>
      <p:pic>
        <p:nvPicPr>
          <p:cNvPr id="7" name="Picture 6" descr="A graph with a dotted line&#10;&#10;Description automatically generated">
            <a:extLst>
              <a:ext uri="{FF2B5EF4-FFF2-40B4-BE49-F238E27FC236}">
                <a16:creationId xmlns:a16="http://schemas.microsoft.com/office/drawing/2014/main" id="{6775D27A-0236-A04E-9E36-23BE68F7F2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8232" y="90152"/>
            <a:ext cx="2011007" cy="357146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E142BB5-EDC2-5D47-9460-DB164B8879BA}"/>
                  </a:ext>
                </a:extLst>
              </p:cNvPr>
              <p:cNvSpPr txBox="1"/>
              <p:nvPr/>
            </p:nvSpPr>
            <p:spPr>
              <a:xfrm>
                <a:off x="195746" y="3610096"/>
                <a:ext cx="210525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𝑖𝑠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𝑑𝑖𝑟𝑒𝑐𝑡𝑙𝑦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𝑝𝑟𝑜𝑝𝑜𝑟𝑡𝑖𝑜𝑛𝑎𝑙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𝑡𝑜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E142BB5-EDC2-5D47-9460-DB164B8879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746" y="3610096"/>
                <a:ext cx="2105256" cy="184666"/>
              </a:xfrm>
              <a:prstGeom prst="rect">
                <a:avLst/>
              </a:prstGeom>
              <a:blipFill>
                <a:blip r:embed="rId4"/>
                <a:stretch>
                  <a:fillRect l="-1807" t="-12500" r="-602" b="-31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0AA10A5-F6EB-1347-B4C9-54274F72BE38}"/>
                  </a:ext>
                </a:extLst>
              </p:cNvPr>
              <p:cNvSpPr txBox="1"/>
              <p:nvPr/>
            </p:nvSpPr>
            <p:spPr>
              <a:xfrm>
                <a:off x="64399" y="3765056"/>
                <a:ext cx="240585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Find an equation for </a:t>
                </a:r>
                <a14:m>
                  <m:oMath xmlns:m="http://schemas.openxmlformats.org/officeDocument/2006/math">
                    <m:r>
                      <a:rPr kumimoji="0" lang="en-US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𝑦</m:t>
                    </m:r>
                  </m:oMath>
                </a14:m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in terms of </a:t>
                </a:r>
                <a14:m>
                  <m:oMath xmlns:m="http://schemas.openxmlformats.org/officeDocument/2006/math">
                    <m:r>
                      <a:rPr kumimoji="0" lang="en-US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</m:oMath>
                </a14:m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0AA10A5-F6EB-1347-B4C9-54274F72BE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99" y="3765056"/>
                <a:ext cx="2405851" cy="276999"/>
              </a:xfrm>
              <a:prstGeom prst="rect">
                <a:avLst/>
              </a:prstGeom>
              <a:blipFill>
                <a:blip r:embed="rId5"/>
                <a:stretch>
                  <a:fillRect l="-526"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AC96FA53-4F0B-EF4E-86F8-21B6541744DA}"/>
                  </a:ext>
                </a:extLst>
              </p14:cNvPr>
              <p14:cNvContentPartPr/>
              <p14:nvPr/>
            </p14:nvContentPartPr>
            <p14:xfrm>
              <a:off x="2239630" y="3460255"/>
              <a:ext cx="152640" cy="9648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AC96FA53-4F0B-EF4E-86F8-21B6541744D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230990" y="3451255"/>
                <a:ext cx="170280" cy="11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A09A3BA5-156C-F04C-A0F1-5605748277E8}"/>
                  </a:ext>
                </a:extLst>
              </p14:cNvPr>
              <p14:cNvContentPartPr/>
              <p14:nvPr/>
            </p14:nvContentPartPr>
            <p14:xfrm>
              <a:off x="193030" y="86695"/>
              <a:ext cx="134280" cy="1548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A09A3BA5-156C-F04C-A0F1-5605748277E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84030" y="77695"/>
                <a:ext cx="151920" cy="17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174387C7-51CF-584B-970F-DA2867C4D861}"/>
                  </a:ext>
                </a:extLst>
              </p14:cNvPr>
              <p14:cNvContentPartPr/>
              <p14:nvPr/>
            </p14:nvContentPartPr>
            <p14:xfrm>
              <a:off x="4557367" y="3511194"/>
              <a:ext cx="84960" cy="8172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174387C7-51CF-584B-970F-DA2867C4D86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548367" y="3502194"/>
                <a:ext cx="102600" cy="9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E7244B14-4BCD-6348-AFD4-F5CB2F82C912}"/>
                  </a:ext>
                </a:extLst>
              </p14:cNvPr>
              <p14:cNvContentPartPr/>
              <p14:nvPr/>
            </p14:nvContentPartPr>
            <p14:xfrm>
              <a:off x="2651887" y="280554"/>
              <a:ext cx="122400" cy="15912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E7244B14-4BCD-6348-AFD4-F5CB2F82C912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643247" y="271914"/>
                <a:ext cx="140040" cy="17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AA9501A-D524-6F4F-8CD3-35EEFA8019E0}"/>
                  </a:ext>
                </a:extLst>
              </p:cNvPr>
              <p:cNvSpPr txBox="1"/>
              <p:nvPr/>
            </p:nvSpPr>
            <p:spPr>
              <a:xfrm>
                <a:off x="2617206" y="3610096"/>
                <a:ext cx="2181174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𝑖𝑠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𝑑𝑖𝑟𝑒𝑐𝑡𝑙𝑦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𝑝𝑟𝑜𝑝𝑜𝑟𝑡𝑖𝑜𝑛𝑎𝑙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𝑡𝑜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1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1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AA9501A-D524-6F4F-8CD3-35EEFA8019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7206" y="3610096"/>
                <a:ext cx="2181174" cy="184666"/>
              </a:xfrm>
              <a:prstGeom prst="rect">
                <a:avLst/>
              </a:prstGeom>
              <a:blipFill>
                <a:blip r:embed="rId14"/>
                <a:stretch>
                  <a:fillRect l="-1156" t="-12500" b="-31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C76D975-3A4C-A24C-AAC6-5CB436380366}"/>
                  </a:ext>
                </a:extLst>
              </p:cNvPr>
              <p:cNvSpPr txBox="1"/>
              <p:nvPr/>
            </p:nvSpPr>
            <p:spPr>
              <a:xfrm>
                <a:off x="2485859" y="3765056"/>
                <a:ext cx="240585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Find an equation for </a:t>
                </a:r>
                <a14:m>
                  <m:oMath xmlns:m="http://schemas.openxmlformats.org/officeDocument/2006/math">
                    <m:r>
                      <a:rPr kumimoji="0" lang="en-US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𝑦</m:t>
                    </m:r>
                  </m:oMath>
                </a14:m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in terms of </a:t>
                </a:r>
                <a14:m>
                  <m:oMath xmlns:m="http://schemas.openxmlformats.org/officeDocument/2006/math">
                    <m:r>
                      <a:rPr kumimoji="0" lang="en-US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</m:oMath>
                </a14:m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C76D975-3A4C-A24C-AAC6-5CB4363803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5859" y="3765056"/>
                <a:ext cx="2405851" cy="276999"/>
              </a:xfrm>
              <a:prstGeom prst="rect">
                <a:avLst/>
              </a:prstGeom>
              <a:blipFill>
                <a:blip r:embed="rId15"/>
                <a:stretch>
                  <a:fillRect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7F7B5D5-CC26-934B-A260-3E68DD282C34}"/>
                  </a:ext>
                </a:extLst>
              </p:cNvPr>
              <p:cNvSpPr txBox="1"/>
              <p:nvPr/>
            </p:nvSpPr>
            <p:spPr>
              <a:xfrm>
                <a:off x="5175727" y="121880"/>
                <a:ext cx="2206309" cy="1867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𝑖𝑠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𝑑𝑖𝑟𝑒𝑐𝑡𝑙𝑦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𝑝𝑟𝑜𝑝𝑜𝑟𝑡𝑖𝑜𝑛𝑎𝑙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𝑡𝑜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ad>
                        <m:radPr>
                          <m:degHide m:val="on"/>
                          <m:ctrlPr>
                            <a:rPr kumimoji="0" lang="en-GB" sz="1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1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</m:rad>
                    </m:oMath>
                  </m:oMathPara>
                </a14:m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7F7B5D5-CC26-934B-A260-3E68DD282C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5727" y="121880"/>
                <a:ext cx="2206309" cy="186718"/>
              </a:xfrm>
              <a:prstGeom prst="rect">
                <a:avLst/>
              </a:prstGeom>
              <a:blipFill>
                <a:blip r:embed="rId16"/>
                <a:stretch>
                  <a:fillRect l="-1143" b="-3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7" name="Table 17">
                <a:extLst>
                  <a:ext uri="{FF2B5EF4-FFF2-40B4-BE49-F238E27FC236}">
                    <a16:creationId xmlns:a16="http://schemas.microsoft.com/office/drawing/2014/main" id="{269C91C9-49B3-CE47-B3F3-8DEEB1418BD5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175727" y="1201478"/>
              <a:ext cx="2209380" cy="6096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41876">
                      <a:extLst>
                        <a:ext uri="{9D8B030D-6E8A-4147-A177-3AD203B41FA5}">
                          <a16:colId xmlns:a16="http://schemas.microsoft.com/office/drawing/2014/main" val="1530876139"/>
                        </a:ext>
                      </a:extLst>
                    </a:gridCol>
                    <a:gridCol w="441876">
                      <a:extLst>
                        <a:ext uri="{9D8B030D-6E8A-4147-A177-3AD203B41FA5}">
                          <a16:colId xmlns:a16="http://schemas.microsoft.com/office/drawing/2014/main" val="3742559857"/>
                        </a:ext>
                      </a:extLst>
                    </a:gridCol>
                    <a:gridCol w="441876">
                      <a:extLst>
                        <a:ext uri="{9D8B030D-6E8A-4147-A177-3AD203B41FA5}">
                          <a16:colId xmlns:a16="http://schemas.microsoft.com/office/drawing/2014/main" val="1896297474"/>
                        </a:ext>
                      </a:extLst>
                    </a:gridCol>
                    <a:gridCol w="441876">
                      <a:extLst>
                        <a:ext uri="{9D8B030D-6E8A-4147-A177-3AD203B41FA5}">
                          <a16:colId xmlns:a16="http://schemas.microsoft.com/office/drawing/2014/main" val="2372264694"/>
                        </a:ext>
                      </a:extLst>
                    </a:gridCol>
                    <a:gridCol w="441876">
                      <a:extLst>
                        <a:ext uri="{9D8B030D-6E8A-4147-A177-3AD203B41FA5}">
                          <a16:colId xmlns:a16="http://schemas.microsoft.com/office/drawing/2014/main" val="3041509737"/>
                        </a:ext>
                      </a:extLst>
                    </a:gridCol>
                  </a:tblGrid>
                  <a:tr h="29846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i="0" dirty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x</a:t>
                          </a:r>
                          <a:endParaRPr lang="en-US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𝟗</m:t>
                                </m:r>
                              </m:oMath>
                            </m:oMathPara>
                          </a14:m>
                          <a:endParaRPr lang="en-US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𝟏𝟔</m:t>
                                </m:r>
                              </m:oMath>
                            </m:oMathPara>
                          </a14:m>
                          <a:endParaRPr lang="en-US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𝟐𝟓</m:t>
                                </m:r>
                              </m:oMath>
                            </m:oMathPara>
                          </a14:m>
                          <a:endParaRPr lang="en-US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𝟑𝟔</m:t>
                                </m:r>
                              </m:oMath>
                            </m:oMathPara>
                          </a14:m>
                          <a:endParaRPr lang="en-US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98835432"/>
                      </a:ext>
                    </a:extLst>
                  </a:tr>
                  <a:tr h="29846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i="0" dirty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y</a:t>
                          </a:r>
                          <a:endParaRPr lang="en-US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7724062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7" name="Table 17">
                <a:extLst>
                  <a:ext uri="{FF2B5EF4-FFF2-40B4-BE49-F238E27FC236}">
                    <a16:creationId xmlns:a16="http://schemas.microsoft.com/office/drawing/2014/main" id="{269C91C9-49B3-CE47-B3F3-8DEEB1418BD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18175818"/>
                  </p:ext>
                </p:extLst>
              </p:nvPr>
            </p:nvGraphicFramePr>
            <p:xfrm>
              <a:off x="5175727" y="1201478"/>
              <a:ext cx="2209380" cy="6096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41876">
                      <a:extLst>
                        <a:ext uri="{9D8B030D-6E8A-4147-A177-3AD203B41FA5}">
                          <a16:colId xmlns:a16="http://schemas.microsoft.com/office/drawing/2014/main" val="1530876139"/>
                        </a:ext>
                      </a:extLst>
                    </a:gridCol>
                    <a:gridCol w="441876">
                      <a:extLst>
                        <a:ext uri="{9D8B030D-6E8A-4147-A177-3AD203B41FA5}">
                          <a16:colId xmlns:a16="http://schemas.microsoft.com/office/drawing/2014/main" val="3742559857"/>
                        </a:ext>
                      </a:extLst>
                    </a:gridCol>
                    <a:gridCol w="441876">
                      <a:extLst>
                        <a:ext uri="{9D8B030D-6E8A-4147-A177-3AD203B41FA5}">
                          <a16:colId xmlns:a16="http://schemas.microsoft.com/office/drawing/2014/main" val="1896297474"/>
                        </a:ext>
                      </a:extLst>
                    </a:gridCol>
                    <a:gridCol w="441876">
                      <a:extLst>
                        <a:ext uri="{9D8B030D-6E8A-4147-A177-3AD203B41FA5}">
                          <a16:colId xmlns:a16="http://schemas.microsoft.com/office/drawing/2014/main" val="2372264694"/>
                        </a:ext>
                      </a:extLst>
                    </a:gridCol>
                    <a:gridCol w="441876">
                      <a:extLst>
                        <a:ext uri="{9D8B030D-6E8A-4147-A177-3AD203B41FA5}">
                          <a16:colId xmlns:a16="http://schemas.microsoft.com/office/drawing/2014/main" val="3041509737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i="0" dirty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x</a:t>
                          </a:r>
                          <a:endParaRPr lang="en-US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7"/>
                          <a:stretch>
                            <a:fillRect l="-102857" t="-4000" r="-302857" b="-116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7"/>
                          <a:stretch>
                            <a:fillRect l="-202857" t="-4000" r="-202857" b="-116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7"/>
                          <a:stretch>
                            <a:fillRect l="-302857" t="-4000" r="-102857" b="-116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7"/>
                          <a:stretch>
                            <a:fillRect l="-402857" t="-4000" r="-2857" b="-116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98835432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i="0" dirty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y</a:t>
                          </a:r>
                          <a:endParaRPr lang="en-US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77240625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F2FC416-225C-464E-9C88-3C15F7547C10}"/>
                  </a:ext>
                </a:extLst>
              </p:cNvPr>
              <p:cNvSpPr txBox="1"/>
              <p:nvPr/>
            </p:nvSpPr>
            <p:spPr>
              <a:xfrm>
                <a:off x="5550720" y="308598"/>
                <a:ext cx="154228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𝑊h𝑒𝑛</m:t>
                      </m:r>
                      <m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=1, </m:t>
                      </m:r>
                      <m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=10</m:t>
                      </m:r>
                    </m:oMath>
                  </m:oMathPara>
                </a14:m>
                <a:endPara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𝑊h𝑒𝑛</m:t>
                      </m:r>
                      <m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=4, </m:t>
                      </m:r>
                      <m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=20</m:t>
                      </m:r>
                    </m:oMath>
                  </m:oMathPara>
                </a14:m>
                <a:endPara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F2FC416-225C-464E-9C88-3C15F7547C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0720" y="308598"/>
                <a:ext cx="1542282" cy="461665"/>
              </a:xfrm>
              <a:prstGeom prst="rect">
                <a:avLst/>
              </a:prstGeom>
              <a:blipFill>
                <a:blip r:embed="rId18"/>
                <a:stretch>
                  <a:fillRect b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" name="Group 30">
            <a:extLst>
              <a:ext uri="{FF2B5EF4-FFF2-40B4-BE49-F238E27FC236}">
                <a16:creationId xmlns:a16="http://schemas.microsoft.com/office/drawing/2014/main" id="{F0EF0B4F-4A65-7046-AD28-AD3259728306}"/>
              </a:ext>
            </a:extLst>
          </p:cNvPr>
          <p:cNvGrpSpPr/>
          <p:nvPr/>
        </p:nvGrpSpPr>
        <p:grpSpPr>
          <a:xfrm>
            <a:off x="4979782" y="1897226"/>
            <a:ext cx="2590217" cy="2729250"/>
            <a:chOff x="4980486" y="699750"/>
            <a:chExt cx="2590217" cy="2729250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C3942548-2A4E-7C40-955C-FC1647000A27}"/>
                </a:ext>
              </a:extLst>
            </p:cNvPr>
            <p:cNvGrpSpPr/>
            <p:nvPr/>
          </p:nvGrpSpPr>
          <p:grpSpPr>
            <a:xfrm>
              <a:off x="4980486" y="699750"/>
              <a:ext cx="2590217" cy="2729250"/>
              <a:chOff x="2512951" y="0"/>
              <a:chExt cx="7166097" cy="6858000"/>
            </a:xfrm>
          </p:grpSpPr>
          <p:pic>
            <p:nvPicPr>
              <p:cNvPr id="9" name="Picture 8" descr="A graph with a green line&#10;&#10;Description automatically generated">
                <a:extLst>
                  <a:ext uri="{FF2B5EF4-FFF2-40B4-BE49-F238E27FC236}">
                    <a16:creationId xmlns:a16="http://schemas.microsoft.com/office/drawing/2014/main" id="{31FF3E00-0A00-984C-AAD3-7FE48F3DDE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512951" y="0"/>
                <a:ext cx="7166097" cy="6858000"/>
              </a:xfrm>
              <a:prstGeom prst="rect">
                <a:avLst/>
              </a:prstGeom>
            </p:spPr>
          </p:pic>
          <p:pic>
            <p:nvPicPr>
              <p:cNvPr id="13" name="Picture 12" descr="A grid of graph paper&#10;&#10;Description automatically generated">
                <a:extLst>
                  <a:ext uri="{FF2B5EF4-FFF2-40B4-BE49-F238E27FC236}">
                    <a16:creationId xmlns:a16="http://schemas.microsoft.com/office/drawing/2014/main" id="{61F59C74-354A-5F4C-9F13-2B4CC260710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0"/>
              <a:srcRect r="2009"/>
              <a:stretch/>
            </p:blipFill>
            <p:spPr>
              <a:xfrm>
                <a:off x="3708400" y="1613380"/>
                <a:ext cx="4729540" cy="2996720"/>
              </a:xfrm>
              <a:prstGeom prst="rect">
                <a:avLst/>
              </a:prstGeom>
            </p:spPr>
          </p:pic>
        </p:grpSp>
        <p:pic>
          <p:nvPicPr>
            <p:cNvPr id="29" name="Picture 28" descr="A grid of graph paper&#10;&#10;Description automatically generated">
              <a:extLst>
                <a:ext uri="{FF2B5EF4-FFF2-40B4-BE49-F238E27FC236}">
                  <a16:creationId xmlns:a16="http://schemas.microsoft.com/office/drawing/2014/main" id="{5DA68F6D-A5F1-0C43-974E-2B88A56347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0"/>
            <a:srcRect r="2009"/>
            <a:stretch/>
          </p:blipFill>
          <p:spPr>
            <a:xfrm>
              <a:off x="5686890" y="1036756"/>
              <a:ext cx="1709513" cy="1192592"/>
            </a:xfrm>
            <a:prstGeom prst="rect">
              <a:avLst/>
            </a:prstGeom>
          </p:spPr>
        </p:pic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407304C6-A5F4-6240-A465-E677F1300DCB}"/>
              </a:ext>
            </a:extLst>
          </p:cNvPr>
          <p:cNvSpPr txBox="1"/>
          <p:nvPr/>
        </p:nvSpPr>
        <p:spPr>
          <a:xfrm>
            <a:off x="4971319" y="697574"/>
            <a:ext cx="2701083" cy="474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These have been plotted onto the graph below. Complete the graph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DC1F4CFF-11A0-EB43-951B-DD121DB3DA10}"/>
                  </a:ext>
                </a:extLst>
              </p14:cNvPr>
              <p14:cNvContentPartPr/>
              <p14:nvPr/>
            </p14:nvContentPartPr>
            <p14:xfrm>
              <a:off x="7448378" y="4485486"/>
              <a:ext cx="117720" cy="7380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DC1F4CFF-11A0-EB43-951B-DD121DB3DA10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7439378" y="4476486"/>
                <a:ext cx="135360" cy="9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A1D00BF6-1ABB-D34B-98F4-5DE5290288D2}"/>
                  </a:ext>
                </a:extLst>
              </p14:cNvPr>
              <p14:cNvContentPartPr/>
              <p14:nvPr/>
            </p14:nvContentPartPr>
            <p14:xfrm>
              <a:off x="4981658" y="1809606"/>
              <a:ext cx="116280" cy="15948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A1D00BF6-1ABB-D34B-98F4-5DE5290288D2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4972658" y="1800966"/>
                <a:ext cx="133920" cy="17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745DBA87-45E2-E84B-A0AB-62C263F47CF2}"/>
                  </a:ext>
                </a:extLst>
              </p:cNvPr>
              <p:cNvSpPr txBox="1"/>
              <p:nvPr/>
            </p:nvSpPr>
            <p:spPr>
              <a:xfrm>
                <a:off x="7779227" y="121880"/>
                <a:ext cx="4254113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𝑇h𝑒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𝑡𝑜𝑡𝑎𝑙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𝑐𝑜𝑠𝑡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𝑜𝑓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𝑓𝑢𝑒𝑙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𝑏𝑜𝑢𝑔h𝑡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𝑎𝑡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𝑝𝑒𝑡𝑟𝑜𝑙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𝑠𝑡𝑎𝑡𝑖𝑜𝑛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𝑖𝑠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𝑑𝑖𝑟𝑒𝑐𝑡𝑙𝑦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 </m:t>
                      </m:r>
                    </m:oMath>
                  </m:oMathPara>
                </a14:m>
                <a:endPara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𝑝𝑟𝑜𝑝𝑜𝑟𝑡𝑖𝑜𝑛𝑎𝑙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𝑡𝑜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𝑛𝑢𝑚𝑏𝑒𝑟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𝑜𝑓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𝑙𝑖𝑡𝑟𝑒𝑠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𝑏𝑜𝑢𝑔h𝑡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.</m:t>
                      </m:r>
                    </m:oMath>
                  </m:oMathPara>
                </a14:m>
                <a:endPara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745DBA87-45E2-E84B-A0AB-62C263F47C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9227" y="121880"/>
                <a:ext cx="4254113" cy="553998"/>
              </a:xfrm>
              <a:prstGeom prst="rect">
                <a:avLst/>
              </a:prstGeom>
              <a:blipFill>
                <a:blip r:embed="rId25"/>
                <a:stretch>
                  <a:fillRect t="-2222" r="-2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7" name="Picture 36" descr="A graph paper with numbers and a number on it&#10;&#10;Description automatically generated">
            <a:extLst>
              <a:ext uri="{FF2B5EF4-FFF2-40B4-BE49-F238E27FC236}">
                <a16:creationId xmlns:a16="http://schemas.microsoft.com/office/drawing/2014/main" id="{88CD6AE1-9A01-F547-A51D-850454224236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7722169" y="464219"/>
            <a:ext cx="2630648" cy="290732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F7EEBC08-EB51-B84E-8684-F279E6F89A31}"/>
                  </a:ext>
                </a:extLst>
              </p:cNvPr>
              <p:cNvSpPr txBox="1"/>
              <p:nvPr/>
            </p:nvSpPr>
            <p:spPr>
              <a:xfrm>
                <a:off x="10422042" y="922106"/>
                <a:ext cx="1620868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𝑊h𝑒𝑛</m:t>
                      </m:r>
                      <m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30 </m:t>
                      </m:r>
                      <m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𝑙𝑖𝑡𝑟𝑒𝑠</m:t>
                      </m:r>
                      <m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𝑎𝑟𝑒</m:t>
                      </m:r>
                      <m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1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𝑏𝑜𝑢𝑔h𝑡</m:t>
                      </m:r>
                      <m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, </m:t>
                      </m:r>
                      <m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𝑖𝑡</m:t>
                      </m:r>
                      <m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𝑐𝑜𝑠𝑡𝑠</m:t>
                      </m:r>
                      <m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£45</m:t>
                      </m:r>
                    </m:oMath>
                  </m:oMathPara>
                </a14:m>
                <a:endPara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Complete the graph for </a:t>
                </a:r>
                <a14:m>
                  <m:oMath xmlns:m="http://schemas.openxmlformats.org/officeDocument/2006/math">
                    <m:r>
                      <a:rPr kumimoji="0" lang="en-GB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0</m:t>
                    </m:r>
                    <m:r>
                      <a:rPr kumimoji="0" lang="en-GB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≤</m:t>
                    </m:r>
                    <m:r>
                      <a:rPr kumimoji="0" lang="en-GB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  <m:r>
                      <a: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≤</m:t>
                    </m:r>
                    <m:r>
                      <a:rPr kumimoji="0" lang="en-GB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40</m:t>
                    </m:r>
                  </m:oMath>
                </a14:m>
                <a:r>
                  <a:rPr kumimoji="0" lang="en-GB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F7EEBC08-EB51-B84E-8684-F279E6F89A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22042" y="922106"/>
                <a:ext cx="1620868" cy="1015663"/>
              </a:xfrm>
              <a:prstGeom prst="rect">
                <a:avLst/>
              </a:prstGeom>
              <a:blipFill>
                <a:blip r:embed="rId27"/>
                <a:stretch>
                  <a:fillRect b="-37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3C91B0D8-D0BE-A04A-BF48-B526E8A6334E}"/>
                  </a:ext>
                </a:extLst>
              </p14:cNvPr>
              <p14:cNvContentPartPr/>
              <p14:nvPr/>
            </p14:nvContentPartPr>
            <p14:xfrm>
              <a:off x="10396172" y="3185140"/>
              <a:ext cx="132840" cy="10260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3C91B0D8-D0BE-A04A-BF48-B526E8A6334E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0387172" y="3176140"/>
                <a:ext cx="150480" cy="12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F42461CA-BB4B-E54E-8E5E-CBBF65E6EBD0}"/>
                  </a:ext>
                </a:extLst>
              </p14:cNvPr>
              <p14:cNvContentPartPr/>
              <p14:nvPr/>
            </p14:nvContentPartPr>
            <p14:xfrm>
              <a:off x="7744772" y="323500"/>
              <a:ext cx="141480" cy="17568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F42461CA-BB4B-E54E-8E5E-CBBF65E6EBD0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7735772" y="314860"/>
                <a:ext cx="159120" cy="193320"/>
              </a:xfrm>
              <a:prstGeom prst="rect">
                <a:avLst/>
              </a:prstGeom>
            </p:spPr>
          </p:pic>
        </mc:Fallback>
      </mc:AlternateContent>
      <p:pic>
        <p:nvPicPr>
          <p:cNvPr id="43" name="Picture 42" descr="A graph with a line&#10;&#10;Description automatically generated">
            <a:extLst>
              <a:ext uri="{FF2B5EF4-FFF2-40B4-BE49-F238E27FC236}">
                <a16:creationId xmlns:a16="http://schemas.microsoft.com/office/drawing/2014/main" id="{EB8CA2F8-79E7-C947-86E5-79EC47F4F734}"/>
              </a:ext>
            </a:extLst>
          </p:cNvPr>
          <p:cNvPicPr>
            <a:picLocks noChangeAspect="1"/>
          </p:cNvPicPr>
          <p:nvPr/>
        </p:nvPicPr>
        <p:blipFill rotWithShape="1">
          <a:blip r:embed="rId32"/>
          <a:srcRect t="28637" r="17173"/>
          <a:stretch/>
        </p:blipFill>
        <p:spPr>
          <a:xfrm>
            <a:off x="5898043" y="4763662"/>
            <a:ext cx="1668056" cy="1948181"/>
          </a:xfrm>
          <a:prstGeom prst="rect">
            <a:avLst/>
          </a:prstGeom>
        </p:spPr>
      </p:pic>
      <p:pic>
        <p:nvPicPr>
          <p:cNvPr id="45" name="Picture 44" descr="A graph with a line&#10;&#10;Description automatically generated">
            <a:extLst>
              <a:ext uri="{FF2B5EF4-FFF2-40B4-BE49-F238E27FC236}">
                <a16:creationId xmlns:a16="http://schemas.microsoft.com/office/drawing/2014/main" id="{1555F1DC-074C-9448-810E-8FFC28E2DC2A}"/>
              </a:ext>
            </a:extLst>
          </p:cNvPr>
          <p:cNvPicPr>
            <a:picLocks noChangeAspect="1"/>
          </p:cNvPicPr>
          <p:nvPr/>
        </p:nvPicPr>
        <p:blipFill rotWithShape="1">
          <a:blip r:embed="rId33"/>
          <a:srcRect t="41522" r="38124"/>
          <a:stretch/>
        </p:blipFill>
        <p:spPr>
          <a:xfrm>
            <a:off x="4038506" y="4809667"/>
            <a:ext cx="1745858" cy="194818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35970B00-F125-9F42-9943-624175B2BD62}"/>
                  </a:ext>
                </a:extLst>
              </p14:cNvPr>
              <p14:cNvContentPartPr/>
              <p14:nvPr/>
            </p14:nvContentPartPr>
            <p14:xfrm>
              <a:off x="4123766" y="6583248"/>
              <a:ext cx="143280" cy="19188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35970B00-F125-9F42-9943-624175B2BD62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4114766" y="6574248"/>
                <a:ext cx="160920" cy="20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E65C9398-3032-4140-AAE6-9E425D0A5453}"/>
                  </a:ext>
                </a:extLst>
              </p14:cNvPr>
              <p14:cNvContentPartPr/>
              <p14:nvPr/>
            </p14:nvContentPartPr>
            <p14:xfrm>
              <a:off x="4165526" y="6597288"/>
              <a:ext cx="68040" cy="7848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E65C9398-3032-4140-AAE6-9E425D0A5453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4161206" y="6592968"/>
                <a:ext cx="76680" cy="8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D5AB9904-82BF-F04D-BE4C-9F810A524E3C}"/>
                  </a:ext>
                </a:extLst>
              </p14:cNvPr>
              <p14:cNvContentPartPr/>
              <p14:nvPr/>
            </p14:nvContentPartPr>
            <p14:xfrm>
              <a:off x="5900006" y="6621048"/>
              <a:ext cx="109080" cy="2160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D5AB9904-82BF-F04D-BE4C-9F810A524E3C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5891366" y="6612048"/>
                <a:ext cx="126720" cy="39240"/>
              </a:xfrm>
              <a:prstGeom prst="rect">
                <a:avLst/>
              </a:prstGeom>
            </p:spPr>
          </p:pic>
        </mc:Fallback>
      </mc:AlternateContent>
      <p:pic>
        <p:nvPicPr>
          <p:cNvPr id="50" name="Picture 49" descr="A graph with a line&#10;&#10;Description automatically generated">
            <a:extLst>
              <a:ext uri="{FF2B5EF4-FFF2-40B4-BE49-F238E27FC236}">
                <a16:creationId xmlns:a16="http://schemas.microsoft.com/office/drawing/2014/main" id="{F9C16606-EE33-1D40-A0D3-18B83C7DB320}"/>
              </a:ext>
            </a:extLst>
          </p:cNvPr>
          <p:cNvPicPr>
            <a:picLocks noChangeAspect="1"/>
          </p:cNvPicPr>
          <p:nvPr/>
        </p:nvPicPr>
        <p:blipFill rotWithShape="1">
          <a:blip r:embed="rId40"/>
          <a:srcRect t="18503" r="21527"/>
          <a:stretch/>
        </p:blipFill>
        <p:spPr>
          <a:xfrm>
            <a:off x="2124381" y="4807631"/>
            <a:ext cx="1906033" cy="1936580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538FAE70-1871-6642-907F-1BC87D394202}"/>
              </a:ext>
            </a:extLst>
          </p:cNvPr>
          <p:cNvSpPr txBox="1"/>
          <p:nvPr/>
        </p:nvSpPr>
        <p:spPr>
          <a:xfrm>
            <a:off x="55650" y="4695564"/>
            <a:ext cx="2107135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Which Graph matches each of the following: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area of a circle plotted against its radius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circumference of a circle plotted against its radius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perimeter of a square plotted against its area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BE52FF8-B60B-764B-A48A-CA73B2F9D6AC}"/>
              </a:ext>
            </a:extLst>
          </p:cNvPr>
          <p:cNvSpPr txBox="1"/>
          <p:nvPr/>
        </p:nvSpPr>
        <p:spPr>
          <a:xfrm>
            <a:off x="2295455" y="4772591"/>
            <a:ext cx="95766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Graph A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1E48FBB-1C08-E94D-B3E3-C170612F8B91}"/>
              </a:ext>
            </a:extLst>
          </p:cNvPr>
          <p:cNvSpPr txBox="1"/>
          <p:nvPr/>
        </p:nvSpPr>
        <p:spPr>
          <a:xfrm>
            <a:off x="4295692" y="4783034"/>
            <a:ext cx="95766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Graph B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64DB845-9C80-CD43-A7B8-90F19D565DB1}"/>
              </a:ext>
            </a:extLst>
          </p:cNvPr>
          <p:cNvSpPr txBox="1"/>
          <p:nvPr/>
        </p:nvSpPr>
        <p:spPr>
          <a:xfrm>
            <a:off x="6034538" y="4772590"/>
            <a:ext cx="95766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Graph C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BA15D80C-D024-7B4D-A13E-7EDEE8E6EA87}"/>
                  </a:ext>
                </a:extLst>
              </p14:cNvPr>
              <p14:cNvContentPartPr/>
              <p14:nvPr/>
            </p14:nvContentPartPr>
            <p14:xfrm>
              <a:off x="2621740" y="3356160"/>
              <a:ext cx="302760" cy="6732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BA15D80C-D024-7B4D-A13E-7EDEE8E6EA87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2613100" y="3347160"/>
                <a:ext cx="320400" cy="8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30A6CBA6-2097-9240-992F-D934339161E1}"/>
                  </a:ext>
                </a:extLst>
              </p14:cNvPr>
              <p14:cNvContentPartPr/>
              <p14:nvPr/>
            </p14:nvContentPartPr>
            <p14:xfrm>
              <a:off x="2593427" y="3333338"/>
              <a:ext cx="105480" cy="35280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30A6CBA6-2097-9240-992F-D934339161E1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2584427" y="3324338"/>
                <a:ext cx="123120" cy="5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2384C909-A97F-5641-A6F0-C293E35F2A8C}"/>
                  </a:ext>
                </a:extLst>
              </p14:cNvPr>
              <p14:cNvContentPartPr/>
              <p14:nvPr/>
            </p14:nvContentPartPr>
            <p14:xfrm>
              <a:off x="2593787" y="3351698"/>
              <a:ext cx="256320" cy="8676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2384C909-A97F-5641-A6F0-C293E35F2A8C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2585147" y="3342698"/>
                <a:ext cx="273960" cy="10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2C5E2C72-6CA1-A442-AA21-D303A5D544FC}"/>
                  </a:ext>
                </a:extLst>
              </p14:cNvPr>
              <p14:cNvContentPartPr/>
              <p14:nvPr/>
            </p14:nvContentPartPr>
            <p14:xfrm>
              <a:off x="2873507" y="3425858"/>
              <a:ext cx="74520" cy="1512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2C5E2C72-6CA1-A442-AA21-D303A5D544FC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2869187" y="3421538"/>
                <a:ext cx="83160" cy="23760"/>
              </a:xfrm>
              <a:prstGeom prst="rect">
                <a:avLst/>
              </a:prstGeom>
            </p:spPr>
          </p:pic>
        </mc:Fallback>
      </mc:AlternateContent>
      <p:pic>
        <p:nvPicPr>
          <p:cNvPr id="62" name="Picture 61" descr="A graph paper with numbers and points&#10;&#10;Description automatically generated">
            <a:extLst>
              <a:ext uri="{FF2B5EF4-FFF2-40B4-BE49-F238E27FC236}">
                <a16:creationId xmlns:a16="http://schemas.microsoft.com/office/drawing/2014/main" id="{8DE41A91-7BCE-3A4A-BC36-6D5EBFA2B18B}"/>
              </a:ext>
            </a:extLst>
          </p:cNvPr>
          <p:cNvPicPr>
            <a:picLocks noChangeAspect="1"/>
          </p:cNvPicPr>
          <p:nvPr/>
        </p:nvPicPr>
        <p:blipFill rotWithShape="1">
          <a:blip r:embed="rId49"/>
          <a:srcRect b="9043"/>
          <a:stretch/>
        </p:blipFill>
        <p:spPr>
          <a:xfrm>
            <a:off x="9758393" y="3464903"/>
            <a:ext cx="2327199" cy="327804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65" name="Ink 64">
                <a:extLst>
                  <a:ext uri="{FF2B5EF4-FFF2-40B4-BE49-F238E27FC236}">
                    <a16:creationId xmlns:a16="http://schemas.microsoft.com/office/drawing/2014/main" id="{13598929-E1C3-D045-88AE-CD25AF99A4F1}"/>
                  </a:ext>
                </a:extLst>
              </p14:cNvPr>
              <p14:cNvContentPartPr/>
              <p14:nvPr/>
            </p14:nvContentPartPr>
            <p14:xfrm>
              <a:off x="11998470" y="6105907"/>
              <a:ext cx="105840" cy="97920"/>
            </p14:xfrm>
          </p:contentPart>
        </mc:Choice>
        <mc:Fallback xmlns="">
          <p:pic>
            <p:nvPicPr>
              <p:cNvPr id="65" name="Ink 64">
                <a:extLst>
                  <a:ext uri="{FF2B5EF4-FFF2-40B4-BE49-F238E27FC236}">
                    <a16:creationId xmlns:a16="http://schemas.microsoft.com/office/drawing/2014/main" id="{13598929-E1C3-D045-88AE-CD25AF99A4F1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11994150" y="6101587"/>
                <a:ext cx="114480" cy="10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26D0E9A5-952E-FC4B-BD2F-DA9ACEE92C7D}"/>
                  </a:ext>
                </a:extLst>
              </p14:cNvPr>
              <p14:cNvContentPartPr/>
              <p14:nvPr/>
            </p14:nvContentPartPr>
            <p14:xfrm>
              <a:off x="10278750" y="3490867"/>
              <a:ext cx="83520" cy="162360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26D0E9A5-952E-FC4B-BD2F-DA9ACEE92C7D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10274430" y="3486547"/>
                <a:ext cx="92160" cy="17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C7860954-0965-E146-A0BF-C96155B1A7D6}"/>
                  </a:ext>
                </a:extLst>
              </p:cNvPr>
              <p:cNvSpPr txBox="1"/>
              <p:nvPr/>
            </p:nvSpPr>
            <p:spPr>
              <a:xfrm>
                <a:off x="7775257" y="3517763"/>
                <a:ext cx="2181174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𝑖𝑠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𝑑𝑖𝑟𝑒𝑐𝑡𝑙𝑦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𝑝𝑟𝑜𝑝𝑜𝑟𝑡𝑖𝑜𝑛𝑎𝑙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𝑡𝑜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1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1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C7860954-0965-E146-A0BF-C96155B1A7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5257" y="3517763"/>
                <a:ext cx="2181174" cy="184666"/>
              </a:xfrm>
              <a:prstGeom prst="rect">
                <a:avLst/>
              </a:prstGeom>
              <a:blipFill>
                <a:blip r:embed="rId54"/>
                <a:stretch>
                  <a:fillRect l="-1744" t="-6250" b="-3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4E5A6AF0-0D88-054E-B170-8BE20401B6C0}"/>
                  </a:ext>
                </a:extLst>
              </p:cNvPr>
              <p:cNvSpPr txBox="1"/>
              <p:nvPr/>
            </p:nvSpPr>
            <p:spPr>
              <a:xfrm>
                <a:off x="7767498" y="3949722"/>
                <a:ext cx="178279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𝐶𝑜𝑚𝑝𝑙𝑒𝑡𝑒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𝑡𝑎𝑏𝑙𝑒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𝑏𝑒𝑙𝑜𝑤</m:t>
                      </m:r>
                    </m:oMath>
                  </m:oMathPara>
                </a14:m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4E5A6AF0-0D88-054E-B170-8BE20401B6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7498" y="3949722"/>
                <a:ext cx="1782796" cy="184666"/>
              </a:xfrm>
              <a:prstGeom prst="rect">
                <a:avLst/>
              </a:prstGeom>
              <a:blipFill>
                <a:blip r:embed="rId55"/>
                <a:stretch>
                  <a:fillRect l="-2113" t="-13333" r="-704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9" name="Table 17">
                <a:extLst>
                  <a:ext uri="{FF2B5EF4-FFF2-40B4-BE49-F238E27FC236}">
                    <a16:creationId xmlns:a16="http://schemas.microsoft.com/office/drawing/2014/main" id="{BC36CDC4-2DA4-244B-A50A-7352969C24D4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8141294" y="4280604"/>
              <a:ext cx="1024702" cy="21336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12351">
                      <a:extLst>
                        <a:ext uri="{9D8B030D-6E8A-4147-A177-3AD203B41FA5}">
                          <a16:colId xmlns:a16="http://schemas.microsoft.com/office/drawing/2014/main" val="1530876139"/>
                        </a:ext>
                      </a:extLst>
                    </a:gridCol>
                    <a:gridCol w="512351">
                      <a:extLst>
                        <a:ext uri="{9D8B030D-6E8A-4147-A177-3AD203B41FA5}">
                          <a16:colId xmlns:a16="http://schemas.microsoft.com/office/drawing/2014/main" val="3742559857"/>
                        </a:ext>
                      </a:extLst>
                    </a:gridCol>
                  </a:tblGrid>
                  <a:tr h="29846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US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98835432"/>
                      </a:ext>
                    </a:extLst>
                  </a:tr>
                  <a:tr h="298467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1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1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12071057"/>
                      </a:ext>
                    </a:extLst>
                  </a:tr>
                  <a:tr h="298467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1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98628706"/>
                      </a:ext>
                    </a:extLst>
                  </a:tr>
                  <a:tr h="298467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kumimoji="0" lang="en-US" sz="1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4970120"/>
                      </a:ext>
                    </a:extLst>
                  </a:tr>
                  <a:tr h="298467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1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27842037"/>
                      </a:ext>
                    </a:extLst>
                  </a:tr>
                  <a:tr h="298467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1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77240625"/>
                      </a:ext>
                    </a:extLst>
                  </a:tr>
                  <a:tr h="298467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1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5011951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9" name="Table 17">
                <a:extLst>
                  <a:ext uri="{FF2B5EF4-FFF2-40B4-BE49-F238E27FC236}">
                    <a16:creationId xmlns:a16="http://schemas.microsoft.com/office/drawing/2014/main" id="{BC36CDC4-2DA4-244B-A50A-7352969C24D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03736546"/>
                  </p:ext>
                </p:extLst>
              </p:nvPr>
            </p:nvGraphicFramePr>
            <p:xfrm>
              <a:off x="8141294" y="4280604"/>
              <a:ext cx="1024702" cy="21336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12351">
                      <a:extLst>
                        <a:ext uri="{9D8B030D-6E8A-4147-A177-3AD203B41FA5}">
                          <a16:colId xmlns:a16="http://schemas.microsoft.com/office/drawing/2014/main" val="1530876139"/>
                        </a:ext>
                      </a:extLst>
                    </a:gridCol>
                    <a:gridCol w="512351">
                      <a:extLst>
                        <a:ext uri="{9D8B030D-6E8A-4147-A177-3AD203B41FA5}">
                          <a16:colId xmlns:a16="http://schemas.microsoft.com/office/drawing/2014/main" val="3742559857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6"/>
                          <a:stretch>
                            <a:fillRect l="-2439" t="-4167" r="-100000" b="-60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6"/>
                          <a:stretch>
                            <a:fillRect l="-105000" t="-4167" r="-2500" b="-608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98835432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6"/>
                          <a:stretch>
                            <a:fillRect l="-2439" t="-104167" r="-100000" b="-50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6"/>
                          <a:stretch>
                            <a:fillRect l="-105000" t="-104167" r="-2500" b="-508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12071057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6"/>
                          <a:stretch>
                            <a:fillRect l="-2439" t="-204167" r="-100000" b="-40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98628706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6"/>
                          <a:stretch>
                            <a:fillRect l="-2439" t="-292000" r="-100000" b="-29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4970120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6"/>
                          <a:stretch>
                            <a:fillRect l="-2439" t="-408333" r="-100000" b="-20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27842037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6"/>
                          <a:stretch>
                            <a:fillRect l="-2439" t="-508333" r="-100000" b="-10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77240625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6"/>
                          <a:stretch>
                            <a:fillRect l="-2439" t="-608333" r="-100000" b="-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5011951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0" name="Table 17">
                <a:extLst>
                  <a:ext uri="{FF2B5EF4-FFF2-40B4-BE49-F238E27FC236}">
                    <a16:creationId xmlns:a16="http://schemas.microsoft.com/office/drawing/2014/main" id="{4432B749-C404-814F-B62D-6814C781CDE5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565144" y="4065218"/>
              <a:ext cx="2209380" cy="6096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41876">
                      <a:extLst>
                        <a:ext uri="{9D8B030D-6E8A-4147-A177-3AD203B41FA5}">
                          <a16:colId xmlns:a16="http://schemas.microsoft.com/office/drawing/2014/main" val="1530876139"/>
                        </a:ext>
                      </a:extLst>
                    </a:gridCol>
                    <a:gridCol w="441876">
                      <a:extLst>
                        <a:ext uri="{9D8B030D-6E8A-4147-A177-3AD203B41FA5}">
                          <a16:colId xmlns:a16="http://schemas.microsoft.com/office/drawing/2014/main" val="3742559857"/>
                        </a:ext>
                      </a:extLst>
                    </a:gridCol>
                    <a:gridCol w="441876">
                      <a:extLst>
                        <a:ext uri="{9D8B030D-6E8A-4147-A177-3AD203B41FA5}">
                          <a16:colId xmlns:a16="http://schemas.microsoft.com/office/drawing/2014/main" val="1896297474"/>
                        </a:ext>
                      </a:extLst>
                    </a:gridCol>
                    <a:gridCol w="441876">
                      <a:extLst>
                        <a:ext uri="{9D8B030D-6E8A-4147-A177-3AD203B41FA5}">
                          <a16:colId xmlns:a16="http://schemas.microsoft.com/office/drawing/2014/main" val="2372264694"/>
                        </a:ext>
                      </a:extLst>
                    </a:gridCol>
                    <a:gridCol w="441876">
                      <a:extLst>
                        <a:ext uri="{9D8B030D-6E8A-4147-A177-3AD203B41FA5}">
                          <a16:colId xmlns:a16="http://schemas.microsoft.com/office/drawing/2014/main" val="3041509737"/>
                        </a:ext>
                      </a:extLst>
                    </a:gridCol>
                  </a:tblGrid>
                  <a:tr h="29846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98835432"/>
                      </a:ext>
                    </a:extLst>
                  </a:tr>
                  <a:tr h="29846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US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7724062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0" name="Table 17">
                <a:extLst>
                  <a:ext uri="{FF2B5EF4-FFF2-40B4-BE49-F238E27FC236}">
                    <a16:creationId xmlns:a16="http://schemas.microsoft.com/office/drawing/2014/main" id="{4432B749-C404-814F-B62D-6814C781CDE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81082570"/>
                  </p:ext>
                </p:extLst>
              </p:nvPr>
            </p:nvGraphicFramePr>
            <p:xfrm>
              <a:off x="2565144" y="4065218"/>
              <a:ext cx="2209380" cy="6096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41876">
                      <a:extLst>
                        <a:ext uri="{9D8B030D-6E8A-4147-A177-3AD203B41FA5}">
                          <a16:colId xmlns:a16="http://schemas.microsoft.com/office/drawing/2014/main" val="1530876139"/>
                        </a:ext>
                      </a:extLst>
                    </a:gridCol>
                    <a:gridCol w="441876">
                      <a:extLst>
                        <a:ext uri="{9D8B030D-6E8A-4147-A177-3AD203B41FA5}">
                          <a16:colId xmlns:a16="http://schemas.microsoft.com/office/drawing/2014/main" val="3742559857"/>
                        </a:ext>
                      </a:extLst>
                    </a:gridCol>
                    <a:gridCol w="441876">
                      <a:extLst>
                        <a:ext uri="{9D8B030D-6E8A-4147-A177-3AD203B41FA5}">
                          <a16:colId xmlns:a16="http://schemas.microsoft.com/office/drawing/2014/main" val="1896297474"/>
                        </a:ext>
                      </a:extLst>
                    </a:gridCol>
                    <a:gridCol w="441876">
                      <a:extLst>
                        <a:ext uri="{9D8B030D-6E8A-4147-A177-3AD203B41FA5}">
                          <a16:colId xmlns:a16="http://schemas.microsoft.com/office/drawing/2014/main" val="2372264694"/>
                        </a:ext>
                      </a:extLst>
                    </a:gridCol>
                    <a:gridCol w="441876">
                      <a:extLst>
                        <a:ext uri="{9D8B030D-6E8A-4147-A177-3AD203B41FA5}">
                          <a16:colId xmlns:a16="http://schemas.microsoft.com/office/drawing/2014/main" val="3041509737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7"/>
                          <a:stretch>
                            <a:fillRect t="-4000" r="-405714" b="-116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98835432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7"/>
                          <a:stretch>
                            <a:fillRect t="-108333" r="-405714" b="-208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7724062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890943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Table 31">
            <a:extLst>
              <a:ext uri="{FF2B5EF4-FFF2-40B4-BE49-F238E27FC236}">
                <a16:creationId xmlns:a16="http://schemas.microsoft.com/office/drawing/2014/main" id="{CAA17E16-D8B7-3D4B-8E4E-26A5926E7EB4}"/>
              </a:ext>
            </a:extLst>
          </p:cNvPr>
          <p:cNvGraphicFramePr>
            <a:graphicFrameLocks noGrp="1"/>
          </p:cNvGraphicFramePr>
          <p:nvPr/>
        </p:nvGraphicFramePr>
        <p:xfrm>
          <a:off x="62912" y="84301"/>
          <a:ext cx="12063439" cy="67103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57063">
                  <a:extLst>
                    <a:ext uri="{9D8B030D-6E8A-4147-A177-3AD203B41FA5}">
                      <a16:colId xmlns:a16="http://schemas.microsoft.com/office/drawing/2014/main" val="3968678385"/>
                    </a:ext>
                  </a:extLst>
                </a:gridCol>
                <a:gridCol w="2968283">
                  <a:extLst>
                    <a:ext uri="{9D8B030D-6E8A-4147-A177-3AD203B41FA5}">
                      <a16:colId xmlns:a16="http://schemas.microsoft.com/office/drawing/2014/main" val="4282456300"/>
                    </a:ext>
                  </a:extLst>
                </a:gridCol>
                <a:gridCol w="3123028">
                  <a:extLst>
                    <a:ext uri="{9D8B030D-6E8A-4147-A177-3AD203B41FA5}">
                      <a16:colId xmlns:a16="http://schemas.microsoft.com/office/drawing/2014/main" val="2870087549"/>
                    </a:ext>
                  </a:extLst>
                </a:gridCol>
                <a:gridCol w="2715065">
                  <a:extLst>
                    <a:ext uri="{9D8B030D-6E8A-4147-A177-3AD203B41FA5}">
                      <a16:colId xmlns:a16="http://schemas.microsoft.com/office/drawing/2014/main" val="2810821633"/>
                    </a:ext>
                  </a:extLst>
                </a:gridCol>
              </a:tblGrid>
              <a:tr h="417821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7925839"/>
                  </a:ext>
                </a:extLst>
              </a:tr>
              <a:tr h="2532184">
                <a:tc gridSpan="3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1500305"/>
                  </a:ext>
                </a:extLst>
              </a:tr>
            </a:tbl>
          </a:graphicData>
        </a:graphic>
      </p:graphicFrame>
      <p:pic>
        <p:nvPicPr>
          <p:cNvPr id="7" name="Picture 6" descr="A graph with a line and dots&#10;&#10;Description automatically generated">
            <a:extLst>
              <a:ext uri="{FF2B5EF4-FFF2-40B4-BE49-F238E27FC236}">
                <a16:creationId xmlns:a16="http://schemas.microsoft.com/office/drawing/2014/main" id="{77A25770-CB43-9A45-9C31-E69A6FB51F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846" y="516516"/>
            <a:ext cx="3026514" cy="30175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8">
                <a:extLst>
                  <a:ext uri="{FF2B5EF4-FFF2-40B4-BE49-F238E27FC236}">
                    <a16:creationId xmlns:a16="http://schemas.microsoft.com/office/drawing/2014/main" id="{B67A4AC9-3839-1545-AEB3-ED9371085385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06709" y="3541070"/>
              <a:ext cx="2949516" cy="59020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7724">
                      <a:extLst>
                        <a:ext uri="{9D8B030D-6E8A-4147-A177-3AD203B41FA5}">
                          <a16:colId xmlns:a16="http://schemas.microsoft.com/office/drawing/2014/main" val="1719831827"/>
                        </a:ext>
                      </a:extLst>
                    </a:gridCol>
                    <a:gridCol w="327724">
                      <a:extLst>
                        <a:ext uri="{9D8B030D-6E8A-4147-A177-3AD203B41FA5}">
                          <a16:colId xmlns:a16="http://schemas.microsoft.com/office/drawing/2014/main" val="3177051619"/>
                        </a:ext>
                      </a:extLst>
                    </a:gridCol>
                    <a:gridCol w="327724">
                      <a:extLst>
                        <a:ext uri="{9D8B030D-6E8A-4147-A177-3AD203B41FA5}">
                          <a16:colId xmlns:a16="http://schemas.microsoft.com/office/drawing/2014/main" val="710350302"/>
                        </a:ext>
                      </a:extLst>
                    </a:gridCol>
                    <a:gridCol w="327724">
                      <a:extLst>
                        <a:ext uri="{9D8B030D-6E8A-4147-A177-3AD203B41FA5}">
                          <a16:colId xmlns:a16="http://schemas.microsoft.com/office/drawing/2014/main" val="1786273921"/>
                        </a:ext>
                      </a:extLst>
                    </a:gridCol>
                    <a:gridCol w="327724">
                      <a:extLst>
                        <a:ext uri="{9D8B030D-6E8A-4147-A177-3AD203B41FA5}">
                          <a16:colId xmlns:a16="http://schemas.microsoft.com/office/drawing/2014/main" val="1304303986"/>
                        </a:ext>
                      </a:extLst>
                    </a:gridCol>
                    <a:gridCol w="327724">
                      <a:extLst>
                        <a:ext uri="{9D8B030D-6E8A-4147-A177-3AD203B41FA5}">
                          <a16:colId xmlns:a16="http://schemas.microsoft.com/office/drawing/2014/main" val="2889941288"/>
                        </a:ext>
                      </a:extLst>
                    </a:gridCol>
                    <a:gridCol w="327724">
                      <a:extLst>
                        <a:ext uri="{9D8B030D-6E8A-4147-A177-3AD203B41FA5}">
                          <a16:colId xmlns:a16="http://schemas.microsoft.com/office/drawing/2014/main" val="1360150264"/>
                        </a:ext>
                      </a:extLst>
                    </a:gridCol>
                    <a:gridCol w="327724">
                      <a:extLst>
                        <a:ext uri="{9D8B030D-6E8A-4147-A177-3AD203B41FA5}">
                          <a16:colId xmlns:a16="http://schemas.microsoft.com/office/drawing/2014/main" val="156261630"/>
                        </a:ext>
                      </a:extLst>
                    </a:gridCol>
                    <a:gridCol w="327724">
                      <a:extLst>
                        <a:ext uri="{9D8B030D-6E8A-4147-A177-3AD203B41FA5}">
                          <a16:colId xmlns:a16="http://schemas.microsoft.com/office/drawing/2014/main" val="4215130480"/>
                        </a:ext>
                      </a:extLst>
                    </a:gridCol>
                  </a:tblGrid>
                  <a:tr h="29510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2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9C9F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2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2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</m:oMath>
                            </m:oMathPara>
                          </a14:m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𝟏𝟐</m:t>
                                </m:r>
                              </m:oMath>
                            </m:oMathPara>
                          </a14:m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𝟏𝟎</m:t>
                                </m:r>
                              </m:oMath>
                            </m:oMathPara>
                          </a14:m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en-GB" sz="1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GB" sz="1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2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𝟏𝟔</m:t>
                                </m:r>
                              </m:oMath>
                            </m:oMathPara>
                          </a14:m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118257"/>
                      </a:ext>
                    </a:extLst>
                  </a:tr>
                  <a:tr h="29510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9C9F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2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𝟏𝟐</m:t>
                                </m:r>
                              </m:oMath>
                            </m:oMathPara>
                          </a14:m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9407032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8">
                <a:extLst>
                  <a:ext uri="{FF2B5EF4-FFF2-40B4-BE49-F238E27FC236}">
                    <a16:creationId xmlns:a16="http://schemas.microsoft.com/office/drawing/2014/main" id="{B67A4AC9-3839-1545-AEB3-ED9371085385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06709" y="3541070"/>
              <a:ext cx="2949516" cy="59020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7724">
                      <a:extLst>
                        <a:ext uri="{9D8B030D-6E8A-4147-A177-3AD203B41FA5}">
                          <a16:colId xmlns:a16="http://schemas.microsoft.com/office/drawing/2014/main" val="1719831827"/>
                        </a:ext>
                      </a:extLst>
                    </a:gridCol>
                    <a:gridCol w="327724">
                      <a:extLst>
                        <a:ext uri="{9D8B030D-6E8A-4147-A177-3AD203B41FA5}">
                          <a16:colId xmlns:a16="http://schemas.microsoft.com/office/drawing/2014/main" val="3177051619"/>
                        </a:ext>
                      </a:extLst>
                    </a:gridCol>
                    <a:gridCol w="327724">
                      <a:extLst>
                        <a:ext uri="{9D8B030D-6E8A-4147-A177-3AD203B41FA5}">
                          <a16:colId xmlns:a16="http://schemas.microsoft.com/office/drawing/2014/main" val="710350302"/>
                        </a:ext>
                      </a:extLst>
                    </a:gridCol>
                    <a:gridCol w="327724">
                      <a:extLst>
                        <a:ext uri="{9D8B030D-6E8A-4147-A177-3AD203B41FA5}">
                          <a16:colId xmlns:a16="http://schemas.microsoft.com/office/drawing/2014/main" val="1786273921"/>
                        </a:ext>
                      </a:extLst>
                    </a:gridCol>
                    <a:gridCol w="327724">
                      <a:extLst>
                        <a:ext uri="{9D8B030D-6E8A-4147-A177-3AD203B41FA5}">
                          <a16:colId xmlns:a16="http://schemas.microsoft.com/office/drawing/2014/main" val="1304303986"/>
                        </a:ext>
                      </a:extLst>
                    </a:gridCol>
                    <a:gridCol w="327724">
                      <a:extLst>
                        <a:ext uri="{9D8B030D-6E8A-4147-A177-3AD203B41FA5}">
                          <a16:colId xmlns:a16="http://schemas.microsoft.com/office/drawing/2014/main" val="2889941288"/>
                        </a:ext>
                      </a:extLst>
                    </a:gridCol>
                    <a:gridCol w="327724">
                      <a:extLst>
                        <a:ext uri="{9D8B030D-6E8A-4147-A177-3AD203B41FA5}">
                          <a16:colId xmlns:a16="http://schemas.microsoft.com/office/drawing/2014/main" val="1360150264"/>
                        </a:ext>
                      </a:extLst>
                    </a:gridCol>
                    <a:gridCol w="327724">
                      <a:extLst>
                        <a:ext uri="{9D8B030D-6E8A-4147-A177-3AD203B41FA5}">
                          <a16:colId xmlns:a16="http://schemas.microsoft.com/office/drawing/2014/main" val="156261630"/>
                        </a:ext>
                      </a:extLst>
                    </a:gridCol>
                    <a:gridCol w="327724">
                      <a:extLst>
                        <a:ext uri="{9D8B030D-6E8A-4147-A177-3AD203B41FA5}">
                          <a16:colId xmlns:a16="http://schemas.microsoft.com/office/drawing/2014/main" val="4215130480"/>
                        </a:ext>
                      </a:extLst>
                    </a:gridCol>
                  </a:tblGrid>
                  <a:tr h="29510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846" t="-4167" r="-800000" b="-10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3846" t="-4167" r="-700000" b="-10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03846" t="-4167" r="-600000" b="-10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03846" t="-4167" r="-500000" b="-10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20000" t="-4167" r="-420000" b="-10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500000" t="-4167" r="-303846" b="-10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00000" t="-4167" r="-203846" b="-10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700000" t="-4167" r="-103846" b="-10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800000" t="-4167" r="-3846" b="-1041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118257"/>
                      </a:ext>
                    </a:extLst>
                  </a:tr>
                  <a:tr h="29510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846" t="-104167" r="-800000" b="-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3846" t="-104167" r="-700000" b="-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9407032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72CE12FA-134F-CB44-87B1-967A7022CD48}"/>
                  </a:ext>
                </a:extLst>
              </p:cNvPr>
              <p:cNvSpPr/>
              <p:nvPr/>
            </p:nvSpPr>
            <p:spPr>
              <a:xfrm>
                <a:off x="875516" y="217493"/>
                <a:ext cx="2291148" cy="922044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12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𝒙</m:t>
                    </m:r>
                  </m:oMath>
                </a14:m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is inversely proportion to </a:t>
                </a:r>
                <a14:m>
                  <m:oMath xmlns:m="http://schemas.openxmlformats.org/officeDocument/2006/math">
                    <m:r>
                      <a:rPr kumimoji="0" lang="en-US" sz="12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𝒚</m:t>
                    </m:r>
                  </m:oMath>
                </a14:m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. Use the graph below to complete the table. Then write an equation for </a:t>
                </a:r>
                <a14:m>
                  <m:oMath xmlns:m="http://schemas.openxmlformats.org/officeDocument/2006/math">
                    <m:r>
                      <a:rPr kumimoji="0" lang="en-US" sz="12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𝒚</m:t>
                    </m:r>
                  </m:oMath>
                </a14:m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involving </a:t>
                </a:r>
                <a14:m>
                  <m:oMath xmlns:m="http://schemas.openxmlformats.org/officeDocument/2006/math">
                    <m:r>
                      <a:rPr kumimoji="0" lang="en-US" sz="12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𝒙</m:t>
                    </m:r>
                  </m:oMath>
                </a14:m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72CE12FA-134F-CB44-87B1-967A7022CD4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516" y="217493"/>
                <a:ext cx="2291148" cy="922044"/>
              </a:xfrm>
              <a:prstGeom prst="rect">
                <a:avLst/>
              </a:prstGeom>
              <a:blipFill>
                <a:blip r:embed="rId5"/>
                <a:stretch>
                  <a:fillRect r="-1087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200B75F2-A1F6-1A4D-A35B-FB11F0986311}"/>
                  </a:ext>
                </a:extLst>
              </p14:cNvPr>
              <p14:cNvContentPartPr/>
              <p14:nvPr/>
            </p14:nvContentPartPr>
            <p14:xfrm>
              <a:off x="3114431" y="3297992"/>
              <a:ext cx="150120" cy="10584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200B75F2-A1F6-1A4D-A35B-FB11F098631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110111" y="3293672"/>
                <a:ext cx="158760" cy="11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ECD4CCD6-9A41-4F49-AF2B-0165AE4BF984}"/>
                  </a:ext>
                </a:extLst>
              </p14:cNvPr>
              <p14:cNvContentPartPr/>
              <p14:nvPr/>
            </p14:nvContentPartPr>
            <p14:xfrm>
              <a:off x="351071" y="546872"/>
              <a:ext cx="73800" cy="1839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ECD4CCD6-9A41-4F49-AF2B-0165AE4BF98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46751" y="542552"/>
                <a:ext cx="82440" cy="192600"/>
              </a:xfrm>
              <a:prstGeom prst="rect">
                <a:avLst/>
              </a:prstGeom>
            </p:spPr>
          </p:pic>
        </mc:Fallback>
      </mc:AlternateContent>
      <p:pic>
        <p:nvPicPr>
          <p:cNvPr id="14" name="Picture 13" descr="A graph with a dotted line&#10;&#10;Description automatically generated">
            <a:extLst>
              <a:ext uri="{FF2B5EF4-FFF2-40B4-BE49-F238E27FC236}">
                <a16:creationId xmlns:a16="http://schemas.microsoft.com/office/drawing/2014/main" id="{BB30506C-9965-EC4A-ABCE-7D86EC9732F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97450" y="146735"/>
            <a:ext cx="2593870" cy="295132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CE1A77BF-7F0C-0E48-8D55-20BB99A5D170}"/>
                  </a:ext>
                </a:extLst>
              </p:cNvPr>
              <p:cNvSpPr/>
              <p:nvPr/>
            </p:nvSpPr>
            <p:spPr>
              <a:xfrm>
                <a:off x="3422084" y="3218076"/>
                <a:ext cx="2738726" cy="9672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GB" sz="12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𝒂</m:t>
                    </m:r>
                  </m:oMath>
                </a14:m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is inversely proportion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12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GB" sz="12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𝒃</m:t>
                        </m:r>
                      </m:e>
                      <m:sup>
                        <m:r>
                          <a:rPr kumimoji="0" lang="en-GB" sz="12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𝟐</m:t>
                        </m:r>
                      </m:sup>
                    </m:sSup>
                  </m:oMath>
                </a14:m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. 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Use the graph above to complete the table. Then write an equation for </a:t>
                </a:r>
                <a14:m>
                  <m:oMath xmlns:m="http://schemas.openxmlformats.org/officeDocument/2006/math">
                    <m:r>
                      <a:rPr kumimoji="0" lang="en-GB" sz="12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𝒂</m:t>
                    </m:r>
                  </m:oMath>
                </a14:m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involving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12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GB" sz="12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𝒃</m:t>
                        </m:r>
                      </m:e>
                      <m:sup>
                        <m:r>
                          <a:rPr kumimoji="0" lang="en-GB" sz="12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𝟐</m:t>
                        </m:r>
                      </m:sup>
                    </m:sSup>
                  </m:oMath>
                </a14:m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CE1A77BF-7F0C-0E48-8D55-20BB99A5D17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2084" y="3218076"/>
                <a:ext cx="2738726" cy="96724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3AFA996C-556E-6847-AD47-3CD25BF8AA83}"/>
                  </a:ext>
                </a:extLst>
              </p14:cNvPr>
              <p14:cNvContentPartPr/>
              <p14:nvPr/>
            </p14:nvContentPartPr>
            <p14:xfrm>
              <a:off x="3599776" y="133775"/>
              <a:ext cx="103680" cy="9144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3AFA996C-556E-6847-AD47-3CD25BF8AA8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595456" y="129455"/>
                <a:ext cx="112320" cy="10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31D2C281-26D3-2243-BF9E-9DFDD565ABC7}"/>
                  </a:ext>
                </a:extLst>
              </p14:cNvPr>
              <p14:cNvContentPartPr/>
              <p14:nvPr/>
            </p14:nvContentPartPr>
            <p14:xfrm>
              <a:off x="6017896" y="2770775"/>
              <a:ext cx="68040" cy="21672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31D2C281-26D3-2243-BF9E-9DFDD565ABC7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013576" y="2766455"/>
                <a:ext cx="76680" cy="22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0" name="Table 19">
                <a:extLst>
                  <a:ext uri="{FF2B5EF4-FFF2-40B4-BE49-F238E27FC236}">
                    <a16:creationId xmlns:a16="http://schemas.microsoft.com/office/drawing/2014/main" id="{660A1B07-2946-D74A-9726-E44C2EA6911C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632238" y="221414"/>
              <a:ext cx="1310896" cy="59020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7724">
                      <a:extLst>
                        <a:ext uri="{9D8B030D-6E8A-4147-A177-3AD203B41FA5}">
                          <a16:colId xmlns:a16="http://schemas.microsoft.com/office/drawing/2014/main" val="294725756"/>
                        </a:ext>
                      </a:extLst>
                    </a:gridCol>
                    <a:gridCol w="327724">
                      <a:extLst>
                        <a:ext uri="{9D8B030D-6E8A-4147-A177-3AD203B41FA5}">
                          <a16:colId xmlns:a16="http://schemas.microsoft.com/office/drawing/2014/main" val="3383657591"/>
                        </a:ext>
                      </a:extLst>
                    </a:gridCol>
                    <a:gridCol w="327724">
                      <a:extLst>
                        <a:ext uri="{9D8B030D-6E8A-4147-A177-3AD203B41FA5}">
                          <a16:colId xmlns:a16="http://schemas.microsoft.com/office/drawing/2014/main" val="3970534639"/>
                        </a:ext>
                      </a:extLst>
                    </a:gridCol>
                    <a:gridCol w="327724">
                      <a:extLst>
                        <a:ext uri="{9D8B030D-6E8A-4147-A177-3AD203B41FA5}">
                          <a16:colId xmlns:a16="http://schemas.microsoft.com/office/drawing/2014/main" val="3061099520"/>
                        </a:ext>
                      </a:extLst>
                    </a:gridCol>
                  </a:tblGrid>
                  <a:tr h="29510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2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𝒃</m:t>
                                </m:r>
                              </m:oMath>
                            </m:oMathPara>
                          </a14:m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9C9F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2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2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</m:oMath>
                            </m:oMathPara>
                          </a14:m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0166577"/>
                      </a:ext>
                    </a:extLst>
                  </a:tr>
                  <a:tr h="29510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</m:oMath>
                            </m:oMathPara>
                          </a14:m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9C9F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4773193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0" name="Table 19">
                <a:extLst>
                  <a:ext uri="{FF2B5EF4-FFF2-40B4-BE49-F238E27FC236}">
                    <a16:creationId xmlns:a16="http://schemas.microsoft.com/office/drawing/2014/main" id="{660A1B07-2946-D74A-9726-E44C2EA6911C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632238" y="221414"/>
              <a:ext cx="1310896" cy="59020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7724">
                      <a:extLst>
                        <a:ext uri="{9D8B030D-6E8A-4147-A177-3AD203B41FA5}">
                          <a16:colId xmlns:a16="http://schemas.microsoft.com/office/drawing/2014/main" val="294725756"/>
                        </a:ext>
                      </a:extLst>
                    </a:gridCol>
                    <a:gridCol w="327724">
                      <a:extLst>
                        <a:ext uri="{9D8B030D-6E8A-4147-A177-3AD203B41FA5}">
                          <a16:colId xmlns:a16="http://schemas.microsoft.com/office/drawing/2014/main" val="3383657591"/>
                        </a:ext>
                      </a:extLst>
                    </a:gridCol>
                    <a:gridCol w="327724">
                      <a:extLst>
                        <a:ext uri="{9D8B030D-6E8A-4147-A177-3AD203B41FA5}">
                          <a16:colId xmlns:a16="http://schemas.microsoft.com/office/drawing/2014/main" val="3970534639"/>
                        </a:ext>
                      </a:extLst>
                    </a:gridCol>
                    <a:gridCol w="327724">
                      <a:extLst>
                        <a:ext uri="{9D8B030D-6E8A-4147-A177-3AD203B41FA5}">
                          <a16:colId xmlns:a16="http://schemas.microsoft.com/office/drawing/2014/main" val="3061099520"/>
                        </a:ext>
                      </a:extLst>
                    </a:gridCol>
                  </a:tblGrid>
                  <a:tr h="29510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6"/>
                          <a:stretch>
                            <a:fillRect l="-3846" t="-4167" r="-307692" b="-10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6"/>
                          <a:stretch>
                            <a:fillRect l="-103846" t="-4167" r="-207692" b="-10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6"/>
                          <a:stretch>
                            <a:fillRect l="-203846" t="-4167" r="-107692" b="-10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6"/>
                          <a:stretch>
                            <a:fillRect l="-303846" t="-4167" r="-7692" b="-1041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0166577"/>
                      </a:ext>
                    </a:extLst>
                  </a:tr>
                  <a:tr h="29510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6"/>
                          <a:stretch>
                            <a:fillRect l="-3846" t="-108696" r="-307692" b="-869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47731939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26" name="Group 25">
            <a:extLst>
              <a:ext uri="{FF2B5EF4-FFF2-40B4-BE49-F238E27FC236}">
                <a16:creationId xmlns:a16="http://schemas.microsoft.com/office/drawing/2014/main" id="{7B4D1F00-7A81-9740-A633-C6C816A8D893}"/>
              </a:ext>
            </a:extLst>
          </p:cNvPr>
          <p:cNvGrpSpPr/>
          <p:nvPr/>
        </p:nvGrpSpPr>
        <p:grpSpPr>
          <a:xfrm>
            <a:off x="6353317" y="1233992"/>
            <a:ext cx="2881476" cy="2951329"/>
            <a:chOff x="2940914" y="0"/>
            <a:chExt cx="6310172" cy="6858000"/>
          </a:xfrm>
          <a:effectLst>
            <a:outerShdw blurRad="50800" dist="50800" dir="5400000" algn="ctr" rotWithShape="0">
              <a:schemeClr val="bg1"/>
            </a:outerShdw>
          </a:effectLst>
        </p:grpSpPr>
        <p:pic>
          <p:nvPicPr>
            <p:cNvPr id="22" name="Picture 21" descr="A graph with a line&#10;&#10;Description automatically generated">
              <a:extLst>
                <a:ext uri="{FF2B5EF4-FFF2-40B4-BE49-F238E27FC236}">
                  <a16:creationId xmlns:a16="http://schemas.microsoft.com/office/drawing/2014/main" id="{786712DB-E197-714B-B5E2-3D045B52BB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2940914" y="0"/>
              <a:ext cx="6310172" cy="6858000"/>
            </a:xfrm>
            <a:prstGeom prst="rect">
              <a:avLst/>
            </a:prstGeom>
          </p:spPr>
        </p:pic>
        <p:pic>
          <p:nvPicPr>
            <p:cNvPr id="24" name="Picture 23" descr="A graph paper with a grid&#10;&#10;Description automatically generated">
              <a:extLst>
                <a:ext uri="{FF2B5EF4-FFF2-40B4-BE49-F238E27FC236}">
                  <a16:creationId xmlns:a16="http://schemas.microsoft.com/office/drawing/2014/main" id="{2566A53F-7C28-9D4D-98A2-70F578EE02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8"/>
            <a:srcRect l="-1" r="53770" b="4232"/>
            <a:stretch/>
          </p:blipFill>
          <p:spPr>
            <a:xfrm>
              <a:off x="3937571" y="1414578"/>
              <a:ext cx="1579327" cy="4903095"/>
            </a:xfrm>
            <a:prstGeom prst="rect">
              <a:avLst/>
            </a:prstGeom>
          </p:spPr>
        </p:pic>
        <p:pic>
          <p:nvPicPr>
            <p:cNvPr id="25" name="Picture 24" descr="A graph paper with a grid&#10;&#10;Description automatically generated">
              <a:extLst>
                <a:ext uri="{FF2B5EF4-FFF2-40B4-BE49-F238E27FC236}">
                  <a16:creationId xmlns:a16="http://schemas.microsoft.com/office/drawing/2014/main" id="{5BA7B47A-96C9-474D-AA6C-2DAC383CA6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8"/>
            <a:srcRect l="7857" t="2127" r="53770" b="70868"/>
            <a:stretch/>
          </p:blipFill>
          <p:spPr>
            <a:xfrm>
              <a:off x="3748796" y="169105"/>
              <a:ext cx="1310896" cy="1382598"/>
            </a:xfrm>
            <a:prstGeom prst="rect">
              <a:avLst/>
            </a:prstGeom>
          </p:spPr>
        </p:pic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C1A1BE7C-EA66-2243-9EEB-4F2E015FF218}"/>
                  </a:ext>
                </a:extLst>
              </p:cNvPr>
              <p:cNvSpPr/>
              <p:nvPr/>
            </p:nvSpPr>
            <p:spPr>
              <a:xfrm>
                <a:off x="6353317" y="146079"/>
                <a:ext cx="2949516" cy="1011035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GB" sz="12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𝒚</m:t>
                    </m:r>
                  </m:oMath>
                </a14:m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is inversely proportion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12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GB" sz="12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e>
                      <m:sup>
                        <m:r>
                          <a:rPr kumimoji="0" lang="en-GB" sz="12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𝟑</m:t>
                        </m:r>
                      </m:sup>
                    </m:sSup>
                  </m:oMath>
                </a14:m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. 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When</a:t>
                </a: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GB" sz="12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𝒙</m:t>
                    </m:r>
                    <m:r>
                      <a:rPr kumimoji="0" lang="en-GB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GB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𝟐</m:t>
                    </m:r>
                    <m:r>
                      <a:rPr kumimoji="0" lang="en-GB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r>
                      <a:rPr kumimoji="0" lang="en-GB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𝐲</m:t>
                    </m:r>
                    <m:r>
                      <a:rPr kumimoji="0" lang="en-GB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GB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𝟐𝟕</m:t>
                    </m:r>
                  </m:oMath>
                </a14:m>
                <a:endPara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Find </a:t>
                </a:r>
                <a14:m>
                  <m:oMath xmlns:m="http://schemas.openxmlformats.org/officeDocument/2006/math">
                    <m:r>
                      <a:rPr kumimoji="0" lang="en-GB" sz="12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𝒚</m:t>
                    </m:r>
                    <m:r>
                      <a:rPr kumimoji="0" lang="en-GB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r>
                      <a:rPr kumimoji="0" lang="en-GB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𝐰𝐡𝐞𝐧</m:t>
                    </m:r>
                    <m:r>
                      <a:rPr kumimoji="0" lang="en-GB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r>
                      <a:rPr kumimoji="0" lang="en-GB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𝐱</m:t>
                    </m:r>
                    <m:r>
                      <a:rPr kumimoji="0" lang="en-GB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GB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𝟔</m:t>
                    </m:r>
                  </m:oMath>
                </a14:m>
                <a:endPara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Find </a:t>
                </a:r>
                <a14:m>
                  <m:oMath xmlns:m="http://schemas.openxmlformats.org/officeDocument/2006/math">
                    <m:r>
                      <a:rPr kumimoji="0" lang="en-GB" sz="12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𝒙</m:t>
                    </m:r>
                    <m:r>
                      <a:rPr kumimoji="0" lang="en-GB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r>
                      <a:rPr kumimoji="0" lang="en-GB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𝐰𝐡𝐞𝐧</m:t>
                    </m:r>
                    <m:r>
                      <a:rPr kumimoji="0" lang="en-GB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r>
                      <a:rPr kumimoji="0" lang="en-GB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𝐲</m:t>
                    </m:r>
                    <m:r>
                      <a:rPr kumimoji="0" lang="en-GB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GB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𝟖</m:t>
                    </m:r>
                  </m:oMath>
                </a14:m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Use this information to finish the graph</a:t>
                </a:r>
              </a:p>
            </p:txBody>
          </p:sp>
        </mc:Choice>
        <mc:Fallback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C1A1BE7C-EA66-2243-9EEB-4F2E015FF21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3317" y="146079"/>
                <a:ext cx="2949516" cy="1011035"/>
              </a:xfrm>
              <a:prstGeom prst="rect">
                <a:avLst/>
              </a:prstGeom>
              <a:blipFill>
                <a:blip r:embed="rId19"/>
                <a:stretch>
                  <a:fillRect b="-2907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72C5BEEF-FCD8-B248-A717-8D0FDE7AD00B}"/>
                  </a:ext>
                </a:extLst>
              </p14:cNvPr>
              <p14:cNvContentPartPr/>
              <p14:nvPr/>
            </p14:nvContentPartPr>
            <p14:xfrm>
              <a:off x="6830756" y="1250403"/>
              <a:ext cx="1800" cy="14652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72C5BEEF-FCD8-B248-A717-8D0FDE7AD00B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821756" y="1241403"/>
                <a:ext cx="19440" cy="16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8CD2FEDB-E8D4-5245-91F5-E1248A84C076}"/>
                  </a:ext>
                </a:extLst>
              </p14:cNvPr>
              <p14:cNvContentPartPr/>
              <p14:nvPr/>
            </p14:nvContentPartPr>
            <p14:xfrm>
              <a:off x="6379676" y="1200363"/>
              <a:ext cx="116640" cy="17496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8CD2FEDB-E8D4-5245-91F5-E1248A84C076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371036" y="1191363"/>
                <a:ext cx="134280" cy="19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E5E2E611-63DA-2841-AC6A-59E7393AD895}"/>
                  </a:ext>
                </a:extLst>
              </p14:cNvPr>
              <p14:cNvContentPartPr/>
              <p14:nvPr/>
            </p14:nvContentPartPr>
            <p14:xfrm>
              <a:off x="9216836" y="4053003"/>
              <a:ext cx="96480" cy="6804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E5E2E611-63DA-2841-AC6A-59E7393AD895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9208196" y="4044003"/>
                <a:ext cx="114120" cy="85680"/>
              </a:xfrm>
              <a:prstGeom prst="rect">
                <a:avLst/>
              </a:prstGeom>
            </p:spPr>
          </p:pic>
        </mc:Fallback>
      </mc:AlternateContent>
      <p:pic>
        <p:nvPicPr>
          <p:cNvPr id="35" name="Picture 34" descr="Chart, histogram&#10;&#10;Description automatically generated">
            <a:extLst>
              <a:ext uri="{FF2B5EF4-FFF2-40B4-BE49-F238E27FC236}">
                <a16:creationId xmlns:a16="http://schemas.microsoft.com/office/drawing/2014/main" id="{8E412799-BF83-D048-862C-44361BC3AF2E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891044" y="4328121"/>
            <a:ext cx="2482560" cy="245259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B3942A6D-E496-F24D-A05B-6D446D466686}"/>
                  </a:ext>
                </a:extLst>
              </p:cNvPr>
              <p:cNvSpPr/>
              <p:nvPr/>
            </p:nvSpPr>
            <p:spPr>
              <a:xfrm>
                <a:off x="109846" y="4335386"/>
                <a:ext cx="6823517" cy="3758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The area of the rectangle is 24cm</a:t>
                </a:r>
                <a:r>
                  <a:rPr kumimoji="0" lang="en-US" sz="1200" b="1" i="0" u="none" strike="noStrike" kern="1200" cap="none" spc="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2  </a:t>
                </a: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The graph show the possible lengths, </a:t>
                </a:r>
                <a14:m>
                  <m:oMath xmlns:m="http://schemas.openxmlformats.org/officeDocument/2006/math">
                    <m:r>
                      <a:rPr kumimoji="0" lang="en-US" sz="12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𝒍</m:t>
                    </m:r>
                  </m:oMath>
                </a14:m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and widths, </a:t>
                </a:r>
                <a14:m>
                  <m:oMath xmlns:m="http://schemas.openxmlformats.org/officeDocument/2006/math">
                    <m:r>
                      <a:rPr kumimoji="0" lang="en-US" sz="12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𝒘</m:t>
                    </m:r>
                  </m:oMath>
                </a14:m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of the rectangle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Find the missing widths in the rectangles and mark the (length, width) on the graph </a:t>
                </a:r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B3942A6D-E496-F24D-A05B-6D446D4666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846" y="4335386"/>
                <a:ext cx="6823517" cy="375874"/>
              </a:xfrm>
              <a:prstGeom prst="rect">
                <a:avLst/>
              </a:prstGeom>
              <a:blipFill>
                <a:blip r:embed="rId27"/>
                <a:stretch>
                  <a:fillRect t="-5882" b="-17647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5">
            <a:extLst>
              <a:ext uri="{FF2B5EF4-FFF2-40B4-BE49-F238E27FC236}">
                <a16:creationId xmlns:a16="http://schemas.microsoft.com/office/drawing/2014/main" id="{2268C255-B202-BC45-93B1-AA714A054C80}"/>
              </a:ext>
            </a:extLst>
          </p:cNvPr>
          <p:cNvSpPr/>
          <p:nvPr/>
        </p:nvSpPr>
        <p:spPr>
          <a:xfrm>
            <a:off x="412123" y="5110508"/>
            <a:ext cx="3229965" cy="184937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C33030F8-28A4-7248-A7E3-58533380BBF8}"/>
              </a:ext>
            </a:extLst>
          </p:cNvPr>
          <p:cNvCxnSpPr>
            <a:cxnSpLocks/>
          </p:cNvCxnSpPr>
          <p:nvPr/>
        </p:nvCxnSpPr>
        <p:spPr>
          <a:xfrm>
            <a:off x="399809" y="5382202"/>
            <a:ext cx="3277003" cy="0"/>
          </a:xfrm>
          <a:prstGeom prst="straightConnector1">
            <a:avLst/>
          </a:prstGeom>
          <a:ln w="38100">
            <a:solidFill>
              <a:srgbClr val="00B0F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E295D567-7C9E-E649-8957-DE39785F1EE7}"/>
              </a:ext>
            </a:extLst>
          </p:cNvPr>
          <p:cNvSpPr/>
          <p:nvPr/>
        </p:nvSpPr>
        <p:spPr>
          <a:xfrm>
            <a:off x="424871" y="6035136"/>
            <a:ext cx="1574785" cy="262285"/>
          </a:xfrm>
          <a:prstGeom prst="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F166982C-CFC7-A64E-B72C-A922146D7C94}"/>
              </a:ext>
            </a:extLst>
          </p:cNvPr>
          <p:cNvCxnSpPr>
            <a:cxnSpLocks/>
          </p:cNvCxnSpPr>
          <p:nvPr/>
        </p:nvCxnSpPr>
        <p:spPr>
          <a:xfrm>
            <a:off x="378942" y="6401774"/>
            <a:ext cx="1649707" cy="0"/>
          </a:xfrm>
          <a:prstGeom prst="straightConnector1">
            <a:avLst/>
          </a:prstGeom>
          <a:ln w="38100">
            <a:solidFill>
              <a:srgbClr val="00B0F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D706CD03-D832-604C-BF5C-E0A54403A7B7}"/>
              </a:ext>
            </a:extLst>
          </p:cNvPr>
          <p:cNvSpPr/>
          <p:nvPr/>
        </p:nvSpPr>
        <p:spPr>
          <a:xfrm>
            <a:off x="2714013" y="5894423"/>
            <a:ext cx="1106324" cy="411844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BD96B646-0807-0048-A94E-F1F1C4EDB70E}"/>
              </a:ext>
            </a:extLst>
          </p:cNvPr>
          <p:cNvCxnSpPr>
            <a:cxnSpLocks/>
          </p:cNvCxnSpPr>
          <p:nvPr/>
        </p:nvCxnSpPr>
        <p:spPr>
          <a:xfrm>
            <a:off x="2655972" y="6395870"/>
            <a:ext cx="1181245" cy="0"/>
          </a:xfrm>
          <a:prstGeom prst="straightConnector1">
            <a:avLst/>
          </a:prstGeom>
          <a:ln w="38100">
            <a:solidFill>
              <a:srgbClr val="00B0F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269A043C-E592-DF4A-BE20-E8D22DF5CCDD}"/>
              </a:ext>
            </a:extLst>
          </p:cNvPr>
          <p:cNvSpPr/>
          <p:nvPr/>
        </p:nvSpPr>
        <p:spPr>
          <a:xfrm>
            <a:off x="4288460" y="5110508"/>
            <a:ext cx="978105" cy="563403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8E0CBBC5-EF9C-504E-B6AE-8D240AEFB4FA}"/>
              </a:ext>
            </a:extLst>
          </p:cNvPr>
          <p:cNvCxnSpPr>
            <a:cxnSpLocks/>
          </p:cNvCxnSpPr>
          <p:nvPr/>
        </p:nvCxnSpPr>
        <p:spPr>
          <a:xfrm>
            <a:off x="4288460" y="5764913"/>
            <a:ext cx="1008943" cy="0"/>
          </a:xfrm>
          <a:prstGeom prst="straightConnector1">
            <a:avLst/>
          </a:prstGeom>
          <a:ln w="38100">
            <a:solidFill>
              <a:srgbClr val="00B0F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FF73F026-959E-AE48-AFFF-6615DA07A262}"/>
                  </a:ext>
                </a:extLst>
              </p:cNvPr>
              <p:cNvSpPr txBox="1"/>
              <p:nvPr/>
            </p:nvSpPr>
            <p:spPr>
              <a:xfrm>
                <a:off x="1830288" y="5353208"/>
                <a:ext cx="38985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24</m:t>
                      </m:r>
                    </m:oMath>
                  </m:oMathPara>
                </a14:m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FF73F026-959E-AE48-AFFF-6615DA07A2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0288" y="5353208"/>
                <a:ext cx="389850" cy="276999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5700CF0B-161B-C24D-A263-BB3527B13238}"/>
                  </a:ext>
                </a:extLst>
              </p:cNvPr>
              <p:cNvSpPr txBox="1"/>
              <p:nvPr/>
            </p:nvSpPr>
            <p:spPr>
              <a:xfrm>
                <a:off x="810097" y="6408854"/>
                <a:ext cx="53091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Cambria Math" panose="02040503050406030204" pitchFamily="18" charset="0"/>
                    <a:cs typeface="+mn-cs"/>
                  </a:rPr>
                  <a:t>     </a:t>
                </a:r>
                <a14:m>
                  <m:oMath xmlns:m="http://schemas.openxmlformats.org/officeDocument/2006/math">
                    <m:r>
                      <a:rPr kumimoji="0" lang="en-GB" sz="1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12</m:t>
                    </m:r>
                  </m:oMath>
                </a14:m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5700CF0B-161B-C24D-A263-BB3527B132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097" y="6408854"/>
                <a:ext cx="530915" cy="276999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558690A4-C40F-2542-89EF-5F6D0EC127F1}"/>
                  </a:ext>
                </a:extLst>
              </p:cNvPr>
              <p:cNvSpPr txBox="1"/>
              <p:nvPr/>
            </p:nvSpPr>
            <p:spPr>
              <a:xfrm>
                <a:off x="3136650" y="6361547"/>
                <a:ext cx="30489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8</m:t>
                      </m:r>
                    </m:oMath>
                  </m:oMathPara>
                </a14:m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558690A4-C40F-2542-89EF-5F6D0EC127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6650" y="6361547"/>
                <a:ext cx="304891" cy="276999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16DEC37E-90D6-D548-A25F-57693D752D95}"/>
                  </a:ext>
                </a:extLst>
              </p:cNvPr>
              <p:cNvSpPr txBox="1"/>
              <p:nvPr/>
            </p:nvSpPr>
            <p:spPr>
              <a:xfrm>
                <a:off x="4421286" y="5709279"/>
                <a:ext cx="43954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   </m:t>
                      </m:r>
                      <m:r>
                        <a:rPr kumimoji="0" lang="en-GB" sz="1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6</m:t>
                      </m:r>
                    </m:oMath>
                  </m:oMathPara>
                </a14:m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16DEC37E-90D6-D548-A25F-57693D752D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1286" y="5709279"/>
                <a:ext cx="439544" cy="276999"/>
              </a:xfrm>
              <a:prstGeom prst="rect">
                <a:avLst/>
              </a:prstGeom>
              <a:blipFill>
                <a:blip r:embed="rId31"/>
                <a:stretch>
                  <a:fillRect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Rectangle 47">
            <a:extLst>
              <a:ext uri="{FF2B5EF4-FFF2-40B4-BE49-F238E27FC236}">
                <a16:creationId xmlns:a16="http://schemas.microsoft.com/office/drawing/2014/main" id="{8AB4CD55-1912-7341-9847-34E93241C771}"/>
              </a:ext>
            </a:extLst>
          </p:cNvPr>
          <p:cNvSpPr/>
          <p:nvPr/>
        </p:nvSpPr>
        <p:spPr>
          <a:xfrm>
            <a:off x="5912937" y="5466603"/>
            <a:ext cx="736925" cy="804224"/>
          </a:xfrm>
          <a:prstGeom prst="rect">
            <a:avLst/>
          </a:prstGeom>
          <a:solidFill>
            <a:srgbClr val="F9C9FE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B8DDDC87-D672-9245-A1E7-236F1426DE02}"/>
              </a:ext>
            </a:extLst>
          </p:cNvPr>
          <p:cNvCxnSpPr>
            <a:cxnSpLocks/>
          </p:cNvCxnSpPr>
          <p:nvPr/>
        </p:nvCxnSpPr>
        <p:spPr>
          <a:xfrm flipV="1">
            <a:off x="5876986" y="6353350"/>
            <a:ext cx="757612" cy="7080"/>
          </a:xfrm>
          <a:prstGeom prst="straightConnector1">
            <a:avLst/>
          </a:prstGeom>
          <a:ln w="38100">
            <a:solidFill>
              <a:srgbClr val="00B0F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F1E6A619-820D-6040-9FAF-4B12F5AEE98B}"/>
                  </a:ext>
                </a:extLst>
              </p:cNvPr>
              <p:cNvSpPr txBox="1"/>
              <p:nvPr/>
            </p:nvSpPr>
            <p:spPr>
              <a:xfrm>
                <a:off x="5991320" y="6331562"/>
                <a:ext cx="42191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4.8</m:t>
                      </m:r>
                    </m:oMath>
                  </m:oMathPara>
                </a14:m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F1E6A619-820D-6040-9FAF-4B12F5AEE9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1320" y="6331562"/>
                <a:ext cx="421910" cy="276999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771B79A1-013C-EE46-9DA7-F11AE6E9D284}"/>
              </a:ext>
            </a:extLst>
          </p:cNvPr>
          <p:cNvCxnSpPr>
            <a:cxnSpLocks/>
          </p:cNvCxnSpPr>
          <p:nvPr/>
        </p:nvCxnSpPr>
        <p:spPr>
          <a:xfrm flipV="1">
            <a:off x="5803067" y="5453319"/>
            <a:ext cx="0" cy="878243"/>
          </a:xfrm>
          <a:prstGeom prst="straightConnector1">
            <a:avLst/>
          </a:prstGeom>
          <a:ln w="38100">
            <a:solidFill>
              <a:srgbClr val="00B0F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8F6D8BA9-3D2F-5544-9D87-0C1BA4D9ACE0}"/>
              </a:ext>
            </a:extLst>
          </p:cNvPr>
          <p:cNvCxnSpPr>
            <a:cxnSpLocks/>
          </p:cNvCxnSpPr>
          <p:nvPr/>
        </p:nvCxnSpPr>
        <p:spPr>
          <a:xfrm flipV="1">
            <a:off x="4190465" y="5110020"/>
            <a:ext cx="0" cy="599259"/>
          </a:xfrm>
          <a:prstGeom prst="straightConnector1">
            <a:avLst/>
          </a:prstGeom>
          <a:ln w="38100">
            <a:solidFill>
              <a:srgbClr val="00B0F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FD07D200-F73B-D546-A842-DD847C8B6EF2}"/>
              </a:ext>
            </a:extLst>
          </p:cNvPr>
          <p:cNvCxnSpPr>
            <a:cxnSpLocks/>
          </p:cNvCxnSpPr>
          <p:nvPr/>
        </p:nvCxnSpPr>
        <p:spPr>
          <a:xfrm flipV="1">
            <a:off x="2632401" y="5857216"/>
            <a:ext cx="0" cy="486763"/>
          </a:xfrm>
          <a:prstGeom prst="straightConnector1">
            <a:avLst/>
          </a:prstGeom>
          <a:ln w="38100">
            <a:solidFill>
              <a:srgbClr val="00B0F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193CA4F5-497D-9E48-9448-56A9E9E517B2}"/>
              </a:ext>
            </a:extLst>
          </p:cNvPr>
          <p:cNvCxnSpPr>
            <a:cxnSpLocks/>
          </p:cNvCxnSpPr>
          <p:nvPr/>
        </p:nvCxnSpPr>
        <p:spPr>
          <a:xfrm flipV="1">
            <a:off x="322719" y="5081475"/>
            <a:ext cx="0" cy="306910"/>
          </a:xfrm>
          <a:prstGeom prst="straightConnector1">
            <a:avLst/>
          </a:prstGeom>
          <a:ln w="38100">
            <a:solidFill>
              <a:srgbClr val="00B0F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E0B36636-24CF-BB42-9D13-42998033C2AD}"/>
              </a:ext>
            </a:extLst>
          </p:cNvPr>
          <p:cNvCxnSpPr>
            <a:cxnSpLocks/>
          </p:cNvCxnSpPr>
          <p:nvPr/>
        </p:nvCxnSpPr>
        <p:spPr>
          <a:xfrm flipV="1">
            <a:off x="336895" y="6017564"/>
            <a:ext cx="0" cy="306910"/>
          </a:xfrm>
          <a:prstGeom prst="straightConnector1">
            <a:avLst/>
          </a:prstGeom>
          <a:ln w="38100">
            <a:solidFill>
              <a:srgbClr val="00B0F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CBD6B012-5849-D842-B00B-B26B6550C6C0}"/>
                  </a:ext>
                </a:extLst>
              </p14:cNvPr>
              <p14:cNvContentPartPr/>
              <p14:nvPr/>
            </p14:nvContentPartPr>
            <p14:xfrm>
              <a:off x="9309869" y="6599947"/>
              <a:ext cx="66600" cy="14868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CBD6B012-5849-D842-B00B-B26B6550C6C0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9301229" y="6590947"/>
                <a:ext cx="84240" cy="16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89286696-DDEB-5B41-B06B-605E2C51687D}"/>
                  </a:ext>
                </a:extLst>
              </p14:cNvPr>
              <p14:cNvContentPartPr/>
              <p14:nvPr/>
            </p14:nvContentPartPr>
            <p14:xfrm>
              <a:off x="7084349" y="4300987"/>
              <a:ext cx="126000" cy="8316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89286696-DDEB-5B41-B06B-605E2C51687D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7075349" y="4291987"/>
                <a:ext cx="143640" cy="10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id="{6BADF39F-C2E0-D149-A7AF-9CA90B9D1B83}"/>
                  </a:ext>
                </a:extLst>
              </p14:cNvPr>
              <p14:cNvContentPartPr/>
              <p14:nvPr/>
            </p14:nvContentPartPr>
            <p14:xfrm>
              <a:off x="9269189" y="6705427"/>
              <a:ext cx="50040" cy="34920"/>
            </p14:xfrm>
          </p:contentPart>
        </mc:Choice>
        <mc:Fallback xmlns=""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6BADF39F-C2E0-D149-A7AF-9CA90B9D1B83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9260549" y="6696787"/>
                <a:ext cx="67680" cy="5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8C9E0854-4093-4748-BF46-6C35BED36289}"/>
                  </a:ext>
                </a:extLst>
              </p:cNvPr>
              <p:cNvSpPr/>
              <p:nvPr/>
            </p:nvSpPr>
            <p:spPr>
              <a:xfrm>
                <a:off x="9472190" y="134568"/>
                <a:ext cx="2586814" cy="1022546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GB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𝒚</m:t>
                    </m:r>
                  </m:oMath>
                </a14:m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is inversely proportional to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kumimoji="0" lang="en-US" sz="12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radPr>
                      <m:deg/>
                      <m:e>
                        <m:r>
                          <a:rPr kumimoji="0" lang="en-GB" sz="12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e>
                    </m:rad>
                  </m:oMath>
                </a14:m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When </a:t>
                </a:r>
                <a14:m>
                  <m:oMath xmlns:m="http://schemas.openxmlformats.org/officeDocument/2006/math">
                    <m:r>
                      <a:rPr kumimoji="0" lang="en-GB" sz="12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𝐲</m:t>
                    </m:r>
                    <m:r>
                      <a:rPr kumimoji="0" lang="en-GB" sz="12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ad>
                      <m:radPr>
                        <m:degHide m:val="on"/>
                        <m:ctrlPr>
                          <a:rPr kumimoji="0" lang="en-GB" sz="12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radPr>
                      <m:deg/>
                      <m:e>
                        <m:r>
                          <a:rPr kumimoji="0" lang="en-GB" sz="12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𝟓</m:t>
                        </m:r>
                      </m:e>
                    </m:rad>
                    <m:r>
                      <a:rPr kumimoji="0" lang="en-GB" sz="12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r>
                      <a:rPr kumimoji="0" lang="en-GB" sz="12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𝒙</m:t>
                    </m:r>
                    <m:r>
                      <a:rPr kumimoji="0" lang="en-GB" sz="12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GB" sz="12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𝟐𝟎</m:t>
                    </m:r>
                  </m:oMath>
                </a14:m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Use this information to complete the table and the graph below </a:t>
                </a:r>
              </a:p>
            </p:txBody>
          </p:sp>
        </mc:Choice>
        <mc:Fallback xmlns=""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8C9E0854-4093-4748-BF46-6C35BED3628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2190" y="134568"/>
                <a:ext cx="2586814" cy="1022546"/>
              </a:xfrm>
              <a:prstGeom prst="rect">
                <a:avLst/>
              </a:prstGeom>
              <a:blipFill>
                <a:blip r:embed="rId39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269EA441-694F-064C-B248-82E2A87B7EB3}"/>
                  </a:ext>
                </a:extLst>
              </p14:cNvPr>
              <p14:cNvContentPartPr/>
              <p14:nvPr/>
            </p14:nvContentPartPr>
            <p14:xfrm>
              <a:off x="9269189" y="6705427"/>
              <a:ext cx="50040" cy="34920"/>
            </p14:xfrm>
          </p:contentPart>
        </mc:Choice>
        <mc:Fallback xmlns=""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269EA441-694F-064C-B248-82E2A87B7EB3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9260549" y="6696787"/>
                <a:ext cx="67680" cy="5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1771229B-C624-7A47-B5D6-0E6ADBE28824}"/>
                  </a:ext>
                </a:extLst>
              </p14:cNvPr>
              <p14:cNvContentPartPr/>
              <p14:nvPr/>
            </p14:nvContentPartPr>
            <p14:xfrm>
              <a:off x="11941877" y="6657840"/>
              <a:ext cx="110160" cy="78840"/>
            </p14:xfrm>
          </p:contentPart>
        </mc:Choice>
        <mc:Fallback xmlns=""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1771229B-C624-7A47-B5D6-0E6ADBE28824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11933237" y="6648840"/>
                <a:ext cx="127800" cy="96480"/>
              </a:xfrm>
              <a:prstGeom prst="rect">
                <a:avLst/>
              </a:prstGeom>
            </p:spPr>
          </p:pic>
        </mc:Fallback>
      </mc:AlternateContent>
      <p:pic>
        <p:nvPicPr>
          <p:cNvPr id="76" name="Picture 75" descr="A graph paper with numbers and lines&#10;&#10;Description automatically generated">
            <a:extLst>
              <a:ext uri="{FF2B5EF4-FFF2-40B4-BE49-F238E27FC236}">
                <a16:creationId xmlns:a16="http://schemas.microsoft.com/office/drawing/2014/main" id="{0EEE4C76-4B62-1E44-9FCA-64B5895D2492}"/>
              </a:ext>
            </a:extLst>
      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9463842" y="4285195"/>
            <a:ext cx="2568282" cy="232750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E2F762E7-5F4D-2B48-A8EA-5D2EA62C60FD}"/>
                  </a:ext>
                </a:extLst>
              </p14:cNvPr>
              <p14:cNvContentPartPr/>
              <p14:nvPr/>
            </p14:nvContentPartPr>
            <p14:xfrm>
              <a:off x="9630050" y="4261387"/>
              <a:ext cx="144360" cy="122760"/>
            </p14:xfrm>
          </p:contentPart>
        </mc:Choice>
        <mc:Fallback xmlns=""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E2F762E7-5F4D-2B48-A8EA-5D2EA62C60FD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9621050" y="4252747"/>
                <a:ext cx="162000" cy="14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7" name="Table 76">
                <a:extLst>
                  <a:ext uri="{FF2B5EF4-FFF2-40B4-BE49-F238E27FC236}">
                    <a16:creationId xmlns:a16="http://schemas.microsoft.com/office/drawing/2014/main" id="{A5B854FD-55C2-9145-893A-D7E5C9F48BDA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9689906" y="2301511"/>
              <a:ext cx="655448" cy="59469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7724">
                      <a:extLst>
                        <a:ext uri="{9D8B030D-6E8A-4147-A177-3AD203B41FA5}">
                          <a16:colId xmlns:a16="http://schemas.microsoft.com/office/drawing/2014/main" val="2612424362"/>
                        </a:ext>
                      </a:extLst>
                    </a:gridCol>
                    <a:gridCol w="327724">
                      <a:extLst>
                        <a:ext uri="{9D8B030D-6E8A-4147-A177-3AD203B41FA5}">
                          <a16:colId xmlns:a16="http://schemas.microsoft.com/office/drawing/2014/main" val="1560306339"/>
                        </a:ext>
                      </a:extLst>
                    </a:gridCol>
                  </a:tblGrid>
                  <a:tr h="29510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2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9C9F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17653172"/>
                      </a:ext>
                    </a:extLst>
                  </a:tr>
                  <a:tr h="29510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9C9F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kumimoji="0" lang="en-GB" sz="1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1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3321466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7" name="Table 76">
                <a:extLst>
                  <a:ext uri="{FF2B5EF4-FFF2-40B4-BE49-F238E27FC236}">
                    <a16:creationId xmlns:a16="http://schemas.microsoft.com/office/drawing/2014/main" id="{A5B854FD-55C2-9145-893A-D7E5C9F48BD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65677035"/>
                  </p:ext>
                </p:extLst>
              </p:nvPr>
            </p:nvGraphicFramePr>
            <p:xfrm>
              <a:off x="9689906" y="2301511"/>
              <a:ext cx="655448" cy="59469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7724">
                      <a:extLst>
                        <a:ext uri="{9D8B030D-6E8A-4147-A177-3AD203B41FA5}">
                          <a16:colId xmlns:a16="http://schemas.microsoft.com/office/drawing/2014/main" val="2612424362"/>
                        </a:ext>
                      </a:extLst>
                    </a:gridCol>
                    <a:gridCol w="327724">
                      <a:extLst>
                        <a:ext uri="{9D8B030D-6E8A-4147-A177-3AD203B41FA5}">
                          <a16:colId xmlns:a16="http://schemas.microsoft.com/office/drawing/2014/main" val="1560306339"/>
                        </a:ext>
                      </a:extLst>
                    </a:gridCol>
                  </a:tblGrid>
                  <a:tr h="29510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6"/>
                          <a:stretch>
                            <a:fillRect t="-4167" r="-103704" b="-10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17653172"/>
                      </a:ext>
                    </a:extLst>
                  </a:tr>
                  <a:tr h="29959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6"/>
                          <a:stretch>
                            <a:fillRect t="-104167" r="-103704" b="-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6"/>
                          <a:stretch>
                            <a:fillRect l="-103846" t="-104167" r="-7692" b="-41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33214665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8" name="Table 77">
                <a:extLst>
                  <a:ext uri="{FF2B5EF4-FFF2-40B4-BE49-F238E27FC236}">
                    <a16:creationId xmlns:a16="http://schemas.microsoft.com/office/drawing/2014/main" id="{B469730D-50FD-D34A-B977-813ACEDFC32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0473521" y="2313286"/>
              <a:ext cx="655448" cy="59020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7724">
                      <a:extLst>
                        <a:ext uri="{9D8B030D-6E8A-4147-A177-3AD203B41FA5}">
                          <a16:colId xmlns:a16="http://schemas.microsoft.com/office/drawing/2014/main" val="2612424362"/>
                        </a:ext>
                      </a:extLst>
                    </a:gridCol>
                    <a:gridCol w="327724">
                      <a:extLst>
                        <a:ext uri="{9D8B030D-6E8A-4147-A177-3AD203B41FA5}">
                          <a16:colId xmlns:a16="http://schemas.microsoft.com/office/drawing/2014/main" val="1560306339"/>
                        </a:ext>
                      </a:extLst>
                    </a:gridCol>
                  </a:tblGrid>
                  <a:tr h="29510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2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9C9F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17653172"/>
                      </a:ext>
                    </a:extLst>
                  </a:tr>
                  <a:tr h="29510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9C9F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3321466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8" name="Table 77">
                <a:extLst>
                  <a:ext uri="{FF2B5EF4-FFF2-40B4-BE49-F238E27FC236}">
                    <a16:creationId xmlns:a16="http://schemas.microsoft.com/office/drawing/2014/main" id="{B469730D-50FD-D34A-B977-813ACEDFC32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0473521" y="2313286"/>
              <a:ext cx="655448" cy="59020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7724">
                      <a:extLst>
                        <a:ext uri="{9D8B030D-6E8A-4147-A177-3AD203B41FA5}">
                          <a16:colId xmlns:a16="http://schemas.microsoft.com/office/drawing/2014/main" val="2612424362"/>
                        </a:ext>
                      </a:extLst>
                    </a:gridCol>
                    <a:gridCol w="327724">
                      <a:extLst>
                        <a:ext uri="{9D8B030D-6E8A-4147-A177-3AD203B41FA5}">
                          <a16:colId xmlns:a16="http://schemas.microsoft.com/office/drawing/2014/main" val="1560306339"/>
                        </a:ext>
                      </a:extLst>
                    </a:gridCol>
                  </a:tblGrid>
                  <a:tr h="29510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7"/>
                          <a:stretch>
                            <a:fillRect t="-4167" r="-10000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7"/>
                          <a:stretch>
                            <a:fillRect l="-103846" t="-4167" r="-3846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17653172"/>
                      </a:ext>
                    </a:extLst>
                  </a:tr>
                  <a:tr h="29510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7"/>
                          <a:stretch>
                            <a:fillRect t="-108696" r="-100000" b="-43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33214665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9" name="Table 78">
                <a:extLst>
                  <a:ext uri="{FF2B5EF4-FFF2-40B4-BE49-F238E27FC236}">
                    <a16:creationId xmlns:a16="http://schemas.microsoft.com/office/drawing/2014/main" id="{CE7356A5-41FD-404A-9D74-C6C13B34B0B0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1257136" y="2313286"/>
              <a:ext cx="655448" cy="59020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7724">
                      <a:extLst>
                        <a:ext uri="{9D8B030D-6E8A-4147-A177-3AD203B41FA5}">
                          <a16:colId xmlns:a16="http://schemas.microsoft.com/office/drawing/2014/main" val="2612424362"/>
                        </a:ext>
                      </a:extLst>
                    </a:gridCol>
                    <a:gridCol w="327724">
                      <a:extLst>
                        <a:ext uri="{9D8B030D-6E8A-4147-A177-3AD203B41FA5}">
                          <a16:colId xmlns:a16="http://schemas.microsoft.com/office/drawing/2014/main" val="1560306339"/>
                        </a:ext>
                      </a:extLst>
                    </a:gridCol>
                  </a:tblGrid>
                  <a:tr h="29510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2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9C9F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17653172"/>
                      </a:ext>
                    </a:extLst>
                  </a:tr>
                  <a:tr h="29510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9C9F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3321466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9" name="Table 78">
                <a:extLst>
                  <a:ext uri="{FF2B5EF4-FFF2-40B4-BE49-F238E27FC236}">
                    <a16:creationId xmlns:a16="http://schemas.microsoft.com/office/drawing/2014/main" id="{CE7356A5-41FD-404A-9D74-C6C13B34B0B0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1257136" y="2313286"/>
              <a:ext cx="655448" cy="59020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7724">
                      <a:extLst>
                        <a:ext uri="{9D8B030D-6E8A-4147-A177-3AD203B41FA5}">
                          <a16:colId xmlns:a16="http://schemas.microsoft.com/office/drawing/2014/main" val="2612424362"/>
                        </a:ext>
                      </a:extLst>
                    </a:gridCol>
                    <a:gridCol w="327724">
                      <a:extLst>
                        <a:ext uri="{9D8B030D-6E8A-4147-A177-3AD203B41FA5}">
                          <a16:colId xmlns:a16="http://schemas.microsoft.com/office/drawing/2014/main" val="1560306339"/>
                        </a:ext>
                      </a:extLst>
                    </a:gridCol>
                  </a:tblGrid>
                  <a:tr h="29510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8"/>
                          <a:stretch>
                            <a:fillRect l="-3846" t="-4167" r="-107692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17653172"/>
                      </a:ext>
                    </a:extLst>
                  </a:tr>
                  <a:tr h="29510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8"/>
                          <a:stretch>
                            <a:fillRect l="-3846" t="-108696" r="-107692" b="-43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8"/>
                          <a:stretch>
                            <a:fillRect l="-103846" t="-108696" r="-7692" b="-43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33214665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0" name="Table 79">
                <a:extLst>
                  <a:ext uri="{FF2B5EF4-FFF2-40B4-BE49-F238E27FC236}">
                    <a16:creationId xmlns:a16="http://schemas.microsoft.com/office/drawing/2014/main" id="{7B34FC2A-58FF-BF4E-8697-1401628A6CD1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9532582" y="3034344"/>
              <a:ext cx="655448" cy="59020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7724">
                      <a:extLst>
                        <a:ext uri="{9D8B030D-6E8A-4147-A177-3AD203B41FA5}">
                          <a16:colId xmlns:a16="http://schemas.microsoft.com/office/drawing/2014/main" val="2612424362"/>
                        </a:ext>
                      </a:extLst>
                    </a:gridCol>
                    <a:gridCol w="327724">
                      <a:extLst>
                        <a:ext uri="{9D8B030D-6E8A-4147-A177-3AD203B41FA5}">
                          <a16:colId xmlns:a16="http://schemas.microsoft.com/office/drawing/2014/main" val="1560306339"/>
                        </a:ext>
                      </a:extLst>
                    </a:gridCol>
                  </a:tblGrid>
                  <a:tr h="29510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2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9C9F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b="1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17653172"/>
                      </a:ext>
                    </a:extLst>
                  </a:tr>
                  <a:tr h="29510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9C9F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3321466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0" name="Table 79">
                <a:extLst>
                  <a:ext uri="{FF2B5EF4-FFF2-40B4-BE49-F238E27FC236}">
                    <a16:creationId xmlns:a16="http://schemas.microsoft.com/office/drawing/2014/main" id="{7B34FC2A-58FF-BF4E-8697-1401628A6CD1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9532582" y="3034344"/>
              <a:ext cx="655448" cy="59020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7724">
                      <a:extLst>
                        <a:ext uri="{9D8B030D-6E8A-4147-A177-3AD203B41FA5}">
                          <a16:colId xmlns:a16="http://schemas.microsoft.com/office/drawing/2014/main" val="2612424362"/>
                        </a:ext>
                      </a:extLst>
                    </a:gridCol>
                    <a:gridCol w="327724">
                      <a:extLst>
                        <a:ext uri="{9D8B030D-6E8A-4147-A177-3AD203B41FA5}">
                          <a16:colId xmlns:a16="http://schemas.microsoft.com/office/drawing/2014/main" val="1560306339"/>
                        </a:ext>
                      </a:extLst>
                    </a:gridCol>
                  </a:tblGrid>
                  <a:tr h="29510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9"/>
                          <a:stretch>
                            <a:fillRect l="-3704" r="-100000" b="-10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b="1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17653172"/>
                      </a:ext>
                    </a:extLst>
                  </a:tr>
                  <a:tr h="29510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9"/>
                          <a:stretch>
                            <a:fillRect l="-3704" t="-100000" r="-100000" b="-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33214665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1" name="Table 80">
                <a:extLst>
                  <a:ext uri="{FF2B5EF4-FFF2-40B4-BE49-F238E27FC236}">
                    <a16:creationId xmlns:a16="http://schemas.microsoft.com/office/drawing/2014/main" id="{F9B6C413-4BDB-114B-8629-324F083E6672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0305375" y="3034344"/>
              <a:ext cx="783616" cy="59020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91808">
                      <a:extLst>
                        <a:ext uri="{9D8B030D-6E8A-4147-A177-3AD203B41FA5}">
                          <a16:colId xmlns:a16="http://schemas.microsoft.com/office/drawing/2014/main" val="2612424362"/>
                        </a:ext>
                      </a:extLst>
                    </a:gridCol>
                    <a:gridCol w="391808">
                      <a:extLst>
                        <a:ext uri="{9D8B030D-6E8A-4147-A177-3AD203B41FA5}">
                          <a16:colId xmlns:a16="http://schemas.microsoft.com/office/drawing/2014/main" val="1560306339"/>
                        </a:ext>
                      </a:extLst>
                    </a:gridCol>
                  </a:tblGrid>
                  <a:tr h="29510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2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9C9F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12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oMath>
                          </a14:m>
                          <a:r>
                            <a:rPr lang="en-US" sz="1200" b="1" dirty="0">
                              <a:solidFill>
                                <a:schemeClr val="tx1"/>
                              </a:solidFill>
                            </a:rPr>
                            <a:t>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17653172"/>
                      </a:ext>
                    </a:extLst>
                  </a:tr>
                  <a:tr h="29510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9C9F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3321466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1" name="Table 80">
                <a:extLst>
                  <a:ext uri="{FF2B5EF4-FFF2-40B4-BE49-F238E27FC236}">
                    <a16:creationId xmlns:a16="http://schemas.microsoft.com/office/drawing/2014/main" id="{F9B6C413-4BDB-114B-8629-324F083E6672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0305375" y="3034344"/>
              <a:ext cx="783616" cy="59020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91808">
                      <a:extLst>
                        <a:ext uri="{9D8B030D-6E8A-4147-A177-3AD203B41FA5}">
                          <a16:colId xmlns:a16="http://schemas.microsoft.com/office/drawing/2014/main" val="2612424362"/>
                        </a:ext>
                      </a:extLst>
                    </a:gridCol>
                    <a:gridCol w="391808">
                      <a:extLst>
                        <a:ext uri="{9D8B030D-6E8A-4147-A177-3AD203B41FA5}">
                          <a16:colId xmlns:a16="http://schemas.microsoft.com/office/drawing/2014/main" val="1560306339"/>
                        </a:ext>
                      </a:extLst>
                    </a:gridCol>
                  </a:tblGrid>
                  <a:tr h="29510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0"/>
                          <a:stretch>
                            <a:fillRect l="-3125" r="-100000" b="-10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0"/>
                          <a:stretch>
                            <a:fillRect l="-106452" r="-3226" b="-1041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17653172"/>
                      </a:ext>
                    </a:extLst>
                  </a:tr>
                  <a:tr h="29510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0"/>
                          <a:stretch>
                            <a:fillRect l="-3125" t="-100000" r="-100000" b="-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33214665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2" name="Table 81">
                <a:extLst>
                  <a:ext uri="{FF2B5EF4-FFF2-40B4-BE49-F238E27FC236}">
                    <a16:creationId xmlns:a16="http://schemas.microsoft.com/office/drawing/2014/main" id="{D099A75B-7CC8-8C46-A81F-C39CD178315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1206336" y="3034344"/>
              <a:ext cx="774988" cy="59020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87494">
                      <a:extLst>
                        <a:ext uri="{9D8B030D-6E8A-4147-A177-3AD203B41FA5}">
                          <a16:colId xmlns:a16="http://schemas.microsoft.com/office/drawing/2014/main" val="2612424362"/>
                        </a:ext>
                      </a:extLst>
                    </a:gridCol>
                    <a:gridCol w="387494">
                      <a:extLst>
                        <a:ext uri="{9D8B030D-6E8A-4147-A177-3AD203B41FA5}">
                          <a16:colId xmlns:a16="http://schemas.microsoft.com/office/drawing/2014/main" val="1560306339"/>
                        </a:ext>
                      </a:extLst>
                    </a:gridCol>
                  </a:tblGrid>
                  <a:tr h="29510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2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9C9F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b="1" dirty="0">
                              <a:solidFill>
                                <a:schemeClr val="tx1"/>
                              </a:solidFill>
                            </a:rPr>
                            <a:t>12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17653172"/>
                      </a:ext>
                    </a:extLst>
                  </a:tr>
                  <a:tr h="29510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9C9F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3321466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2" name="Table 81">
                <a:extLst>
                  <a:ext uri="{FF2B5EF4-FFF2-40B4-BE49-F238E27FC236}">
                    <a16:creationId xmlns:a16="http://schemas.microsoft.com/office/drawing/2014/main" id="{D099A75B-7CC8-8C46-A81F-C39CD178315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30062705"/>
                  </p:ext>
                </p:extLst>
              </p:nvPr>
            </p:nvGraphicFramePr>
            <p:xfrm>
              <a:off x="11206336" y="3034344"/>
              <a:ext cx="774988" cy="59020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87494">
                      <a:extLst>
                        <a:ext uri="{9D8B030D-6E8A-4147-A177-3AD203B41FA5}">
                          <a16:colId xmlns:a16="http://schemas.microsoft.com/office/drawing/2014/main" val="2612424362"/>
                        </a:ext>
                      </a:extLst>
                    </a:gridCol>
                    <a:gridCol w="387494">
                      <a:extLst>
                        <a:ext uri="{9D8B030D-6E8A-4147-A177-3AD203B41FA5}">
                          <a16:colId xmlns:a16="http://schemas.microsoft.com/office/drawing/2014/main" val="1560306339"/>
                        </a:ext>
                      </a:extLst>
                    </a:gridCol>
                  </a:tblGrid>
                  <a:tr h="29510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1"/>
                          <a:stretch>
                            <a:fillRect l="-3226" r="-103226" b="-10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b="1" dirty="0">
                              <a:solidFill>
                                <a:schemeClr val="tx1"/>
                              </a:solidFill>
                            </a:rPr>
                            <a:t>12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17653172"/>
                      </a:ext>
                    </a:extLst>
                  </a:tr>
                  <a:tr h="29510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1"/>
                          <a:stretch>
                            <a:fillRect l="-3226" t="-100000" r="-103226" b="-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3321466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441220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46" grpId="0"/>
      <p:bldP spid="47" grpId="0"/>
      <p:bldP spid="50" grpId="0"/>
    </p:bldLst>
  </p:timing>
</p:sld>
</file>

<file path=ppt/theme/theme1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988</Words>
  <Application>Microsoft Office PowerPoint</Application>
  <PresentationFormat>Widescreen</PresentationFormat>
  <Paragraphs>236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1</cp:revision>
  <dcterms:created xsi:type="dcterms:W3CDTF">2023-09-13T15:18:44Z</dcterms:created>
  <dcterms:modified xsi:type="dcterms:W3CDTF">2023-09-13T15:26:38Z</dcterms:modified>
</cp:coreProperties>
</file>