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1" r:id="rId4"/>
    <p:sldId id="267" r:id="rId5"/>
    <p:sldId id="260" r:id="rId6"/>
    <p:sldId id="268" r:id="rId7"/>
    <p:sldId id="263" r:id="rId8"/>
    <p:sldId id="269" r:id="rId9"/>
    <p:sldId id="262" r:id="rId10"/>
    <p:sldId id="270" r:id="rId11"/>
    <p:sldId id="257" r:id="rId12"/>
    <p:sldId id="271" r:id="rId13"/>
    <p:sldId id="258" r:id="rId14"/>
    <p:sldId id="272" r:id="rId15"/>
    <p:sldId id="259" r:id="rId16"/>
    <p:sldId id="273" r:id="rId17"/>
    <p:sldId id="264" r:id="rId18"/>
    <p:sldId id="274" r:id="rId19"/>
    <p:sldId id="265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2FF"/>
    <a:srgbClr val="FFDAED"/>
    <a:srgbClr val="FFA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2"/>
    <p:restoredTop sz="96197"/>
  </p:normalViewPr>
  <p:slideViewPr>
    <p:cSldViewPr snapToGrid="0" snapToObjects="1">
      <p:cViewPr varScale="1">
        <p:scale>
          <a:sx n="117" d="100"/>
          <a:sy n="117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0.2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24575,'0'19'0,"0"7"0,0-4 0,0 1 0,0 4 0,0-11 0,0 4 0,0 1 0,0-6 0,0 6 0,0-1 0,0-5 0,0 6 0,0-8 0,0 8 0,0-6 0,0 6 0,0-1 0,0-5 0,0 13 0,0-13 0,0 13 0,0-13 0,0 13 0,0-13 0,0 6 0,0-8 0,0 1 0,0-1 0,0 0 0,0 0 0,0 0 0,0-6 0,0-1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3.4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880 13 24575,'-4'-7'0,"1"1"0,-22 6 0,2 0 0,-7 0 0,8 0 0,-6 0 0,6 0 0,-8 0 0,1 0 0,-1 0 0,8 0 0,-6 0 0,13 0 0,-6 0 0,0 0 0,6 0 0,-5 0 0,-1 0 0,6 0 0,-13 0 0,6 0 0,-1 6 0,-5-4 0,6 10 0,0-10 0,1 10 0,0-4 0,6 6 0,-13-6 0,13 4 0,-5-5 0,6 7 0,1-1 0,-8 1 0,6-1 0,-5 1 0,12 0 0,-4-1 0,5 1 0,-7-1 0,7 0 0,-5 1 0,11-1 0,-11 1 0,10-1 0,-10 0 0,11 1 0,-5-1 0,0 0 0,4 1 0,-4-1 0,6 1 0,0-1 0,0 0 0,0 1 0,0-1 0,0 0 0,0 1 0,0-1 0,0 1 0,0-1 0,0 0 0,0 0 0,0 1 0,0-2 0,0 2 0,0-1 0,0 0 0,0 1 0,0-1 0,6 0 0,2 1 0,-1-1 0,5 1 0,-10 6 0,10-5 0,-11 6 0,11-8 0,-5 1 0,1 6 0,4-5 0,-5 6 0,1-8 0,3 1 0,-3-1 0,5 1 0,-5-1 0,4 0 0,-5 1 0,6-1 0,1 8 0,0-6 0,0 5 0,-1-6 0,1-1 0,-1 1 0,1 6 0,7-4 0,-5 5 0,5 0 0,-8-6 0,2 6 0,-2-8 0,0 1 0,7-1 0,-6-6 0,6 5 0,-7-10 0,1 4 0,-1-6 0,0 0 0,1 0 0,6 0 0,-5 0 0,13 0 0,-5 0 0,-1 0 0,6 0 0,-6 0 0,8 0 0,-8 0 0,6 0 0,-5 0 0,6 0 0,1 0 0,-1 0 0,1-7 0,0-8 0,-8-1 0,6-5 0,-6 0 0,8 5 0,0-12 0,-8 12 0,6-12 0,-6 6 0,1 0 0,4-6 0,-11 13 0,11-13 0,-5-1 0,0 5 0,-2-2 0,-6 13 0,-1-1 0,-5 1 0,-2-1 0,-6 1 0,0 0 0,0 0 0,0 0 0,0 0 0,0 0 0,0 1 0,0-1 0,0 1 0,-6-1 0,-1 1 0,-5-1 0,5 1 0,-5 4 0,5-3 0,-1 3 0,-3-5 0,3-1 0,-5 1 0,6 0 0,-5 0 0,5 0 0,-7 5 0,7-4 0,-5 5 0,5-7 0,-7 1 0,7 0 0,-5-1 0,4 1 0,-5 6 0,6-5 0,-5 4 0,4-5 0,1-1 0,-5 7 0,5-5 0,-7 5 0,1 0 0,6-5 0,-5 11 0,5-11 0,-6 11 0,6-11 0,-5 11 0,5-11 0,-6 5 0,1-6 0,-1 6 0,0-4 0,0 4 0,0-1 0,0-3 0,0 3 0,-1 1 0,1-4 0,0 3 0,0 1 0,-1-5 0,1 4 0,5-5 0,-3 6 0,3 1 0,1 0 0,1 4 0,6-4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6.3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1 262 24575,'0'-13'0,"0"0"0,0 0 0,0-8 0,0 6 0,0-13 0,5 13 0,3-5 0,6-1 0,-1 6 0,1-6 0,-6 8 0,4 5 0,-5-4 0,7 5 0,-1 0 0,-6-5 0,5 10 0,-4-4 0,5 6 0,0 0 0,0 0 0,1 0 0,-1 0 0,0 0 0,1 0 0,-1 0 0,0 0 0,1 0 0,-1 0 0,1 0 0,-1 0 0,0 0 0,0 0 0,-5 6 0,3 2 0,-4 5 0,1 0 0,3 0 0,-9 0 0,9 0 0,-9 1 0,3-1 0,-5 0 0,0 0 0,0 0 0,0 0 0,6 1 0,-4-1 0,4 0 0,-6 0 0,0 1 0,0-1 0,0 1 0,0-1 0,0 0 0,0 0 0,0 0 0,0 1 0,0-1 0,0 0 0,0 0 0,0 1 0,-6-1 0,4 0 0,-9 1 0,3-1 0,-5 0 0,-1 1 0,7-1 0,-12 8 0,10-6 0,-13 13 0,8-6 0,-7 1 0,4 5 0,-4-5 0,7 0 0,0-3 0,0-6 0,1-1 0,0 0 0,-1 1 0,1-1 0,-1-5 0,7 3 0,-5-9 0,5 4 0,0 0 0,-5-5 0,5 5 0,-6-6 0,0 0 0,12 0 0,2-6 0,12-1 0,8-7 0,1 0 0,8-1 0,-1 0 0,1 0 0,-1 1 0,1-1 0,0 7 0,-1-6 0,1 13 0,-1-6 0,-6 7 0,5 0 0,-13 0 0,6 0 0,-8 0 0,0 0 0,1 0 0,-1 0 0,0 0 0,0 0 0,0 0 0,0 0 0,-1 0 0,1 0 0,-6 6 0,5-4 0,-4 9 0,-1-3 0,5-1 0,-10 4 0,9-9 0,-9 3 0,3-5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9.2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931 240 24575,'-5'-13'0,"-3"6"0,-5-5 0,-1 5 0,1-7 0,0 7 0,-1-5 0,1 5 0,-1-7 0,1 7 0,0-5 0,0 5 0,-1-6 0,1 5 0,0-3 0,0 9 0,-1-10 0,1 11 0,-1-11 0,1 10 0,0-10 0,-1 11 0,1-11 0,0 11 0,-1-5 0,1 0 0,-1 4 0,1-4 0,0 6 0,-1-6 0,1 5 0,0-5 0,-1 6 0,1 0 0,-1 0 0,1 0 0,0 0 0,-8 0 0,7 0 0,-7 0 0,8 0 0,-1 0 0,1 0 0,0 0 0,-1 0 0,1 0 0,-8 6 0,6-4 0,-6 11 0,8-6 0,0 0 0,-8 6 0,6-5 0,0 6 0,3-7 0,5 5 0,-7-5 0,1 7 0,6-1 0,-5 1 0,4-1 0,1 0 0,-5 0 0,11 1 0,-11-1 0,11 0 0,-11 0 0,10 1 0,-9-1 0,9 1 0,-4-1 0,0 0 0,5 8 0,-11-6 0,10 6 0,-10-1 0,10-4 0,-4 4 0,6-7 0,0 1 0,0 6 0,0-4 0,0 4 0,0-6 0,0-1 0,0 0 0,0 1 0,0-1 0,0 1 0,0-1 0,0 0 0,0 1 0,0-1 0,0 0 0,0 1 0,0-1 0,0 1 0,0-1 0,0 0 0,0 8 0,0 1 0,0 1 0,0-3 0,0 1 0,5-6 0,-3 6 0,10-1 0,-4-5 0,6 6 0,-6-8 0,3 1 0,-3-1 0,-1 1 0,5-1 0,-4 0 0,-1 1 0,5-1 0,-5 0 0,7 1 0,-1-1 0,0 1 0,1-1 0,-1-6 0,1 5 0,-1-10 0,0 10 0,1-5 0,-1 6 0,0-5 0,1 4 0,-1-5 0,1 7 0,-1-7 0,0 5 0,1-5 0,-1 7 0,0-7 0,1 5 0,-1-10 0,1 9 0,-1-9 0,0 10 0,7-11 0,-6 11 0,6-10 0,0 4 0,-4-6 0,11 0 0,4 0 0,1 0 0,6 0 0,-8 0 0,8 0 0,-6 0 0,6 0 0,-9 0 0,1 0 0,-1 0 0,1-7 0,0-1 0,-1-7 0,1 0 0,-8 1 0,6-1 0,-13 8 0,13-6 0,-13 5 0,6-6 0,-8 6 0,1-3 0,-1 3 0,0-5 0,7-1 0,-5 1 0,4 0 0,-6-1 0,1 1 0,0-8 0,-1 6 0,-5-5 0,4 6 0,-10 1 0,10-1 0,-11 1 0,5 0 0,-6-1 0,0 1 0,0 0 0,0 0 0,0 0 0,0 0 0,0 0 0,0-1 0,0 2 0,0-2 0,0 1 0,0 0 0,-6 6 0,-1-5 0,-1 4 0,-4-5 0,11-1 0,-11 1 0,5 0 0,-1 0 0,-3 0 0,3 5 0,-5-4 0,6 5 0,-5-6 0,-3-1 0,0 0 0,-6 0 0,8 1 0,0-1 0,-1 1 0,1 0 0,0-1 0,-1 1 0,1-1 0,-8 1 0,6-1 0,0 0 0,4 1 0,3-1 0,-5 1 0,-1-1 0,1 1 0,6 0 0,-5-1 0,4 1 0,-5 0 0,0 6 0,6-5 0,-5 11 0,10-11 0,-10 10 0,5-4 0,-14 6 0,12 0 0,-4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2.6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97 24575,'-2'-6'0,"4"5"0,11-10 0,7 3 0,-4-6 0,11 0 0,-11 6 0,4-5 0,1 5 0,-6 1 0,6 0 0,-8 7 0,0 0 0,1 0 0,-1 0 0,0 0 0,1 0 0,-1 0 0,1 0 0,-1 0 0,0 0 0,0 0 0,0 0 0,-6 6 0,-1 1 0,0 7 0,-5-1 0,11 0 0,-4 0 0,-1 1 0,5-1 0,-11 1 0,11-1 0,-10 0 0,10 1 0,-11-1 0,5 0 0,-6 0 0,0 0 0,0 0 0,0-1 0,0 1 0,0 0 0,0 0 0,0 1 0,0-1 0,0 0 0,-6 0 0,-1 1 0,-6-7 0,0 4 0,0-9 0,-1 10 0,1-11 0,0 5 0,-1-6 0,1 6 0,0-4 0,-1 4 0,1-6 0,0 0 0,5 6 0,-4-5 0,5 5 0,-6-6 0,0 0 0,11 0 0,10 0 0,6 0 0,13 0 0,-5 0 0,8 0 0,0 0 0,-1 0 0,1 0 0,-1 0 0,1 0 0,8 0 0,-6 0 0,6 0 0,-3 0 0,-11 0 0,10 0 0,-19 0 0,6 6 0,-1 2 0,-4 6 0,4 0 0,-6 6 0,0-5 0,0 6 0,-1-8 0,1 8 0,0-6 0,-6 6 0,-2-8 0,-6 0 0,0 1 0,0-1 0,0 1 0,0-1 0,0 0 0,0 0 0,0 0 0,0 0 0,0 0 0,-6 0 0,-2 1 0,-5-7 0,-8 5 0,6-4 0,-5 0 0,6 4 0,-6-10 0,4 9 0,-4-9 0,-1 10 0,6-10 0,-13 5 0,13-1 0,-6-5 0,8 5 0,-8-6 0,6 0 0,-5 0 0,-1 0 0,6 0 0,-6 0 0,1 0 0,4 0 0,-11 0 0,4 0 0,1 0 0,-6 0 0,6 0 0,-8 0 0,0 0 0,8-6 0,-6 5 0,6-12 0,-1 11 0,-5-11 0,13 12 0,-13-13 0,13 13 0,-5-12 0,6 6 0,1-1 0,6-3 0,-5 3 0,4 1 0,1-5 0,-5 5 0,11-7 0,-10 2 0,9-1 0,-4 6 0,6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5.9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1167 72 24575,'-19'0'0,"4"0"0,-13 0 0,13-6 0,-13 5 0,6-5 0,-8 6 0,0 0 0,1-7 0,-1 6 0,1-6 0,-1 7 0,0-7 0,1 6 0,-1-6 0,1 1 0,6 4 0,3-5 0,-1 7 0,6 0 0,-6-6 0,1 5 0,4-5 0,-4 6 0,7 0 0,-8 0 0,6 0 0,-6 0 0,8 0 0,0 0 0,-1 0 0,1 0 0,-8 0 0,6 0 0,-6 0 0,8 0 0,0 0 0,-1 0 0,1 0 0,0 0 0,-14 0 0,11 0 0,-11 6 0,14 1 0,0 7 0,-1-1 0,1 0 0,-1 1 0,1-1 0,0 1 0,-1-1 0,1 0 0,-1 1 0,1-1 0,0 0 0,5 1 0,-4-1 0,4 8 0,-5-6 0,5 5 0,-5 1 0,12-6 0,-12 5 0,12 1 0,-5-6 0,-1 13 0,6-13 0,-6 13 0,1-13 0,5 6 0,-5-2 0,6-4 0,0 4 0,0-6 0,0 1 0,0-1 0,0 1 0,0-1 0,0 0 0,0 1 0,0-1 0,0 1 0,0-1 0,0 0 0,0 1 0,0-1 0,0 0 0,0 1 0,0-1 0,0 1 0,0-1 0,0 0 0,0 1 0,0 6 0,0-5 0,0 6 0,0-8 0,0 1 0,6-1 0,-5 0 0,11 1 0,-5-2 0,6 1 0,0-6 0,-1-1 0,-5 0 0,5-5 0,-5 5 0,7 0 0,-1-4 0,0 9 0,1-9 0,-1 10 0,8-4 0,-6 0 0,5 4 0,-6-10 0,-1 9 0,1-3 0,-1-1 0,0 5 0,1-10 0,-1 10 0,8-4 0,-6 5 0,5 1 0,-6 0 0,6 0 0,-4-1 0,4 1 0,-6-6 0,-1 3 0,0-3 0,1-1 0,-1 5 0,0-10 0,1 10 0,-1-11 0,1 11 0,-1-11 0,0 11 0,1-10 0,-1 4 0,0 0 0,1-5 0,-1 11 0,8-10 0,-6 3 0,13-5 0,-13 6 0,13-4 0,-13 4 0,5-6 0,-6 6 0,6-5 0,-4 5 0,4-6 0,-6 0 0,-1 0 0,7 0 0,-4 0 0,11 0 0,-4 0 0,-1 0 0,6 0 0,-6 0 0,1 0 0,18 0 0,-23 0 0,23 0 0,-18-13 0,-1 10 0,6-17 0,-13 12 0,6-6 0,-8 1 0,1 0 0,-1-1 0,0 1 0,1-1 0,-1 1 0,0 0 0,1-1 0,-1 1 0,-5-1 0,4-6 0,-10 5 0,10-6 0,-10 8 0,4-1 0,-6 1 0,0 0 0,0-1 0,0 1 0,0 0 0,0-7 0,0 5 0,0-4 0,0-1 0,0 4 0,0-4 0,0 7 0,0-1 0,0 1 0,0-1 0,0 1 0,0 0 0,0-8 0,0 6 0,0-6 0,0 8 0,0 0 0,0-1 0,0 1 0,0 0 0,0 0 0,0-1 0,0 1 0,0 0 0,0 0 0,-6 0 0,4-8 0,-10 6 0,11-6 0,-11 8 0,5-1 0,-1 1 0,-4 0 0,11-1 0,-11 1 0,5 0 0,-7 5 0,1-4 0,5 5 0,-4-1 0,5-3 0,-6 3 0,0-5 0,-1 6 0,7-5 0,-5 11 0,11-11 0,-11 5 0,11-7 0,-11 7 0,11-5 0,-11 5 0,11-6 0,-10 0 0,9 0 0,-9 1 0,9-1 0,-9 0 0,10 6 0,-4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8.0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24575,'0'26'0,"0"4"0,0 1 0,0 10 0,0-1 0,0 6 0,0-14 0,0 6 0,0-8 0,0 0 0,0-8 0,0 6 0,0-13 0,0 6 0,0-1 0,0-5 0,0 6 0,0 0 0,0-6 0,0 5 0,0-6 0,0-1 0,0 1 0,0-1 0,0 0 0,0 1 0,0-1 0,0 0 0,0 1 0,0-1 0,5-6 0,10-7 0,-1-2 0,14-11 0,-6 5 0,17 0 0,-8-6 0,7 6 0,-8 0 0,0-5 0,-1 11 0,1-11 0,-1 11 0,1-11 0,-8 12 0,6-6 0,-13 7 0,6 0 0,-8-6 0,1 5 0,-1-5 0,1 6 0,-1 0 0,0 0 0,1 0 0,-1 0 0,0-6 0,1 4 0,-1-4 0,1 6 0,-1-5 0,0 3 0,-6-9 0,-1 10 0,-6-5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9.4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24575,'0'19'0,"0"15"0,0-16 0,0 26 0,0-19 0,0 22 0,0-16 0,0 16 0,0-16 0,0 7 0,0-8 0,0-8 0,0 6 0,0-13 0,0 6 0,0-8 0,0 1 0,0-1 0,0 0 0,0 1 0,0-1 0,0 1 0,0-1 0,0 0 0,0 1 0,0-1 0,0 0 0,0 0 0,0 0 0,0 1 0,0-2 0,0 1 0,0 0 0,0-1 0,0 0 0,0 1 0,0 0 0,0 0 0,0 0 0,6-5 0,-5-3 0,5-5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42.5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1228 118 24575,'-13'0'0,"-7"0"0,-2 0 0,-8-7 0,0-1 0,1-7 0,-1 0 0,1 1 0,-1 5 0,0-4 0,1 5 0,-1 0 0,1 1 0,6 7 0,-5 0 0,6 0 0,0-6 0,-6 5 0,13-5 0,-6 6 0,0 0 0,6 0 0,-13 0 0,13 0 0,-13 0 0,6 0 0,0 0 0,1 0 0,0 0 0,6 0 0,-5 0 0,6 0 0,1 0 0,0 0 0,-1 0 0,-6 0 0,4 6 0,-4 1 0,6 1 0,1 4 0,0-11 0,-1 11 0,1-11 0,-1 11 0,1-4 0,0 5 0,-1-5 0,1 3 0,0-3 0,-1 5 0,1 1 0,-1-1 0,1 0 0,0 1 0,-1 6 0,0-5 0,0 13 0,0-12 0,-1 11 0,8-11 0,-6 4 0,12 1 0,-11-6 0,4 6 0,1-1 0,1-5 0,0 6 0,5-8 0,-5 8 0,0-6 0,4 6 0,-4-8 0,6 8 0,0-6 0,-6 5 0,5-6 0,-5-1 0,6 1 0,0-1 0,0 0 0,0 1 0,0-1 0,0 0 0,0 1 0,0-1 0,0 1 0,0-1 0,0 8 0,0-6 0,0 5 0,0 1 0,0-6 0,0 6 0,0-1 0,0-4 0,0 4 0,0 1 0,0-6 0,0 5 0,0-6 0,0-1 0,0 1 0,6-1 0,-5 0 0,5 1 0,0-1 0,-4 0 0,10 1 0,-5-1 0,0 1 0,11 5 0,-9-4 0,11 4 0,-7-5 0,0-1 0,1 7 0,0-4 0,0 4 0,-1-6 0,1-1 0,-7 0 0,5 1 0,-5-1 0,7 1 0,-1-1 0,1 0 0,-1 1 0,0-1 0,1 0 0,-1-5 0,0 4 0,8-11 0,-6 11 0,6-10 0,-1 4 0,-4 0 0,4 1 0,1 0 0,-6-1 0,6 0 0,-8-4 0,0 4 0,1 0 0,-1-5 0,0 5 0,1-6 0,-1 0 0,1 0 0,-1 0 0,0 0 0,8 0 0,-6 0 0,6 0 0,-8 0 0,0 0 0,8 0 0,-6 0 0,6 0 0,-8 0 0,8 0 0,-6 0 0,13 0 0,-13 0 0,12 0 0,-11 0 0,11-7 0,-11 0 0,11-8 0,-11 8 0,11-7 0,-11 7 0,4-7 0,-6 0 0,13-13 0,-3 10 0,5-11 0,-8 7 0,0-1 0,-5-1 0,5-4 0,-8 11 0,9-11 0,-7 4 0,6 1 0,0-19 0,-5 15 0,5-9 0,-6 7 0,-1 5 0,1-6 0,-1-1 0,-5 1 0,4-1 0,-12 8 0,6-6 0,-1 13 0,-5-13 0,5 13 0,-6-6 0,0 8 0,0-1 0,0 1 0,0-1 0,0 1 0,0 0 0,0 0 0,0 0 0,0 0 0,0 0 0,0 0 0,0-1 0,0 1 0,0 0 0,0-8 0,-6 6 0,-1-6 0,0 1 0,-5 5 0,4-6 0,-6 0 0,1 6 0,5-5 0,-4 6 0,4 1 0,1 0 0,-5-1 0,11 1 0,-11-1 0,10 1 0,-10 0 0,5-1 0,-1-6 0,-3 5 0,9-6 0,-10 8 0,11-1 0,-11 1 0,5 5 0,-1-4 0,-3 11 0,10-11 0,-11 11 0,5-5 0,-5 6 0,0 0 0,5 0 0,1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0.28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24575,'0'19'0,"0"7"0,0-4 0,0 1 0,0 4 0,0-11 0,0 4 0,0 1 0,0-6 0,0 6 0,0-1 0,0-5 0,0 6 0,0-8 0,0 8 0,0-6 0,0 6 0,0-1 0,0-5 0,0 13 0,0-13 0,0 13 0,0-13 0,0 13 0,0-13 0,0 6 0,0-8 0,0 1 0,0-1 0,0 0 0,0 0 0,0 0 0,0-6 0,0-1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3.4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880 13 24575,'-4'-7'0,"1"1"0,-22 6 0,2 0 0,-7 0 0,8 0 0,-6 0 0,6 0 0,-8 0 0,1 0 0,-1 0 0,8 0 0,-6 0 0,13 0 0,-6 0 0,0 0 0,6 0 0,-5 0 0,-1 0 0,6 0 0,-13 0 0,6 0 0,-1 6 0,-5-4 0,6 10 0,0-10 0,1 10 0,0-4 0,6 6 0,-13-6 0,13 4 0,-5-5 0,6 7 0,1-1 0,-8 1 0,6-1 0,-5 1 0,12 0 0,-4-1 0,5 1 0,-7-1 0,7 0 0,-5 1 0,11-1 0,-11 1 0,10-1 0,-10 0 0,11 1 0,-5-1 0,0 0 0,4 1 0,-4-1 0,6 1 0,0-1 0,0 0 0,0 1 0,0-1 0,0 0 0,0 1 0,0-1 0,0 1 0,0-1 0,0 0 0,0 0 0,0 1 0,0-2 0,0 2 0,0-1 0,0 0 0,0 1 0,0-1 0,6 0 0,2 1 0,-1-1 0,5 1 0,-10 6 0,10-5 0,-11 6 0,11-8 0,-5 1 0,1 6 0,4-5 0,-5 6 0,1-8 0,3 1 0,-3-1 0,5 1 0,-5-1 0,4 0 0,-5 1 0,6-1 0,1 8 0,0-6 0,0 5 0,-1-6 0,1-1 0,-1 1 0,1 6 0,7-4 0,-5 5 0,5 0 0,-8-6 0,2 6 0,-2-8 0,0 1 0,7-1 0,-6-6 0,6 5 0,-7-10 0,1 4 0,-1-6 0,0 0 0,1 0 0,6 0 0,-5 0 0,13 0 0,-5 0 0,-1 0 0,6 0 0,-6 0 0,8 0 0,-8 0 0,6 0 0,-5 0 0,6 0 0,1 0 0,-1 0 0,1-7 0,0-8 0,-8-1 0,6-5 0,-6 0 0,8 5 0,0-12 0,-8 12 0,6-12 0,-6 6 0,1 0 0,4-6 0,-11 13 0,11-13 0,-5-1 0,0 5 0,-2-2 0,-6 13 0,-1-1 0,-5 1 0,-2-1 0,-6 1 0,0 0 0,0 0 0,0 0 0,0 0 0,0 0 0,0 1 0,0-1 0,0 1 0,-6-1 0,-1 1 0,-5-1 0,5 1 0,-5 4 0,5-3 0,-1 3 0,-3-5 0,3-1 0,-5 1 0,6 0 0,-5 0 0,5 0 0,-7 5 0,7-4 0,-5 5 0,5-7 0,-7 1 0,7 0 0,-5-1 0,4 1 0,-5 6 0,6-5 0,-5 4 0,4-5 0,1-1 0,-5 7 0,5-5 0,-7 5 0,1 0 0,6-5 0,-5 11 0,5-11 0,-6 11 0,6-11 0,-5 11 0,5-11 0,-6 5 0,1-6 0,-1 6 0,0-4 0,0 4 0,0-1 0,0-3 0,0 3 0,-1 1 0,1-4 0,0 3 0,0 1 0,-1-5 0,1 4 0,5-5 0,-3 6 0,3 1 0,1 0 0,1 4 0,6-4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6.31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1 262 24575,'0'-13'0,"0"0"0,0 0 0,0-8 0,0 6 0,0-13 0,5 13 0,3-5 0,6-1 0,-1 6 0,1-6 0,-6 8 0,4 5 0,-5-4 0,7 5 0,-1 0 0,-6-5 0,5 10 0,-4-4 0,5 6 0,0 0 0,0 0 0,1 0 0,-1 0 0,0 0 0,1 0 0,-1 0 0,0 0 0,1 0 0,-1 0 0,1 0 0,-1 0 0,0 0 0,0 0 0,-5 6 0,3 2 0,-4 5 0,1 0 0,3 0 0,-9 0 0,9 0 0,-9 1 0,3-1 0,-5 0 0,0 0 0,0 0 0,0 0 0,6 1 0,-4-1 0,4 0 0,-6 0 0,0 1 0,0-1 0,0 1 0,0-1 0,0 0 0,0 0 0,0 0 0,0 1 0,0-1 0,0 0 0,0 0 0,0 1 0,-6-1 0,4 0 0,-9 1 0,3-1 0,-5 0 0,-1 1 0,7-1 0,-12 8 0,10-6 0,-13 13 0,8-6 0,-7 1 0,4 5 0,-4-5 0,7 0 0,0-3 0,0-6 0,1-1 0,0 0 0,-1 1 0,1-1 0,-1-5 0,7 3 0,-5-9 0,5 4 0,0 0 0,-5-5 0,5 5 0,-6-6 0,0 0 0,12 0 0,2-6 0,12-1 0,8-7 0,1 0 0,8-1 0,-1 0 0,1 0 0,-1 1 0,1-1 0,0 7 0,-1-6 0,1 13 0,-1-6 0,-6 7 0,5 0 0,-13 0 0,6 0 0,-8 0 0,0 0 0,1 0 0,-1 0 0,0 0 0,0 0 0,0 0 0,0 0 0,-1 0 0,1 0 0,-6 6 0,5-4 0,-4 9 0,-1-3 0,5-1 0,-10 4 0,9-9 0,-9 3 0,3-5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29.2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931 240 24575,'-5'-13'0,"-3"6"0,-5-5 0,-1 5 0,1-7 0,0 7 0,-1-5 0,1 5 0,-1-7 0,1 7 0,0-5 0,0 5 0,-1-6 0,1 5 0,0-3 0,0 9 0,-1-10 0,1 11 0,-1-11 0,1 10 0,0-10 0,-1 11 0,1-11 0,0 11 0,-1-5 0,1 0 0,-1 4 0,1-4 0,0 6 0,-1-6 0,1 5 0,0-5 0,-1 6 0,1 0 0,-1 0 0,1 0 0,0 0 0,-8 0 0,7 0 0,-7 0 0,8 0 0,-1 0 0,1 0 0,0 0 0,-1 0 0,1 0 0,-8 6 0,6-4 0,-6 11 0,8-6 0,0 0 0,-8 6 0,6-5 0,0 6 0,3-7 0,5 5 0,-7-5 0,1 7 0,6-1 0,-5 1 0,4-1 0,1 0 0,-5 0 0,11 1 0,-11-1 0,11 0 0,-11 0 0,10 1 0,-9-1 0,9 1 0,-4-1 0,0 0 0,5 8 0,-11-6 0,10 6 0,-10-1 0,10-4 0,-4 4 0,6-7 0,0 1 0,0 6 0,0-4 0,0 4 0,0-6 0,0-1 0,0 0 0,0 1 0,0-1 0,0 1 0,0-1 0,0 0 0,0 1 0,0-1 0,0 0 0,0 1 0,0-1 0,0 1 0,0-1 0,0 0 0,0 8 0,0 1 0,0 1 0,0-3 0,0 1 0,5-6 0,-3 6 0,10-1 0,-4-5 0,6 6 0,-6-8 0,3 1 0,-3-1 0,-1 1 0,5-1 0,-4 0 0,-1 1 0,5-1 0,-5 0 0,7 1 0,-1-1 0,0 1 0,1-1 0,-1-6 0,1 5 0,-1-10 0,0 10 0,1-5 0,-1 6 0,0-5 0,1 4 0,-1-5 0,1 7 0,-1-7 0,0 5 0,1-5 0,-1 7 0,0-7 0,1 5 0,-1-10 0,1 9 0,-1-9 0,0 10 0,7-11 0,-6 11 0,6-10 0,0 4 0,-4-6 0,11 0 0,4 0 0,1 0 0,6 0 0,-8 0 0,8 0 0,-6 0 0,6 0 0,-9 0 0,1 0 0,-1 0 0,1-7 0,0-1 0,-1-7 0,1 0 0,-8 1 0,6-1 0,-13 8 0,13-6 0,-13 5 0,6-6 0,-8 6 0,1-3 0,-1 3 0,0-5 0,7-1 0,-5 1 0,4 0 0,-6-1 0,1 1 0,0-8 0,-1 6 0,-5-5 0,4 6 0,-10 1 0,10-1 0,-11 1 0,5 0 0,-6-1 0,0 1 0,0 0 0,0 0 0,0 0 0,0 0 0,0 0 0,0-1 0,0 2 0,0-2 0,0 1 0,0 0 0,-6 6 0,-1-5 0,-1 4 0,-4-5 0,11-1 0,-11 1 0,5 0 0,-1 0 0,-3 0 0,3 5 0,-5-4 0,6 5 0,-5-6 0,-3-1 0,0 0 0,-6 0 0,8 1 0,0-1 0,-1 1 0,1 0 0,0-1 0,-1 1 0,1-1 0,-8 1 0,6-1 0,0 0 0,4 1 0,3-1 0,-5 1 0,-1-1 0,1 1 0,6 0 0,-5-1 0,4 1 0,-5 0 0,0 6 0,6-5 0,-5 11 0,10-11 0,-10 10 0,5-4 0,-14 6 0,12 0 0,-4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2.6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97 24575,'-2'-6'0,"4"5"0,11-10 0,7 3 0,-4-6 0,11 0 0,-11 6 0,4-5 0,1 5 0,-6 1 0,6 0 0,-8 7 0,0 0 0,1 0 0,-1 0 0,0 0 0,1 0 0,-1 0 0,1 0 0,-1 0 0,0 0 0,0 0 0,0 0 0,-6 6 0,-1 1 0,0 7 0,-5-1 0,11 0 0,-4 0 0,-1 1 0,5-1 0,-11 1 0,11-1 0,-10 0 0,10 1 0,-11-1 0,5 0 0,-6 0 0,0 0 0,0 0 0,0-1 0,0 1 0,0 0 0,0 0 0,0 1 0,0-1 0,0 0 0,-6 0 0,-1 1 0,-6-7 0,0 4 0,0-9 0,-1 10 0,1-11 0,0 5 0,-1-6 0,1 6 0,0-4 0,-1 4 0,1-6 0,0 0 0,5 6 0,-4-5 0,5 5 0,-6-6 0,0 0 0,11 0 0,10 0 0,6 0 0,13 0 0,-5 0 0,8 0 0,0 0 0,-1 0 0,1 0 0,-1 0 0,1 0 0,8 0 0,-6 0 0,6 0 0,-3 0 0,-11 0 0,10 0 0,-19 0 0,6 6 0,-1 2 0,-4 6 0,4 0 0,-6 6 0,0-5 0,0 6 0,-1-8 0,1 8 0,0-6 0,-6 6 0,-2-8 0,-6 0 0,0 1 0,0-1 0,0 1 0,0-1 0,0 0 0,0 0 0,0 0 0,0 0 0,0 0 0,-6 0 0,-2 1 0,-5-7 0,-8 5 0,6-4 0,-5 0 0,6 4 0,-6-10 0,4 9 0,-4-9 0,-1 10 0,6-10 0,-13 5 0,13-1 0,-6-5 0,8 5 0,-8-6 0,6 0 0,-5 0 0,-1 0 0,6 0 0,-6 0 0,1 0 0,4 0 0,-11 0 0,4 0 0,1 0 0,-6 0 0,6 0 0,-8 0 0,0 0 0,8-6 0,-6 5 0,6-12 0,-1 11 0,-5-11 0,13 12 0,-13-13 0,13 13 0,-5-12 0,6 6 0,1-1 0,6-3 0,-5 3 0,4 1 0,1-5 0,-5 5 0,11-7 0,-10 2 0,9-1 0,-4 6 0,6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5.93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1167 72 24575,'-19'0'0,"4"0"0,-13 0 0,13-6 0,-13 5 0,6-5 0,-8 6 0,0 0 0,1-7 0,-1 6 0,1-6 0,-1 7 0,0-7 0,1 6 0,-1-6 0,1 1 0,6 4 0,3-5 0,-1 7 0,6 0 0,-6-6 0,1 5 0,4-5 0,-4 6 0,7 0 0,-8 0 0,6 0 0,-6 0 0,8 0 0,0 0 0,-1 0 0,1 0 0,-8 0 0,6 0 0,-6 0 0,8 0 0,0 0 0,-1 0 0,1 0 0,0 0 0,-14 0 0,11 0 0,-11 6 0,14 1 0,0 7 0,-1-1 0,1 0 0,-1 1 0,1-1 0,0 1 0,-1-1 0,1 0 0,-1 1 0,1-1 0,0 0 0,5 1 0,-4-1 0,4 8 0,-5-6 0,5 5 0,-5 1 0,12-6 0,-12 5 0,12 1 0,-5-6 0,-1 13 0,6-13 0,-6 13 0,1-13 0,5 6 0,-5-2 0,6-4 0,0 4 0,0-6 0,0 1 0,0-1 0,0 1 0,0-1 0,0 0 0,0 1 0,0-1 0,0 1 0,0-1 0,0 0 0,0 1 0,0-1 0,0 0 0,0 1 0,0-1 0,0 1 0,0-1 0,0 0 0,0 1 0,0 6 0,0-5 0,0 6 0,0-8 0,0 1 0,6-1 0,-5 0 0,11 1 0,-5-2 0,6 1 0,0-6 0,-1-1 0,-5 0 0,5-5 0,-5 5 0,7 0 0,-1-4 0,0 9 0,1-9 0,-1 10 0,8-4 0,-6 0 0,5 4 0,-6-10 0,-1 9 0,1-3 0,-1-1 0,0 5 0,1-10 0,-1 10 0,8-4 0,-6 5 0,5 1 0,-6 0 0,6 0 0,-4-1 0,4 1 0,-6-6 0,-1 3 0,0-3 0,1-1 0,-1 5 0,0-10 0,1 10 0,-1-11 0,1 11 0,-1-11 0,0 11 0,1-10 0,-1 4 0,0 0 0,1-5 0,-1 11 0,8-10 0,-6 3 0,13-5 0,-13 6 0,13-4 0,-13 4 0,5-6 0,-6 6 0,6-5 0,-4 5 0,4-6 0,-6 0 0,-1 0 0,7 0 0,-4 0 0,11 0 0,-4 0 0,-1 0 0,6 0 0,-6 0 0,1 0 0,18 0 0,-23 0 0,23 0 0,-18-13 0,-1 10 0,6-17 0,-13 12 0,6-6 0,-8 1 0,1 0 0,-1-1 0,0 1 0,1-1 0,-1 1 0,0 0 0,1-1 0,-1 1 0,-5-1 0,4-6 0,-10 5 0,10-6 0,-10 8 0,4-1 0,-6 1 0,0 0 0,0-1 0,0 1 0,0 0 0,0-7 0,0 5 0,0-4 0,0-1 0,0 4 0,0-4 0,0 7 0,0-1 0,0 1 0,0-1 0,0 1 0,0 0 0,0-8 0,0 6 0,0-6 0,0 8 0,0 0 0,0-1 0,0 1 0,0 0 0,0 0 0,0-1 0,0 1 0,0 0 0,0 0 0,-6 0 0,4-8 0,-10 6 0,11-6 0,-11 8 0,5-1 0,-1 1 0,-4 0 0,11-1 0,-11 1 0,5 0 0,-7 5 0,1-4 0,5 5 0,-4-1 0,5-3 0,-6 3 0,0-5 0,-1 6 0,7-5 0,-5 11 0,11-11 0,-11 5 0,11-7 0,-11 7 0,11-5 0,-11 5 0,11-6 0,-10 0 0,9 0 0,-9 1 0,9-1 0,-9 0 0,10 6 0,-4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8.0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 24575,'0'26'0,"0"4"0,0 1 0,0 10 0,0-1 0,0 6 0,0-14 0,0 6 0,0-8 0,0 0 0,0-8 0,0 6 0,0-13 0,0 6 0,0-1 0,0-5 0,0 6 0,0 0 0,0-6 0,0 5 0,0-6 0,0-1 0,0 1 0,0-1 0,0 0 0,0 1 0,0-1 0,0 0 0,0 1 0,0-1 0,5-6 0,10-7 0,-1-2 0,14-11 0,-6 5 0,17 0 0,-8-6 0,7 6 0,-8 0 0,0-5 0,-1 11 0,1-11 0,-1 11 0,1-11 0,-8 12 0,6-6 0,-13 7 0,6 0 0,-8-6 0,1 5 0,-1-5 0,1 6 0,-1 0 0,0 0 0,1 0 0,-1 0 0,0-6 0,1 4 0,-1-4 0,1 6 0,-1-5 0,0 3 0,-6-9 0,-1 10 0,-6-5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39.44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24575,'0'19'0,"0"15"0,0-16 0,0 26 0,0-19 0,0 22 0,0-16 0,0 16 0,0-16 0,0 7 0,0-8 0,0-8 0,0 6 0,0-13 0,0 6 0,0-8 0,0 1 0,0-1 0,0 0 0,0 1 0,0-1 0,0 1 0,0-1 0,0 0 0,0 1 0,0-1 0,0 0 0,0 0 0,0 0 0,0 1 0,0-2 0,0 1 0,0 0 0,0-1 0,0 0 0,0 1 0,0 0 0,0 0 0,0 0 0,6-5 0,-5-3 0,5-5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54:42.5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1228 118 24575,'-13'0'0,"-7"0"0,-2 0 0,-8-7 0,0-1 0,1-7 0,-1 0 0,1 1 0,-1 5 0,0-4 0,1 5 0,-1 0 0,1 1 0,6 7 0,-5 0 0,6 0 0,0-6 0,-6 5 0,13-5 0,-6 6 0,0 0 0,6 0 0,-13 0 0,13 0 0,-13 0 0,6 0 0,0 0 0,1 0 0,0 0 0,6 0 0,-5 0 0,6 0 0,1 0 0,0 0 0,-1 0 0,-6 0 0,4 6 0,-4 1 0,6 1 0,1 4 0,0-11 0,-1 11 0,1-11 0,-1 11 0,1-4 0,0 5 0,-1-5 0,1 3 0,0-3 0,-1 5 0,1 1 0,-1-1 0,1 0 0,0 1 0,-1 6 0,0-5 0,0 13 0,0-12 0,-1 11 0,8-11 0,-6 4 0,12 1 0,-11-6 0,4 6 0,1-1 0,1-5 0,0 6 0,5-8 0,-5 8 0,0-6 0,4 6 0,-4-8 0,6 8 0,0-6 0,-6 5 0,5-6 0,-5-1 0,6 1 0,0-1 0,0 0 0,0 1 0,0-1 0,0 0 0,0 1 0,0-1 0,0 1 0,0-1 0,0 8 0,0-6 0,0 5 0,0 1 0,0-6 0,0 6 0,0-1 0,0-4 0,0 4 0,0 1 0,0-6 0,0 5 0,0-6 0,0-1 0,0 1 0,6-1 0,-5 0 0,5 1 0,0-1 0,-4 0 0,10 1 0,-5-1 0,0 1 0,11 5 0,-9-4 0,11 4 0,-7-5 0,0-1 0,1 7 0,0-4 0,0 4 0,-1-6 0,1-1 0,-7 0 0,5 1 0,-5-1 0,7 1 0,-1-1 0,1 0 0,-1 1 0,0-1 0,1 0 0,-1-5 0,0 4 0,8-11 0,-6 11 0,6-10 0,-1 4 0,-4 0 0,4 1 0,1 0 0,-6-1 0,6 0 0,-8-4 0,0 4 0,1 0 0,-1-5 0,0 5 0,1-6 0,-1 0 0,1 0 0,-1 0 0,0 0 0,8 0 0,-6 0 0,6 0 0,-8 0 0,0 0 0,8 0 0,-6 0 0,6 0 0,-8 0 0,8 0 0,-6 0 0,13 0 0,-13 0 0,12 0 0,-11 0 0,11-7 0,-11 0 0,11-8 0,-11 8 0,11-7 0,-11 7 0,4-7 0,-6 0 0,13-13 0,-3 10 0,5-11 0,-8 7 0,0-1 0,-5-1 0,5-4 0,-8 11 0,9-11 0,-7 4 0,6 1 0,0-19 0,-5 15 0,5-9 0,-6 7 0,-1 5 0,1-6 0,-1-1 0,-5 1 0,4-1 0,-12 8 0,6-6 0,-1 13 0,-5-13 0,5 13 0,-6-6 0,0 8 0,0-1 0,0 1 0,0-1 0,0 1 0,0 0 0,0 0 0,0 0 0,0 0 0,0 0 0,0 0 0,0-1 0,0 1 0,0 0 0,0-8 0,-6 6 0,-1-6 0,0 1 0,-5 5 0,4-6 0,-6 0 0,1 6 0,5-5 0,-4 6 0,4 1 0,1 0 0,-5-1 0,11 1 0,-11-1 0,10 1 0,-10 0 0,5-1 0,-1-6 0,-3 5 0,9-6 0,-10 8 0,11-1 0,-11 1 0,5 5 0,-1-4 0,-3 11 0,10-11 0,-11 11 0,5-5 0,-5 6 0,0 0 0,5 0 0,1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2.909"/>
    </inkml:context>
    <inkml:brush xml:id="br0">
      <inkml:brushProperty name="height" value="0.053" units="cm"/>
      <inkml:brushProperty name="color" value="#FF0000"/>
    </inkml:brush>
  </inkml:definitions>
  <inkml:trace contextRef="#ctx0" brushRef="#br0">9898 16676 7106,'0'-10'-242,"0"1"0,0-2 0,0-2 738,0-2 1,0 6-53,0-1-122,0 7-139,0-10 1,2 12-70,2-4 1,-2 10 0,3 4-1,-4 6 16,-1 4 0,-1 3 1,-2 7-1,-2 1-7,2 4 1,-4-2 0,1 6-110,-2 2 41,-2 2 0,1 4 0,-1-1 0,-1-4-21,-2 1 1,3-2-1,1 0 1,-2-3-5,-2-2 1,0-2-1,2-4 1,1 0-13,-1 0 0,0-2 1,0-1-1,3-4 17,1-1 0,-2 3 0,4-5 0,0 0-13,-1 2 0,4-5 0,-3 3 0,4-3 42,1-2 0,0 1 1,0-1 0,0 1-92,0-1-62,0-6 130,0-2-193,0-6 141,0 0 1,0-6 0,0-4 28,0-2 0,0-3 0,0 1 0,0-1 24,0 1 1,0 0-1,0-1 1,0-1-13,0-3 1,0 1 0,1-4 0,3 0-28,0-1 1,6-5-1,-4-6 1,2 0-10,4-1 1,-5-3 0,3-8 0,1-4 4,2-1 0,1 4 0,-1-2-32,-3-1 32,3 6 1,-7-11 0,5 7 0,-3 2-6,-1 1 1,2 2-97,-4 0 100,6 0 1,-3 1-1,7 2 1,-1 3-1,0 2-3,1 3 1,-1 2 0,-1 3 0,-2 1 3,-1 2 1,-1 6 0,4-1 0,-2 3-13,-1 2 0,-5 0 16,4-1 1,-4 2-22,5 4-83,-7 2 78,3 7 0,-4 5 25,3 0 1,-4 6-2,4-1 1,1-2 2,-1 1 1,2 1 0,-4 4-1,2 1 0,-1-6 1,-2-1-1,1 0-4,2 0 1,0 2 0,-4 4 46,4 1 1,-3-1-1,4 0-11,1 1 1,-6 1-1,4 1 1,-2 4 22,2 2 1,-3 1-1,2 6 1,-2 3-3,-2 6 1,5 2 0,1 4 0,0 2-14,1 0 0,2 8 0,-2-2-18,1 3-24,1 1 1,4 1 0,-2-2 0,-1-2-12,1-1 1,2-7 0,1 2 0,1-3 4,-1-2 1,1-6-1,-1-2 1,0-2 18,1 1 1,-6-5 0,-1-7-1,-1-1 15,-4-3 0,3 2-105,-1 0-100,0-8 0,-7-5 0,-1-9-9,-2-3 1,-1 2 0,3-6-29,-2-3 142,0 0 1,5-3-1,-2-1 1,-1-1-63,-2-3 0,-1-4 1,3 4-1,-2-1-10,2 0 1,1-4 0,1 2-1,-2-1 71,-2 0 0,0 5 1,5-3-1,-2-1 64,-2 1 1,2 4-1,-3-1 1,4 3 25,1 2 1,-2-4-1,-1 2 1,-2 3 34,2 1 1,0 4-1,-2 0 66,-5 1 1,2-2 154,-1 4-256,-1 0 0,-4 5 205,-1 0-131,1 0 0,-1 0 1,1 0-1,-2 0 26,-3 0 0,3 5 1,-3 0-1,3-1 55,1 3 1,-4-4-1,0 5 1,1-2-57,2-2 1,2 2-1,0 0 1,-1 1-97,1-1 0,4 4 0,2-4-420,2 2 0,-4-3-1287,6 4-461,-1-5 2146,5 2 0,0-6 0,0 0 0</inkml:trace>
  <inkml:trace contextRef="#ctx0" brushRef="#br0" timeOffset="1">9898 15957 8074,'-8'6'-59,"2"-4"0,7 4 1,4-6 202,5 0 0,-2 0 0,1 0-3,2 0 1,2 0 0,1 0 28,1 0-144,-1 0 0,1-2 1,-1-1 34,0-2 0,6-1 0,0 3 0,1-2 0,2 2-37,-1 1 0,2 2 0,5 0 0,-2 0-1,-3 0 0,3 0 1,-3 0-1,3 0 4,2 0 0,-5 0 1,0 2-1,0 3 16,-2 4 0,5-1 0,-4 2 1,1 1 51,0 2 0,-7 3 0,4 1 1,-2 4-24,0 1 0,5-2 0,-4 2 0,-1 0-13,2 1 1,-5 1-1,4 5 1,0-1 42,-1 1 0,0 0 0,-5 0 176,1-1-202,5 8 1,-4-4-1,2 4 1,-5 1 42,-4 0 0,1 1 0,3 5 0,-4 1-62,-4-1 1,-3-5 0,-2 0 0,0 2 8,0 2 0,0-4 1,0-1-1,0 0-43,0 0 0,-5-4 0,0 4 1,0 0-12,-1 0 0,0-4 0,-6 4 0,3 0 35,-2-1 0,-1-2 1,1 3-100,2-2 69,-1-1 1,-4-4-1,-1 2 1,1 0-11,0-5 0,-6 2 1,1-5-1,0 3 12,-2 2 1,0-7 0,-4-1 0,2-2-17,3 0 0,-6 0 1,4-4-1,-2-1-12,0 1 0,5-1 1,-4-1-1,1-2-10,-1-1 1,-1-6-1,-4 4 1,-1-1-25,0-4 1,0 0-1,1 0 1,-1 2 14,0-2 0,2-1 1,1-2-1,2 0 26,-1 0 0,2 0 0,-1 0 42,-1 0-50,4 0 1,-6 0-1,4 0 1,0-2-1,-1-2 0,6 0 0,-3-4 0,0 0 1,-3 0 1,4 4 0,-1-6 0,2 0-1,-1 2 1,-5-4 0,3 2 0,-2-3 10,0-1 1,4-1-1,-2 1 1,1 0 13,4-1 1,-4 1 0,2 0-1,1-1 19,2 1 0,2-5 0,-1-2 1,1 0 2,0 0 1,-1-4 0,1 2 0,1-1 29,3 0 1,-2 0 0,4-3 75,0 3-110,-5-3 1,10 5 0,-7-6 0,0 3 58,2 1 0,2 1 0,6-2 210,0 1-253,0 0 0,0 0 0,0 2 0,0 1 26,0 3 0,0-4 0,0-1 0,0-1-64,0 0 1,0 2-1,0-3 1,0 1-33,0-2 0,0 0 0,0 1 0,0 2 21,0 3 0,5-6 0,0 4 0,-1-1 29,3 4 1,-6-2 0,6 1-1,-1-3 10,4-2 0,-2 2 0,0 1 17,-2 1-41,5-5 1,-3 9 0,7-6 0,-1 1-11,1 0 0,-1 4 1,2-3-36,3 1 28,-3 4 0,5-7 0,-5 6 1,1-3-5,3 3 0,0 1 0,-2 1 1,1 1-34,-1 0 0,-2-1 0,-2 1 1,1 0 5,-1-1 0,0 1 0,1 1 0,-1 2 22,0 1 0,1 2 0,-1-3 0,1 3 14,-1 2 0,-4-1 0,-1 4 0,4-2-17,5 2 1,-2-3-1,3 1-14,-3 2 25,-2 1 0,-1 0 1,-2-1-138,-1-2 106,-1 1 0,6 2-22,-1-3 0,0 4 26,1-4 1,-6 2 0,1-1-17,1 0 61,-4-1-16,5 5 1,-8 0-74,5 0-65,-6 0 160,4 0-58,-7 0 65,0 0-93,6 0 24,-4 0 34,4 0 1,-6-2 93,0-3-118,0 4 1,2-6-42,3 7 68,-4 0-2,6 0-1,-7 0 0,0-1-11,0-4-32,0 3-92,0-4 94,0 6 22,0 0 6,0-6 16,0 4-26,0-4 40,0 6-506,0 0 484,0-7-2,0 6-70,0-6 1,1 7-216,4 0-498,-3 0-863,4 0-185,-6 0 1844,0 0 0,0 0 0</inkml:trace>
  <inkml:trace contextRef="#ctx0" brushRef="#br0" timeOffset="2">21177 16849 8018,'-5'-10'0,"1"0"0,0-1 75,3-2 1,1 4-55,0-1 0,1 7 0,3-3 206,0-1 0,3 6-47,-2-4 0,-4 2 214,4-2-206,-3 3 0,-2 2 1,0 11-1,0 7-10,0 6 1,0 6-1,0 9-24,0 9-77,0 12 1,0 1 0,0 8 0,0 3-67,0 3 1,-2 3 0,-1-4 0,-2-4-99,2-9 1,-4-10 0,3-12 0,0-6 6,3-2 1,-1-9 0,-1-3 0,-2-3-7,2-2 0,1 1-120,2-1 111,0-6 0,0-3 0,0-10 87,0-4 0,0-4 0,0-2 72,0 1-70,0-7 0,0 0 0,0-4 0,2 1 32,3-2 1,-4-1 0,6-2 78,-1 1-101,-4-1 1,4 0 0,-4 0 0,1 1 2,2-1 0,0-5 0,-5 1 1,0-1-11,0-1 0,0 0 0,0-5 0,0 1 0,0-1 0,0-1 1,0-1-1,0 2 6,0 2 1,0 6 0,0-2 0,0 4 31,0 1 1,0 7 0,0 1 0,0 2-24,0 0 0,4-1 0,1 6 0,0 1 19,1 4 0,-2-4 0,4 3 25,-2-2-47,5 4 1,-4-5 0,4 5-1,-3-2-38,-2 1 0,5 4 0,-1-5 1,3 1-49,1 1 1,0 0-1,1 4 1,-1 0-20,1 0 0,-1-2 1,2 1-1,2 2-7,1 1 0,0 2 0,-5 2 0,1 1 72,-1 2 0,1 5 1,-1-4-1,0 2 66,1 3 0,-1 4 0,-1 2 52,-4 2 0,4 2 1,-5-3-1,0 3-12,-3 1 0,-3 2 0,-2 5 130,0-1-178,0 8 0,-2-6 0,-4 4 1,-7-4 1,-5-1 0,-7-1 1,1 0-1,-5-3-32,-5-1 0,2-8 1,-4 0-1,-1-5-1,0 1 1,4-4 0,-4 0 0,2-2 31,3-3 1,6-1 0,4-2 17,1 0 1,8-2 78,8-3 1,5 4-1,5-4-149,5 3 1,-1-2 0,4-1 0,3 0-51,0-1 1,5 4-1,0-4 1,-1 1 21,1 0 1,3-5 0,-3 4-226,1-2 252,-4 5 0,7-5 0,-4 5 0,0-2-3,0 2 1,3-1 0,-5 1-1,0-2 46,2 2 0,-5 2 1,3 1-1,-3 0-15,-2 0 1,2 4 0,0 3-1,0 1 13,-3 3 0,-2 2 1,2 3-1,-2 3 83,-1 5 1,-2-2-1,3 4 1,-3 3 81,-1 3 1,-3 3 0,-4-3 0,-1 3 25,-4 2 0,-3-5 0,-8 1 22,-3-2-187,3-3 0,-11 0 0,4-4 0,-1-5-25,0-3 0,0-7 0,-4-1 0,-1-1-247,0-4 1,-1-1 0,-2-2 0,-2-2-433,2-3 1,2-3-1,1-6 1,2-1-912,3 1 1573,-3 0 0,4-7 0,-6-2 0</inkml:trace>
  <inkml:trace contextRef="#ctx0" brushRef="#br0" timeOffset="3">21033 16475 8027,'0'-15'0,"0"1"-219,0-1 0,5 1 1,0 0 75,-2-1 1,5 1 527,2-1-309,3 1 1,-4 4-1,1 2 340,1 2-326,2-5 0,1 8 1,2-5-1,2 0 44,1 0 1,2 3 0,-4-3-1,4 1-37,1 4 0,-2-3 0,2 1 0,0 0-34,1-1 0,-4 4 1,5-2-1,1 2-63,3 2 0,-4 0 0,0 0 0,0 0-43,-2 0 0,5 0 0,-5 0 1,2 0 76,0 0 1,0 2 0,4 1 0,-3 3 4,-1 2 0,-2 2 1,4 4-110,-2 0 89,0 1 0,-2 4 1,-1 0 20,0-1-1,-5 4 1,6-4 0,-4 4 0,1 1 23,-1-1 1,-2-3 0,-2 5-1,0 3 23,1 5 1,-2-1 0,-2 4 0,-3 0-43,-2 3 1,1-1-1,-4 1 1,2 2-34,-2 2 0,-2 1 0,-1 0 1,0 0 20,0 1 1,0-6-1,-1-1 1,-2 0 17,-2-1 0,-5-2 0,4 3 0,-2-1 1,-3 1 1,-1-5 0,1 2 0,0-2 26,-5 1 1,2-1-1,-6 5-23,5-2-46,0-1 0,-1-4 1,-1 1-1,-4-1-15,-2-3 1,4-6-1,-5 1 1,-3 1-3,-5-1 1,2-9-1,-5 1 1,-1-3 16,-2-3 1,-4 4 0,-1-6 0,0 0-7,0 1 1,-2-1 0,-1-3 0,-2 2 5,2-2 0,1 4 1,3-2-1,2-2-10,2-2 0,0-1 0,-6 0 1,3-1-3,2-4 1,4 2-1,6-7 1,-1-3-1,-3-4 1,9 1 0,-2-5-10,4 0 11,6 5 0,-7-6 0,6 4 0,-3-3 0,3-1 0,3 0 0,2-4 0,3 2 5,-2-1 0,3-7 0,0-2 0,1 0 7,4-1 0,1 3 1,2-6-1,0 0 28,0 1 1,0-5 0,0 5-1,2-1 26,3 0 0,-2 1 0,5-1 1,-2 4-56,-2 4 0,-1-4 0,0 1 23,2 1-16,0 1 1,-1 7 0,3 0 62,1-1-65,-5 4 0,10-5 1,-4 5-1,4 1 17,1-1 0,1-5 0,1 2 1,1-1 5,3 1 0,4-3 0,-4 3 0,3-4-9,2 0 0,-2 0 0,-1 3 0,0 1-9,1-2 1,-4 4 0,3 0 0,-1-1-8,-3 1 1,-2 4 0,-2-1 0,1 1-15,-1-1 1,0 8-1,2-3 1,2 1-13,1 0 0,2 4 1,-4 1-210,3 1 221,5 2 1,-9 5-1,5 0-885,0 0 631,-5 0 0,4 0 0,-7 2 0,-2 3-438,-1 4 0,-5-1 0,3 2 693,-2 1 0,-1 2 0,-5 1 0</inkml:trace>
  <inkml:trace contextRef="#ctx0" brushRef="#br0" timeOffset="4">2431 3540 8237,'-14'0'-164,"-1"0"297,7 0 96,-4 0 0,4-7-252,-7-2 0,2-4 0,2 0 0,3 2 138,2 1 1,-5 5 0,1-4-30,-3-2 0,-1-2 1,0 0-1,-1 2-3,1 1 0,-1 5 1,1-4-1,0-1 21,-1 2 1,1 0 0,-1 5-83,1-2 43,6 0 1,-5 1 0,4-1-19,-4 2 20,5 1 1,-5 2-1,5 2 24,0 2 1,-3 4-1,6 8 1,0 2 15,-1 1 0,3 7 0,-5-1 0,0 6-42,0 2 0,5 2 1,-4-1-1,2 4-28,1 4 1,-1-4 0,5 1-1,0-1 8,0-1 0,0 3 0,0-7 0,0-1-18,0-1 0,5-2 0,1-1 0,0 1-54,1 0 0,4-7 1,-1-3-90,2-3 135,9 5 0,-3-6 0,4 1-206,-1-5 192,4-2 1,-4-1 0,6-1-66,2-1 54,-10-4 1,15 4-1,-10-7 1,1-4-14,-1-5 0,4-4 0,-6-4 0,0-1-66,-2 1 0,-4-2 0,-2-1 1,0 0-134,1 0 1,-6 0 0,1 4 0,-1-2-293,-1 1 1,4 2 0,-6 2-87,2-1 0,-3 1 0,3 0 596,-2-1 0,5 1 0,-3-1 0</inkml:trace>
  <inkml:trace contextRef="#ctx0" brushRef="#br0" timeOffset="5">1956 3079 7831,'-1'-13'0,"-2"2"-544,-2 2 1,0-1 0,5-4 931,0-1 1,0 1 0,0-1-275,0 1 0,5 4 0,1 2 0,1 0-7,-1 0 1,5 0 0,-1-3 0,3 2 23,1-3 0,0 4 0,2 0 1,2 0-53,1 0 1,5 4 0,-3-4 0,1 1-40,4 4 1,1 1 0,2 2 0,0 2-39,-1 3 0,6-2 1,-1 7-85,-1 1 112,-1 2 1,2 6-1,1 0-43,-2-1 25,-2-2 1,-6-2 0,0 0-5,2 1 18,1-1 0,-3 5 1,-2 1-1,1-3 34,-1-1 0,0 5 0,2 3 0,-3 3-1,0 2 0,-5 1 0,3 2 0,-3 3-31,-1 2 1,-1 1-1,0 6 1,-1-1-13,-3 0 1,1 0 0,-5 0 0,1 0 62,-1 1 1,-1-1-1,-5 0 1,0 0 55,0 0 0,0 0 1,-2 1-104,-3-1 7,4 6 0,-12-4 1,3 3-1,-2-5 18,-3-4 1,1 2 0,-2-4-1,-2 1 0,-1 1 1,-5-9 0,3 0 0,-1-4 5,-4 0 1,1 1-1,-1 2 1,2-2-20,-1-3 0,-2 1 1,-2-4-1,0 0 6,0 0 1,0 3 0,-1-5 0,-2-2-23,-1-1 0,-1-3 0,5-2 0,0-3-6,1-1 1,-3-2-1,-1-5 1,-1-2 82,1-3 1,1-3-1,3-6 123,-1-1-187,0 1 1,-3-5 0,2-2 113,3-1-110,7 4 0,-5-8 0,4 6 101,-1-3-91,-2-1 1,1-4 0,4 0 0,3 3 26,2 1 1,-5-5 0,-1-5 0,4 2-55,5 2 0,-2-3 0,4-3 1,-2 0-35,1-4 0,2-2 0,5 0 0,-2 2 20,2 2 0,1 0 1,2-4-1,0 2 2,0 2 0,0 6 0,0-3 0,2 1-22,3 1 1,-2-1 0,5 4-207,-2-4 205,5 4 0,-3-10 0,7 6 1,-2 2-52,-4 2 0,4-4 0,-3 1 16,2 1 24,3-5 0,-1 11 0,1-2 1,-1 0-50,0 1 1,1-2 0,-1 1 0,0 0-41,1 4 1,-1-1 0,1 4 0,-1 0-29,0 1 0,1 0 0,-1 8 0,2 0-255,3 3 0,-1 4 0,4-3 0,1 2-745,-1 2 0,0 3 1135,2 1 0,10 0 0,-4 0 0</inkml:trace>
  <inkml:trace contextRef="#ctx0" brushRef="#br0" timeOffset="6">20746 7252 6906,'14'0'361,"0"0"0,-4 0 0,0 0 7,1 0 0,-3-2-148,1-3-185,-5 4 1,7-4-10,-6 10 0,-1 7 0,-4 11 0,0 4 26,0 8 0,-1 13 1,-4 10-1,-5 7-45,-2 6 0,-3 5 1,1 1-1,-1 0-82,1 1 1,4-16 0,1-2 0,-1-12-182,2-12 0,2-5 0,6-7-130,0-5 0,1-9 0,4-6-152,5-2 1,-2-10 537,1-6 0,1-7 0,4-8 0</inkml:trace>
  <inkml:trace contextRef="#ctx0" brushRef="#br0" timeOffset="7">20702 7194 7772,'-14'0'876,"6"0"-1220,2 0 125,-1 0 1,6-1 6,-4-4 1,3 2 167,2-7 0,2 2 0,3-2 87,4 6 0,4-3 0,1 2 0,1 2 5,-1 2 1,7 1 0,3 0 0,3 0-13,2 0 1,1 1 0,2 2 0,3 4 24,2 1 1,2 1 0,4 6 0,0 1 65,0 3 1,0-2 0,-1 7 108,-4 2-198,4 1 0,-12 0 0,2-1 0,-5-2 2,-3 2 1,-6-1 0,1 1 0,-3-2-26,-2 1 1,1-2 0,-2-1 0,-4 0 21,-4 1 0,-3-4 1,-2 5-1,-2 3-9,-3 5 1,-3-2-1,-6 4 1,-2-4-27,-3-1 0,1 5 1,-6-1-1,-2-1-29,-1-1 1,-2-9 0,-1-3 0,-2-1-28,-1 1 1,-7-9-1,3 1 1,-2-5 61,1-1 1,-2 0-1,-5-7 6,2-3-20,-3-3 0,16-1 0,-4-1-208,4-1 110,-6-2 1,12-1 0,0-1-1,7 1-98,2 0 0,1 4 202,0 1 0,-1-7 0,1-7 0</inkml:trace>
  <inkml:trace contextRef="#ctx0" brushRef="#br0" timeOffset="8">20861 6964 7738,'6'-14'0,"4"1"-15,2 3 0,3-3 1,-1 4-1,1-2 88,-1 1 1,0-1 0,2 4 0,2 1-27,1 0 1,5-1-1,-3 4-152,1-2 82,-4 0 1,9 1 0,-3-1-27,3 2 42,2 1 1,-2 2-1,0 0 1,1 0 52,2 0 1,3 2 0,-1 1 0,4 3 4,0 2 0,-2 7 0,3 5 0,-1 3 6,1 2 0,0 1 0,3 1 0,-3 0 17,-2 4 0,3 1 1,-4-2-1,-2 2 8,-2 2 0,-6 4 1,-1-3-1,-1 2-23,0 3 1,-4 1 0,1 3 0,-5-1-28,-4 0 0,3 2 0,-5 3 0,1 3-31,1 0 0,-7 3 1,2-4 107,-3 1-82,-2 2 1,-2-2 0,-3-3 0,-4-3 20,-4-2 0,-8 2 1,-3-1-1,-3 1-40,-2-3 1,-1-7 0,-4 2 0,-4-2-23,-4-3 1,-6-2 0,-1-3 0,-2-3-36,-4-5 0,-2-4 0,-6-4 0,-2-3-2,-1-2 0,-2-1 1,4-5-1,-2 0 59,-3 0 0,5-6 1,2-4-1,3-3-8,1-1 1,1-7 0,-1-3-47,1-3 43,6-2 0,1-4 1,7-2-1,0-2 22,0-3 0,-1-3 0,3-4 1,2-2 46,6-2 1,7-2 0,4-5 0,3-1 30,6-3 0,0 3 0,8-4 0,2 3-97,2-3 1,2 4 0,4-2-1,6 5-44,7 4 1,10 4 0,11-4 0,4 1-158,5 0 0,5 6 0,7 1 0,4 4-41,2 0 1,-5 9 0,1 6-604,-3 7-602,-1 1 1447,-1 15 0,-2-4 0,-4 9 0,-3 6 0,0 7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2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1611 5266 7791,'-9'-5'-335,"-1"0"381,7 1 1,-4 2 276,7-3 1,0 2 157,0-6-273,0 5 1,0-4 35,0 4 1,2 2 180,3-3-248,-4 4 0,6 2-142,-7 4 0,0 3 1,0 6-1,0 1-46,0-1 1,0 7-1,0 3 1,0 3-23,0 2 1,5 4 0,-1 3 0,0 0-35,-3 4 0,-1 2 0,2-1 0,1-1 14,2-1 0,4-7 1,-4 0-1,0-7 0,1-6 0,-3-4 0,5-4 0,0-3 61,0-2 1,2-2 0,4-9 31,1-5 1,2-7 0,-1-4-1,-3 0 32,0 0 0,0-3 1,1 4-1,-1-3 52,-3-2 0,2 2 0,-4-1-24,0-1-76,5 4 1,-10-6 0,5 4 0,0-1-8,0 0 1,-3 2 0,3-4 132,-2 2-121,-1 7 1,0-9-1,0 7 1,-2 1 15,-1 2 0,-2 2 0,0 0 0,0-1 5,0 1 1,0 4 0,-2 2 0,-3 2 1,4 0 2,-4 1 1,3 5-32,2 0 0,0 6 1,0 10-1,0 2-12,0 1 1,0 6 0,0-1-117,0 4 120,0 0 0,0 3 0,0 1-115,0 1 104,0 7 1,2-3 0,1 8-47,2 3 74,6 3 1,-8 2 0,5-1-1,0 3-24,0 1 0,0 0 0,2-2 1,-5-3 1,-4-1 0,-2-4 0,-4-7 0,-5-6 13,-3-3 1,-7-7 0,-4-4 0,-4-3-40,0-2 0,-6-6 0,1-3 1,1-5-166,1-5 0,-2-3 0,-1-8 0,2-1-57,2-2 0,7-5 0,3 3-846,-1-1 677,11-2 1,-7-5 406,12 0 0,0 0 0,5 0 0</inkml:trace>
  <inkml:trace contextRef="#ctx0" brushRef="#br0" timeOffset="1">2791 5352 7700,'-10'0'-248,"1"0"0,4 0 625,-5 0 1,5 0-115,-4 0 0,-1 0 1,-4 0-28,0 0 1,-6 0 0,1 0 0,2 0-62,1 0 1,-4 0-1,0 0 1,-3 0-219,-2 0 0,2 0 0,1 0 0,1 0-325,4 0 1,1 2 0,1 1-1257,1 2 1624,6 6 0,1-9 0,7 4 0</inkml:trace>
  <inkml:trace contextRef="#ctx0" brushRef="#br0" timeOffset="2">2733 5496 7918,'-5'10'25,"1"-1"1,-1-4 133,5 5 1,-5-5 0,0 4-96,2 2 1,-3-3 0,-1 0-117,-1-1 80,-1 4 0,-1-9 1,1 4-58,-3 0-22,0-4 0,-3 4 0,1-6 0,-1 0-194,1 0 0,0 0 1,-1 0 244,1 0 0,-1 0 0,1 0 0</inkml:trace>
  <inkml:trace contextRef="#ctx0" brushRef="#br0" timeOffset="3">3625 4777 7994,'-9'-5'0,"-1"0"0,0 1 81,2-3 0,2 4-314,6-7 252,0 7 1,2-3-1,1 7 91,2 4 1,1 3 0,-3 7 0,2 0 48,-2 5 0,0 2 0,1 8 1,0 2-13,0 2 1,-3 11 0,-1 0 0,0 2-140,0 3 0,0-2 1,0-5-142,0 0 173,0-6 0,0 1 0,0-7 0,0-6-35,0-2 0,7-4 155,2-5 0,4-6 0,1-4-89,1-8 0,1-4 1,1-6-1,4 0-3,2-1 1,-1 1 0,3-1-1,-1 1 18,2 0 1,0 4 0,-1 2 0,-1 2-31,2 2 1,-4 3-1,1 1-285,-3 0 0,-1 0-1482,-4 0 531,-7 0 1,-3 0 1179,-10 0 0,-3-7 0,-7-1 0</inkml:trace>
  <inkml:trace contextRef="#ctx0" brushRef="#br0" timeOffset="4">3927 4935 7196,'-8'-14'0,"4"-1"0,2 1 355,2 0 1,-2 4-55,-2 0 0,0 15 0,-4 5 0,2 12-126,3 10 1,-4 5 0,3 6-1,0 2-63,3 3 0,1 1 0,0 6 0,0-4-63,0-2 0,0 4 0,0-6 1,0-4-254,0-3 0,0-8 1,1 1-1,3-4-330,0-5 1,8-5-1,-3-9 534,4-5 0,1-4 0,1-1 0</inkml:trace>
  <inkml:trace contextRef="#ctx0" brushRef="#br0" timeOffset="5">4258 5194 7997,'-14'-8'-232,"6"2"1,2 4 263,6-3 0,1-3 25,4-6 1,-2 4 0,5 1 0,0-1 25,0 2 1,2 0 0,4 5 0,2-2-17,3 2 1,-3-3-1,3 1 1,-1 2-2,1 1 1,-3 8-1,3 4 1,-3 4 7,-1 6 0,-1-3 0,0 7 0,-1 2-8,-3 1 0,-4 6 1,-6 1-1,0 0-33,0 1 1,-8-5-1,-5 4 1,-6-5-73,-3-5 1,-2-4 0,-5-5-397,0-1 295,7-6 1,0-2 0,4-6 0,-1 0-270,1 0 0,7-6 0,3-4-576,2-2 985,1-3 0,11-5 0,2-3 0</inkml:trace>
  <inkml:trace contextRef="#ctx0" brushRef="#br0" timeOffset="6">4805 5065 7997,'-14'-5'0,"1"-2"-48,3-1 1,-1 4-1,5-4 1,-1 0-1,-1 1-87,0 1 0,3 1 0,-4 4 149,-2-4 1,-2 5 0,-1 0-1,1 8 178,3 4 1,-3 11-1,5 4 1,-1 7-28,-1 2 0,5 3 1,-3 4-1,2 0-41,3 0 0,1 0 0,2-1-44,0-4-76,7-2 1,1-9 0,6-3 17,0-5-31,7-3 1,-3-3 0,4-4 0,0-4-124,1-3 0,-4-2 0,5-2 0,0-4-184,-2-9 0,4-1 1,-7-6-1,0-2-339,2-3 1,-5 6 654,3-8 0,-3-3 0,-1-5 0</inkml:trace>
  <inkml:trace contextRef="#ctx0" brushRef="#br0" timeOffset="7">5323 4906 7997,'-14'0'0,"1"-1"-242,3-4 292,4 3 0,4-4-27,-3 6 5,4 0 1,-6 2 237,7 2-200,0 4 0,0 7 0,0 1 0,0 3 50,0 5 1,0 5 0,2 4 0,1 6-54,2 2 1,0 2 0,-5-1 0,1-2-135,4-2 1,-3-1 0,3 1 0,-4-4-168,-1-4 0,0-7 0,0-4-1409,0-3 1647,0-8 0,13-8 0,3-8 0</inkml:trace>
  <inkml:trace contextRef="#ctx0" brushRef="#br0" timeOffset="8">5539 5122 7997,'-10'0'-864,"1"0"950,5 0 7,-8 0 1,8 2 302,-5 3-243,-1 3 1,-9 1 0,-2 1 0,0 1 37,1 2 1,-11 1 0,1-1 0,-4-2-141,-1-1 0,-3-1 0,3 4 0,-1-2-287,1-1 1,2-7 0,6 2-1,3-4-732,4-1 968,4 0 0,2 0 0,0 0 0</inkml:trace>
  <inkml:trace contextRef="#ctx0" brushRef="#br0" timeOffset="9">6316 4748 7742,'0'-9'-1038,"0"-1"1536,0 7 0,0-5-510,0 3-112,0 3 0,-2-4 222,-3 6 1,-3 0 0,-6 0 0,-1 0 51,1 0 1,-2 6-1,-2 4 1,-2 3-69,-3 1 0,6 5 1,-2 0-1,3-1-12,1-2 1,1 3 0,-1 2-1,3 0-48,2 0 0,2 3 0,5-5 0,-2 0-24,2 2 0,3-5 1,5 3-1,4-3-73,4-2 1,6 1 0,2-1-164,1 0 226,-4 1 1,11-2-1,-2-2 1,5-3-47,0-2 1,0 5-1,0-3 1,1 2 42,-1 0 1,-1-1-1,-4 6 1,-3-1 39,-5 0 1,-3 2 0,-2 2-1,-1 3 50,-3 1 1,1 0 0,-6 2 0,-4-3-32,-4 0 1,-5-3 0,-6 4 0,-2-1-7,-3-4 0,1-1 0,-6-1 0,-2-1-39,-1 0 1,0-6 0,2-3 0,1-3-19,-2-2 1,-1 0 0,-2 0 66,0 0-41,7-7 0,1-1 0,7-6 111,-1 0-77,1-7 0,1 3 1,4-4-1,4 1 55,3 4 0,2-4 0,2 0 0,3 0-60,4 0 1,4 1-1,3 2 1,3-3-64,5-1 1,3-2 0,2-3-1,0 1-19,0 2 0,-1 0 1,1-5-1,0 1-24,0-1 1,-7 0-1,-3 0 1,-4 1-4,-6-1 1,2 0-1,-6 2 1,-3 3-155,-5 5 0,-7 3 1,-9 1-589,-5 1 610,3 6 1,-6 2-1,1 6 1,-4 0 204,-4 0 0,-6 6 0,4 2 0</inkml:trace>
  <inkml:trace contextRef="#ctx0" brushRef="#br0" timeOffset="10">3640 5784 7966,'-20'0'49,"1"0"-227,0 0 1,13 0 92,6 0 1,6 0 112,8 0 0,1 0 0,-1 0 290,1 0-301,-1 0 1,0 0-1,2 0 118,4 0-44,-4 0 1,11 0 0,-5 0 0,2 0-45,0 0 0,0 0 0,6 0 0,2 0-26,2 0 1,6-2-1,-2-1 1,4-2-9,1 2 0,2 2 0,1-1 0,2-1 25,-2-2 1,1 0-1,1 4 1,3-3 31,0 0 1,-1-1 0,-6 5 0,3 0 35,1 0 0,0 0 1,-5 0 52,0 0-119,0-6 0,-6 4 1,-2-3-1,-1 4 7,-1 1 0,1 0 0,-5 0 1,-1 0-63,1 0 0,0 0 1,0 0-1,-1 0 0,1 0 1,0 0-1,0 0 1,0 0-5,-1 0 1,1 0 0,1 0-1,2 1 4,2 4 1,0-3-1,-7 2 1,-2-2 14,-1-2 1,-1 0 0,4 0 0,-2 0 3,1 0 0,4 0 0,-4-2 0,4-1 1,4-2 0,6-6 0,-2 3 0,4-1 56,1-1 0,0 7 0,2-2 146,3 3-194,-3 2 0,4 0 1,-6 0 42,0 0-47,-6 7 0,8-6 0,-7 4 0,-2-3-60,-5-2 0,-7 0 1,0 0-1,0 0-194,-1 0 0,-2-7 0,-9-2 0,0-4-316,-3-1 0,-1 4 1,3 2 560,-1 2 0,-7 1 0,4 5 0</inkml:trace>
  <inkml:trace contextRef="#ctx0" brushRef="#br0" timeOffset="11">4819 6144 7178,'-12'-2'0,"0"-1"53,3-2 0,4 0 68,-5 5 1,7-1 17,-2-4-13,4 3 0,1-6-36,0 4-19,0-4 1,0-2 0,1 2-1,4 0 24,5 0 0,3 0 0,1-3 1,0 1-29,1-1 0,4 3 0,2 0 0,0 2-100,-1 2 0,6 3 0,-2 1 0,3 1 26,2 4 0,-5 10 0,0 9 1,0 3 37,-2 2 1,-1 1 0,-7 4 0,-1 4-19,-3 3 1,-4 3-1,-9-3 1,-5-2 40,-7-6 1,-10-2-1,-4-4 115,-8-3-141,-4-4 1,-2-12 0,-1-3-107,1-3 26,0-2 0,2-7 1,2-2-1,6-4-200,2-1 0,4-2 0,3-2 0,7-1-115,5 1 1,1-2 0,8 0 366,5 3 0,4 1 0,8 1 0</inkml:trace>
  <inkml:trace contextRef="#ctx0" brushRef="#br0" timeOffset="12">5524 5985 7415,'7'-7'-775,"-6"-6"1136,4 3 0,-3 2-182,-2-1 1,-2 5 0,-3 0 61,-4 2 1,-9 8 0,-3 6 0,-1 5 29,-4 7 0,-1 5 0,-2 4 1,2 6-120,3 2 1,-1 3 0,6-1 0,3 0-94,4 0 1,1-6 0,8-4 0,5-4-32,6-5 0,6 0 1,7-8-1,6-5-202,5-3 1,6-3-1,-3-7 1,2-2-78,3-6 0,0-4 0,0-4 1,-3-3-374,-2-1 1,-1 0 623,-6-2 0,1-4 0,0 6 0</inkml:trace>
  <inkml:trace contextRef="#ctx0" brushRef="#br0" timeOffset="13">1582 8173 8280,'-12'-10'0,"0"2"0,4 0 320,2 0 0,1 3-421,5-4 1,2-1 212,3-4 1,3 4 0,6 0-35,0-1 0,2 3 0,2 0 0,1 2-31,-1 3 0,2 1 1,1 2-1,0 0-14,0 0 1,4 0-1,-2 2 1,1 2-67,0 6 0,-2 4 0,2 6 4,-5 4 50,-3-4 1,-3 12-1,-3-3 1,-6 1 42,-2 1 0,-5 2 0,-7 3 1,-9-1-1,-7 0 0,-4 2 1,-2-7-1,-3-3-40,-2 0 0,-1-6 0,-5-2 0,1-4-95,4-6 0,1-2 0,7-7 0,-1 0-269,4 0 1,8-2 0,1-3-1,7-4-517,6-4 1,4-3 856,1-3 0,6-4 0,2-5 0</inkml:trace>
  <inkml:trace contextRef="#ctx0" brushRef="#br0" timeOffset="14">2330 8014 7585,'-14'-6'-445,"0"-4"1,1 2 0,2 0 1236,1 2 1,5-4-390,-4 5-310,-1 1 0,-4 4 1,-1 1-1,1 4 29,0 5 0,-2 9 0,-2 5 0,-1 5 59,1 4 1,1 4 0,-1 8 0,0 1-60,6 2 0,-1 0 0,8-6 0,2-2-95,1-2 1,2-6-1,2 1 1,3-4 4,4-5 1,10-3 0,4-8-160,-1-4 176,12-2 0,-10-7 0,9 0-166,-2 0 26,4 0 0,-3-7 0,5-4 0,-2-6-283,-3-7 1,-2-4 0,-3 0 0,-3-1-671,-5 0 1044,-3 0 0,5-6 0,2-2 0</inkml:trace>
  <inkml:trace contextRef="#ctx0" brushRef="#br0" timeOffset="15">2633 8057 7945,'14'-8'-414,"-6"-4"0,3 4 0,-4-5 1114,1 3 1,-5 2-604,2 3 1,-4 5 112,-1 0 1,-1 8 0,-3 12 0,0 4-9,0 3 1,-2 8-1,1 3 1,2 4-156,1 1 1,2-5 0,0-1 0,0 0-84,0 0 0,2-5 1,3 1-1,4-4-36,4-5 1,3-5-1,2-8 1,2-3-20,3-1 0,-4-4 0,3-9 0,1-9 71,-1-7 0,-4-7 1,1-3-1,-3-1 23,-2 1 0,-4-5 0,-1 0 0,1-1-3,-2-1 0,3 6 0,-6-4 0,-2 2 52,-1 3 0,-1 6 0,3 4 0,0 1 425,0 3-215,-3 9 0,-2 4-166,-4 10 1,3 4 0,-4 9 0,1 3-8,0 1 0,0 2 1,5 5-102,0 0-19,0 6 1,2 2 0,1 6-83,2 0 53,6 7 0,-3-2 1,7 7-1,-1 5 54,0-1 1,-4-2 0,-2-2-1,0-4 55,0-2 1,-5-2-1,0-9 1,-6-4-15,-6-4 0,-11-8 0,-4-2 0,-3-6-67,-2-4 1,-6-4 0,-5-6 0,-6-3-237,-7-7 0,4-3 0,1-14 0,3-3-355,2 0 0,6-6 0,5 3 623,6 1 0,12-5 0,8 0 0</inkml:trace>
  <inkml:trace contextRef="#ctx0" brushRef="#br0" timeOffset="16">3884 8029 7920,'0'8'247,"-1"-2"0,-4-6-133,-5 0 1,-3 0 0,-1 0 0,-2 0-203,-3 0 0,1 0 1,-6 0-1,0 0-8,2 0 1,-4 0 0,7 0 0,2 0-795,1 0 890,1 6 0,7 2 0,2 7 0</inkml:trace>
  <inkml:trace contextRef="#ctx0" brushRef="#br0" timeOffset="17">3913 8173 7928,'-14'0'-93,"4"0"0,0 0 180,-1 0 0,3 4 0,-1 1 0,-3-2 133,0-1 0,-3-1 0,1 3 1,-2 0-213,-3 0 0,3-3 0,-5-1 1,2 0-980,0 0 971,-1 0 0,0 7 0,-3 1 0</inkml:trace>
  <inkml:trace contextRef="#ctx0" brushRef="#br0" timeOffset="18">4503 7597 7636,'8'-14'-748,"-3"-1"1,3 1 1368,1-1 458,-2 7-785,-1 2-307,0 6 1,-4 2 0,3 2 0,-4 8 45,-1 5 1,0 7 0,0 10-1,0 6 68,0 6 0,-1 5 0,-2 5 0,-2-1-71,2-3 1,1 1 0,2 5 0,-2-1-63,-2 1 0,2-7 1,-3-5-1,4-6 7,1-6 0,4-4 0,3-3 0,-1-3 42,1-4 1,4-9-1,-2-3 163,4-2-169,2-1 1,-6-5 0,1 0 0,1-2 40,2-3 1,1 2-1,2-6 1,3-2-1,5-2 1,-1-2-1,1 1 1,1 0 1,2-1 1,2 2 0,-2 4-1,-1 4-24,-2 3 0,0 2 0,5 0 1,-2 0-46,-3 0 0,1 5 0,-5 2 0,-3 1-303,-1 3 0,-2-5 0,-1 1-1225,-3-1 1543,-4-4 0,1-2 0,1-8 0</inkml:trace>
  <inkml:trace contextRef="#ctx0" brushRef="#br0" timeOffset="19">4906 7885 7912,'0'14'70,"0"1"1,0-1 0,0 2 0,1 1 123,4 3 1,-3 12-1,2 0 1,-2 4 21,-2 3 1,0-1 0,0 5-194,0 0 8,0 1 0,0-3 0,0-2 1,0-6 12,0-3 0,0-6 1,0-1-629,0-2 166,0-2 1,6-11-1,4-3 418,3-4 0,1-7 0,1-2 0</inkml:trace>
  <inkml:trace contextRef="#ctx0" brushRef="#br0" timeOffset="20">5395 8115 8000,'-13'-14'0,"3"-1"0,6 1 87,2-1 1,2 6-1,0-1 1,2 1-246,2 1 1,0-5 0,5 3 0,2-1 94,2 1 1,2-1 0,-1 5-1,2-1 72,3 1 0,-1 0 0,4 3 0,1-2 19,-1 2 0,-3 6 0,5 3 0,0 4 72,-2 6 1,4 0-1,-7 8 135,-1 1-143,-2 2 1,-2 9 0,-1 0 189,-3 1-187,-4 5 0,-8-6 0,-2 8 0,-8-3-2,-5-2 1,-7-4 0,-8-7 0,-3 0-58,-2-4 0,0 0 1,-1-8-1,4-5-271,4-3 0,1-3 1,0-7-1,2-3-144,3-4 0,8-6 1,8-2-1,2-4 379,3-2 0,7-7 0,4-7 0</inkml:trace>
  <inkml:trace contextRef="#ctx0" brushRef="#br0" timeOffset="21">6085 8072 8121,'-17'-15'0,"2"1"25,3 0 0,4 1 1,-2 2-188,-1 1 0,-2 7 1,-1-2 283,-1 3-52,1 2 1,0 2 0,-1 4 383,1 9-301,-1-1 0,1 18 0,-2-1 1,0 2-31,2 2 0,-2 5 0,11-3 0,2 1-74,1 1 0,2-2 0,2 1 0,2-4-80,6-4 0,9-8 1,5-1-1,3-2-129,2 0 0,5-6 1,-1-8-1,1-3-272,1-2 1,-3-7-1,5-4 1,-2-5 431,-3-3 0,-2-13 0,-1 1 0</inkml:trace>
  <inkml:trace contextRef="#ctx0" brushRef="#br0" timeOffset="22">6647 7856 8065,'-15'-5'390,"1"0"-181,6-6 1,1 8-438,7-7 1,0 9 289,0 1 1,0 8 0,0 11 0,0 7 92,0 6 0,0 4 0,0 9 1,0 3-89,0 5 1,0 1-1,0 0 1,0-2-221,0-3 0,5-1 1,0-6-1,-2-4-156,-1-4 0,3-10 0,1-5 0,2-5 309,3-4 0,2-4 0,1-6 0</inkml:trace>
  <inkml:trace contextRef="#ctx0" brushRef="#br0" timeOffset="23">6862 8115 7026,'-14'-6'439,"4"4"1,2-1-197,2 6 1,-5 0 0,1 7-182,-3 1-17,-7 2 1,2 1 0,-6 1 0,-3-3 41,-5-2 1,0 3 0,-8-4 0,-2 2-272,1-1 0,-6 1 1,11-6-1,-1-2 184,3-1 0,-2-2 0,-1 0 0</inkml:trace>
  <inkml:trace contextRef="#ctx0" brushRef="#br0" timeOffset="24">7654 7611 7968,'-8'-6'-2,"3"-4"1,-2-2-1,1-1 47,-2 3 1,-2 2 0,-4 5 0,0-2 1,-1 2 0,-4 8 0,-2 4 0,1 4 100,-1 2 1,-3 1-1,3 3 281,-1 5-329,4 3 1,-8 2-1,7-1-113,2 1-14,7 0 1,-1-5-1,6 0 1,2 0 4,1-2 1,4-1-1,3-6 1,4-1-27,4 0 0,6 1 0,2-1 0,1-1-74,4-4 0,1-1 0,2-3 0,1 3 44,4 0 0,-4 0 0,4-5 0,-4 2 62,-1-2 0,5 4 0,-1-2 1,-3-1 40,-4 3 1,0 1-1,-6 6 1,1 2 16,0 3 0,-3 4 0,-7 6 106,-2-1-84,-5 1 0,2 5 0,-6 1 0,0-2 4,0-2 0,-6 1 0,-6-8 67,-5 3-119,1-5 0,-11-1 1,3-8-1,-4-4 10,0-4 0,-1-3 0,0-2 0,2 0 14,3 0 1,-2-2-1,7-3 1,2-3 3,1 0 0,8-4 1,3 2-1,3-3-16,2-1 1,2-2 0,4-2-69,9-1 1,1 0 0,8 3 0,1-2-22,2-1 1,4-6 0,1 1 0,1-4 24,-1 0 0,-1-7 1,-3-4-246,1-2 251,-6-3 1,1 1-1,-8-2-91,-4-2 110,-7 2 1,-2-5 0,-12 9 0,-10 2-46,-7 6 0,-4-1 1,-2 4-1,-4 4-118,0 4 1,-1 3-1,-3 6 1,3 3 174,2 5 0,-5 4 0,3 1 0</inkml:trace>
  <inkml:trace contextRef="#ctx0" brushRef="#br0" timeOffset="25">1539 10503 7146,'-13'-1'0,"2"-2"152,2-2 0,5-2 1,-2 4 253,0-2 1,4-6-190,-3 2 0,4-4-61,1-2-83,0 7 0,6-4 0,4 4 84,2 0-117,3-5 0,1 10 0,3-5-64,5 1-35,3 3 0,2 4 0,1 0 0,2 0 86,2 0 1,1 11 0,-3 3 0,1 4 25,-1 2 1,-3 3-1,-5 7 1,-5 2-39,-3 2 1,-8 1 0,-3-3-1,-5 1 5,-5-1 0,-4-1 0,-10-2 0,-7-1 35,-6 1 1,2-5 0,-4-1 0,4-3-24,1-2 0,0-2 0,0-3 0,1-2-4,-1-2 0,5-5 0,2 0-133,1-2 319,8-2-171,7 0 1,12-5 0,5-1 0,5-2-86,3-3 0,7-4 0,-2-2 0,3-2 21,2 1 1,-5-3-1,1 0 1,4 1 2,3-1 0,2-3 0,-4 3 0,2 0-23,2 0 1,1-4 0,-3 1 0,1-3 15,-1-2 0,2 0 0,-4 0 0,-3 1 18,1-1 0,-8 0 0,0 2 0,-6 1-12,-4 2 0,-3 0 0,-3-3 53,0 3-32,1 3 1,-6 13 0,-4 2 32,-5 0 0,-1 6 1,0 0-1,1 8 58,-1 4 0,-2 11 1,-1 4-1,0 5 28,-1 0 0,1 5 1,-1 1-1,-1 4-5,-3 1 0,3 0 0,-1 0 0,4-1-32,3-4 1,7 4 0,-2-6 0,5 1-51,5-3 0,5-5 1,9-6-1,6-3-132,7-4 0,5-4 1,6-2-1164,1-5 958,-1-10 0,0-3 0,0-8 1,-1-3 302,-4-5 0,3-10 0,-4-2 0</inkml:trace>
  <inkml:trace contextRef="#ctx0" brushRef="#br0" timeOffset="26">2848 10388 7995,'-9'-5'218,"-1"1"0,2-3-238,-1 3 111,2 2 51,7-4-20,0 6 0,0 6 0,0 4 0,0 2 59,0 3 0,0 5 0,0 4 0,0 5-104,0 5 1,0-2 0,2 6 0,1 1-106,2-3 1,6 4 0,-1-6 0,4-2-26,5-2 1,-1-6-1,4-1 1,-1-4-57,-4-7 1,4-2-1,0-7 1,0 0 76,0-4 1,-2-7 0,-5-11 0,1-5 22,-1-3 0,-4-7 0,-2-1 107,-2-2-86,-1 5 0,0-8 1,-1 5-1,0 0 52,-3 0 0,-1 1 1,0 5 196,0 0-209,0 1 0,-1 1 0,-3 3 153,0 4 1,-3 11-66,2 4 0,4 10 0,-4 6 0,3 7-103,2 6 0,0 3 0,0 3 0,2 4-27,3 4 1,-4 5-1,6 4 1,-2 0-57,-1 0 0,6-1 0,-4 1 1,2 2-29,3 2 0,2 2 1,2 5-92,-1-1 168,0 1 1,-4-6 0,-2 0 0,-2-3 49,-2-2 1,-3-9 0,-4-5 0,-7-2 26,-9-2 0,-6-9 0,-6-4 0,-1-6-23,-1-4 0,-9-1 0,1-5 0,-6-1-175,1-4 0,0-5 0,-1-9 0,-2-7-448,-3-6 1,8 2 0,1-3 565,7 2 0,6-4 0,1-2 0</inkml:trace>
  <inkml:trace contextRef="#ctx0" brushRef="#br0" timeOffset="27">3740 10647 7976,'2'-13'346,"3"4"1,-2-2 0,7 6 0,1 2-160,2 1 1,3-3-1,3 1-86,5 0 22,3 3 1,3-4-1,4 0 1,4 2-20,4 1 1,2 1 0,3-2 26,1-2-179,6 0 1,-14 5-1,2 0 1,-6-2-178,-4-2 1,-8 0 224,-4-5 0,2-1 0,0-4 0</inkml:trace>
  <inkml:trace contextRef="#ctx0" brushRef="#br0" timeOffset="28">4963 10000 7992,'0'-23'-95,"0"4"0,0 3 0,2 3 0,1 2 343,2 2 0,1 5-139,-1 0-62,-3 2 1,4 4 0,-6 2 60,0 6-71,0 3 0,0 8 0,0 4 147,0 7-111,0-1 0,0 10 1,0-2-1,0 2 4,0 2 0,-2 2 1,-1 1-1,-2 1-22,2-6 0,2 2 0,1-6 0,0 0-7,0-3 1,0-4 0,0-3-1,1-3 41,4-5 1,3-8-1,6-3-46,1-1 1,-1-2 0,2-5-1,3-2-47,5-3 1,3-3-1,2-6-73,0 0 90,6-7 1,2 5 0,6-3 0,0 3-25,0 1 1,-1 2 0,-2 4 0,-3 4-20,-2 3 1,2 2 0,-7 0 0,-4 2-259,-4 3 0,-3-2 0,-6 7-1402,-3 1 1690,-4-5 0,-12-6 0,-2-8 0</inkml:trace>
  <inkml:trace contextRef="#ctx0" brushRef="#br0" timeOffset="29">5337 10158 7992,'-8'6'-76,"2"-2"0,6 5 1,0 2 177,0 2 1,0 10 0,0 5 0,2 11 232,2 7 1,-2 5-1,4 7 1,-1-1-206,0 1 0,4 4 0,-2 1 0,-1-4-204,1-5 0,2-4 0,-2-7 0,1-2-320,3-2 1,-5-6-1,1-9 1,-1-6 393,4-7 0,2-4 0,3-7 0</inkml:trace>
  <inkml:trace contextRef="#ctx0" brushRef="#br0" timeOffset="30">5927 10489 7829,'0'-14'-1307,"2"-1"1664,3 1 1,3 1 0,6 2-322,0 1 1,1 7 0,-1-3 0,0 1-14,1 0 0,1 0 1,1 5-1,4 0 0,2 0 0,-1 2 0,4 3 0,-2 4-2,1 4 1,-3 3 0,2 3 0,0 5 125,-1 3 1,-2 2-1,-9 2 218,-2 2-310,-4-3 0,-7 12 0,-4-4 32,-5 4-27,-9-5 0,-8-2 0,-7-6-233,2-1 89,-4-5 1,5-2 0,-2-9 0,2-2-160,3-5 0,0-4 1,4-1-1,7-1 243,6-4 0,4-9 0,7-9 0</inkml:trace>
  <inkml:trace contextRef="#ctx0" brushRef="#br0" timeOffset="31">6675 10331 8062,'-22'0'-58,"3"0"1,8 1-1,3 4 112,1 5 1,-4 4-1,1 4 1,-2 2 144,-3 3 1,-4 2 0,-2 9 0,0 4 32,1 4 1,0 1-1,6 0 1,1 0-44,4 1 0,2 2 0,7-3-126,0-6-36,7-12 1,1 1 0,8-7-17,3-1-60,3-2 0,12-7 0,-1-1 1,1-1-128,1-4 0,0-9 0,4-7 0,-6-6-149,-2-4 0,-3-1 1,1-6-1,-2-2 325,-3-2 0,3 1 0,-4 4 0</inkml:trace>
  <inkml:trace contextRef="#ctx0" brushRef="#br0" timeOffset="32">7812 10518 7963,'-15'0'-527,"1"0"1,4 0 0,1 0 1046,-2 0 0,-2 0 10,-1 0-395,-1 0 1,-1 5 0,-3-1-48,-5 0-69,3 4 0,-6-7 1,3 6 22,-3-1-104,-2-4 0,0 4 0,1-4 1,0 1-364,4 2 1,-1 1 424,6-1 0,-1 3 0,6 6 0</inkml:trace>
  <inkml:trace contextRef="#ctx0" brushRef="#br0" timeOffset="33">7812 10705 8113,'-15'0'0,"3"1"14,2 4 1,2-3 0,5 4 0,-4-1-74,-1 0 0,-1 4 0,-5-2 1,-1-1 105,1 1 0,-2 4 1,-3-3-1,-5 1-55,-4 1 0,0-2 0,-1 3 0,2-3-205,3-1 1,-3 2 0,4-4-670,1-2 405,1 5 477,7-6 0,6 4 0,1-6 0</inkml:trace>
  <inkml:trace contextRef="#ctx0" brushRef="#br0" timeOffset="34">8430 10043 8162,'-12'-2'0,"0"-1"-46,3-2 144,6 1 1,-10 4 183,3 0-242,-2 6 0,-3-1 1,1 8-1,-1 3 16,1 0 0,-5 1 0,0 1 0,1 2-18,2 3 0,2-4 0,-1 3 0,2-1-93,4-3 0,-2 3 0,6-2 0,2-2-77,1-1 1,9-1 0,2-1 0,4 1 51,1-1 1,7 0-1,3-1 1,3-2 62,2-1 0,5-2 0,-1 3 61,-1-1-61,-2-1 0,1 1 0,1-1 192,1 3-170,1 0 34,-12 3 1,4-1 0,-7 1 64,-1-1-91,-2 0 0,-2 6 1,-1 0-10,-4 3 0,-2-4 1,-7 5-1,0 1-7,0 3 0,0-4 0,-2 0 0,-3 0 12,-4-2 0,-4-1 1,-1-7-1,-1 0 51,1 1 0,-2-6 1,-3-1-1,-5-1 34,-3-4 1,-2-1-1,2-4-94,3-3 29,-4 4 1,6-12 0,-5 3-118,3-3 112,3-1 0,8 0 1,2-1-120,2 1 68,5 0 1,0-1-1,8 1 1,6-2-23,3-3 0,6 1 0,2-4 0,1-1 30,4 1 0,1-2 0,2-5 1,-1 0 10,1 1 0,0-6 1,-2 0-1,-1 1-13,-2-2 1,-7-2-1,2-6 1,-4 0-11,-6-1 1,-2 1-1,-9 0 1,-4 2 7,-9 2 0,-1 1 0,-6 7 0,0 6-9,-1 2 0,-1 6 0,-4 7-485,-1 5 354,0 10 0,-1 5 0,-4 9-698,-4 5 861,3 3 0,-1 2 0,8 0 0</inkml:trace>
  <inkml:trace contextRef="#ctx0" brushRef="#br0" timeOffset="35">1395 12690 8195,'-8'7'-1561,"-4"-6"2974,10 6-819,-4-7-346,6 0 0,1 0 0,2-2-99,2-3 0,6 4 0,-1-6 1,3 3-113,1-1 0,2-5 0,2 5 0,2 2-44,3 2 1,1 1 0,5 0 0,-1 0-4,1 0 0,1 8 1,2 6-1,2 8-27,-2 6 1,-3 5 0,-7 2 27,-7 2 17,-7 1 0,-8 7 0,-2 0 0,-4-2 9,-9-6 0,-7-5 1,-12-5-1,-4-1-25,-4-2 1,-1-8 0,0 0 0,0-7-74,0-2 0,-1-3 0,3-4 1,3 0-129,4 0 1,4-6 0,2-4 0,4-4-407,5-5 1,10 3 0,4-3 614,3 3 0,9-5 0,1-1 0</inkml:trace>
  <inkml:trace contextRef="#ctx0" brushRef="#br0" timeOffset="36">2244 12662 7849,'-14'0'0,"1"-2"0,2-1-266,1-2 1,5 0 0,-3 4 0,0-3 691,0 0 0,4-1 0,-6 5 1,-1 0-255,-2 0 0,-1 1 0,-1 4 0,-1 5 45,-3 3 1,2 7 0,-7 4 0,-2 5-14,-1 5 1,3 3-1,0 7 1,-2 3-95,-1 1 1,6 0 0,5-5-1,7-2-88,2-2 1,9-4-1,9-6-403,7-1 303,4-5 0,8-4 0,4-8-544,4-1 457,4-7 1,-1 3 0,-1-6 0,-1-3-212,1-6 0,1-3 0,1-12 0,-4-1-916,-4-2 1292,-4-2 0,-1 0 0,0 0 0</inkml:trace>
  <inkml:trace contextRef="#ctx0" brushRef="#br0" timeOffset="37">3064 12345 7032,'0'-14'0,"0"-1"0,0 1 303,0 0 0,0-1-2,0 1 1,-1 1-1,-4 3-165,-5 6 1,-4 4-1,-4 4 1,-3 6 128,-1 3 0,-2 9 0,-6 7 384,-4 8-510,4 4 0,-12 10 0,5 7 0,1 8 37,2 4 0,5 3 0,5 3 0,7 0-161,6-1 0,6 2 1,11-7-1,9-9-316,7-10 0,12-6 0,4-2 1,3-3-256,3-6 0,-6-4 1,-1-14-1,-2-5 556,-3-3 0,5-9 0,-1-7 0</inkml:trace>
  <inkml:trace contextRef="#ctx0" brushRef="#br0" timeOffset="38">3395 12690 6275,'-8'2'1079,"3"3"0,2 4-776,-2 4 1,4 8-1,-4 3 1,2 5-199,-2 4 1,3 4 0,-2 6-1,2-1-141,2-4 1,6 2 0,4-6 0,3-4-93,1-4 0,2-6 0,2-5 0,2-2 47,3-4 1,-1-4 0,4-10-1,-4-6 132,-1-7 1,-2-4 0,-3-8-1,0-4 2,-2-4 0,2 1 1,-9 0-18,1 2-4,-5 1 1,3 1-1,-6 1 263,0 5-209,0-2 1,0 13 0,0-3 193,0 3 0,0 11-189,0 10 1,0 4 0,0 17 0,0 3 5,0 3 0,5 12 0,0 1 0,-2 3-7,-1 2 1,-2 4 0,0-1 0,0 4-119,0 6 0,0-6 0,-2 1 0,-4-9-178,-9-4 0,-5-10 0,-9-6 0,0-10-138,0-7 0,-1-6 1,-2-8-181,-2-2 330,-6-11 1,5-9 0,-1-8-1126,7-1 1319,0-7 0,7 3 0,-7-6 0</inkml:trace>
  <inkml:trace contextRef="#ctx0" brushRef="#br0" timeOffset="39">4201 12863 8001,'-15'0'-726,"1"0"0,4 0 2105,1 0-762,6 0-325,-4-6 0,9 2-77,3-5 0,3 4 0,8-3-103,3 2 1,-3-1 0,5 4 0,-2-3-101,0-2 0,6 5 1,-1-4-1,4 2-223,0 1 1,-4-6 0,0 4-1,0-1-513,-1 1 724,4-5 0,-11 3 0,5-7 0</inkml:trace>
  <inkml:trace contextRef="#ctx0" brushRef="#br0" timeOffset="40">5064 12144 7966,'6'8'64,"-4"-2"0,6 0 0,-5 4 44,2 3 1,0 1 0,-5 2-1,0 3-32,0 5 0,0 5 1,0 5-1,-2 4-12,-3 4 0,2 6 1,-5 1-1,2 1-15,3-1 1,-4-6 0,2-6 0,2-2 20,2-3 0,1-6 1,1-5-1,2-4 25,2-4 1,6-8 0,-1 0 0,3-4-69,1-1 1,0 0 0,2 0 0,2-1-45,1-4 1,7 2 0,-2-7 0,1 1-25,-1 1 0,4-5 0,-4 5 0,3 0 21,1 3 0,-4 2 1,-1 0-1,-1-2-289,1 2 1,-6 1-236,2 2 0,-4-6 0,-6-4 544,-4-3 0,-3-8 0,-2-1 0</inkml:trace>
  <inkml:trace contextRef="#ctx0" brushRef="#br0" timeOffset="41">5424 12374 7977,'-23'0'92,"4"1"85,9 4 1,4 5 0,6 9 0,0 7 62,0 6 1,0 6-1,0 8 1,0 4-52,0 1 1,0 0 0,0 4 0,0-4-223,0-2 0,0-1 0,0-6 0,0-5-585,0-9 0,2 1 1,2-8-1,6-4 618,3-7 0,8 0 0,1-2 0</inkml:trace>
  <inkml:trace contextRef="#ctx0" brushRef="#br0" timeOffset="42">5639 12057 7986,'0'-22'370,"7"1"0,2 8 1,4 2-444,2 2 0,-6 5 0,2 0 1,4 2-116,2 2 0,3 8 1,-6 5-36,0 4 227,7 9 1,0 3 0,4 9 0,-2 4 76,-2 1 0,3 6 0,-4 6 0,1 4 36,0 3 1,-4 13 0,-7 2 0,-6-36 0,-2 1 57,2 1 0,-1 1 0,-2-2 1,-1 0-1,4 38 0,-8-9-56,-5-12 0,-6-10 1,-4-10-1,-3-6-289,0-2 0,-6-11 0,6-4 170,0-4 0,-6-3 0,6 6 0</inkml:trace>
  <inkml:trace contextRef="#ctx0" brushRef="#br0" timeOffset="43">7251 12575 7980,'-8'0'-120,"0"0"280,3 0 0,-3 0 0,-6 0 0,-2 0-42,-4 0 1,-2 0 0,-7 0 0,0 0-186,1 0 1,-1 0-1,-1 0 1,-2 0-191,-2 0 1,5 0 0,7 0 256,1 0 0,2 7 0,5 1 0</inkml:trace>
  <inkml:trace contextRef="#ctx0" brushRef="#br0" timeOffset="44">7280 12662 8593,'-23'4'0,"4"1"0,3 0 26,2 1 0,-1-2 1,1 4-1,-2 0 6,-3 0 0,3-4 1,-5 4-1,0-1-132,-3-4 1,2-1-1,-1-2-502,3 0 384,-6 0 1,5 0 0,-3 0 217,5 0 0,-3-7 0,-1-1 0</inkml:trace>
  <inkml:trace contextRef="#ctx0" brushRef="#br0" timeOffset="45">8272 12259 8074,'0'-15'-248,"0"7"1,0-4 0,0 2 309,0-3 1,0 4 0,0-1 0,-1 0 75,-4 2 0,2-3 1,-5 5-1,0-1-6,0 1 0,-7 1 1,-4 5-1,1 0 25,3 0 1,-6 2-1,-2 3 1,-1 6 40,0 6 1,2 6 0,-2 6-1,3-1-101,0 1 1,5 0 0,-3 0 0,5-1-90,4 1 1,4 0-1,6-2-188,0-3 138,0 3 0,2-11 0,2 4-25,6-4-39,9-8 1,-1 4 0,6-4 0,1 2-110,2-1 0,2-5 0,0 0 0,1 0 115,4 0 1,-2-2 0,5 3 0,-2-2 72,-3 2 0,5-2 0,-1 7 0,1 1 68,-3 2 0,-9 6 0,-1 2 0,0 1 49,-1 4 0,-3 1 0,-7 3 0,-2 2 6,-1 2 0,-7 1 1,2-3-1,-5 1-22,-5-1 0,-3-8 1,-8-3 120,-3 0-170,3-5 1,-11-2 0,3-9 0,-3-3-6,-2-2 0,0 0 0,0-2 0,2-3 8,3-4 1,-1-4 0,5-3-1,3-2 5,1-1 0,8-6 0,3 1 0,3-4-14,2 0 0,0-1 0,0 0 1,2 0-27,3 1 0,3-1 0,6 0 0,2-1-31,3-4 0,4-1 0,7-5 0,2 3-90,2 2 0,-1-3 0,-4 2 0,-2 1 93,-3 0 1,-3 6 0,-8 5 0,-4-1-34,-4-2 0,-5 4 0,-6 4-444,-9 3 330,-5 2 0,-11-1 1,-2 1-1,-7 1-1036,-7 3 1218,3-2 0,-12 10 0,4-4 0</inkml:trace>
  <inkml:trace contextRef="#ctx0" brushRef="#br0" timeOffset="46">1741 15395 7404,'-15'-6'-610,"10"-2"1156,10-6 0,3 6 1,13 1-1,0 2-391,3 1 0,3-3 0,2 4 1,-2-2-36,-3 2 0,3 1 0,-3 4 0,3 1-121,2 2 1,-7 11 0,-3-2 0,-3 4-59,-1 3 0,-2 1 1,-2 7-1,-3 0 47,-2-1 0,-7 1 0,-11 0 100,-5 0-74,-6 0 0,-5-2 1,-3-2-1,-1-2-32,-1-2 1,-7-2-1,3-6 1,0-2-85,4-2 0,-2-6 0,3 2 1,3-5-322,3-5 1,9 2-1,-1-6 423,7-2 0,4-9 0,7-2 0</inkml:trace>
  <inkml:trace contextRef="#ctx0" brushRef="#br0" timeOffset="47">2431 15309 8106,'15'0'-392,"-6"-2"30,1-2 1,-7-4 561,2-7 1,-5 7-1,-7 3 1,-5 4 77,-6 1 1,-8 1 0,4 6 0,-2 7-23,0 9 0,0 5 1,-3 6-1,1 4 23,2 4 1,7 8 0,-1 2 0,7 3-186,6-3 0,12 3 0,7-7 0,10-4-116,8-4 0,5-6 0,6-12-412,0-7 289,0-7 1,5-10 0,0-4-1,-3-10-380,-5-11 0,-2-9 1,-7-7-1,-4 0-712,0 0 1237,-6 6 0,6 2 0,-5 6 0</inkml:trace>
  <inkml:trace contextRef="#ctx0" brushRef="#br0" timeOffset="48">3712 15323 8060,'-5'10'0,"-2"-2"98,-1-2 1,5 1 0,-3-4 187,-1 2 1,-1 0 0,-4-4 196,2 4-315,-3-3 0,0 4 0,-7-6 53,-3 0-267,6 0 0,-10 0 0,3 0 0,-4 0-226,0 0 1,-1 0 0,0 0-1,2 0-420,3 0 1,3 0 691,7 0 0,-1 6 0,1 2 0</inkml:trace>
  <inkml:trace contextRef="#ctx0" brushRef="#br0" timeOffset="49">3740 15510 8060,'-9'15'238,"-1"-1"1,5 1-113,-4-1 0,-1-1 0,-4-2 0,-1-3-6,1-2 1,-7 1 0,-3-4 0,-3 2-324,-2-2 0,1-1 0,-3-2 1,-1 0 202,-1 0 0,-1 0 0,5 0 0</inkml:trace>
  <inkml:trace contextRef="#ctx0" brushRef="#br0" timeOffset="50">5567 14849 8121,'-8'-10'-353,"2"2"0,0 0 171,-4 0 0,1 5 0,-4-2 0,-3 3 522,0 2 0,-7 0 1,-1 2-1,-3 4-62,-2 9 0,-4 1 0,-1 8 0,2 1-87,2 3 1,3 2 0,1 2 0,4 3-56,1 2 0,2-4 0,6 4 0,4-2-108,4-3 0,3-1 0,5-4-242,7-3 172,-1 3 1,17-11 0,-5 3-1,3-3-103,6-1 1,1-3 0,5 0-245,0-3 278,3 1 1,-2-1-1,6 1 1,1 0 38,-1-2 1,-2 4-1,-1-2 1,-3 4 92,-2 6 1,-6-5 0,-7 6 0,-2 0 53,-8 3 1,1-2-1,-8 2 1,-4 0 54,-4-1 1,-11 4 0,-10-5 0,-5 2-51,-4 0 1,1-6-1,-7 1 1,-1-5-21,-1-4 0,-2 1 0,-1-6-193,1-2 159,6-1 0,2-2 1,7-2-149,-1-3 127,6-3 1,4-11 0,10-3-1,4-4 6,3-4 0,4-7 0,3 2 0,6 0 2,6 0 1,1-5 0,8 1 0,2-2-38,4-2 1,8-1-1,-1 1 1,4 0-34,5 0 0,-4-5 0,4 0 1,-4 3 33,-6 5 0,-9 0 0,-10 7 0,-5 2 8,-4 6 1,-10 4 0,-11 5 0,-7 0-76,-6 2 1,-9-7 0,-6 10-456,-2-1 369,4 8 1,-5-3-1,4 7-890,-4 0 1066,-1 7 0,0 7 0,0 8 0</inkml:trace>
  <inkml:trace contextRef="#ctx0" brushRef="#br0" timeOffset="51">4172 15913 8013,'-13'7'34,"4"2"0,4-2 1,10-2-49,4-4 0,4-1 0,1 0 0,1-1 141,-1-4 0,2 3 0,2-3 0,1 4-78,-2 1 0,4 0 0,0 0 0,1 0-13,4 0 1,-4 0 0,4 0 0,3 0 7,3 0 1,8 0 0,-2 0-129,4 0 118,1 0 0,1 0 0,4 0 0,4 0 33,-1 0 0,5 0 0,-4-2 1,6-1 34,4-2 1,2-4-1,5 2 1,-2 1-12,2-1 1,1 3 0,2 4 0,0 0-37,0 0 0,-2 0 0,-1 1 0,-3 2-19,-2 2 0,3 0 1,-7-5-1,-4 0-96,-6 0 0,-5-6 1,-2-6-1,0-5-31,0-7 1,0-3-1,-1-2 1,-2 2 11,-2 3 1,1 3-1,4 8-46,0 4 103,-6 2 0,3 18 0,-5 4-473,2 1 300,-5 6 0,-4-4 0,-8 4 0,-4-1-287,-2-4 0,-6-1 482,-3-1 0,-4-7 0,-1-2 0</inkml:trace>
  <inkml:trace contextRef="#ctx0" brushRef="#br0" timeOffset="52">4402 16230 7987,'-1'-13'142,"-4"4"0,3 4 0,-3 10-143,4 4 1,1 10-1,0 5 1,0 3 47,0 2 0,0 0 0,0 1 0,0 2-71,0 2 1,1 0 0,4-7 0,3-2-37,0-1 0,5-6 0,-2 1 31,7-3 61,-2-2 0,9-6 1,-4-3-1,1-3 25,4-2 0,1-7 0,2-4 1,0-6 32,0-7 0,-6-4 1,0 0-1,-4-3 9,-6-2 1,1 2 0,-6-2-1,0 1-29,-3-2 1,-3 4 0,-2-4-1,0 6-13,0 4 0,-7 3 0,-1 6 0,-1 3 76,-1 2 1,0 5-53,-4 10 1,6 9 0,3 10-164,4 4 104,1 0 1,0 3 0,0 2 0,0 6-29,0 2 1,0-2 0,0-1-1,0 2 2,0 1 1,4 7 0,3 2 0,-1 1-16,1 3 0,-3 2 0,-4 2 0,0 0 25,0-1 1,-6-1-1,-5-3 1,-7-7 52,-6-6 0,-9-5 0,-4-8 1,-1-4 11,-1-9 1,1-6 0,-5-9-1,-2-4-94,-3-5 0,10-9 0,-1-5 0,7-3-241,4-2 0,4-1 0,3-2-1039,5-2 986,-2 7 0,17 0 0,-4 3 317,3-3 0,9-8 0,1-2 0</inkml:trace>
  <inkml:trace contextRef="#ctx0" brushRef="#br0" timeOffset="53">5280 16503 7883,'-8'7'-993,"1"-6"1448,7 6 0,2-7 299,3 0-631,-4 0 0,11-2 0,-6-1 1,2-2-49,3 2 1,2 0 0,1-1 0,2-2-46,3-2 1,4 3 0,6-3 0,1 0-118,4 0 1,1 0 0,5-3-1,-4 2-752,0-3 0,-1 4 839,-2-1 0,-2-7 0,4-7 0</inkml:trace>
  <inkml:trace contextRef="#ctx0" brushRef="#br0" timeOffset="54">6244 16014 8050,'-8'0'-63,"1"0"31,7 0 0,0 2 0,0 2 0,0 8 134,0 5 1,0 7 0,0 10 0,0 4 8,0 4 0,-1 7 1,-3 4-1,0 1-15,0-1 1,-2-3-1,1-9 1,2-2-14,2-6 0,1-4 1,0-5-8,0-5 1,1-4-40,4-6 0,3-4 0,8-8-69,3-2 0,-1-6 0,6 3-236,1 0 279,2-5 0,2 7 0,2-6 0,0 4-28,3 2 1,4 1 0,-4 5-37,-2 0 35,-2 0 0,-1 0 0,-2 2 0,-3 1-221,-5 2 1,-3 0-1117,-1-5 1355,-7 0 0,-8-7 0,-8-1 0</inkml:trace>
  <inkml:trace contextRef="#ctx0" brushRef="#br0" timeOffset="55">6488 16259 8236,'10'6'195,"-1"4"0,-5 4 1,0 5-1,-2 5-25,-2 3 1,0 10 0,0 5 0,0 6 9,0 3 0,-5 0 0,0 3 0,1-1-200,-3 1 0,6-4 1,-4-4-1,2-6-196,-2-6 0,3-10 0,-3-5-988,4-3 663,1-8 541,0-2 0,0-18 0,0-4 0</inkml:trace>
  <inkml:trace contextRef="#ctx0" brushRef="#br0" timeOffset="56">19638 11180 7591,'0'-8'329,"0"1"0,0 6-220,0-4 59,0 3-123,0-4 0,0 4-34,0-3 0,0 2 25,0-6 0,0 4 16,0-5 1,0 1-27,0-6 0,0 6 0,0-1 0,1 1-6,4 1 0,-2-5 1,5 3-1,0-3 12,0-1 1,-3 0-1,5-1 1,3-1 0,4-3 0,-1 3 0,3-3 0,-1 3 31,1 1 1,-1 0 0,6-3-3,1-1-41,-4 0 0,6 4 1,-3 1-1,3-1 0,2 1 1,0 0-1,0 1 1,1 2-33,4 1 0,-2 5 0,4-3 1,1 2-1,0 3 0,0 1 1,3 2-1,-2 0 1,2 0 1,2 0-1,-1 0 1,-1 2 20,-2 2 1,1 0 0,2 4 0,-1 0 11,-1 0 0,-6 1 0,4 4 83,-2-3-97,5 2 0,-5-4 0,5 7 110,-1-1-105,-7 1 0,9-1 0,-4 0 0,1 2 15,1 4 0,-7-5 0,1 5 0,-1-3 3,2 2 1,-9-3 0,2 5 0,-3-2 28,-1 1 0,-4 5 1,3-1-1,-1 3-9,-3 2 0,-2 0 0,-2 0 1,1 1-22,-1 4 1,-5-4 0,1 5-1,0-1-18,-2-1 0,3 2 0,-5-1 0,1 3 20,-1 0 1,4 3 0,-4-5 55,2 1-62,-5 3 1,4-1 0,-6-1 0,2 0 48,2 0 1,-2-1-1,-7 4 1,-6-3-12,-3-2 0,-1 4 1,-2-6-1,-2 1-17,-1 1 1,-6 0 0,2 3-1,-1-4-54,0-4 1,0 1 0,-5 1 0,1 1-17,-1-1 0,-5-3 0,-1-3 1,-2-2-5,-3 1 1,-1 1-1,-2-1 1,0-2 16,-1-2 1,-2-2 0,-4-5 0,-4 0 6,0 1 0,-1-1 0,-2 1 3,-1-1-7,-6-6 1,5 3 0,-2-6-19,7-2 17,-2-1 0,3-2 1,-6 0-1,2-2-12,6-3 0,4-3 0,4-6 0,-2-2-33,-3-3 1,5 1 0,-2-6 0,7-1 1,3-2 0,-3-4 0,4-1 1,2-1 29,2 1 1,2-5 0,3 0 0,1-3 40,-2-3 1,6 8 0,0-7 0,3 4-15,-2 1 0,1 4 1,-4-4-1,1 0 99,3 0 1,2 5-1,3-1 119,4 2-194,-4-4 1,11 5-1,-2-5-170,2-1 148,2 6 0,2-7 0,2 5 0,6-1-19,3 1 1,1-3-1,1 1 1,-3 0 52,-2-1 1,3 0-1,-4-3 1,4 3 27,2-1 1,4 0-1,2-8 1,1 3-50,4 2 1,7-2 0,5 3 0,7-4-194,8-1 0,8 6 0,-24 20 0,2 2 0,2 1 0,2 2-1131,1 2 0,1 1 1087,1 4 1,2 1-1,8 0 1,2 1 0,0 3-1,1 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0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18113 4561 6938,'0'-8'91,"0"2"0,0 4 78,0-3-4,0 4 148,0-6-225,0 7 1,-2 7 0,-1 2-26,-2 4 0,-4 6 0,2 2 0,-1 3-43,-3 6 0,3 1 0,-2 6 0,1-1-1,1 1 0,-3 1 0,6 4-175,2-4 95,1 4 1,2-12-1,0 4-129,0-4 126,7-7 1,1-4-1,6-8 1,0-3 43,1-2 0,-1-1 0,0-5 59,1 0 0,-1-1 1,1-4-1,-1-5-22,0-3 1,-4-1 0,0 0 0,-1-1-2,-1 1 1,3-2-1,-6-2 1,0-2 3,1-3 0,-4 4 1,3-3-1,-2 1 20,2 3 1,-4-3 0,4 2 0,-3 0 0,-2-2 1,0 5 0,0-3-1,1 5 27,4 4 0,-3-3-9,2 4-3,-2-4 8,-2 5 163,0 2-153,0 6 1,0 6-1,0 5 1,2 5 44,2 3 0,-2 7 0,3-1 1,-4 6-90,-1 2 1,0 6 0,0-4 0,2 2-31,3 3 0,-4 1 0,4 2 0,-2 1 21,2-1 1,-3 3 0,3-1-1,-4-5 38,-1-3 1,0 1-1,0-4-38,0-2 5,0-2 0,-6-6 0,-4-2-35,-3-1 41,-1-2 0,-5 0 1,-2-1 299,-1-5-290,-2 1 1,-5-11 0,-1 5 0,-2-1 7,-2-4 0,-1-1 0,3-4 0,-3-1-140,-2-2 1,5-6 0,-3 0 0,1-5-347,1-4 0,-1 0 0,5 2 436,1-1 0,5-7 0,2 4 0</inkml:trace>
  <inkml:trace contextRef="#ctx0" brushRef="#br0" timeOffset="1">20976 2302 7405,'-10'0'-440,"2"-1"1127,2-4-777,1 3 1,5-6-57,0 3 1,-2 4-37,-2-4 295,2 3 1,-4 4 278,6 3-279,-7 3 1,6 8 0,-6 3 0,2 5 104,1 3 0,-8 10 0,3 8 0,-4 11-133,-1 9 0,-1 12 0,1 3 0,7-40 1,0 1-124,-1 0 0,1 0 0,0-1 0,0 1 1,0 2-1,-1-1 0,-6 38-80,0-8 1,-1-6 0,2-11 0,2 0 0,2-2 0,-1-13 1,-4-2-1,-1-6 70,1-3 1,4-1 0,1 1 0,-2-2 48,-2-3 0,3 2 0,2-5 0,0 0-81,0-1 0,5-1 0,-3-4-601,-1-1 680,6 1 0,-12-7 0,5-2 0</inkml:trace>
  <inkml:trace contextRef="#ctx0" brushRef="#br0" timeOffset="2">20400 3525 7906,'15'15'-137,"-1"-6"1,1-1-3,-1-2 0,-5 4 0,-1-4 167,-1 2 0,-2-3 1,-4 5 126,4 1 1,-3 2 0,2 1 0,-2 2 3,-2 3 0,0-3 0,0 5-87,0 0-43,0-5 1,0 11 0,0-5 8,0 1-46,0-2 0,0-7 1,0 0-1,2 1 88,2-1 0,0-1 0,5-3 49,2-6 1,2-2 0,2-2 0,-1-2 46,0-2 1,1-9 0,-1-8 0,2-3-110,3-6 0,-1 1 1,4-6-1,1 1-151,-1 1 1,-3-3 0,4 6 0,-1 0-355,0 2 1,-2 9 0,2 2 0,0 6-845,1 6 1282,-6 3 0,4 2 0,-7 0 0</inkml:trace>
  <inkml:trace contextRef="#ctx0" brushRef="#br0" timeOffset="3">18731 4374 7775,'-8'-6'-638,"-4"2"407,2-5 0,2-1 1,0-4 587,2-1 1,1 1 0,5 0-314,0-1 1,0 1 0,0 0 0,0-1-94,0 1 1,5-1 0,1 1-1,2 1 24,3 4 0,2-3 0,1 8 0,1 0 64,-1 3 0,1 1 1,-1 0 213,0 0-226,1 13 1,-1-4 0,-1 12 202,-3 0-157,-4 1 0,-6 7 0,0 1 0,-2 2-42,-2 2 1,-4 4 0,-7-4 0,1-1-127,-1 3 0,-5-6 0,-3 2 0,-1-7 0,0-5 0,5-4 1,-3-2-1,1-1 9,3-4 124,2-2 1,8-14-1,5-2 5,6-4 1,1-1 0,5-1 0,4 2 60,5 4 0,-2-2 0,3 6 182,-3 2-212,-2 1 0,5 2 0,0 0 0,1 0-75,0 0 1,-2 6 0,4 4-1,1 3-108,-1 1 1,-4 2 108,1 3 0,3-3 0,1 5 0</inkml:trace>
  <inkml:trace contextRef="#ctx0" brushRef="#br0" timeOffset="4">19710 4705 7833,'-13'10'284,"3"-1"0,-2-6-250,2 2-8,-3-3 1,-6-2 0,-2 0 0,-3 1-47,-6 4 0,1-2 1,-4 5-1,1 0-150,-2 0 0,4-3 0,-2 3 1,6 0-412,7 0 1,5-3 580,4 4 0,-3-5 0,5 2 0</inkml:trace>
  <inkml:trace contextRef="#ctx0" brushRef="#br0" timeOffset="5">19681 4921 7774,'-14'0'0,"-1"0"132,1 0 1,-5 0 0,-1 0-1,1 0-47,-1 0 1,-3 0 0,-7 0 0,-2 0-751,-2 0 0,2 0 665,8 0 0,-3 6 0,5 2 0</inkml:trace>
  <inkml:trace contextRef="#ctx0" brushRef="#br0" timeOffset="6">20415 4518 7828,'-7'-8'-261,"6"0"1,-4 3-284,3-4 0,2 1 670,0-2 1,7 2 0,2-3 0,4 3-86,2 1 0,4-2 1,1 4-1,1 0 94,0-1 1,5 4 0,-4-3-1,2 5 42,0 5 1,-2 3-1,2 7 1,-5 1 32,-3 3 1,-8-2-1,-3 7 1,-3 2-126,-2 1 1,0 3 0,-3 2-172,-7 2 66,0 0 0,-15-7 0,4-2-160,-1-1 121,-2-6 0,0 3 1,1-9-1,3 0 10,2-3 1,2-6 0,2 2 38,-1-3 0,7-4 19,3-3 1,5 2 0,5-5 0,5 0-25,3 0 0,6 3 1,2-3-1,-1 2-1,1 3 0,5 0 0,-2-1 0,3 0 16,2 0 1,-5 3-1,0 2 1,0 4 68,-2 5 0,4-2 0,-7 3 1,-2 3 115,-1 4 0,-6 6 0,-2-3 64,-2 1-174,-1 9 1,-5-1-1,-1 5 1,-6-1-105,-7-1 0,-2 1 0,-8-7 1,-3-1-38,-5-2 0,0-7 0,-5 1 1,2-7-117,3-6 1,-3-4 0,-1-1 0,3 0-160,2 0 1,1-6 0,11-4 0,3-4-29,5-5 1,0 3 0,7-3 368,6 3 0,4-5 0,9-2 0</inkml:trace>
  <inkml:trace contextRef="#ctx0" brushRef="#br0" timeOffset="7">21134 5050 7616,'-8'-6'-158,"3"-4"0,4 2 1,1-1 187,0-2 1,1-1 0,2 1-1,4 2-13,1-3 0,-5 4 0,3-1 0,1-2 36,2-2 0,-1 0 0,2 2 1,1 1 34,2-1 0,1 3 0,1 0 0,-1 0-65,1 0 0,1 5 1,1-2-1,2 3 27,-1 2 0,-1 2 0,-1 3 4,-1 4-19,2 4 1,-10 6 0,4 2 298,-1 2-330,-7 1 1,3 9 0,-6 2-1,-1 0-4,-4 1 1,-3 2 0,-8-4 0,-2-2-69,-1-2 0,-2-3 0,4-3 0,-4-5 46,-1-3 0,4-8 0,-1-3 0,3-3 89,1-2 1,1-2-1,0-4 1,1-9 102,3-7 0,-1-1 1,5-2-1,-1-4-100,1-3 1,1-3-1,5 3 1,0-3 26,0-2 0,6-1 0,4-5-109,3-1-23,8 1 0,3-6 0,9-4 1,4-3-115,0-2 1,4 1 0,-4-1-1,1 1 76,1-1 1,-7-3 0,1 4 0,-4 7 14,-5 9 1,-5 7 0,-8 10-1,-1 7-200,1 5 1,-3 6-180,2 6 1,-1 6 436,6 4 0,-1 3 0,1 1 0</inkml:trace>
  <inkml:trace contextRef="#ctx0" brushRef="#br0" timeOffset="8">21997 4964 7897,'0'-8'-40,"0"2"-7,0 6 1,7-2-17,2-3 28,4 4 0,1-6 1,2 7-1,2 0 69,1 0 1,7 0 0,-1 0 0,6 0 33,2 0 1,7 0 0,-3 0 0,1 0-212,1 0 0,-12 0 0,2 0 0,-2 0 143,0 0 0,2-6 0,0-2 0</inkml:trace>
  <inkml:trace contextRef="#ctx0" brushRef="#br0" timeOffset="9">22918 4734 7867,'6'8'107,"-2"-2"-403,5-6 114,-6 0 0,10 0 33,-3 0 0,3-5 1,1 1 134,0 0 0,1 1 1,-1 0-1,1-2 94,-1 2 0,0 1 1,1 4-1,-1 1 49,0 2 1,1 6-1,-1-1 1,1 3 34,-1 1 1,-1 7 0,-2 3 0,-3 3-78,-2 2 1,-1 1 0,-6 2 0,-4 3-28,-5 2 1,-4-5 0,-5 1-167,-5-2 64,-4-2 1,0-2 0,-1-3-156,0-5 129,0-9 1,1 1 0,-1-6-398,0-2 58,7-2 1,-4-1-591,7 0 997,6-6 0,13-8 0,8-9 0</inkml:trace>
  <inkml:trace contextRef="#ctx0" brushRef="#br0" timeOffset="10">23436 4647 7866,'10'-14'0,"-2"0"46,-2-1 1,-1 1-1,-7 1 23,-3 3 1,-4 4 0,-10 8 0,-5 2-48,-4 6 0,-2 8 0,-2 2 0,-3 3 33,-2 2 0,5 7 0,-1 4 0,4-1-77,5 0 0,-2 5 0,9-3 0,4 1-138,7 0 0,6-1 0,6 1 0,8-4 92,9-4 0,5-6 1,4-1-87,2-2 119,0-9 1,-1 1 0,2-5-300,2 0 215,-5-1 1,3-7 0,-6-2 0,0-3-197,0-4 0,-1-4 315,1-2 0,0-5 0,0-3 0</inkml:trace>
  <inkml:trace contextRef="#ctx0" brushRef="#br0" timeOffset="11">23781 4345 7878,'0'-19'0,"0"0"0,0 1-19,0 2 0,2 2 0,1 0-21,2-1 0,4 6 0,-2 1 0,1 1-154,3 4 0,2 1 1,1 2-1,2 0 110,3 0 1,-1 0 0,4 2 0,-1 3 155,-3 4 1,-2 6 0,-2 2 0,-1 4 151,-4 1 0,3 2 1,-8 7-1,-2 2-20,-5 6 1,-2-2-1,-8 1 1,-4 0-159,-4-1 1,2 5 0,-5-6 0,0 1 3,1-3 0,-2-5 0,6-6-126,1-3-6,2-4 136,8-2 1,3-8 0,12-4 0,7-7-20,8-3 1,7-1 0,5-6 0,4 1-297,4 0 1,1-1 0,-2 2-1,-1 2-217,-1 2 0,-7 4 478,1-5 0,-2 1 0,-3-6 0</inkml:trace>
  <inkml:trace contextRef="#ctx0" brushRef="#br0" timeOffset="12">18027 6374 7713,'0'-8'355,"0"0"-728,0 3 31,0 4 487,0-6-42,0 7 87,0 0 1,-2 5-223,-3 0 0,4 1 49,-4-1 0,3-2 29,2 7 12,0-7 112,0 3-152,0-6 0,-1 0 0,-3 2-44,0 3 29,-1-4 74,5 6 1,0-7-98,0 0-9,0-7 25,0 6 2,0-6 4,0 7-45,0 0-6,0-6 41,0 4 9,0-4 0,5 4 5,-1-2 7,1 2-11,-5-4 8,0 6 126,0 0 0,5-2-59,0-3-53,0 4-50,-5-6 29,0 7 124,0 0-119,6 0 32,-4 0 9,4 0-46,-6 0 95,0 0-33,6 0-120,-4 0 44,4 0-33,-6 0 18,0 0-67,7 0-16,-6 0 1,7 0 47,-3 0 1,-3-1 0,4-3 45,0 0 0,-2-1 0,5 5 25,2 0 1,-3 0-1,2 0 33,1 0 0,-3 0 0,2 0 0,-1 1-11,-1 4 1,4-2 0,-6 5-1,0 0 2,1 0 0,-1-3 1,-3 5 146,2 1-163,0-5 0,-5 7 0,0-3 94,0 3-103,0 1 0,0 0 0,0 1 0,0 1-5,0 3 1,-5-3-1,-1 5 1,-1-2 7,1 0 0,-4 0 1,4-3-1,-2 2 20,-3 1 1,3 0-1,-2-3 1,1 2-12,1 1 0,-5 0 1,3-5-1,-3 1-34,-1-1 1,0 1-1,-2-1 1,-2-1-33,-1-4 1,-7 3-1,4-8 1,-2 0-64,0-3 0,5-1 1,-4 0-247,3 0 316,0-6 1,6 3 0,1-7-500,4-1 348,-4 4 1,11-5-1,-2 2 189,2-3 0,2-1 0,0-1 0</inkml:trace>
  <inkml:trace contextRef="#ctx0" brushRef="#br0" timeOffset="13">18501 6288 7626,'-14'0'-240,"4"0"0,1 0 0,-1 1 375,2 4 0,-5-2 1,2 7-1,-5 1 115,-3 2 0,-2 8 0,4 3 0,-3 3-250,3 2 1,1 4-1,3 1 1,3-2-70,6-2 1,2-1 0,2 0-1,2-2 29,2-3 1,9-3 0,8-7 0,1 0 45,4 1 1,-5-6-1,0-1 1,-2-1-56,0-4 0,2-2 1,-4-1-1,2-1-215,-1-4 0,3-3 0,0-6 0,1-1 264,4 1 0,1-7 0,2-1 0</inkml:trace>
  <inkml:trace contextRef="#ctx0" brushRef="#br0" timeOffset="14">18703 6000 7670,'0'-15'42,"0"1"1,0 0 35,0-1 0,0 6-701,0-1 0,0 5 469,0-4 1,1 6 0,4-2 248,5 3 0,-2-3 0,1 1 0,2 0 4,2 3 1,6 1 0,1 0 0,-3 0 1,-1 0 1,3 0-1,1 1 1,-3 3-42,-1 0 0,-2 8 0,1-3-13,-1 4-7,-6-5 0,-1 5 1,-7-2 184,0 7-186,0-3 0,0 11 0,-2-5 83,-3 1-91,-3 2 0,-11 0 1,-2 0-1,-1 2 10,-4 1 0,6-5 0,0-3 0,4-3 47,2-1 0,0-2 58,-1-4 1,10-2-194,10-7 0,5-5 0,14-2 0,1-1-46,3-3 1,5-2 0,1 1 0,-2 1-247,-2 1 1,-1 7 0,0-2 338,-1 3 0,1-4 0,0-2 0</inkml:trace>
  <inkml:trace contextRef="#ctx0" brushRef="#br0" timeOffset="15">19638 6216 7720,'14'0'-121,"-4"6"1,-2 4 325,-2 2 1,-1 9 0,-5 5 0,-2 6 14,-2 6 1,0 4-1,-4 1-549,2 0 201,1 7 0,5-6 1,0 3-1,0-7-48,0-7 1,0-2-1,0-4 1,0-3-275,0-5 1,0-3 449,0-2 0,7-6 0,1-1 0,6-7 0</inkml:trace>
  <inkml:trace contextRef="#ctx0" brushRef="#br0" timeOffset="16">19940 6475 7651,'-2'-8'-359,"-2"3"418,-6 3 1,-4 2 0,-6 0-1,-2 0-57,0 0 1,-7 0-1,2 2 1,-7 1 41,-3 2 1,4 0 0,-4-5 0,0 0-7,0 0 0,6 4 1,-3 1-476,4-2 227,1-1 1,6 0 209,4 2 0,3 4 0,2 7 0</inkml:trace>
  <inkml:trace contextRef="#ctx0" brushRef="#br0" timeOffset="17">20458 6244 7706,'14'-8'43,"-6"4"55,-3 8 0,-5 11 0,-5 9 0,-4 5-59,-4 4 1,-1-1 0,1 7 0,2-1-67,1-1 0,7 3 0,-2-7 0,3-1 22,2-1 0,0-9 0,2-3 309,3-3-205,3-1 1,6-7 0,1-4-41,-1-2-23,0-2 1,5-6 0,2-4 0,0-4 4,0-6 0,0-2 0,-4-7 0,2 0-60,-1 1 1,-2-1 0,-3 0 0,-2 0 32,-2 1 1,-1-1 0,2 0 0,-5 2 114,-4 3 0,-1 3 0,0 7 449,0-1-505,0 1 1,0 7-1,0 7-140,0 8 1,0 5-1,0 2-215,0-1 295,0 7 0,0-4 1,0 7 174,0 2-177,0 1 1,0 7 0,0 1 0,0 2 8,0 3 0,0 1 0,0 4 0,0 1-34,0 2 1,0 0 0,0-5 0,0 1 7,0-1 0,0 3 0,0-3 0,0-6 49,0-5 1,0-8 0,-1-2 0,-4-1-13,-5-3 0,2-2 1,-1-2-1,-2-1-55,-2-4 0,-6-2 1,-2-7-1,-1 0-40,-4 0 1,-6-2-1,-3-4 1,-2-7-95,-3-4 0,3-7 1,-1 3-664,-2-2 565,5 6 1,0-10 0,8 4-1,3 1-227,4 3 1,6 3-1,3 0 483,1-3 0,7 3 0,-3-5 0</inkml:trace>
  <inkml:trace contextRef="#ctx0" brushRef="#br0" timeOffset="18">21019 5885 7756,'0'-15'187,"0"6"-189,0-1 26,0 7 0,0-5-333,0 3 130,6 4 1,-2-6 126,5 7 0,1 0 0,4 0 0,1 0 139,-1 0 1,2 0 0,1 0 0,3 2-26,-3 3 1,-1-2 0,-1 5 0,-1 0-7,0 0 0,-4 1 0,-2 6 0,-2-1 13,-2 1 1,-3 1 0,-1 1 0,0 4-29,0 1 0,-8 2 0,-5 5 0,-4 0-35,-1 0 1,-3-2-1,1-2 8,-3-1 14,6-6 1,1 3 0,6-9-23,-1-2 53,5-4 230,-1 1-248,7-6 0,7 1 1,2-8-1,6-2-134,4-4 1,-2 1-1,7 0 1,0 2-129,-1-3 0,4 1 1,-3 0-1,1 3-226,-1 2 447,3-6 0,-4 11 0,6-6 0</inkml:trace>
  <inkml:trace contextRef="#ctx0" brushRef="#br0" timeOffset="19">21897 6403 7662,'14'-5'-161,"0"0"0,-1-1 0,-2 3 0,-1-2 308,1 2 0,-3-4 0,2 2 55,1 2-193,2-5 1,-1 5 0,0-5 0,-1 0 22,5 0 0,-2 3 1,5-3-1,-3 0 29,-1 0 0,4 3 0,2-3 0,0 2-137,-1 3 0,-1 1 0,-4 2-575,-1 0 1,-1 2 650,-3 3 0,2 3 0,-4 6 0</inkml:trace>
  <inkml:trace contextRef="#ctx0" brushRef="#br0" timeOffset="20">22026 6604 7814,'10'0'380,"-2"-1"1,0-3-299,0 0 0,-4-3 0,6 4-327,1-2 203,2 0 0,1 1 0,1-1 0,-1 0-218,1-1 1,4 4-1,2-3-322,1 4 469,-5 1 1,11 0-1,-4 0 1,1 0 112,-1 0 0,10 0 0,-4 0 0</inkml:trace>
  <inkml:trace contextRef="#ctx0" brushRef="#br0" timeOffset="21">22904 6014 7873,'1'-13'0,"2"2"-627,2 2 499,0 6 0,-5-5-54,0 3 175,0 3 58,0-4-19,0 6 1,6-5 0,4 0 0,3 0 62,1-1 0,5 4 1,2-2-1,0 0 26,0 0 1,3 2 0,-4-3 0,1 5-38,0 5 1,-2 1 0,-4 6 0,-1-1-35,0 5 0,-6-2 0,-3 7 0,-3-2-19,-2 0 1,-2 7 0,-3-2 0,-6 3-29,-6 2 1,-1 0-1,-6-2-127,-2-3 135,-1 3 0,3-11 0,2 3 0,0-3-14,-1-2 1,6-1-1,-3-2 10,4-1 90,2-7 1,8 4-8,6-7 0,3-5 0,11-2-109,7-1 1,-2 5 0,0-2-1,-3 2-58,-1-2 0,4 4 0,0-4 0,-1 3 17,-2 2 1,3-1-1,0-2 1,-1-2 19,-2 2 1,-2 1 0,0 4 28,1 2-10,6-2 0,-5 6 0,1-3 105,-6 4-78,2-2 1,-6 6-1,4-4 1,-3 4 136,-2 1 1,-1 2-1,-5 2 1,0 3 2,0 1 0,-7 2 0,-2 5 0,-5 1-87,-6 4 1,-2-4-1,-7 4 1,0-5-55,1-5 0,-1-4 0,-2-7 0,-2-2-233,-5-1 1,2-7-1,3 2 1,2-5-242,3-5 0,4-3 0,3-6 0,3-1-472,6 1 941,7 0 0,-2-1 0,7 1 0</inkml:trace>
  <inkml:trace contextRef="#ctx0" brushRef="#br0" timeOffset="22">23609 6432 7884,'0'-10'-705,"0"0"751,0 7 0,0-5-89,0 3 0,1 4 22,4-4 41,-3 3 1,10 2 0,-2 0 26,3 0 0,1 0 0,1 0 121,-1 0-136,7 0 0,-5 0 1,4 0-1,0 2 34,-1 3 1,2 1 0,-4 5-1,2-1 25,-1 1 0,-7 4 0,-1 2 0,-1 2-20,-1-1 0,-1 4 1,-9 2-1,-3 3-42,-4 2 0,-6 0 1,-4-2-1,-5-1-66,-3-2 1,-2-5 0,2 2-157,3-5 212,-3 1 0,6-15 0,-4 3 1,2-4 23,2-1 0,2-5 1,5-3 202,-1-4-224,7 0 0,0-10 0,5 3 0,-2-3 39,2-1 0,2-4 0,1 3 1,0-3-12,0-2 1,1-5-1,2 1 1,4 1-51,1 2 1,1-1 0,7-1 0,2-3-86,1-2 1,7 4 0,-2-6 0,3-2 40,2-6 0,-1 3 1,1-4-1,0 1 28,0-1 0,4 2 1,1-4-1,-2 4 17,-2 4 1,-7 11-1,-6 2-577,-6 8 319,-4 5 0,-9 8 257,-3 3 0,-9 4 0,-8 1 0</inkml:trace>
  <inkml:trace contextRef="#ctx0" brushRef="#br0" timeOffset="23">18113 7914 6800,'0'20'467,"0"-4"0,0 3-22,0-3-417,0 5 0,0 2 0,0 4 0,0-2 30,0-1 1,-5 0 0,0 5 0,2-2-120,1-3 0,-2 2 0,-1-5-151,2 1 0,1-4 60,2 1 171,0-10 0,0-4 0,0-10-45,0-4 21,0-4 0,0-3 1,0-2-1,0-2-27,0-3 1,0-1 0,0-4-1,0-1-20,0 0 1,0 0-1,0-1-21,0-4 82,0 4 0,0-5 1,-2 6-1,-1 0 63,-2 0 0,1 7 0,4 3 1,0 3 207,0 1 1,1 7-258,4 4 0,3 2 0,6 4 1,1 2-49,-1 6 0,5-2 0,2 2 1,2 1-29,2 2 0,-2-5 0,0-2 0,3-1 116,1 0 0,2-1 1,0-4 34,0 0-90,-1 0 1,-4 0-1,-1 0 29,-3 0-12,0-6 0,-6 4 0,0-2-177,1 2 52,-1 2 1,-7 0-1,-6 2 1,-6 1 80,-3 2 1,-1 6 0,-7-2 0,-2 4 88,-1 2 0,-2-1 0,2 2 0,-3 1 60,-1 3 0,-2 5 0,6-2 0,-1 1-90,0 0 1,5-2 0,-1 4-1,7-4-72,2-1 1,2-1 0,5-2-183,0 1 210,0-6 0,12 0 0,2-5 0,4 1-15,2 1 0,-2-7 1,4 2-1,1-3 20,-1-2 1,1-5 0,0-3-1,-2-3 6,0-5 1,-5-4 0,3 3 0,-3-4-44,-1-1 0,-6-2 0,1-5 0,-1 0 9,-1 0 1,-1 5-1,-7 0 1,0 0 31,0 2 0,0 1 0,0 7 0,0 0 111,0-1 0,-2 7 0,-1 2 59,-2-1 1,-1 6-107,1-4 1,3 10 0,-2 4 36,2 4 1,2 6 0,0 2-8,0 1-110,0-4 0,0 9 0,0-3 0,0 2-59,0-2 0,6 3 0,4-5 0,1 1-34,-1-4 0,4 2 0,-1-2 0,5-2 39,-1-1 1,1-6 0,-1-2 0,2-2 37,-1-2 0,3-3 0,-2-2 0,-1-4 45,-2-5 1,-2-3-1,0-3 1,1-3 3,-1-5 1,-1-3 0,-2-2-117,-1 1 89,-1-1 1,6-3 0,-1 1 153,0 4-152,1 2 1,-2 2 0,-1 4 0,1 3-20,3 2 1,2 1 0,-4 3 0,1 6-36,-1 2 0,5 0 0,0-1 1,-1-2-46,-2 2 1,-2 2 0,1 1 108,-1 0 0,-4 0 0,-2 1 67,-2 4 1,-3-2 14,-8 7 1,-3-1-1,-8 6 210,-3-1-220,3 1 1,-9 4 0,4 1-1,0 3-37,0 2 0,-3 1 0,5 0 0,2-4-171,1-1 0,3-2 0,2-3 86,1 3 1,7-3 0,0 2 49,6-7 0,5-5 1,8-6-1,1 0 8,3 0 0,4-1 1,-4-4-1,1-5-19,0-2 0,3-3 1,-3 1-1,-1-2-3,1-3 0,0 1 0,-5-6 0,0 0-7,-3 2 1,-2-6-1,2 4 1,-2-3 7,-1-1 0,-7-3 1,2-1-120,-4-1 117,-1-7 1,0 8 0,0-5-28,0 2 26,0-5 1,0 5 0,0-5 73,0 1-46,-6 7 0,4-1 0,-3 9 1,4 5 94,1 3 1,0 6 46,0 0 0,0 9-158,0 1 0,0 6-1,0 10 1,0 2 43,0 1 1,0 8 0,1 0-1,3 7-21,0 3 1,1 1 0,-5 5-1,0 0-39,0 0 0,0-4 1,0-1-192,0 2 131,6-5 1,-4 5 0,4-8-80,1-5 130,1 2 1,1-13 0,1 3 51,1-3 16,2-1 1,-3-7 0,-1-3-14,2-4 1,2-1-31,2 0 0,-6-1 0,-1-4 0,0-3-36,0 0 0,-3-10 0,3 4 0,0-4 19,0-3 1,-3 4 0,3-7 0,0 0 62,0 2 1,0-4-1,3 7 1,-3 1 0,-2 2 1,-1 2 0,-3 1 171,2 3 57,-2-2-252,4 10 0,-6 4 0,0 10 38,0 6-82,0 8 0,0-4 0,0 7 0,0 0-91,0-1 1,0 1 0,0-2 0,2-3 6,3-5 0,-2 2 0,7-3 0,1-4 72,2-3 1,1-7 0,0 0 0,1-2 28,-1-2 1,5 0 0,1-2 0,-3-2 30,-1-6 0,-2-3 0,2-1 0,0-1-109,-1 1 1,2-7 0,-9-1 7,0-1 52,5 3 1,-11 1 0,4-1 175,1 3-153,-6-6 0,6 7 1,-7-3 331,0 3 1,-2 8-119,-3 3 1,4 5 0,-4 7-151,3 7 1,-3 2 0,1 8 0,0 2-154,3 1 0,6 2 1,-1-1-1,1 0-152,2-4 0,1 1 0,6-6 0,0-1 139,1-2 0,-1-3 1,2-2-1,2-3 129,1-2 0,2-1 1,-4-6 72,2-4-113,1-3 0,-6-7 0,0 1 29,1 0 6,-7-1 1,3-4-1,-5 0-198,2 1 80,2-4 1,0 6 0,-1-3 0,1 3 38,-2 1 0,4-4 1,-4 0-1,2 1 77,0 2 0,-1 2 0,6 0 30,-1-1 0,-1 6 0,-2-1 18,-1-1 1,-6 4-10,6 3-100,-7 2 6,4 2 29,-7 0 417,0 0-404,0 6 4,0-4-42,0 4 3,0-6 39,0 0-9,0 7 2,0-6 79,0 6 14,0-7 378,0 0-283,0 6-178,0-4 1,0 6-1,0-3-19,0 4 0,0-1 0,0 2 0,0 1-75,0 2 0,0 3 0,0 1 0,0 2-16,0-1 0,4 3 1,3-2-1,1-1 29,3-2 0,2-2 1,1-1-1,1-2 47,-1-1 0,2-6 0,1 4 1,4-1 17,2-4 1,-6-1 0,4-4 0,-2-3 25,0-4 1,5-4 0,-4-2-195,-3 1 144,5 0 0,-4-6 0,4 0 0,1-3-57,-1-2 1,1 2 0,2-1 41,-1-1 27,0-9 0,5 9 0,-2-4 1,-3 3 32,-5 4 0,2 1 0,-3 7 428,-6-1-444,-4 7 1,-9 4-1,-4 8 34,-5 6 1,-4 3 0,-4 1 0,-2 2 67,-3 3 1,4 2 0,-3 5 0,-1-4-9,1-1 1,4 3 0,-1-5-277,3-1 134,2 4 0,4-6 0,2 3-69,2-3 78,1-8 1,7 5 0,4-5-127,8 0 95,7 5 0,8-10 0,0 5 1,-1-2 43,1-3 1,2 4 0,1-2 0,0-1 136,-5 3 1,-2-4 0,-9 5-1,-3 0 20,0 0 0,-7-3 0,-1 4 0,-5 4-86,-5 5 0,-9-2 0,-10 3 0,-5-5-317,-4-4 0,1 1 0,-7-6 0,-1-2-801,-1-1 1066,4-2 0,-5 0 0,6 0 0</inkml:trace>
  <inkml:trace contextRef="#ctx0" brushRef="#br0" timeOffset="24">22299 7223 7887,'8'0'41,"-1"-7"0,-7 7 1,-2 0-1,-3 10 129,-4 8 1,-6 4 0,-4 8 0,-5 4 87,-3 4 1,-6 10 0,-3 7 0,0 5-179,-4 8 1,3 4-1,2 1 1,4-1-287,9-6 0,6-7 0,6-8 0,6-8 72,2-8 1,10-12-1,5-7 399,4-5-184,9-8 1,-5 3-1,4-6-25,-1 0-52,-6 0 1,9-4 0,-5-3-1,2-2-12,0-7 1,-4 0 0,2-7 0,-1 1 3,-4-1 1,-1 4 0,-3-3 0,-3-1 20,-6 1 0,-2 5 0,-2-3 0,-2 3 21,-2-2 1,-6 3-1,-8-4 1,-2 6-31,-3 4 0,-1-1 1,-4 6-1,-1 2-1038,0 2 1030,0 7 0,-6 2 0,-2 6 0</inkml:trace>
  <inkml:trace contextRef="#ctx0" brushRef="#br0" timeOffset="25">18386 8791 7606,'0'-14'213,"-1"-1"0,-4 3-241,-5 2 0,2 4 0,-1 4 1,-3-1 76,0-2 0,-3 0 0,1 5 0,-1 0 113,1 0 0,-5 5 1,-2 3-1,0 3-17,1 5 1,-4 3 0,3 1 0,0 4 39,0 3 0,2-3 0,5 0-206,-1 1-44,7 9 1,2-4 0,6 2-1,0-5-83,0-3 0,6-1 0,5 2 1,5-2 21,4-3 0,4-2 0,-4-7 0,3-1 87,2 1 1,1-5 0,0 1 0,-3-2 40,3-1 1,0 0 0,-1-8 0,-1-2 32,2-2 1,-4-3-1,1-7 1,-3-3-100,-2-1 1,3-2 0,-2-5 0,-2 1-3,-1-1 0,-1 0 0,-1 0 52,1 0-12,-7 1 1,3 5-1,-6 3 93,-2-1-72,-2 5 0,-1-5 1,0 7-1,-1 1 34,-4 3 1,2-1 0,-7 6-1,-1 2 93,-2 1 0,-1-2 0,-1-1 0,1 2-4,0 1 1,-1 7 0,1 1 0,-2 2-1,-3 3 1,3 2 0,-3 2 0,3-1-51,1 0 0,1 6 0,-1-1 1,3 0-166,2 2 0,-1-4 0,6 6-450,2-3 435,8 6 1,-1-8-1,9 4-334,3-1 345,8 4 0,0-9 0,8 4 0,2-6 24,-2-4 1,3 1 0,-2-7 0,-1 0 91,-1-3 0,-2-1 0,1 0 0,0-1 65,-1-4 1,1-5 0,-9-7 0,0-2-69,0 1 1,-2 0 0,-5 1 0,-1-2-18,-3 1 0,1 2 0,-6 2 0,-2-1 36,-2 1 1,-1-1 144,0 1 0,-1 6 185,-4 3-261,4 4 1,-11 7 0,6 4 194,-2 2-197,5 3 0,-8 4 0,4 2-167,-1 1 62,5 2 0,-3-1 0,6-3 0,0 0-162,0-1 1,0 0-1,0-5 135,0 1 62,0-7 1,6-2 0,2-8-52,0-2 0,3-9 0,-4-8 0,1 0 2,3 1 0,-3-6 0,1 2 1,2-3-109,2-2 0,2 2 1,-1 1 40,0 2 55,1 7 0,-6-4 1,1 8 288,1 4-103,-4 2 1,1 9 191,-4 3-323,-2 3 0,4 12 0,-6 6 0,0 4 11,0 4 0,0-1 0,2-4 0,1-2-113,2-3 1,6 2 0,-3-7 0,3-1 12,4-2 1,-2-7 0,10-1-1,3-1 87,1-4 1,2-3 0,0-5 0,0-5 14,-1-2 1,0-4 0,-3-2 0,-1-3-23,2-1 1,-1-2 0,-1-5 0,-3 0-82,0 1 0,-5-6 0,5-1-136,-1-2 205,-10 5 0,9-9 1,-11 4-1,2 0 57,-1 3 0,-4 1 0,3 3 1,-2 4 585,-2 4-82,-3 9 0,-1 8-342,0 10 1,-6 9-1,-2 12 1,-2 6-96,1 6 1,-1 4 0,-4 1 0,-1 0-363,1 0 0,1 0 1,2 0-1,1-1-131,-1-4 0,3 2 0,0-6-1035,2-2 1049,1-8 0,5-3 0,0-7-870,0 0 799,0-6 425,6-1 0,2-20 0,7-3 0</inkml:trace>
  <inkml:trace contextRef="#ctx0" brushRef="#br0" timeOffset="26">19336 8777 7685,'14'0'-171,"0"0"-61,1 0 0,-1 6 0,1 4-364,-1 3 542,7-5 1,6 4 0,8-4-1,2 2 121,3 0 1,1-7 0,4 2 0,2-4 96,1-1 1,-2-1-1,-6-4 1,-3-5 100,-2-3 1,-3 4 0,-8 1 599,-5 1-803,-9-4 0,-6 16 1,-8 0-1,-6 8-42,-3 6 0,-1 3 0,1 7 0,2 0 16,1-1 0,1-4 0,-6 0-288,1 2 130,6-5 1,0 0-1,5-7 13,-2 0 170,0 1 0,11-9 1,4-6-96,3-8 1,-4-6 0,1-4 0,0-3-4,-2-1 1,4 0 0,-4-4 0,2 2-55,0-2 1,-2-1 0,3-1 0,-3 0 82,-2 4 0,0 4 1,-2 5 259,0 1 0,1 9-140,-5 10 0,0 4 0,0 15 1,2 0-63,3-1 1,-2 4 0,5-5 0,0 1-60,0-4 0,1-3 0,6-2 1,1 1 57,3-1 1,-1-6 0,6-3 0,1-4-27,2-1 0,0 0 0,-1-1 0,-4-4 7,-1-5 1,3-7 0,-3-2 0,-2-1-29,-3 0 0,2 2 0,-10-4 0,0 1-113,-3 3 1,1-2-1,-1 0 1,-4 3 77,-4 1 0,-3 1 0,-5 3 282,1 2-171,7 4 1,-10 6 0,3 0 0,-4 3 108,-5 6 1,1 7 0,-4 13 0,1 0 110,3 0 0,1 6 1,1 2-1,0 1-221,3 0 1,8-6 0,1 4 0,2-3-219,2 1 0,11-2 0,7-8 0,6-5-104,6-3 0,8-8 0,1-3 0,2-4-161,3-1 1,-1-11 0,0-5 0,0-5 405,0-4 0,0-9 0,0-3 0</inkml:trace>
  <inkml:trace contextRef="#ctx0" brushRef="#br0" timeOffset="27">22069 8489 7746,'2'-13'34,"3"4"0,-4-4-122,4 3 0,-10 4 0,-4 1 1,-4 5 268,-2 5 0,-1 4 0,-3 11 0,-5 5 97,-3 7 0,-2 5 0,1 9 0,-1 6-149,0 5 0,0 9 0,2-2 1,5 0-250,7-1 1,7-5 0,10-8-600,3-6 564,9-4 1,4-17-1,6-6-554,1-6 521,9 2 0,-9-11 0,4 1 1,-2-6-738,1-7 925,0-3 0,1-7 0,0-3 0</inkml:trace>
  <inkml:trace contextRef="#ctx0" brushRef="#br0" timeOffset="28">22371 8590 7911,'15'0'618,"-7"1"-582,-3 4 1,-4 3-1,-2 8 1,-4 3-48,-5 5 1,-7 10 0,-4 4 0,0 4-37,0 1 0,-3-1 0,7-2 1,2-2 30,4 2 1,8-5-1,-2-3 1,5-6 192,5-7 1,3-3 0,8-2 87,3 1-214,3-7 1,7-2 0,0-6 181,0 0-162,0-6 0,-1-2 1,1-7-59,0 1-57,0-7 0,-5-1 0,-2-7 1,-1 0-66,-4 0 1,-2-1 0,-4-2 0,-3-3-29,-2-2 1,-1-1-1,-5-6 1,0 3 85,0 2 0,-6-2 0,-4 6 0,-4 1 159,-5 5 1,3 12-1,-5 2 1,0 9 65,-3 4 1,2 12 0,-2 8 0,-2 10-436,-1 8 1,-2 7 0,2 6 260,3 2 0,-3 9 0,4 5 0</inkml:trace>
  <inkml:trace contextRef="#ctx0" brushRef="#br0" timeOffset="29">22846 8964 7774,'8'0'417,"5"0"1,-12 6 0,4 5-197,-3 7-283,-9 4 0,1 14 0,-5 2 0,1 2-257,-1-2 1,3 4-1,0-5 1,0-1-112,0-2 1,5-5 0,-2-5 429,4-5 0,7-9 0,2-4 0</inkml:trace>
  <inkml:trace contextRef="#ctx0" brushRef="#br0" timeOffset="30">23235 8604 7774,'8'7'-109,"-4"2"0,-2 10 0,-4 5 0,-2 7 160,-6 7 0,-3 0 0,-1 10 0,-1-3-239,1-2 0,6-1 0,3-4 191,4-4 61,1-10 0,1-3 0,6-7 1,5-1 142,6-4 1,6-2 0,-3-7-1,0 0-41,-1 0 1,1-7 0,-3-2 0,1-6-88,-2-4 1,-1 2 0,-3-7 0,-2-2-169,-1-1 0,-5-4 0,3 0 0,-2-5-16,-3 0 1,-1 2 0,-2-3 0,0 0 86,0 1 1,-6 5 0,-4 1-1,-3 6 91,-1 3 0,-5 8 1,-2 9-1,-2 2-198,-2 2 1,-2 13 0,-2 6 0,0 7 124,0 2 0,1 7 0,-1 2 0</inkml:trace>
  <inkml:trace contextRef="#ctx0" brushRef="#br0" timeOffset="31">23565 8244 7853,'23'-14'0,"-4"1"0,-3 4 93,-2 4-9,7 3 0,-10 2 0,4 0-264,-2 0 95,-1 7 0,4 1 0,2 8 1,3 3 45,1 5 0,2 0 1,3 3-1,0 3 296,2 1 1,-8 4 0,8 0 0,-4 2 117,-2 3 1,-1 3 0,-6 3 0,-2 4-128,-6 1 1,-4 3 0,-6 7 0,-3 3-338,-4 2 0,-15-7 1,-7-2-1,-5-9-176,-9-8 0,-5-5 0,-7-7 265,-1-4 0,-6-4 0,-1-5 0</inkml:trace>
  <inkml:trace contextRef="#ctx0" brushRef="#br0" timeOffset="32">21724 7755 7819,'-14'0'184,"-1"0"0,6 0 0,-1 0-264,-1 0 1,-2 2 0,-1 1 0,-1 2-1346,1-2 1425,-1-1 0,-5 4 0,-3 2 0</inkml:trace>
  <inkml:trace contextRef="#ctx0" brushRef="#br0" timeOffset="33">21738 7899 7946,'-8'-6'176,"0"4"1,4-3 0,-6 4-284,-3 1 1,-8 0 0,-3 0 0,-3 0 106,-2 0 0,-12 0 0,-4 0 0</inkml:trace>
  <inkml:trace contextRef="#ctx0" brushRef="#br0" timeOffset="34">21292 8806 8603,'-9'4'0,"-1"1"-148,-1-2 0,-7-1 0,-2-2 148,-3 0 0,-1 0 0,-5 0 0</inkml:trace>
  <inkml:trace contextRef="#ctx0" brushRef="#br0" timeOffset="35">21321 8978 7726,'-8'-6'92,"-5"4"0,4-4 0,-6-1-357,-4-2 1,-10 1 264,-9-2 0,-4 1 0,-1-6 0</inkml:trace>
  <inkml:trace contextRef="#ctx0" brushRef="#br0" timeOffset="36">18170 3122 7582,'-8'-14'0,"2"-1"0,1 1-494,0 0 1,-1 4-1,1 1 463,-4-3 0,-4 4 0,-2 0 3,1 2 1,0-4 0,-1 4-1,1 0 12,0-1 1,-1-4 0,-1 3 0,0-2 15,2 1 0,-4 1 0,9-3 0,-3 1 0,3-1 0,-2 3 152,6-2 1,0 5 289,5-4 0,2 6 72,2-2-276,-2 3 0,11-3-233,-4 1 0,4-6 0,2 4 0,-1-1 28,0 1 0,1-4 1,1 4-1,3-2 42,5-3 0,3 3 1,2-2-1,0 1 4,-1 1 1,8 0 0,2 4 0,3 0-7,3 0 0,4 3 1,1 1-1,2 1-15,4 4 1,-1 3-1,-1 7 1,-5-1-12,-4 0 0,-5 1 0,-1-1 0,2 0 13,2 1 1,-6 1 0,0 1 0,-3 4 58,1 2 1,-2 1 0,-7 4 270,-1 1-349,-6 0 0,4 6 0,-4 3 0,1 4 4,-1 1 1,-9 5 0,-2 2-1,-3 1-41,1 3 1,-2 7-1,-9 3 1,-7 0-31,-4 0 0,-14 5 0,1-2 0,-4 3-73,-1 2 0,-5-6 0,2-6 0,-5-4-105,-5-3 1,3-3 0,-5-1-1,2-7 111,0-6 0,-6-7 0,1-6 1,-3-4 39,-1-6 0,-1-5 0,1-10 122,-1-3-31,1-3 0,-4-13 0,2-4 78,3-7-33,8-5 0,-8-8 1,3-3-1,-1-4 18,1-4 1,-3-4-1,5-2 1,25 29 0,-1-1-27,0-1 1,1 0 0,3-1-1,0 0 1,0 0 0,1 0 0,-14-36-42,7 0 0,11 0 0,4-2 1,9 1-33,8 1 1,13-2 0,13 12 0,9 0-79,9-2 0,10 6 1,-24 29-1,1 1 1,1 3-1,1 2-117,-1 2 0,2 2 1,1 1-1,0 2 1,39-9-1,-5 4-312,-8 5 1,-10 0 0,-15 11 0,-7 2 504,-7 1 0,2 2 0,-4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1.7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10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10157 10014 14859,'14'0'-593,"1"0"1,-6 0 849,1 0 1,-2-1-1,3-3 389,-1 0 1,-6-3 0,4 2 198,-1-4 1,4-4 134,-1-1-634,2-1 1,1 1 0,-2-1 111,-1 1-236,0 0 1,4-5 0,0-1 0,1 1 127,-1-2 0,0 5 0,1-4 0</inkml:trace>
  <inkml:trace contextRef="#ctx0" brushRef="#br0" timeOffset="1">10646 9396 16720,'14'0'-1229,"-4"0"1,-2-2 2019,-2-3 1,6 4-393,-3-4 397,-2-3 1,1 5-515,-4-7 70,4 0 0,2-4 1,0 0-1,1-1-128,2 1 0,1-7 1,0-3-1,2-3 283,3-2 0,-1 0 0,6-1-127,2-4 0,1 4 1,2-5-1</inkml:trace>
  <inkml:trace contextRef="#ctx0" brushRef="#br0" timeOffset="2">11265 8676 12972,'14'0'-324,"-4"-5"1,-1-1 2230,2-2 1,1 3 0,-1-4-314,-2-3-1048,-5 6 0,7-7 0,-5 4 425,2-4-758,-5-2 0,10 1 0,-5 0 0,2-1 9,-1 1 0,-1-5 155,2-1 0,9 1 1,-3 5-1</inkml:trace>
  <inkml:trace contextRef="#ctx0" brushRef="#br0" timeOffset="3">11696 8086 12487,'15'-6'584,"-6"3"1,1-7-92,1-1 0,0 3 1,0-2 124,-1-1 0,-5 0 1,3 0-1,0 1-48,0-1 0,-3 3 0,4-2-360,2-1 0,1-2 1,-1-1 164,-2 0-259,-5-1 0,8 1 1,-2-2-1,3-2 366,1-1 1,0-7 0,1 4 0</inkml:trace>
  <inkml:trace contextRef="#ctx0" brushRef="#br0" timeOffset="4">12286 7208 8014,'15'2'0,"-1"1"-1196,0 2 0,-4 0 1054,-1-5 0,-1-2 766,2-3 1,1 2 0,-4-6 1009,1-2 0,-5-2 652,2-2-1579,3 1 0,-5 0 0,6-2 17,3-4-175,-6 4 1,13-11 0,-3 5 0</inkml:trace>
  <inkml:trace contextRef="#ctx0" brushRef="#br0" timeOffset="5">12833 6432 22434,'6'-10'0,"2"0"0,2 1 0,-2-1-758,-2 1 1,5-1 0,-3-4 910,0-1 1,0 2 0,-4 2-1,2 3-74,2 2 1,-3-5 0,4 1-115,3-3 0,-4 0 1,1 2-1,1 2-58,-2-3 0,5 1 1,-6 0-204,1 2 255,5-1 0,-5-4 0,5-1 95,-3 1 1,2-7 0,-4-1 0</inkml:trace>
  <inkml:trace contextRef="#ctx0" brushRef="#br0" timeOffset="6">13221 5784 8656,'10'-5'881,"-1"0"0,-1-1 1,4 3 2047,-3-2-2515,-6-6 1,5 8-1,-4-7 1675,0-1-1590,1 5 0,-3-7 0,1 3 664,2-3-1002,0 5 0,-4-4 1,2 2 362,2-3 0,0 4 1,-3-1-483,2-1 0,3-2 1,2-1-1,-2 1 124,-1 3 1,2-9 0,7 3-1</inkml:trace>
  <inkml:trace contextRef="#ctx0" brushRef="#br0" timeOffset="7">13768 5194 27171,'0'15'0,"0"-1"0,0 0-651,0 1 1,0-1-1,2 2 1,1 2 409,2 1 1,-1 2 0,-4-4 0,0 4 316,0 1 0,0 1 1,0 2-1,0-1-56,0 2 0,0-4 0,0 2 1,0 0-34,0-1 1,0 2-1,0-6 1,0 1 30,0 0 0,0 3 0,0 6 0</inkml:trace>
  <inkml:trace contextRef="#ctx0" brushRef="#br0" timeOffset="8">13739 6101 27150,'0'14'0,"0"0"0,0 1-605,0-1 1,0-4-1,0-1 1,0 3 474,0 0 1,2 0-1,1 0 1,2 4 34,-2 0 1,-1 2-1,-2-1 1,0 4 163,0 2 1,0 1 0,0 4 0,0 1 6,0 0 1,-5 0 0,0-2 0,2-2-95,1-1 0,2-1 0,0 1 0,0-3 25,0-1 1,0-4 0,0 5-1</inkml:trace>
  <inkml:trace contextRef="#ctx0" brushRef="#br0" timeOffset="9">13682 7137 26988,'0'19'0,"0"2"0,0-1-688,0 1 0,1 3 1,2-5-1,2 0 557,-2 2 0,-1-5 0,-2 3 0,0-1 182,0 1 0,0-3 0,0 3 0,0-3-39,0-1 1,0-1 0,0 0 0,0 2-45,0 4 1,0-4 129,0 3 1,-6 3 0,-2 1-1</inkml:trace>
  <inkml:trace contextRef="#ctx0" brushRef="#br0" timeOffset="10">13653 8086 25476,'0'15'0,"2"1"0,1 1-762,1 2 0,1 5 1,-5-5-1,0 1 811,0 0 0,0-2 1,0 4-1,0 1-67,0-1 1,0-4 0,0 3 0,0-2 46,0 0 0,0 5 0,0-5 0,0 0-27,0 2 0,0-5 0,0 3 0,0-3-59,0-1 70,0-1 0,0 0 1,0 1-1</inkml:trace>
  <inkml:trace contextRef="#ctx0" brushRef="#br0" timeOffset="11">13639 8734 9388,'0'16'2898,"0"3"0,0-3 0,0 3-1904,0-3-957,0 5 1,0-4 0,0 6 362,0-2-250,0 4 0,0-7 0,0 4 0,-2 0 39,-3 1 0,4-6 1,-4 3-1,3-3-54,2 2 1,-5-3-1,1 4 1,0-4 447,3-2 1,1 0-1,0 1 1</inkml:trace>
  <inkml:trace contextRef="#ctx0" brushRef="#br0" timeOffset="12">13581 9410 20088,'5'14'0,"0"1"0,-1-1-544,3 0 1,-6-4 0,4 0 0,-3 1 1164,-2 2 1,0 1 0,0 0-314,0 1 0,0-6 0,-2-1 677,-3-1-795,4 4 0,-7-9-868,3 2 0,3-8 1,-4-4-1</inkml:trace>
  <inkml:trace contextRef="#ctx0" brushRef="#br0" timeOffset="13">13495 9885 24708,'0'14'0,"0"0"-637,0 1 1,0-1 0,-2-1 0,-1-2 1177,-2-1 1,-1-5-925,1 4 1,-3-6-1,-7 2-258,1-3 0,0-2 1,-1 0-1,-1-2-57,-3-3 1,3 2 0,-5-5 0,2 2-7,0 3 0,-2-4 0,4 2-1147,-3 2 1348,1 2 1,-1 1 0,-3 0 0</inkml:trace>
  <inkml:trace contextRef="#ctx0" brushRef="#br0" timeOffset="14">13092 10029 11388,'-2'12'2217,"-3"-2"0,-3 1 1,-4-4-3624,2 1 1408,-9-5 0,9 8 0,-11-6-1049,1-2 819,4 5 0,-11-6 1,3 2-365,-4-2 381,0-2 0,-1 0 1,0 0-1,0-2-11,1-2-462,-1 2 1,0-11 0,0 5-1</inkml:trace>
  <inkml:trace contextRef="#ctx0" brushRef="#br0" timeOffset="15">12387 10000 11365,'-10'0'-856,"1"0"0,4 0 1,-5 0-1,-1 0 972,-2 0 1,-1 1-1,-2 3 1,-2 0 107,-1 0 1,-5 2 0,3 0-1,-1 1 25,-4-1 0,-1-1-300,-1-5 1,-1 0-1,0 0 1</inkml:trace>
  <inkml:trace contextRef="#ctx0" brushRef="#br0" timeOffset="16">11653 9971 10676,'-8'6'3325,"0"-4"-3410,3 3 0,-3-4 0,-6-1 0,0 0-346,-1 0 0,1 0 1,-1 0-549,1 0 808,0 0 1,-6-1 0,1-2 0,0-2-77,-2 2 1,5-5 0,-4 0 0</inkml:trace>
  <inkml:trace contextRef="#ctx0" brushRef="#br0" timeOffset="17">11164 9957 15486,'-14'0'-1998,"4"-5"1,0 0 383,-1 2 1562,-2 1 1,-1-3 0,0 1-346,-1 0 271,1-4 1,-5 2 0,0-5-1,-1 1 1,0-1 0,4 3 131,-4-1 1,4-1 0,2-4-1</inkml:trace>
  <inkml:trace contextRef="#ctx0" brushRef="#br0" timeOffset="18">11480 10446 14115,'2'-8'-1609,"3"3"0,-4 2 1675,4-2 1,-3 2-343,-2-7 1,0 5-172,0-4 267,0 6-25,-7-4 13,6 1-302,-12 4 556,11-4-307,-4 6 1078,6 0 371,0 0-1170,0 6 1,-1 1-1,-3 4 82,0-2 44,-8-5 1,9 8 0,-6-4 0,-3 2 84,0 0 1,-3 4 0,1 5-175,-1-1 77,1-2 0,4-2 1,1 1-1,-1 1-188,2 3 0,2-3 1,7 3-156,4-3 0,3-2 0,7-1 1,1-3 205,3-6 1,3 3 0,5-2-1,-1-2 11,-2-2 0,0 4 0,3 0 0,-1 0-41,-2 1 0,-2-3 0,2 5 0,-5 0 3,-3 0 1,-3 2 0,-2 6-224,-1 3 131,-7-3 1,3 5 0,-7-7 0,-3 2 162,0 4 1,-9-5-1,0 5 436,-4-4-361,-3-8 0,0 4 1,-3-4-1,-1 2-79,0 0 1,2-7 0,-4 2 0,4-4-45,1-1 0,2 0 1,5 0-1,-1 0 39,1 0 1,6-1 0,3-4 0,3-5 15,2-3 1,0-1-1,2 0 1,3-1 79,4 1 1,6-1-1,2 0 1,4-3-52,2-1 1,0-5 0,5 3 3,-4-1-136,3-2 1,-5 0 0,5 0 0,-1-2-15,-2-1 0,-6 0 0,-1 1 47,-6 2-60,-4 7 1,-7-4 0,0 6 0,-2 1-68,-3 0 0,-3 1 0,-6 2 0,-2 3-69,-3 1 1,3 2-1,-3 5 1,1 0-145,-1 0 0,3 7 0,-3 1 368,3 0 0,1 5 0,1-5 0</inkml:trace>
  <inkml:trace contextRef="#ctx0" brushRef="#br0" timeOffset="19">11970 10748 13263,'0'-8'-86,"6"2"1,5 4 127,7-3 1,-1 4 0,6-4-1,-1 2-329,1-2 0,1 3 0,6-4 0,2 1 333,1 0 0,1-6 0,-5 3 0</inkml:trace>
  <inkml:trace contextRef="#ctx0" brushRef="#br0" timeOffset="20">12603 10446 13503,'-15'6'405,"1"2"0,0 7 1,-1 1-520,1 3-13,-1-3 0,6 9 1,1-4-1,1 0-56,4 0 1,2-2 0,1-5 0,0 1-49,0-1 1,6 0 0,5-1 0,5-2 210,3-1 0,5-7 0,-3 4 0,1-3 18,4 1 1,-4 2-1,1-4 1,-1 2-20,1-2 1,-6 3-1,2-1 1,-3-2-43,-1-1 1,-1 3 0,-1 1-1,-2 0-62,-1 1 0,-7 4 2,2-1 156,-4 2 1,-7 3-1,-4-1 1,-3 0 158,-1 1 0,0-6 0,-2 1 1,-2 1-130,-1 2 0,-5-5 1,3-2-1,0-1-413,1 0 1,-1 0 0,3-5-41,-1 0 1,0-2 364,5-3 0,-1-3 1,1-6-1</inkml:trace>
  <inkml:trace contextRef="#ctx0" brushRef="#br0" timeOffset="21">12646 10561 11913,'0'-14'-602,"0"4"1,1 2 243,4 2 460,-3 1 1,11 3 551,-4-3-442,10 4 0,-3-12 0,5 3 125,0-2-268,1 4 1,7-5-1,1 3 1,2-3-110,2-1 0,0 1 0,-6 4 0,1 4-358,0 3 0,-5-3 0,-2 1 446,-1 1 1,-2 7-1,-4 4 1</inkml:trace>
  <inkml:trace contextRef="#ctx0" brushRef="#br0" timeOffset="22">8416 10057 16792,'-6'-14'-2899,"-2"1"1,-7 2 2929,1 1 1,0 7 0,-1-2 0,1 4 306,-1 1 1,-4 1-1,-2 3 1,-1 2 99,-4 2 0,-6 3 1,-3 7-1,-1 3 108,-4 1 0,-4 4 0,-2 5 42,-2 3-437,-6 6 1,9-2 0,-3 9 0,3 2-30,2 2 1,6 7 0,5 4 727,7-1-891,10-2 0,9-1 0,8-1 1,2-1-244,6-3 0,11-5 0,6-10 1,7-4-47,2-4 0,3-2 0,2-3 1,-1-2 93,-1-3 0,-6-5 0,6-6 1,0 1 179,3-2 1,1-2 0,0-6 0,1-3 151,-1-7 1,5-1 0,0-13 0,-2-3 4,-1-5 0,-2 0 0,0-8 13,0-5-39,0-4 0,-1-4 1,-4-1-1,-4-5 49,-4-7 1,-4-4-1,-7-1-895,-9 4 378,-7-3 1,-16 4-1,-3-6 1</inkml:trace>
  <inkml:trace contextRef="#ctx0" brushRef="#br0" timeOffset="23">14243 3683 11874,'-7'-9'0,"-2"1"188,-4 1 0,-3-2 0,-2 4 0,-2 2 376,-3 1 1,-6 2 0,-6 2 0,-1 4-636,-4 9 0,-7 1 0,-4 8 0,-3 3 63,-5 5 0,-4 6 1,2 10-1,30-22 0,-1 1 6,-2 0 0,2 2 1,1 2-1,1 2 1,0 0-1,1 1 1,3 1-1,3 0-251,-16 37 1,9 0-1,7 0-631,9 0 779,6-6 0,14-9 0,6-11-929,5-6 626,6 2 1,7-12 0,4 2-224,4-6 586,-3-5 0,7-7 1,-2-1-1,4-4 237,4-4 1,5-3 0,-3-4 0,1-4 42,3-9 1,7-5-1,0-11 1,-4-2-104,-2-6 1,-8-9 0,6-6 0,-2-7-119,-27 28 0,-1-1 1,1 0-1,0-1 1,12-33-1,1 1-796,-3-2 0,-7 0 782,-8 2 0,4 3 0,-14 6 0,-6 4 0,-9 6 0,-10 6 0</inkml:trace>
  <inkml:trace contextRef="#ctx0" brushRef="#br1" timeOffset="24">14502 7453 25873,'-2'-14'-3277,"-3"-1"0,-1 1 0,-5 1 1724,1 4 0,5-3-61,-4 8 1782,6-1 0,-10 5 1708,3 0-1592,4 6 0,-7 2 1,3 7-1,-2-1-101,-3 0 0,1 2 1,-1 2-1,3 3-482,2 1 1,-1 0 0,6 4 0,2-4 393,1-1 0,2 3 1,2-5-1,3-1-149,4-2 0,9-2 1,3-1-1,1-2 462,4-1 1,-1-7-1,1 2 1,-2-4-96,1-1 1,-2 0-1,-1 0 1,-1 2-384,-4 3 0,4-4 1,-2 4-1,-3-2-43,-4 2 0,-1-2 0,-6 7 0,-2 1-22,-2 2 1,-7 6 0,-5 0-1,-5 1 385,-3 0 1,-7-4-1,4 5 1,-2-2 166,0 0 0,0-1 0,-5-7 0,0-1 81,0 1 0,7-5 0,3-1-507,3-3-194,1-9 1,1-1 0,0-6 0</inkml:trace>
  <inkml:trace contextRef="#ctx0" brushRef="#br1" timeOffset="25">14502 7511 9798,'0'-15'0,"0"1"0,0-1-275,0 1 1,0 5 0,0-1 117,0-1 1,1 3 0,4 0 1243,5 1 1,4 3 0,5 2 0,5-1-125,3-2 0,4-5 0,2 4 895,6-2-1358,2-2 1,2 1 0,1-1 91,-1-1 1639,0 5-1604,-6-7 1,4 5 0,-4-7 0</inkml:trace>
  <inkml:trace contextRef="#ctx0" brushRef="#br1" timeOffset="26">15178 7683 26285,'0'-9'-3277,"0"-1"0,2 7 0,1-3 2640,2-1 1,1 6 1712,-1-4 0,3 3-409,6 2 1,-4 0 0,-1 0-423,2 0 0,2 0 0,2 0 1,-1 0-116,0 0 0,7 0 1,2 0-1,1 0-50,0 0 0,-1 0-24,6 0 0,6-6 1,2-2-1</inkml:trace>
  <inkml:trace contextRef="#ctx0" brushRef="#br1" timeOffset="27">16084 7266 28044,'8'-14'-6350,"-3"-1"4589,-3 7 0,-2 5-1126,0 13 2685,-7-1 0,-1 20 1,-5-2 574,4 5-414,-4 8 0,5-3 1,-6 8-1,-1 1 33,1 2 0,0 2 0,1-4 0,3 0-620,5-4 1,-1-1-1,1-7 1,2-2 401,1-2 0,2-7 1,0-2-1</inkml:trace>
  <inkml:trace contextRef="#ctx0" brushRef="#br1" timeOffset="28">15092 3583 29210,'9'-5'-5207,"1"0"4192,-7-6 1,2 9 0,-12-1 0,-7 6 983,-8 7 0,-7 9 1,-8 7-1,-9 7 29,-10 10 0,20-17 0,-2 1 0,0 5 1,-1 2-1,-1 2 0,-1 3-44,0 2 1,0 1-1,2 0 1,2 1 0,3 3-1,2 2 1,3-1 0,2 0-231,3 1 1,3-1-1,8-6 1,4-1 0,6 37-1,16-13 28,14-10 0,14-11 0,12-11 1,3-8-1,2-9 0,6-2 1,3-9 1055,3 0-211,8-3 0,-4-2 1,3-4-1,-5-6-340,-5-7 0,-2-6 0,-7-10 0,-4-4-216,-7-4 1,-11-7 0,1-5-1,0-9-150,0-9 1,-5-1 0,-15 33 0,-1 0-1,-1 0 1,-1 0-53,-1 0 0,-2 0 0,3-35 0,-12 1 0,-15 10-620,-20 12 0,-20 13 764,14 24 1,-4 1-1,-3-1 1,-2 2 0,-6 1-1,-1 1 1</inkml:trace>
  <inkml:trace contextRef="#ctx0" brushRef="#br1" timeOffset="29">9351 10144 15294,'-14'-10'0,"-1"2"-56,1 2 1,-5-4 0,-2 5 0,0 2 590,1 2 1,-1 1-1,2 0 1,-4 3 211,1 6 0,-5 3 0,3 11 0,-5 3-430,-5 1 0,4 8 0,-5 5 0,1 7-196,1 6 0,-1 4 0,7 5 0,5 6-296,7 2 1,7 2 0,13-2 0,8-3-379,11-4 1,14-11 0,5-4 0,7-4 412,1-6 0,-2-8 1,-5-7-1,-1-4 48,0-6 1,-1-1 0,-2-7 0,-4-5 250,-1-8 0,5-5 0,-3-14 0,0-5-103,-3-3 0,-4-8 0,-1-7 0,-1-1 47,1-3 0,0-12 0,-2-2 0,-1-1-205,-2-1 0,-12-6 0,1 0 0,-6 2-990,-9 5 830,-17 12 1,-18 7-1,-14 7 1</inkml:trace>
  <inkml:trace contextRef="#ctx0" brushRef="#br1" timeOffset="30">16674 7367 29843,'13'-2'0,"-3"-3"0,-4-4-1508,0-4 0,-2-1 1,5-1 1308,2 1 0,2-1 0,1 3 523,1 2-65,-1-3 1,1 10 0,-1-5-323,0 2 0,1 1 0,-1 5 1,1 0-905,-1 0 784,-6 0 0,11 6 1,-3 2-1</inkml:trace>
  <inkml:trace contextRef="#ctx0" brushRef="#br1" timeOffset="31">16602 7568 25704,'0'-14'-4999,"0"-1"4172,0 1 1,0 0 21,0-1 1214,0 7 0,13 2 1,6 6-92,7 0-379,9 0 1,2 0 0,6 0-1,0 0-67,0 0 1,-1 1 80,-4 4 1,-3-3 0,-6 4-1</inkml:trace>
  <inkml:trace contextRef="#ctx0" brushRef="#br1" timeOffset="32">17595 7122 29680,'8'-14'-8284,"-3"-1"6753,-4 7 0,-1 4 1,0 8-1665,0 6 2856,0 9 0,-6-1 0,-4 6 683,-2 1-284,-3 9 1,-1 1 0,-1 5-17,-3-2-506,-5 1 1,9 2-1,-3-1 1,3-1 353,1 1 0,1-5 0,1-2 0,3-4 24,6-5 0,2-3 0,4-8 416,2-4 1,4-2-1,8-7 1,2-2 322,1-3 1,5 2 0,-3-6 0,1-3-286,4 0 0,1 2 0,0 0 0,-1-1-200,-2-2 0,0 4 1,5 1-1,-1 1 231,1 4 1,-5 2 0,-1 1 675,-3 0-576,6 0 1,-10-7 0,5-1 0</inkml:trace>
  <inkml:trace contextRef="#ctx0" brushRef="#br1" timeOffset="33">17883 7352 28545,'-10'-1'-2648,"0"-2"2861,-1-2 1,-3 13 0,-5 11-2108,-5 7 1490,3 9 0,-6 3 0,4 10-1365,1 5 1262,1 9 0,7-3 1,1 4-1,2-7-1585,1-8 1488,7 0 0,-3-18 0,6 5 0</inkml:trace>
  <inkml:trace contextRef="#ctx0" brushRef="#br0" timeOffset="34">13250 10604 9833,'0'-14'-325,"0"4"305,0 1 0,2 5 1,2 0 161,6 2 1,3-3-1,1 0 1,2 2-125,3 2 0,-1-4 0,8-2 0,2 1-293,4 0 1,2 1 0,-5 3 0,-1-1 293,1-2 0,0 0 0,0 5 0</inkml:trace>
  <inkml:trace contextRef="#ctx0" brushRef="#br0" timeOffset="35">13250 10748 9636,'-6'0'967,"6"0"-1044,6 0 0,10 0 0,3 0-525,5 0 444,10 0 1,-2 0 0,6-2 0,2-1-521,2-2 695,1-6 1,6-3-1,3-9 1</inkml:trace>
  <inkml:trace contextRef="#ctx0" brushRef="#br0" timeOffset="36">13955 10374 10588,'6'-14'-760,"-4"-1"1,4 2 806,1 4 0,1-2 0,6 6 0,1 0 16,-1-1 0,7 4 1,4-3-1,6 2 11,2-2 0,2 4 0,-3-4 0,2 3-27,-2 2 1,-3 0 0,-4 0 0,-2 0-59,-3 0 0,-5 5 0,-7 1-53,-2 2 2,-1 2 1,-11 6 0,-6 2 491,-5 1-410,-6 6 1,-5-4-1,-1 5 1,-1-2-14,-4 1 1,4-4-1,-2 0 1,6-2 27,7 0 1,3-3 0,2-5 0,1 2 47,3-2 1,5-4 0,10 1-1,5 0-4,3 0 1,7-5 0,4 3 0,3-1-9,2 0 1,0 1 0,0-3 0,-2 4-14,-3 1 0,1-3 0,-7 4 0,-4 2 81,-2 2 1,-9 6 0,0 2 193,-6 2-183,-5-6 1,-13 10 0,-3-4-77,-3-1-91,-2 5 0,-4-11 1,-3 3-1,1-1-367,0 1 0,-3-8 1,4 4-1,2-2 408,2-1 1,1 3 0,0-1 0</inkml:trace>
  <inkml:trace contextRef="#ctx0" brushRef="#br0" timeOffset="37">7625 13770 13862,'-5'-10'-1813,"0"0"0,0 6 1913,5-6 1,-1 7 99,-4-2 1,2-1 167,-7 1 1,7-2-305,-2 3-74,4 2 1,7-4 0,5 4 473,7-3-493,4 4 0,12-6 1,1 7 449,2 0-286,1 0 0,8 0 0,-1 0 0,-5 0-10,-3 0 1,-4 0-1,-4 2 1,-3 3-111,-7 4 0,-1 6 1,-14 2-1,-2 4 111,-5 1 1,-5 2 0,-8 5 0,-3 0-15,-5 0 0,-4-1 1,0 1-1,-1-2-97,0-3 0,2-3 0,1-6 0,4-1 184,1 0 1,2-1 497,5-3-285,6-4-517,14-6 0,4 0 0,10 0 671,1 0-473,2 0 0,4 0 0,-2 0 0,-1 0-76,2 0 1,-4 5 0,1 0 0,-3-1-80,-2 3 0,-2 1 1,-2 6-1,-1 1-91,-3-1 1,1 0 0,-6 2 0,-2 2 59,-1 1 1,-9 5 0,-2-3-1,-4 0 46,-2-1 0,-5 0 0,-4-6 0,-4 0-8,0 1 0,-7-1 0,-2-1 1,0-3-380,3-6 1,4-2-1,1-2-1440,1 0 1829,5 0 0,9-13 0,7-3 0</inkml:trace>
  <inkml:trace contextRef="#ctx0" brushRef="#br0" timeOffset="38">8430 13453 15379,'-4'-10'-2699,"-1"1"0,-2 4 2777,3-5 1,2 6 14,-3-6 1,10 2 0,5-2 900,2 6-753,9-4 1,-3 6-1,6-4 1,1 1-91,3 0 1,5-1-1,1 2 1,-2 0-94,-2 0 1,-3 3 0,-3 1 0,-6 1-104,-7 4 1,-5 3 0,-6 8 0,-1 3 276,-4 5 1,-9 5 0,-10 3 0,-4 2 1,0-2 1,-1 1 0,2-2 0,3-4-17,5 0 0,3-6 0,3-2 1,3-3-277,5-2 0,5-1-784,5-3 694,3-4 0,13-6 1,3-1-1,3-4-236,2-5 1,4 2 0,3-1 549,0-3 1,-4 6 0,4 0-1</inkml:trace>
  <inkml:trace contextRef="#ctx0" brushRef="#br0" timeOffset="39">9179 13971 13719,'6'-8'-39,"-3"2"0,7 6 1,3 0-79,4 0 0,1-5 0,7 0 0,4 2-26,3 1 1,6 2 0,-2 0-1,-1 0-152,0 0 1,-2 0 0,-5 0 0,-3-1-291,-1-4 1,-6 2 529,1-7 0,-9 0 1,-4-4-1</inkml:trace>
  <inkml:trace contextRef="#ctx0" brushRef="#br0" timeOffset="40">9596 13568 10260,'8'2'-478,"-3"2"0,-5 8 922,-5 5 0,-2 6 0,-4 7 0,0 5-362,-5 8 0,2 7 0,-6 7 0,4 3-494,2 2 0,6-4 0,2 1 0,1-8 0,0-6 1,0-1 0,5-10 382,0-2 0,7-8 1,1-3-1</inkml:trace>
  <inkml:trace contextRef="#ctx0" brushRef="#br0" timeOffset="41">10430 13525 14712,'0'-14'-1789,"0"6"1641,0 8 0,0 9 0,-1 10 266,-4 5-42,3 3 1,-11 4 0,2 2 0,-5 4-32,-3 0 0,3 5 0,5-4 0,-2 2-169,2-2 1,1 2 0,1-8 0,4-3-21,3-3 1,2-9-57,0 2 0,8-9 0,5-5 0,6-4 371,4-1 1,1-1-1,4-4 1,1-5 111,0-2 1,0-1 0,0 2 312,-1 1-447,1 0 1,0 1 0,0 1 0,-1 1-131,1 4 0,-5 2 1,-1 1-1,-3 0-301,-2 0 0,-7 0 1,-1 0-69,1 0 0,-6 0 548,-5 0 1,-7 0 0,-7 0 0</inkml:trace>
  <inkml:trace contextRef="#ctx0" brushRef="#br0" timeOffset="42">10660 13813 9967,'-4'-10'0,"-3"2"0,1 0 142,-1 0 0,1 5 1076,1-2-637,4 10 1,-7 5 0,4 9-97,0 5-380,-8 9 1,9-1 0,-5 7 0,2 1-165,3 1 0,1 2 0,2 0 0,0 2-463,0 3 0,0-3 1,0 1-1,2-6-292,3-6 1,-2-4 757,6-1 1,1-7 0,4-1 0</inkml:trace>
  <inkml:trace contextRef="#ctx0" brushRef="#br0" timeOffset="43">11150 13352 12025,'4'-9'-107,"1"-1"1,2 5-1,-3-3 1,4 0 166,0 0 1,7 4 0,-2-4 0,4 0 7,1 0 1,2 4 0,0 0-1,-1 0-89,2 0 1,-10 2 0,3-3 0,-3 5-120,-3 5 1,-1-2 0,-9 8-1,-3 4 223,-4 2 0,-10 9 0,-5-2 271,-4 3-320,0 2 1,-1-5 0,0 0 459,0 1-454,7-4 1,1 5-1,8-7 162,4-2-241,2-1 0,9-3 0,4-2 1,10-3 157,12-1 0,7-2 0,10-5 0,1-2-213,2-3 0,0 2 0,-7-7 1,-2 1-811,-6 1 1,-4-3 916,-5 6 0,-16 6 1,-10 7-1</inkml:trace>
  <inkml:trace contextRef="#ctx0" brushRef="#br0" timeOffset="44">6992 13899 17268,'0'-8'-4552,"0"5"4482,0 12 1,0 4 28,0 16 48,0-3 1,0 20 0,0-1 0,0 4 0,1 7-20,4 5 0,-2-7 0,7 2 1,1-6-181,2-9 1,3-4 0,2-10-1,1-3 125,-2-4 0,4-11 0,0-6 1,0-4 80,-1-4 0,0-8 0,-6 0 0,0-6 139,1-3 1,-1-2 0,1-5 147,-1 0-235,0-6 1,-4 3 0,-1-6 0,3-2 12,0-2 1,-2-6-1,0-1-147,1-3 80,2 0 1,-4-12-1,2-3 1,4-5-147,2-5 0,3-1 0,-12 36 0,0 0 0,0 2 0,1-1-38,1-1 0,-1 1 0,1-1 0,-1 1 0,6-39 0,-1 8 138,1 8 1,-6 10 0,-1 6 0,-1 8 119,-4 12 1,-3 9 0,-5 5 485,-5-1-396,4 7 1,3 2-627,12 6 602,1 0 0,25 0 1,4 0 113,10 0-208,20 6 0,1-4 1,-27 0-1,1 1 1,2-2-1,0-1-91,2 1 1,2-2-1,4-1 1,2-2-1,2 0 1,1-2-1,3 0 1,0 0 89,1-1 1,1-1 0,2 0 0,0 0-1,3 0 1,1-1 0,3-1 0,2-1-109,4-1 1,0 2-1,-4 1 1,0 2-1,-21 1 1,1 1-1,-1 0 1,26-1-1,0 0 87,1 0 0,-1 1 0,1 2 1,0 0-1,-26 1 0,0-1 0,-1 1 1,26 0-1,-1 0-14,-5-1 0,-1 1 1,-4-1-1,-1 1 1,-5 2-1,-3 0 1,-2 1-1,-1 0-227,-2 1 1,-2 0 0,-7-1 0,-1 0 0,-3 2 0,-1 0 0,36 2-420,-7 0 0,-9 5 0,-4-4 624,-7 2 0,-12 0 0,-4 2 0,-4-6 0,-1-2 0</inkml:trace>
  <inkml:trace contextRef="#ctx0" brushRef="#br0" timeOffset="45">12070 13611 15323,'10'0'22,"0"0"1,-1-1 0,6-3 111,-1 0 0,0-1 0,2 3 1,3-1-182,5-2 1,4-4 0,0 2-1,1 1-115,0-1 0,-2 1 0,-3 3 0,-5-2-526,-3 2 693,-1 1 0,-1-4 0,0-2 0</inkml:trace>
  <inkml:trace contextRef="#ctx0" brushRef="#br0" timeOffset="46">12070 13827 15134,'15'0'146,"-1"0"1,1-5 0,-1-1 0,2-1 6,3 1 0,3-3 0,9 2 0,2 1 10,6-1-163,2 3 1,2-3 0,1-1-1</inkml:trace>
  <inkml:trace contextRef="#ctx0" brushRef="#br0" timeOffset="47">13466 13208 9850,'6'-8'-240,"-4"-4"0,3 10 0,-10-1 366,-5 6 24,-9 5 1,-3 13-1,-9 1 116,-2 1-200,2 10 1,-9-9-1,7 10 1,1-4 34,2-1 1,7 0-1,6-1 1,5 0-177,8-4 1,4 1 0,6-7 0,8-4-50,9-3 1,6-8-1,2 4 1,5-2 173,0-1 1,-2 1 0,3-5 0,-2 0 115,-3 0 1,3 0-1,-3 0 1,-3 0 14,-4 0 1,-7 7-1,3 2 79,0 4-231,-12 1 0,4 7 1,-15 3 57,-2 3-13,-4 2 1,-12 0-1,-2 0 1,-4-1-90,-4 1 1,-7-2-1,2-1 1,0-4-217,0-1 1,-4-3 0,7-7-1,4-3-212,2-2 0,4-1 0,-2-5 1,5-1-109,3-4 0,1-3 1,1-7 532,-1 1 1,-5-13 0,-3-4 0</inkml:trace>
  <inkml:trace contextRef="#ctx0" brushRef="#br0" timeOffset="48">13250 13439 9546,'6'-15'0,"2"1"102,0-1 1,5 1-1,-3 0 1,3 1 154,1 3 0,2-3 0,3 4 0,7-4-54,6-1 1,0 4 0,6 1 0,2-3 20,2 0 1,6-8 0,1 0 0,2-3-50,4-2 0,-4-3 0,2 0-495,1-1 225,-5 0 1,1 2 0,-8 3-1242,-4 5 558,-9 3 789,-2 8 1,-11 1 0,5 7 0</inkml:trace>
  <inkml:trace contextRef="#ctx0" brushRef="#br0" timeOffset="49">20156 8475 9057,'9'-12'-337,"1"-2"1,-5-5-1,4 1 1,4-1 218,5 2 1,-2 1 0,4 1 0,0 1 300,-1-1 1,6 1 0,1 0 0,4-1-82,4 1 1,6 4 0,0 2 120,6 2-184,5-5 1,2 9 0,1-3-97,6 4 109,-3 1 1,15 0 0,-3 0-183,1 0 152,5 6 1,-16 2 0,4 8 0,-4 2 18,-2 1 0,-12 6 0,-6 1 0,-9 6 56,-6 6 1,2 5 0,-9 7 0,-2 8 107,-4 7 1,-8 9 0,0 6-1,-4-36 1,-1 1-99,-2 4 1,-2 0-1,-3-3 1,-1 0-1,-1 4 1,0 0 0,-2-3-1,0 0-100,-1-2 0,-1-1 1,3 1-1,-1-2 1,-4 0-1,-1-1 1,1-2-1,0 0-48,-16 32 0,-6-13 1,4-13-1,-3-4-110,-7-4 0,-5-12 0,-7-2 121,-1-7-53,-12-2 0,-5-6 0,31-4 1,-2-2 170,1 1 1,-1-1-46,-3 0 1,1-1 0,3-4-1,2-1 1,-3-1 0,1 0-1,1-1 1,1-1-8,2-1 0,1-2 0,-31-15 0,14 0 0,7-5 0,6-5 1,7-2 0,3-8 0,5 0 80,5-4 0,-1 0 0,7-10 0,4-7-53,3-9 0,9 1 0,2-6 0,10 1-101,-3 37 1,3 0 0,4-2 0,3 0-1,3-2 1,3 1 0,2-2 0,1 2-44,1 1 0,2 1 0,3 4 0,1 1 0,2 4 0,2 2 0,4 0 0,1 1 5,5 2 0,1 0 0,-3 4 0,1 2 0,4 0 0,1 3-1535,-1 2 1,-1 3 1352,-6 2 0,0 2 1,2 3-1,0 1 1,28-5 256,-7 1 0,-7 7 0,-14-2 0,-2 4 0,-3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8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1:00.09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1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10085 9870 14555,'0'-8'-2402,"0"0"2054,0 4 311,0 2 1,0-6 0,2 5 382,2-2-250,-2-6 0,6 8 0,-3-7 0,4-1-132,4-2 0,2-3 1,0-2-1,5-2 121,4-3 0,3-1 1,2-5-1</inkml:trace>
  <inkml:trace contextRef="#ctx0" brushRef="#br0" timeOffset="1">10646 9237 14331,'0'-14'-990,"0"-1"0,2 3 1,1 0 893,2 3 1,-1 4 0,-4-5 0,2 1 190,3 1 1,-2-5-1,5 4 224,-2-4-260,6 5 1,-9-5 0,6 3 144,3-2-222,-6-3 0,7 6 0,-4-1 1,4-1-119,2-2 1,-1-1 271,0-1 1,7 1 0,1-1-1</inkml:trace>
  <inkml:trace contextRef="#ctx0" brushRef="#br0" timeOffset="2">11121 8662 14197,'9'-15'0,"-1"1"54,-1 0 0,2 4 0,-2 2-55,1 2 0,-3-4 0,4 4-32,2-2 0,2 3 0,2-5-48,-1-1 1,5 3 0,0-2 0,-1 1-58,-2 1 1,-2-5-1,1 3 1,-1-2 132,0-3 1,7-6-1,2-1 1</inkml:trace>
  <inkml:trace contextRef="#ctx0" brushRef="#br0" timeOffset="3">11783 8014 9001,'0'-14'0,"0"-1"0,0 1 234,0 0 176,0-1 0,0 6 0,0-1-596,0-1-139,6 5 710,-4-7-387,10 5 1,-4-2 0,7 2 0,-1 2-18,1 3 1,1-4 0,1 1-1,2-1 188,-1 1 1,3-4 22,-2 6 0,6-8 0,-2 4 0</inkml:trace>
  <inkml:trace contextRef="#ctx0" brushRef="#br0" timeOffset="4">12286 7381 15503,'5'-19'-1065,"0"0"1,0 0 776,-5 4 1,0 1 62,0-1 0,1 7 1,2 2-1,4 1 318,1 0 1,0-1-1,3 3 1,-2-4-232,3-1 0,0-1 0,3-4 1,1 2-65,3 1 1,-3 1-1,3-6 229,-3 1 1,5-7-1,1-1 1</inkml:trace>
  <inkml:trace contextRef="#ctx0" brushRef="#br0" timeOffset="5">12660 6834 15776,'10'-16'-1163,"-1"-3"1,-5 3 0,0-3 1035,-2 3 0,-2 6 0,2 2 0,1 0 97,2 1 0,6 3 0,-3-2 0,1 0-82,1-4 1,0 2 0,4 0 20,0 2 103,1-6 1,-1 4 0,2-6-1,2 0 11,1-1 1,13-6 0,-2-1 0</inkml:trace>
  <inkml:trace contextRef="#ctx0" brushRef="#br0" timeOffset="6">13121 6187 9742,'0'-27'0,"0"1"0,0 4-154,0 1 277,0 2 1,0 9-287,0 1 414,6 5 1,-3-2-1,7 6 1012,1 0-1035,2 0 0,3-5 0,1 0 1,4 2-67,1 2 1,1-4 0,2-2 0,-1-1 38,2-3 0,1 3 0,2-1 0,0-2 1420,-1-2-1275,1-8 0,0 5 1,0-5-1</inkml:trace>
  <inkml:trace contextRef="#ctx0" brushRef="#br0" timeOffset="7">13610 5813 25483,'16'-21'-1425,"1"-1"0,2-2 0,-1 0 64,-2-2 1,-2 4 0,2-4 16,4-4 1228,-4 1 0,6-11 1,-4 5-1,1 0 265,-2 0 0,4-2 0,-2 6 80,-1 4-224,-9 8 0,4 0 0,-3 8 0,3 3-1190,1 1 1384,0 2 0,7 18 0,2 3 0</inkml:trace>
  <inkml:trace contextRef="#ctx0" brushRef="#br0" timeOffset="8">12459 8029 21080,'-8'-7'-2252,"1"4"1,7-7 1616,0-1 0,0 3 0,0-1 302,0-3 1,0 4-157,0-1 262,0 6 185,0-10 0,0 13 0,-1 0 0,-2 9 160,-2 9 1,-6 1 0,3 8-1,-2 5-360,0 4 0,7-3 0,-2 6 1,4-1 43,1-1 0,1-2 1,4-8-1,5-3 122,3-5 1,3-3 0,1-3 0,2-3 317,-1-6 0,3-2 0,-2-2 0,0 0 234,2 0 0,-5-5 0,3-1 1058,-3-2-701,-2 5 0,6-9 187,-1 8-596,-6-1 1,-2 6-1,-6 6-335,-2 7 0,-2 1 1,-2 5-1,-4 1 212,-5 3 0,-9 3 0,-5 2 0,-3 0-317,-2 0 1,-4-5-1,-2-2 1,-1-1-165,1-4 1,2-2-1,4-4 1,0-3-250,0-2 1,2-3-1,5-7 1,6-6-766,5-3 1,7-3 840,0-3 0,2-3 1,2-7-1</inkml:trace>
  <inkml:trace contextRef="#ctx0" brushRef="#br0" timeOffset="9">12588 7985 25604,'15'0'-354,"-6"-1"548,1-4-123,-1 3 1,1-6-1,0 5 361,1-2-336,2 1 0,1-1 1,2-2 334,3 0-328,4-3 1,7-6 0,3-2 0,7-2 149,7-3 0,6-6 0,7-6 0,3 0-252,-3 0 0,-2-3 1,-5 4-1,-5 2-591,-4 2 1,-8 7 542,-8 4 1,-5 9 0,-9 4-1</inkml:trace>
  <inkml:trace contextRef="#ctx0" brushRef="#br0" timeOffset="10">20832 5770 32062,'0'-15'-4916,"0"7"1,-2-4 3906,-2 2 1,-4 2 0,-7 0 0,1 0 1557,-1 0 1,-1 3-1,-1-3 1,-4 2 33,-1 3 0,2-1 1,-3 1-1,-3-2-107,-1 2 0,-2 2 0,0 1 0,0 0-196,1 0 0,-1 0 0,0 1 0,0 4-248,1 5 1,0 2 0,3 3 0,1-1-341,-2 1 1,1 4-1,-1 1 1793,2 3-1500,7-6 1,-9 11 0,7-4 0,0 3-334,-2 2 1,5-1 0,-3 3-1,3 2-258,1 6 1,2-3 0,2 3 0,2 2-71,-2 6 0,-2-1 0,-2 5 0,1-1 60,0-4 1,-1-1 0,1-2-1,-1 0 174,1 0 0,4-6 0,2-3 0,0-4 130,0-1 0,5 0 1,-2-1-1,4 1 14,1 0 0,6 0 0,4 1-147,3 4 511,7-4 0,-4 10 1,4-6 514,-4-2-334,4-2 1,-4-1 0,4-2-1,-3-1 18,2-2 1,-1-7-1,6 4 1,1-2 148,3 0 1,0 0 0,3-4 0,1-1 145,1 1 0,7-1 0,-1-1 0,1-2 71,-2-1 1,2-6 0,-5 4 0,0-1-67,0-4 1,-1-1 0,-5-4 0,0-3-280,-1-4 1,3-4-1,1-3 1,1-2-175,-1-1 0,-3-7 1,-3 2-1,-1-3-101,5-2 0,-6 1 1,5-3-1,-3-1-179,-4-1 1,4-2 0,-7 1-1,-1-4-274,-2-4 0,-4 4 0,0-1 1,-5-1-171,0-1 1,2-2 0,-4 0 0,-2 1-87,-1 4 1,3-4 0,0 5 0,-2-1-19,-2 0 0,-1 4 0,-1-4 1,-2-2 323,-2-2 1,-8-1 0,0 0-1,-6 1 285,-3 4 1,-2-5 0,-5 3 0,-1-4 144,-4 3 0,2 3 1,-6-2 272,-2 1-20,-2 1 0,1 1 0,2 3 0,6 4 231,2 1 1,7 5-105,0 0 1,7 7-1,-4-4 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8.4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1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10099 9899 8147,'8'-6'-219,"-3"-4"331,-3 4 0,3-7 65,-1 3 1,3-1-1,-4 0-341,2 1 0,1 6 46,-1-6 1,-3 5 0,4-3 0,-1 0 81,-1 0 0,6 3 0,-4-4 0,2-2-4,4-2 1,-4-2 0,1 1 0,2 0-7,2-1 0,6-1 0,1-3 0,-1-5-135,2-3 1,-5-2 0,3 0-440,-3 1 620,-2-1 0,7-6 0,1-2 0</inkml:trace>
  <inkml:trace contextRef="#ctx0" brushRef="#br0" timeOffset="1">10876 8935 8194,'7'-8'-180,"-6"-5"294,4 4 0,-3-4-211,-2-1 1,0-1 34,0 1 1,0-1-83,0 1 92,0 0 0,4 4 0,3 0 1,-1-1-82,1-2 1,4-1 0,-2 0-148,4-1 221,2 1 0,-1-5 1,0 0-1,1-1-56,-1 0 1,0 2 0,1-4 0,-1-1 114,1 1 0,-1-2 0,0-5 0</inkml:trace>
  <inkml:trace contextRef="#ctx0" brushRef="#br0" timeOffset="2">11452 8000 7662,'9'-13'-1089,"1"3"907,-7-2 1,8 8 0,-6-5 843,-2-2-390,-1 4 1,3-1-1,-1 4-135,0-6 1,-3 2-1,1 0-187,3 2 0,-4-1-25,4 2 1,1-3 0,1-4-45,1 2 0,0-3 1,3 5-1,-1-1-17,1-1 0,2 0 0,1-4 1,0-2-150,1-3 0,-2 3 285,-4-3 0,10-10 0,-3-1 0</inkml:trace>
  <inkml:trace contextRef="#ctx0" brushRef="#br0" timeOffset="3">12114 7194 8230,'8'-14'-92,"3"4"1,-7 1 96,0-3 1,-3 0 0,1-3-25,3 1 1,-4-1 0,6 3-1,-3 0-71,1 3 1,5-1-1,-4-3 1,2 2-47,3 2 0,2-1 0,3-4 0,2-1-72,1 1 1,2 0 0,-4-2-219,3-4 426,5 4 0,-9-4 0,11-1 0,-4-2 0</inkml:trace>
  <inkml:trace contextRef="#ctx0" brushRef="#br0" timeOffset="4">12847 6288 7958,'0'-15'0,"2"1"0,1-2-147,2-3 1,1 3 0,-3-3 0,4 3 281,1 1 0,-5 1 0,2-1 0,-4 1-5,-1 0 1,0 4 0,2 2 0,1 0-188,2 0 0,0 3-280,-5-4 255,6-1 0,-3 0 0,5 1 0,0-2-139,0-2 0,-3 3 1,5 1-303,1-2 407,-5-9 0,7 4 0,-5-3 1,2 2 115,-1-3 0,1 4 0,11-11 0,1 5 0</inkml:trace>
  <inkml:trace contextRef="#ctx0" brushRef="#br0" timeOffset="5">13236 5626 8341,'14'-7'-504,"0"-2"0,1 1 0,-1-2 1,2-1 376,3-2 0,-4-1 0,1 1 0,-5 2 245,0 1 0,2 1 0,0-7 1,-2-2-57,-1-1 1,-6 0 0,4 4 9,-1 1-30,4 0 1,-8-6 0,7 0-1,-1-1 50,-1 0 0,5 0 0,-5 4 1,2-4 5,-1-1 0,1 4 0,4-3 0,1 2-106,-1 0 0,-4 0 0,-2 4 0,0 1 8,0-1 0,1 7 0,6 2 0</inkml:trace>
  <inkml:trace contextRef="#ctx0" brushRef="#br0" timeOffset="6">13840 5396 8527,'6'8'-1142,"-2"0"479,5-4 506,1 4 1,-2 7-1,-2-1 485,0 1-232,-4-1 1,9 7 0,-6 4 0,0 7-78,1 7 0,-4 2 0,3 2 1,-4 2-112,-1 3 1,5-3-1,0 3 1,-2-3 91,-1-2 0,-9 0 0,-1 0 0</inkml:trace>
  <inkml:trace contextRef="#ctx0" brushRef="#br0" timeOffset="7">13897 6532 8033,'0'19'0,"2"1"0,1-3-594,2-1 1,0-1 0,-5-1 822,0 0-97,6 1 1,-4-1 0,3 1 0,-4 1-97,-1 3 1,0-2 0,0 7-1,0 2-97,0 1 1,0 0 0,0-1 0,0-1-175,0 6 235,0-2 0,7 6 0,1-7 0</inkml:trace>
  <inkml:trace contextRef="#ctx0" brushRef="#br0" timeOffset="8">13854 7698 8123,'0'27'0,"0"-3"0,2-3-289,3-1 301,-4-10 1,6 11 0,-7-8-140,0 4 45,0 2 1,0 1 0,0 0 0,0 3-445,0 2 526,0-4 0,-7 13 0,-1-4 0</inkml:trace>
  <inkml:trace contextRef="#ctx0" brushRef="#br0" timeOffset="9">13897 8374 7722,'5'22'0,"2"-2"0,-1-5 0,0 1-277,-2 4 1,-1-3 0,0 7 0,2 2 613,-2 1 0,-1 2 0,-1 0 0,2 1-387,2 3 1,0 4 0,-5 6-1,0-1-113,0-4 163,0 4 0,6-5 0,2 6 0</inkml:trace>
  <inkml:trace contextRef="#ctx0" brushRef="#br0" timeOffset="10">13797 9626 8228,'0'14'0,"0"0"0,0 1-418,0-1 1,0 5-1,0 1 1,0-1 240,0 2 1,0-1 0,0 4 176,0-4 0,0 2 0,0 0 0</inkml:trace>
  <inkml:trace contextRef="#ctx0" brushRef="#br0" timeOffset="11">13653 10014 8217,'-14'0'-498,"-1"0"0,1-5 1,-1 1 550,1 0 91,-7-4 1,4 7 0,-7-4-41,-2 3-165,-1 2 0,-8 0 0,-4 0 0,-1 2-246,2 3 0,-4-2 307,4 7 0,-3-1 0,-3 6 0</inkml:trace>
  <inkml:trace contextRef="#ctx0" brushRef="#br0" timeOffset="12">12531 10115 8152,'-5'-10'-104,"0"1"1,-1 6 0,1-2-88,-5 3 148,4 2 0,-8 0 1,1 0-123,-5 0 71,-7 7 0,1-4 0,-8 5 0,-3-2-110,-2-3 0,-2 4 204,-4-2 0,0 6 0,0-3 0</inkml:trace>
  <inkml:trace contextRef="#ctx0" brushRef="#br0" timeOffset="13">11538 10115 7566,'-14'8'0,"-1"-3"-182,1-4 0,-1-2 0,1-2 0,-2-4 715,-3-1 1,-3 5-1,-7-2 1,-2 2-579,-2-2 1,-4 4 0,-8-4 0,-1 3-1374,-2 2 1418,0 0 0,-2 7 0,-1 1 0</inkml:trace>
  <inkml:trace contextRef="#ctx0" brushRef="#br0" timeOffset="14">14531 7453 28664,'4'-9'-6650,"1"-1"5590,0 7 2297,-5-10-2275,0 11 0,0-6-367,0 4 422,0 2 427,0-4 46,0 6 1,0 1-1,0 4 384,0 5 1,0 4-1,0 4 1,0 2 24,0 3 1,-2 1-1,-1 4 1,-3 1-206,-2 0 1,3 0 0,-3 1 0,0 2 393,0 2 1,0-1 0,-2-4 0,4-2 21,0-3 1,4 2-1,-3-7 220,4-1-236,1-2 1,0-7-141,0 1 1,1-7-1,4 2 1,6-4 687,7-1 1,-1-4 0,7-3 0,2 1 10,1-1 1,2-4 0,1 2 0,2-3-212,2 3 0,-1-4 1,-4 3-1,0-1-59,0 2 0,-5 1 0,0 4 0,0 0-179,-2 0 0,-1 3 0,-7 1 0,0 0 416,1 0 616,-1 0 518,1 0-1783,-7 0 0,-2-7 0,-6-1 1</inkml:trace>
  <inkml:trace contextRef="#ctx0" brushRef="#br0" timeOffset="15">14919 7626 29074,'0'-15'-8718,"0"1"7423,0 0 0,0 7 1520,0 7 1,-5 7-1,-1 9 1,-1 3-125,1 5 1,-5 9 0,1 6-1,-3 2 96,-1 2 0,0 5 0,-2 2 0,0 1-147,1 3 0,-2-2 0,7 0 0,-3 1-58,-1-2 1,4-3 0,2-11-1,2-7-757,3-4 1,0-8 0,-1 1 335,0-3 0,0-8-537,9-3 1,-3-5 910,3-5 0,3-10 0,0-7 0</inkml:trace>
  <inkml:trace contextRef="#ctx0" brushRef="#br0" timeOffset="16">11912 10561 13719,'-14'0'-2025,"4"0"2152,1 0 1,-1 0-43,-4 0 16,6 0 0,0 0 71,3 0 1,2 0 45,-7 0 0,7 2 358,-2 2-570,3-2 1,4 4 0,3-6 4,4 0 0,4 0 0,2 0 0,1-1 30,3-4 1,3 2 0,7-7-1,0-1 27,-1-2 1,1-1 0,2-1 0,2 1 0,5 0 1,-2 4 0,-1 0-80,0-1 53,-5-2 0,6 5 0,-9 2 0,-3 1-103,-5 0 0,-3 1 0,-3 5 13,-4 4 1,-2 3-1,-7 6 1,-2 1 94,-3-1 1,-3 1 0,-8 1-1,-1 1 76,-3 2 0,0 5 1,2-3-1,-3 2-126,-1 2 1,4-3-1,-2 1 1,0-1-22,1 1 1,0-6-1,5 2 1,1-3-73,3-1 0,-1-1-159,6 1 0,2-7-116,8-4 459,3-2 0,6-2 1,1-2-1,-1-2 11,0-6 1,6-3-1,-1 0 31,-2 4-91,-1-4 1,-1 7-1,-1-6 1,1 4 45,-1 2 0,0-4 0,1 6 17,-1 0 0,-4 3 1,-1 1-69,2 0 0,-4 8 0,-2 5 1,-4 4 83,-1 1 1,0 6 0,0 3 0,-1 5-40,-4 0 1,-3 0 0,-7 0 0,-1 1-52,-3-1 0,2-1 0,-7-2-119,-2-1 112,-1 1 1,-7-7-1,1-2 1,-1-3-80,-1 2 0,5-7 0,-4 2 0,4-3-414,1-3 1,7 3-131,2-6 0,12 0 671,8-5 1,13 0 0,10 0-1</inkml:trace>
  <inkml:trace contextRef="#ctx0" brushRef="#br0" timeOffset="17">7021 13323 14946,'8'0'437,"-2"0"1,-6 2-1,0 3-244,0 4 1,-5 4 0,-1 3 0,-1 3-114,1 5 1,0 4-1,2 2 1,0 2-258,0 2 99,3 5 0,1-8 0,0 2-154,0-2 0,6-2 0,4-2 0,4-3-65,5-5 0,-3-8 0,4-3-127,-5-1 353,0-3 0,-1-5 1,-1-4 595,-3-5-334,2-2 0,-4-8 0,7 0 0,-2-3-72,-4-2 1,2-3 0,-4 0 0,-1-1-94,1 0 1,2 2 0,-4 1 0,-2 2 0,-1-1 0,3 2 0,-1 1 0,0 1 418,-3 4 1,-1 5-20,0 3 0,0 7-176,0 2 0,-5 13 0,1 9-237,0 1-77,3 10 1,1-7 0,0 11 215,0-2-138,0 11 0,0-6 0,0 13 1,1 1-151,4 2 1,-2 8 0,7 2 0,0-1-116,-2-2 0,0-9 0,-5-3 1,2-1 145,-2-4 1,-2-3-1,-2-4 1,-1-19 75</inkml:trace>
  <inkml:trace contextRef="#ctx0" brushRef="#br0" timeOffset="18">6857 14359 13995,'-4'-6'-118,"-20"-32"-552,8 3 0,0 1-1622,5 4 2199,7 1 0,-2-6 0,6-2 0</inkml:trace>
  <inkml:trace contextRef="#ctx0" brushRef="#br0" timeOffset="19">7941 13410 13648,'10'0'339,"0"0"1,1 0-160,1 0 0,3 0 0,1 0 0,1-2 0,3-3 0,4 4 1,-4-6-1,1 3-217,0-1 0,3-2 1,-3 4-1,-1-2-457,1 2 0,-2 2 1,-6-1-1,-2-1-540,-1-2 1063,0 0 0,-2 5 0,-2 0 0</inkml:trace>
  <inkml:trace contextRef="#ctx0" brushRef="#br0" timeOffset="20">8013 13640 15632,'7'-8'980,"2"0"0,10 5-1999,5-2 763,4 0 1,5 0-1,2-1-1590,2-2 1265,1 5 1,4-4 555,-4 7 0,-2-6 1,-8-2-1</inkml:trace>
  <inkml:trace contextRef="#ctx0" brushRef="#br0" timeOffset="21">9394 12403 9976,'7'-8'240,"-6"1"1,6 9 91,-7 3-316,0 3 0,0 6 0,0 2 1,0 3 67,0 5 1,-7 8-1,-1 3-4,0 2-51,-4 1 0,4 6 0,-7-1 0,1-2-75,-1-2 1,6-4-1,1-6 1,0-1-14,0 1 1,5-6-1,-2-4 238,3-3-131,2-8 1,7-3 0,2-9 0,6-2 69,4-2 0,3 0 0,5-3 1,-1 1-10,-2-1 1,0 0 0,5 0-104,-1 1 66,1 0 0,0 1 1,-2 1-129,-3 1-55,3 3 0,-9-1 1,4 0-1,-1 2-236,-3 1 0,-7 1 1,-2-3-93,3 0 451,-6-1 1,7-1-1,-5-2 1</inkml:trace>
  <inkml:trace contextRef="#ctx0" brushRef="#br0" timeOffset="22">9610 12547 9999,'-8'6'626,"0"4"1,5 9-1,-3 5-406,-2 3 1,-2 8-1,-3 5 1,2 6-206,1 7 0,1-2 0,-4 0 0,2-1-197,1-4 0,7-7 0,-2-6 0,4-2-653,1-3 1,0 0 0,0-4 832,0-5 0,-7-10 0,-1-2 0</inkml:trace>
  <inkml:trace contextRef="#ctx0" brushRef="#br0" timeOffset="23">9049 13410 12260,'-6'8'1269,"4"-2"-1232,-4-6-28,6 0 0,6 0 0,4 0 0,2 0 49,3 0 1,7 0 0,5-1-1,7-3 217,3 0 1,3-8 0,6 3 0,4-4 134,1-1 1,6-1 0,7-1-1,0-1-93,0-2 0,-1-1 0,-6 8 0,-1 0-540,-3 3 1,0 6-1,-10-2 1,-8 3-590,-8 2 0,-6 0 0,-7 0 170,1 0 0,-7 7 1,-5 1-1062,-6 0 1404,-5 4 1,-7-4 0,-1 5 340,-3-3 0,-3 9 0,-7-3 0</inkml:trace>
  <inkml:trace contextRef="#ctx0" brushRef="#br0" timeOffset="24">9927 12662 13541,'-10'-5'-662,"1"0"0,5-1 0,-2 2 435,0 0 30,4-1 262,-4-2 1,6-1 0,1-4 220,4 2 0,-2-1 0,7 5 0,1-1-31,2 1 1,6-4 0,0 5 0,-1 2-147,-2 2 0,3 1 0,0 0 0,-1 1-195,-2 4 0,-2 5 0,-1 9 0,-4 5 71,-4 3 1,-3 2 0,-2 1-1,-2 2 34,-3 2 1,-4 4 0,-9-5 162,-1-1-53,-7-1 0,10-7 1,-3-2-138,3-1 77,2-8 1,-1-2 63,1-6 0,6-2 0,3-8 1,5-4-90,5-4 0,3-2 1,6-1-1,2-1 30,4-2 0,-3-7 1,6 4-1,-1-2-107,0 0 0,-2-2 1,4-6-1,1-3-14,2-2 0,2-1 0,0-5 0,0 1 101,-1 4 0,0-1 0,-6 11 0,-8 5 43,-7 6 0,-7 9 0,-5 6 126,-5 10 0,-4 5 1,-5 14 140,-5 3-172,-3 9 1,3-4 0,1 5 0,2-3-79,4-2 1,6 0 0,3-3 0,1 2-204,4-2 0,10-8 1,7-5-1,10-5-114,8-4 1,-2 1-1,5-6 1,-1-2-296,0-2 1,-6-1-1,-4-1 1,0-4 582,-1-5 0,-3-2 1,-5-3-1</inkml:trace>
  <inkml:trace contextRef="#ctx0" brushRef="#br0" timeOffset="25">15595 10748 8376,'0'-14'24,"0"-1"1,2 1 166,3-1 0,-4 1 0,4 0 0,-3-1-136,-2 1 1,0 4 0,-2 1 0,-3-2-106,-4-2 1,-4 5 0,-2 3 0,-1 3 128,-3 2 0,-3 0 0,-7 4-8,0 5-74,0 1 1,1 18 0,-1 0-28,0 4-4,7 1 0,6 1 1,8-1-1,1-1-144,4-2 6</inkml:trace>
  <inkml:trace contextRef="#ctx0" brushRef="#br0" timeOffset="26">15480 10948 8022,'3'0'-5,"18"-5"26,-3-5 1,-2-4 0,-2-4-1,0-1 159,1 2 0,-6-4 1,1 0-1,0-1-76,-2-4 0,0 4 0,-5-1 235,1 3 45,1 0-105,-5 12-183,0 2 1,-5 14 0,-1 6 0,0 10 352,-1 8 1,-2 7 0,2 10 476,-1 9-855,5 6 1,-8 14-1,8-37 1,0 0-1,-1 1 1,0 0-49,-2 2 0,0-1 0,2-1 0,-1-1 0,-8 37 1,-5-11-152,-2-11 0,-4-9 1,-7-22-1,-2-6 53,-6-9 1,-2-7-1,-1-4 1,4-6-100,4-7 0,6-7 0,2-9 0,5-4-213,18 26 305</inkml:trace>
  <inkml:trace contextRef="#ctx0" brushRef="#br0" timeOffset="27">15244 10848 6381,'20'-28'0</inkml:trace>
  <inkml:trace contextRef="#ctx0" brushRef="#br0" timeOffset="28">15940 10690 8335,'10'-4'451,"0"-1"-152,1 2 1,3 1-1,4 2 1,3 0-132,1 0 1,2-2-1,6-1 1,2-2-484,2 2 1,-1 2-1,-4 1 1,-2 0-1390,-3 0 1704,-3 0 0,-7 6 0,1 2 0</inkml:trace>
  <inkml:trace contextRef="#ctx0" brushRef="#br0" timeOffset="29">16027 10863 8353,'-15'0'486,"7"-1"0,5-3-454,6 0 0,7-1 1,9 5-1,7 0-658,6 0 1,4 0-1,8 0 626,-1 0 0,0-7 0,0-1 0</inkml:trace>
  <inkml:trace contextRef="#ctx0" brushRef="#br0" timeOffset="30">17063 10057 6972,'9'-4'0,"-1"-3"516,-1-1 1,-1 5-234,-1-2 0,-4 5 0,4 5 0,-3 5-201,-2 2 1,0 9 0,-2 3 101,-3 3-83,-3 2 1,-6 5 0,0-1 0,-1 1 5,1 1 1,-1 0 0,1 4-1,0-6-71,-1-3 1,6-2 0,1-4 0,0-4 83,0 1 1,5-10 20,-2 4 0,10-10 1,4-1-1,5-2-138,6-2 1,2-2-1,7-2 1,0-4-55,-1 0 1,6-4-1,0 6 1,-1 0 18,2-1 0,-4-2 1,2 4-1,-2 2-115,-3 1 1,-5 2 0,-4 0 0,-3 0-1835,-2 0 224,1 0 1757,-7 0 0,-2-6 0,-6-2 0</inkml:trace>
  <inkml:trace contextRef="#ctx0" brushRef="#br0" timeOffset="31">17408 10244 8376,'0'-14'745,"0"6"1,-7 5-196,-2 12-374,-4 1 0,-1 17 0,-1-1 250,1 6-312,-7 5 0,5 6 0,-3 0 0,3 0-330,2 0 1,4 5-1,2-2 1,2-2-119,2-4 1,3-10-1,1 0 1,0-6-564,0-3 0,0-6 897,0-6 0,-7-6 0,-1 4 0</inkml:trace>
  <inkml:trace contextRef="#ctx0" brushRef="#br0" timeOffset="32">16703 10935 10006,'14'-8'529,"1"3"0,1 2-431,3-2 1,10 4 0,11-4 0,6 2 117,7-2 0,4 2 0,4-5 0,3 0-170,1 0 1,-9 3 0,2-3-326,-2 2 61,-7 1 0,1 3 0,-10-1 1,-5-2-962,-6 2 1,-10 3 410,0 5 0,-9-2 1,-9 5 767,-8-2 0,-3 5 0,-17-9 0,4 4 0</inkml:trace>
  <inkml:trace contextRef="#ctx0" brushRef="#br0" timeOffset="33">17005 11093 9620,'-6'-8'1005,"7"4"-1062,12 2 1,3 2 0,8 0-1,3 0 176,5 0 0,0 0 1,5 0-1,0 0 258,-1 0 1,-4 5-1,0 1 1,-4 1-248,-4-1 0,-7 5 0,1-1-244,-7 2 116,-5 3 0,-6 4 0,-1 0 46,-4-1-6,-10 4 1,-2-4 0,-7 4 0,-2-1-11,-1-3 1,-2-2 0,1-4 0,0 0 63,4-3 0,5-4 0,8 3 0,2-2 642,-3-3-569,6-1 1,1-2-87,10 0 0,3 0 0,6 0 0,1 2-38,-1 2 1,5 0-1,0 5 1,-1 2 23,-2 2 0,-2 2 0,1 1 320,-1 3-333,-6-3 1,-1 11-1,-7-3 1,0 3 41,0 2 1,-7-5-1,-4-2 1,-7 1 5,-6-1 1,-9-4 0,-6-1-1,-2-6 112,-2-6 0,0-3 1,-2-2-1,-2-2-93,0-3 1,0-7 0,9-8 0,6 1-453,6-2 1,7 4-1,9-6-1007,6 3 1,4 1 0,6 6 0,8 3 1335,9 5 0,4-3 0,2 0 0</inkml:trace>
  <inkml:trace contextRef="#ctx0" brushRef="#br0" timeOffset="34">17940 9899 14403,'-6'-14'-3393,"4"4"2890,-3 1 0,-3 5 743,-1 0-164,2 2 0,-5 2 253,2 0-237,-3 0 1,-1 0 0,-2 0 0,-2 0 68,-1 0 0,-2 0 0,2 0 0,-5 0-82,-3 0 1,-3 0 0,-4 0 0,-3 0 182,1 0 1,-11-5 0,2-1 0,-3-1-44,-1 1 1,-4-5 0,4 3-1,-4-2-118,-6 1 0,6 4 0,-5-3 0,2 1 11,0 4 0,-7-3 0,-3 1-133,0 2 62,3 1 1,0 2-1,-1 0 72,-1 0-68,-2 7 0,-1 1 0,1 6 0,0 0 51,2 1 0,-7 1 1,3 1-1,-3 4 33,2 2 0,6-1 0,-2 3 1,1-1-39,-1 2 1,10 1 0,-1 2-1,1 0-13,0 0 1,1 1 0,1 2 0,0 3-35,4 2 1,2 1-1,2 5 1,-2 2-69,1 3 0,3-3 0,1 3 0,-1-2-49,1 2 0,-5 0 0,0 6 0,2 1 9,1-6 1,7 3 0,1-5 0,2 1-14,3 2 1,3-5-1,5 1 87,5-6-25,3 2 1,6-6-1,2 8 1,2-3-15,3-2 1,8 0 0,4-3 0,4-1-113,1 0 0,6 3 1,-1-4-1,-2-2-42,-1-2 0,4 4 0,0 1 1,1 0 27,0 0 1,0-1-1,-4-5 1,4 0 131,1-1 0,2 1 1,5-2-1,0-1 100,0-2 0,1-5 0,4 3 59,4-1-205,-3-2 0,7-4 1,-4-2-200,4-4 248,7 4 1,1-10 0,4 5-135,-1-2 153,0-1 0,6 0 1,2 0-1,2-2-49,3-1 1,1-1 0,3 2 0,1 2-19,1-2 0,-10 1 0,5-1 1,-4 2 27,-1-2 0,-1 0 1,4 0-1,-1 2 25,-3-2 1,-4-1 0,-2-2 0,-2 0 9,1 0 0,0 0 0,1 0 0,-3 0 11,3 0 0,2-7 0,4-1 12,1 0-27,1-4 0,-7 4 1,-2-7 256,-1 1-250,-1-1 1,0 1 0,-4-2-26,-4-3 24,6 3 0,-4-13 1,5 2-1,-1-5-32,-4 0 1,1-5 0,-3-1-1,3-5-47,-1-5 1,-11 3 0,5-5 0,-5 2 63,-1 1 0,0-3 0,-6 2 1,0-5 15,-4-3 1,1-3-1,-6-3 1,0-5-17,2-4 0,-11-1 0,-1 0 0,-5 0-3,-4 1 1,-7-1 0,-4 0 15,-7 0-1,-10 6 0,-3 2 0,-4 7 0,2-1-32,-1 1 1,-9 1-1,3 3 1,0 7-170,-2 6 1,6 0-1,-3 4 1,2 3-495,5 2 0,-1 1 701,9 11 0,-10 0 0,-2 4 0</inkml:trace>
  <inkml:trace contextRef="#ctx0" brushRef="#br0" timeOffset="35">11222 12705 10914,'0'-10'-167,"0"1"236,0 5 1,0 0-1,-2 10 1,-1 7 170,-2 4 0,-6 15 0,3 2 0,-2 6-69,1 3 1,1 5 0,-2 2-561,5 1 265,4 2 1,1-1 0,1-1-1088,4-1 842,3-2 1,5-11 0,-2-4 0,-3-4-273,-2-5 1,1-8 652,-2-6 1,-4-7-1,6 3 1</inkml:trace>
  <inkml:trace contextRef="#ctx0" brushRef="#br0" timeOffset="36">10919 13065 10900,'0'-15'498,"2"2"1,4 4-334,9 4 0,7 3 0,12 2 0,6 2-318,6 3 1,7-4-1,9 6 1,4-2-474,-1-1 1,4 1 0,-7-5 0,-1 0 639,-2 0 1,-1 0-1,-1 0 1</inkml:trace>
  <inkml:trace contextRef="#ctx0" brushRef="#br0" timeOffset="37">12416 12762 10589,'-13'-1'0,"2"-2"0,1-2-149,-1 2 386,-2 1 1,-8 2 0,-4 2 0,-7 4 230,-7 8 0,-7 9 0,-4 10 243,-1 6-607,5 2 1,-2 4-1,11 1 1,10 2-78,11-1 0,11-4 0,15-5 1,12-6-40,13-6 1,5-2 0,12-8 0,-3-5 30,-3-3 0,1-3 0,-1-5 0,1 0-26,-6 0 1,1-2 0,-9-3 0,-1-3-684,-1 0 0,-3-4 0,0 4 687,-5 0 1,-2-5 0,-6 5-1</inkml:trace>
  <inkml:trace contextRef="#ctx0" brushRef="#br0" timeOffset="38">7323 14273 8582,'0'-9'-1316,"0"-1"0,0 5 1457,0-4-76,0 5 0,1-2 67,4 6 93,-3 0-42,4 0-79,-6 0 0,2 0 0,1 2 24,2 2 0,-1 4 0,-4 7-18,0-1 0,0 0 0,0 1 1,0 1-13,0 3 0,0-3 1,0 5-1,0-2-80,0 0 0,0 2 0,-1-3 0,-2 1-57,-2-2 0,-2 4 0,3-2-10,-6-1 0,2-2-2,-1-2 55,-1-6 0,-1-1 0,-2-7 1,-3-2-7,0-3 1,-5 2 0,0-7-1,1-1 34,-1-2 0,-5 4 1,2-1-1,-1-1 49,1-2 0,-3-1 1,4 0-1,-1-1 75,0 1 0,2-2 0,-2-2 0,5-1 49,3 1 1,1 2 0,1 2-118,0 0 1,6-1 0,3 1-319,3 0 0,4 6-1409,3 3 1639,-4 3 0,12 2 0,-5 0 0</inkml:trace>
  <inkml:trace contextRef="#ctx0" brushRef="#br0" timeOffset="39">4258 15712 8455,'0'-14'25,"0"-1"1,0 1-1,0-1 1,0 1 197,0 0 0,0 4 1,2 0-15,3-1 1,-4-2-87,4-1 1,-2 6-19,2 3 1,-3 10-1,2 5 1,-2 4 47,-2 5 1,0 4 0,0 7-1,0 2-84,0 2 1,0 5 0,2-2-1,1 0-147,2-3 1,1-4 0,-1-1 0,3 0-77,0-1 0,5-4 0,-4-1 0,2-3 69,-1-2 1,3-8-1,-5-4 1,1-1-35,1 0 0,-5-1 132,4-4 15,1-6-18,-2-2-16,-2 0 0,-6 0 98,0 3 117,0 4 34,0-6-154,0 7 0,2 0-23,3 0-138,-4 0 9,6 0 79,-7 0 230,0 0-231,0 7 5,0-6-29,0 6 29,0-7 165,0 0-201,6 0 3,-4 0 0,4 1 4,-6 4 9,0-3 0,0 4-34,0-6-418,0 0 0,6 0 1,2 0-1</inkml:trace>
  <inkml:trace contextRef="#ctx0" brushRef="#br0" timeOffset="40">4359 15654 8482,'0'15'-1117,"0"-7"1,0 5 918,0-4 292,0-2 1,0 5 62,0-2 1,-2 1-38,-2-1 1,2-2 162,-3-4-140,4-2 0,1 3 5,0-10 0,-5 2 0,0-7-9,2-1 1,-4-2 0,3-1 251,0 0-237,-4-1 1,7-6 0,-6-1 320,1 0-419,4-6 1,-6 6 0,5-8 0,-2-4-39,2-4 0,2-4 0,1-1 1,1 0-102,4 0 1,-2-4 0,5 3 0,0 4-91,0 3 0,-5 5 1,4 6 9,-1 2 1,-4 7 235,3-2 251,-4 9 965,-1 4-1034,0 18-173,0-8 50,0 8-249,0-5 127,0 1 17,0 0 0,2 3 176,3-6-34,-4-1-241,6 3-117,-7-6 52,0 6 120,0-7 1,0-2-42,0-3 64,0 4-8,0-6 11,0 7 209,0 0-183,0-6 0,1 4-30,4-2-15,-3 2 0,4 0-195,-6-2 380,0 2-86,0-4 1,0 7 0,0 6-46,0 7 0,0 2 0,0 8 169,0 2-165,0 7 1,0-1 0,-2 8 0,-1 3 30,-2 4 0,1 5 0,4-4 1,0-1-59,0-2 1,0-2-1,0 0 1,0 0-31,0 0 0,0-6 1,0-3-1,0-4 8,0-1 1,0-5 0,0-2-1,0-1-34,0-4 0,0-1 1,0-1 17,0-1 0,0-4 4,0-1 13,0 1 0,0 0-112,0-1 102,0 1 0,0-1-66,0 1 1,0-5-86,0 4 1,0-4-308,0 5 394,0-7 1,0 5 0,1-5 37,4 2 0,3 0 0,5-4 55,-4 4 0,4-3 0,-3 2 0,3-2 7,1-2 1,0 0 0,1 0 44,-1 0-72,7 0 0,-5 0 0,5 0 18,-1 0-18,-4 0 0,5 0 0,-6 0 1,-1 0 56,0 0 0,-4 0 99,0 0 1,-2-2 426,1-2-482,-2 2 0,-9-4-127,-3 6 1,-3 0 0,-6 0 0,-1 0-49,1 0 1,-5 0-1,-2 0 1,-1 0 23,-4 0 0,-1 0 0,-2 0 274,0 0-142,1-7 1,-6 6 0,0-4 0,1 3 151,-2 2 0,4 0 0,-2 0 187,2 0-379,3 0 1,4 0-1,1 0 1,2 0-50,4 0 0,6 0 1,1 0-885,-1 0 0,3 0-381,-2 0 0,7-1 1273,-2-4 0,10-3 0,3-7 0</inkml:trace>
  <inkml:trace contextRef="#ctx0" brushRef="#br0" timeOffset="41">4575 14964 8482,'-15'0'-71,"6"0"340,-1 0 1,1 6 0,-6 5-1,1 5 78,-1 4 1,1 10-1,-2 0 1,-5 5-17,-7 5 1,-1-3 0,-6 0 14,-1-2-214,6 5 1,-7-10 0,5 2-371,-1-6 172,6 1 1,6-12-1,6 1-982,1-5 174,0-2 0,1 6 874,3-1 0,10 0 0,8 1 0</inkml:trace>
  <inkml:trace contextRef="#ctx0" brushRef="#br0" timeOffset="42">5035 15611 6891,'-6'-8'1332,"4"2"1,-3 1-959,10 0-263,-3 0 1,11 4 0,-2-2 113,6-2-186,6 0 1,1 3-1,0-1 1,1-3-197,2-2 0,1 5 1,-3-2-1,-1 3-372,2 2 0,-5 0 0,-2 0 0,-3 0-710,-2 0 1239,0 0 0,1 0 0,-1 0 0</inkml:trace>
  <inkml:trace contextRef="#ctx0" brushRef="#br0" timeOffset="43">5165 15755 8341,'-8'8'1481,"4"-2"0,12-7-1575,7-4 0,4 2 1,0-5-1,5 0-89,3 0 0,4 5 1,1-4-1,1 3-1379,-1-1 1562,-1 0 0,4-1 0,2-2 0</inkml:trace>
  <inkml:trace contextRef="#ctx0" brushRef="#br0" timeOffset="44">6373 14949 8140,'8'-14'-126,"-3"0"0,-3 4 0,-1 2 1227,4 2-351,-3-6-507,4 11 1,-6 1 0,0 9 0,0 6 100,0 4 1,-6 3 0,-4 9 0,-3 2-140,-1 6 1,-1-3-1,1 1 1,1-2-209,4-3 0,-3-1 0,8-1 1,0 0 11,3-1 1,1-3-1,0-12-189,0 1 95,6-1 1,2-6 0,7-3 0,1-4 40,3-1 0,-2 0 1,6 0-1,-1 0 28,0 0 1,-2-4 0,2-3-1,0 1-18,1-1 1,-1-4-1,2 3 1,-5-1-190,-3-1 0,-1 7 1,-1-4-1,1 3-942,-1-1 0,-5-2-794,1 3 1959,-7 2 0,4-11 0,-7 5 0</inkml:trace>
  <inkml:trace contextRef="#ctx0" brushRef="#br0" timeOffset="45">6618 15050 8477,'0'-14'611,"0"-1"1,-2 4-194,-3 6 1,2 13 0,-8 16 0,-3 5-43,-4 5 0,-6 4 1,5 8-1,1 4-157,2 1 0,-1 2 0,1 6 0,4 0-380,4-1 0,4 1 0,4-11 0,0-3-328,0-5 1,0-5-1,1-8 1,2-3-1936,2-5 2424,6-3 0,-3-2 0,7 1 0</inkml:trace>
  <inkml:trace contextRef="#ctx0" brushRef="#br0" timeOffset="46">7467 14805 8473,'0'-14'-406,"0"4"1,-2 3 509,-3 0 0,2 2 0,-7 7 1,-1 3 213,-2 4 1,-7 10 0,-4 7 297,-4 6-393,-7 11 0,-1 10 0,-8 9 739,1 5-749,21-31 0,1-1 1,-17 32-1,3-2 1,4-1-64,9-3 0,6 2 0,6-6 0,7-7-398,6-9 0,5-6 0,7-6 1,1-2-371,3-3 1,-2-8 0,6-8-1,-3 0-1234,-2 0 1852,4-5 0,-6 4 0,5-7 0</inkml:trace>
  <inkml:trace contextRef="#ctx0" brushRef="#br0" timeOffset="47">7596 15122 8488,'0'-19'8,"0"0"1,0-1 0,0 6 0,0 0 1143,0-1-1033,0 7 0,-5 4 1,0 8-1,2 6-82,2 3 1,-4 7 0,0 3 0,2 1 74,1 0 0,2-2 0,0 4 0,0-2-83,0 1 1,2 1 0,3-1 0,4-2 233,4-2 0,3 4 0,2-2 1,1-1-72,-2-3 1,1 2-1,0 0 1,-1 1-109,-4 4 0,0-4 0,-9 2 0,0 0-34,-3-2 1,-4 4 0,-5-7-1,-8-1-214,-5-2 1,-3-2 0,-4-1-1,-3-2-544,-2-1 0,2-7 0,-2 2 0,2-4-708,3-1 0,-1-1 1416,0-4 0,0-3 0,0-6 0</inkml:trace>
  <inkml:trace contextRef="#ctx0" brushRef="#br0" timeOffset="48">7538 15122 8386,'0'-16'-108,"0"-3"1,5 3 0,0-3 0,0 3 823,1 1 0,1 6 0,5-1 1,1 1-383,3 1 0,7 0 0,-3 4-1354,3 0 771,7-1 0,1 5 0,4 0 0,-2 0-154,1 0 0,-1 0 0,-4-2 403,0-3 0,-7 4 0,-1-6 0</inkml:trace>
  <inkml:trace contextRef="#ctx0" brushRef="#br0" timeOffset="49">7999 14647 8386,'0'-14'-262,"0"-1"1,0 1 0,0 0 0,0-1 1829,0 1-1034,0-1-368,6 1 0,4 6 0,7 3 97,3 4-122,-1 7 1,2 8 0,1 10 0,2 4 147,0 0 1,-6 12 0,1 5 0,-3 5 4,-2 4 1,-4 8 0,-2 7-1,-2 6-150,-4-34 1,-1 0 0,1 39-1,-4 0 1,-3-2-309,-4-3 1,-4-3 0,-1-5 0,-1-6-328,1-7 0,-5-9 0,-2-6 0,-1-1-884,-4-1 1,-3-7 1374,-4-6 0,-4 0 0,-6 5 0</inkml:trace>
  <inkml:trace contextRef="#ctx0" brushRef="#br0" timeOffset="50">6330 16158 8663,'-6'0'587,"6"0"0,8 0-342,4 0 1,11-2-1,7-1 1,13-3-62,13-2 1,15 3 0,-30 1 0,2-2 31,4 1 0,1-1-233,2-3 1,2-1 0,3 2 0,0 0-1,0-1 1,1-1 0,-1 1 0,1 0 111,1 0 1,0-1 0,-3 2 0,-1 0 0,-3-1 0,-1 1 0,-6 1 0,-1 1-2,27-4 0,-9 7 0,-17-2 1,-7 4-379,-9 1 0,-6 0 0,-7 0-2049,0 0 1561,-6 0 1,-9 0-1,-14 1 1,-7 4 771,-5 5 0,-8 2 0,-2 3 0</inkml:trace>
  <inkml:trace contextRef="#ctx0" brushRef="#br0" timeOffset="51">8589 15525 8035,'1'-13'226,"4"4"1,-2 1-1,7 4 1,3 0-10,4 0 1,6 3-1,7 1 37,4 0-287,2-7 1,3 6 0,-1-4-166,2 3 182,-5-4 1,4 4 0,-9-4-327,-3 0 159,-8 4 1,4-9 0,-6 4-593,2-1 775,-6 5 0,-6-10 0,-7 5 0</inkml:trace>
  <inkml:trace contextRef="#ctx0" brushRef="#br0" timeOffset="52">8948 15151 8327,'-6'-15'104,"3"6"0,-7 1 546,-1 1 1,3 3 0,-2 7-285,-1 6 0,3 7 1,0 13-1,0 3-56,0 7 0,0 0 0,-3 13 0,3-1-241,2 0 1,1 3-1,5 5 1,0-1-419,0-7 1,0-4-1,2-6 1,1-3-858,2-4 1,1-5 0,-3-5 1205,2-5 0,6-3 0,-3-2 0</inkml:trace>
  <inkml:trace contextRef="#ctx0" brushRef="#br0" timeOffset="53">9970 15295 8629,'-7'-10'0,"-1"0"0,-1 1 0,1-1 285,2 1 1,-6 6 0,3-2-1,-4 3-16,-1 2 0,-6 2 1,0 4-1,-4 9 43,-7 7 1,1 11-1,-9 6 1,1 2 15,1 3 1,4-1-1,9 0 1,6 0-255,7 0 1,6-6 0,12-5 0,7-5-125,8-3 0,12-6 1,4-1-1,4-6-35,1-6 1,0 2 0,-1-3-1479,-4 0 1013,4-3 1,-12-1 549,4 0 0,-4-6 0,-1-2 0</inkml:trace>
  <inkml:trace contextRef="#ctx0" brushRef="#br0" timeOffset="54">11365 15395 8428,'0'-14'86,"0"0"0,-4-1 0,-3 2 1,-1 4 131,-3 4 0,-2-1 1,-1 1-1,-1 2 6,1 1 0,-5 10 1,-2 6-1,-1 9 39,-4 4 1,1 7 0,1 1 0,6 0-318,7 0 0,4 0 1,7-3-583,0 2 521,7-1 1,2-9 0,9-1-270,1-2 297,7-2 0,-9-11 0,6-3 0,-1-4 67,0-1 1,-2 0 0,2 0 0,-1-1 75,-4-4 1,-5-8 0,-3-6-1,1 0-119,-2-2 1,-2 3-1,-6-4 1,0-1-207,0 1 0,0-2 0,0-5 0,0 2 127,0 3 1,-1-3 0,-4 5 0,-5-1 239,-3 4 0,4 3 1,1 2-1,0 1 790,0 3-832,5 4 0,7 6 0,12 1-185,5 4 156,3-3 1,3 9 0,-1-5 0,-2 2 8,1 4 0,-2 0 0,-1 3 1,-1-1 30,-3 1 0,-7 1 1,-3 1-1,0 4 127,0 1 1,-3-4-1,3 1 1,-2-3 32,-3-2 1,-1 1 0,-4-1 68,-3 1 1,2-7-73,-6-4 1,4-2 365,-5-2-404,7 0 1,-8 2-158,6 2 78,-6-2 0,9 11-157,-3-4 3,4-2 0,-4 6 0,0-4 25,2 4 1,1 1-44,2 1 0,0-6 39,0 1 1,0-5 262,0 4-291,0-6 1,0 2 0,0-10-21,0-4 0,0 1 0,0-3 1,0-4-93,0-2 0,0-9 1,2 2-155,3-3 196,3-8 0,6-2 0,2-6-109,3 0 169,4 0 0,2-2 0,2-2 0,5 1-25,4 5 0,-3-1 0,4 10 0,0 3 60,0 4 1,-6 9 0,3 1-1,-4 9 40,-1 4 0,-5 2 0,-3 2 1,-3 3 45,-6 4 0,-7 6 0,0 2 0,-3 4 90,-2 1 1,-2-2 0,-3 2 0,-4 0 12,-4 1 1,-8-6 0,-3 2 227,-3-3-329,4-1 0,-4-1 1,5 1 324,-1-1-181,-4-6 1,11 3-116,-3-6-315,3 0-513,8-5 1,3-2-486,10-3 1225,-3 4 0,17-12 0,-3 5 0</inkml:trace>
  <inkml:trace contextRef="#ctx0" brushRef="#br0" timeOffset="55">11783 15453 7593,'8'-14'1110,"0"12"0,-5 8-708,2 10 1,-1 0-1,-2 5 206,3 0-477,3-5 0,6 9 0,1-4 0,1 0-70,3 0 0,-2-2 1,6-5-1,-1 1-612,0-1 0,1-1 0,2-2 0,-2-3-961,-2-1 1512,-2-3 0,-5 3 0,1 1 0</inkml:trace>
  <inkml:trace contextRef="#ctx0" brushRef="#br0" timeOffset="56">11034 16043 8473,'-7'0'787,"3"0"1,15-2-1,13-1-229,12-2 0,18-1 1,10 3-1,9-4-425,-32 3 1,0 0-1,4 0 1,1 0-1,2-1 1,0-1-1,0 1 1,0 1-65,-2-2 0,-1 0 0,33 0 0,-18 1 0,-11 4-3138,-11 1 3069,-12 0 0,-24 6 0,-12 2 0</inkml:trace>
  <inkml:trace contextRef="#ctx0" brushRef="#br0" timeOffset="57">13725 14820 8363,'-15'-15'22,"6"3"1,-1 2 163,-1 5 1,-3 4 0,-5 2 0,-5 6 91,-4 7 0,-7 4 1,-3 9-1,-4 3-67,-1 1 0,2-1 1,2-1-1,7 0-136,7-1 1,5-1-1,11-3 1,6-4-110,6-4 1,6 1-1,11-1 1,5-3 39,7 0 1,3-5 0,7 1 0,-2 1 71,0-2 0,5 5 0,-9-4 347,1 4-276,5-5 0,-7 7 1,5-3-1,-3 7 4,-2 4 1,-6-4 0,-7 7-1,-3 2-58,-6 4 1,-5 4 0,-10-4 0,-4 1-89,-9-1 0,-5-2 0,-9-2 0,0-4-275,0-5 1,-4-5-1,-2-3 1,-1-3-254,1-1 1,2-2 0,4-5 0,0 0-227,0 0 1,7-7 0,3-2 746,3-4 0,1-8 0,1-1 0</inkml:trace>
  <inkml:trace contextRef="#ctx0" brushRef="#br0" timeOffset="58">13523 15007 8363,'10'-16'0,"-2"-2"0,0-2 362,0-3 1,2 6 0,6-3 0,3 4 155,5 2 1,9-5 0,6 0 0,4 1-427,5 2 0,1 3 1,7 2-1,-1 2-483,-1-3 1,-1 6-1,-12 1-1515,-2 4 1020,-4 1 886,-6 6 0,-1 2 0,1 6 0</inkml:trace>
  <inkml:trace contextRef="#ctx0" brushRef="#br0" timeOffset="59">14430 15208 8446,'-8'-8'2476,"1"2"-2296,7 6 1,7-5 0,2 0 203,4 2-320,2 2 0,5 1 1,3 0-1,1 0-147,0 0 1,0-5 0,3 0 0,-2 2-393,-1 1 0,-6 2 0,1 0 0,-3 0-989,-1 0 1464,-7 0 0,4 0 0,-4 0 0</inkml:trace>
  <inkml:trace contextRef="#ctx0" brushRef="#br0" timeOffset="60">14459 15439 7991,'-8'-7'1005,"1"4"-481,7-7 0,7 7 0,2-2 0,6 4-771,4 1 1,3-2 0,7-1-1,0-2-444,-1 2 0,6 1 1,0 2-770,-2 0 1460,4 0 0,-5 0 0,4 0 0</inkml:trace>
  <inkml:trace contextRef="#ctx0" brushRef="#br0" timeOffset="61">15653 14834 8398,'0'-14'-281,"0"4"753,0 1 105,0-1-329,0 2-90,0 2 277,0 6-284,0 0 0,0 6 0,-2 5 0,-1 7 118,-2 6 0,-6 5 0,3 3 0,-2 3-30,1 2 1,-2 1-1,-7 5 1,-1 0-145,1 0 1,7-1 0,1-2 0,1-5-202,1-5 1,1 2 0,7-9-1,0-1 52,0-3 0,2-9 6,3-5 68,3 3 0,8-7 1,1 4-233,3-3 143,5-2 1,-7-5-1,6 0 1,1 0-62,2-1 0,2 0 1,0-4-1,0 4 7,0-1 0,-1 4 0,1-5 0,0 2-243,0 2 1,-1 1-1,0 0 1,-4-2-304,-5 2 0,-3 1 0,-2 2 669,1 0 0,-1 0 0,0 0 0</inkml:trace>
  <inkml:trace contextRef="#ctx0" brushRef="#br0" timeOffset="62">15912 15021 8398,'0'-14'0,"1"0"133,4-1 1,-3 6 202,2-1 1,-2 8 0,-4 4 0,-2 11 53,-6 9 0,-3 7 0,-1 4 0,-1 6-1,1 2 1,-2 4 0,-1 2 0,-3 2-380,3 2 1,2 0 0,4 2 0,3-3-208,2-1 1,1-10-1,5-1-1524,0-6 1043,0-10 0,0-1 678,0-6 0,0-7 0,0-2 0</inkml:trace>
  <inkml:trace contextRef="#ctx0" brushRef="#br0" timeOffset="63">16617 14575 9017,'0'-14'0,"0"-1"-483,0 1 1,0 5 0,-2 1 1161,-3 1 0,-4 4 1,-9 9-1,-4 9 230,-6 7 0,-3 12 0,-14 6 784,-3 6-1298,-3 5 1,-1 11-1,5 2-1717,2 2 1527,8-5 1,3 9 0,12-4-659,8-1 234,6-7 0,14-9 1,4-7-1,2-2-1033,3-2 0,-1-12 0,1-1-1529,-1-2 2781,0-7 0,1-2 0,-1-8 0</inkml:trace>
  <inkml:trace contextRef="#ctx0" brushRef="#br0" timeOffset="64">16818 14849 8552,'0'-28'0,"0"3"87,0 1 1,-6 6 0,-4 1 0,-3 4 186,-1 3 0,-1 7 0,-1-2 1,-3 4-89,-5 1 1,0 8 0,-3 5 0,-3 4-27,-1 1 1,6 2 0,2 1 0,4 0-173,6 0 1,1 4 0,7-2 0,2 1-51,1 0 0,13-5 0,5 5 0,5 2 159,5 1 0,1 1 1,2 1 309,-1 0-357,1 0 1,0 1-1,0 2 119,-1 2-119,-5-1 0,-7-4 1,-8 0-1,-2 1 35,-3 4 0,-3-9 1,-6 3-1,-7-8 2,-4-7 0,-9 2 0,2-8 1,-3 1 8,-2-3 1,5-3 0,0-4 0,-1-3-17,-3-4 0,4-5 0,2-4 1,1-3-36,4-1 1,6 3 0,3-5 0,1-2 44,4-1 0,1 3 0,2 0 0,2-2-109,3-1 1,8 3 0,9 0-478,5-1 361,5-3 1,13-2-1,1-2-271,2-2 377,6 1 1,-9-1-1,3-1 1,-5 0-170,-4 0 0,-7 3 0,-13 8-327,-10 5 0,-17 7 0,-8 5 0,-6 0-109,-8 4 0,-1 6 0,-5 4 0,-1 0-772,0 5 1406,5 0 0,-3 9 0,6 2 0</inkml:trace>
  <inkml:trace contextRef="#ctx0" brushRef="#br0" timeOffset="65">16947 14532 9083,'8'-16'0,"-1"-1"99,-1-3 1,1 6 0,4 6 793,-2 2-707,7 1 1,0 6 0,5 4 0,0 6 22,3 7 0,3 11 0,2 9 0,0 4 17,-1 1 1,-4 6 0,0 6 0,0 5-75,-1 8 0,-4 2 1,-8 4-1,-3 1-79,-1 1 1,-8-35 0,-2 0 0,-11 36 0,-10-4-281,-8-4 0,-5-10 1,-6-6-1,2-2-348,2-5 1,-1-4 0,7-13 0,-1-1 525,-1 1 0,-2 0 0,-6 0 0</inkml:trace>
  <inkml:trace contextRef="#ctx0" brushRef="#br0" timeOffset="66">15408 15899 8436,'-14'-2'1493,"-1"-2"-924,7-4 1,10-2 0,14 2 468,11 2-880,8 1 0,16 5 0,7 0 0,9-2-65,8-3 1,5 4 0,-36-2 0,2-1-1,0 2 1,2 0-129,2-1 0,1 1 0,3-1 0,0-1 0,-1 3 1,-2-1-1,-1-1 0,-1 0-228,-2-1 1,-1 0 0,-5 2 0,0 1 0,35-6 0,-7 2-302,-11 1 0,-10-1 0,-23 6 0,-6 4-345,-9 5 0,-7-2 1,-3 1 908,0 3 0,-13 0 0,-3 3 0</inkml:trace>
  <inkml:trace contextRef="#ctx0" brushRef="#br0" timeOffset="67">9380 13568 16947,'-10'0'-444,"1"0"0,6 2 686,-2 2-613,3-2 162,2 4-510,0-6 979,0 0 0,7 0-104,2 0 1,4-4 0,3-1 0,3 2-129,5 1 1,3-3 0,2 0 0,0 2-8,0 2 1,-1 1 0,1 0 0,-2 0-59,-3 0 0,-3 0 0,-6 1-52,-1 4 0,-6 3 0,-5 6 0,-8 1 134,-9-1 0,-2 1 1,-8 1 959,-2 3-1043,-1-3 1,0 5 0,3-7 0,5 0-10,3 1 0,1-6 0,1-1-129,0-1 123,6-2 0,3-1-19,10 1 1,4 0-1,10-5 1,5 0 144,4 0 1,0-5-1,1-1 1,2-1 58,2 1 1,-4 1-1,1 5 1,-6 0-93,-3 0 0,1 2 0,-6 3 0,-4 4-17,-4 4 0,-4 3 0,-4 1 0,-1 4 97,-4 2 1,-8-6-1,-8 4-570,-1 0 442,-2-5 0,-5 5 0,1-7-789,-1 0 503,0-6 1,2 5-1,1-3 225,2 3 1,0 1 0,-5 0-1</inkml:trace>
  <inkml:trace contextRef="#ctx0" brushRef="#br0" timeOffset="68">6762 16331 8373,'-10'-5'-27,"0"0"1,7-6 30,-2 1 0,5 4 0,5 1 98,5 3 1,4-2 0,5-1-1,5 2-60,4 1 1,0-3-1,1 0 1,-2 2-59,-3 2 1,2 1-1,-7 0 1,-1 0 118,-2 0 1,-4 6 0,-2 4 17,-5 2 1,-4 3 0,-1 1 0,0 1-34,0 3 1,-4-1 0,-3-5 0,-1 1-38,-3-1 1,0-4 0,0-1-1,1 1-27,-1-2 0,3 3-234,-2-6 228,7 0 58,-3-5-39,6 0 0,1 0 1,4 0-1,5 0 33,2 0 0,8-5 1,0 0-1,1 2 26,0 1 0,0 2 1,-4 0-1,2 2 61,-1 3 1,-2-2 0,-2 6 0,-1 2 46,-3 2 1,-4-3-1,-6-1 1,0 3 23,0 0 0,-6 3 1,-5-1-1,-7-1-14,-6-3 0,-3 1 0,-3-6-134,-4-2 34,4 5 0,-12-7 1,4 4-606,-4-3 277,5-2 1,-3-2 0,8-1 0,4-2-2165,2 2 2378,15 1 0,-2-4 0,13-2 0</inkml:trace>
  <inkml:trace contextRef="#ctx0" brushRef="#br0" timeOffset="69">15753 15957 8507,'8'0'856,"5"0"-537,-11 0 0,6 0-163,-3 0 1,-2-5 0,6 0-159,3 2 0,-4 1 0,1 2 0,4 0-64,4 0 1,-1 0-1,5 0 1,0 0 76,3 0 0,2 0 0,-1 0 0,-2 0 15,-3 0 1,1 5 0,-5 1 0,-2 2-90,-6 4 0,-4 0 1,-4 3 142,0-1-55,-13 0 0,-3 6 1,-13-1-1,0 0 39,1 2 0,-3-5 0,1 3 0,-1-5 87,4-4 1,8 1 0,0-4 0,3-1-44,2 0 0,6 1-75,3-2 0,11-4 0,7 4-139,5-3 1,7-2-1,-3 0 1,2 0 27,0 0 1,0 0 0,5 0-1,-2 0 103,-3 0 0,4 0 0,-6 0 1,0 1 88,-3 4 1,1 3-1,-4 6 1,-5 1 73,-3-1 0,-3 2 1,-5 2 367,0 1-392,-7 0 1,-6 0-1,-7 0-186,-3-1 100,-1-2 0,-4-2 1,-1-1-217,0-3 24,-6 3 1,4-10 0,-2 5 0,2-2-322,3-3 1,-1-1 0,2-2 0,3 0-1655,5 0 2089,9 0 0,-3 6 0,5 2 0</inkml:trace>
  <inkml:trace contextRef="#ctx0" brushRef="#br0" timeOffset="70">17494 15338 8349,'-14'-7'362,"6"4"0,5-5-320,6 2 1,5 1 0,8 5-1,3 0-96,5 0 1,8-5-1,3 0 1,2 2 69,3 2 1,1 1-1,3-2 1,-1-1-36,0-2 1,-8-1-1,-5 2-147,-4 0 104,-8-1 0,2 5-650,-5 0 296,-7 0 416,-2 0 0,-12-6 0,-2-2 0</inkml:trace>
  <inkml:trace contextRef="#ctx0" brushRef="#br0" timeOffset="71">17839 15036 8527,'0'-15'68,"0"1"1,5 0 744,0-1-511,0 7 1,-5 3 283,0 10-400,-7 10 0,1 7 1,-5 8 553,1 4-639,1 3 0,-1 7 0,2 3 1,0 1-186,0-2 0,5 5 0,-2-1 0,4-2-541,1-5 1,0-5-1,0 1 1,0-6-654,0-2 1278,0-9 0,6 5 0,2-4 0</inkml:trace>
  <inkml:trace contextRef="#ctx0" brushRef="#br0" timeOffset="72">18631 15136 8577,'6'-14'0,"2"0"0,0-1 134,-3 1 0,-5 6 65,-5 3 0,-8 10 0,-7 4 0,-4 6 193,-7 4 0,2 3 0,-6 7 1,3 2-78,4 2 0,-4-2 1,9 2-1,1-1-165,3 2 0,9-4 0,7 4 1,8-6-26,9-4 1,8-3 0,10-7 0,4-1-356,0-3 0,-2-4 1,3-6-1,-1 0-563,1 0 1,-10-5 0,1-1 792,-6-2 0,3-1 0,-2-6 0</inkml:trace>
  <inkml:trace contextRef="#ctx0" brushRef="#br0" timeOffset="73">4589 17539 9161,'-8'0'1568,"2"-1"-1422,6-4 1,0 2-223,0-7 34,0 7 0,1-8 0,4 4-339,5-1 263,3-1 1,6-7 0,2-2 0,-1-3 34,1-1 0,5 3 0,-4-5 0,2 0 108,0 1 1,-2-4 0,2 5-1,-4-2 61,-4 0 1,-4 6-1,0-1 1,-4 3 328,-2 2-281,-1 6 0,-5 5 0,0 11 46,0 6 0,-2 10 0,-1 0 285,-2 3-320,-6 8 0,9 4 1,-4 7 274,0 2-325,4 6 0,-4-3 1,6 5-216,0-3 10,0 3 0,0-6 0,0 2 0,0-5-148,0-7 1,1-7-1,2-9 1,2-3-840,-2 0 854,-1-12 0,-4 4 1,-2-13 80,-6 0 0,-3-1 0,-1-3 0,-1-2 58,1-2 1,-5 3 0,0-3 0,1 2 132,2 3 0,0 0 0,-2-1 0,-1 0 50,2 0 1,6 3 0,1 1 486,-1 0-2,4-7 191,-5 6-516,10-6 1,-3 7-1,10 0 1,6 0-30,7 0 1,4 0 0,8 0 0,4 0-298,4 0 1,6 0 0,2 0-1,2 0-588,-2 0 1,5-4 674,2-1 0,3-6 0,2 3 0</inkml:trace>
  <inkml:trace contextRef="#ctx0" brushRef="#br0" timeOffset="74">5596 17568 8352,'0'-14'474,"0"-1"0,0 6 0,2 1-468,3 1 0,-2-2 0,8 4 0,3 2-241,4 1 1,8 2-1,-2 0 1,1 0-1372,-1 0 1606,3 0 0,-4 0 0,5 0 0</inkml:trace>
  <inkml:trace contextRef="#ctx0" brushRef="#br0" timeOffset="75">5697 17640 8167,'-14'0'0,"-1"0"1244,1 0-833,-1 0 0,9 5 0,6 0 0,10-2-696,7-2 0,12-1 1,9 0 284,4 0 0,7 0 0,3 0 0</inkml:trace>
  <inkml:trace contextRef="#ctx0" brushRef="#br0" timeOffset="76">6848 17208 7918,'-14'0'-622,"-1"0"1,6-1 942,-1-4 1,8 3 0,1-4 0,6 1-209,3 0 0,6-1 0,7 3-104,1-2 48,2-6 0,5 8 0,0-5 0,-1 0 179,1 0 1,0 3 0,-2-3 0,-1 1-34,-2 4 1,-5 0-1,3 0 1,-1-2-45,-3 2 1,-4 3 0,-4 5 0,-6 4-7,-2 4 0,-4 8 0,-2 1 0,-8 2-114,-5 0 0,-1 5 0,-7 4 0,-4-1 3,-3-1 0,-2-2 1,6-2-1,0-2 76,4-1 0,-1-6 0,6 1 0,3-3-155,4-2 0,9-4-6,13 0 19,6-7 1,13 3-1,1-6-400,4 0 190,2 0 1,7-5 0,1-1 0,-1-2-193,0-3 0,0 3 1,0-2-1,-1-1-64,-4-2 0,-3 4 1,-7 1-1,-4 1 490,-5 4 0,-3-3 0,-2 1 0,-8 0 0,-6 7-310,-7 3 0,-1-2 0,-2 6 0,0 3 486,2 0 0,0 1 0,5-2 0,-2-1 599,2 1 0,3-3-146,5 2-475,3-7 0,6 3 0,1-6 33,-1 0-114,0 0 1,1-1 0,1-4 0,1-5 111,3-3 0,-1-1 1,-5-2-1,1-3 29,-1-5 1,0 2 0,-1-2 0,-2-2-125,-1-1 0,-7 1 1,2-1-1,-3-3-184,-2-1 1,0 6 0,-2 1 0,-3 0-140,-4 1 0,-9 3 0,-3 7 1,0 2 284,1 1 0,-6 7 1,2 0-1,-2 6 63,2 6 0,-1 6 0,6 4 131,1 5-191,2 10 0,2-2 0,1 4-1167,3-1 725,4 5 1,4-3 386,-2 6 0,2 1 0,-4-1 0</inkml:trace>
  <inkml:trace contextRef="#ctx0" brushRef="#br0" timeOffset="77">6805 17784 8412,'-15'8'51,"1"-3"1,4 1-1,2 0 196,2 2 1,8-4 0,7 0-1,6-2 1,4-2 1,10 0 0,9 0 0,5 0-83,5 0 1,8-5 0,8-1-1,1-2 40,4-3 1,2-2 0,2-3 8,4-3-186,-10 3 0,2-4 0,-17 9-346,-4 2 244,-9 6 0,-6-9 1,-9 8-1349,-5 0 736,-9 3 1,-4 2 0,-9 4 684,-6 5 0,-7 3 0,-13 1 0</inkml:trace>
  <inkml:trace contextRef="#ctx0" brushRef="#br0" timeOffset="78">7294 17885 8201,'-21'6'-771,"0"-4"1685,-3 2-331,4-2 1,5-2 492,1 0-866,6 0 0,3 0 0,10 0-112,4 0 0,6 0 0,2 0 0,6 0-93,4 0 1,-1 0-1,9 0 1,-2 0 180,1 0 1,-1 0-1,-5 0 1,-4 0-150,-5 0 1,2 0 0,-2 0-18,-2 0 0,-7 6 0,-5 4 57,-4 3-11,-7 1 1,-7 5 0,-8 2-97,-1 1 12,-2-4 1,-3 8 0,3-7 0,5-2 65,3-1 1,-2-1 0,2-1 90,3 1 1,10-3 21,3-2 1,3 1-1,10-6 1,3 0 4,0 1 0,2-3 1,-1 5-1,2 0-127,-1 0 0,3 0 0,-2 3 0,-1-1 1,-3 1 1,-2 2-1,-2 1 1,-3 1-133,-1-1 0,-4-4 0,-8-2 0,-6-2-163,-7-3 0,-5-1 1,-9-2-1062,-2 0 979,-6 0 0,5 0 0,-4 0-1349,6 0 1203,3-6 1,1 4-1,2-4 483,3-1 0,3 6 0,6-6 0</inkml:trace>
  <inkml:trace contextRef="#ctx0" brushRef="#br0" timeOffset="79">8186 17698 8285,'-8'-10'195,"3"0"0,5 6 0,7-4 0,7 1-111,8 4 0,7 1 1,5 2-1,4 0-81,4 0 1,7 0-1,4 0 1,1 0-110,-1 0 1,-3 0 0,-7 0 0,0 0-463,0 0 1,-6 0-1,-5 0 568,-7 0 0,-4 0 0,-7 0 0</inkml:trace>
  <inkml:trace contextRef="#ctx0" brushRef="#br0" timeOffset="80">8632 17367 8345,'-13'-10'0,"2"2"234,1 2 0,6 1 1,-6 5 217,-1 0 0,0 8 0,-1 6 0,4 9-138,2 4 1,-4 3-1,4 2 1,0 3-518,-1 2 0,2-3 0,5 4 0,2 0-242,3-1 1,4-2 0,9-6 444,1 0 0,7-7 0,-4-1 0</inkml:trace>
  <inkml:trace contextRef="#ctx0" brushRef="#br0" timeOffset="81">9668 17453 8294,'-2'-14'-238,"-3"-1"1,2 6-1,-6 1 1,-3 0 270,0 0 1,-8 4 0,0 0-1,-3 4 495,-2 4 0,-7 4 0,-2 8 1,2 4-156,2 4 0,3-2 1,3 2-1,4 1-235,4 3 0,10-4 0,6-2-114,8-1 61,11 4 1,8-9 0,9 2-575,0-7 135,3 2 1,4-11-1,0 2 354,0-2 0,0-2 0,1 0 0</inkml:trace>
  <inkml:trace contextRef="#ctx0" brushRef="#br0" timeOffset="82">10991 17367 7909,'0'-15'0,"0"1"-208,0-1 0,-4 6 0,-3-1 894,-1-1 1,-1 3 0,-7 0-420,-4 2 1,3 1 0,-6 5-1,-1 1-53,-3 4 0,2 8 0,-9 8 0,2 1-53,-1 4 1,2 1-1,-1 2 1,8 0-209,10-1 1,6 1 0,8-2 0,3-1-216,7-2 0,6-7 0,14 3 0,4-6 26,4-4 1,2 1 0,0-6 33,-2-2 155,-6-2 0,2-1 1,-9-1 213,-1-4-176,-6-3 1,3-8 0,-8-2 0,-4-2-7,-4-3 0,-4 4 0,-1-3 0,0-1-147,0 1 1,-1 3-1,-4-4 1,-4 3 9,-4 2 1,-2-3 0,-1 2 0,-1 1 120,-2 2 1,-1 7 0,6-1 360,0-1 0,1 3-172,3-2 0,10 7 1,11 0-1,5 6-3,4 7 1,5 3-1,-1 1 43,3 0-149,2 7 0,-2 2 1,-1 4 46,-2-3-64,-7 9 1,9-10 0,-7 7-1,-1-4 74,-2-1 1,-7-4 0,-1-2 726,-1-3-462,-2-8 0,-5-3 0,-2-10-153,-3-4 0,4-4 1,-4-2-1,3-1-167,2-3 0,0 3 1,-1-3-1,-3 1-172,0-1 0,-1 2 0,5-6-527,0 3 507,0-6 0,0 4 0,0-7-302,0 0 362,0 0 1,0 2 0,1 1-213,4 3 231,-3-1 0,11 1 1,-4 4-1,4 3-110,1 2 0,5-1 0,2 2 1,2 4-81,2 4 0,1 3 1,-1 2-1,-1 0 125,2 0 1,0 2 0,-3 1 0,-5 4 124,-7 1 0,0 1 0,-6 6 1,-2-1 118,-1 0 1,-4 1-1,-2 1 1,-8 1 101,-5 3 1,1-1 0,-5-5 175,0 0-304,5 7 1,-4-8-1,5 5 298,1-1-202,-1-6 0,1 2 1,0-3 6,-1 3 0,7-4-227,3 1 0,10-7 0,5 2 0,3-4-181,1-1 1,5 0 0,2 0 0,1 0-339,4 0 1,-4-1 0,1-2 0,-1-2 551,0 2 0,-4 7 0,3 4 0</inkml:trace>
  <inkml:trace contextRef="#ctx0" brushRef="#br0" timeOffset="83">13193 16820 8343,'0'-15'-20,"0"1"132,0 0 0,-7 6 0,-4 4 47,-7 8 0,1 4 0,-7 8 0,-2 3 50,-1 5 1,-5 3-1,2 0 1,3-1-30,-1-2 1,3-2 0,1 2 0,6-5-72,7-3 1,5-1 0,6-1-96,0 0-71,6 1 0,4-7 0,9-3 1,5-2-6,3 2 1,2-4-1,-1 4 1,1-3 26,0-2 0,0 0 0,0 0 0,-1 0 108,1 0 1,-5 4-1,-2 1 1,-1 0 57,-3 1 1,-4 2-1,-3 7-35,-1-1 0,-7 5 1,0 2-1,-6 0-60,-6 0 1,-6 3 0,-4-5 0,-3-2-151,-1-1 1,-4 2 0,3-2-294,-3-3 204,5-2 0,-4-3 1,5-2-936,-1 1 787,4-6 1,-3 6 0,7-7-1,0 0 351,-1 0 0,1-13 0,0-3 0</inkml:trace>
  <inkml:trace contextRef="#ctx0" brushRef="#br0" timeOffset="84">13063 16949 8343,'13'-19'0,"-2"0"322,-1 1-141,-7 2 0,10 2 1,-2 0 621,6-1-568,-1 1 0,13-1 0,-2 1 13,5 0-167,8-1 1,-1 1-1,7-1 1,2 1-285,-2 0 0,-1 1 1,-3 2-1,-2 3-642,-2 1 1,-11 1 844,2 1 0,-4 4 0,4-6 0</inkml:trace>
  <inkml:trace contextRef="#ctx0" brushRef="#br0" timeOffset="85">13797 17151 7838,'-15'0'1419,"1"0"1,8-5-1272,6 0 1,6-1 0,8 3-1,2-4-170,4-1 1,-3 0 0,7-3-1014,2 1 840,-6 7 0,6-8 0,-7 5-1267,-1-2 783,4 4 679,-6-2 0,5 0 0,-7-2 0</inkml:trace>
  <inkml:trace contextRef="#ctx0" brushRef="#br0" timeOffset="86">13768 17295 8366,'-14'0'994,"4"0"-732,0 0 0,14-2 0,2-1 0,10-2-642,8 2 0,10 1 0,4 1 380,3-4 0,3 3 0,-1-4 0</inkml:trace>
  <inkml:trace contextRef="#ctx0" brushRef="#br0" timeOffset="87">14444 16892 8189,'0'-15'-689,"0"1"0,0 0 1230,0-1-134,0 7 0,2-3-248,3 6-87,3-6 1,3 9-1,2-4 1,4 1 30,4 0 1,3-1 0,5 3 0,1-4 41,4-1 0,-2 5 1,4-3-1,0 1-57,-5 0 1,0 0-1,-4 5-80,-3 0 0,-5 2 1,-9 3-1,-5 4 30,-4 4 1,-9 3 0,-5 2 0,-6 3 0,-3 1 0,-7 0 0,-5 4-114,3-2 119,0-6 0,4 7 0,1-4 306,2 1-335,7-4 1,-2-2 0,9-7 0,5 3 20,4 0 1,2 1 0,6-2-11,7-1 0,2-7 0,8 4 0,0-3-24,-2 1 1,4 2-1,-7-4 1,-1 3 118,-2 2 1,3 0-1,-2 3 1,-2 1 19,-4 4 1,-8-2 0,2 7 0,-5-2-122,-5 0 0,-3 0 0,-8-4 0,-3-1-33,-5 0 1,-5-1 0,-3-2-819,-1-1 442,-1-7 0,7 4 0,1-6 0,4 2-814,1 2 1,7 0 1202,4-5 0,7-6 0,-3-2 0</inkml:trace>
  <inkml:trace contextRef="#ctx0" brushRef="#br0" timeOffset="88">14976 16877 8366,'7'-8'-162,"-1"-4"0,5 4 97,-1 0 1,-5 0 0,4 4 292,3 0 0,-4-3 0,1 4-53,2-2 0,2-4 0,2 2-78,-1-1 1,0 3 0,1-3 0,1 0 22,3 0 1,-3 4 0,3-4 0,-1 0-48,1 0 0,-3 5 1,5-2-27,-1 3 68,-4 2 1,5 0-146,-6 0-8,-1 0 0,-6 7 1,-3 4 369,-4 6-264,-7 6 0,-7 7 1,-8 2-1,-3 3 35,-6 2 0,1 0 0,-4 3 1,2-4-5,3 0 1,5-3 0,4-6 0,3-3 174,2-4 1,6 0-113,3 0 0,16-8 1,8-7-1,7-3-210,3-2 1,1-7 0,2-2 0,3-4-335,2-1 1,-4-6 0,3 1 0,-4 2-414,-5 1 1,-3 6 0,0 2-523,-5 2 1317,-3 1 0,-2-2 0,1-1 0</inkml:trace>
  <inkml:trace contextRef="#ctx0" brushRef="#br0" timeOffset="89">14329 17611 8361,'-14'0'-199,"4"0"0,2-1 1029,2-4 1,3 3 291,7-3-960,11-3 0,9 5 1,11-6-1,8-1-59,8 2 0,7-5 1,4 4-1,7-6-135,6-4 0,-2 3 0,6-3 1,-4 3-141,-3 2 1,-3-2-1,-13 0 1,-5 1-839,-8 7 1,-13 5 419,-11 3 1,-9 2-1,-7 1 1,-6 3 589,-7 2 0,-9 2 0,-3 11 0,-7 1 0</inkml:trace>
  <inkml:trace contextRef="#ctx0" brushRef="#br0" timeOffset="90">14818 17654 8347,'-22'8'-181,"3"-3"280,3 3 643,1-6-238,7 4 1,4-6-272,8 0 1,6-5-1,9-1 1,5 0-131,3-1 1,2-2-1,0 2 0,0 1 4,-1-1 0,1-2 0,0 2 0,-2 1-127,-3 0 0,-3 1 0,-7 5 1,1 0-156,-1 0 1,-6 3 254,-3 7 1,-10-1 0,-6 12 0,-5-2 5,-3 0 1,-5 7-1,4-4 61,3 1-106,1 4 0,3-11 0,2 5-37,1-1 80,7-4 0,-3 5 0,6-6 0,1-3 93,4-2 1,3 1 0,6-4-1,1-1 478,-1 0 1,1-1-354,-1-5 1,-1 7-322,-4 2 0,-4 4 0,-10 1-111,-4 1 1,-9-1 0,-3 0 0,-1 1-702,-3-1 0,-3-4 0,0-2-1796,-1-2 2057,0 5 0,5-9 0,2 3-889,1-4 1459,2-1 0,4-6 0,1-2 0</inkml:trace>
  <inkml:trace contextRef="#ctx0" brushRef="#br0" timeOffset="91">15768 17381 8097,'0'-14'-627,"0"4"1388,0 0-409,0 1 1,1-1 0,4 2-144,5 2 0,7-1 1,4 4-1,2-2-112,2 2 0,2 2 0,4 1 0,1-2-150,1-3 0,1 4 0,-5-4 0,-1 3-364,1 2 1,-5-1 0,-2-3 416,-1 0 0,-2-1 0,-4 5 0</inkml:trace>
  <inkml:trace contextRef="#ctx0" brushRef="#br0" timeOffset="92">16027 17079 8149,'-15'-7'792,"3"12"1,0 0-1,3 8-460,-2 6 0,3 8 0,-2 8 0,-1 2-415,-2 3 0,5 2 0,3 2 0,4 3-497,1 1 1,0-2-1,0-8 1,0-4-1362,0-4 1941,0-1 0,0 0 0,0 0 0</inkml:trace>
  <inkml:trace contextRef="#ctx0" brushRef="#br0" timeOffset="93">16804 17108 8206,'8'-15'-1914,"-4"7"3151,-8 3-697,-11 10 0,-7 5 0,-9 9 0,0 5 68,-3 3 0,-4 2 0,4 0 0,4 1-363,4 4 1,7-4-1,9 4 1,7-6-11,6-4 1,13 2 0,13-7 0,8-3-17,4-5 0,3-4 0,-1-7 0,0 0-314,0 0 1,-29-3 58</inkml:trace>
  <inkml:trace contextRef="#ctx0" brushRef="#br0" timeOffset="94">16886 17467 11709,'4'-1'-366,"31"-12"-966,-11-8 1332,10 5 0,-12-5 0,7 7 0</inkml:trace>
  <inkml:trace contextRef="#ctx0" brushRef="#br0" timeOffset="95">20156 13683 8370,'0'-14'285,"0"4"1,0 1-300,0-3 0,0 4 6,0-1 1,0-1 47,0-4 1,0 4 0,1 2 0,4 0 44,5 0 1,3 3 0,1-4-1,2-1 35,3 2 1,3-3 0,7 5 0,2-1-7,2 1 1,-1-4 0,7 4-89,0-2 20,-3 5 0,5-8 0,-4 6 0,1 2 42,1 1 0,-3 2 1,3 0-1,-4 0-28,0 0 0,-4 0 1,2 2-1,-3 2-52,-1 6 1,0 3-1,-2 1 1,-1 1-31,-2-1 0,0 0 0,3 2 1,-3 2 61,-5 1 0,-3 5 1,0-3-1,2 1 3,1 4 0,-5 1 1,-4 2 100,1 0-117,-5 6 1,7 0 0,-5 5 53,0-2-51,-1 1 1,-3 4 0,1 0 0,-2 0 3,-1 0 0,-2 0 0,0 1 0,0-1-32,0 0 0,0 0 1,0-1-1,0-4 0,0-4 0,-5-4 0,-1 0 0,-2 2 49,-3 2 0,-7-1 0,-3-4 0,0 0-36,1 0 1,-6 4 0,2 1 0,-3-2 0,-2-2 0,0-1 1,-1 0-1,-4-2-40,-4-3 1,1 2-1,-1-7-50,-2-2 66,-2 6 1,-6-3 0,0 4 158,2-4-148,1-4 0,-3 3 0,0 0 1,1-3 22,-3-5 1,5 0 0,-3-6 0,3-2-2,2-1 0,0-2 0,2 0 0,1 0-37,1 0 0,7-8 0,-3-5 0,2-6-32,-1-3 0,0 2 0,7-4 0,2-1 16,1-2 0,0-7 1,-3-1-1,3 0 98,4 0 0,0-5 0,0 1 0,3-2 26,1-2 1,1 1 0,1 2 213,0 2-280,-1-1 1,7-2-1,3 1 1,4 3-2,1 2 0,0-4 0,0 4 124,0-2-124,6-1 0,2 0 1,7 1-1,-1 0 4,0 0 1,6 1 0,0-3 0,1 6-40,0 2 0,3-2 0,-3-2 1,1-1-15,4 1 1,-4 2-1,2 2 1,2-1-22,1-1 0,2-10 0,-1 4 0,1 2 26,0 1 1,1 7 0,2-1 0,3 6 60,2 3 1,-3 2 0,4 6-19,2 3-22,2-3 0,7 12 0,2-4-146,0 3 130,5 2 1,-9 0-1,6 0 1,1 0-8,2 0 0,-5 2 1,-3 3-1,-3 4-4,-2 4 1,0 2-1,-1 1 1,-4 1-4,-4 2 1,1 5 0,0-3-1,-2 1 14,-2 4 0,1-4 0,-10 2 0,1 2 33,-4 1 0,-5 7 1,-3 1-1,-3 2 60,-1 3 1,-3 3 0,-5 5-1,-4 5-146,-4 3 1,-4 6 0,-3 2-344,-3 1 279,3 2 1,-5 5 0,6-1-1753,1-4-401,6 3 2280,-5-11 0,12 10 0,-4-6 0,3-6 0,2-7 0,0-9 0</inkml:trace>
  <inkml:trace contextRef="#ctx0" brushRef="#br0" timeOffset="96">10085 18086 7678,'8'-6'1315,"-2"-2"-1087,-6-7 1,-1 7 132,-4 3-155,3 4 0,-10-4 0,2 0 40,-3 2 0,-3 1 0,-1 2 0,-3 2 36,3 3 0,-1 3 0,1 8 0,-4 1-38,-1 3 0,4 5 1,-1-2-1,3 1-89,1 0 0,7-1 0,4 6 0,2 0-179,2 0 1,2-7-1,2-1 1,8-3-187,5-4 1,6 4-1,4-10 1,-2 0-368,-1-4 1,0-2 0,5-2-1549,0 0 1631,-7 0 1,5-6 0,-3-2 493,4 0 0,0-12 0,1 4 0</inkml:trace>
  <inkml:trace contextRef="#ctx0" brushRef="#br0" timeOffset="97">10660 18144 8025,'-14'0'113,"0"0"1063,-1 0-313,1 0 0,7-2-702,7-3 0,7 4 0,9-6 0,1 2-61,3 1 0,4-6 1,-4 4-1,1-1-341,0 1 1,3-4-1,-5 4 1,-1-1-505,-2 1 0,-7 1 0,-1 4-1042,-1-4 852,4 3 935,-10-4 0,-1 6 0,-8 0 0</inkml:trace>
  <inkml:trace contextRef="#ctx0" brushRef="#br0" timeOffset="98">10704 18244 7362,'-10'7'0,"0"1"537,-1 0 1,3 3 306,-1-6 0,7-1 0,2-4-641,8 0 0,5 0 0,3 0 0,3-1-354,5-4 0,3 2 0,0-5-1943,-3 1 2094,3-4 0,-4 10 0,6-6 0</inkml:trace>
  <inkml:trace contextRef="#ctx0" brushRef="#br0" timeOffset="99">11250 18072 8022,'-14'0'37,"6"0"1,2-2-1,4-1 1169,-3-2-784,4 0 1,-4 5 0,10 0-420,4 0 0,4-5 0,3 1 0,1 0-281,3 3 0,5 1 0,-2-2 0,1-1 278,0-2 0,-7-6 0,4 3 0</inkml:trace>
  <inkml:trace contextRef="#ctx0" brushRef="#br0" timeOffset="100">11725 17741 8022,'6'-8'-136,"-4"1"626,4 1-93,-6 4-278,0-4 0,0 7 0,0 4 0,0 6 42,0 7 1,-1 6-1,-2 8 1,-4 3-122,-1 2 1,3-3-1,-3 4 1,2 0-492,3-1 1,0 3 0,-1-8 0,0-3-1026,1-4 1476,1-1 0,2-1 0,0-3 0</inkml:trace>
  <inkml:trace contextRef="#ctx0" brushRef="#br0" timeOffset="101">11926 17741 7252,'10'0'97,"0"0"1,-1 0 0,6 0 0,-1 0-1,0 0 1,2-5-1,2 0 1,3 2 157,1 1 1,-3 1 0,4-3 39,-3 0-195,0-1 0,-6 5 0,0 0 32,1 0 1,-7 1 0,-3 4-1,-4 6 111,-1 7 0,-6 0 0,-4 6 0,-4 1-114,-5 2 1,3 7 0,-4 0 0,5-4-338,0-5 0,1 3 1,1-6-1,3 0-550,6-2 1,2 0 0,2 0 757,0-3 0,0-1 0,0-1 0</inkml:trace>
  <inkml:trace contextRef="#ctx0" brushRef="#br0" timeOffset="102">11855 18014 7922,'-15'0'0,"2"-2"584,4-2 0,2 0-185,7-5 0,4 1 0,4-3 0,8 3-283,4 1 0,4-4 0,5 3 0,0-1-200,0-1 0,4 0 0,1-2 0,-2 0-187,-2 3 0,-1 4 0,-2-3-963,-3 2 826,3 1 1,-11 5 407,3 0 0,-3 0 0,-1 0 0</inkml:trace>
  <inkml:trace contextRef="#ctx0" brushRef="#br0" timeOffset="103">11639 18287 8030,'-10'0'45,"2"-1"257,2-4 1,3 3-1,7-4 1,8 0 16,5-4 0,6-1 1,7 0-1,3 1-133,6-1 1,7-2-1,4-1 1,-1-1-204,1 1 0,-2 1 1,-7 2-1,-1 1-315,-1-1 1,-9 5 0,-1 1-984,-8 3 814,-12 2 0,-1 0 501,-3 0 0,-10 13 0,4 3 0</inkml:trace>
  <inkml:trace contextRef="#ctx0" brushRef="#br0" timeOffset="104">11883 18316 7863,'-14'0'-164,"0"0"685,6 0 1,3-1-320,10-4 0,3 2 0,6-5 0,2 0-49,3 0 0,-1 4 1,4-2-1,0 1 41,1 0 0,-6-4 1,3 4-1,-4 0-61,-2-1 1,-4 4-151,-1-3 0,-6 5 0,2 5 1,-5 5 43,-5 3 0,-3-4 0,-6 1-6,0 1 0,-1 2 1,1 1-1,1 1-14,3-1 21,4 0 0,1-4 1,0 0-4,2 1 250,2-5-132,1 7 1,1-7 0,4 4-6,5-5 1,2-2 0,3 0 0,-2 4 149,-4 0 1,4-2 0,-3 5 19,2 1 0,-4 2 1,-3 1-234,-3 1 1,-2-6 0,0 1-1,-2-1-138,-3-1 0,-3 4 1,-6-8-1,0 1-179,-1 2 0,-4-6 0,-2 4-1671,-1-3 1391,4-2 0,-7 0 0,4 0-1770,-1 0 1297,4 0 995,-9 0 0,11-7 0,-5-1 0</inkml:trace>
  <inkml:trace contextRef="#ctx0" brushRef="#br0" timeOffset="105">12660 17640 7787,'0'-14'-313,"0"-1"1,5 6 1680,0-1 1,0 8-1032,-5 2 0,0 13 1,0 11-1,0 5-70,0 5 1,-7 9 0,-1 9 0,-1 6-51,-1 4 1,5 4 0,-4 6-1,-1 0-98,2 0 0,0-2 0,5-1 0,-2-5-274,2-5 0,1-11 0,2-15-1112,0-2 969,7-2 1,-1-7 0,5-4-1133,-1-7 904,-1-5 1,6-1-682,-1 0 875,1-7 0,-7-6 0,-4-6 332,-2-1 0,-2-12 0,0-3 0</inkml:trace>
  <inkml:trace contextRef="#ctx0" brushRef="#br0" timeOffset="106">12689 17626 8081,'-14'0'-228,"-1"-5"1,1 0 0,-1 2 175,1 1 1,0-3 0,-2 1 0,-2 0 378,-1 3 1,-7 1 0,2 0 0,-3 0-241,-2 0 1,1 0 0,-3 0 0,-1 0-4,-1 0 0,-7 5 0,0-1 0,-5 1-43,-3 2 1,0-6-1,3 4 1,-1-3-63,-2-2 0,-9 0 1,1 0-78,-4 0 30,4 0 0,-9 0 0,3 0 0,-4 0-1,0 0 1,-4 0 0,3 0-1,-3 0 32,-2 0 0,-5 0 0,0 0 1,2 0 43,2 0 0,2 0 0,1 0 0,1 0 5,0 0 1,2 0 0,10 0 0,-1-2-21,1-3 0,-1 4 0,2-4 0,3 3-12,5 2 0,-1 0 0,1 0 0,3 0-10,5 0 0,0 5 0,7 0 44,1-2-12,1 5 1,4-6 0,3 4 0,5-1 347,3 0-158,8-1 99,2 3-41,6-6-109,0 6 1,4-6 78,1 4 1,5 3-62,-5 7 1,-1-1 0,-4 0-1,0 1 58,0-1 0,-1 2 0,-2 3 1,-4 5-94,-1 3 1,-1 9-1,-6 2 1,1 5-36,0 5 1,-6 3 0,1 8 0,0 2-116,-2 1 0,5 1 0,-3-6-173,3 1 88,2-7 1,4-8 0,2-9-1,0-4-70,0-1 0,5-7 0,-2-2-263,3-4 0,4-8 0,3-4 444,4-2 0,11 4 0,2 2 0</inkml:trace>
  <inkml:trace contextRef="#ctx0" brushRef="#br0" timeOffset="107">15293 10849 8162,'8'6'-2232,"5"2"2341,-12 0-48,6-2-63,-1 1 51,-4-6 13,4 6 1,-6-6 52,0 4-81,0-3 0,-1 9 0,-3-5 17,0 2 1,-1-3-1,5 5-43,0 1 0,0 2 1,0 1 7,0 1 1,1-3 0,3 0-12,0-3 6,8 1 1,-9-2 0,6-2 215,3 1-192,0-6 0,8 6 1,-1-7-1,0 0-4,2 0 0,-4-7 1,6-1-1,-1-1-88,0-1 0,-4 5 1,1-3-125,-3 2 1,-6 1 180,-1 5 0,-5-6 0,2-2 0</inkml:trace>
  <inkml:trace contextRef="#ctx0" brushRef="#br0" timeOffset="108">15250 10993 30265,'8'6'-2895,"0"-4"0,-5 4-3523,2 0 6578,6-4 1,-8 6-2011,7-3 2512,-7-4-203,3 6-477,-6-7 316,0 0-874,0-7 1,-1-1 0,-2-6 571,-2 0 0,-6-1 0,3 1-290,0-1 0,-5 3 1,5 0-1,-2 3 466,1-2 1,-1-2 0,-4-2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38:57.1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 79 24575,'0'-7'0,"0"0"0,0-1 0,0 1 0,-4 3 0,4-3 0,-7 6 0,3-2 0,-3 3 0,0 0 0,0 0 0,-1 0 0,1 0 0,3 3 0,1 1 0,-1 0 0,3 3 0,-2-3 0,3 3 0,0 1 0,0-1 0,0 1 0,-3-4 0,2 3 0,-3-3 0,4 4 0,0-1 0,0 1 0,0-1 0,0 1 0,0-1 0,0 1 0,0-1 0,0 1 0,3-4 0,2-1 0,2-3 0,1 0 0,0 0 0,-1 0 0,1 0 0,0 0 0,0 0 0,0-3 0,0-2 0,-1-2 0,1-1 0,0 0 0,0-4 0,0 3 0,0-3 0,-4 4 0,3 4 0,-6-3 0,3 3 0,-4-4 0,3 4 0,-2-3 0,3 2 0,-4-2 0,0-1 0,0 1 0,0 0 0,0-1 0,0 1 0,-4 0 0,4-1 0,-7 4 0,3 1 0,-4 3 0,1 0 0,-1 0 0,0 0 0,1 0 0,-1 0 0,0 0 0,1 0 0,-1 0 0,0 0 0,1 0 0,-1 0 0,-4 4 0,3 0 0,-3 1 0,4 2 0,0-3 0,4 4 0,-3-4 0,3 3 0,-4-3 0,4 4 0,1-1 0,3 0 0,0 1 0,0-1 0,0 0 0,0 0 0,3-3 0,-2 0 0,2-4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40:01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204 53 24575,'-6'-4'0,"1"1"0,-5 3 0,2 0 0,0 0 0,-8 0 0,7 0 0,-7 0 0,8 0 0,1 0 0,-5 0 0,3 0 0,-3 0 0,4 0 0,0 4 0,0-3 0,4 6 0,-3-3 0,3 0 0,-4 3 0,0-3 0,4 4 0,-3-4 0,6 3 0,-5-3 0,5 4 0,-2-1 0,3 0 0,0 1 0,0-1 0,0 0 0,0 1 0,3-4 0,1-1 0,3-3 0,1 0 0,-1 0 0,1 0 0,-1 0 0,1 0 0,-1 0 0,1 0 0,-1 0 0,0 0 0,1 0 0,-1 0 0,0 0 0,1 0 0,-1 0 0,1 0 0,0 0 0,-1-3 0,1-1 0,-1-4 0,-3 1 0,-1-1 0,-3 1 0,0-1 0,0 1 0,0 0 0,0-1 0,0 1 0,0-1 0,0 1 0,0-1 0,0 0 0,0 1 0,0-1 0,0 0 0,0 1 0,-3-1 0,-1 4 0,0-3 0,-3 6 0,3-2 0,-4 3 0,1 0 0,-1 0 0,1 0 0,0 0 0,-1 0 0,1 0 0,-1 3 0,4 1 0,-3 1 0,6 2 0,-6-3 0,7 4 0,-7-4 0,6 3 0,-3-3 0,1 4 0,2 0 0,-3-1 0,4 1 0,-3 0 0,2-1 0,-2 1 0,3 0 0,0-1 0,0 1 0,0 0 0,0-1 0,0 0 0,0 1 0,0-1 0,0 0 0,4-3 0,0-1 0,4-3 0,-1 0 0,1 0 0,0 0 0,0 0 0,0 0 0,0 0 0,-1 0 0,1 0 0,-1 0 0,0 0 0,1 0 0,-4-3 0,3-1 0,-7-4 0,4 0 0,-1 0 0,-2 0 0,3 1 0,-4-1 0,3 0 0,-2 0 0,2 1 0,-3-1 0,0 0 0,0 1 0,0-1 0,-3 1 0,-1 3 0,-4 1 0,0 3 0,4-4 0,-3 3 0,3-2 0,-4 3 0,0 0 0,0 0 0,1 0 0,-1 0 0,0 0 0,4 0 0,1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40:06.6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148 1 24575,'0'24'0,"0"1"0,0 4 0,0-6 0,0 4 0,0-8 0,0 3 0,-4-5 0,3 1 0,-3-1 0,4-4 0,0 3 0,0-7 0,0 3 0,-3-4 0,2 0 0,-3 0 0,4-1 0,0 1 0,0 0 0,-3 0 0,2 0 0,-2-1 0,3 1 0,-4 0 0,3 4 0,-6 5 0,6-3 0,-3 1 0,4-7 0,-3 0 0,2-1 0,-3 1 0,4 0 0,0 0 0,0 0 0,0-1 0,0 1 0,0 0 0,0-1 0,0 1 0,0-1 0,-3 1 0,2 0 0,-2-1 0,3 1 0,0 0 0,0 0 0,0-1 0,0 1 0,0 0 0,0 0 0,0-7 0,0-6 0,0-7 0,0 0 0,0 0 0,0 0 0,0-2 0,0 1 0,0-3 0,0-2 0,0 0 0,4-10 0,-3 5 0,3-1 0,-4-3 0,0 4 0,0-1 0,0-3 0,0 9 0,0-5 0,0 10 0,0-3 0,0 7 0,0-3 0,0 4 0,0 1 0,4-1 0,0 0 0,3 4 0,1 1 0,-1 3 0,1-4 0,0 4 0,-1-4 0,-2 1 0,1 2 0,-1-6 0,3 6 0,-1-2 0,1 3 0,0 0 0,0 0 0,0 0 0,-1 0 0,1 0 0,0 0 0,0 0 0,0 0 0,-1 0 0,1 0 0,0 0 0,0 0 0,0 0 0,-1 0 0,1 3 0,0-2 0,0 6 0,0-6 0,-4 6 0,-1-3 0,1 0 0,-3 3 0,2-2 0,0 2 0,-2 0 0,3 1 0,-4 0 0,0-1 0,0 1 0,0 0 0,0 0 0,0-1 0,0 1 0,0 0 0,0 0 0,0 0 0,0-1 0,0 1 0,0 0 0,0 0 0,0 0 0,-4-4 0,0-1 0,-3-3 0,-1 0 0,0 0 0,0 4 0,-4-3 0,3 2 0,-7-3 0,7 4 0,-3-4 0,0 4 0,3-4 0,-3 0 0,4 0 0,1 0 0,-1 0 0,0 0 0,0 3 0,0-2 0,1 3 0,-1-4 0,1 0 0,-1 0 0,1 0 0,6 0 0,6 0 0,3 0 0,9 0 0,-4 0 0,4 0 0,0 0 0,6 0 0,-5 0 0,4 4 0,-4 0 0,-1 5 0,-4-1 0,3 1 0,-7-1 0,3 0 0,-4 0 0,0 0 0,-4-1 0,0 1 0,-4 0 0,0 0 0,0-1 0,0 1 0,0 0 0,0 0 0,0 4 0,0-4 0,0 9 0,0-9 0,0 9 0,0-4 0,0 0 0,0 3 0,0-7 0,-4 3 0,3 0 0,-6-3 0,3 3 0,-4 0 0,0-3 0,0 3 0,0-4 0,0-1 0,0 1 0,-4 0 0,3 0 0,-3 0 0,0 1 0,3-2 0,-3-2 0,5 2 0,-1-6 0,0 2 0,0-3 0,0 0 0,-4 0 0,4 0 0,-4 0 0,4 0 0,-4 0 0,-1 0 0,0 0 0,-4 0 0,9-3 0,-9-2 0,9-3 0,-9 4 0,8-3 0,-7 2 0,7 1 0,-3-4 0,5 7 0,2-5 0,-2 5 0,6-6 0,-5 6 0,5-6 0,-2 3 0,3-4 0,0 1 0,0-1 0,0 0 0,0 0 0,0 1 0,0-1 0,0 1 0,0 3 0,0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40:12.5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291 0 24575,'-3'0'0,"2"0"0,-14 0 0,6 0 0,-7 0 0,3 0 0,0 0 0,-4 0 0,8 0 0,-7 0 0,3 0 0,0 0 0,1 0 0,0 0 0,3 0 0,-3 0 0,4 0 0,1 0 0,-1 0 0,0 0 0,1 4 0,-1-3 0,0 6 0,1-3 0,-1 0 0,4 3 0,-3-3 0,6 4 0,-6 0 0,6-1 0,-2 1 0,0 0 0,2 0 0,-3-1 0,4 1 0,0 0 0,-3-1 0,2 1 0,-2 4 0,3-3 0,0 7 0,0-7 0,0 7 0,0-2 0,0 3 0,0 0 0,0 0 0,0 1 0,0-1 0,0 0 0,0 0 0,0 1 0,0-1 0,0-4 0,0 3 0,0-7 0,0 3 0,0-4 0,0 0 0,0 0 0,0-1 0,3-2 0,1-2 0,4 1 0,-1-3 0,1 2 0,0-3 0,0 0 0,-1 0 0,1 0 0,0 0 0,0 3 0,0-2 0,-1 3 0,1-4 0,4 0 0,-3 0 0,3 0 0,-4 0 0,4 0 0,-3 0 0,3 0 0,0 0 0,-3 0 0,7 0 0,-3 0 0,0 0 0,3 0 0,-7 0 0,3-4 0,-4 3 0,0-2 0,0 0 0,-1 2 0,-2-3 0,-2 4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38:57.10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112 79 24575,'0'-7'0,"0"0"0,0-1 0,0 1 0,-4 3 0,4-3 0,-7 6 0,3-2 0,-3 3 0,0 0 0,0 0 0,-1 0 0,1 0 0,3 3 0,1 1 0,-1 0 0,3 3 0,-2-3 0,3 3 0,0 1 0,0-1 0,0 1 0,-3-4 0,2 3 0,-3-3 0,4 4 0,0-1 0,0 1 0,0-1 0,0 1 0,0-1 0,0 1 0,0-1 0,0 1 0,3-4 0,2-1 0,2-3 0,1 0 0,0 0 0,-1 0 0,1 0 0,0 0 0,0 0 0,0-3 0,0-2 0,-1-2 0,1-1 0,0 0 0,0-4 0,0 3 0,0-3 0,-4 4 0,3 4 0,-6-3 0,3 3 0,-4-4 0,3 4 0,-2-3 0,3 2 0,-4-2 0,0-1 0,0 1 0,0 0 0,0-1 0,0 1 0,-4 0 0,4-1 0,-7 4 0,3 1 0,-4 3 0,1 0 0,-1 0 0,0 0 0,1 0 0,-1 0 0,0 0 0,1 0 0,-1 0 0,0 0 0,1 0 0,-1 0 0,-4 4 0,3 0 0,-3 1 0,4 2 0,0-3 0,4 4 0,-3-4 0,3 3 0,-4-3 0,4 4 0,1-1 0,3 0 0,0 1 0,0-1 0,0 0 0,0 0 0,3-3 0,-2 0 0,2-4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40:01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204 53 24575,'-6'-4'0,"1"1"0,-5 3 0,2 0 0,0 0 0,-8 0 0,7 0 0,-7 0 0,8 0 0,1 0 0,-5 0 0,3 0 0,-3 0 0,4 0 0,0 4 0,0-3 0,4 6 0,-3-3 0,3 0 0,-4 3 0,0-3 0,4 4 0,-3-4 0,6 3 0,-5-3 0,5 4 0,-2-1 0,3 0 0,0 1 0,0-1 0,0 0 0,0 1 0,3-4 0,1-1 0,3-3 0,1 0 0,-1 0 0,1 0 0,-1 0 0,1 0 0,-1 0 0,1 0 0,-1 0 0,0 0 0,1 0 0,-1 0 0,0 0 0,1 0 0,-1 0 0,1 0 0,0 0 0,-1-3 0,1-1 0,-1-4 0,-3 1 0,-1-1 0,-3 1 0,0-1 0,0 1 0,0 0 0,0-1 0,0 1 0,0-1 0,0 1 0,0-1 0,0 0 0,0 1 0,0-1 0,0 0 0,0 1 0,-3-1 0,-1 4 0,0-3 0,-3 6 0,3-2 0,-4 3 0,1 0 0,-1 0 0,1 0 0,0 0 0,-1 0 0,1 0 0,-1 3 0,4 1 0,-3 1 0,6 2 0,-6-3 0,7 4 0,-7-4 0,6 3 0,-3-3 0,1 4 0,2 0 0,-3-1 0,4 1 0,-3 0 0,2-1 0,-2 1 0,3 0 0,0-1 0,0 1 0,0 0 0,0-1 0,0 0 0,0 1 0,0-1 0,0 0 0,4-3 0,0-1 0,4-3 0,-1 0 0,1 0 0,0 0 0,0 0 0,0 0 0,0 0 0,-1 0 0,1 0 0,-1 0 0,0 0 0,1 0 0,-4-3 0,3-1 0,-7-4 0,4 0 0,-1 0 0,-2 0 0,3 1 0,-4-1 0,3 0 0,-2 0 0,2 1 0,-3-1 0,0 0 0,0 1 0,0-1 0,-3 1 0,-1 3 0,-4 1 0,0 3 0,4-4 0,-3 3 0,3-2 0,-4 3 0,0 0 0,0 0 0,1 0 0,-1 0 0,0 0 0,4 0 0,1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40:06.61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148 1 24575,'0'24'0,"0"1"0,0 4 0,0-6 0,0 4 0,0-8 0,0 3 0,-4-5 0,3 1 0,-3-1 0,4-4 0,0 3 0,0-7 0,0 3 0,-3-4 0,2 0 0,-3 0 0,4-1 0,0 1 0,0 0 0,-3 0 0,2 0 0,-2-1 0,3 1 0,-4 0 0,3 4 0,-6 5 0,6-3 0,-3 1 0,4-7 0,-3 0 0,2-1 0,-3 1 0,4 0 0,0 0 0,0 0 0,0-1 0,0 1 0,0 0 0,0-1 0,0 1 0,0-1 0,-3 1 0,2 0 0,-2-1 0,3 1 0,0 0 0,0 0 0,0-1 0,0 1 0,0 0 0,0 0 0,0-7 0,0-6 0,0-7 0,0 0 0,0 0 0,0 0 0,0-2 0,0 1 0,0-3 0,0-2 0,0 0 0,4-10 0,-3 5 0,3-1 0,-4-3 0,0 4 0,0-1 0,0-3 0,0 9 0,0-5 0,0 10 0,0-3 0,0 7 0,0-3 0,0 4 0,0 1 0,4-1 0,0 0 0,3 4 0,1 1 0,-1 3 0,1-4 0,0 4 0,-1-4 0,-2 1 0,1 2 0,-1-6 0,3 6 0,-1-2 0,1 3 0,0 0 0,0 0 0,0 0 0,-1 0 0,1 0 0,0 0 0,0 0 0,0 0 0,-1 0 0,1 0 0,0 0 0,0 0 0,0 0 0,-1 0 0,1 3 0,0-2 0,0 6 0,0-6 0,-4 6 0,-1-3 0,1 0 0,-3 3 0,2-2 0,0 2 0,-2 0 0,3 1 0,-4 0 0,0-1 0,0 1 0,0 0 0,0 0 0,0-1 0,0 1 0,0 0 0,0 0 0,0 0 0,0-1 0,0 1 0,0 0 0,0 0 0,0 0 0,-4-4 0,0-1 0,-3-3 0,-1 0 0,0 0 0,0 4 0,-4-3 0,3 2 0,-7-3 0,7 4 0,-3-4 0,0 4 0,3-4 0,-3 0 0,4 0 0,1 0 0,-1 0 0,0 0 0,0 3 0,0-2 0,1 3 0,-1-4 0,1 0 0,-1 0 0,1 0 0,6 0 0,6 0 0,3 0 0,9 0 0,-4 0 0,4 0 0,0 0 0,6 0 0,-5 0 0,4 4 0,-4 0 0,-1 5 0,-4-1 0,3 1 0,-7-1 0,3 0 0,-4 0 0,0 0 0,-4-1 0,0 1 0,-4 0 0,0 0 0,0-1 0,0 1 0,0 0 0,0 0 0,0 4 0,0-4 0,0 9 0,0-9 0,0 9 0,0-4 0,0 0 0,0 3 0,0-7 0,-4 3 0,3 0 0,-6-3 0,3 3 0,-4 0 0,0-3 0,0 3 0,0-4 0,0-1 0,0 1 0,-4 0 0,3 0 0,-3 0 0,0 1 0,3-2 0,-3-2 0,5 2 0,-1-6 0,0 2 0,0-3 0,0 0 0,-4 0 0,4 0 0,-4 0 0,4 0 0,-4 0 0,-1 0 0,0 0 0,-4 0 0,9-3 0,-9-2 0,9-3 0,-9 4 0,8-3 0,-7 2 0,7 1 0,-3-4 0,5 7 0,2-5 0,-2 5 0,6-6 0,-5 6 0,5-6 0,-2 3 0,3-4 0,0 1 0,0-1 0,0 0 0,0 0 0,0 1 0,0-1 0,0 1 0,0 3 0,0 1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40:12.5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291 0 24575,'-3'0'0,"2"0"0,-14 0 0,6 0 0,-7 0 0,3 0 0,0 0 0,-4 0 0,8 0 0,-7 0 0,3 0 0,0 0 0,1 0 0,0 0 0,3 0 0,-3 0 0,4 0 0,1 0 0,-1 0 0,0 0 0,1 4 0,-1-3 0,0 6 0,1-3 0,-1 0 0,4 3 0,-3-3 0,6 4 0,-6 0 0,6-1 0,-2 1 0,0 0 0,2 0 0,-3-1 0,4 1 0,0 0 0,-3-1 0,2 1 0,-2 4 0,3-3 0,0 7 0,0-7 0,0 7 0,0-2 0,0 3 0,0 0 0,0 0 0,0 1 0,0-1 0,0 0 0,0 0 0,0 1 0,0-1 0,0-4 0,0 3 0,0-7 0,0 3 0,0-4 0,0 0 0,0 0 0,0-1 0,3-2 0,1-2 0,4 1 0,-1-3 0,1 2 0,0-3 0,0 0 0,-1 0 0,1 0 0,0 0 0,0 3 0,0-2 0,-1 3 0,1-4 0,4 0 0,-3 0 0,3 0 0,-4 0 0,4 0 0,-3 0 0,3 0 0,0 0 0,-3 0 0,7 0 0,-3 0 0,0 0 0,3 0 0,-7 0 0,3-4 0,-4 3 0,0-2 0,0 0 0,-1 2 0,-2-3 0,-2 4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2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2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54.93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2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25522 8906 11955,'14'-14'0,"-1"0"-1066,-3-1 1184,3 1 1,-12-1 0,6 1 288,-1 0 0,-3-1 0,5 1 0,0-1-389,0 1 0,-3 3 1,3-2-129,-2-3 1,-1-2 0,-5 4 0,-1 0 157,-4-1 1,-5 3-1,-9 0 1,-5 4 145,-3 2 1,-8 1 0,-4 5 0,-2 2 67,-2 3 0,-2 4 1,-2 10-1,0 5-42,0 3 1,10 9-1,9 2-388,7 4 83,11 1 0,4-5 1,7-1-709,4-2 661,10-1 0,9-7 0,8-3 0,1-5 103,-1-3 1,-2-3 0,-1-4 0,0-4 85,0-3 0,-5-2 0,-2-2 1,1-3 47,-1-4 0,-4-4 0,1-1 0,-3-2-97,-2-4 0,0 3 0,1-7 0,-1 0-47,1 1 0,-6-4 0,-1 5 1,0 0 246,0 2 0,-5 4 0,2 2 1,-5 1 111,-5 4 1,1 2 0,-9 9 673,-3 3-825,-2 9 1,-3 8 0,-1 9-105,0 2 69,-5 4 0,4 6 1,-6 2-1,-1 3 78,-4 5 1,4 4 0,-4 6-325,4 4 1,8 2-1,1-1 1,3-4 0,2-5-218,4-7 1,7-13 0,-2-7 0,3-6-2156,-1-7 1421,0-9 0,13-5 0,5-10 0,6-5-451,3-3 1550,-4-7 0,16-3 1,-4-6-1</inkml:trace>
  <inkml:trace contextRef="#ctx0" brushRef="#br0" timeOffset="1">25882 8849 8485,'6'-15'387,"4"1"-704,-4 6 238,1 2 0,-9 12 0,-3 4 0,-4 4 176,-4 5 1,-3-1 0,-3 6 578,-5 1-443,-4 9 1,0-4-1,-1 5 1,2 1-33,3 2 1,3 4 0,8 1 0,4 0-280,4 0 1,5 0 0,6-1 0,9-4 50,7-4 0,10-6 1,3-4-1,0-4 79,0-4 0,4-4 0,-6-2 0,-1-5 50,-1-4 0,-1-2 0,2-6 0,0-5-100,-5-6 0,0-8 1,-6 1-68,1-7 32,-4-5 0,8-1 0,-7-1-174,-2-1 128,-1-1 1,-6-4 0,-2-1 0,-3-1 45,-7 6 1,-11-1 0,-12 7-1,-7 0 51,-7 0 1,-2 1 0,-2 7 0,0 3 66,-1 5 0,1 4 1,0 6-1,2 4-339,2 3 1,10 6 0,12 5-1,6 10-458,6 7 0,6 3 712,9 0 0,12-1 0,15 1 0</inkml:trace>
  <inkml:trace contextRef="#ctx0" brushRef="#br0" timeOffset="2">26544 8734 9344,'-7'-10'0,"-2"2"230,-4 2 1,-3 1-1,-2 6 1,1 4-1,2 5-164,4 3 0,8 7 0,-2 3-592,3-1 277,2 5 0,8-9 1,5 4-1,6-1 372,4-3 0,1-4 0,5-4 744,-1-6-560,-5-2 0,4-2 0,-5-2 508,1-2-752,-3-4 1,-5-8 0,-2-2 0,-4-3 27,-4-1 1,-3 3 0,-4-4 0,-4 3-427,-9 2 0,-6 2 0,-9 3 0,-4 4 392,-4 4 0,-10 10 1,-3 3-1</inkml:trace>
  <inkml:trace contextRef="#ctx0" brushRef="#br0" timeOffset="3">21638 12734 8383,'4'-15'0,"1"1"69,-2-1 1,4 6 530,-2-1-469,-1 1 4,3 1 1,-6 3 0,3 10 536,-8 4-449,-4 4 1,-6 8 0,-2 3 396,-3 3-377,3 8 0,-11 4 0,3 7-54,-3 2-183,4 6 1,-2-3 0,5 7 0,3-2-135,1-3 0,1 1 0,3-8 0,0-4-654,3-7 0,6-11 1,-2-3-321,3 0 0,2-13-362,0-4 1464,0-8 0,0-17 0,0-2 0</inkml:trace>
  <inkml:trace contextRef="#ctx0" brushRef="#br0" timeOffset="4">21091 12748 8475,'-5'-16'436,"0"-3"1,1 8-1,7-2-79,6 5 1,9 3 0,15 5-1,9 0-347,9 0 0,5 0 0,16-2 0,5-1 233,1-2 0,2-7 1,-5-1-1,2-5-59,-2 1 1,2 2-1,-5 6-1429,-7 4 919,-10-3 0,-11 6 0,-7-2-1305,-2 2 1183,-8 2 1,-11 2-1,-8 2 1,-1 6 447,-4 3 0,-1 7 0,-2 3 0</inkml:trace>
  <inkml:trace contextRef="#ctx0" brushRef="#br0" timeOffset="5">22271 13036 8332,'9'-7'0,"1"-2"0,-1-4 111,-1-1 1,-1-1 242,-7 1 1,-2 6-1,-4 3-334,-9 3 1,-1 2 0,-8 0 0,-1 2 266,-2 3 0,-2 3 0,-1 6 0,-2 2 58,-2 3 1,-4 4 0,4 6-116,2-1-141,2 1 1,7 5 0,6-1-313,6-1 156,4-1 1,7-3 0,2 1-194,3 0 153,9-7 0,4-6 0,4-8 0,-1-1 36,-4-4 0,4-2 0,-2-2 0,-1-4 9,-2-5 0,3-2 1,0-3-1,-1-1 10,-2-3 1,-2-3-1,1-7 1,1 0-46,3 0 0,-3 1 1,3-1-1,-5 2 151,-4 3 0,-2 3 1,-5 7 110,2-1 1,-2 7 0,-8 5 0,-4 8-6,-4 9 1,3 2-1,2 8-174,2 2 52,1 1 1,5 2 0,0-1 0,2 1-146,2 0 0,4-5 0,8-2 0,2-1 14,1-3 0,5-7 1,-5-3-1,1-2-27,0-3 0,-4-3 0,5-4 0,-2-6 152,0-3 1,-1-1-1,-7-1 1,-1 0 244,1-5 0,-5 4-20,-1-3 1,-5 8-1,-5 3-146,-4 2 0,-9 6 0,-1 6 0,3 2-120,5 3 1,-2-3 0,4 0 0,-3 0 40,3 0 0,2-3 0,6 3-225,-4-2 218,3-1 1,-2-5 0,8 0-37,6 0 0,3-1 0,3-4 0,3-5-77,5-3 0,-2-3 1,4-3-1,3-5 54,3-3 0,3-2 0,-2-1 0,4-2 55,0-2 0,3 1 0,-8 6 510,-5 3 1,-6 11-374,-12 13 1,-2 13-1,-7 11 1,-2 4-235,-3 6 1,4 1 0,-4 3-1,3-2-190,2-1 0,0-5 1,2 4-1311,3-4 1056,3-8 0,6-1 0,2-8 1,2-2-37,1-1 1,6-7-1,-1 2 1,4-5 555,0-5 0,8-3 0,0-6 0</inkml:trace>
  <inkml:trace contextRef="#ctx0" brushRef="#br0" timeOffset="6">23321 13136 7738,'0'-14'0,"0"0"684,0-1-271,0 1 1,0 0 0,0-1 0,-2 1 84,-3-1 1,4 6-1,-6 1-104,1 1-365,4-4 1,-5 10 0,2-4-69,-5 3 1,-3 4 0,-1 3 0,1 6-40,4 6 1,-4 6 0,3 6 0,-3-1-11,-1 1 1,4 0 0,2 0 0,2-2 133,3-3 0,1 1 0,2-5 0,0-3 329,0-1 1,2-2-301,3 1 1,3-9 0,6-6 0,0-8-105,1-5 1,-1-2-1,1-5-77,-1-4 139,0 4 1,1-8 0,-1 4-37,0-3 26,1-2 0,-1 1 0,-1 0 0,-2 5 146,-1 3 0,-5 6 168,4 4 1,-10 14 0,-3 13-1,-5 14 144,-7 8 0,-8 8 1,-2 12-1,-4 3-250,-4 5 1,-4 5 0,20-34 0,1 1 0,-1 2 0,1 0-214,-1 1 1,0 0 0,2 1 0,1-1 0,1-1 0,2-2 0,-12 31-340,-2-10 1,-1-17-1,-2-16 1,-1-11 3,-4-10 0,3-12 0,-6-8-226,2-9 395,1-4 0,7-8 1,3-4-595,5-2 491,3-2 1,8 0 0,5-1 0,6 0-324,6-4 1,12 3 0,8-3 0,9 3-556,9 2 1,10 5 0,10 1 1128,4 2 0,-30 12 0,2-1 0,1 2 0,0 0 0</inkml:trace>
  <inkml:trace contextRef="#ctx0" brushRef="#br0" timeOffset="7">23522 13151 8134,'0'-15'-465,"-1"1"1995,-4 0-1233,3-1 1,-2 9-469,8 6 1,4 1 0,7 7 0,-1 0 221,0 0 1,2-3-1,2 3 1,1-1 63,-1-4 1,3-2 0,-2-1-1,-2 0 15,-1 0 1,4-6-1,-1-2 242,-2 0-225,-7-5 1,3 0 0,-5-6 73,0 2-135,4 1 1,-10 0 0,3-2 1,-4-1-94,-1 0 1,-6 6-1,-4 3 81,-2 6 0,-3 2 0,-1 5 0,-1 5 6,-2 7 0,-1 10 0,8 4 0,2 6-130,5 2 0,4 4 0,1-4 0,1 2-105,4-1 1,3-6 0,6 2 0,2-6 82,3-4 0,-1-5 1,4-7-1,1-4 28,-1-2 1,-3-1 0,4-7-47,-2-3 70,-2-3 1,0-8 0,0-1 0,-1-2 18,-2 1 1,3-3-1,0 2 23,-1 2 13,-2 1 0,-7 6 87,1 0 0,-9 9 66,-1 1 0,-8 11 0,-9 8 0,-2 0 93,1 2 0,2-5 0,2 5 0,1-2-287,3 0 1,-1 0-234,6-4 0,2-2 115,8-4 0,3-7 0,6-9 1,2-2-17,3-7 1,-1 1 0,4-5 0,1 0 18,-1 1 1,2-6-1,5 2 37,0 1 15,-1-5 106,-5 11 1,-2-3 150,-7 9 1,-4 4-1,-2 9 94,-2 6 1,-1 7 0,-5 12-1,0-1-256,0 2 1,5-9-1,1 9 1,2-3-394,3-4 0,7 4 1,3-7-297,1-2 1,-3-7 0,3-5 0,1-4 196,-1-1 1,2-8 0,3-6 0,-3-8 0,-4-6 464,-4 0 0,3-9 0,1-5 0,3-4 0,1-15 0,5 2 0</inkml:trace>
  <inkml:trace contextRef="#ctx0" brushRef="#br0" timeOffset="8">25004 12647 8333,'-14'0'-47,"-1"0"0,1 2 480,0 3 1,-2 9-1,-4 12 1,-2 7 218,0 10 0,-10 13 1,5 11-1,-1 4-652,3 1 1,12 4-1,0 1 1,5-3-1028,5-6 0,3-16 1,3-16-295,2-8 0,-2-14 1321,-8-9 0,-3-23 0,-6-6 0</inkml:trace>
  <inkml:trace contextRef="#ctx0" brushRef="#br0" timeOffset="9">24644 12964 8362,'7'-27'0,"4"3"0,7 6 0,6 5 442,3 4 0,14 5 0,7 0 1,7 2-460,2 2 0,-1 6 17,-3 4 0,3-4 0,-5 1 0</inkml:trace>
  <inkml:trace contextRef="#ctx0" brushRef="#br0" timeOffset="10">25911 13065 8371,'6'-8'-307,"-4"1"1,4 6 644,-6-4-59,0 3 0,0-6 659,0 3-475,0 4 1,0-7 240,0 3-589,6 3 1,2-9 0,7 5-88,-1-2 1,0 0-1,1-3 1,1 3-96,3 1 1,2-2 0,4 4-1,-2 0-115,-2-1 1,-1 4 0,-2-1 104,1 6 72,0-1 0,-11 15 1,-3-1 417,-3 5-301,-2 3 0,-2 6 0,-4 2 0,-7 3-71,-5 2 0,-3-3 0,4 3 0,-2-4-73,1-6 0,2 1 0,2-9-105,-1-2 0,3-1 0,0-3 232,3-3 1,6-6 0,-2-8-1,3-6 18,2-3 1,2-3 0,3-1 0,4-4-78,4-1 1,1-1 0,1-2 0,-1 1-123,1-2 1,5-3 0,3-3-1,1-1-205,0 1 0,0 6 0,4 4-78,1 1 376,-6-5 0,2 12 0,-6 0 49,-1 7 1,-2 14 0,-3 5 0,-2 8 24,-2 2 0,-5 2 0,0 6 0,-2 2-22,-2 2 1,0-1 0,-2-4 0,-2 0-54,-6 0 1,2-5 0,-2-2 0,-1-1-17,-1-3 0,2-4 0,0-5 193,-1-4 1,3-5-5,-1-5 1,5-3-1,0-6-273,2 0 134,2-1 1,6-4-1,4-2-106,3-1-13,1-2 0,2-5 1,2 0-1,2 1-46,3-1 0,6 0 0,4 0 0,-1 1 56,-1-1 0,-3 6 1,1 4-1,-2 3 51,-3 2 1,-3 6-1,-7 5 27,1 6 0,-6 6 0,-1 11 0,-1 4 145,-4 3 1,-1 2-1,-2 1 242,0 4-372,0-4 1,0 10 0,-2-7 0,-1-1 58,-2-1 1,0-7 0,5 0-119,0 1 16,0-4 0,2-2 0,1-8 252,2-1-206,6-7 1,2 4 0,6-7-1,0 0 78,2 0 0,1-2 1,7-3-1,0-4-75,0-4 0,-5-6 0,0-2 1,1-1-90,2-4 0,2-6 0,0-2 0,-2 2-157,-3 2 0,-3-4 0,-7 1 129,1 1 0,-7 6 0,-4 4 1,-4 3-1,-4 4 179,-6 4 0,-3 8 0,-1-2 1,-1 4 10,1 1 0,-2 6 0,-2 4 283,-1 2-235,-6 9 1,7-3 0,-4 6 134,1 1-214,2 3 1,4-5 0,3 1 0,2 0-138,5-1 1,-1 4 0,1-5 0,2 2-284,1 0 0,9-6 0,4 1 0,5-4 262,3-6 0,5 2 1,-3-6-1,1-2-14,4-1 0,2-2 0,4 0 0,4 0 13,0 0 1,1-7-1,3-2 1,-2-4-73,2-1 1,5-1 0,0 1 0,-5-2 4,-3-3 1,-4 3 0,-4-5 160,0 0-81,-7 5 0,-3-5 0,-9 5 225,-5-3-70,3 3 0,-7-9 1,4 6 275,-3 1-276,-9 2 1,1 2 0,-5-1-1,1 1-10,-1-1 0,3 6 0,-2 1 1,1 0 36,1 0 1,-5 5 48,3-2 1,-2 3 52,-3 2 0,1 2 79,-1 3 1,6-2-209,-1 6 0,7 1 0,-2 4-90,4 1 63,1-1 1,0 1 0,0-1-237,0 0 86,6 1 0,-3-1 0,7 1 0,1-1-61,2 0 1,1 1 0,2-3 0,3 0-6,5-3 0,-1-6 0,1 2 0,1-3 73,2-2 1,2-2-1,-2-1 1,-1-5 71,-2-5 0,-5 0 0,5-9 0,0 0-91,-1-1 0,-3 4 0,-7-5 1,-2-1-156,-1-3 212,-7 0 1,3 5 215,-6 4-122,0 3 0,-4 2 0,-3-1 48,-1 1-29,-1 6 1,-6-3 291,1 6-120,6 0 0,-5 5 47,4 0-213,2 0 1,-1 2-44,3 3 1,4-2-66,-4 6 0,3-4 78,2 5 1,-1-7 216,-4 2-249,3-4 0,-6-1 15,4 0 19,2 0 1,-6 0 0,5 2 0,-4 1-2,-1 2 0,4 4 0,-4-2 114,1 1-94,-4 1 0,3 6 1,-6 1-1,-1 1 18,1 3 0,-1 4 1,1-4-1,1 3-64,4 2 0,-2 3 0,6 0 0,2 1-5,1 0 1,2-5 0,2 0 0,2 1-95,6 3 1,3-6-1,3-3 1,1-3-126,2-2 0,2-1 1,-3-3-1,3-5-189,1-4 0,-3-1 1,5-1-600,2-4 763,1-3 1,-3-11-1,0-2 1,1-1-186,3-4 1,0-1-1,1-4 1,2-1-643,2-1 1063,-3-1 0,12-1 0,-5-2 0</inkml:trace>
  <inkml:trace contextRef="#ctx0" brushRef="#br0" timeOffset="11">28529 12575 8371,'-10'-22'0,"2"3"0,0 3 242,0 1-90,5 7 1,-5-3 238,3 6-256,-3 1 0,-1 10 1,1 5-1,0 5 41,0 3 1,0 7 0,-3 0 0,-1 4 239,-4 3 1,0 3 0,-6-3 0,0 4 32,-1 0 0,-1 9 0,-3-3 0,3 2-337,5 0 1,5 3 0,4 0-1,5-2-251,4-1 1,9-8-1,8-4 1,11-4-251,10-5 1,3 0 0,-1-10 0,0-4-362,1-2 0,1-7 0,3 4-1021,-1-3 1309,-7-9 1,0-2 0,-8-9 461,1-1 0,0-6 0,0 2 0</inkml:trace>
  <inkml:trace contextRef="#ctx0" brushRef="#br0" timeOffset="12">28428 12748 8482,'-14'-18'0,"-1"4"624,1 1 1,6 10-1,6 6-726,10 10 1,10 11-1,16 0-841,4 3 742,4-4 1,1 4-1,0-5-195,0 0 401,0-1 0,5-6 1,-2-3-1,-2-2-7,-4-5 1,-10-4-1,0-1 1,-6 0-55,-3 0 0,-8-6 0,-8-4 0,-4-2 43,-1-3 0,-1 1 0,-2-1 0,-4 1 19,-1 0 0,3-1 1,-3 1-1,2 0 157,3-1 0,-4 1 0,1 1-52,-2 3 1,3-1-1,-3 5-37,2-2 1,-1 5-697,3-2 622,2 3 0,-11 15 0,5 3 0</inkml:trace>
  <inkml:trace contextRef="#ctx0" brushRef="#br0" timeOffset="13">29076 12834 11159,'19'-5'0,"0"-1"359,-1-2 1,-7 0-160,-2-1 1,-7 2 0,-2 7-138,-8 0 1,-10 0 0,-2 0 0,-3 0 62,-2 0 1,-1 0 0,0 0 0,3-1 84,-3-4 0,4 3 1,-1-3-1,2 5-97,4 5 1,1-2-1,3 9 1,2 2 30,1 3 1,7 9-1,-2 0 1,4 6 38,1 6 0,6 5 0,4 4 0,2 2-114,3 2 0,-6-4 0,-1 1 0,0-5 41,0-5 0,-4-8 1,-1-7-106,-6-2 0,-7-9 1,-9-7-1,-5-5-100,-3-5 0,-9-9 0,-2-10 0,-3-3-690,-3-2 0,8 0 0,2 1 0,4-1-155,1 0 1,7 2 0,4 3 0,7 5-1562,6 3 2484,3 8 0,22-5 0,4 5 0</inkml:trace>
  <inkml:trace contextRef="#ctx0" brushRef="#br0" timeOffset="14">30327 12719 8121,'10'-5'0,"-1"1"-886,3 0 0,-4 1 650,1-2 215,1 4-84,-2-6 0,3 6 34,-6-4 1,-7 3 111,-7-2 1,1-3 202,-2 2 1,2-1 55,-2 1 0,2 4 792,4-4 187,2 3-159,-4 2-805,6 7 0,0 1 1,-2 8 752,-3 3-772,4 3 1,-17 10-1,2 5-73,-5 6-220,-3 16 1,-9 0-1,-1 15 1,4 1-271,4 2 0,1-4 0,5-9 1,5-9-1286,3-9 0,6-12 840,6-15 1,0-11 0,0-8-1,2-8 712,2-5 0,-2-6 0,3 0 0,-4-13 0,-1 1 0</inkml:trace>
  <inkml:trace contextRef="#ctx0" brushRef="#br0" timeOffset="15">29867 13050 8537,'0'-24'0,"0"2"0,0 1 307,0 3 0,11 4 1,5 4-1,6 6-107,9 2 1,6 4 0,11 2 0,4 6-330,4 3 1,8 0 0,2-4 0,-2-2 189,-7-1 0,-1-4 1,-9 2-1,-4-2 49,-3-2 0,-15 0 1,-2 2-58,-11 2 1,-5 4-1,-7 7 1,0 1 138,0 3 0,-8 3 0,-5 7 0,-5 1 41,1 4 1,-4-4-1,2 6-196,1-1-49,2-5 1,7 0 0,1-6 0,1 0 155,4-1 0,2-2 0,2-9 94,4-2 0,3-4 0,8-6 0,3 0 136,5 0 0,3-1 0,2-4 0,0-6-322,0-7 0,4 1 0,1-7 1,-2-2-75,-2-1 1,-8-2 0,-4-1 0,-7-2-12,-6-2 1,-5 1-1,-6 4-401,-9 0 312,-12 0 0,-11 2 0,-9 5-2014,-1 7 1104,-6 7 836,3 8 0,0 7 0,1 1 0</inkml:trace>
  <inkml:trace contextRef="#ctx0" brushRef="#br0" timeOffset="16">21710 14388 8158,'0'-14'0,"0"-1"39,0 1 0,0 0 1,0-1-1,0 1 570,0 0 1,-2 4 230,-3 0-598,4 1 1,-7 1-1,3 3-70,-3 10 1,-7 4-1,1 11 1,1 3 39,4 5 0,-7 2 0,4 4 0,1 4-175,-2 4 1,1-1 0,-1-1-1,2-3-275,1-2 0,7-1 1,-3-7-1,1-3-159,0-5 1,0-3 335,5-2 1,0-7 0,0-7 0,0-10-56,0-7 1,0-1 0,0-6 0,0-2-28,0-1 0,0-2 0,2-1-232,3-4 327,-4 4 1,7-11 0,-5 4-217,2 0 231,6-5 1,-8 10 0,7-4 0,0 2 115,-2 7 0,4 1 0,-2 10 0,4 5 175,6 3 0,4 3 0,9 7 0,7 3-198,6 4 1,14 9 0,10 1-1,5-1-56,0-2 1,-3-3 0,-5-4-1,-4-3-85,-4 1 1,-3-6 0,-5 6 0,-8-2-100,-8-1 0,-4 1 0,-4-3 0,-3 1 206,-5 2 0,-9 6 1,-6-1 380,-2 2-298,-2 3 1,-5-1-1,-3 2 340,-5 3-325,2-3 1,-11 12 0,4-4 0,-1 1-26,1-1 0,-2 2 0,0-6 1,1 3-84,-2 2 0,10-2 1,-3-1-1,1 1-88,0-1 0,5-4 0,4 1 0,2-3-239,2-2 354,0 0 0,6-7 0,4-7-56,3-8 1,1-10 0,1-2 0,0-4-36,5-7 0,2 1 0,7-7 0,0-1-36,-1-4 1,1 7 0,0-7 0,-2 4 129,-3 1 1,-3 10 0,-8 0 0,-4 4 214,-4 6 1,-3 9-1,-4 8-139,-3 8 1,2 11-1,-7 7 1,1 6-137,1 6 1,1 4 0,9 1 0,3 0-202,4 0 0,6-5 0,4-1 0,7-2-36,6-3 1,0-3 0,4-5 0,1-5 142,0-3 1,-4-8 0,3-3 0,-4-5 32,-5-5 0,-6-3 0,1-8 1,-1-3-25,-4-5 1,-1 2 0,-3-2 128,-3-2-28,2 5 1,-4-7-1,5 2 1,-3-3-34,-5 2 0,-4 1 0,-1-1 0,0 2 137,0 1 0,-6 8 1,-4 0-1,-4 6 152,-5 4 1,1 1-1,-6 5 1,-2 2-49,-1 2 1,-1 6 0,-1 8 0,0 2-228,0 3 1,7 1-1,4 4 1,7 1-200,6 0 0,4 0 0,1 0-203,0-1 377,6-5 0,2 2 0,8-7 167,3-5-95,4 1 0,1-12 0,0 2 0,1-4 55,2-4 0,0-6 0,-1-9 16,-2-5-67,-6-3 1,7-4 0,-4-1 0,0-3 18,0-2 1,3-1 0,-5-5 0,-2 0 46,-1 0 0,-1-7 0,-3-1 1,0 0 73,-3 3 1,-4 3 0,3 2 0,-2 1 140,-2 4 0,-3 4 0,-1 10 178,0 5 1,0 11-424,0 8 1,-1 8 0,-4 13 177,-5 8-163,4 6 0,-7 8 1,3 2-182,-2 3 67,-3 3 0,1 7 1,1-1-831,3 1 570,4-7 0,5 3 1,-3-6-1,0-2-78,0-1 1,4-10 0,4-6-1,2-10 343,2-7 0,1-1 1,6-6-1,-1-2 181,1-2 1,1-7-1,1-4 1,4-4-56,1-5 0,1 1 0,2-6 0,-1 0-229,2 2 1,-1-7 0,1 2-1,-4-5-3,-1 0 1,0 2 0,-5 1 0,0 2 58,-3 3 0,-8-2 836,-1 7-451,-2 0 0,-4 11 0,-2 6-18,-6 10 0,-8 3 0,-1 15 1,2 3-134,1 3 0,3 6 0,2-4 1,3-1-365,1 2 1,1-3 0,3 5 0,-2-3-89,2-7 1,6 0 0,3-8 0,2-3 152,3-5 1,2-4 0,2-7 0,-1 0 232,0 0 0,6-7 0,0-2 0,1-6-80,0-4 0,0 2 1,-4-7-1,4-2-9,1-1 0,1-2 1,1 0-234,-5 0 151,-3 1 1,2-1-1,-2 0 125,-4 0 36,-7 7 0,2 6 133,-7 6 0,-2 10 1,-3 4-1,-4 10-115,-4 7 0,0 4 1,2 7-1,3 2-98,1-2 0,3-2 0,4-1 1,0 0-232,0 0 0,1-2 1,4-3-1,3-5 153,0-3 1,5-8-1,-2-3 1,5-4 117,3-1 0,2-6 0,-4-4 0,3-2-66,-3-3 1,6-6 0,-1-3 0,0-3-53,-2-2 0,2 1 0,2-3 0,1-1-72,-1-1 0,2-2 0,-5 3 0,-2 0 172,-3 4 1,0 1 381,-11 8 1,0 8 0,-7 12-231,-3 12 1,-3 3-1,-6 8 1,1 2 9,3 1 1,-2 7 0,4-2 0,-2-4-242,0-2 1,6-2-1,-4 3 1,1-1-363,4-2 0,1-7 0,2 2-1214,0-3 1015,0-1 0,0-1 1,2 1-1091,3-1 1701,3-6 0,6 5 0,1-5 0</inkml:trace>
  <inkml:trace contextRef="#ctx0" brushRef="#br0" timeOffset="17">24788 14316 8176,'0'-16'149,"0"-1"0,0-2 0,0 1 317,0 2 1,0 2-1,-1 1-333,-4 3 1,-3 4-1,-6 6 1,-1 0-122,1 0 1,-5 0 0,-1 1 0,3 4 68,1 5 0,-3 3 0,-1 1 21,3 0-53,7 7 0,-1 1 1,6 7-1,2 0 161,2 0 1,1 6-1,0 2 440,0 0-572,0 4 1,1-6 0,2 5 0,2-3 8,-2-2 0,-7-1 1,-6-7-422,-3-3 0,-9-3 1,-7-9-1,-6-2 0,-4-5-486,1-4 0,-3-7 0,-4-5 0,3-7 324,1-6 0,7-3 1,5-2-1,9 2 496,4 3 0,-5-9 0,-2 2 0</inkml:trace>
  <inkml:trace contextRef="#ctx0" brushRef="#br0" timeOffset="18">26155 14446 8100,'0'-15'180,"0"1"53,0 0 1,0 4 0,0 0 0,0-1-35,0-2 1,0 4 0,-2-1 0,-1-1-50,-2-2 1,-6-1-1,2 0 1,-4-1 20,-1 1 1,1-1 0,2 3 0,1 2 14,-1 5 1,-4-1-1,-2 1 1,-4 3 59,-1 6 0,-1 8 1,-2 11 81,1 4-172,0-2 1,0 22-1,3-4-411,5 2 168,-2 0 0,15-7 0,-5 0 0,2 1-177,3-3 1,7-2 0,6-10-1,3-5 188,1-3 1,2-8 0,2-3 0,1-3 144,-1-2 1,-2-7 0,-1-2 0,3-6-78,1-4 0,0 3 1,-4-5-1,-1 2-127,1 0 1,4-7 0,0 2 0,-1-3 11,-2-2 1,3 2-1,0 2 1,-2 1 178,-1-2 0,-8 5 147,-3 2 3,3 3-26,-6 8-135,4 2 0,-7 6 0,-3 1-89,0 4 1,-1-2 0,3 5 127,-3-1 1,4 4 0,-6-3 186,1 0 0,3 5 0,-5-4-92,1 4 0,1 1 1,3 1-1,-3-1-131,-2 1 0,4 1 0,0 1 0,2 2-398,2-1 1,0 3 0,2-2 0,2-2 116,6-1 0,3-1 0,1-2 0,2-2 61,3-2 1,-1-5-1,6 0 55,1-2 77,-4-2 0,5-5 0,-5-1 0,1-2-103,3-3 0,-2-7 0,-1-3 1,-1-1-12,-3-4 0,4-6 1,0-4 72,1-6 1,9 0 0,-2-12 0,5-5 0,5-7 65,-19 31 1,0 0 0,0-1 0,1 0 0,0 0 0,-1 0 0,1 1 0,-1 0 145,22-32 161,-6 3 0,-10 21 1,-12 9 1440,-9 12-1268,-4 12 0,-9 12 1,-4 12 449,-6 8-625,-6 6 0,-7 11 1,-4 5 504,-4 0-655,-4 8 0,-1-1 1,-2 8 227,-3 3-361,10-3 0,-3 5 0,13-5 0,6 2-257,8 2 0,6 2 0,8-7 1,3-10-187,6-12 0,1-4 0,11-14 0,-2-5 54,0-7 1,5-4-1,-3-2 1,0 0-416,-1 0 0,4-2 1,-3-3 796,2-4 0,-6-10 0,4-4 0</inkml:trace>
  <inkml:trace contextRef="#ctx0" brushRef="#br0" timeOffset="19">26328 14129 8100,'-5'-27'530,"0"3"0,0 3 0,9 8 0,7 4 236,13 4 0,16 4 0,16 2 1,9 4-864,12 4 1,-31-2-1,1-1 1,1 1-1,0 1 1,-3-1-1,1 0-1606,-3 1 0,-2-2 1361,31 2 1,-8 5 0,-6-5 0</inkml:trace>
  <inkml:trace contextRef="#ctx0" brushRef="#br0" timeOffset="20">28083 14230 8167,'5'-24'0,"1"0"13,2-2 0,2-1 0,2 0 0,0 1 1,-3 2 529,2-1 1,-3-4 0,0-3 0,-1-1-398,-4 1 0,-3 3 0,-5 3 0,-6 4 28,-7 1 1,-4 4-1,-7 7 1,-1 5 52,-4 4 1,-4 9 0,-8 8 0,-2 11-46,1 9 1,9 6 0,6 3-549,6 3 299,6 3 1,12 5 0,3-3-552,3-5 484,9-4 0,2-7 0,9-3 140,1-4 0,7-8 0,-9-2 0,7-11 1,0-4-3,-1-3 0,4-4 0,-5-3 1,2-4 51,0-4 0,-6-6 0,2-2 0,0-2 23,-1-2 0,5-2 0,-3-2 1,-1 0 86,1 0 1,-2 2-1,-6 2 1,-2 4 315,-1 5 1,-10 0-280,-5 11 0,-5 13 1,-15 11 241,-6 7 1,-4 11-87,-8 6 1,5 2-298,-1 7 5,1-5 1,1 13 0,4 0-1624,2 4 1038,9-4 1,3 3 0,9-12 0,5-8-289,4-8 1,2-11 0,4-6 0,5-7-1425,3-6 2230,7-10 0,-4-10 0,5-7 0</inkml:trace>
  <inkml:trace contextRef="#ctx0" brushRef="#br0" timeOffset="21">28615 14057 8245,'-5'-24'225,"-1"4"237,-2 4 0,-3 4 1,-8 14-1,-7 4 58,-6 9 0,-6 7 0,-9 12 1,-1 6-332,2 6 1,3 7 0,5 8 0,7 2-273,10 3 1,9-7 0,12-1 0,1-9-80,4-4 1,8-8 0,8-5-1,-1-8 268,1-10 1,5-1 0,-2-7 0,3 1 100,2-1 1,-1-1-1,3-7-100,2-2 37,-2-4 0,10-8 0,-4-4-84,0-4-58,4-9 0,-4-4 1,6-8-193,0-3 47,1-3 1,-6-8-1,-3-2 1,-4-1-34,-9 1 0,-12 0 0,-12 1 1,-12-1 240,-14 5 1,-12 11 0,-9 12 0,-2 4-143,-4 5 0,11 9 0,2 12 0,7 8-471,8 9 1,4 9 0,11 9 0,2 3-666,5 2 1,12 0 0,7 1 1212,8-5 0,12-2 0,3-2 0</inkml:trace>
  <inkml:trace contextRef="#ctx0" brushRef="#br0" timeOffset="22">29032 14129 7879,'52'-14'0,"-4"-2"0,-4-3-149,-1-5 1,5-5 0,-1-3 0,-7-2 444,-10 2 0,-9 2 0,-11 3 0,-7 1 125,-6 2 0,-5 8 1,-8 2-1,-2 8-111,-1 4 0,0 4 0,4 2 0,1 7-216,-1 7 1,6 4 0,1 6 0,1-3 34,4-1 0,3-6 1,5 3-1,5-4 110,2-2 0,3 2 0,-1-9 639,1 0-597,-1-1 0,5-7 1,0 0-1,-1-4-76,-2-5 0,-3-2 0,-2-13 0,-3-2-465,-2-1 1,-1-4-1,-7-1 1,-2 0-599,-6 5 0,-9 5 0,-5 9 0,-5 4 858,-4 4 0,-4 10 0,-6 3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57.2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59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1.3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3.0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5.0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7.3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17.80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237 5 24575,'1'-4'0,"-6"5"0,-4 3 0,-7 8 0,3 1 0,0 0 0,1 4 0,-1-4 0,4 0 0,-3 3 0,4-3 0,-5 0 0,3 4 0,-2-4 0,4 0 0,3 3 0,-2-2 0,2 3 0,-3-4 0,-1 8 0,4-11 0,-3 11 0,7-8 0,-6 5 0,2-5 0,0 3 0,2-3 0,0 0 0,2-1 0,-3 0 0,0 1 0,3 5 0,-2-1 0,3 0 0,0 0 0,0 1 0,0-1 0,0 0 0,0 1 0,0-5 0,0 3 0,0 5 0,0-6 0,0 8 0,0-9 0,3-1 0,1-1 0,5 0 0,-2-3 0,2 3 0,-2-5 0,1 1 0,0 0 0,0 0 0,0 0 0,-1-1 0,5 2 0,-3-2 0,3-2 0,-4-1 0,0-4 0,0 0 0,4 0 0,-3 0 0,3 0 0,-5 0 0,1 0 0,0 0 0,4 0 0,-3-4 0,3 0 0,-4-4 0,4 0 0,-3 0 0,3 0 0,-5 0 0,1 0 0,0-4 0,0 3 0,4-6 0,-3 6 0,2-6 0,-3 6 0,0-3 0,0 0 0,0-8 0,0 5 0,0-8 0,1 10 0,-4-4 0,2 4 0,-6-3 0,6 3 0,-6-1 0,7-2 0,-7 0 0,2 2 0,-3-6 0,4 11 0,-3-3 0,2 4 0,-3 1 0,0-5 0,0 3 0,0-3 0,0 4 0,0 0 0,0 0 0,0 0 0,0 1 0,0-1 0,0 0 0,0 0 0,0 0 0,0 1 0,0-1 0,0 0 0,0 0 0,0 0 0,0 1 0,-4-5 0,3 3 0,-6 0 0,6 2 0,-6 3 0,3-4 0,0 0 0,-3 1 0,2-1 0,-2 0 0,3 0 0,-3 4 0,6-3 0,-6 6 0,3-6 0,-4 3 0,4-3 0,-3 2 0,3-2 0,-4 3 0,0 0 0,1-3 0,-1 6 0,0-6 0,0 7 0,0-4 0,1 4 0,2-3 0,-2 2 0,3-3 0,-4 4 0,1 0 0,3 0 0,0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0.9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165 0 24575,'0'8'0,"0"8"0,0-6 0,0 17 0,-5 0 0,4 3 0,-7 6 0,3-8 0,-4-4 0,-1 3 0,1-3 0,0-1 0,0-1 0,0-4 0,1-1 0,-1 0 0,4 0 0,-2-3 0,6 2 0,-6-7 0,6 7 0,-6-3 0,2 0 0,1 3 0,-4-3 0,7 0 0,-6 4 0,6-9 0,-6 5 0,6-6 0,-3 1 0,1 0 0,2 0 0,-3-1 0,4 1 0,0-7 0,0-6 0,0-3 0,0-7 0,0 6 0,4-7 0,1 2 0,3 1 0,-3-8 0,2 11 0,-2-16 0,0 16 0,3-16 0,-3 11 0,0-7 0,2 9 0,-6-3 0,7 3 0,-4-4 0,1-1 0,2 5 0,-6-3 0,6 7 0,-6-7 0,3 7 0,-1-3 0,-2 4 0,2-4 0,1 3 0,-3-7 0,2 7 0,-3-7 0,0 7 0,0-3 0,4 0 0,-3 3 0,3-3 0,-4 4 0,0 1 0,3-1 0,-2 0 0,3 0 0,-1 4 0,-2-3 0,6 3 0,-7-4 0,7 4 0,-6-2 0,6 5 0,-6-6 0,6 6 0,-6-6 0,5 6 0,-2-2 0,4 3 0,-1 0 0,1 0 0,-1 0 0,1 0 0,0 0 0,-1 0 0,1 0 0,0 0 0,0 0 0,-1 0 0,5 0 0,-3 0 0,3 3 0,-4 2 0,0 3 0,0-1 0,0 1 0,-1 0 0,-2 0 0,2 0 0,-3-1 0,0 1 0,3 0 0,-6 0 0,6 0 0,-3-1 0,5 5 0,-5-3 0,4 8 0,-4-9 0,1 9 0,2-4 0,-2 4 0,4 0 0,-5-4 0,4 3 0,-3-3 0,3 1 0,-3 2 0,2-7 0,-6 7 0,6-3 0,-6 0 0,6 3 0,-6-3 0,3 0 0,0 3 0,-3 5 0,6-6 0,-6 9 0,3-11 0,-4 0 0,3 3 0,-2-2 0,3-1 0,-4-1 0,0 0 0,0-4 0,0 5 0,4-6 0,-3 1 0,2 0 0,-3-1 0,0 1 0,4-4 0,-4 3 0,4-3 0,-1 0 0,-2 2 0,2-5 0,-3 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09:23:22.6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9 24575,'2'0'0,"10"0"0,5 0 0,5 0 0,0 0 0,35 0 0,3 0 0,-17 0 0,16 1 0,-8-2 0,-39-2 0,-3 2 0,3-3 0,-4 4 0,8 0 0,-7 0 0,7 0 0,-8 0 0,-1 0 0,-2 0 0,-2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57.20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964 507 24575,'0'-28'0,"0"4"0,0-14 0,-7 0 0,-1 13 0,-7-11 0,0 14 0,1-8 0,-1 1 0,7 6 0,-12 2 0,17 0 0,-17 5 0,12-11 0,1 11 0,-6-4 0,12 6 0,-11 1 0,10 0 0,-4-1 0,1 1 0,3 0 0,-9 6 0,5 2 0,-7 5 0,0 0 0,0 0 0,-7 0 0,-3 0 0,1 0 0,-6 0 0,13 0 0,-13 6 0,13-4 0,-6 10 0,1-10 0,5 10 0,-13-4 0,13 5 0,-13 2 0,5-1 0,1 0 0,-6 1 0,6-1 0,-1 0 0,-4 1 0,11-1 0,-11 0 0,11 0 0,-4 0 0,6-1 0,1 1 0,0-1 0,-1-6 0,1 5 0,0-4 0,-1-1 0,7 5 0,-5-5 0,4 1 0,-5 3 0,0-9 0,0 9 0,1-9 0,-2 10 0,2-11 0,4 11 0,-3-11 0,10 5 0,-5-6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59.15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14 24575,'0'-13'0,"0"12"0,0 16 0,0 2 0,0 25 0,0-17 0,0 13 0,0 0 0,0-6 0,0 24 0,0-13 0,0 7 0,0-3 0,0-7 0,0 9 0,0-9 0,0-2 0,0-15 0,0-3 0,0-6 0,0-1 0,0 0 0,11-5 0,-2-2 0,9-6 0,3 0 0,1 0 0,8 0 0,-1 0 0,1 0 0,-1 0 0,-6-6 0,5-9 0,-13-7 0,13-8 0,-11 1 0,4-1 0,-6 0 0,0 1 0,0-1 0,-7 0 0,-2 1 0,-6-1 0,6 8 0,-4-6 0,4 13 0,-6-13 0,0 13 0,0-6 0,0 8 0,0 22 0,7 11 0,3 33 0,7 8 0,1 21 0,0-8 0,8 8 0,-6-12 0,5 1 0,-7 0 0,-1-10 0,0-3 0,-8-9 0,-2 0 0,-7-1 0,0-7 0,0 5 0,0-5 0,-13-1 0,-14 8 0,-5-16 0,-16 3 0,16-7 0,-15-11 0,7 6 0,-9-7 0,0-7 0,1-2 0,7-7 0,3 0 0,9 0 0,6 0 0,3-6 0,6-8 0,6-9 0,1-6 0,7-1 0,0-8 0,0-2 0,0-9 0,0 0 0,8 0 0,1 1 0,38-25 0,-16 19 0,25-19 0,-14 23 0,-8 1 0,15 5 0,-7 4 0,7 8 0,-8-8 0,6 13 0,-14-10 0,5 20 0,-15-11 0,5 12 0,-12-5 0,12 7 0,-13-7 0,6 5 0,-7 2 0,-1 2 0,1 5 0,-1-7 0,-6 7 0,-1 1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1.3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24575,'13'13'0,"4"-1"0,5 17 0,6-8 0,-12 0 0,12-5 0,-12 5 0,4-7 0,-6-1 0,-1 1 0,0-1 0,1 0 0,-1 1 0,0-7 0,-6 5 0,5-11 0,-4 5 0,5 0 0,-6 1 0,5 1 0,-4-2 0,5 0 0,0-5 0,1 5 0,-1-6 0,-1 0 0,1 0 0,-11 0 0,-11 7 0,-6 0 0,-13 8 0,6-1 0,-8 1 0,7 6 0,-5-4 0,5 11 0,1-12 0,-6 5 0,12 0 0,-4-6 0,6 6 0,0-8 0,7 1 0,-5-1 0,10 0 0,-9-5 0,9-3 0,-3-5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3.0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57 24575,'4'0'0,"-1"0"0,23 0 0,-11 0 0,21 0 0,-18 0 0,18 0 0,-14 0 0,8 7 0,0 1 0,-8 6 0,6 1 0,-13-1 0,6 0 0,-8-1 0,0 0 0,-5 1 0,-2-1 0,-6 8 0,0-6 0,0 13 0,0-13 0,0 13 0,0-6 0,0 1 0,0 4 0,0-4 0,0-1 0,0 6 0,-6-13 0,-2 13 0,-6-13 0,0 6 0,-6-7 0,4-1 0,-4 1 0,6-6 0,-6 4 0,5-10 0,-6 5 0,8-1 0,-1-5 0,1 5 0,16-17 0,18-15 0,8-4 0,20-11 0,-16 2 0,14 5 0,-14-4 0,13 6 0,-14 2 0,6-1 0,-15 1 0,5 7 0,-12 2 0,12 0 0,-13 6 0,13-6 0,-12 0 0,12 4 0,-13-3 0,6 6 0,-8 0 0,1 1 0,-1-1 0,1 1 0,-1 6 0,-6-5 0,-6 10 0,-8-4 0,-13 6 0,-3 0 0,-6 7 0,6 0 0,-13 9 0,18 5 0,-18 2 0,13 7 0,-7-7 0,7 4 0,-5-3 0,12 5 0,-6 1 0,14-1 0,-4-6 0,10 5 0,-4-6 0,6 0 0,0 6 0,0-13 0,0 13 0,7-5 0,8 0 0,16-1 0,1-7 0,15 1 0,-16-1 0,16 1 0,-15-8 0,6 0 0,-16-8 0,6 0 0,-13 0 0,6 0 0,-8 0 0,1 0 0,-7 0 0,-1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5.03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511 1 24575,'-11'3'0,"3"0"0,-11 23 0,-2-4 0,-3 16 0,1-6 0,-7 6 0,14-8 0,-6 8 0,0-13 0,5 12 0,-4-14 0,7-1 0,0-1 0,6-1 0,-4-5 0,5 6 0,-7-8 0,7 1 0,-5-1 0,5 0 0,-1 1 0,2-1 0,0-5 0,5-8 0,-5-14 0,6-1 0,0-5 0,0-1 0,-6 6 0,-2-13 0,-6 6 0,-1-8 0,1 7 0,-1-4 0,2 11 0,-2-11 0,1 11 0,6-4 0,-4 6 0,11 1 0,-11 6 0,11-5 0,-5 10 0,6-4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07.31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528 1 24575,'-19'0'0,"-5"0"0,2 0 0,0 0 0,-5 6 0,11 2 0,-11 6 0,4 1 0,1-1 0,1-6 0,1 4 0,4-4 0,-4 6 0,6-7 0,1 5 0,0-4 0,-1 5 0,1-5 0,0 3 0,-1-3 0,1 5 0,0 0 0,0-6 0,5 5 0,-4-10 0,5 10 0,-6-5 0,0 0 0,6 5 0,-4-11 0,4 11 0,-6-11 0,7 10 0,-5-9 0,9 9 0,-3 3 0,19 17 0,4 9 0,8 9 0,4 0 0,-6-9 0,8 6 0,-2-14 0,1 6 0,-8-8 0,-2-8 0,-7-1 0,-1-8 0,1 1 0,-1-1 0,-5-5 0,-2-3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3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13912 5352 8030,'9'0'-931,"1"0"1004,-7 0-46,4 0 0,-7 7 1,0 2 18,0 4-41,-7 8 0,-1-3 0,-6 6 0,-2 1-42,-3 2 1,-4 2 0,-5 0 0,-1-2-388,0-3 424,0 3 0,0-4 0,1 5 0</inkml:trace>
  <inkml:trace contextRef="#ctx0" brushRef="#br0" timeOffset="1">13336 6029 8049,'-9'14'-1059,"1"0"946,1 1 0,-2-6 0,2 1 0,-1 1 376,-3 2 0,-3 3 0,-4 2-104,-1 1-138,-6 0 1,9-3 0,-5 2-337,0 1 183,-1 6 1,-2-9 0,1 3 131,2-3 0,2 5 0,5 2 0</inkml:trace>
  <inkml:trace contextRef="#ctx0" brushRef="#br0" timeOffset="2">12790 6705 7673,'-5'14'-188,"0"1"0,-1 1 1,3 1-1,-4 2 321,-1-1 0,-1 4 1,-7 1-1,-2 1-38,-1 0 0,-8 0 1,-1 3-1,-4-2-106,0-1 1,-4 0 0,-1 4 0,0-4-90,4-5 1,-3-2-1,4-1 100,5-1 0,-1 2 0,5-9 0</inkml:trace>
  <inkml:trace contextRef="#ctx0" brushRef="#br0" timeOffset="3">12056 7655 7873,'0'14'-116,"0"0"0,-2 1 1,-1-1-1,-3 0 361,-2 1 0,-2 4 0,-6 0-364,-3-1 13,3 4 0,-11-6 0,3 2-821,-3-7 456,-2 2 471,0-12 0,0 12 0,1-5 0</inkml:trace>
  <inkml:trace contextRef="#ctx0" brushRef="#br0" timeOffset="4">11639 8244 7959,'-8'15'0,"3"-1"0,-3 1 0,0-1-82,0 0 117,-5 1 1,5 1 0,-8 1 86,-3 3-92,-3 5 0,-7-7 0,0 4-161,0-1 3,1 4 0,-6-7 0,0 6 0,1 2-243,-2 1 0,6 0 0,-1-1 371,4-2 0,8 6 0,-2 7 0</inkml:trace>
  <inkml:trace contextRef="#ctx0" brushRef="#br0" timeOffset="5">11020 9093 7829,'-1'20'0,"-3"0"-136,0 3 1,-6-4 0,4 5-1,-2 1 270,-4 3 0,-2 0 1,-5 1-1,-4 0-127,1 0 0,-5 0 0,3-2 0,-3-2-176,-2-1 0,0-1 0,2 1 0,1-4 169,2 1 0,7-5 0,-4 5 0</inkml:trace>
  <inkml:trace contextRef="#ctx0" brushRef="#br0" timeOffset="6">10416 9913 8043,'0'28'0,"-2"-3"-58,-3-1 1,4-5 0,-4 5 0,2 2-261,-2 1 1,-3-3 0,-6-1 0,-1-3 317,1-2 0,-13 4 0,-4 1 0</inkml:trace>
  <inkml:trace contextRef="#ctx0" brushRef="#br0" timeOffset="7">14228 5525 8531,'7'-8'-277,"-6"-5"380,6 12 0,-7 1 1,-2 9-203,-3 4 21,-3 8 1,-6 1 0,0 7-321,-1 0 276,1 0 0,-1 1 0,3 4 1,0 2 121,3 1 0,6 5 0,-4-6 0</inkml:trace>
  <inkml:trace contextRef="#ctx0" brushRef="#br0" timeOffset="8">14228 6230 8318,'0'10'-832,"0"-1"994,0-6 0,0 10 1,-1-3-1,-2 3-168,-2 1 1,-5 2 0,4 2 0,-2 2-341,-3 3 1,3 2-1,0 7 346,1 2 0,-4 6 0,3-3 0</inkml:trace>
  <inkml:trace contextRef="#ctx0" brushRef="#br0" timeOffset="9">14041 7036 8162,'0'14'-236,"0"1"300,0-1 1,0 5-1,0 2 1,0 1-367,0 4 1,0 8 301,0 4 0,0 3 0,0 3 0</inkml:trace>
  <inkml:trace contextRef="#ctx0" brushRef="#br0" timeOffset="10">14027 8086 8483,'8'15'-37,"3"-6"1,-6 1 161,-2 1 1,-1 2 0,-2 1 0,-2 2-122,-3 3 0,2 4 0,-6 5 0,-1 1-1089,2 0 1085,-5 6 0,5 8 0,-6 8 0</inkml:trace>
  <inkml:trace contextRef="#ctx0" brushRef="#br0" timeOffset="11">14070 9065 7841,'15'1'175,"-1"4"1,-6 3 0,-3 6 0,-4 2 65,-1 4 1,0 2 0,0 8-1,-1 4-626,-4 4 1,3 4 0,-3 3-996,4 3 1380,1-4 0,0 6 0,0-7 0</inkml:trace>
  <inkml:trace contextRef="#ctx0" brushRef="#br0" timeOffset="12">14027 10043 8299,'8'6'-311,"-3"4"463,-4 3 0,-1 1 0,-1 2-1177,-4 3 1025,3-3 0,-10 11 0,4-4 0</inkml:trace>
  <inkml:trace contextRef="#ctx0" brushRef="#br0" timeOffset="13">14099 10388 8380,'0'-14'456,"0"0"-192,0-1 1,-6 1-173,-4-1-15,-3 7 0,-1 2 1,-2 8-78,-3 2 0,-4 4 0,-6 7 0</inkml:trace>
  <inkml:trace contextRef="#ctx0" brushRef="#br0" timeOffset="14">13178 10403 8343,'-14'-15'-20,"-1"1"0,-4 0 1,-2 1-1,1 3-184,-1 5 1,-5 5-1,2 5 1,-3 5 203,-2 3 0,1 1 0,-1 0 0</inkml:trace>
  <inkml:trace contextRef="#ctx0" brushRef="#br0" timeOffset="15">12358 10460 8268,'-14'-1'0,"1"-4"0,2-3-275,1 0 266,1 1 0,-1 3 0,0-1 0,-1 2-5,-2 1 14,-1 8 0,0 9 0,-1 7 0</inkml:trace>
  <inkml:trace contextRef="#ctx0" brushRef="#br0" timeOffset="16">11480 10417 8456,'-33'-6'0,"1"-4"0,3-3 367,4-1 0,-4 6 0,-6 2 1,-2 1-304,-3 0 1,-2 2 0,1 8-1,1 4-1000,1 4 936,-5 8 0,-1-5 0,-5 4 0</inkml:trace>
  <inkml:trace contextRef="#ctx0" brushRef="#br0" timeOffset="17">13926 9798 21104,'8'-6'-1564,"-3"-4"1,1-2 137,-1-3 1348,6 1 0,-9 4 0,1 2-214,-6 2 1,-7-4-1,-9 5 799,-5 2-265,-3 2 0,-2 2 0,-1 2 1,-4 4 5,-4 1 1,3 1-1,0 7 1,1 2-319,1 1 0,4 8 0,6 1 0,3 5-20,2 4 1,4 1 0,4 5-1,5 2-170,4 3 1,1-3 0,0 3 0,0-5 162,0-5 0,0 4 1,0-5-1</inkml:trace>
  <inkml:trace contextRef="#ctx0" brushRef="#br0" timeOffset="18">11250 11381 8579,'-9'0'-217,"1"-2"354,1-2 1,-4 2-26,2-3 1,2 5-8,2 5 82,-3 3 0,7 6-106,-4 1-83,3-1 1,2 1 0,0-1 0,2-1 24,3-4 0,0 4 1,7-5-1,4 0 71,0-3 1,2-3 0,-1-2 0,4 0 23,2 0 1,-1-2-1,4-3 1,-4-4 3,-1-4 1,0-6 0,-4-2 0,2-2-135,-1-2 0,-2-2 0,-3-4 0,-4-1-195,-4-1 1,-3-1 0,-2 5-291,0 1 477,-7 5 0,-2 2 1,-9 9 292,-1 2-192,-7 4 1,4 7 0,-7 4 0,0 6 2,1 7 0,2 4 0,0 9 1,-1 2 20,2 6 1,6-3-1,-1 3 1,6 1-256,4 1 1,4-4 0,9-5 0,5-5-68,7-3 1,9-8 0,0 0 0,1-6 145,-1-4 0,-3-1 0,-5-5 0,1-2 169,3-2 1,-1-4 0,-6-8 0,-2-2 140,-2-1 1,1-7 0,4 2 259,1-3-470,-7-2 1,4-4-1,-2-2 1,3-1-3,1 1 1,-1-2 0,-3 7 118,-6 3-38,4 8 468,-6-2-368,4 13 1,-10 9 0,-3 15 0,-1 12 97,-3 8 0,0 12 0,0 5 0,1 3 29,-1 2 1,-2 7 0,-1 6 0,-1 5-245,1 4 1,7-36-1,1 0 1,0 3-1,1 0 1,1 1 0,0-1-305,1-1 0,0-1 1,-7 33-1,4-11 0,-4-15-119,-6-16 0,-5-4 0,-9-14 256,-4-5 105,4-5 0,-10-12 0,5-4-76,-2-6 17,-1-10 0,6 2 0,5-9-321,4-2 193,4-4 1,5-8-1,1-3 1,5-4-373,8-4 1,13-2-1,12 0 1,9 1 529,9-1 0,6 1 0,9-1 0</inkml:trace>
  <inkml:trace contextRef="#ctx0" brushRef="#br0" timeOffset="19">12229 11208 8514,'-8'-6'273,"0"3"403,3-7-516,3 7 0,-3-3 0,12 6-49,7 0 1,1 0 0,5 0 0,0 0-58,-1 0 1,6-5 0,-1 0 0,3 2-293,2 1 0,0 2 1,0-1-1112,0-4 1025,-1 3 1,-5-4-1,-4 6-857,-3 0 778,-8 0 403,5 0 0,-12 0 0,6 0 0</inkml:trace>
  <inkml:trace contextRef="#ctx0" brushRef="#br0" timeOffset="20">12243 11324 8578,'-14'0'122,"-1"0"1,9 0-1,7 0 1,12 0-105,10 0 0,9 0 0,3 0-1298,1 0 818,3 0 1,2 0 461,-2 0 0,9 0 0,-3 0 0</inkml:trace>
  <inkml:trace contextRef="#ctx0" brushRef="#br0" timeOffset="21">13351 10834 8297,'0'-14'-219,"0"0"1,0-1 280,0 1 1,0 4 324,0 1-327,0 5 1,0 0 0,0 8 124,0 6 1,-5 8-1,-1 2 1,-2 3 39,-4 2 1,4 4 0,-1 3 0,-2 3-133,-2 2 1,-2 0-1,1 1-123,0-4 22,6 2 1,-5-5-1,5 2 1,-2-4-35,1-5 1,6 2-86,-2-7-65,3 0 226,2-11 0,2-3 0,4-8 0,7-4 40,5-1 1,7 0 0,-1-3 0,3 2-45,2-3 0,0 4 0,0-1 0,-1-1-62,1 2 1,0 0 0,1 5 0,1-2-144,-3 2 1,3 1 0,-10 2 0,-1 0-268,1 0 1,-2 0 0,-4 0-1028,-1 0 696,-6 0 773,-2-6 0,-6 3 0,-1-7 0,-4 1 0,-5 1 0,2-7 0,-1 2 0,-2-4 0,-2-1 0,-1 2 0,-1 0 0,2-1 0,4-2 0,-2-1 0,4 8 0,1 0 27,-1 3 0,1-1 0,3-4 822,-2-1-431,0 1 0,5 8 1,0 6 1,0 8 0,-5 11 0,-1 5 357,-2 3-611,-2 8 0,-2-3 0,0 5-55,3-2-89,-1 5 0,-4-8 1,1 5-159,3-2-35,-2-1 0,10-6 0,-4-1 0,1-3-817,0-4 1,0-4-800,5-2 1787,-6-6 0,-8-2 0,-9-6 0</inkml:trace>
  <inkml:trace contextRef="#ctx0" brushRef="#br0" timeOffset="22">12934 11554 8666,'-15'8'0,"1"-3"0,-1-4 0,1-1 528,0 0 1,6 2-404,3 3 0,11-4 0,9 4 0,9-3-136,8-2 0,4 0 1,7 0-1,2 0 65,3 0 1,-3-2 0,3-1-1,-3-4 109,-2-1 1,0 4 0,-1-4 0,-2 0-95,-2 0 0,-5 4 0,4-2-779,-2 0 522,-1 4 0,-12-4 0,-2 6-976,-4 0-59,-8 0 848,4 0 1,-18 6-1,-2 2 1,-10 2 374,-4-1 0,3-1 0,-5 3 0,-2-3 0,-1-1 0,-2 4 0,2-1 0,2 1 0,1-2 0,0 4 0,-5-5 0</inkml:trace>
  <inkml:trace contextRef="#ctx0" brushRef="#br0" timeOffset="23">13250 11741 8282,'-10'0'888,"1"0"-529,-1 0 0,2-2-242,4-3 0,10 4 0,7-4 0,6 3 59,3 2 1,-3 0 0,5 0 0,0 0 49,-1 0 0,2 0 0,-4 2 1,0 1-149,0 2 1,-2 6 0,-6-1 0,-4 3 54,-4 1 0,-3 2 0,-2 3-138,0 5-13,-13-3 1,2 4 0,-13-4 0,0 0 37,1 0 1,-2 1-1,4-6-366,-1-3 430,4-2 1,-3 2 0,7-3 403,-1-6-451,1-2 0,8-2 1,7 0 16,12 0 0,1 0 1,6 0-1,-3 0-6,2 0 0,-1 0 0,4 0 0,-1 2 53,-3 2 1,-2 4 0,-2 7 0,0 1 121,1 3 0,-2 3 0,-2 5 218,-2-3-355,-5 4 0,0-6 1,-8 7 41,-6 0-40,-9-1 1,1-5-1,-6-4-107,-1-3 86,-2-8 0,-7 3 1,-1-6-1,0-2 6,-1-1 1,-3-9 0,0-4-1,-1-5-48,2-3 0,7-2 0,9 4 0,3-3-299,6 3 1,0-4 0,9 2-532,0 1 1,11 7 0,6 3 0,6 2-1244,3 2 0,2 3 2048,5 1 0,0 6 0,-1 2 0</inkml:trace>
  <inkml:trace contextRef="#ctx0" brushRef="#br0" timeOffset="24">8848 13597 8381,'0'-15'214,"0"7"0,0 0 200,0 4 1,-5 0 133,0-5-369,0 6 1,5 4 0,0 12 63,0 5 1,-4 7 0,-3-1 0,1 5-91,-1 5 0,-4-2 1,2 8-1,-3 3-126,3 3 0,-4 7 1,3-4-1,-2 1-279,-3-1 1,6 1 0,1-5-685,1-2 716,-4 3 1,9-20-1,-2 1 1,2-3-444,2-2 0,2-10-56,2-3 469,4-6 0,2-3 1,-2-1-1,0-4-43,0-5 0,-5-2 0,2-3 293,-3 1 0,4-7 0,2-1 0</inkml:trace>
  <inkml:trace contextRef="#ctx0" brushRef="#br0" timeOffset="25">8805 13554 7966,'-7'-15'-854,"6"1"1074,-4 0 1,3 4 0,4 2 0,3 0-129,4 0 1,6 0 0,4-3 0,5 1 113,3-1 1,2 5-1,-1-1 1,1 2-64,0 1 0,0-1 0,-2 5 0,-2 1 62,-1 4 1,-6 10 0,0 9 0,-6 3 143,-2 2 1,-7-1 0,0 1-227,-6 0-157,-5 0 1,-11-1-1,-2 1 1,-1-2-117,-4-3 0,-1-4 0,-2-9 1,1-3-75,-1-2 0,0-1 0,2-5 1,3 0-157,5 0 0,4-6 1,6-4-1,4-3-621,3-1 1001,2-7 0,7 5 0,1-5 0</inkml:trace>
  <inkml:trace contextRef="#ctx0" brushRef="#br0" timeOffset="26">9251 13654 9588,'14'0'-45,"0"0"1,2 5 0,3 0 0,5-2 19,4-1 0,0-2 1,1-2-1,0-1 2,0-2 1,-1-6 0,0 1 202,-4-2-169,3-3 0,-11-1 0,3-1 0,-5-3-14,-4 3 1,-4-4 0,-6 2 0,-1 1 90,-4 2 1,-3 7-1,-8 1 1,-2 1 112,-1 4 0,-5 2 0,3 2 0,-1 4-73,-3 5 1,2 4 0,1 4 0,-1 2-57,1 3 1,6 1 0,0 4 0,6 3-159,4 2 1,1-2-1,8 2 1,5-4-81,7-5 1,9 3 0,0-6 0,5-2-10,4-4 0,-3-6 0,4 1 49,-4-5 94,6-4 1,-6-2 0,4-4 0,-6-6-2,-4-7 0,3 0 1,-4-5-1,-1-3 14,-3-1 1,-1 3 0,0 0 0,1-2 33,-2-1 1,-2 5 135,-6 2 0,-2 12 1,-7 8-28,0 8 0,-2 7 0,-1 4 1,-3 5-12,-2 3 0,3 2 0,-3-2 0,1-1-57,4-2 0,-3-7 1,1 2-1,2-3 1,1-1 0,2-6 350,0 1-268,0-7 0,0 2 1,0-10-115,0-4 1,0-4 0,0-3 0,0-2-19,0-1 1,2-5 0,1 3 0,3-1-45,2-4 1,2 1 0,4-1 0,2 4-109,3 1 1,4 0-1,6 4 1,1-1-9,4 5 1,-4 1-1,5 7 1,0 2-193,4 1 1,-4 2-1,-2 0 1,-2 0-173,-2 0 0,-5 0 0,-2 0 1,-1 0-71,-4 0 0,-1-2 407,-1-2 180,-7-4 0,3-2 0,-6 0 58,-1 1 0,-4-1 0,0 1 195,0-3 0,0 4 1355,0-1-1138,0 6 0,0-2 0,0 10 0,0 4-226,0 4 1,-4 8 0,-1 3 0,0 3-48,-1 2 0,2 6 0,-4 3 0,0 4-158,0 1 1,4 2-1,-4 1-266,1 2 198,2 6 0,1-9 1,-1 2-1,2-6-58,1-3 1,-3-6 0,0 2 0,1-5 19,-3-5 1,4-3-126,-6-7 208,-1-6 0,0-2 1,2-7-1,0-4 10,0-5 0,4-4 0,-4-4 0,1-2-39,4-3 0,1-1 0,2-6 0,0-2-90,0-2 0,7-6 1,2 2-1,4-4-76,2-1 0,5-5 0,6-1 0,6-2-34,6-4 1,5-6-1,5-2 1,4 0 153,-1 4 0,-2 6 1,-7 16 545,-4 9-328,-9 12 0,-4 11 438,-5 10-434,-8 9 0,-4 10 0,-4 8 1,0 3 157,0 2 0,-4-3 0,-5 4 1,-5 0-26,-3-1 0,-6-2 0,-1-6 0,-3-2-349,-2-3 0,2-5 0,-1-7 0,0-4-219,2-2 0,-4-1 0,7-5 0,1-2-475,3-3 0,2-7 0,3-8 0,5 3 6,4 1 0,1-3 1,0-2 740,0-2 0,6 6 0,2-4 0</inkml:trace>
  <inkml:trace contextRef="#ctx0" brushRef="#br0" timeOffset="27">12703 13439 7925,'0'-15'0,"0"1"1,0-1 227,0 1 1,0 0 0,0-1 233,0 1-332,-6-1 1,3 6 0,-7-1-53,-1-1-85,-2 5 0,-8-5 0,-3 6 1,-4 2 73,-6 1 0,2 10 1,-6 6-1,-2 9 24,-2 4 0,4 3 0,3 2 0,4 2-95,9-2 0,6-2 1,6-1-1,6 0-76,2-1 0,15-4 0,6-3 0,7-3-68,2-5 1,1-7-1,0 2 1,0-2 156,-1-2 0,0-4 0,-3-5 0,-2-3 85,-3 0 1,4-10 0,-5 4 0,-1-4-5,-2-3 0,-2 4 0,1-7 1,-1-2-45,1-1 0,-1-2 0,-1 1-53,-4-1 89,4 0 1,-11 7 0,3 2 180,-4 4 1,-2 12-9,-4 8 0,-3 11 0,-7 15 0,-1 4 80,-3 4 1,3 10 0,-5 5-1,2 3 9,0 1 1,-2 4 0,4 3 0,-1 5-396,5 0 1,-1-7 0,6 0 0,-2-4-242,1-5 1,4-10 0,-5-11 18,-1-7 263,-8-10 1,1-4-1,-6-6 1,-1-2 143,-2-1 0,0-9 1,1-2-1,2-6 45,-2-4 1,4 1-1,0-6 1,1-1-131,3-2 0,-3-2 0,4 0 0,4 0-726,7 1 1,4-6-1,2 0 1,2 2-360,3 2 0,4 3 0,10 3 1036,5 5 0,10 3 0,3 1 0</inkml:trace>
  <inkml:trace contextRef="#ctx0" brushRef="#br0" timeOffset="28">13322 13367 7069,'-6'-15'1478,"4"6"-213,-3-1-1311,4 7 37,7-10 1,4 11 0,9-2-1,6 2-145,7 2 1,-1 0 0,4 0-773,0 0 757,-5 0 1,6 0 0,-9 0 0,-3 0-367,-5 0 1,-3 2 534,-2 2 0,1 4 0,-1 7 0</inkml:trace>
  <inkml:trace contextRef="#ctx0" brushRef="#br0" timeOffset="29">13365 13496 8427,'-14'0'0,"-1"0"0,1 0 300,0 0 58,6 0 0,-2 0-46,10 0 1,5 0 0,14 2-822,5 3 181,10-4 1,2 6 0,7-7 327,1 0 0,-1 6 0,0 2 0</inkml:trace>
  <inkml:trace contextRef="#ctx0" brushRef="#br0" timeOffset="30">13998 13367 8450,'-8'-7'-991,"-3"4"1911,6-7 330,0 7-651,5-3-481,0 6 0,8 0 0,7 0 137,7 0-249,5 0 0,7-2 0,1-1 0,2-2-191,3 2 1,3 1 0,2 2-1,-1 0-843,-2 0 0,-8 0 1028,-1 0 0,-2 0 0,-3 0 0</inkml:trace>
  <inkml:trace contextRef="#ctx0" brushRef="#br0" timeOffset="31">14833 12892 8410,'0'-15'0,"-2"1"414,-3 0 1,4 4-420,-4 0 48,3 7 0,9-8 0,2 6 9,4 2-10,1 2 1,7-1 0,3-1-97,3-2 63,2 0 0,0 5 0,0 2 1,-1 1 101,1 2 0,-5 6 0,-3-1 0,-3 2 18,-6 3 0,-7 5 1,0 3-1,-5 1 44,-5 0 0,-4 0 0,-9 3 0,-3-1-152,-1-2 1,-2-5 0,-5 1 0,0-2-33,0-5 0,7-2 0,3 2 1,3-2 105,2-1-121,-1-7 0,9 2 1,6-9 14,8 0 0,6-3 0,4 4 1,3-3 35,1-2 1,0 4 0,4 0-1,-4 2 58,-1 2 1,0 0-1,-4 2 1,3 2 204,-3 6 0,-7 4 0,-4 6 0,-1 5 61,0 7 0,-7-1 0,-7 2 0,-6-3-165,-4-1 1,-5 0 0,-8-2-1,-3-3-152,-2-5 1,5-4 0,-1-6 0,2-2-477,2-1 1,2-4 0,3 1 0,5-6-1443,3-7 0,6 2 1886,1-1 0,-1-7 0,-4-7 0</inkml:trace>
  <inkml:trace contextRef="#ctx0" brushRef="#br0" timeOffset="32">14444 13654 8497,'-8'-6'480,"2"3"0,7-5 556,4 1-752,3 3 1,13-1-1,5 0 1,6 2-10,6 1 1,10 1 0,6-3-1,5 0-166,4 0 0,4-2 0,-5 1 1,-1 2-497,-2 1 0,-8 2 0,-4 0 0,-9 0-441,-9 0 1,-7 0 0,-9 2 6,-4 3 0,-2-2 0,-9 7 821,-3 1 0,-9 2 0,-8 1 0</inkml:trace>
  <inkml:trace contextRef="#ctx0" brushRef="#br0" timeOffset="33">14804 13856 8394,'-15'0'0,"1"1"391,0 4 0,-1-2 0,1 7 0,0 3 39,-1 4 1,1 1 0,-1 8 0,-1 2-494,-3 4 0,3 3 1,-3-3-1,3 2 71,2-2 1,-1-3 0,2-4 0,2-2-40,2-2 348,-1-2 12,2-5 45,2-6-232,6-1 1,0-9-1,1-1 1,6-2 119,7 2 0,2-4 1,8 1-1,2 0-14,1-1 0,2-4 1,-1 3-1,1 0-208,0 3 0,0 4 0,-1 1 0,1 0-204,0 0 0,-2 1 0,-1 4 1,-4 5-258,-1 2 1,-2 8 0,-3-1 0,0 0-5,-2 2 1,4-5 0,-8 4 0,2 0-337,3-1 0,-2 0 0,-2-6 1,-3-2-1252,-2-1 2012,-1-7 0,1 3 0,2-6 0</inkml:trace>
  <inkml:trace contextRef="#ctx0" brushRef="#br0" timeOffset="34">15034 14158 8247,'-5'-10'0,"-1"1"304,-2-2 0,3 4 1,-5 2 161,-1 4 1,0 7-1,-2 5 1,1 9-229,-4 8 1,-2 3 0,2 7 0,-2 2-15,-1 2 1,-2 6 0,4 0 0,-1-2-275,5-1 0,1-2 0,7-2-1798,2-2 781,1-4 1067,2-6 0,6 0 0,2-1 0</inkml:trace>
  <inkml:trace contextRef="#ctx0" brushRef="#br0" timeOffset="35">4215 14978 8540,'0'-14'22,"0"-1"0,0 1 393,0 0 0,0-1 439,0 1-788,0-1 1,0 9 0,0 6 85,0 8 1,-1 11-1,-3 5 239,0 3-281,-8 9 0,11 5 1,-4 7-380,3-2 152,2 6 1,0-8 0,2 4 0,4-5-108,9-4 0,6-4 0,7-8 0,1-3-74,0-5 1,0-9 0,-1-5 0,0-5 324,-4-5 0,1-5 0,-6-7 0,-3-4 180,-5-1 1,1-2-1,-6-5 1,0 0 53,1 0 0,-2 2 1,-5 2-1,1 1-105,4-2 1,-3-1 0,2-2 0,-2 0-146,-2 0 0,0 5 1,0 2-98,0 1 205,0 2 227,0 5-247,0 19 1,0 4 0,-2 22-1,-1 4 245,-2 8 1,-4 8 0,4 11 0,2 7-85,1 6 0,-3 5 0,3-36 0,0 0 0,0 1 1,0 0-277,2 0 1,-1 1 0,-2-1 0,-1-1 0,-5 36-1,-6-9-316,-4-12 0,-3-15 0,-7-12 0,-1-6 134,-4-7 0,2-9 0,-5-7 0,2-6 85,3-7 1,-3-9 0,2-5-268,1-3 327,1-2 1,7-6 0,2-3-419,1-4 329,2-1 1,11-5-1,3-2-1158,4-1 791,7-2 1,8-6-1,14-2 1,8-2 508,12-3 0,7 5 0,-27 29 0,1 0 0</inkml:trace>
  <inkml:trace contextRef="#ctx0" brushRef="#br0" timeOffset="36">4906 15064 8502,'0'-14'509,"0"0"-275,0-1 0,6 6 0,4 1 0,2 1-198,3 4 1,1 2 0,3 1 0,5 0-372,3 0 1,-3 0 0,-1 0 0,-1 1-533,0 4 867,-4 3 0,3 6 0,-7 1 0</inkml:trace>
  <inkml:trace contextRef="#ctx0" brushRef="#br0" timeOffset="37">4963 15338 10157,'15'-5'740,"1"0"1,3 0-1417,5-1 1,9 4 0,7-2 675,7 2 0,4-4 0,6-2 0</inkml:trace>
  <inkml:trace contextRef="#ctx0" brushRef="#br0" timeOffset="38">6028 14849 8346,'-15'-2'0,"1"-1"-86,0-2 0,-1-5 0,1 4 2308,0-2-1440,6 5-645,1-4 1,14 7-1,4 0 1,6 0-45,7 0 0,5 0 0,5 0 1,2 0-580,1 0 1,5-1 0,-4-2-1,2-2-853,-2 2 1339,4-5 0,-5 6 0,6-4 0</inkml:trace>
  <inkml:trace contextRef="#ctx0" brushRef="#br0" timeOffset="39">6762 14561 7545,'0'-15'-210,"0"1"1,0 5 622,0-1 91,0 7-304,0-4 190,0 1 128,6 4-401,-4-4 1,4 4 0,-4-1 0,2-2-17,6 2 0,3 2 0,1 1 0,2 0 10,3 0 0,-1 0 1,4 0-1,1 0-77,-1 0 1,-4 1 0,1 4 0,-3 5-32,-2 2 0,-6 3 0,-3 1 0,-5 1 1,-5 2 1,-3 5 0,-8-3-1,-3 0-32,-5 0 1,2-2-1,-1-3 1,2 0 159,4-2 1,1 2-1,2-9 77,-1 1-91,7-5 4,-5 3-70,12-6 0,1 0 0,11 0 22,7 0 0,-2 2 0,3 1 0,-2 4 55,2 0 1,-1 5 0,4 7-1,1 5 2,-1 3 1,-4 8-1,1 4 1,-5 2-81,-4 2 1,-4-1 0,-6-5 0,-3-7-10,-6-4 0,-7-4 0,-15 0 0,-1-6-14,-1-4 1,-7-9 0,1 2-128,-2-4 48,-2-1 1,4-1 0,4-4-459,5-5 347,-2-3 1,16-1 0,-2 0-764,7-1 590,5 1 1,6 4 0,1 1 0,6-1 334,7 2 0,13-5 0,10 5 0</inkml:trace>
  <inkml:trace contextRef="#ctx0" brushRef="#br0" timeOffset="40">7380 14877 8310,'0'-14'0,"-5"4"-6,1 1 100,-1 6 0,5-10 30,0 3 0,6 4 0,4-1 0,3 3-31,1-1 1,7 0 0,3 5 0,1 0 29,-1 0 0,3 2 0,-3 1 0,2 5-5,-2 5 1,-3-1 0,-8 12-1,-4 2-44,-4 1 0,-5 4 0,-5 1 0,-6 1-122,-7-1 1,-4-6 0,-7-2-170,0 1 159,1-4 1,-1 0 0,2-8-829,3-4 139,3 4 747,7-11 0,12-2 0,4-8 0</inkml:trace>
  <inkml:trace contextRef="#ctx0" brushRef="#br0" timeOffset="41">7884 14762 8310,'-15'-8'-233,"1"2"0,0 6 1127,-1 0-531,1 0 0,-2 2 0,-3 2 544,-5 6-647,-3 3 0,-1 7 1,3 4 603,1 4-681,13 0 1,-7 6-1,13 0 1,5-2-156,8-2 1,10-1-1,15-2 1,7-3-238,7-5 0,-4-3 0,2-3 0,-9-4-148,-5-4 0,-6-3 0,-10-2-320,-1 0 0,-8 0 1,-7 0-1,-12 0-1288,-9 0 1965,-12 6 0,-3 9 0,-6 7 0</inkml:trace>
  <inkml:trace contextRef="#ctx0" brushRef="#br0" timeOffset="42">6704 15510 8314,'-13'-1'6,"4"-4"0,-3 2 1,9-5 700,5 2 0,11 1 0,12 3 1,7-1-244,7-2 1,10 0-1,7 4-215,5-4-56,8 3 1,1-6 0,5 5-94,-5-2-179,-4 1 1,-10-1 0,-3-2 0,-7-1-605,-6-3 1,-6 5 0,-11-1-1470,-3 1 2152,-11 4 0,-9-4 0,-8 6 0</inkml:trace>
  <inkml:trace contextRef="#ctx0" brushRef="#br0" timeOffset="43">7193 15525 8278,'-14'0'199,"-1"0"1,6 5 0,-1-1 0,1 1 520,1 2 1,-5 2 0,5 9 0,-2 4-463,1 5 0,1-1 0,-3 9 0,3-1-165,1-1 1,-2 6 0,4-6 0,2-1-40,1-1 1,2-4 0,2-5 0,2-6 49,6-5 0,3-3 0,1 2 0,2-5 82,3-4 1,-1-1-1,6 0 1,1 0-55,3 0 1,0-4 0,1-3-172,0-1 51,0-1 0,-1-1 0,1 2-517,0 2 163,-7-6 0,4 11 0,-7-4 0,-1 2-759,-2-2 1,-2 3 0,-1-1-430,-4 6 0,-2 1 1530,-7 5 0,-13-6 0,-3 4 0</inkml:trace>
  <inkml:trace contextRef="#ctx0" brushRef="#br0" timeOffset="44">7395 15813 8152,'-8'-23'-243,"3"4"0,2 3 0,-2 2 1490,-5-1-556,4 7 1,-7 2 290,3 6-731,-2 6 1,-3 4 0,-1 11 0,-1 7 63,-2 9 1,-1 6-1,6 4 1,0 2-554,-1 2 1,2 1 0,4 0 0,4-2-846,3 0 1,9-7 1082,2 0 0,11 0 0,2-6 0</inkml:trace>
  <inkml:trace contextRef="#ctx0" brushRef="#br0" timeOffset="45">8574 15180 8492,'-14'-7'-240,"0"-2"1,4 2 0,0 1 1458,-1-1 0,0 4-760,1-6 0,12 5 1,14 0-282,11 2-104,8 2 1,10 0-1,3 0 1,3 0-127,0 0 0,4-2 0,-7-1 1,-2-2-160,-1 2 0,-8-3 0,-5 1 0,-7 0-367,-6-1 0,-8 4 0,-4-3 578,-6 4 0,-4-6 0,-11-1 0</inkml:trace>
  <inkml:trace contextRef="#ctx0" brushRef="#br0" timeOffset="46">8876 14949 8366,'8'-14'0,"-3"0"0,-3-1 125,-2 1 0,-5-1 0,-1 3 549,-2 2 0,3 5 0,-5 12 0,-1 7-246,-2 8 1,-1 7-1,-2 5 1,-2 4-155,-1 4 0,0 6 0,6 0 0,2 0-532,1 1 1,7-4-1,-2 3 1,5-5-803,5-5 1,3 2-1,7-6 1,-1-4 1059,0-4 0,7-5 0,2-7 0</inkml:trace>
  <inkml:trace contextRef="#ctx0" brushRef="#br0" timeOffset="47">9898 14892 7873,'0'-15'0,"2"1"-149,2 0 0,-2-1 416,3 1 1,-4 4 0,-2 2-93,-4 2 0,-8 1 0,-8 7 0,-3 4 194,-6 8 1,-5 4 0,-8 9 0,-2 5 69,-3 3 1,3 4 0,-1 4 0,7 0-221,11 0 0,7-6 0,15-3-202,10-4 13,11-1 1,21-7 0,8-3-1,7-4-37,5-6 1,-4-2-1,0-7 1,-3 0-175,-2 0 1,-9-7 0,-6-2 0,-5-4-1976,-3-1 2156,-6-1 0,-4 1 0,-8-1 0</inkml:trace>
  <inkml:trace contextRef="#ctx0" brushRef="#br0" timeOffset="48">4776 16949 8402,'-13'-14'0,"4"0"0,-4 6 0,3 3 0,-2 3 252,-3 2 1,6 0 0,-3 2 0,-2 4 59,-3 9 0,-3 1 0,6 8 0,-2 1-194,-3 2 0,4 2 0,-1-2 1,5-1-117,0-2 0,5-5 1,1 3-1,3-1-139,2-3 1,2-7-1,4-3-201,9-2 272,-1-1 0,13-5 0,-3 0 186,3 0-115,2 0 0,0 0 0,-2 0 301,-3 0-148,3 0 1,-11 0-1,3 2 1,-1 2 55,1 6 0,-4 4 1,1 6-1,-7 2-46,-2 0 0,-3 7 1,-4-3-1,-1 3-103,-4-2 0,-9-3 0,-10 1 0,-4-2-236,0-3 1,-1-2-1,0-7 1,0-3-298,1-1 0,0-3 1,4-4-1,5 0-379,3 0 1,3-6 846,4-4 0,2-9 0,7-3 0</inkml:trace>
  <inkml:trace contextRef="#ctx0" brushRef="#br0" timeOffset="49">4690 16978 8182,'5'-16'0,"1"-1"0,0-3 0,2 1 680,0-2 1,7 5 0,7-4 0,4 0-169,4 1 1,9 0-1,1 5-1017,6-1 314,5 7 0,5-3 0,-3 6 0,-7 2 191,-6 1 0,2 15 0,-6 3 0</inkml:trace>
  <inkml:trace contextRef="#ctx0" brushRef="#br0" timeOffset="50">5524 17122 8492,'-14'0'-89,"4"0"0,2-2 1482,2-2 1,1 0-993,5-5 1,7 6 0,4-4-314,6 1 5,6 4 0,7-4 1,2 4-1423,2-3 1016,-1 4 0,-6-6 0,-1 7-1507,-2 0 1820,-6 0 0,9 0 0,-5 0 0</inkml:trace>
  <inkml:trace contextRef="#ctx0" brushRef="#br0" timeOffset="51">5596 17251 8492,'-14'8'0,"-1"-3"767,1-3 194,6-2 5,-5 0-800,12 0 1,-2 0 0,11 0 0,9 0-118,9 0 0,6 0 0,12 0-1748,4 0 1699,4 0 0,5-7 0,1-1 0</inkml:trace>
  <inkml:trace contextRef="#ctx0" brushRef="#br0" timeOffset="52">6388 17064 8272,'-8'0'1957,"1"-1"-1619,7-4 1,2 3-247,3-2 0,4 2 0,9 2 1,3 0-139,1 0 0,7 0 0,6 0 0,2 0-1758,3 0 1804,1 0 0,2 0 0,0 0 0</inkml:trace>
  <inkml:trace contextRef="#ctx0" brushRef="#br0" timeOffset="53">7021 16877 8523,'-5'-9'-57,"0"-1"131,-6 1 0,9-1 0,-4 2 691,-1 2-312,6-6 0,-6 9-189,7-6 1,8 4 0,5-3 37,5 1-241,7 3 1,-2 2 0,5-1 0,1-2 68,0 2 0,0 1 0,0 2 0,-2 0-226,-3 0 0,-3 5 0,-7 1 0,-1 2-10,-4 4 1,-2 2 0,-9 4-1,-3 1 22,-4-2 0,-4 1 1,-1 0-1,-2 1 25,-4-2 1,4-1 0,-3-1 37,3-1 1,2 0 346,-1 1-290,7-1 0,2-4 1,6-1 167,0 3 1,6 0 0,4 3 0,3-1 100,1 1 0,1-1 1,-1 2-1,2 3-63,3 5 0,-4 3 0,1 2 0,-7-2-181,-2-3 1,-3 2-1,-4-5 1,-1-2-133,-4-3 1,-5 0 0,-9-10 0,-6 1-274,-7-1 1,0-1 0,-7-5 0,1-2-235,1-3 0,2-1 1,6-5-1,4 1-360,5-1 0,3-2-574,12-1 1512,7-1 0,12 1 0,8 0 0</inkml:trace>
  <inkml:trace contextRef="#ctx0" brushRef="#br0" timeOffset="54">7869 16532 8451,'13'-19'0,"-2"0"148,-1 1 664,-7 2-338,4 8 0,-14 10 1,-4 12-1,-7 10-74,-6 8 0,-4 10 0,-4 7 0,-4 4 72,0 6 1,2 0 0,-3 8-1,2 2-418,3 1 1,15 1 0,7-4 0,8-6-517,7-7 1,5-4 0,7-10 0,4-7-903,2-9 0,-4-3 0,3-5 1364,-1-3 0,-2-2 0,-4 3 0</inkml:trace>
  <inkml:trace contextRef="#ctx0" brushRef="#br0" timeOffset="55">8272 16690 8195,'0'-14'-517,"0"0"1,0 4 1652,0 0-817,0 7 0,-8-2 0,-5 12 0,-6 6-111,-3 4 1,-2 9-1,-5-2 1,0 3-85,1 2 1,-1-1 0,0 1-1,2 0-22,3 0 0,9-2 0,11-1 0,2-2-128,2 1 0,8-4 0,6-2 0,9-5-126,4-4 1,7 1 0,1-4-1,0-1 225,0 0 1,-1 4 0,-6-5 0,1 0 138,0 1 1,-2 0 0,-3 6 0,-5-3-25,-3 2 1,-8 7 0,-3 3-1,-3 0-108,-2-1 1,-8 1 0,-7-3 0,-7 1-126,-5-2 1,-2-5 0,0-4 0,0-2-120,1-3 1,0-1 0,3-2 0,3-2 123,1-3 0,3-3 1,9-8-1,4-1 70,3-2 1,2-7 0,2 2 0,4-3 136,9-2 1,1 0-1,6 1 1,0-1-118,1 0 0,-4 0 1,5-1-1,0-4-165,-2-4 1,4-4 0,-7-1-244,-1 0 239,-2 6 1,-8-1 0,-4 8 0,-4 4-187,-4 4 0,-6 4 0,-9 8 0,-7 6-87,-6 2 0,2 10 0,-4 6 0,5 9 392,6 4 0,-5 8 0,6 2 0</inkml:trace>
  <inkml:trace contextRef="#ctx0" brushRef="#br0" timeOffset="56">8574 16345 9386,'10'-5'0,"0"-1"0,1-1 302,2 1 1,1 3 0,0 9 0,2 9 27,3 7 0,-3 12 0,5 4 0,-2 4-102,1 1 0,-1 8 0,-5 6 1,-1 9-91,-3 4 1,-4 7 0,-9 0-230,-7-2-33,-6 5 0,-13-15 0,-1-1 0,-4-11-342,-4-8 0,1 0 0,-1-12 452,-2-1 0,-2-1 1,-1-3-1</inkml:trace>
  <inkml:trace contextRef="#ctx0" brushRef="#br0" timeOffset="57">6805 17712 9722,'13'-8'527,"6"3"0,14-1 1,12-1-1,13 1-411,12 0 1,-28 0-1,2 0 1,7 2 0,1 0-1,4 0 1,1-1-11,4 0 1,1 0-1,-1 1 1,0-1-1,-2-2 1,0-1-1949,-3 1 0,0 0 1862,-2 3 1,-1 0 0,-5-3 0,0 1-1,-1 2 1,-1 0 0,-3-1 0,0 0-87,32-4 1,-8 6 0,-11-2-242,-3 3-46,3 2 1,-18 0 0,-1 0 0,-10 0-212,-8 0 0,-9 2 0,-7 1-915,-6 2 1479,-12 0 0,-7-5 0,-7 0 0</inkml:trace>
  <inkml:trace contextRef="#ctx0" brushRef="#br0" timeOffset="58">7654 17798 8532,'-10'-5'783,"0"1"-1119,7-1 0,-3 3-259,6-3 619,0 4 129,0-6 571,0 7-84,0 0 301,6 0 185,-4 0-745,4 0 0,-6 2 0,0 3-171,0 4 0,-1-1 0,-3 4 0,-2 2-111,-2 4 1,-2 7-1,-4-1 1,0 3-167,-1 2 0,6 0 0,1 0 0,0-1-114,0 1 1,4-2-1,1-3-270,6-4 447,5-11 1,8 2 0,4-6 0,4-2-35,3-1 1,3-2 0,2 0-328,2 0 245,6-6 0,-10-1 1,4-4-1,-4 1-489,-1-1 1,-2 3 0,-3 0 0,-5 2-1828,-3 3 2436,-2-5 0,-6 0 0,-1-7 0</inkml:trace>
  <inkml:trace contextRef="#ctx0" brushRef="#br0" timeOffset="59">7869 17928 8134,'-6'-15'-357,"4"6"0,-4 1 1157,0 1 1,2-2 0,-5 6-442,-2 4 0,-1 12 0,1 11 0,3 3-133,2 2 1,-4 1 0,5 2 0,2 3-717,2 2 1,1 0 0,0 3 0,1-3-791,4-2 1280,3-2 0,6 3 0,1 0 0</inkml:trace>
  <inkml:trace contextRef="#ctx0" brushRef="#br0" timeOffset="60">9049 17251 8817,'-8'-6'772,"3"-4"1,5 2-1,7 0-487,7 2 1,13 1-1,12 5 1,2 0-292,2 0 0,5 0 1,0 0-1172,-1 0 915,-3 0 1,-7 0-1,-5 0-1307,-6 0 530,1 0 1039,-18 0 0,4 0 0,-13 0 0</inkml:trace>
  <inkml:trace contextRef="#ctx0" brushRef="#br0" timeOffset="61">9322 16992 8414,'-9'-14'0,"-1"-2"-262,-1-3 1,3 8 0,-1-2 1930,-3 5-1083,6 3 0,-2 7 1,5 4 675,-2 9-965,-6 5 0,8 11 0,-5 2 515,1 6-858,2 9 0,5-4 0,0 4 1,2-3-325,3-2 1,3 0 0,6 1-1,1-3 370,-1-2 0,7 2 0,1-4 0</inkml:trace>
  <inkml:trace contextRef="#ctx0" brushRef="#br0" timeOffset="62">10085 17108 8408,'0'-16'0,"0"-2"0,0-1 442,0 1 1,0 2-1,-2 2-184,-2-1 0,0 3 1,-5 2 25,-2 5-151,-2 4 1,-2 1 0,-1 0 219,-3 0-149,3 6 0,-11 4 1,3 9-1,-3 5 115,-2 3 0,7 2 0,3 0 0,4-1-162,6 1 1,2 0-1,7 0 1,3-2-156,7-3 0,6 1 1,14-5-1,4-3-24,4-1 1,-1-3 0,0-3 0,0-6-383,-1-2 1,-2-2 0,3 0-1,-2 0-2873,-3 0 3277,-8-6 0,-3-2 0,-7-7 0</inkml:trace>
  <inkml:trace contextRef="#ctx0" brushRef="#br0" timeOffset="63">11495 16949 8362,'-21'0'0,"-3"0"0,-3 0 154,-2 0 28,7 0 1,1 0 0,7 0 559,-1 0-216,1 0-314,6 0-73,8 7 1,14-6 0,12 4 0,6-3 9,6-2 0,4 0 1,2 0-1,3 0-303,1 0 1,-5 0 0,-6 0 0,-2 0-276,-3 0 1,-2 0 0,-3 0 0,-3 0-1082,-4 0 1510,-11 0 0,-2 6 0,-7 2 0</inkml:trace>
  <inkml:trace contextRef="#ctx0" brushRef="#br0" timeOffset="64">11466 17108 8112,'-14'0'661,"-1"0"1,14 0 0,7 0-1,10 0-691,8 0 1,8 1 0,3 2 0,2 2-486,3-2 1,2-1 0,2-2 0,3 0 514,1 0 0,0-6 0,-5-2 0</inkml:trace>
  <inkml:trace contextRef="#ctx0" brushRef="#br0" timeOffset="65">11984 16719 8421,'-19'-6'0,"0"-2"0,-1 0 0,1 1 495,0 1 0,0 4 0,5-2 29,-1 2 1,7 4-1,3 2-301,4 6 0,1 3 0,3 1 0,5 0-114,6 1 0,10-1 1,0 2-1,3 2-62,2 1 0,0 0 0,0-3 206,0 3-174,-1-3 1,1 7 0,-2-6 0,-1 3 58,-2-3 0,-7 4 0,3 0 0,-6-1 26,-4 1 0,1 3 0,-8-3 0,-5 1-43,-6 4 1,-6-4 0,-7 1 0,-6-1-75,-5 0 0,-8-4 1,3 1-1,-1-3-89,0-1 0,-1-1 0,-2 0 0,2 1-1200,6-1 0,4-4 311,5-1 0,11-1 0,15 4-1458,11-3 2389,1-6 0,20 10 0,-4-5 0</inkml:trace>
  <inkml:trace contextRef="#ctx0" brushRef="#br0" timeOffset="66">13178 16345 9927,'-8'-14'-319,"0"1"1,5 2 809,-2 1 1,-1 2-25,1-2 1,2 4-338,-7 6 1,1 8 0,-6 5 0,1 6 86,-1 3 0,-1 2 0,-1 5-111,-2 0-114,-1 6 1,6-4 0,0 2-307,-1-3 202,7-1 0,-3-5 0,6-1-406,2-3 424,8 0 0,3-6 0,6-1 0,2-4 17,4-4 0,0-3 0,6-2 1,-2 0 129,1 0 0,-2 0 1,1 0-1,0 0 151,-2 0 0,4 5 1,-7 1-1,-2 2-4,-1 3 0,-6 2 0,-2 3 0,-2 1-128,-2 3 0,-4 5 0,-7-1 1,-6 2-47,-4-2 1,-9 1 0,2-4-337,-3 2 176,-2-6 1,5 2-1,0-8 1,0-3-664,2-1 0,1-2 0,7-5-1193,-1 0 1973,8-7 1,0-7 0,7-9 0</inkml:trace>
  <inkml:trace contextRef="#ctx0" brushRef="#br0" timeOffset="67">13135 16431 8438,'0'-14'0,"0"0"0,0-1 159,0 1 0,2-1 0,2 1 0,6 0 411,3-1 0,8-4 0,4 0 0,7 1-465,6 2 1,4-1-1,3 1 1,1 5-446,2 3 0,0-2 1,-6 7-1,-4 3-195,-4 3 535,-4 15 0,-1-2 0,-1 12 0</inkml:trace>
  <inkml:trace contextRef="#ctx0" brushRef="#br0" timeOffset="68">13725 16719 8145,'0'-8'1456,"0"2"-938,-7 6-38,6 0-301,-6 0-199,7 0 213,0 0-72,7 0-22,-6 0 0,7 0-18,-3 0 1,3 0 0,7 0 0,-1 0 16,0 0 0,6 0 0,0 0 1,3 0-7,2 0 1,2-5-1,2 0 1,0 0-87,0-1 1,-5 4 0,-2-2-1,-1 0-114,-3 0 1,-2 2 0,-2-3-557,0 4 1,-1-1-574,-3-3 1,-2 4 280,-4-4 1,-2 5 955,3 5 0,3 3 0,0 6 0</inkml:trace>
  <inkml:trace contextRef="#ctx0" brushRef="#br0" timeOffset="69">13811 16489 8517,'-8'0'1065,"3"0"-691,10 0 1,3-5-1,8 0-474,3 2-92,4-5 1,5 2 0,1-4-1218,0 5 1137,6-3 1,-3 5 0,5-5 0,0 2 271,-1 3 0,-4-5 0,4 0 0</inkml:trace>
  <inkml:trace contextRef="#ctx0" brushRef="#br0" timeOffset="70">14531 16532 11279,'1'-8'-579,"4"3"393,-4 4 0,17-4 0,-4 0 0,4 2-207,3 1 0,1 1 0,7-3 393,0 0 0,0-7 0,-1 3 0</inkml:trace>
  <inkml:trace contextRef="#ctx0" brushRef="#br0" timeOffset="71">15192 16187 8289,'0'-15'138,"0"1"0,0 4 395,0 1-312,0-1-11,0-4-29,0 6 0,2 1 324,3 7-140,-4 0 208,6 0-144,-7 0-439,0 0 0,0 7 57,0 2 1,-2-1 24,-3 2 0,4 0 0,-6 6 82,1 3 0,-2-2 0,-6 7 314,-1 2-413,1 7 0,-7 6 0,-3 9 0,-3 5 23,-2 3 0,7 6 0,2 0-433,4-1 194,2-2 0,6-8 0,5-4-354,6-7 440,5-12 0,11-2 0,2-8 1,0-6 25,0-5 1,3-6-1,-5-1 1,0 0 146,2 0 0,-5-1 0,3-4 0,-3-5 1,-2-2 0,2-8 1,0 1-1,0 0-67,-3-2 0,-7 0 1,2-4-1,-1 1-64,-4-2 0,3 1 0,-1-1 0,-2 4-81,-1 1 1,-8-3 0,-4 5-47,-3 1 136,-1 2 1,-7 3-1,-3 4 64,-3 4-72,-2 3 1,0 2 0,1 2-411,-1 3 237,0 3 1,5 8-1,2 3 1,3 5-329,6 3 1,5 2 531,8 0 0,6 6 0,2 2 0</inkml:trace>
  <inkml:trace contextRef="#ctx0" brushRef="#br0" timeOffset="72">15782 16618 8869,'2'-8'767,"3"4"-661,4 2 0,6 2 1,5 0-1,7 0-167,5 0 0,8 0 1,-1 0-1,2 0-96,3 0 0,-3 0 1,-3 0-1,-6 0-359,-6 0 1,-5 0 0,-8-2 515,-4-2 0,4-4 0,-5-7 0</inkml:trace>
  <inkml:trace contextRef="#ctx0" brushRef="#br0" timeOffset="73">16099 16388 8385,'-2'-13'-218,"-3"4"1,2-2 0,-5 4 507,2-1 0,-1 7 0,3 1 1,-4 9 262,0 9 1,-7 6 0,2 8 0,-4 3-421,-1 2 1,7 1 0,1 7-1175,-1 3 801,5-3 1,-1 9 0,9-6-1,3-3 240,4-5 0,11 8 0,2-4 0</inkml:trace>
  <inkml:trace contextRef="#ctx0" brushRef="#br0" timeOffset="74">16876 16388 8605,'0'-24'0,"0"2"0,-2 1 0,-3 3 243,-4 2 0,-6 8 1,-4 4-1,-5 4 92,-3 4 1,-8 8 0,-5 12 0,-5 9 19,-3 7 0,-3 8 0,8 0 0,8-2-203,7-1 0,14-2 0,12 1 1,12-4-127,14-7 0,16-1 1,14-13-1,5-3-87,4-5 1,-3 1 0,-7-8 0,-6 0-389,-7-3 1,-5-1-1,-7-1-1967,1-4 2416,-6 3 0,-9-11 0,-8 5 0</inkml:trace>
  <inkml:trace contextRef="#ctx0" brushRef="#br0" timeOffset="75">14070 17611 8266,'-1'-22'0,"-4"1"0,-3 2-2,0 0 1,-5 4-1,3 6 1,-4-3 339,-5 0 1,-2 4 0,-5 3 0,1 3-194,-6 2 0,1 2 1,-8 3-1,-1 6 85,3 6 0,-6 6 1,5 7-1,1 4 16,2 4 1,5-3 0,5 1 0,7-3-173,5 1 1,8-6 0,10-4 0,10 0-148,11-1 1,10-7-1,9-8-273,2-2 231,7 5 0,-4-9 0,6 3-1247,1-4 933,-7-1 1,5 0 428,-3 0 0,9 0 0,4 0 0</inkml:trace>
  <inkml:trace contextRef="#ctx0" brushRef="#br0" timeOffset="76">14602 17640 8447,'0'-14'264,"5"-1"1,0 1 110,-2-1 0,5 7 0,2 4 0,4 2-387,5 2 1,-1 0 0,4 0-1,1 2-421,-1 2 0,-3 3 0,4 4 433,-3-1 0,0-1 0,-6 6 0</inkml:trace>
  <inkml:trace contextRef="#ctx0" brushRef="#br0" timeOffset="77">14617 17798 8319,'-15'0'1217,"11"0"0,7 0-1249,10 0 0,15 0 0,3 0 0,4 0 32,5 0 0,8-6 0,3-2 0</inkml:trace>
  <inkml:trace contextRef="#ctx0" brushRef="#br0" timeOffset="78">15581 17338 8326,'0'-15'0,"0"1"0,0 0 532,0-1 1,-5 6 119,0-1 0,-1 7-395,1-2 0,2 11 1,-5 7 545,1 5-558,-4 14 0,3-2 1,-6 15 335,-1 3-417,7 3 0,-4 3 1,4 1-1,0 1-182,3-2 1,3-1 0,2-2-1,0-6-505,0-5 0,0-8 0,0 0-1214,0-7 0,2-6-86,3-9 1823,3-4 0,6-12 0,0-2 0</inkml:trace>
  <inkml:trace contextRef="#ctx0" brushRef="#br0" timeOffset="79">16027 17367 8278,'6'-8'220,"-4"-5"1063,4 11-331,-6-11-707,-6 18 0,3-2 1,-7 17 618,-1 4-597,-2 9 0,-6 4 0,0 6 0,1 2 61,2 3 0,2-2 0,1 5 0,3-1-455,5-4 1,4-1-1,1-3 1,0-4-518,0-4 1,0-9 0,0-3 0,1-1 643,4-3 0,3-2 0,7-2 0</inkml:trace>
  <inkml:trace contextRef="#ctx0" brushRef="#br0" timeOffset="80">16717 17208 7567,'0'-14'-408,"0"0"0,-1-1 0,-4 2 379,-5 4 0,-2 1 0,-3 5 0,1-2 75,-1 2 0,-1-4 0,-1 2 0,-4 2-54,-1 2 1,2 1 0,-4-2 95,-1-3-76,-2 4 1,-7-7 0,1 4 10,1 0-24,-5-8 1,2 9 0,-5-5 215,1 2-177,1-5 0,-5 7 1,-2-5-1,-3-2 21,-5-2 0,2 3 0,-2 2 0,-1 0-32,-2 0 0,-6 4 0,-1-4 0,3 1-24,1 4 0,1 1 1,-1 1-1,-2-2-15,-1-2 0,-1-2 0,6 4 0,-1-3-7,1-2 0,-9 3 1,1-3-1,2 0 14,1 0 1,0 3 0,-1-3 0,-1 2 46,4 3 0,-7 1 1,7 2 178,-4 0-201,4 6 1,-9-2-1,7 7 1,1 3 32,2 4 1,1 3 0,1-2 0,-1 5-16,1 3 1,1 2 0,1-1 0,4 1-24,2 0 0,-1 1 0,2 4 0,-3 4-23,0 4 0,-4 3 0,6 1 1,-2 4-6,-4 1 1,6 0 0,2 2 0,7-4-4,7 1 1,7-5 0,6 2 0,4-3-7,8-6 0,6 2 0,7-5 0,6 0-7,7 0 0,9-1 0,9-7 0,4-1-4,5-2 1,8-5-1,-2 5-65,0 2 83,5-6 1,-3 7-1,8-4-6,1-1-20,13 5 1,-6-9 0,-29-7 0,1 0 0,1 0 0,0-1 43,-1-1 0,2 0 1,6 0-1,1-1 0,2 1 1,0 0-1,2 1 0,1-1 11,0 0 0,0 0 0,-2-2 0,0 0 0,2-1 0,0-1 1,2 0-1,0 0-84,2 1 0,0-1 1,-1-1-1,1-2 1,0 2-1,1-1 1,-1-1-1,-1 1 80,0-1 1,-1 0-1,2 1 1,-1-1-1,0-1 1,1-2-1,-1 1 1,0-1 24,-1-1 1,0-1 0,-4 0 0,-1-2-1,1-2 1,-2-2 0,-1-1 0,-1-1-37,0-3 1,-2-1 0,-5 1-1,-1-2 1,1-3 0,-2-2-1,-2-1 1,-1-2 73,-1-3 1,0-2 0,0-3-1,0-2 1,-1-3 0,-1-3-6,-3 0 1,0-1-123,1-1 0,-2-1 0,-7-1 0,-3-1 1,2 1-1,0 0 56,-4 1 1,-1 1-16,7-35 0,-5 2 0,-11 11 0,-8 8-187,-8 5 1,-11 3 199,-5 5 0,-7 1 0,-7 4 0,-10 4 0,-6 4 0</inkml:trace>
  <inkml:trace contextRef="#ctx0" brushRef="#br0" timeOffset="81">15854 12719 8531,'14'-6'-62,"1"-4"1,-1-3-52,1-1 0,-3 8 1,-2 7 60,-5 12 0,-4 9 1,-2 14-1,-4 8 144,-5 12 0,-4 10 0,5-27 0,-1 2 0,-2 4 0,0 2 28,-2 7 0,1 1 0,-1 5 0,1 2 0,-1 4 1,2 2-1,0 2 0,2 1-304,-1 2 1,1 1 0,0-1 0,1-1 0,1 1 0,1-2 58,1-5 0,-2-1 76,-2-3 1,-1-4-1,3-13 1,0-2 0,-10 35-1,6-10-324,2-11 1,7-17-1,-2-6-386,4-12 759,1-12 0,-7-4 0,-1-6 0</inkml:trace>
  <inkml:trace contextRef="#ctx0" brushRef="#br0" timeOffset="82">16142 12849 8114,'0'-21'0,"-2"-1"0,-1-1-172,-2 4 0,-6 3 0,0 3 0,-7 4 409,-6 4 1,-4-2-1,-6 3 1,-4 0-301,-4 3 0,-3 1 1,-3 0-1,-6-2 25,-7-3 1,-6 4 0,-10-6 0,36 4 0,-1 0 13,-2-2 0,-1 0 1,-3 1-1,0 0 0,-4 0 1,0 0-1425,0 1 1,-2 0 1446,-4-3 1,-2 1-1,4 2 1,-1-1 0,-7-1-1,0-1 56,-2 1 1,1 1-53,-2-1 0,1 0 1,-2 0-1,0 0 0,-1 1 1,1-1-1,-1-1 0,0 1-1,-9-2 1,1 1 0,10-1 0,0 1 0,-4 0-1,0 1 1,4 0 0,2 0-2,3 0 1,0-1 0,2 0 0,0-1 0,-1 0 0,0 0-1,3 0 1,1 0 69,5-1 1,0 1-1,2 1 1,0-1-1,4 2 1,1-1-1,-1 2 1,0 0-8,0 1 0,0 0 0,5 0 0,0 1 1,-39 2-1,10 2-16,8 2 0,2 0 0,6 7 0,6 3-26,10 4 1,6 1 0,5-3-1,3 3-55,4 5 0,3 3 0,-1 4 0,-1 2-32,2 6 0,-1 10 1,0 9 29,-1 7 32,-6 12 1,15-36-1,2 1 1,-3 5-1,0 0 1,0 4-1,1 1 213,1 1 0,0 1 1,1-3-1,0 0 1,1 1-1,0-1 1,0-3-1,1-1-259,1 0 1,1-1 0,0 0 0,1-1-1,3-3 1,0-1 0,0 36-67,0-10 0,0-8 0,0-4 0,0-2 173,0 1 0,5-5 0,0-1 0,-2-3-42,-1-2 0,2 1 0,1-1 0,-2 0 53,-1 0 0,-2 0 0,0 0 0,0 1 10,0-1 1,0-7-1,2-2 20,2-4-79,4-7 0,7 2 1,1-5 563,3-3-569,10-7 1,14-4-1,13-6 1,11 0-14,14 0 1,-34-3 0,1-2 0,7-1-1,3-2 1,6-2 0,2-1-11,5 0 0,3 0 1,-18 2-1,1 0 1,1 1-1,3 1 1,1 1-1,1 0 1,3 0-1,0 1 1,1 0-148,2 1 1,1 0 0,-1 1-1,2-1 1,0 0 0,0 0 0,2 2-1,0 1 1,0 0 0,0-1-1,1 1 1,-1 0 177,1 0 1,-1 1 0,-1 0 0,-5 1-1,-2 2 1,-2-1 0,-3 1 0,-1 0 0,-2 1-1,21 2 1,-4 2 50,-6 2 1,-3-1 0,-6 0 0,-1 0 0,-7 2 0,0 0 0,-4 0 0,-1-1-189,-5-1 1,-1 0 0,35 12-1,-3-2 1,-1-3 113,-4-5 0,0 5 0,-3-7 0,3-2 0,0-4 0</inkml:trace>
  <inkml:trace contextRef="#ctx0" brushRef="#br0" timeOffset="83">20904 8316 8838,'0'-19'0,"0"-2"-351,0-1 1,-5 3 0,-1-4 493,-2 3-22,-2 1 0,-6 4 0,-1 1 0,-4-1 79,-2 1 0,-1 4 0,-4 2 1,-3 0-65,-2 0 1,1 5 0,-7-3 0,-2 1 20,-6 0 0,-1 0 0,-7 7 1,-6 1-2,-3 2 1,-3 11-1,-7 2 1,-3 6-27,37-10 1,-1 2 0,-1 3 0,-1 2-1,1 0 1,-1 1 0,2 3 0,-1 1-82,1 1 0,1 2 1,1 3-1,1 0 1,-1 1-1,0 1 1,2 2-1,2 0-30,3 2 0,3 1 1,2-2-1,3 1 0,4 2 1,3 0-215,2-1 0,1 0 85,-8 38 0,14-11 0,6-6 1,10-4-147,12-3 1,12-5-1,6 5 1,5 0 105,5-2 1,2-2-1,4-6 1,-1 1 64,1-1 0,2-6 0,2-4 0,-1-3 68,1-1 1,1-5 0,2-1 0,2-3 20,3-2 0,-5-4 0,3-4 0,0-5 7,3-4 0,-3-1 1,0-1-1,-4-6 81,-2-7 0,3-8 1,-10-12-1,0-6-100,-3-6 0,-2-9 0,1-10-36,-24 29 0,2 0-11,2-2 0,0 1 0,11-35 0,-18 35 0,-1 0 0,-3-1 1,-2 0 93,-1-3 1,-2 0 0,0-2 0,-3 0 0,-2-1 0,-2 0 0,-2 0 0,-1 1-85,-4-37 0,-7 7 0,-11 6 0,-9 4 7,-11 4 0,-9 8 0,-9 5 0,-4 4-107,-4 4 0,30 21 1,-2 2-1,-2-2 1,0 2-1,0 2 0,-1 2 145,1 3 0,0 2 0,-1-1 0,0 2 0,1 3 0,0 1 0,-1 1 0,-1 0 0,0 3 0,0 1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3:11.2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 30 24575,'12'0'0,"1"0"0,7-13 0,1 9 0,0-9 0,-1 13 0,-7 0 0,0 0 0,0 0 0,0 0 0,0 0 0,-6 5 0,-2 3 0,-5 4 0,0 2 0,0-2 0,0 2 0,0-2 0,0 2 0,0-2 0,0 1 0,0 0 0,0 0 0,0 0 0,-5-6 0,3 4 0,-3-4 0,-1 0 0,-1 5 0,-5-11 0,-1 4 0,1-5 0,-1 0 0,1 0 0,-1 0 0,0 0 0,0 0 0,0 0 0,0 0 0,0 0 0,0 0 0,1 0 0,-1 0 0,0 0 0,12 0 0,8 0 0,7 0 0,4 0 0,-5 0 0,0 0 0,-1 0 0,1 0 0,-1 0 0,1 0 0,-1 0 0,-5-5 0,-2-2 0,-10 0 0,-2 2 0,-6 5 0,0 0 0,-1 0 0,1 0 0,-1 0 0,1 0 0,6 5 0,1 2 0,6 6 0,6-1 0,1-5 0,6-2 0,0-5 0,1 0 0,-1 0 0,0 0 0,1 0 0,6 0 0,-5 0 0,6 0 0,-8 0 0,1 0 0,-1 0 0,-5-6 0,-2-1 0,-6-6 0,0 0 0,0 0 0,0 1 0,0-1 0,0 1 0,0-1 0,0 1 0,-6 5 0,-2-5 0,-5 11 0,6-11 0,-5 10 0,5-4 0,0 1 0,-4 3 0,4-10 0,-6 11 0,1-5 0,-1 6 0,1 0 0,-1 0 0,1 0 0,-1 0 0,6 6 0,2 1 0,5 5 0,0 0 0,5 1 0,2-6 0,6 4 0,-1-10 0,1 5 0,-6 0 0,5-5 0,-4 5 0,5-6 0,0 0 0,1 0 0,-2 0 0,2 0 0,-2 0 0,1 0 0,-6-5 0,-1-2 0,-6-5 0,0-1 0,-6 6 0,-2 2 0,-5 5 0,0 0 0,-1 0 0,1 0 0,0 0 0,-1 0 0,1 0 0,0 0 0,6 5 0,2 2 0,5 6 0,0-1 0,0 0 0,0 1 0,0-1 0,0 0 0,0 1 0,0 0 0,5-1 0,2-5 0,6 5 0,0-11 0,0 5 0,-1-1 0,1-3 0,-6 3 0,-1-5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24575,'33'39'0,"-12"-19"0,29 21 0,-20-26 0,-1 0 0,1 0 0,-8-1 0,6 1 0,-6-1 0,1 0 0,-3-6 0,-6 4 0,-1-10 0,1 9 0,-1-9 0,0 10 0,1-11 0,-1 11 0,0-10 0,1 4 0,-1 0 0,1-5 0,-1 5 0,0-6 0,0 0 0,-1 0 0,1 0 0,-1 0 0,1 0 0,-11 0 0,-4 6 0,-11 1 0,-8 7 0,6 0 0,-13 1 0,13-2 0,-13 2 0,13-2 0,-13 9 0,13-7 0,-5 5 0,6 1 0,0-6 0,0 6 0,1-8 0,-1 1 0,7-1 0,-5 0 0,11 1 0,-11-1 0,4 0 0,1 1 0,-5-7 0,10 5 0,-9-4 0,9 5 0,-10-6 0,11 5 0,-11-10 0,10 9 0,-4-9 0,6 3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24575,'20'0'0,"-5"0"0,5 0 0,-6 0 0,6 0 0,-5 0 0,6 0 0,-8 0 0,1 0 0,-1 0 0,0 0 0,1 0 0,-1 6 0,1 8 0,-7 1 0,6 6 0,-6-8 0,1 1 0,3-1 0,-9 8 0,4-6 0,0 5 0,-5 1 0,5 1 0,1 8 0,-6-8 0,6 6 0,-7-13 0,0 13 0,0-12 0,0 11 0,0-11 0,0 4 0,0-7 0,0 1 0,0-1 0,0 0 0,-6 0 0,-1-6 0,-13 5 0,5-10 0,-6 10 0,8-10 0,-1 4 0,1-6 0,0 0 0,-1 0 0,1 0 0,0 0 0,0 0 0,11-5 0,11-10 0,7-7 0,12-7 0,3-2 0,1 1 0,6-1 0,-8 1 0,-1 1 0,1 6 0,-7-5 0,5 4 0,-5 1 0,0-5 0,-2 13 0,0-13 0,-6 13 0,6-6 0,-8 14 0,1-5 0,-1 4 0,0-5 0,-6 0 0,5 6 0,-16 2 0,-3 5 0,-15 7 0,1 0 0,-7 8 0,6-1 0,-1 0 0,-4 7 0,11-5 0,-11 5 0,11 0 0,-5-6 0,13 6 0,-4-8 0,5 19 0,-1-15 0,2 15 0,6-19 0,0 0 0,0 1 0,0-1 0,0 1 0,0-1 0,0 0 0,0 1 0,6-1 0,1-6 0,6-1 0,1-6 0,6 0 0,3 0 0,6 0 0,-6 0 0,5 0 0,-13 0 0,17 0 0,-15 0 0,8 0 0,-12 0 0,1 0 0,-1 0 0,0 0 0,1-6 0,-1 4 0,1-10 0,-1 11 0,-6-11 0,-1 11 0,-6-5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840 399 24575,'-19'-5'0,"-6"-3"0,10-5 0,-6-9 0,8 13 0,-2-17 0,1 17 0,0-12 0,1 8 0,5-1 0,-3 1 0,9-1 0,-10 1 0,5 0 0,0 0 0,-5 0 0,11-1 0,-11 7 0,10-12 0,-10 9 0,5-10 0,-7-1 0,0 6 0,6-6 0,-4 8 0,5 0 0,-6 0 0,0 5 0,1 3 0,0 5 0,-1 0 0,0 0 0,0 0 0,-7 0 0,5 6 0,-6 1 0,0 0 0,6 5 0,-5-4 0,-1 6 0,6-1 0,-6-5 0,8 4 0,-8-4 0,6 0 0,-5 4 0,6-4 0,1-1 0,-1 5 0,1-10 0,-8 10 0,6-4 0,-5 0 0,6 4 0,1-11 0,5 11 0,-3-10 0,3 10 0,-5-11 0,0 5 0,5 0 0,-3-5 0,10 5 0,-5-6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419 1 24575,'-12'0'0,"-1"0"0,-6 6 0,4 1 0,-4 6 0,5 1 0,1-7 0,-1 5 0,1-5 0,0 1 0,5 4 0,-4-5 0,5 1 0,-6 4 0,0-5 0,-1 0 0,7 5 0,-5-5 0,5 6 0,-6 0 0,0 0 0,1-1 0,5 1 0,-5 0 0,5-5 0,0 3 0,2-4 0,-1 1 0,5 3 0,-11-9 0,11 10 0,-10-5 0,4 6 0,0 0 0,-5-6 0,11 5 0,-11-11 0,10 11 0,-10-4 0,11 5 0,-11-6 0,10 4 0,-4-4 0,6 5 0,0 1 0,6 0 0,2 0 0,5 0 0,1 1 0,-1-1 0,8 1 0,-6 0 0,5 0 0,1 0 0,-6-1 0,6 1 0,-8-1 0,1 1 0,-1-1 0,0 1 0,1-1 0,-1 0 0,-6 1 0,5-1 0,-4 8 0,0-6 0,5 6 0,-6-8 0,7 8 0,-6-6 0,4 5 0,-10-6 0,9-1 0,-3 0 0,4-6 0,-5-1 0,-1-6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551 43 24575,'-6'-7'0,"-1"2"0,-6 10 0,6 3 0,-4-1 0,9 5 0,-10-5 0,5 6 0,0 0 0,-5-5 0,11 3 0,-11-3 0,11 5 0,-11-1 0,11 1 0,-15-6 0,13 5 0,-8-16 0,5 8 0,-1-15 0,-1 4 0,-4-7 0,5 7 0,-6-5 0,-1 4 0,1-5 0,-1 6 0,7-5 0,-5 10 0,5-4 0,-1 0 0,-4 5 0,5-5 0,-6 6 0,0-6 0,0 4 0,0-3 0,0 5 0,0-6 0,0 4 0,-1-10 0,1 11 0,0-5 0,0 0 0,-1 4 0,1-4 0,-1 0 0,1 5 0,0-5 0,0 6 0,-1 0 0,2 0 0,4 0 0,3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11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1 24575,'0'2'0,"0"-4"0,0 26 0,0-11 0,0 1 0,0-1 0,0 0 0,0 1 0,0-1 0,0 1 0,0-1 0,0 0 0,0 0 0,0 0 0,0 0 0,0 0 0,6-1 0,1-5 0,6-1 0,-5 0 0,3-5 0,-3 5 0,5-6 0,0 6 0,1-5 0,-2 5 0,1-6 0,0 0 0,0 0 0,0 0 0,0 0 0,0-6 0,0 5 0,-6-11 0,-1-3 0,0 0 0,-5-5 0,5 6 0,1-6 0,-5 4 0,4-4 0,-6 6 0,0 1 0,0 0 0,0 0 0,0 11 0,0 11 0,0 12 0,0 17 0,0-6 0,0 15 0,0-7 0,0 9 0,0-1 0,0-7 0,0-3 0,0 0 0,0-14 0,0 13 0,0-15 0,0 0 0,0-1 0,0-8 0,0 1 0,0-1 0,0 1 0,0-1 0,0 0 0,0 1 0,0-1 0,0 0 0,-6-5 0,-1-2 0,-7-6 0,1 0 0,-8 0 0,6 0 0,-13 0 0,13 0 0,-13 0 0,13 0 0,-5-6 0,6-2 0,1-5 0,0 0 0,5-1 0,-4 1 0,11 0 0,-5-1 0,6 1 0,0-1 0,0 1 0,0 0 0,0-1 0,0 1 0,0 0 0,0-1 0,6 1 0,8-8 0,9 5 0,6-12 0,1 12 0,8-13 0,2 4 0,1-6 0,5-1 0,-14 2 0,15-3 0,-23 11 0,13-7 0,-22 14 0,5-6 0,-6 14 0,-1-5 0,-6 10 0,-1-4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3:11.2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 30 24575,'12'0'0,"1"0"0,7-13 0,1 9 0,0-9 0,-1 13 0,-7 0 0,0 0 0,0 0 0,0 0 0,0 0 0,-6 5 0,-2 3 0,-5 4 0,0 2 0,0-2 0,0 2 0,0-2 0,0 2 0,0-2 0,0 1 0,0 0 0,0 0 0,0 0 0,-5-6 0,3 4 0,-3-4 0,-1 0 0,-1 5 0,-5-11 0,-1 4 0,1-5 0,-1 0 0,1 0 0,-1 0 0,0 0 0,0 0 0,0 0 0,0 0 0,0 0 0,0 0 0,1 0 0,-1 0 0,0 0 0,12 0 0,8 0 0,7 0 0,4 0 0,-5 0 0,0 0 0,-1 0 0,1 0 0,-1 0 0,1 0 0,-1 0 0,-5-5 0,-2-2 0,-10 0 0,-2 2 0,-6 5 0,0 0 0,-1 0 0,1 0 0,-1 0 0,1 0 0,6 5 0,1 2 0,6 6 0,6-1 0,1-5 0,6-2 0,0-5 0,1 0 0,-1 0 0,0 0 0,1 0 0,6 0 0,-5 0 0,6 0 0,-8 0 0,1 0 0,-1 0 0,-5-6 0,-2-1 0,-6-6 0,0 0 0,0 0 0,0 1 0,0-1 0,0 1 0,0-1 0,0 1 0,-6 5 0,-2-5 0,-5 11 0,6-11 0,-5 10 0,5-4 0,0 1 0,-4 3 0,4-10 0,-6 11 0,1-5 0,-1 6 0,1 0 0,-1 0 0,1 0 0,-1 0 0,6 6 0,2 1 0,5 5 0,0 0 0,5 1 0,2-6 0,6 4 0,-1-10 0,1 5 0,-6 0 0,5-5 0,-4 5 0,5-6 0,0 0 0,1 0 0,-2 0 0,2 0 0,-2 0 0,1 0 0,-6-5 0,-1-2 0,-6-5 0,0-1 0,-6 6 0,-2 2 0,-5 5 0,0 0 0,-1 0 0,1 0 0,0 0 0,-1 0 0,1 0 0,0 0 0,6 5 0,2 2 0,5 6 0,0-1 0,0 0 0,0 1 0,0-1 0,0 0 0,0 1 0,0 0 0,5-1 0,2-5 0,6 5 0,0-11 0,0 5 0,-1-1 0,1-3 0,-6 3 0,-1-5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24575,'33'39'0,"-12"-19"0,29 21 0,-20-26 0,-1 0 0,1 0 0,-8-1 0,6 1 0,-6-1 0,1 0 0,-3-6 0,-6 4 0,-1-10 0,1 9 0,-1-9 0,0 10 0,1-11 0,-1 11 0,0-10 0,1 4 0,-1 0 0,1-5 0,-1 5 0,0-6 0,0 0 0,-1 0 0,1 0 0,-1 0 0,1 0 0,-11 0 0,-4 6 0,-11 1 0,-8 7 0,6 0 0,-13 1 0,13-2 0,-13 2 0,13-2 0,-13 9 0,13-7 0,-5 5 0,6 1 0,0-6 0,0 6 0,1-8 0,-1 1 0,7-1 0,-5 0 0,11 1 0,-11-1 0,4 0 0,1 1 0,-5-7 0,10 5 0,-9-4 0,9 5 0,-10-6 0,11 5 0,-11-10 0,10 9 0,-4-9 0,6 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24575,'20'0'0,"-5"0"0,5 0 0,-6 0 0,6 0 0,-5 0 0,6 0 0,-8 0 0,1 0 0,-1 0 0,0 0 0,1 0 0,-1 6 0,1 8 0,-7 1 0,6 6 0,-6-8 0,1 1 0,3-1 0,-9 8 0,4-6 0,0 5 0,-5 1 0,5 1 0,1 8 0,-6-8 0,6 6 0,-7-13 0,0 13 0,0-12 0,0 11 0,0-11 0,0 4 0,0-7 0,0 1 0,0-1 0,0 0 0,-6 0 0,-1-6 0,-13 5 0,5-10 0,-6 10 0,8-10 0,-1 4 0,1-6 0,0 0 0,-1 0 0,1 0 0,0 0 0,0 0 0,11-5 0,11-10 0,7-7 0,12-7 0,3-2 0,1 1 0,6-1 0,-8 1 0,-1 1 0,1 6 0,-7-5 0,5 4 0,-5 1 0,0-5 0,-2 13 0,0-13 0,-6 13 0,6-6 0,-8 14 0,1-5 0,-1 4 0,0-5 0,-6 0 0,5 6 0,-16 2 0,-3 5 0,-15 7 0,1 0 0,-7 8 0,6-1 0,-1 0 0,-4 7 0,11-5 0,-11 5 0,11 0 0,-5-6 0,13 6 0,-4-8 0,5 19 0,-1-15 0,2 15 0,6-19 0,0 0 0,0 1 0,0-1 0,0 1 0,0-1 0,0 0 0,0 1 0,6-1 0,1-6 0,6-1 0,1-6 0,6 0 0,3 0 0,6 0 0,-6 0 0,5 0 0,-13 0 0,17 0 0,-15 0 0,8 0 0,-12 0 0,1 0 0,-1 0 0,0 0 0,1-6 0,-1 4 0,1-10 0,-1 11 0,-6-11 0,-1 11 0,-6-5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840 399 24575,'-19'-5'0,"-6"-3"0,10-5 0,-6-9 0,8 13 0,-2-17 0,1 17 0,0-12 0,1 8 0,5-1 0,-3 1 0,9-1 0,-10 1 0,5 0 0,0 0 0,-5 0 0,11-1 0,-11 7 0,10-12 0,-10 9 0,5-10 0,-7-1 0,0 6 0,6-6 0,-4 8 0,5 0 0,-6 0 0,0 5 0,1 3 0,0 5 0,-1 0 0,0 0 0,0 0 0,-7 0 0,5 6 0,-6 1 0,0 0 0,6 5 0,-5-4 0,-1 6 0,6-1 0,-6-5 0,8 4 0,-8-4 0,6 0 0,-5 4 0,6-4 0,1-1 0,-1 5 0,1-10 0,-8 10 0,6-4 0,-5 0 0,6 4 0,1-11 0,5 11 0,-3-10 0,3 10 0,-5-11 0,0 5 0,5 0 0,-3-5 0,10 5 0,-5-6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419 1 24575,'-12'0'0,"-1"0"0,-6 6 0,4 1 0,-4 6 0,5 1 0,1-7 0,-1 5 0,1-5 0,0 1 0,5 4 0,-4-5 0,5 1 0,-6 4 0,0-5 0,-1 0 0,7 5 0,-5-5 0,5 6 0,-6 0 0,0 0 0,1-1 0,5 1 0,-5 0 0,5-5 0,0 3 0,2-4 0,-1 1 0,5 3 0,-11-9 0,11 10 0,-10-5 0,4 6 0,0 0 0,-5-6 0,11 5 0,-11-11 0,10 11 0,-10-4 0,11 5 0,-11-6 0,10 4 0,-4-4 0,6 5 0,0 1 0,6 0 0,2 0 0,5 0 0,1 1 0,-1-1 0,8 1 0,-6 0 0,5 0 0,1 0 0,-6-1 0,6 1 0,-8-1 0,1 1 0,-1-1 0,0 1 0,1-1 0,-1 0 0,-6 1 0,5-1 0,-4 8 0,0-6 0,5 6 0,-6-8 0,7 8 0,-6-6 0,4 5 0,-10-6 0,9-1 0,-3 0 0,4-6 0,-5-1 0,-1-6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47.09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551 43 24575,'-6'-7'0,"-1"2"0,-6 10 0,6 3 0,-4-1 0,9 5 0,-10-5 0,5 6 0,0 0 0,-5-5 0,11 3 0,-11-3 0,11 5 0,-11-1 0,11 1 0,-15-6 0,13 5 0,-8-16 0,5 8 0,-1-15 0,-1 4 0,-4-7 0,5 7 0,-6-5 0,-1 4 0,1-5 0,-1 6 0,7-5 0,-5 10 0,5-4 0,-1 0 0,-4 5 0,5-5 0,-6 6 0,0-6 0,0 4 0,0-3 0,0 5 0,0-6 0,0 4 0,-1-10 0,1 11 0,0-5 0,0 0 0,-1 4 0,1-4 0,-1 0 0,1 5 0,0-5 0,0 6 0,-1 0 0,2 0 0,4 0 0,3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11.49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13 1 24575,'0'2'0,"0"-4"0,0 26 0,0-11 0,0 1 0,0-1 0,0 0 0,0 1 0,0-1 0,0 1 0,0-1 0,0 0 0,0 0 0,0 0 0,0 0 0,0 0 0,6-1 0,1-5 0,6-1 0,-5 0 0,3-5 0,-3 5 0,5-6 0,0 6 0,1-5 0,-2 5 0,1-6 0,0 0 0,0 0 0,0 0 0,0 0 0,0-6 0,0 5 0,-6-11 0,-1-3 0,0 0 0,-5-5 0,5 6 0,1-6 0,-5 4 0,4-4 0,-6 6 0,0 1 0,0 0 0,0 0 0,0 11 0,0 11 0,0 12 0,0 17 0,0-6 0,0 15 0,0-7 0,0 9 0,0-1 0,0-7 0,0-3 0,0 0 0,0-14 0,0 13 0,0-15 0,0 0 0,0-1 0,0-8 0,0 1 0,0-1 0,0 1 0,0-1 0,0 0 0,0 1 0,0-1 0,0 0 0,-6-5 0,-1-2 0,-7-6 0,1 0 0,-8 0 0,6 0 0,-13 0 0,13 0 0,-13 0 0,13 0 0,-5-6 0,6-2 0,1-5 0,0 0 0,5-1 0,-4 1 0,11 0 0,-5-1 0,6 1 0,0-1 0,0 1 0,0 0 0,0-1 0,0 1 0,0 0 0,0-1 0,6 1 0,8-8 0,9 5 0,6-12 0,1 12 0,8-13 0,2 4 0,1-6 0,5-1 0,-14 2 0,15-3 0,-23 11 0,13-7 0,-22 14 0,5-6 0,-6 14 0,-1-5 0,-6 10 0,-1-4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3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12905 4417 7940,'0'-14'-456,"0"4"1,-2 2 0,-1 0 532,-2 0 0,0 3-83,5-4 59,0 6-37,0-4 1,-6 9 3,-4 3 0,2 7 0,-1 9 0,-2 2-26,-2 2 0,-2 4 1,-1 3-1,-1 3-71,-2 2 0,-2 0 0,3 3 77,-1-2 0,-6 0 0,2 6 0</inkml:trace>
  <inkml:trace contextRef="#ctx0" brushRef="#br0" timeOffset="1">12142 5396 6860,'-1'9'322,"-4"1"0,-2-1 1,-4 6-427,2-1 29,6 7 1,-10-3 0,3 5 0,-3 1-45,-1-1 1,0 4-1,-1-3 1,1 3-419,-1 2 537,1 6 0,0-4 0,-1 4 0</inkml:trace>
  <inkml:trace contextRef="#ctx0" brushRef="#br0" timeOffset="2">11696 6129 8098,'-1'13'-38,"-4"-3"0,3 3 0,-2-4 0,0 4-33,0 1 0,0 1 0,-4-1 0,0 2 37,0 3 1,-3 4-1,-6 5 1,-4 3-4,-2 2 1,-1-1-1,-6 7 1,-2 1-76,-1 1 0,-6 1 0,7-2 0,3-2 112,4 2 0,1 2 0,-5 1 0</inkml:trace>
  <inkml:trace contextRef="#ctx0" brushRef="#br0" timeOffset="3">10948 7324 8007,'-14'12'0,"-1"-2"20,1-5 1,0 1 0,-1 1 0,1 1 201,-1 3 1,1 6 0,-2 4-347,-3 2 17,3 0 1,-10 8 0,6 2-556,-3 6 570,6 2 0,-9 3 0,5-1 92,-1 0 0,-2 6 0,-5 3 0</inkml:trace>
  <inkml:trace contextRef="#ctx0" brushRef="#br0" timeOffset="4">10243 8360 7996,'-14'14'-1,"1"0"0,2 1 492,1-1-294,1 0 1,-6 2 0,1 4 0,0 4-163,-1 3 0,1 2 0,-1 1 0,-1 4-300,-3 4 1,2-1 0,-6 1 264,2 2 0,-4 2 0,2 1 0</inkml:trace>
  <inkml:trace contextRef="#ctx0" brushRef="#br0" timeOffset="5">9797 9726 7845,'-14'7'39,"-1"2"1,1 4-1,0 3 1,-2 3 143,-3 5 0,1 15 1,-6 5-1,-2 6-248,-1 4 1,-3 7 0,-2 2-1,-3-1-446,-2 2 0,0-10 511,-1 4 0,3-10 0,6 1 0</inkml:trace>
  <inkml:trace contextRef="#ctx0" brushRef="#br0" timeOffset="6">13049 4316 7877,'-10'5'-1286,"2"2"1567,2 1 1,1 1 0,5 7 0,0 3-324,0 5 1,0 10 0,0 6 0,0 6-35,0 7 1,0 5 0,0 4 0,0 7-81,0 6 0,5-2 156,-1 4 0,8-3 0,-4-2 0</inkml:trace>
  <inkml:trace contextRef="#ctx0" brushRef="#br0" timeOffset="7">12948 5942 8118,'2'10'-1018,"1"0"1041,2 1 0,-1 1 1,-4 4-1,0 2-30,0 1 0,0 12 1,0-1-1,0 5 7,0 5 0,0 2 0,0 1 0</inkml:trace>
  <inkml:trace contextRef="#ctx0" brushRef="#br0" timeOffset="8">12919 7151 8118,'0'14'-418,"0"1"1,2-1-1,1 0 857,2 1 1,0 6 0,-5 3 0,0 3-7,0 2 0,0 6 0,0 3-1994,0 4 659,-7 1 767,6 6 0,-6 3 0,7 5 1</inkml:trace>
  <inkml:trace contextRef="#ctx0" brushRef="#br0" timeOffset="9">12991 8561 7999,'2'16'0,"1"2"0,3 2 524,2 3-373,-5 1 0,4 6 0,-7 2 35,0 2-112,0 12 0,0-6 1,-2 13-952,-3 1 363,4-4 189,-12 6 0,5 1 0,-6 9 1</inkml:trace>
  <inkml:trace contextRef="#ctx0" brushRef="#br0" timeOffset="10">13049 10043 7979,'6'22'0,"4"-2"0,-2-4 0,0-2-350,-2 0 284,5 1 0,-9-1 0,3 2 1,-4 2-74,-1 1 0,0 5 139,0-5 0,-6 7 0,-2-4 0</inkml:trace>
  <inkml:trace contextRef="#ctx0" brushRef="#br0" timeOffset="11">13624 7655 8285,'0'-8'52,"0"3"1,0 10-97,0 4 1,0 4 0,0 1-1,2 1 33,3-1 1,-4 0 0,6 1 0,-3-1 50,1 1 1,5-1 0,-4 0 32,2 1 0,2-2 1,4-2-1,0-3-4,1-2 0,-1-1 0,2-5 0,2-2-11,1-2 0,2-4 0,-4-8-165,3-4 139,-8-2 1,1-7-1,-5-1-64,0-4 13,5-2 1,-12-8-1,4 1 1,-3 0-19,-2 0 0,-7-5 0,-1 0 1,-1 2 77,-1 1 1,1 3 0,-6 2 0,3 5 131,2 5 0,-1-1 1,4 12-1,1 2 755,0 1-800,1 1 1,5 6-1,1 1 1,4 1-172,5 4 0,4 1 0,5 1 0,7-2 82,6-2 0,11-6 1,10 1-636,3-3 475,1-7 0,1 2 0,-1-4 1,-1 1 71,-3 3 1,-10-3-1,-9 4 1,-5 2-619,-5 4-388,-4 2 1055,-12 1 0,-14 8 0,-10 8 0</inkml:trace>
  <inkml:trace contextRef="#ctx0" brushRef="#br0" timeOffset="12">14142 7352 8162,'10'-14'0,"-1"1"-169,2 4 0,2-4 1,2 5 84,-1 0 0,0 1 0,1 7 1,1 0 52,3 0 1,-3 0 0,3 0 17,-3 0 1,-3 7-1,-4 2-11,-4 4 0,-3 2 0,-2-1 318,0 0-295,-7 7 0,-5 0 1,-8 6 289,3 2-174,-5-10 0,6 15 0,-4-10 0,4 3-29,2 2 1,1 4 0,2-1 0,3-3-60,2-4 1,1-2 0,6 1 0,4-5-39,5-3 1,3-2 0,3-1-1,1-3-87,2-5 0,7-4 1,-4-2-1,2-4-335,0-5 0,-6-3 1,3-1 432,-1 0 0,-4-1 0,5 1 0</inkml:trace>
  <inkml:trace contextRef="#ctx0" brushRef="#br0" timeOffset="13">14531 7338 8124,'0'-16'-166,"0"-3"0,0 3 1,0-3 804,0 3-499,0 1-60,0 7-660,0 2 335,0 6 1,1 0-143,4 0 296,9 6 1,4-4-1,6 3 16,1-4 53,9-1 0,3 2 0,4 1 1,-1 2 45,-1-2 1,-7-1 0,3-2 0,-3 0 129,-3 0 1,-4 4-1,-11 1-18,1-2 0,-7 5 0,-3 2 0,-4 4 16,-1 6 0,-6-3 1,-5 9-1,-5 3-17,-3 3 0,-1 3 1,4-2-1,-1 4-135,-2 0 0,-1 8 0,6-5-187,0 0 132,-1-7 1,2 7 0,2-6-759,2-2 332,5-2 481,-2-1 0,6-7 0,0-1 0</inkml:trace>
  <inkml:trace contextRef="#ctx0" brushRef="#br0" timeOffset="14">14948 7482 8621,'0'-15'-744,"0"1"-333,6 6 1636,-4 2-362,-2 6 1,-10 6 0,-9 4-1,-5 4-123,-3 5 1,-8-3-1,-4 5 1,-4-2-317,-5 0 1,-3 1-1,-7-4 242,1 3 0,-7-3 0,-2 5 0</inkml:trace>
  <inkml:trace contextRef="#ctx0" brushRef="#br0" timeOffset="15">10919 10849 7880,'20'-7'0,"-1"-2"35,-2-4 1,4-1 0,0 1-1,1 2 145,4 1 1,-5 2 0,-1-2-1,0 6-148,-1 2 0,0 2 0,-5 0-237,1 0 201,-7 0 0,0 0 0,-5 2-87,2 2 58,0-2 0,-5 11 1,-2-2-1,-3 5 39,-4 3 0,-6 2 0,-2-3 0,-4 1 23,-2-2 0,4 1 0,-5-1 0,0 3-4,2-3 0,-4-2 1,7-4-1,3-2-41,5 3 1,0-4-1,6 1-15,2 2 0,9 1 1,9-3-1,9-2 21,8-1 0,6-4 0,8 2 0,4-2 130,1-2 0,-5 5 0,1 0 1,-7-1 163,-7 3 0,-9-4 1,-5 7 263,-3 1-350,-8 1 0,-1 4 1,-9 2-1,-4 3 15,-9 1 1,-5 2 0,-9 3 0,-2-1-149,-2-2 1,-4-6-1,-6 1 1,0-3-405,0-2 0,-1 0 0,1 1 339,0-1 0,0-6 0,0-1 0</inkml:trace>
  <inkml:trace contextRef="#ctx0" brushRef="#br0" timeOffset="16">9826 13108 8253,'-19'-5'96,"0"0"0,-1-1 1,6 2 2102,0 0-1702,6-1-458,1 5 0,9 0 0,3 0 0,6 0-15,6 0 1,7 0 0,8 0-1,4 0-36,0 0 1,1-2 0,1-1 0,-4-2-7,-4 2 0,-6 2 0,-1 2 1,-4 4 82,-6 4 1,0 4 0,-9 3-1,-2 3-26,-5 5 1,-12 4 0,-9 2-1,-3 2-44,-2 2 0,1-1 1,-1-4-55,0 0 31,0-7 0,7 4 1,4-7 16,7-2 65,5-1 0,7-1 1,4-2 48,5-4 1,4-1-1,4-5 1,1 4 140,-2 1 1,4-3 0,-2 4 0,-1 4-135,-2 4 1,-6-1 0,-2 5 0,-2 0-96,-3 3 1,-1 3 0,-4 2 0,-3-2-162,-4-3 1,-9 2 0,-3-7 0,-1-2-254,-4-1 1,4-3-1,0-3 1,1-5-422,3-4 1,2-2 0,4-4-843,2-5 1224,4-9 0,6 0 438,0-10 0,0-3 0,0-11 0</inkml:trace>
  <inkml:trace contextRef="#ctx0" brushRef="#br0" timeOffset="17">10186 12935 8177,'9'-14'0,"-1"-1"-261,-1 1 0,2-1 0,-2 3 1360,1 2-753,1-3 0,2 7 0,2-5 0,5 1-116,3-1 0,3 5 1,4-1-1,1 2-206,0 1 1,0-1-1,-1 5 1,1 0 21,0 0 0,-7 0 0,-2 1 0,-4 4 69,-2 5 0,-6 7 0,-5 4 0,-6 1 190,-7 4 1,-9 6 0,-5 2-1,-3-2 69,-2-2 0,2-1 0,1 0 0,4-1-92,1 1 0,4-7 0,7-2-423,5-4 1,10-7 0,6-1-1,10-1-646,13-4 1,4-3 0,16-3-2015,5-2 1304,5-6 1180,2 9 1,4-4 0,-4 6 0</inkml:trace>
  <inkml:trace contextRef="#ctx0" brushRef="#br0" timeOffset="18">11509 13252 8273,'-6'-15'666,"-2"2"1,-7 4-161,1 4 0,5 11 0,1 9 0,0 9-71,0 8 0,3 4 1,-3 9-267,1 3-100,3-3 1,4 11-1,0-3-672,0 3 280,6 1 1,0-6-1,6-4 1,-3-7-660,2-7 0,1-9 0,-1-5 982,-2-3 0,-6-14 0,4-4 0</inkml:trace>
  <inkml:trace contextRef="#ctx0" brushRef="#br0" timeOffset="19">11193 13597 8273,'-10'-15'0,"1"1"0,4 4 0,-3 1 1689,1-2-1178,3-2 1,5 0-1,4 2 503,5 1-980,15 7 0,6-8 1,13 6-1,4 2-661,5 1 1,3 2 0,1 0 0,1 0-652,0 0 1278,-1 7 0,1 1 0,-1 6 0</inkml:trace>
  <inkml:trace contextRef="#ctx0" brushRef="#br0" timeOffset="20">12919 12734 8314,'-5'-10'153,"1"0"1,-9 7 0,0-2 728,-5 4-607,-7 14 1,-4 9 0,-9 18 500,-4 6-642,-7 12 1,24-24-1,0 2 1,-2 3 0,0 1-1,1-1 1,2 1-32,1 2 1,1 0-1,2 0 1,2 0 0,5 1-1,2-1 1,2-2-1,0 0-255,-2 32 1,13-8 0,12-13 0,9-6-668,4-5 0,2-10 0,-1-1 0,1-8-865,0-5 1684,-7-2 0,5 0 0,-4 1 0</inkml:trace>
  <inkml:trace contextRef="#ctx0" brushRef="#br0" timeOffset="21">12761 13439 8199,'-14'-5'-348,"-1"0"1,6 0-1,-1 5 1,0-1 2038,2-4-1253,-4 3-289,4-4 1,0 12 0,3 4-1,3 4 5,2 5 1,0 4-1,2 6 1,3 1-108,4 3 0,9-2 0,3 2 0,1-2-91,4-2 0,1-2 1,1-3-1,1-5-131,0-3 0,-2-8 0,-1-3 124,-2-4 1,-7-9-1,1-4 1,-5-8 43,-4-2 0,-6-2 1,2-5-1,-3-1-8,-2-4 0,0 2 0,0-4 0,0-1-58,0 0 1,-5 0 0,-1-3-156,-2 2 205,-2-1 0,-4-4 0,-2 2 142,-3 2 3,3-2 1,-5 10 0,6-2 0,3 3 154,2 1 0,4 6 0,9 4 0,6 2 91,11-3 0,12 4 0,9-3 1,10 2-19,12-3 0,7 4 1,7-4-1,-37 10 1,0 0-144,0 1 1,0-1 0,33-9-1,-9 5 1,-5 1-862,-8 3 0,-12 4 1,-11 6-279,-7 0 1,-11 2 0,-5 2 0,-5 6-1410,-5 3 2341,3 1 0,-17 1 0,3-1 0</inkml:trace>
  <inkml:trace contextRef="#ctx0" brushRef="#br0" timeOffset="22">13250 13252 8341,'-14'0'-11,"1"-2"0,2-1 0,1-2 210,-1 2 0,3 0 0,-2-1 25,-1 0 0,5-3-282,1 2 0,5 4 0,5-4 82,4 3 0,6 1 0,2-2 432,3-2-387,5-6 0,-3 9 1,7-3 58,0 4-73,-7-6 0,4 6 0,-7-4 0,-1 3 72,-2 2 0,-2 7 0,-1 2 0,-4 6 84,-4 4 0,-5 5 0,-6 11 0,-9 6 2,-7 6 0,-5 7 1,-3-3-1,-2 2-216,-2 0 1,2-2-1,8 0 1,5-8-111,3-7 0,8-8 0,3-2 40,4-2 1,13-13 0,6-1 0,6-7 45,5-3 1,-4-2 0,10-3 0,1-4-491,2-4 0,-1-6 0,1-2-1297,2-1 1386,-5 4 1,0-9 0,-7 5-589,-4-1 1016,3-4 0,-5 5 0,7-7 0</inkml:trace>
  <inkml:trace contextRef="#ctx0" brushRef="#br0" timeOffset="23">13581 13323 8278,'-10'-17'0,"2"1"0,2 3 232,3 0 1,1 5 87,2-1-326,0-1 1,8 2 0,7 2-341,7-1 306,5 6 1,4-6-1,2 6 1,4-2 80,0-2 0,7-2 0,-4 4 1,0-2 111,2 2 1,-9 2 0,-4 1 0,-8 1 181,-5 4 0,-3 3 1,-4 6-1,-4 2 63,-3 4 0,-4 4 1,-4 9-1,-7 5-16,-5 4 1,-6-4 0,5 2-1,2 4-483,1 2 0,1 2 0,2-5 0,4-1-587,4-4 1,3-3-1,2-6-1345,0 0 632,0-7 1401,0-1 0,0-13 0,0-2 0</inkml:trace>
  <inkml:trace contextRef="#ctx0" brushRef="#br0" timeOffset="24">13667 13496 8124,'-9'-6'0,"1"-4"0,1-3-43,4-1 0,2 4 0,4 2 1,6 2 746,10 3 1,13 1-1,7 2-975,2 0 69,9 0 1,-4 2-1,7 1-1310,1 2 1045,-4 0 0,0-5 467,-7 0 0,0 0 0,0 0 0</inkml:trace>
  <inkml:trace contextRef="#ctx0" brushRef="#br0" timeOffset="25">13854 12532 8376,'0'-16'0,"2"-1"0,4-1 490,9 5 1,2 5 0,12 11-240,6 7-231,5 6 0,10 21 0,2 6 0,3 8 105,-2 5 0,-5 3 0,-10 4 0,-6 7 7,-18-31 1,-3 2 0,0 1 0,-2 2 0,-3 5-1,-3 0 1,0-2 0,-3 0-30,0-1 1,-3 1 0,-1-2 0,-1 1-1,-4-2 1,-2 0 0,0-1 0,-2 0-158,1-2 0,-3 0 1,-1-1-1,-1-2 1,-17 21-1,2-6-451,2-7 0,1-1 0,0-13 0,2-5-188,3-6 1,-1-7 0,5-4 692,3-5 0,-6-10 0,1-3 0</inkml:trace>
  <inkml:trace contextRef="#ctx0" brushRef="#br0" timeOffset="26">14358 12647 8089,'-5'-14'0,"0"-1"0,2 1 43,1 0 1,4-1 0,3 1 0,4 1 275,4 4 1,8-3 0,5 8 0,4 0-208,4 3 0,6-4 0,-4 0 1,3 2-12,-1 1 0,-11 9 1,0 2-1,-4 4-102,-6 2 0,-7-1 1,-5 2-1,-4 3 110,-1 5 0,-8-2 0,-6 2 545,-8 2-461,-6 1 0,0-3 1,0 0-1,3 0 89,1-1 0,11-3 0,0-5 0,4-1-103,1 0 0,6-4 0,2-2 0,10-2-107,7-2 1,7-3-1,11-1 1,7-1-534,4-4 0,4-3 0,-5-5 0,-1 2-3053,-2 1 3514,-8 7 0,1-10 0,-7 5 0</inkml:trace>
  <inkml:trace contextRef="#ctx0" brushRef="#br0" timeOffset="27">8661 13424 8271,'0'15'0,"0"-1"-193,0 0 226,0 1 0,0 7 0,0 7 0,1 9 555,4 9 0,-2 4 1,8 8-1,4 3-431,2 5 1,9 1 0,-2-4 0,3-9-386,2-3 1,-2-9-1,-3-8 1,-5-5-86,-3-7 0,-1-7 182,-1-7 0,-6-4 1,-3-11 228,-4-9 1,-1-7 0,0-10-1,0-3 14,0-2 1,0-1 0,0-7-68,0-3-12,0-3 1,2-8 0,1-4-230,2-4 95,6-3 1,-7 30 0,0-2 0,3-2 0,1-1 0,-1-4 0,2-1 14,0-1 0,1-1 0,-2-1 0,1-1 0,2 1 0,1 1 1,-2 0-1,-1 1-35,-2 2 0,-1 1 0,0 5 0,0 1 0,-1-28 0,-3 12 252,-5 13 0,-4 10 0,-4 11 0,1 5 184,-1 3 0,3 7 0,0-1 260,2-1 1,0 3-209,1-2 1,3 5-225,-3-4 1,10 6 0,5-2-161,2 3 182,3 2 1,6-5-1,3 1-271,3 0 146,14 3 0,1-1 0,15-3 1,7-4-97,5-4 1,-27 6 0,1 0 0,3-1-1,1 1 1,5 0 0,3 0 20,6 0 0,2-1 1,1-1-1,0-1 1,10 0-1,3 0 1,0-1-1,2 1-70,-25 3 0,1 0 0,1 0 0,5 0 0,1 0 1,0 0-1,3 1 0,0 0 0,0 1 0,3-2 1,-1 1-1,1-1 170,0 1 1,0 0-1,1 1 1,2 1 0,0 0-1,1 1 1,1-1 0,0 1-1,0 0 1,3-1 0,0 1-1,1-1-150,3 0 1,1-1 0,-1 1 0,-2 1 0,-1 0 0,0-1 0,1 1 0,0 0 0,-1 0 0,-1 0 0,0-1 0,-1 1 109,0 1 1,0-1-1,-1 0 1,-2-1 0,-1 0-1,0-1 1,0 2 0,-1 0-1,0 0 1,-2-1 0,-2 0-1,0-1-53,-3 0 0,-1 1 1,-1-1-1,-4 0 1,0 1-1,0 0 1,24-2-1,-1 1-218,-2 0 1,-1 0 179,2 1 0,-1-1 1,-13-2-1,-2-1 0,-1 2 1,0-1-1,-4 2 1,-1 1-111,-2 1 0,-1 1 0,-3-1 1,-1 0-1,-5 0 0,-1 1-749,-1 0 1,-3 1 630,26-1 0,-10 8 0,-14 4 0,-6 4-1010,-7 6 1304,-13 2 0,-14 2 0,-7 0 0,0 0 0</inkml:trace>
  <inkml:trace contextRef="#ctx0" brushRef="#br0" timeOffset="28">10373 15093 8328,'0'-14'36,"0"-1"764,0 1-565,0 0 0,0-1 0,0 1 0,-2 0 57,-3-1 0,2 1 0,-6-1-148,-3 1-135,0 6 0,-4-5 1,-4 5-1,-4-1 13,-3-1 1,-3 7-1,-4 0 1,-4 6-81,-4 6 1,-1 11 0,0 4-1,1 4 53,4 6 1,3 3-1,8 6 1,3 0-115,5 0 1,9-6-1,8-3 1,10-4-97,12-1 0,7-7 1,6-3-1,4-4 94,0-6 1,3-2 0,-5-7-37,2 0 113,-5 0 0,8-2 1,-7-3-1,-1-6 12,-1-7 0,-3-4 1,0-7-1,-3 1 39,-1-1 1,-5-5 0,4-1 0,-3-2 49,-2-3 0,-4 5 0,-4 3 0,-5 7 419,-4 5 1,-2 6-1,-4 4-72,-5 6 1,-2 10 0,-3 8-1,1 10-35,-1 8 0,-1 5 1,-1 8-1,-2 3-156,1 5 0,-3-1 1,2 3-391,2-1 152,1 5 1,1-8 0,2 7-806,4-1 625,-4 1 0,11-7 0,-1-3-943,6-3 843,-1-8 1,9-7-1,-4-9 1,-1-4-427,0-4 0,1-8 0,-4-2-1056,2-6 1787,0 1 0,-12-17 0,-1 3 0</inkml:trace>
  <inkml:trace contextRef="#ctx0" brushRef="#br0" timeOffset="29">9063 15424 8304,'-14'7'197,"0"2"1,1 4-1,3 3 1,4 2 78,0 1 0,4 6 1,-3-1-1,5 3-176,5 2 1,3 0 0,6 1 0,2 1-169,4-2 0,2 1 1,7-9-1,-2-1-105,-3 1 0,3-6 0,-3-7 0,2-2 64,-2-3 0,3-1 0,-5-4 0,0-4 114,-2-9 0,0-1 0,0-8 0,-3-1 54,-1-2 0,3-4 1,1-2-296,-3-6 187,-1-2 1,-2-2 0,2-4-1,2-4-117,1-6 0,5-6 0,-5 1 0,-1-5 84,-2-4 1,2-5 0,-2 1 0,-5 4 112,-3 7 1,-3 7 0,-7 6 0,-3 7 228,-4 9 1,-4 13 0,-2 6 0,1 6 35,0 4 0,4-4 0,0 5-179,-1 2 1,3 2-1,0-1 289,2-3-207,1 4 0,7-6-118,2 7 0,6 0 0,11 0 28,8 0-66,6 0 1,11 0-1,7 0 1,11-1 2,9-4 0,-31 1 0,1 0 0,3-3 0,1-1 0,0 1 0,0-1 13,1-2 0,2 0 0,3 2 0,1 0 0,3-1 1,2-1-1,4 2 0,1 0-115,2 1 1,0 0-1,4 0 1,1-1-1,-1 1 1,1 0-1,2 0 1,2 0 74,4-1 0,1 1 1,-23 2-1,1 1 1,1-1-1,2 0 1,0 0-1,1 0 1,-1 1-1,0-1 1,1 0-130,-1 0 1,1 0 0,0 1 0,2-1 0,-1 0-1,2 0 1,1 0 0,0 1 0,0-1 0,1 0 0,0 0-1,0 1 95,1-1 1,-1 0 0,0 0 0,-1 0 0,0 1 0,-2-1 0,-2 0 0,-2 0 0,1 0 0,-2 1 0,-1 0 0,1 0 3,-3 0 1,1 1-1,-1 0 1,-1-1-1,0 0 1,0 1-1,21 0 1,-2 1-158,-4 0 1,-3 1 104,-8 0 0,-1 0 0,-1 1 1,-2 0-1,-6 0 0,-2 0 1,-3 0-1,-2 0-430,32 0 1,-14 0-1,-23 0 1,-8 0-757,-8 0 1,-10 5 1248,-8 5 0,-16-10 0</inkml:trace>
  <inkml:trace contextRef="#ctx0" brushRef="#br0" timeOffset="30">11524 14949 8191,'0'-14'-336,"0"0"263,-7 6 1,4 0-1,-5 6 830,2 2 1,-4 5 0,4 14 252,-2 5-842,-2 10 1,-3 2 0,2 7 0,2 1-178,-3-1 1,1 6 0,0 3 0,3-1-426,2-3 0,1-4 0,5 0 0,0-3-133,0-3 0,1-9 0,4-11 567,5-7 0,-4 2 0,1-5 0</inkml:trace>
  <inkml:trace contextRef="#ctx0" brushRef="#br0" timeOffset="31">11222 15280 8191,'-10'-6'480,"0"-4"1,7-2 0,-2-3-48,4 1 1,7 6-1,5 1 1,7 3-319,6-1 0,5 0 0,4 5 0,6-2-954,2-2 1,7 2 0,2-3 838,1 4 0,-5 1 0,4 0 0</inkml:trace>
  <inkml:trace contextRef="#ctx0" brushRef="#br0" timeOffset="32">12560 14935 9399,'-10'-13'0,"2"2"-674,2 1 0,-4 1 1,5-6 1286,2 1 0,1 4 0,2 1 26,0-2 1,7 3-1,2-2-40,4-1-388,8-2 0,8 0 1,9 2 50,4 2-106,1-1 0,2-3 0,1 4 0,2 2-11,-2 1 1,-3 4 0,-4-1-1,-9 8-230,-9 9 0,-4 4 0,-15 11 1,-8 6 255,-12 5 1,-9 4 0,-7 3-1,-6 2 31,-6 2 0,0-4 1,-6 2-1,3-1-44,3 0 0,2-6 1,6-9-1,6-4 6,7-5 1,5 2 0,12-9-1,10-2-247,11-4 1,9-8 0,12 2 0,4-3-195,4-2 1,6 0-1,1-2-1532,2-3 1338,-4 4 0,7-12 0,-6 2 0,-2-5 509,-1-4 1,-2-5 0,0 2 0</inkml:trace>
  <inkml:trace contextRef="#ctx0" brushRef="#br0" timeOffset="33">13279 14892 10514,'14'-15'0,"1"3"-285,-1 2 280,0-3 0,2 10 0,4-5 0,4 2 66,3 2 0,6-2 0,2 1 0,4 2 156,6 1 1,-4-2 0,4-1-1,-5 2 58,0 1 1,-3-3-1,-1 0 1,-2 2 193,-7 2 1,-5 1-1,-7 3-124,-1 6 1,-6 3 0,-5 12-1,-6 3-5,-6 5 0,-6 6 0,-4 10-75,-5 5-179,-3-4 0,-7 7 0,2-4 0,4 0-555,2 1 1,4-11 0,-1 1 0,7-3-617,5-3 1,6-2-1,-3-8 1020,2-3 0,1-3 0,5-7 0</inkml:trace>
  <inkml:trace contextRef="#ctx0" brushRef="#br0" timeOffset="34">13322 15266 10900,'10'-14'0,"1"1"-131,5 3 79,5-3 1,14 5 0,6-4 1826,10 2-1612,9 4 0,13 6 0,2 0 0,2 0-1000,-2 0 0,-9 0 795,-9 0 1,-6 6 0,-7 2 0</inkml:trace>
  <inkml:trace contextRef="#ctx0" brushRef="#br0" timeOffset="35">10344 16949 8671,'-16'15'0,"-2"-1"0,-1 0 0,2 2 401,1 4 0,3 2 0,2 8 1,3 6 81,1 7 0,2 0 0,9 5-216,5-3-278,1-2 0,22 0 0,-3-3 0,1-6-65,0-11 1,4-7-1,-1-6 1,-1-5 117,-1-4 0,-4-2 0,-1-6 0,-2-7 23,1-8 1,-3-12 0,1-4 0,-2-4 89,-4-1 1,-1-5-1,-3-1 1,-2-4-10,-1-6 1,-5 1-1,3-6 1,0 0-322,0-3 1,1-11-1,-2 36 1,-1-1-292,-1-2 0,0 0 300,1-1 1,0 1-1,-4-33 1,3 6-79,-4 8 137,-13 5 1,0 21 0,-12 9 0,0 11 241,2 9 0,1 2 659,7 7 0,14 0 1,13 0-1,19 0-498,19 0 1,21-1 0,-27-1 0,2-1 0,7-2 0,1-1-192,5-3 0,2 0 0,6 0 1,1 0-1,3-2 0,2 0 0,2 0 1,1 0-162,1-1 1,-1 1 0,-2 2 0,-1 1 0,0-1-1,0 0 1,-1 2 0,-2 1-71,0 1 0,-3 1 1,-8 2-1,-3 1 1,-7-2-1,-2 1 1,33 0-565,-14 2 0,-12 0 0,-9 0 0,-8 2-486,-9 3 0,-8 3 0,-12 6-956,-4 0 1266,-3 1 866,-15-1 0,-9 7 0,-15 1 0</inkml:trace>
  <inkml:trace contextRef="#ctx0" brushRef="#br0" timeOffset="36">11409 16633 8269,'-8'-7'447,"0"6"1,4-6-41,0 1 0,0 4 0,9-2 1,5 2-335,3 2 0,7-5 0,4 0 0,5 1-56,5-3 0,-2 6 0,4-4 0,0 2 128,-4-2 0,-2 3 0,-3-3 0,-3 4 37,-5 1 1,-3 0-109,-1 0 7,-7 0 1,-2 6 0,-8 4 476,-2 3-428,-4 7 0,-12-2 0,0 6 1,-3 2-94,-2 1 1,-1 1 0,1 0 0,1-3 43,-2-1 0,4-1 0,-1 1 1,1-5 58,-1-3 0,6-2 0,-2 1 2,3-1-138,8-6 0,9-3 0,12-8 1,6-4 58,4-1 0,-4 3 0,5-3 1,0 0 36,-2 0 1,4 5-1,-5-2 164,1 4-220,-4 1 0,4 1 0,-5 4 312,3 5-205,-1 9 0,-10-1 0,-1 6 0,-1 1-5,-4 2 1,-1 7 0,-4-1-1,-4 1-93,-9 1 1,-1-6-1,-8 1 1,-3-6-92,-5-3 0,-5 0 1,-6-5-1,0 0-256,0-3 1,0-9 0,1 1 0,4-3-3784,4-2 2264,10 0 1,18-5 1812,15 0 0,17-6 0,11 3 0</inkml:trace>
  <inkml:trace contextRef="#ctx0" brushRef="#br0" timeOffset="37">12473 16345 8236,'0'-24'0,"2"2"0,1-1 431,2 1 0,-2 6 2,-8 2 1,0 12-1,-7 15 1,-6 7-94,-3 9 1,-9 16 0,-9 3 0,-4 10-173,19-25 0,0 1 0,1-1 0,0 1 0,-2 4 0,0 1 1,2-2-1,2 1-142,1 0 0,3 0 1,-9 38-1,9 2 0,9-6-215,13-11 1,14-10 0,16-13 0,2-4 132,3-4 0,-4-12 1,1-6 775,-2-4-494,-1-3 0,-1-5 1,1-1-1,-4-6-55,-4-7 0,0-7 0,-7-8 0,-3-1-240,-5-4 1,-5 4-1,-6-4 1,-1 4-158,-4 1 1,-5 0 0,-9 2 0,-5 3-179,-3 5 1,-8 5 0,-2 3 0,-3 3-177,-3 1 1,9 6-1,-4 9 1,8 8-1591,6 4 2170,3 4 0,13 11 0,2 2 0</inkml:trace>
  <inkml:trace contextRef="#ctx0" brushRef="#br0" timeOffset="38">13567 16690 8285,'-2'-14'0,"-1"0"452,-2-1 1,7 2-1,9 2 1,6 3-68,7 2 0,10 1 1,6 5-1168,6 0 581,5 0 0,5 0 0,-3 2-807,-5 2 748,-10-2 1,-2 11 259,-8-4 0,1 4 0,0 2 0</inkml:trace>
  <inkml:trace contextRef="#ctx0" brushRef="#br0" timeOffset="39">13754 16863 8285,'-20'0'0,"0"0"-146,-3 0 0,6 0 0,-2 0 708,3 0 0,9 2 0,7 1 0,11 2-346,12-2 1,9-2-1,16-1-1471,4 0 843,4 0 1,7 0 411,-1 0 0,7 0 0,-4 0 0</inkml:trace>
  <inkml:trace contextRef="#ctx0" brushRef="#br0" timeOffset="40">15581 16273 7545,'0'-14'0,"0"-1"511,0 1 1,0 0 638,0-1-333,0 7-432,0 2-186,-7 6 0,-1 3 0,-9 7 0,-6 10 87,-5 11 1,-17 12-1,-3 11 1,20-23 0,0 1-141,-3 3 1,0 2 0,3-1-1,1 1 1,-1 3 0,2 0-1,2 0 1,3 0-114,4 0 0,2 0 0,-7 38 0,14-3 0,9-12-320,12-12 0,10-10 1,9-5-1,1-9 452,-1-5 1,0-4 0,0-7 0,2-3 114,-2-2 1,-2-1 0,-1-8 0,-1-5-69,1-6 1,0-10 0,0-2 0,-2-4-115,-3-4 0,-10-6 0,-9 2-355,-3-4 178,-2 5 1,-8-3 0,-7 7-717,-7 1 503,-12 8 0,-9 3 1,-11 8-1,-5 4-294,-4 4 1,1 5-1,6 8 1,3 11 585,5 13 0,4 8 0,0 3 0</inkml:trace>
  <inkml:trace contextRef="#ctx0" brushRef="#br0" timeOffset="41">11840 17985 8210,'-6'-13'-284,"-4"4"0,4-4 1204,1 4-521,3 2 0,4-6 0,3 5 203,4 0-469,11 2 0,2 1 0,8 0 0,2 2 49,2 2 1,-1 1 0,-4 1 0,0 2-1,0 2 1,-7 11-1,-4 0 1,-7 7-14,-6 7 0,-4 0 1,-2 9-1,-6-1-35,-7-1 0,-2 0 1,-8-5-1,-2 1-148,-1-1 0,-2-3 1,1-5-1,0-5-204,4-3 1,5-2 17,10 1 0,4-7 0,10-5-6,4-6 190,10-5 1,4-8 0,6-3-1,-1-4 31,1 1 0,0-10 0,0 1 0,0-4 65,-1-5 1,1-1-1,0-4 1,0-3-49,-1-5 0,1-3 1,0 0-1,-2 4 73,-3 4 0,-8 12 1,-8 11-44,-2 9 1,-7 19 0,-9 7 0,-3 12 119,-1 10 1,0 10 0,-1 7-1,1 1-60,0-1 0,6-1 0,3-5 1,3 1-545,2-1 0,3-6 0,7-5-1573,9-7 1382,7-4 0,2-8 0,1-4 0,0-6 613,0-6 0,6-11 0,2-9 0</inkml:trace>
  <inkml:trace contextRef="#ctx0" brushRef="#br0" timeOffset="42">12660 17640 8161,'0'-14'46,"2"1"639,3 3-523,3-3 1,6 10 0,0-5 318,1 2-360,6-5 0,-4 9 0,7-4 0,0 1 44,-2 0 1,4-1-1,-7 2 1,-1 0-17,-2 0 0,-2 4 1,-1 5 0,-3 5 0,-4 3 0,-8 1 0,-2 2 182,-6 3 1,-3 2 0,-1 3 0,-1-3-24,1 0 1,4-5 0,2 4 0,2-1-116,3 1 0,1-6 0,4-4-428,3 1 100,9-5 0,8 1 0,9-7 0,4 0-967,8 0 1,0-5 0,7 0-1,-2 0 1101,0-1 0,0 4 0,-5-4 0</inkml:trace>
  <inkml:trace contextRef="#ctx0" brushRef="#br0" timeOffset="43">13739 17769 8210,'-1'-8'657,"-4"4"0,-2 4 1,-4 6-1,2 8-110,-3 9 0,0 10 0,-3 6 0,3 2-356,2 2 0,-1 1 1,6-1-1304,2 0 842,1 0 1,2-1 0,0-4 0,2-6-1044,3-6 0,-2-12 1313,6-9 0,1 3 0,4 0 0</inkml:trace>
  <inkml:trace contextRef="#ctx0" brushRef="#br0" timeOffset="44">13308 18072 8210,'8'-15'2316,"6"1"-1875,0 6 0,22-3 1,4 4-714,14-1 150,10 5 0,14-3 0,2 4 122,0-3 0,-2 4 0,-6-6 0</inkml:trace>
  <inkml:trace contextRef="#ctx0" brushRef="#br0" timeOffset="45">14746 17798 8209,'-9'-6'0,"1"-4"0,0-3 509,0-1 0,5 4 0,-4 1 423,1-2 1,3 4-643,-7 2 0,5 5 1,-3 5 171,2 5-283,1 9 0,0 3 0,0 7 75,2 0-338,2 0 1,2-2 0,4-1 0,5-2-226,2 1 0,3-4 0,-1-2 1,1-5 86,-1-4 0,0-2 0,2-5 0,2 2 233,1-2 0,0-8 0,-4-6 0,-1-5 62,0-3 0,1-7 0,-2 3 0,-2-5 109,-2 0 0,-4-1 0,5 0 1,-1 2-158,-1 3 0,4-2 0,-8 5 0,1 2-110,2 3 275,-6-1-121,5 22 0,-6 3 0,0 15 1,-1 6 370,-4 5 1,-1 7 0,-7 9 0,0 1-42,-3 3 1,-1 2 0,1 2 0,-2 0-276,-1-1 1,-2-1-1,3-3 1,-2-8-664,-3-10 1,4-10-1,-3-15 1,-1-7-298,1-6 0,4-7 0,-1-9 0,5-5-1953,4-3 2789,-3-2 0,12-6 0,-6-2 0</inkml:trace>
  <inkml:trace contextRef="#ctx0" brushRef="#br0" timeOffset="46">15192 17640 8421,'2'-22'0,"1"2"0,2 4-351,-2 2 1,0 0 0,2-1 0,5 2 903,2 4 1,4-2-1,4 4 1,4 1-122,3-1 1,6 3 0,1 4-33,-2 0-288,-2 0 1,-6 1 0,-1 4-110,-3 5 120,0 2 0,-12 8 1,-4 0-1,-2 3 92,-2 2 0,-8 3 0,-5 0 0,-4 0 40,-1-4 1,-3 3 0,2-5-1,1 0 16,2-2 1,2-4 0,0-2 118,-1 0 1,9-6-512,6-3 0,11-10 0,12-4 0,2-4-227,5-1 1,7-1 0,-3 2 0,-2 2-1307,-2 2 0,-3 5 1654,-3 0 0,3-4 0,-4 0 0</inkml:trace>
  <inkml:trace contextRef="#ctx0" brushRef="#br0" timeOffset="47">16171 17841 8285,'-15'-6'0,"1"-2"0,1-2 344,3 1 0,-2 4 0,2-3 632,-3 2 0,5-1-831,3 2 0,5 4 0,7-4 0,7 3-159,9 2 1,4 0 0,2-1 0,-1-2-70,1-2 0,5-5 0,-1 4-1106,-1-2 890,-1 5 0,-4-5 0,-3 4-803,-5 0 558,-3-1 544,-2 5 0,1 0 0,-1 0 0</inkml:trace>
  <inkml:trace contextRef="#ctx0" brushRef="#br0" timeOffset="48">16099 17985 8280,'-13'2'681,"3"3"-150,-2-4 1,13 6 0,4-7 0,14 0-516,11 0 1,7 0 0,8-2-1,1-1-1134,2-2 1118,7-6 0,-4 3 0,6-7 0</inkml:trace>
  <inkml:trace contextRef="#ctx0" brushRef="#br0" timeOffset="49">16976 18086 8267,'-14'0'201,"4"0"0,1 0 1592,-2 0-1212,4 0 1,1-6-473,6-4 0,1-3 1,4-1-1,3-1-125,0 1 1,5 3 0,-4-2 0,4-3-47,2 0 1,4 0-1,2 2 1,1-1-87,4 1 1,1 1 0,3 2 62,4 1 85,-4 7 1,7-8 0,-5 6 0,1 2 24,-1 1 1,-3 4 0,-5 3 0,-5 4 77,-3 4 0,-8 6 1,-3 2-1,-3 3 178,-2 6 0,-12 1 0,-4 6 1,-4-1-92,-6 1 1,-6-5 0,-3 0-1,-2-5-138,-3-3 0,3-6 1,1 1-1,-1-5 98,0-4 0,7-4 0,1-6 29,8 0-118,-1-6 1,12 3 0,-1-7 216,3-1-203,7-2 1,-6 4-1,7-1-24,0-1-66,0 4 1,2-4-1,1 5 18,2-2 1,-1 3-270,-4-4 227,7 5 249,-6-2 40,6 6-114,-7 0-105,0 0-15,6 0-30,-4 0 0,4-2-230,-6-2 114,0 2 95,0-4 409,0 6-320,0 0-312,7 0-28,-6 0 57,6-7 229,-7 6 207,6-6-146,-4 7-12,4 0-58,-6 0 295,0 0-200,6 0-106,-4 0 176,4 0 67,-6 0-3783,0 0 1,5 2 3559,0 3 0,6-4 0,-3 6 0</inkml:trace>
  <inkml:trace contextRef="#ctx0" brushRef="#br0" timeOffset="50">16789 17496 7965,'-6'-8'-300,"3"-3"1,-5 4 0,0 1 791,0 0 0,3-5 226,-5 1-350,7 4 0,-10-6-112,4 8 1,1-6-274,-2 5 1,15 0 0,3 5 32,8 0 1,11 0 0,0 0 0,5 0 30,0 0 1,3 2 0,-1 1 0,-4 2 2,-4-2 1,-1 4 0,-5-1 0,-4 2-63,-5 3 0,0 2 0,-6 1 438,-2 1-377,-14-1 0,0 5 0,-15 0 0,-3 1 46,-3 0 1,-6-4 0,3 4 0,0-4 16,-1-2 0,3-4 0,6-1 0,3 1 68,5-2 1,4 5-103,6-4 0,4 4 1,10 0-1,4-2 57,4-2 0,6 6 0,0 4 1,-1 0-16,-2 2 0,3 3 0,-1 8 0,-4 3-57,-3 2 0,-8-4 1,2 4-1,-3-2-77,-2-3 0,-2-3 0,-4-5-414,-9-5 313,1-3 0,-13-3 1,1-3-980,-6-6 737,2-2 0,-5-4 0,8-2 0,3-6-462,4-3 1,4 1 818,2 2 0,0-9 0,-1 3 0</inkml:trace>
  <inkml:trace contextRef="#ctx0" brushRef="#br0" timeOffset="51">17135 18144 8195,'-10'0'-125,"0"0"0,6 0 846,-6 0-215,7 0-236,-10 0 178,11 0-47,-10 0 20,4 0-74,0 0-154,1 0 1,6-2 0,-3-3 31,0-4 1,-1-4-1,5-2 1,0-1 22,0-3 1,1-5-1,4-9 1,6-6-68,7-2 1,4-14-1,7-4 1,2-6-170,2-9 0,-14 37 1,0 1-1,5-5 1,0 0-1,2 0 1,1 1-47,1-1 1,0 2 0,0 2-1,2 2 1,-2 4 0,1 2-1,27-20-1106,-3 11 0,-7 12-1507,-12 7 2647,-13 16 0,-28 11 0,-9 14 0</inkml:trace>
  <inkml:trace contextRef="#ctx0" brushRef="#br0" timeOffset="52">20429 13582 8763,'15'-20'0,"-1"-4"0,0-2-396,1 2 36,-1-3 1,0 11 0,1-3 774,-1 3-206,7 1 0,-3 3 0,7 0 99,6 3-304,4 6 1,14-4-1,6 7 1,5 0 23,7 0 1,5 0-1,5 2 1,3 3 61,0 4 1,-3 9 0,-9 3 0,-2 3 136,-2 6 0,-13 5 0,-11 10 1,-8 4-117,-10 9 0,-10 9 0,-9-27 1,-2 2-1,-1 3 0,-1 1 10,-3 2 0,-2 1 0,-1 5 0,-2 1 0,-5 2 0,-2 1 0,-1 3 0,0 1-111,-2 3 1,0-2 0,1-4 0,-1-3-1,0-3 1,-2-2 0,0-5 0,-1-2-102,0-4 1,-2-2 0,-1-1 0,-1-2 0,1-2 0,-2-2-414,-30 22 388,-4-10 1,-8-21-1,-6-4 159,34-12 0,-1-1-52,-2-1 1,-1-2 0,-5-2 0,-1-1 0,0-1 0,1-1 270,0-1 0,-1-2-189,1-2 1,0-3 0,-2 0 0,1-2-1,1-2 1,0-2 0,1 0 0,2-1 22,3 1 1,3-3-1,5-1 1,2-2-1,2-3 1,1-1-1,1-1 1,1-2-108,0-1 1,1 0 0,-17-30 0,7-8 0,7-4-3,18 34 0,2-2 0,3-5 0,2-1 0,4-2 0,2-1 0,3-2 1,4 0-51,3 0 0,4 0 0,5-2 0,3 1 0,6 0 1,2 1-1,2 0 0,3 1-66,2 1 1,1 3-1,-1 6 1,1 3-1,2 6 1,2 2 0,-1 5-1,1 2 34,0 5 0,1 1 0,1 0 0,1 4 0,1 4 0,-1 3 0,2 2 1,-1 0-601,-2 2 0,0 1 0,34 9 695,-1 6 0,-2 12 0,-37-10 0,1 2 0,1-2 0,0 1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3:11.2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 30 24575,'12'0'0,"1"0"0,7-13 0,1 9 0,0-9 0,-1 13 0,-7 0 0,0 0 0,0 0 0,0 0 0,0 0 0,-6 5 0,-2 3 0,-5 4 0,0 2 0,0-2 0,0 2 0,0-2 0,0 2 0,0-2 0,0 1 0,0 0 0,0 0 0,0 0 0,-5-6 0,3 4 0,-3-4 0,-1 0 0,-1 5 0,-5-11 0,-1 4 0,1-5 0,-1 0 0,1 0 0,-1 0 0,0 0 0,0 0 0,0 0 0,0 0 0,0 0 0,0 0 0,1 0 0,-1 0 0,0 0 0,12 0 0,8 0 0,7 0 0,4 0 0,-5 0 0,0 0 0,-1 0 0,1 0 0,-1 0 0,1 0 0,-1 0 0,-5-5 0,-2-2 0,-10 0 0,-2 2 0,-6 5 0,0 0 0,-1 0 0,1 0 0,-1 0 0,1 0 0,6 5 0,1 2 0,6 6 0,6-1 0,1-5 0,6-2 0,0-5 0,1 0 0,-1 0 0,0 0 0,1 0 0,6 0 0,-5 0 0,6 0 0,-8 0 0,1 0 0,-1 0 0,-5-6 0,-2-1 0,-6-6 0,0 0 0,0 0 0,0 1 0,0-1 0,0 1 0,0-1 0,0 1 0,-6 5 0,-2-5 0,-5 11 0,6-11 0,-5 10 0,5-4 0,0 1 0,-4 3 0,4-10 0,-6 11 0,1-5 0,-1 6 0,1 0 0,-1 0 0,1 0 0,-1 0 0,6 6 0,2 1 0,5 5 0,0 0 0,5 1 0,2-6 0,6 4 0,-1-10 0,1 5 0,-6 0 0,5-5 0,-4 5 0,5-6 0,0 0 0,1 0 0,-2 0 0,2 0 0,-2 0 0,1 0 0,-6-5 0,-1-2 0,-6-5 0,0-1 0,-6 6 0,-2 2 0,-5 5 0,0 0 0,-1 0 0,1 0 0,0 0 0,-1 0 0,1 0 0,0 0 0,6 5 0,2 2 0,5 6 0,0-1 0,0 0 0,0 1 0,0-1 0,0 0 0,0 1 0,0 0 0,5-1 0,2-5 0,6 5 0,0-11 0,0 5 0,-1-1 0,1-3 0,-6 3 0,-1-5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24.6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24575,'33'39'0,"-12"-19"0,29 21 0,-20-26 0,-1 0 0,1 0 0,-8-1 0,6 1 0,-6-1 0,1 0 0,-3-6 0,-6 4 0,-1-10 0,1 9 0,-1-9 0,0 10 0,1-11 0,-1 11 0,0-10 0,1 4 0,-1 0 0,1-5 0,-1 5 0,0-6 0,0 0 0,-1 0 0,1 0 0,-1 0 0,1 0 0,-11 0 0,-4 6 0,-11 1 0,-8 7 0,6 0 0,-13 1 0,13-2 0,-13 2 0,13-2 0,-13 9 0,13-7 0,-5 5 0,6 1 0,0-6 0,0 6 0,1-8 0,-1 1 0,7-1 0,-5 0 0,11 1 0,-11-1 0,4 0 0,1 1 0,-5-7 0,10 5 0,-9-4 0,9 5 0,-10-6 0,11 5 0,-11-10 0,10 9 0,-4-9 0,6 3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26.7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24575,'20'0'0,"-5"0"0,5 0 0,-6 0 0,6 0 0,-5 0 0,6 0 0,-8 0 0,1 0 0,-1 0 0,0 0 0,1 0 0,-1 6 0,1 8 0,-7 1 0,6 6 0,-6-8 0,1 1 0,3-1 0,-9 8 0,4-6 0,0 5 0,-5 1 0,5 1 0,1 8 0,-6-8 0,6 6 0,-7-13 0,0 13 0,0-12 0,0 11 0,0-11 0,0 4 0,0-7 0,0 1 0,0-1 0,0 0 0,-6 0 0,-1-6 0,-13 5 0,5-10 0,-6 10 0,8-10 0,-1 4 0,1-6 0,0 0 0,-1 0 0,1 0 0,0 0 0,0 0 0,11-5 0,11-10 0,7-7 0,12-7 0,3-2 0,1 1 0,6-1 0,-8 1 0,-1 1 0,1 6 0,-7-5 0,5 4 0,-5 1 0,0-5 0,-2 13 0,0-13 0,-6 13 0,6-6 0,-8 14 0,1-5 0,-1 4 0,0-5 0,-6 0 0,5 6 0,-16 2 0,-3 5 0,-15 7 0,1 0 0,-7 8 0,6-1 0,-1 0 0,-4 7 0,11-5 0,-11 5 0,11 0 0,-5-6 0,13 6 0,-4-8 0,5 19 0,-1-15 0,2 15 0,6-19 0,0 0 0,0 1 0,0-1 0,0 1 0,0-1 0,0 0 0,0 1 0,6-1 0,1-6 0,6-1 0,1-6 0,6 0 0,3 0 0,6 0 0,-6 0 0,5 0 0,-13 0 0,17 0 0,-15 0 0,8 0 0,-12 0 0,1 0 0,-1 0 0,0 0 0,1-6 0,-1 4 0,1-10 0,-1 11 0,-6-11 0,-1 11 0,-6-5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29.0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840 399 24575,'-19'-5'0,"-6"-3"0,10-5 0,-6-9 0,8 13 0,-2-17 0,1 17 0,0-12 0,1 8 0,5-1 0,-3 1 0,9-1 0,-10 1 0,5 0 0,0 0 0,-5 0 0,11-1 0,-11 7 0,10-12 0,-10 9 0,5-10 0,-7-1 0,0 6 0,6-6 0,-4 8 0,5 0 0,-6 0 0,0 5 0,1 3 0,0 5 0,-1 0 0,0 0 0,0 0 0,-7 0 0,5 6 0,-6 1 0,0 0 0,6 5 0,-5-4 0,-1 6 0,6-1 0,-6-5 0,8 4 0,-8-4 0,6 0 0,-5 4 0,6-4 0,1-1 0,-1 5 0,1-10 0,-8 10 0,6-4 0,-5 0 0,6 4 0,1-11 0,5 11 0,-3-10 0,3 10 0,-5-11 0,0 5 0,5 0 0,-3-5 0,10 5 0,-5-6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31.3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419 1 24575,'-12'0'0,"-1"0"0,-6 6 0,4 1 0,-4 6 0,5 1 0,1-7 0,-1 5 0,1-5 0,0 1 0,5 4 0,-4-5 0,5 1 0,-6 4 0,0-5 0,-1 0 0,7 5 0,-5-5 0,5 6 0,-6 0 0,0 0 0,1-1 0,5 1 0,-5 0 0,5-5 0,0 3 0,2-4 0,-1 1 0,5 3 0,-11-9 0,11 10 0,-10-5 0,4 6 0,0 0 0,-5-6 0,11 5 0,-11-11 0,10 11 0,-10-4 0,11 5 0,-11-6 0,10 4 0,-4-4 0,6 5 0,0 1 0,6 0 0,2 0 0,5 0 0,1 1 0,-1-1 0,8 1 0,-6 0 0,5 0 0,1 0 0,-6-1 0,6 1 0,-8-1 0,1 1 0,-1-1 0,0 1 0,1-1 0,-1 0 0,-6 1 0,5-1 0,-4 8 0,0-6 0,5 6 0,-6-8 0,7 8 0,-6-6 0,4 5 0,-10-6 0,9-1 0,-3 0 0,4-6 0,-5-1 0,-1-6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33.4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551 43 24575,'-6'-7'0,"-1"2"0,-6 10 0,6 3 0,-4-1 0,9 5 0,-10-5 0,5 6 0,0 0 0,-5-5 0,11 3 0,-11-3 0,11 5 0,-11-1 0,11 1 0,-15-6 0,13 5 0,-8-16 0,5 8 0,-1-15 0,-1 4 0,-4-7 0,5 7 0,-6-5 0,-1 4 0,1-5 0,-1 6 0,7-5 0,-5 10 0,5-4 0,-1 0 0,-4 5 0,5-5 0,-6 6 0,0-6 0,0 4 0,0-3 0,0 5 0,0-6 0,0 4 0,-1-10 0,1 11 0,0-5 0,0 0 0,-1 4 0,1-4 0,-1 0 0,1 5 0,0-5 0,0 6 0,-1 0 0,2 0 0,4 0 0,3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15.7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24575,'0'13'0,"0"7"0,0-5 0,0 5 0,0 1 0,0 0 0,0 1 0,0-2 0,0 0 0,0-4 0,0 4 0,0-6 0,0-2 0,5 1 0,2-6 0,6-2 0,-1-5 0,1 0 0,0 0 0,1 0 0,-1 0 0,1 0 0,-1 0 0,0 0 0,0 0 0,0 0 0,1 0 0,-1-6 0,1-1 0,0-14 0,-1 6 0,1-5 0,-1 6 0,-5 1 0,4 0 0,-11 0 0,11 6 0,-11-5 0,5 5 0,-1-6 0,-3 11 0,3 4 0,-5 18 0,0 3 0,0 6 0,0 9 0,0-6 0,0 6 0,0-8 0,0-1 0,0 1 0,0 0 0,0-1 0,0-6 0,0 5 0,6-13 0,-4 5 0,4 1 0,-6-6 0,0 6 0,0-8 0,0 8 0,0-6 0,0 6 0,0-1 0,0-5 0,0 13 0,0-13 0,-6 6 0,-2-8 0,-5 1 0,0-1 0,-1 0 0,1 1 0,-8 0 0,6-7 0,-6 0 0,8-7 0,0 0 0,-1 0 0,1 0 0,0 0 0,-1-6 0,1-1 0,5-7 0,-4 1 0,11-1 0,-11 1 0,11 0 0,-5-1 0,6 1 0,0 0 0,0-1 0,0 1 0,0 0 0,0 0 0,0-1 0,0 1 0,0 0 0,6-1 0,1 1 0,6-1 0,8 7 0,-6-5 0,13 4 0,-13 1 0,13-7 0,-6 6 0,1-6 0,5-1 0,-6 1 0,8-1 0,-1 0 0,1 1 0,-8-1 0,-1 1 0,-8 7 0,1-5 0,-1 11 0,-5-5 0,-2 6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3:11.27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34 30 24575,'12'0'0,"1"0"0,7-13 0,1 9 0,0-9 0,-1 13 0,-7 0 0,0 0 0,0 0 0,0 0 0,0 0 0,-6 5 0,-2 3 0,-5 4 0,0 2 0,0-2 0,0 2 0,0-2 0,0 2 0,0-2 0,0 1 0,0 0 0,0 0 0,0 0 0,-5-6 0,3 4 0,-3-4 0,-1 0 0,-1 5 0,-5-11 0,-1 4 0,1-5 0,-1 0 0,1 0 0,-1 0 0,0 0 0,0 0 0,0 0 0,0 0 0,0 0 0,0 0 0,1 0 0,-1 0 0,0 0 0,12 0 0,8 0 0,7 0 0,4 0 0,-5 0 0,0 0 0,-1 0 0,1 0 0,-1 0 0,1 0 0,-1 0 0,-5-5 0,-2-2 0,-10 0 0,-2 2 0,-6 5 0,0 0 0,-1 0 0,1 0 0,-1 0 0,1 0 0,6 5 0,1 2 0,6 6 0,6-1 0,1-5 0,6-2 0,0-5 0,1 0 0,-1 0 0,0 0 0,1 0 0,6 0 0,-5 0 0,6 0 0,-8 0 0,1 0 0,-1 0 0,-5-6 0,-2-1 0,-6-6 0,0 0 0,0 0 0,0 1 0,0-1 0,0 1 0,0-1 0,0 1 0,-6 5 0,-2-5 0,-5 11 0,6-11 0,-5 10 0,5-4 0,0 1 0,-4 3 0,4-10 0,-6 11 0,1-5 0,-1 6 0,1 0 0,-1 0 0,1 0 0,-1 0 0,6 6 0,2 1 0,5 5 0,0 0 0,5 1 0,2-6 0,6 4 0,-1-10 0,1 5 0,-6 0 0,5-5 0,-4 5 0,5-6 0,0 0 0,1 0 0,-2 0 0,2 0 0,-2 0 0,1 0 0,-6-5 0,-1-2 0,-6-5 0,0-1 0,-6 6 0,-2 2 0,-5 5 0,0 0 0,-1 0 0,1 0 0,0 0 0,-1 0 0,1 0 0,0 0 0,6 5 0,2 2 0,5 6 0,0-1 0,0 0 0,0 1 0,0-1 0,0 0 0,0 1 0,0 0 0,5-1 0,2-5 0,6 5 0,0-11 0,0 5 0,-1-1 0,1-3 0,-6 3 0,-1-5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24.65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24575,'33'39'0,"-12"-19"0,29 21 0,-20-26 0,-1 0 0,1 0 0,-8-1 0,6 1 0,-6-1 0,1 0 0,-3-6 0,-6 4 0,-1-10 0,1 9 0,-1-9 0,0 10 0,1-11 0,-1 11 0,0-10 0,1 4 0,-1 0 0,1-5 0,-1 5 0,0-6 0,0 0 0,-1 0 0,1 0 0,-1 0 0,1 0 0,-11 0 0,-4 6 0,-11 1 0,-8 7 0,6 0 0,-13 1 0,13-2 0,-13 2 0,13-2 0,-13 9 0,13-7 0,-5 5 0,6 1 0,0-6 0,0 6 0,1-8 0,-1 1 0,7-1 0,-5 0 0,11 1 0,-11-1 0,4 0 0,1 1 0,-5-7 0,10 5 0,-9-4 0,9 5 0,-10-6 0,11 5 0,-11-10 0,10 9 0,-4-9 0,6 3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26.77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24575,'20'0'0,"-5"0"0,5 0 0,-6 0 0,6 0 0,-5 0 0,6 0 0,-8 0 0,1 0 0,-1 0 0,0 0 0,1 0 0,-1 6 0,1 8 0,-7 1 0,6 6 0,-6-8 0,1 1 0,3-1 0,-9 8 0,4-6 0,0 5 0,-5 1 0,5 1 0,1 8 0,-6-8 0,6 6 0,-7-13 0,0 13 0,0-12 0,0 11 0,0-11 0,0 4 0,0-7 0,0 1 0,0-1 0,0 0 0,-6 0 0,-1-6 0,-13 5 0,5-10 0,-6 10 0,8-10 0,-1 4 0,1-6 0,0 0 0,-1 0 0,1 0 0,0 0 0,0 0 0,11-5 0,11-10 0,7-7 0,12-7 0,3-2 0,1 1 0,6-1 0,-8 1 0,-1 1 0,1 6 0,-7-5 0,5 4 0,-5 1 0,0-5 0,-2 13 0,0-13 0,-6 13 0,6-6 0,-8 14 0,1-5 0,-1 4 0,0-5 0,-6 0 0,5 6 0,-16 2 0,-3 5 0,-15 7 0,1 0 0,-7 8 0,6-1 0,-1 0 0,-4 7 0,11-5 0,-11 5 0,11 0 0,-5-6 0,13 6 0,-4-8 0,5 19 0,-1-15 0,2 15 0,6-19 0,0 0 0,0 1 0,0-1 0,0 1 0,0-1 0,0 0 0,0 1 0,6-1 0,1-6 0,6-1 0,1-6 0,6 0 0,3 0 0,6 0 0,-6 0 0,5 0 0,-13 0 0,17 0 0,-15 0 0,8 0 0,-12 0 0,1 0 0,-1 0 0,0 0 0,1-6 0,-1 4 0,1-10 0,-1 11 0,-6-11 0,-1 11 0,-6-5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29.024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840 399 24575,'-19'-5'0,"-6"-3"0,10-5 0,-6-9 0,8 13 0,-2-17 0,1 17 0,0-12 0,1 8 0,5-1 0,-3 1 0,9-1 0,-10 1 0,5 0 0,0 0 0,-5 0 0,11-1 0,-11 7 0,10-12 0,-10 9 0,5-10 0,-7-1 0,0 6 0,6-6 0,-4 8 0,5 0 0,-6 0 0,0 5 0,1 3 0,0 5 0,-1 0 0,0 0 0,0 0 0,-7 0 0,5 6 0,-6 1 0,0 0 0,6 5 0,-5-4 0,-1 6 0,6-1 0,-6-5 0,8 4 0,-8-4 0,6 0 0,-5 4 0,6-4 0,1-1 0,-1 5 0,1-10 0,-8 10 0,6-4 0,-5 0 0,6 4 0,1-11 0,5 11 0,-3-10 0,3 10 0,-5-11 0,0 5 0,5 0 0,-3-5 0,10 5 0,-5-6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31.35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419 1 24575,'-12'0'0,"-1"0"0,-6 6 0,4 1 0,-4 6 0,5 1 0,1-7 0,-1 5 0,1-5 0,0 1 0,5 4 0,-4-5 0,5 1 0,-6 4 0,0-5 0,-1 0 0,7 5 0,-5-5 0,5 6 0,-6 0 0,0 0 0,1-1 0,5 1 0,-5 0 0,5-5 0,0 3 0,2-4 0,-1 1 0,5 3 0,-11-9 0,11 10 0,-10-5 0,4 6 0,0 0 0,-5-6 0,11 5 0,-11-11 0,10 11 0,-10-4 0,11 5 0,-11-6 0,10 4 0,-4-4 0,6 5 0,0 1 0,6 0 0,2 0 0,5 0 0,1 1 0,-1-1 0,8 1 0,-6 0 0,5 0 0,1 0 0,-6-1 0,6 1 0,-8-1 0,1 1 0,-1-1 0,0 1 0,1-1 0,-1 0 0,-6 1 0,5-1 0,-4 8 0,0-6 0,5 6 0,-6-8 0,7 8 0,-6-6 0,4 5 0,-10-6 0,9-1 0,-3 0 0,4-6 0,-5-1 0,-1-6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29:33.44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551 43 24575,'-6'-7'0,"-1"2"0,-6 10 0,6 3 0,-4-1 0,9 5 0,-10-5 0,5 6 0,0 0 0,-5-5 0,11 3 0,-11-3 0,11 5 0,-11-1 0,11 1 0,-15-6 0,13 5 0,-8-16 0,5 8 0,-1-15 0,-1 4 0,-4-7 0,5 7 0,-6-5 0,-1 4 0,1-5 0,-1 6 0,7-5 0,-5 10 0,5-4 0,-1 0 0,-4 5 0,5-5 0,-6 6 0,0-6 0,0 4 0,0-3 0,0 5 0,0-6 0,0 4 0,-1-10 0,1 11 0,0-5 0,0 0 0,-1 4 0,1-4 0,-1 0 0,1 5 0,0-5 0,0 6 0,-1 0 0,2 0 0,4 0 0,3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30:15.75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0 24575,'0'13'0,"0"7"0,0-5 0,0 5 0,0 1 0,0 0 0,0 1 0,0-2 0,0 0 0,0-4 0,0 4 0,0-6 0,0-2 0,5 1 0,2-6 0,6-2 0,-1-5 0,1 0 0,0 0 0,1 0 0,-1 0 0,1 0 0,-1 0 0,0 0 0,0 0 0,0 0 0,1 0 0,-1-6 0,1-1 0,0-14 0,-1 6 0,1-5 0,-1 6 0,-5 1 0,4 0 0,-11 0 0,11 6 0,-11-5 0,5 5 0,-1-6 0,-3 11 0,3 4 0,-5 18 0,0 3 0,0 6 0,0 9 0,0-6 0,0 6 0,0-8 0,0-1 0,0 1 0,0 0 0,0-1 0,0-6 0,0 5 0,6-13 0,-4 5 0,4 1 0,-6-6 0,0 6 0,0-8 0,0 8 0,0-6 0,0 6 0,0-1 0,0-5 0,0 13 0,0-13 0,-6 6 0,-2-8 0,-5 1 0,0-1 0,-1 0 0,1 1 0,-8 0 0,6-7 0,-6 0 0,8-7 0,0 0 0,-1 0 0,1 0 0,0 0 0,-1-6 0,1-1 0,5-7 0,-4 1 0,11-1 0,-11 1 0,11 0 0,-5-1 0,6 1 0,0 0 0,0-1 0,0 1 0,0 0 0,0 0 0,0-1 0,0 1 0,0 0 0,6-1 0,1 1 0,6-1 0,8 7 0,-6-5 0,13 4 0,-13 1 0,13-7 0,-6 6 0,1-6 0,5-1 0,-6 1 0,8-1 0,-1 0 0,1 1 0,-8-1 0,-1 1 0,-8 7 0,1-5 0,-1 11 0,-5-5 0,-2 6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21:53:23.43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57D200"/>
    </inkml:brush>
  </inkml:definitions>
  <inkml:trace contextRef="#ctx0" brushRef="#br0">12689 4316 8183,'6'-9'-719,"4"-1"1,3 2 651,1-1 114,-6-4-15,-1 11 1,-7-2 133,0 8-123,0-2 1,0 11 0,-2-4 6,-3 4 0,2 6 0,-7 2 0,1 1-29,1 4 0,-5-4 1,5 2-1,-2 4-110,1 4 0,1-1 1,-3 6-1,1-2-122,-1-3 1,3 4 210,-2-3 0,1 7 0,-6-3 0</inkml:trace>
  <inkml:trace contextRef="#ctx0" brushRef="#br0" timeOffset="1">12473 5223 7525,'0'14'-169,"0"1"1,-5-1-1,-1-1 1,0-2 317,-1-1 0,-4-1 0,3 6 0,-2 1-22,1 3 0,-6-2 1,-4 6-270,2-2 159,1 4 1,0-7-1,-2 6 1,-1 1-265,1 2 1,7 2 246,2 0 0,-1 6 0,-4 2 0</inkml:trace>
  <inkml:trace contextRef="#ctx0" brushRef="#br0" timeOffset="2">11819 6215 8742,'-9'17'-29,"-9"16"-113,-1 6 0,0 4 0,4 3 0,3 2-259,2-2 1,-3 4 0,5-2 400,0-2 0,2-1 0,6-2 0</inkml:trace>
  <inkml:trace contextRef="#ctx0" brushRef="#br0" timeOffset="3">11394 7194 8136,'-5'14'62,"1"1"1,-6-1 0,4 1-1,-2-1 75,-4 0 1,-2 1 0,-4 1 0,-2 1-331,-3 3 1,4 5 192,-5-1 0,0 10 0,-5 2 0</inkml:trace>
  <inkml:trace contextRef="#ctx0" brushRef="#br0" timeOffset="4">10675 8043 8079,'-19'0'0,"-1"0"0,3 0-123,1 0 0,-3 2 0,0 4 0,-1 7 244,0 4 1,4 4 0,-5-2 0,2 7-387,-1 6 0,1 0 0,5 5-573,-1-2 838,7 5 0,-4-10 0,4 5 0</inkml:trace>
  <inkml:trace contextRef="#ctx0" brushRef="#br0" timeOffset="5">10143 8849 8039,'-15'13'0,"1"-2"0,-1-2 207,1 3 1,1 0-1,2 4 1,0 2-323,-5 1 0,1 7 0,-4-2 0,5 3 115,4 2 0,-9 6 0,3 2 0</inkml:trace>
  <inkml:trace contextRef="#ctx0" brushRef="#br0" timeOffset="6">9682 9870 7941,'-14'15'190,"-1"-1"0,1 0 1,-2 1-1,-3 1 61,-5 3 0,-3 3 1,-2 7-1,0 0-793,0 0 542,1 6 0,-1 8 0,0 8 0</inkml:trace>
  <inkml:trace contextRef="#ctx0" brushRef="#br0" timeOffset="7">13178 4316 7919,'0'-9'159,"0"-1"1,0 13 0,0 2 0,0 8-162,0 6 0,0 4 0,0 7 0,0 4-155,0 4 0,0 4 0,-1 1 0,-3 1-61,0 4 0,-3-1 0,4 6 218,-2 1 0,0 2 0,5 1 0</inkml:trace>
  <inkml:trace contextRef="#ctx0" brushRef="#br0" timeOffset="8">13135 5525 7732,'-8'14'0,"3"1"0,4-1 137,1 1 0,-5-1 0,-2 0 1,1 2-55,0 4 0,-1-3 1,4 7-1,-3 2-304,-2 1 0,4 6 1,0 3-769,2 0 989,2 3 0,0 4 0,0 0 0</inkml:trace>
  <inkml:trace contextRef="#ctx0" brushRef="#br0" timeOffset="9">12948 6575 7359,'0'15'418,"-2"-1"1,-1 2-735,-2 3 78,1 4 238,4 6 0,-7 6 0,-1 1 0</inkml:trace>
  <inkml:trace contextRef="#ctx0" brushRef="#br0" timeOffset="10">12991 7726 8005,'-5'10'0,"1"0"-4,0 1 22,3 2 1,1-2-1,0 2 209,0 3-183,0 8 0,-5-2 0,0 8-44,2 4 0,1 9 0,2 8 0</inkml:trace>
  <inkml:trace contextRef="#ctx0" brushRef="#br0" timeOffset="11">12977 8647 8005,'0'15'232,"0"-1"1,0 0 0,0 1 134,0-1 0,0 2 0,0 2 0,0 4-696,0 5 1,1 1 0,3 8 0,0 1 328,0 0 0,4 8 0,-1 6 0</inkml:trace>
  <inkml:trace contextRef="#ctx0" brushRef="#br0" timeOffset="12">13034 9439 8132,'0'14'0,"0"0"0,0 1 374,0-1 1,0 1 0,0 1-1,0 3-23,0 5 0,0 3 1,0 2-586,0-1-32,-6 1 0,4 2 1,-3 1-1,4 3 266,1 2 0,0 1 0,0 5 0</inkml:trace>
  <inkml:trace contextRef="#ctx0" brushRef="#br0" timeOffset="13">13135 10360 7906,'-8'14'761,"2"0"-71,6-6-459,0 5 0,0-10 0,-2 7-536,-3 1 161,4 2 0,-6 8 144,7 3 0,0 3 0,0 2 0</inkml:trace>
  <inkml:trace contextRef="#ctx0" brushRef="#br0" timeOffset="14">11034 10993 8463,'-14'-7'-93,"0"-2"1,-1-3-1,1 1 197,0 2 0,1 4 1,2-3 952,1 1-992,7 3 1,-2 4 0,10 0-30,4 0 1,6-5 0,6-2-1,6 1 43,5 0 0,8-4 1,-2 4 33,4-2-75,1 4 1,-6-2-1,-4 6-258,-3 0 238,-1 0 0,-6 2 1,-6 2-1,-6 6-131,-6 3 0,-5 1 0,-6 2 0,-9 3 97,-7 5 1,-7-1-1,-3-1 1,-1 1 76,1-1 0,1-4 0,3 1 0,0-3 151,4-2 1,5 0 0,10 1 28,4-1 0,3-4 0,5-2 0,7-2-25,9-3 0,2 5 1,3 2-1,2 1-81,1-1 1,2 3 0,-2-2-63,-3 6-53,-4-1 1,-5 7-1,-2-6 1,-4 3 20,-4-3 0,-7 1 0,-6-1 1,-6 2-124,-2-1 1,-6-2 0,-2-3 0,-3-2-245,-2-1 1,0-7-1,2 3 1,1-1-397,2 0 1,7 0 0,-3-5 721,4 0 0,2-7 0,0-1 0</inkml:trace>
  <inkml:trace contextRef="#ctx0" brushRef="#br0" timeOffset="15">13567 8216 7717,'-10'-10'1,"0"0"0,6 7 1,-4 0-1,0 6 246,0 7 0,3 9 1,-3 5-1,1 3-128,4 2 1,2 1-1,1 4-129,0 4-8,0 4 1,8-4 0,4-1-29,6-2 21,8-1 0,-9-5 0,6-2-25,-3-3 83,0-4 1,-6-12 0,0-3 0,1-3 11,-1-2 0,-1-2 0,-2-3 0,-3-6-13,-2-6 0,6-4 0,-4-5 1,0 2-67,-4-1 0,0-2 1,-1-4-1,2-1-45,-2-1 1,-2-2 0,-1 1-1,0-4-62,0-4 0,5-3 0,0-1 0,-2-2 99,-1 2 1,-2-4-1,0 2 1,0 3 177,0 5 0,0 7 0,-2 7 594,-3 2-565,4 7 1,-6-4 0,7 6 384,0 1-397,0 0 0,8-1 1,7-1-1,9-1 27,8-3 0,8-5 0,11 1 1,10-3-92,7-2 1,7 0-1,-32 15 1,-1-1-1,0 1 1,-1-2-127,1-1 0,-2 0 0,30-13 0,0-3 0,-6 2-331,-8 2 0,-11 5 1,-11 2-676,-4 1 1,-11 10 1042,-9 11 0,-17 13 0,-15 9 0</inkml:trace>
  <inkml:trace contextRef="#ctx0" brushRef="#br0" timeOffset="16">14128 7971 7551,'-10'-2'-872,"0"-2"980,7 2 40,-3-4 1,12 1-1,4 0 4,3 2 1,1-3 0,0 1 0,1 0-26,-1-1 0,1 4 0,1-4 1,1 1-110,2 0 0,1 0 0,-6 4 0,0-3-37,1 0 0,-6-1 1,-1 6-1,-1 4 85,-4 5 1,-3 4 0,-5 5 0,-6 5 64,-7 3 0,-4 7 0,-7 1 0,-1 0-80,-4 1 0,4 2 0,-4-3 1,4 0-9,1 0 0,8-1 0,7-7 0,8-3 18,4-5 1,4-4 0,4-6-18,8-4 1,7-3-1,9-2 1,2 0-76,2 0 1,1-7-1,-3-1 1,3-1-294,2-1 1,-5 1 0,2-4 0,-4 2-190,-1 1 0,-5 5 1,-2-3-1,-3 0 513,-6 0 0,2-1 0,-7-6 0</inkml:trace>
  <inkml:trace contextRef="#ctx0" brushRef="#br0" timeOffset="17">14545 7942 7995,'8'0'-178,"-2"0"0,1 0 0,2 0 192,4 0 1,3 0-1,3 0 1,5-1 84,3-4 1,2-1 0,0-6 0,0 3 27,-1-2 1,1-2 0,-2-2 0,-1 1 86,-2 0 0,-6 1 1,-1 2 191,-6 1-310,2 7 1,-18 0 0,1 12 0,-9 10 131,-6 7 0,-4 4 0,-6 4 272,1 4-315,5 4 1,-2 7-1,4 3-161,-1-1-37,4 5 1,4-12 0,9 4 0,3-4-248,2-6 0,0 0 0,2-7 0,3-7-268,4-7 1,-1-1-1,2-9 1,1-1 81,2 0 0,-4-1 0,-1-6 1,0-4 445,0-5 0,-5-3 0,10-7 0,-5-3 0</inkml:trace>
  <inkml:trace contextRef="#ctx0" brushRef="#br0" timeOffset="18">14559 8273 8347,'-9'-19'0,"1"0"0,1 1 319,4 2 0,3 3 0,6 2 0,9 3 113,7 2 1,18-4 0,10 4 0,11 0-696,10-1 0,8-2 0,-37 6 0,1 1 1,36-1-886,-7 1 0,-12 7 1024,-13 0 0,-2 6 0,-2-3 0</inkml:trace>
  <inkml:trace contextRef="#ctx0" brushRef="#br0" timeOffset="19">9855 9539 8390,'-7'-8'-880,"6"0"382,-4 4 831,3 2-121,2-4 1,2 6 197,3 0-169,-4 0 0,6-2 193,-7-3-295,0 4 1,1-6-38,4 7-118,3 0 0,2 0 1,-1 0-1,3 2 10,0 3 0,8-2 0,0 6 0,4 3-11,7 0 1,-3 3 0,8 1 0,-1 3 91,3 5 1,-1 3 0,0 3 0,-2 4 152,-3 4 0,-3 10 1,-5 5-1,-5 5-22,-3 4 1,-8-1-1,-4 4 1,-2 1-131,-2-1 1,-2-10 0,-2-2-119,-6-7 126,4-9 1,-5-2 0,4-6-212,-1-1 40,5-5 1,-3-2 0,4-9-189,-3-2 198,4 3 13,-6-12 89,7 6 1,0-9-1,2-3 1,1-4-52,2-4 0,4-1 0,-2-1 0,-1 1-65,1-1 1,4-4 0,-3-2 0,1-1-63,1-4 1,-7-1-1,3-3 1,-1-4-81,0-4 0,0-4 0,-7-2-218,-3-4 372,-3-3 0,-8-9 0,-3 0 0,-6-3 28,-7 3 0,0 0 1,-7 6 425,-1 6-321,-7-6 0,2 28 1,-2-3-1,6 12-330,2 7 276,7 4 0,-3-1 0,7-1 0</inkml:trace>
  <inkml:trace contextRef="#ctx0" brushRef="#br0" timeOffset="20">10732 6288 15855,'8'-7'0,"-1"-2"-450,-1-4 0,-4 3 0,4 2 0,-1 0-177,0 0 1,1 4 896,-3-2-203</inkml:trace>
  <inkml:trace contextRef="#ctx0" brushRef="#br0" timeOffset="21">10819 6215 15042,'0'2'12,"-7"11"40,-4 3 1,-8 5 241,-10 8 0,-8 12 0,-11 12 0,-4 5-139,24-28 0,0 2 1,-5 5-1,0 3 1,-2 4-1,0 1 1,-2 3-1,0 0-165,1 3 1,2 0 0,4 0 0,2-1 0,7-4 0,2-1 0,5-4 0,3-2-353,0 31 1,22-12-1,13-13 1,11-10 76,7-11 1,2-8 0,1-6 0,0-6 229,-4-2 0,-7-2 0,-2 0 0,-5-2 277,-3-2 1,-6-9 0,1-8 527,-3-1-750,-8-2 1,-2-5 0,-6 0 0,0 0-66,0 0 0,-1 1 0,-4 1 1,-5 3 5,-2 4 0,-4 4 0,-4 4 0,-4 2 276,-3 5 0,-6 4 1,-3 2-1,0 6-349,-4 7 0,0 4 0,3 9 1,8 5-7,8 3 0,5 3 0,2 5 0</inkml:trace>
  <inkml:trace contextRef="#ctx0" brushRef="#br1" timeOffset="22">12085 11036 8498,'0'-10'-955,"0"1"0,0 4 1312,0-5 1,1 1 9,4-6 0,-3 6 26,3-1-94,-4 7-39,-1-4-81,0 7 1,0 4 0,-1 4 91,-4 6 0,-5 16 1,-9 6-1,-5 8-68,-3 9 0,-7 11 1,1 8-1,17-33 0,1 2-244,2 1 0,1 1 0,-1-3 1,2 0-1,-5 36 0,5-5-127,3-9 1,3-3 0,3-17 0,-1-10-209,-2-10 1,0-11 299,5-1 1,0-9 498,0-1-282,0-6 0,0-8 0,0-1 26,0 1-125,0-7 1,0 4-1,0-7-104,0-2 13,7-1 1,-1-4 0,7-1 0,0-3-19,3-2 1,1-1 0,-1-5-1,3-2-174,5-3 1,0-3 0,4-8 0,2-2 170,0-1 1,-1-1 0,-3 6 0,-4 1 174,-1 3 0,-2 5 0,-5 10 0,-1 6 743,-3 6-740,-4 12 0,-6 20 0,0 15 0,0 9 198,0 9 1,-1 9 0,-4 5-1,-5 3 104,-3 1 1,4 2 0,-1 4-340,-1 4-49,5-3 0,-1 0 0,7-7 0,0 1-123,0-1 0,0-6 0,2-4 0,3-9-210,4-9 1,-1-7-60,2-7 1,-5-7 0,3-5 84,-2-6 0,-1 0 1,-5-7-1,0-1-266,0-2 1,1-3 0,3-2 0,0-1-225,0 2 0,-4-4 775,-5 2 0,-3-7 0,-7 4 0</inkml:trace>
  <inkml:trace contextRef="#ctx0" brushRef="#br1" timeOffset="23">11970 11511 7920,'-15'0'-165,"1"0"0,-5-5 1,0-2 909,1-1 1,7 5-101,1-2 0,10 2 0,3 0 1,12-2-388,6 2 0,9-3 0,10-1 0,5-1-738,3-3 1,6 3 0,-1 0 0,1 0 479,-1 0 0,-4 5 0,-6-4 0</inkml:trace>
  <inkml:trace contextRef="#ctx0" brushRef="#br1" timeOffset="24">10272 5237 8374,'0'-14'0,"0"0"-468,0-1 453,0 1 0,2-1 1,1 1-1,2 0 103,-2-1 0,3 1 0,1 1-55,1 3 1,1 1 27,6 9 1,-7 3-1,-4 13 1,-4 5 155,-4 8 1,-4 3 0,-8 11 0,-4 6 7,-4 6 1,-1 2-1,-1 1 1,4 1-241,1 3 1,2-1 0,6 5-682,4-3 557,2-7 1,7-12 0,2-11-588,3-2 445,3-9 1,6-3-349,0-9 524,1-4 1,-6-12 0,-1-5-315,-1-7 335,4 2 0,-10-10 0,4 6 0,-3-3 62,-2-2 0,0 2 0,0-1 0,0-1 25,0-2 1,0 3 0,0 0 0,0 0 61,0 1 1,0 1 0,0 4-1,0-1 111,0 1 0,5 7 1,1 3-1,2 2-118,3 3 0,7-4 1,3 2-1,1 2-75,4 2 0,1 1 0,1 0-85,1 0 119,6 0 0,-9-5 0,1-2 328,-4 0-334,-4 3 0,-5-8 0,-1 2 255,-4-3-160,-2-1 0,-7-1 0,0 1 0,0 0 31,0-1 1,0 1 0,0-1 0,-2 1 85,-3 0 1,4-2 0,-4-2-59,4-1 1,1 0-1,0 4-51,0 1 1,0 8-94,0 6 1,4 8 0,1 12-1,-2 7 210,-1 5 0,-4 13 1,-1 0 325,-2 5-487,-6 2 1,3 1 0,-6-2-67,-1-1-15,7 4 0,-3-9 1,6 3-1,2-5-305,2-5 1,1-4-1,0-10 1,0-5-402,0-3 1,6-3 716,4-4 0,2-2 0,3-7 0</inkml:trace>
  <inkml:trace contextRef="#ctx0" brushRef="#br0" timeOffset="25">3884 13194 8387,'5'-16'0,"1"-2"0,1-1-24,-1 2 1,1 5 0,-4 3 0,2-2 122,-2-2 0,-2-1 0,-1-1 0,0 1 92,0-1 0,0 6 0,-1 1-43,-4 1 0,2 3 0,-7 4-10,-1 0 0,-2 3 0,-1 6-28,-1 11-80,1 5 0,-5 7 1,-2 5 207,-1 6-167,4 3 0,-7 4 0,5 3-44,3 3-96,1 1 0,8 1 1,3-2-1,7-4-74,7-4 1,7-3 0,13-5-1,1-6-27,4-10 1,3-13 0,4-6 0,1-4 74,1-1 0,-8-6 0,8-5 0,-1-7 127,-1-6 0,-1-3 1,0-2-1,0 0 122,-5 1 1,-3-6-1,-3 0 1,0 1-136,0-2 1,-7 4 0,-3-2-1,-3 4-30,-1 5 0,-6-2-142,1 7 144,-7 6 1,2 10 243,-10 13-98,-3-1 0,-2 20 1,3-2-1,-1 5 72,0 0 1,4 0 0,0 0 0,2 2-166,2-2 0,6-3 1,6-5-1,5-4-67,7 1 1,3-11 0,2-1 0,1-5 43,4-4 1,-2-2 0,5-4-1,-4-7 191,-6-5 1,1-7-1,-9 1 1,-2-5-45,-1-5 1,-8 4 0,-3-4 0,-3 4-13,-2 1 0,-2 0 0,-3 1-371,-4-1 122,-4 0 1,-3 7 0,-2 3-421,-1 3 337,-6 1 1,2 7 0,-5 5-1,-1 6-82,0 7 0,0 4 0,0 4 0,2 3-364,3 1 1,5 2 0,9 5 0,6-1-956,2 1 1577,2-6 0,13 4 0,3-5 0</inkml:trace>
  <inkml:trace contextRef="#ctx0" brushRef="#br0" timeOffset="26">5208 13295 8387,'27'-31'-29,"-3"-2"0,-5 4 0,-9-1 0,-5 6 69,-4 3 1,-1 2 0,-3 6 0,-5 2 80,-6 1 1,-10 8 0,-2 2-1,-4 8 60,-4 5 0,2 2 0,8-1 0,7 2-84,5 3 1,6-1 0,6 6-1,2 0 10,2-2 1,11 4 0,10-5 0,7 2 202,7 8 0,-3-2 0,1 4 1,-2-2 21,-3-3 1,0 1-1,-1 0 22,-3 0-190,-2-1 1,-18 0 0,-5-3 263,-6-1-332,-5-6 0,-14 3 0,-7-9 0,-10 0-166,-7-3 0,1-6 0,-3 2 0,5-3-682,5-2 0,4 0 0,10 0 0,5-2-351,3-3 1,8 2 0,5-6 1102,6-3 0,12 0 0,7-3 0</inkml:trace>
  <inkml:trace contextRef="#ctx0" brushRef="#br0" timeOffset="27">10747 9554 8158,'0'-15'-489,"-2"3"1,-1 0 1287,-2 3-550,0 6 1,5-5 0,0 3-339,0-5 0,7 4 0,2 1 0,6 2 92,4-2 0,-3 3 0,3-2 0,-1 2 66,1 2 1,-3 0-1,3 0 1,-3 0 59,-2 0 0,1 6 1,-1 6-1,-1 4 43,-3 3 0,-2 6 0,-5-1 0,2 4-15,-2 0 0,-6 3 0,-4 1-147,-1 1-14,-1 1 1,-6-7 0,1-1-24,-1-2-41,1 0 0,-5-2 0,0-3 103,1-3 1,2-8-15,2-3 0,6-5 1,5-3-1,6-5-113,6-5 0,4 2 0,3-10 0,3 2-6,5 0 0,3-7 0,1 2 1,-3-3 31,-1-2 0,0 0 1,5-1-1,1-4-24,4-4 0,1-4 0,3-1 0,-4 0 88,-4 0 0,-7 6 0,-4 4 348,-3 2-244,-8 15 0,-3 3 0,-12 13 1,-7 4 76,-9 5 1,-4 7 0,-1 15 290,-1 2-320,-6 4 1,4 8 0,-2-1-1,4 1 24,5-3 0,5-9 0,9 2 0,5-1-283,4 0 1,15-6 0,10-5 0,11-4-480,7-6 1,6 1 0,0-6 0,-4 0 587,-4-3 0,-11-3 0,-8-2 0</inkml:trace>
  <inkml:trace contextRef="#ctx0" brushRef="#br0" timeOffset="28">6272 13122 11710,'-14'0'151,"0"0"0,-1-2 696,1-2-351,0 2-409,6-4 1,8 1 0,11 0 476,6 2-423,-1 1 1,11-3 0,-3 1 0,4 0-146,0 3 1,1 2 0,-2 3 0,-3 2 31,-5 2 1,2 6 0,-3 7 0,-4 2 4,-3 2 0,-7 4 0,-1 5 0,-6 4 1,-7 3 0,-4 4 1,-6 0-1,-2 0-27,0-4 0,-5-7 0,4-1 0,1-4-22,3-5 1,3-3 0,1-8 91,1-4 1,6-4-1,5-10-35,6-4 0,6-9 0,11-3 0,4-1 80,3-4 1,2-1 0,-1-3 329,1-4-396,0 4 1,1-12-1,2 4 1,2-4-196,-2-1 0,3-5 0,-2-1 0,-1-1 1,-1 1 0,-9 2 1,-4 11 294,-7 7 0,-11 13 0,-10 11 1,-4 7 109,-5 7 1,-4 9 0,-5 15-1,-1 6 125,0 2 0,2 2 1,3 1-1,5-1-294,3 0 0,3 0 1,3-1-1,6-4-898,2-4 1,16-6-1,12-4-2390,14-4 2254,10-4 1,2-8 867,1-4 1,0-2-1,4-2 1</inkml:trace>
  <inkml:trace contextRef="#ctx0" brushRef="#br0" timeOffset="29">7395 13079 8539,'-7'-8'-856,"6"-5"1248,-4 4 1,6 2-1,7 2-300,7 4 0,7-1 0,-1-1-647,1-2 402,2 0 1,4 5-1,-3 0-735,-1 0 607,-6 0 0,2 0 281,-5 0 0,6 0 0,1 0 0</inkml:trace>
  <inkml:trace contextRef="#ctx0" brushRef="#br0" timeOffset="30">7409 13208 8656,'-14'0'750,"9"0"0,10 0-737,12 0 25,15 0 1,5 0-1,8 0-1848,3 0 1810,-4 0 0,12-12 0,-4-4 0</inkml:trace>
  <inkml:trace contextRef="#ctx0" brushRef="#br0" timeOffset="31">8546 12777 8568,'-15'-7'9,"2"4"1,2-5 0,3 0 513,2 0 0,1 3-341,5-4 1,6 6-1,4-4 1,4 2-105,6 1 0,4-6 0,8 4 1,3-1 108,1 1 0,-2-5 0,3 3 187,-2 0-282,-1 1 0,-6 7 1,-1 0-120,-3 0 10,-3 0 1,-13 2 0,-3 4-34,-3 9 85,-2-1 1,-8 13-1,-8-3 1,-10 2-34,-6-2 1,-3 3-1,3-5 1,-2 2 5,2 0 1,4-6-1,2 1 1,4-3 52,1-2 0,8 1 1,8-1 82,4 1 1,9-6 0,6-1 0,8 0 44,6 0 1,2 0 0,2 3 0,3-1-22,2 1 1,-7 7 0,1 1-97,-6-2 8,-1 6 1,-3-6 0,-7 6 0,-7-1 34,-6 1 1,-2-6-1,-4 4 1,-6-2-31,-7 0 0,-4 0 0,-9-6 0,0-2-31,-3-1 1,-6-2 0,3 3 0,0-3-252,4-1 1,-1-3 0,4-4 0,4 0-1361,4 0 0,3 0-2272,4 0 3829,7 0 0,2 0 0,6 0 0</inkml:trace>
  <inkml:trace contextRef="#ctx0" brushRef="#br0" timeOffset="32">8013 13899 8918,'2'-14'1575,"3"-1"-1146,9 1 0,12-1 0,12 1 0,13-2-49,13-3 1,10-3-1,-32 7 1,2 1-213,-1-1 0,0 1-112,0 3 1,1 0 0,-1-2 0,0 0 0,0 2 0,0 1 0,0 0-1,-1-1-126,-1 1 1,-1 0-1,37-14 1,-10 4 0,-4 3-542,-4 1 0,-5 3 0,-6 4 0,-11 2-716,-10 1 0,-6 4 715,-7-3 0,-6 5 1,-3 5-1,-5 5 612,-5 3 0,-9 1 0,-9 0 0</inkml:trace>
  <inkml:trace contextRef="#ctx0" brushRef="#br0" timeOffset="33">8920 13827 8572,'0'-14'-15,"0"-1"0,0 6 0,-2-1 494,-3-1 1,2 5-122,-7 1 1,1 5 0,-6 5-64,1 4 0,-2 10 0,-1 5 375,-3 3-533,-5 9 0,-2 5 0,-7 9 0,2-1 7,2 1 1,1 4-1,0-1 1,4 3-109,5 2 0,8-9 0,15-4 0,6-7-169,11-3 0,10-7 0,5-9 0,2-5 269,3-4 1,-5-4 0,0-6 0,-1 0 60,-1 0 1,1-6 0,-5-5 0,-2-7-120,-3-6 0,0-3 0,-8-2 1,-5 0-14,-3 0 1,-3 1 0,-7 0 0,-3 3-137,-4 1 1,-9 8-1,-3 0-250,-1 5 296,-2 8 1,-10-4-1,-1 7 1,0 0-277,0 0 1,3 7 0,6 2-1844,2 4 1059,13 8 1085,-2-5 0,7 17 0,-2-2 0</inkml:trace>
  <inkml:trace contextRef="#ctx0" brushRef="#br0" timeOffset="34">5352 15496 12451,'-2'-13'0,"-1"2"0,-4 3-112,0 2 0,-3-4 0,-4 5 0,-2 2 1014,-4 2 0,-2 4 0,-8 6 1451,-4 11-1918,4 5 0,-17 17 1,3 6-1,-4 6-134,-2 4 1,26-25 0,2 1-1,-15 33-41,8-3-378,13-3 1,13-12-1,14-4 1,13-8-80,11-7 1,12-6 0,2-13 0,1-3 251,-1-1 0,2-3 1,-6-4-1,-3 0 19,-1 0 1,-4-6 0,0-5 0,-2-5 64,-3-3 0,-2-7 0,-2 2 0,-3-3-128,-1-2 0,-1-4 0,0-1 0,-3 2-153,-4 2 1,3 1 0,0 0 0,-3 2-592,-5 3 767,-4 3 3,-7 13 0,-2 10 1,-3 14-1,-4 11-35,-4 10 0,0-1 0,3 3 0,6 1-166,2 1 1,2-4 0,2-3 0,2-6-245,6-4 1,4 2 0,6-8 0,2-6 354,0-5 0,6-6 1,-4-2-1,3-6 220,1-7 0,-4-2 0,0-8 0,0-2-78,-1-1 1,-2-6 0,-7-1 0,0 1-130,1-3 0,-7 6 0,-4-4-417,-2 4 263,-2 1 0,-8 7 0,-5 4-811,-4 7 856,-9 5 1,-1 6-1,-8 0 1,0 1-243,-1 4 1,5 8 0,7 8 0,4 1-441,4 4 0,8 1 0,4 2 762,2-1 1,15 1 0,3 0 0</inkml:trace>
  <inkml:trace contextRef="#ctx0" brushRef="#br0" timeOffset="35">6488 15712 10045,'0'-29'0,"0"2"20,0 3 0,-1 5 0,-4 8 1,-5 3 430,-3 1 0,-1 2 1,0 5-192,-1 0 1,7 2-1,4 3 1,2 6-176,2 7 0,2-1 1,2 7-1,6 2 199,3 1 1,1 7 0,0-1 0,1-1 34,-1-2 0,1 4 1,-1 1-1,0 0 68,1 1 1,-2-3 0,-4-4-161,-4 0-155,-3-1 1,-4 0 0,-4-3 0,-9-4-272,-7-5 1,-10 0 0,-2-10 0,2 1-499,2-1 0,3-3 0,3-6 0,5-3-660,3-2 0,8-2 1380,3-4 1,10-1 0,3 1-1</inkml:trace>
  <inkml:trace contextRef="#ctx0" brushRef="#br0" timeOffset="36">7193 15798 10687,'-19'-1'0,"-2"-3"0,0-2 0,-1 0 446,0-1 1,4-2-1,-1 4 1113,3 2-1523,8 1 0,10-3 0,10 1 1,8 0 235,2 3 1,2 1-1,5 0 258,-1 0-388,-5 0 1,4 0 0,-5 0 0,2 0-41,0 0 1,-6 6 0,1 5 0,-1 5-48,1 3 1,-10 9-1,1-1 1,-7 6-30,-3 4 1,-1 2 0,-6 2 0,-7-1-118,-9-2 1,-2-6-1,-1 2 1,2-5-1,-1-5 1,4-3 0,2-9 10,3-2 0,8-5 0,3-12-93,3-7 1,9-2 0,4-8-1,7-2 70,6-1 1,-2-6 0,0-1-1,1 0 23,-1-1 0,-3-1 0,5-8 0,2 1 41,1 0 0,7-7 1,-1-2-1,1-4 31,1-2 0,-11 9 0,-2 7 265,-9 12 1,-8 17 0,-10 19-86,-5 17 0,-4 5 1,-4 12-1,-1 4 1,2 2 0,7 2 1,5-5-1,4 0-636,1 0 0,6-4 0,5-2 0,8-2-1439,10-3 0,6-7 1861,9-1 1,5-6 0,2 3 0</inkml:trace>
  <inkml:trace contextRef="#ctx0" brushRef="#br0" timeOffset="37">8143 15654 8354,'-10'-14'-397,"1"0"1,5 4 0,1 2 1225,6 2-580,5 1 1,18 5 0,4 0-257,5 0-11,4 0 0,4 0 18,0 0 0,7 0 0,1 0 0</inkml:trace>
  <inkml:trace contextRef="#ctx0" brushRef="#br0" timeOffset="38">8229 15813 8549,'-10'4'678,"1"1"-354,6 0 0,-1-5 0,16 0-152,12 0 1,9 0 0,12 0-173,3 0 0,3-6 0,7-2 0</inkml:trace>
  <inkml:trace contextRef="#ctx0" brushRef="#br0" timeOffset="39">9625 15122 15466,'0'-19'-946,"0"0"1,0-1 0,-2 8 1463,-3 2 0,-3 4 1,-5 7-1,2 6 239,2 7 1,-1 8-1,-6 10 1,-2 5-187,-1 5 1,0-2-1,5 9-707,-1 1 125,1-5 1,6 9 0,3-6 0,4-2-378,1-1 1,1-2-1,4-1 1,5-4-979,2-4 0,1-10 0,-2-5 1333,-1-3 1,-1-2 0,6 1 0</inkml:trace>
  <inkml:trace contextRef="#ctx0" brushRef="#br0" timeOffset="40">9020 15870 13508,'-27'-1'0,"3"-4"423,5-5 0,9 2 0,7 0 92,6 2 0,13-4 0,13 5 0,10 2-222,7 2 0,5-4 0,8 0 0,2 2-1155,1 1 1,-4 2 0,-7 0-1,0 0-1065,0 0 1880,-11 7 1,2 1-1,-13 6 1</inkml:trace>
  <inkml:trace contextRef="#ctx0" brushRef="#br0" timeOffset="41">9207 16100 10422,'-27'0'0,"3"0"155,5 0 1,11-4 0,8-3 0,8 1 228,5-1 0,8-2 1,3 2-1,4-1-202,6-3 0,-4 5 0,4-1 0,-4 3-122,-1-1 1,0 0 0,-2 5-1,-1 2 6,-2 2 0,-12 6 1,1 9-1,-5 5-96,-5 3 1,-4 9-1,-7 4-48,-7 6-17,-15-1 1,4 6 0,-12-5 5,-2 2 58,-2 0 0,1-10 0,1-1 191,2-2-119,-1-7 0,2-4 0,5-10 326,7-6-206,11-5 0,14-4 1,11-3-1,6-2 12,7-2 0,3 0 1,4-3-1,1 1 207,1-1 1,6 5-1,-4 1 1,0 3-8,0 2 0,0 0 1,-1 0-1,4 2 165,4 3 1,3 1 0,1 5-408,2-1-87,0-7 1,0 3 0,0-6-849,-2 0 576,-1 0 1,-4-8 0,-1-6-1,-3-8-510,-2-6 0,-3 4 0,-6 0 0,-5 1-102,-5 0 0,1 1 0,-9 4 0,0-1 840,-3 1 0,-10 2 0,-3 2 0</inkml:trace>
  <inkml:trace contextRef="#ctx0" brushRef="#br0" timeOffset="42">8042 17467 8341,'-10'-4'179,"1"-1"0,6-6 151,-2 1 0,5 4 0,5-1 0,6 2-148,6 1 1,6-3-1,7 4 1,2-2-37,2 2 1,-1 1 0,-4 2 0,0 2 26,0 3 1,-7 3 0,-3 8 0,-4 3 100,-6 5 1,-2 5-1,-9 3 1,-4 3-24,-9 2 0,-6 1 1,-7 4-228,-1-4-2,0 3 1,-5-12 0,1 2-170,1-6 60,2-7 1,2 3 0,4-9 0,5-2 6,3-5 0,8-5 1,5-5 64,6-5 1,7-4 0,11-4 0,6-2 2,5-3 0,6-1 1,-3-5-1,2 1 99,3-1 0,-3-6 0,0-2 0,-1-3-15,1-3 0,0 1 0,3-12 0,-2-4-73,2-2 1,-5-1-1,-3 8 1,-6 8 177,-7 10 83,-9 2-178,-10 36 1,-10 0 0,-9 29 398,-5 6-315,-3 1 0,-2 15 1,0-4 390,0 1-653,7-5 1,3 13-1,9-6 1,5-3-545,4-4 1,10-8 0,11-1 0,13-3-361,12-7 0,1-6 0,7-12 1,1-4 999,2-3 0,2-9 0,-1-1 0</inkml:trace>
  <inkml:trace contextRef="#ctx0" brushRef="#br0" timeOffset="43">9222 17439 8391,'1'-13'232,"4"3"0,-2-1 0,7 5 0,1-2 139,2-4 1,8 4 0,4-1 0,6-1-593,2 2 1,1-3 0,-7 6 0,-1 2-1895,-2 1 2115,-7 2 0,4 7 0,-7 1 0</inkml:trace>
  <inkml:trace contextRef="#ctx0" brushRef="#br0" timeOffset="44">9207 17626 8391,'-6'9'302,"-4"1"1,7-7-12,8 2 1,9-4 0,18-1-1,5 0-392,6 0 0,10-6 0,1-4 1,6-1 100,2 2 0,7-11 0,-4 4 0</inkml:trace>
  <inkml:trace contextRef="#ctx0" brushRef="#br0" timeOffset="45">10617 17079 8391,'-9'-23'-216,"-1"4"0,1 0 0,-6 3 0,2 3 1286,4 0 0,-9 7 70,4 1-890,-4 4 1,4 4 0,-2 6 491,-3 11-510,-4 12 1,-7 6 0,-4 10 404,-4 5-497,-4 3 0,1 11 1,2 2-1,7-2-95,7-2 0,11-2 0,9-6 0,6-2-324,9-8 0,6-5 0,13-15 0,-1-3 269,1-5 0,0-7 1,0-4-1,1-2 183,4-3 1,-2-6 0,6-5 0,2-3-79,2-5 0,-6-8 0,-2 0 1,-4-3-45,-1-2 1,-7-6 0,-4-2-494,-7 0 337,-4 2 1,-11 8-1,-5 3 1,-10 5-66,-7 3 1,-11 8 0,-6 3 0,-6 5 25,-3 5 1,-2 7 0,8 9 0,4 2-319,7 2 1,11 2 0,6 4-1,9 1-614,9 1 0,9-4 0,15-7 1076,10-1 0,12 5 0,5-4 0</inkml:trace>
  <inkml:trace contextRef="#ctx0" brushRef="#br0" timeOffset="46">11135 17323 8356,'27'-43'0,"-3"3"76,-4 7 0,-14 7 1,-11 17-1,-11 4 390,-5 3 0,-6 4 1,3 3-1,-3 6-85,-2 6 0,-4 12 0,-1 11 0,2 5-103,2 3 0,7 5 0,4-4 0,5 1-188,4-1 1,10 4-1,11-7 1,9-4 50,8-7 0,3-6 0,9-4 0,3-4 91,3-5 1,4-5 0,-2-12 0,3-4 86,0-5 1,8-9 0,-6-6-226,-3-7-38,-4-5 1,-5-8-1,-2-3-271,-6-5 111,-15 4 1,0-5 0,-15 6 0,-6 1-355,-10 2 1,-14 4 0,-13 2 0,-7 8-18,-5 5 1,-9 7 0,0 9 0,3 5-350,4 4 1,16 7 0,6 5 823,14 7 0,4 4 0,6 7 0</inkml:trace>
  <inkml:trace contextRef="#ctx0" brushRef="#br0" timeOffset="47">11998 16791 8391,'-19'-10'56,"0"1"1,-5 6 0,5-1 0,1 9 281,2 10 0,8 5 0,4 9 1,2 0-43,2 0 0,8-5 0,5-2 0,6-1 141,3-4 1,2-2 0,3-6 0,-1-4 5,-2-3 0,-2-10 0,4-5-13,-2-4-253,-6-9 0,-4 2 0,-9-8-460,-4-2 16,-1-6 0,-6 10 0,-7-2-1904,-9 7 1694,-2 4 0,-23 13 0,4 6 477,-2 10 0,1 15 0,1 13 0</inkml:trace>
  <inkml:trace contextRef="#ctx0" brushRef="#br0" timeOffset="48">21364 5784 9887,'-8'-61'0,"-5"4"99,-4 6 1,-15 6 0,-2 8-1,-9 8 327,-10 9 1,-3 10-1,-14 5 1,-7 5-162,36 2 1,-1 1 0,0 1-1,0 2 1,-6 2 0,0 3 0,-2 1-1,1 1-79,-3 2 1,0 2-1,-3 4 1,-1 3 0,-3 4-1,0 2-1502,-1 1 1,0 3 1403,-3 3 0,0 3 1,2 2-1,0 2 0,-2 4 1,0 3-1,21-15 1,1 2-1,1 0 2,-1 4 0,0 2 0,2 0 1,2-2-1,2 1 0,3 1 1,2 2-1,2 1 0,3 1-548,-9 20 1,7 1 401,8-3 0,6-1 0,6 1 0,7-2 0,7-5 0,6-3 0,4-3 0,6-4-211,2-4 0,5-3 0,5-6 1,4-4-1,2-2 0,3-2 1,1-2-1,2-2 206,3-1 0,0-2 0,-4-2 0,2-3 0,4 1 0,1-3 0,2-1 0,1-2 152,2 0 1,0-1 0,4-3 0,1-2 0,2-1 0,1-3-1,-1-1 1,0-3-94,-3-3 1,-1-2-1,-2-3 1,-2-4 0,-1-8-1,-3-4 1,-1-1 0,-2-3-72,0-2 0,-2-4 0,-6-1 0,-3-2 0,2-4 0,-3-2 0,-3-2 0,-1-3-148,-2-5 0,-1-3 1,2-3-1,-3-2 0,-2-8 1,-2-2-780,0-1 0,-4 0 832,-5-1 0,-5 0 1,-7 8-1,-7 2 1,-6 3-1,-6 3 1,-6 5-1,-5 2-113,-6 4 0,-7 4 0,-5 8 0,-5 5 0,-6 3 0,-2 2-288,0 4 1,-2 3 324,-2 4 0,-1 4 244,0 3 0,-1 3 0,-3 2 0,-1 2 0,-1 1 0,-1 2 0,0-1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F726F-C10D-CE46-B425-7CAA6FFDA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FA678-4626-EF48-A705-D13FC55B7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8EB8A-563E-A84D-BD6C-BFD727DCB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531CF-D67B-994A-A76E-80680B24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44CC4-890C-A045-9F3C-AF148DAB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0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3BCAD-8671-FC49-AA33-64CDC4CA0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93AB-4EA6-6548-9642-6DB2B3913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31B8-8D02-BC46-BABC-FC7AD3CEC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5F61E-4409-C64C-BCD7-FF6C2A973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D00AC-F63C-2349-A444-F6FC98CE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8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A3B65-79C4-3C46-A4ED-CBA868E10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10E7B-50E7-F14C-9FBF-7D1D9F120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40908-CA24-884A-836A-DD46CF60B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17FEC-C044-A849-B7C6-B1E78C27A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206C-FFF6-E44E-A72E-48FB7482D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4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30C60-DB52-6A47-A9F1-BD22F7C6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BDE65-4E1C-A64D-B004-69961BE1A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2411A-1367-F24D-8750-0CB4177E2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D64F3-90A8-4446-91EF-DA45F9B6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F0618-5CCE-554E-9C9B-653189F02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2CDB9-CDB4-F043-A0AC-0DBDB358C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6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2A69C-14DA-774D-AB72-BED72663A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133A4-D883-694C-8568-14DD2931D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47A87-2103-1244-8D40-4E69CB437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76DC4-2426-4B4E-BF86-938422FA5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A5C7F9-5824-8F49-B6E4-0B1B80144F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633B4C-B4A7-CB42-A8F4-359D0A7C2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276D92-AF28-FA4C-8AB4-03E7F6FBA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0E798A-C97D-4F40-8958-9232E9AD2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3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03F9A-BD99-654E-8E6B-777842B6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23620E-9314-3740-B378-8618AB34E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714C68-6943-724B-B9D9-FED4285B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175E5-61FA-AE40-8551-DCE093E9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2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2A2DA8-554A-1C48-B4B9-9DE73C9AA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4038CC-9717-2C49-9F66-48D7991B7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92211-0232-AC4F-A66E-2C34ACC20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3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F503-FC20-2B40-844D-C4D1CA9BD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A83F0-AB0F-B143-BFE1-05FB8DB1A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F355E-5F0E-584E-A917-D088AC137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C07C5-AD51-6044-BF64-F6346C05C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58F5A-1D22-BF4E-8D21-4E71A49B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F75352-575F-BA41-83AE-C434971FF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8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3A7B1-EE82-834F-A9E3-7C97A93CA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B2B10-99E7-4446-A3F9-4768DC654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342DD-B386-B64B-8007-A63FCB7DA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1F6E6-55EE-1449-8250-B562184B7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A4400-5884-6F47-B228-B4BADDD7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CA34A-290D-8E48-A964-FF79AE478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4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E83D7-8431-874B-B84D-6FEADB559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B3BDD6-1682-6041-B0D1-A1661D34D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09EE9-BC11-FE41-854E-62434462D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165F2-EC55-6148-8976-F2EF9904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1007D-E9B0-5F42-B12E-5EE4695C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2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D6EAE7-E1B4-3C45-8664-351EAFC19A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219BE-F211-0F4A-91A1-3AA9B9C74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2196E-07E8-924F-B23B-E4514F9F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B3E5A-EE38-D447-B1BF-A665805D6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434D-FCA2-A84C-B556-CEAB4AB86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25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860D87-A657-024F-A10D-871C11CE8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4469F-0633-BB40-8F20-249908BCA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84226-7EBD-B942-B077-1AFEF8073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78D7D-4B07-E945-B9A1-00538CF3B995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BB110-BA65-BA42-81F5-C77D91125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FF041-E31F-E34F-A7A5-ABFFC0B79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B9203-1940-8E44-B56E-AA892153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3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18" Type="http://schemas.openxmlformats.org/officeDocument/2006/relationships/customXml" Target="../ink/ink5.xml"/><Relationship Id="rId26" Type="http://schemas.openxmlformats.org/officeDocument/2006/relationships/customXml" Target="../ink/ink9.xml"/><Relationship Id="rId3" Type="http://schemas.openxmlformats.org/officeDocument/2006/relationships/image" Target="../media/image2.png"/><Relationship Id="rId21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customXml" Target="../ink/ink2.xml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customXml" Target="../ink/ink4.xml"/><Relationship Id="rId20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24" Type="http://schemas.openxmlformats.org/officeDocument/2006/relationships/customXml" Target="../ink/ink8.xml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28" Type="http://schemas.openxmlformats.org/officeDocument/2006/relationships/image" Target="../media/image18.png"/><Relationship Id="rId10" Type="http://schemas.openxmlformats.org/officeDocument/2006/relationships/customXml" Target="../ink/ink1.xml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customXml" Target="../ink/ink3.xml"/><Relationship Id="rId22" Type="http://schemas.openxmlformats.org/officeDocument/2006/relationships/customXml" Target="../ink/ink7.xml"/><Relationship Id="rId27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18" Type="http://schemas.openxmlformats.org/officeDocument/2006/relationships/customXml" Target="../ink/ink14.xml"/><Relationship Id="rId26" Type="http://schemas.openxmlformats.org/officeDocument/2006/relationships/customXml" Target="../ink/ink18.xml"/><Relationship Id="rId3" Type="http://schemas.openxmlformats.org/officeDocument/2006/relationships/image" Target="../media/image2.png"/><Relationship Id="rId21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customXml" Target="../ink/ink11.xml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customXml" Target="../ink/ink13.xml"/><Relationship Id="rId20" Type="http://schemas.openxmlformats.org/officeDocument/2006/relationships/customXml" Target="../ink/ink15.xml"/><Relationship Id="rId29" Type="http://schemas.openxmlformats.org/officeDocument/2006/relationships/customXml" Target="../ink/ink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24" Type="http://schemas.openxmlformats.org/officeDocument/2006/relationships/customXml" Target="../ink/ink17.xml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28" Type="http://schemas.openxmlformats.org/officeDocument/2006/relationships/image" Target="../media/image18.png"/><Relationship Id="rId10" Type="http://schemas.openxmlformats.org/officeDocument/2006/relationships/customXml" Target="../ink/ink10.xml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customXml" Target="../ink/ink12.xml"/><Relationship Id="rId22" Type="http://schemas.openxmlformats.org/officeDocument/2006/relationships/customXml" Target="../ink/ink16.xml"/><Relationship Id="rId27" Type="http://schemas.openxmlformats.org/officeDocument/2006/relationships/image" Target="../media/image17.png"/><Relationship Id="rId30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0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0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customXml" Target="../ink/ink20.xml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customXml" Target="../ink/ink21.xml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4.png"/><Relationship Id="rId18" Type="http://schemas.openxmlformats.org/officeDocument/2006/relationships/customXml" Target="../ink/ink25.xml"/><Relationship Id="rId26" Type="http://schemas.openxmlformats.org/officeDocument/2006/relationships/customXml" Target="../ink/ink29.xml"/><Relationship Id="rId3" Type="http://schemas.openxmlformats.org/officeDocument/2006/relationships/image" Target="../media/image270.png"/><Relationship Id="rId21" Type="http://schemas.openxmlformats.org/officeDocument/2006/relationships/image" Target="../media/image40.png"/><Relationship Id="rId7" Type="http://schemas.openxmlformats.org/officeDocument/2006/relationships/customXml" Target="../ink/ink22.xml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37.png"/><Relationship Id="rId20" Type="http://schemas.openxmlformats.org/officeDocument/2006/relationships/customXml" Target="../ink/ink26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11" Type="http://schemas.openxmlformats.org/officeDocument/2006/relationships/customXml" Target="../ink/ink24.xml"/><Relationship Id="rId24" Type="http://schemas.openxmlformats.org/officeDocument/2006/relationships/customXml" Target="../ink/ink28.xml"/><Relationship Id="rId5" Type="http://schemas.openxmlformats.org/officeDocument/2006/relationships/image" Target="../media/image290.png"/><Relationship Id="rId15" Type="http://schemas.openxmlformats.org/officeDocument/2006/relationships/image" Target="../media/image36.png"/><Relationship Id="rId23" Type="http://schemas.openxmlformats.org/officeDocument/2006/relationships/image" Target="../media/image41.png"/><Relationship Id="rId28" Type="http://schemas.openxmlformats.org/officeDocument/2006/relationships/customXml" Target="../ink/ink30.xml"/><Relationship Id="rId10" Type="http://schemas.openxmlformats.org/officeDocument/2006/relationships/image" Target="../media/image320.png"/><Relationship Id="rId19" Type="http://schemas.openxmlformats.org/officeDocument/2006/relationships/image" Target="../media/image39.png"/><Relationship Id="rId4" Type="http://schemas.openxmlformats.org/officeDocument/2006/relationships/image" Target="../media/image280.png"/><Relationship Id="rId9" Type="http://schemas.openxmlformats.org/officeDocument/2006/relationships/customXml" Target="../ink/ink23.xml"/><Relationship Id="rId14" Type="http://schemas.openxmlformats.org/officeDocument/2006/relationships/image" Target="../media/image35.png"/><Relationship Id="rId22" Type="http://schemas.openxmlformats.org/officeDocument/2006/relationships/customXml" Target="../ink/ink27.xml"/><Relationship Id="rId27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4.png"/><Relationship Id="rId18" Type="http://schemas.openxmlformats.org/officeDocument/2006/relationships/customXml" Target="../ink/ink34.xml"/><Relationship Id="rId26" Type="http://schemas.openxmlformats.org/officeDocument/2006/relationships/customXml" Target="../ink/ink38.xml"/><Relationship Id="rId3" Type="http://schemas.openxmlformats.org/officeDocument/2006/relationships/image" Target="../media/image270.png"/><Relationship Id="rId21" Type="http://schemas.openxmlformats.org/officeDocument/2006/relationships/image" Target="../media/image40.png"/><Relationship Id="rId7" Type="http://schemas.openxmlformats.org/officeDocument/2006/relationships/customXml" Target="../ink/ink31.xml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37.png"/><Relationship Id="rId20" Type="http://schemas.openxmlformats.org/officeDocument/2006/relationships/customXml" Target="../ink/ink35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11" Type="http://schemas.openxmlformats.org/officeDocument/2006/relationships/customXml" Target="../ink/ink33.xml"/><Relationship Id="rId24" Type="http://schemas.openxmlformats.org/officeDocument/2006/relationships/customXml" Target="../ink/ink37.xml"/><Relationship Id="rId5" Type="http://schemas.openxmlformats.org/officeDocument/2006/relationships/image" Target="../media/image290.png"/><Relationship Id="rId15" Type="http://schemas.openxmlformats.org/officeDocument/2006/relationships/image" Target="../media/image36.png"/><Relationship Id="rId23" Type="http://schemas.openxmlformats.org/officeDocument/2006/relationships/image" Target="../media/image41.png"/><Relationship Id="rId28" Type="http://schemas.openxmlformats.org/officeDocument/2006/relationships/customXml" Target="../ink/ink39.xml"/><Relationship Id="rId10" Type="http://schemas.openxmlformats.org/officeDocument/2006/relationships/image" Target="../media/image320.png"/><Relationship Id="rId19" Type="http://schemas.openxmlformats.org/officeDocument/2006/relationships/image" Target="../media/image39.png"/><Relationship Id="rId31" Type="http://schemas.openxmlformats.org/officeDocument/2006/relationships/image" Target="../media/image45.png"/><Relationship Id="rId4" Type="http://schemas.openxmlformats.org/officeDocument/2006/relationships/image" Target="../media/image280.png"/><Relationship Id="rId9" Type="http://schemas.openxmlformats.org/officeDocument/2006/relationships/customXml" Target="../ink/ink32.xml"/><Relationship Id="rId14" Type="http://schemas.openxmlformats.org/officeDocument/2006/relationships/image" Target="../media/image35.png"/><Relationship Id="rId22" Type="http://schemas.openxmlformats.org/officeDocument/2006/relationships/customXml" Target="../ink/ink36.xml"/><Relationship Id="rId27" Type="http://schemas.openxmlformats.org/officeDocument/2006/relationships/image" Target="../media/image43.png"/><Relationship Id="rId30" Type="http://schemas.openxmlformats.org/officeDocument/2006/relationships/customXml" Target="../ink/ink4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451.png"/><Relationship Id="rId18" Type="http://schemas.openxmlformats.org/officeDocument/2006/relationships/customXml" Target="../ink/ink44.xml"/><Relationship Id="rId26" Type="http://schemas.openxmlformats.org/officeDocument/2006/relationships/image" Target="../media/image44.png"/><Relationship Id="rId3" Type="http://schemas.openxmlformats.org/officeDocument/2006/relationships/image" Target="../media/image270.png"/><Relationship Id="rId21" Type="http://schemas.openxmlformats.org/officeDocument/2006/relationships/customXml" Target="../ink/ink46.xml"/><Relationship Id="rId7" Type="http://schemas.openxmlformats.org/officeDocument/2006/relationships/customXml" Target="../ink/ink41.xml"/><Relationship Id="rId12" Type="http://schemas.openxmlformats.org/officeDocument/2006/relationships/image" Target="../media/image33.png"/><Relationship Id="rId17" Type="http://schemas.openxmlformats.org/officeDocument/2006/relationships/image" Target="../media/image47.png"/><Relationship Id="rId25" Type="http://schemas.openxmlformats.org/officeDocument/2006/relationships/customXml" Target="../ink/ink49.xml"/><Relationship Id="rId2" Type="http://schemas.openxmlformats.org/officeDocument/2006/relationships/image" Target="../media/image32.png"/><Relationship Id="rId16" Type="http://schemas.openxmlformats.org/officeDocument/2006/relationships/image" Target="../media/image430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11" Type="http://schemas.openxmlformats.org/officeDocument/2006/relationships/customXml" Target="../ink/ink43.xml"/><Relationship Id="rId24" Type="http://schemas.openxmlformats.org/officeDocument/2006/relationships/customXml" Target="../ink/ink48.xml"/><Relationship Id="rId5" Type="http://schemas.openxmlformats.org/officeDocument/2006/relationships/image" Target="../media/image290.png"/><Relationship Id="rId15" Type="http://schemas.openxmlformats.org/officeDocument/2006/relationships/image" Target="../media/image46.png"/><Relationship Id="rId23" Type="http://schemas.openxmlformats.org/officeDocument/2006/relationships/image" Target="../media/image42.png"/><Relationship Id="rId10" Type="http://schemas.openxmlformats.org/officeDocument/2006/relationships/image" Target="../media/image320.png"/><Relationship Id="rId19" Type="http://schemas.openxmlformats.org/officeDocument/2006/relationships/customXml" Target="../ink/ink45.xml"/><Relationship Id="rId4" Type="http://schemas.openxmlformats.org/officeDocument/2006/relationships/image" Target="../media/image280.png"/><Relationship Id="rId9" Type="http://schemas.openxmlformats.org/officeDocument/2006/relationships/customXml" Target="../ink/ink42.xml"/><Relationship Id="rId14" Type="http://schemas.openxmlformats.org/officeDocument/2006/relationships/image" Target="../media/image410.png"/><Relationship Id="rId22" Type="http://schemas.openxmlformats.org/officeDocument/2006/relationships/customXml" Target="../ink/ink4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451.png"/><Relationship Id="rId18" Type="http://schemas.openxmlformats.org/officeDocument/2006/relationships/customXml" Target="../ink/ink53.xml"/><Relationship Id="rId26" Type="http://schemas.openxmlformats.org/officeDocument/2006/relationships/image" Target="../media/image44.png"/><Relationship Id="rId3" Type="http://schemas.openxmlformats.org/officeDocument/2006/relationships/image" Target="../media/image270.png"/><Relationship Id="rId21" Type="http://schemas.openxmlformats.org/officeDocument/2006/relationships/customXml" Target="../ink/ink55.xml"/><Relationship Id="rId7" Type="http://schemas.openxmlformats.org/officeDocument/2006/relationships/customXml" Target="../ink/ink50.xml"/><Relationship Id="rId12" Type="http://schemas.openxmlformats.org/officeDocument/2006/relationships/image" Target="../media/image33.png"/><Relationship Id="rId17" Type="http://schemas.openxmlformats.org/officeDocument/2006/relationships/image" Target="../media/image47.png"/><Relationship Id="rId25" Type="http://schemas.openxmlformats.org/officeDocument/2006/relationships/customXml" Target="../ink/ink58.xml"/><Relationship Id="rId2" Type="http://schemas.openxmlformats.org/officeDocument/2006/relationships/image" Target="../media/image32.png"/><Relationship Id="rId16" Type="http://schemas.openxmlformats.org/officeDocument/2006/relationships/image" Target="../media/image430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11" Type="http://schemas.openxmlformats.org/officeDocument/2006/relationships/customXml" Target="../ink/ink52.xml"/><Relationship Id="rId24" Type="http://schemas.openxmlformats.org/officeDocument/2006/relationships/customXml" Target="../ink/ink57.xml"/><Relationship Id="rId5" Type="http://schemas.openxmlformats.org/officeDocument/2006/relationships/image" Target="../media/image290.png"/><Relationship Id="rId15" Type="http://schemas.openxmlformats.org/officeDocument/2006/relationships/image" Target="../media/image46.png"/><Relationship Id="rId23" Type="http://schemas.openxmlformats.org/officeDocument/2006/relationships/image" Target="../media/image42.png"/><Relationship Id="rId28" Type="http://schemas.openxmlformats.org/officeDocument/2006/relationships/image" Target="../media/image48.png"/><Relationship Id="rId10" Type="http://schemas.openxmlformats.org/officeDocument/2006/relationships/image" Target="../media/image320.png"/><Relationship Id="rId19" Type="http://schemas.openxmlformats.org/officeDocument/2006/relationships/customXml" Target="../ink/ink54.xml"/><Relationship Id="rId4" Type="http://schemas.openxmlformats.org/officeDocument/2006/relationships/image" Target="../media/image280.png"/><Relationship Id="rId9" Type="http://schemas.openxmlformats.org/officeDocument/2006/relationships/customXml" Target="../ink/ink51.xml"/><Relationship Id="rId14" Type="http://schemas.openxmlformats.org/officeDocument/2006/relationships/image" Target="../media/image410.png"/><Relationship Id="rId22" Type="http://schemas.openxmlformats.org/officeDocument/2006/relationships/customXml" Target="../ink/ink56.xml"/><Relationship Id="rId27" Type="http://schemas.openxmlformats.org/officeDocument/2006/relationships/customXml" Target="../ink/ink5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480.png"/><Relationship Id="rId18" Type="http://schemas.openxmlformats.org/officeDocument/2006/relationships/customXml" Target="../ink/ink63.xml"/><Relationship Id="rId26" Type="http://schemas.openxmlformats.org/officeDocument/2006/relationships/customXml" Target="../ink/ink67.xml"/><Relationship Id="rId3" Type="http://schemas.openxmlformats.org/officeDocument/2006/relationships/image" Target="../media/image270.png"/><Relationship Id="rId21" Type="http://schemas.openxmlformats.org/officeDocument/2006/relationships/image" Target="../media/image40.png"/><Relationship Id="rId7" Type="http://schemas.openxmlformats.org/officeDocument/2006/relationships/customXml" Target="../ink/ink60.xml"/><Relationship Id="rId12" Type="http://schemas.openxmlformats.org/officeDocument/2006/relationships/image" Target="../media/image33.png"/><Relationship Id="rId17" Type="http://schemas.openxmlformats.org/officeDocument/2006/relationships/image" Target="../media/image52.png"/><Relationship Id="rId25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51.png"/><Relationship Id="rId20" Type="http://schemas.openxmlformats.org/officeDocument/2006/relationships/customXml" Target="../ink/ink64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0.png"/><Relationship Id="rId11" Type="http://schemas.openxmlformats.org/officeDocument/2006/relationships/customXml" Target="../ink/ink62.xml"/><Relationship Id="rId24" Type="http://schemas.openxmlformats.org/officeDocument/2006/relationships/customXml" Target="../ink/ink66.xml"/><Relationship Id="rId5" Type="http://schemas.openxmlformats.org/officeDocument/2006/relationships/image" Target="../media/image290.png"/><Relationship Id="rId15" Type="http://schemas.openxmlformats.org/officeDocument/2006/relationships/image" Target="../media/image50.png"/><Relationship Id="rId23" Type="http://schemas.openxmlformats.org/officeDocument/2006/relationships/image" Target="../media/image41.png"/><Relationship Id="rId28" Type="http://schemas.openxmlformats.org/officeDocument/2006/relationships/customXml" Target="../ink/ink68.xml"/><Relationship Id="rId10" Type="http://schemas.openxmlformats.org/officeDocument/2006/relationships/image" Target="../media/image320.png"/><Relationship Id="rId19" Type="http://schemas.openxmlformats.org/officeDocument/2006/relationships/image" Target="../media/image39.png"/><Relationship Id="rId4" Type="http://schemas.openxmlformats.org/officeDocument/2006/relationships/image" Target="../media/image280.png"/><Relationship Id="rId9" Type="http://schemas.openxmlformats.org/officeDocument/2006/relationships/customXml" Target="../ink/ink61.xml"/><Relationship Id="rId14" Type="http://schemas.openxmlformats.org/officeDocument/2006/relationships/image" Target="../media/image49.png"/><Relationship Id="rId22" Type="http://schemas.openxmlformats.org/officeDocument/2006/relationships/customXml" Target="../ink/ink65.xml"/><Relationship Id="rId27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480.png"/><Relationship Id="rId18" Type="http://schemas.openxmlformats.org/officeDocument/2006/relationships/customXml" Target="../ink/ink72.xml"/><Relationship Id="rId26" Type="http://schemas.openxmlformats.org/officeDocument/2006/relationships/customXml" Target="../ink/ink76.xml"/><Relationship Id="rId3" Type="http://schemas.openxmlformats.org/officeDocument/2006/relationships/image" Target="../media/image270.png"/><Relationship Id="rId21" Type="http://schemas.openxmlformats.org/officeDocument/2006/relationships/image" Target="../media/image40.png"/><Relationship Id="rId7" Type="http://schemas.openxmlformats.org/officeDocument/2006/relationships/customXml" Target="../ink/ink69.xml"/><Relationship Id="rId12" Type="http://schemas.openxmlformats.org/officeDocument/2006/relationships/image" Target="../media/image33.png"/><Relationship Id="rId17" Type="http://schemas.openxmlformats.org/officeDocument/2006/relationships/image" Target="../media/image52.png"/><Relationship Id="rId25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51.png"/><Relationship Id="rId20" Type="http://schemas.openxmlformats.org/officeDocument/2006/relationships/customXml" Target="../ink/ink73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0.png"/><Relationship Id="rId11" Type="http://schemas.openxmlformats.org/officeDocument/2006/relationships/customXml" Target="../ink/ink71.xml"/><Relationship Id="rId24" Type="http://schemas.openxmlformats.org/officeDocument/2006/relationships/customXml" Target="../ink/ink75.xml"/><Relationship Id="rId5" Type="http://schemas.openxmlformats.org/officeDocument/2006/relationships/image" Target="../media/image290.png"/><Relationship Id="rId15" Type="http://schemas.openxmlformats.org/officeDocument/2006/relationships/image" Target="../media/image50.png"/><Relationship Id="rId23" Type="http://schemas.openxmlformats.org/officeDocument/2006/relationships/image" Target="../media/image41.png"/><Relationship Id="rId28" Type="http://schemas.openxmlformats.org/officeDocument/2006/relationships/customXml" Target="../ink/ink77.xml"/><Relationship Id="rId10" Type="http://schemas.openxmlformats.org/officeDocument/2006/relationships/image" Target="../media/image320.png"/><Relationship Id="rId19" Type="http://schemas.openxmlformats.org/officeDocument/2006/relationships/image" Target="../media/image39.png"/><Relationship Id="rId31" Type="http://schemas.openxmlformats.org/officeDocument/2006/relationships/image" Target="../media/image53.png"/><Relationship Id="rId4" Type="http://schemas.openxmlformats.org/officeDocument/2006/relationships/image" Target="../media/image280.png"/><Relationship Id="rId9" Type="http://schemas.openxmlformats.org/officeDocument/2006/relationships/customXml" Target="../ink/ink70.xml"/><Relationship Id="rId14" Type="http://schemas.openxmlformats.org/officeDocument/2006/relationships/image" Target="../media/image49.png"/><Relationship Id="rId22" Type="http://schemas.openxmlformats.org/officeDocument/2006/relationships/customXml" Target="../ink/ink74.xml"/><Relationship Id="rId27" Type="http://schemas.openxmlformats.org/officeDocument/2006/relationships/image" Target="../media/image43.png"/><Relationship Id="rId30" Type="http://schemas.openxmlformats.org/officeDocument/2006/relationships/customXml" Target="../ink/ink7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customXml" Target="../ink/ink82.xml"/><Relationship Id="rId18" Type="http://schemas.openxmlformats.org/officeDocument/2006/relationships/image" Target="../media/image55.png"/><Relationship Id="rId26" Type="http://schemas.openxmlformats.org/officeDocument/2006/relationships/image" Target="../media/image41.png"/><Relationship Id="rId3" Type="http://schemas.openxmlformats.org/officeDocument/2006/relationships/image" Target="../media/image270.png"/><Relationship Id="rId21" Type="http://schemas.openxmlformats.org/officeDocument/2006/relationships/customXml" Target="../ink/ink86.xml"/><Relationship Id="rId7" Type="http://schemas.openxmlformats.org/officeDocument/2006/relationships/customXml" Target="../ink/ink79.xml"/><Relationship Id="rId12" Type="http://schemas.openxmlformats.org/officeDocument/2006/relationships/image" Target="../media/image33.png"/><Relationship Id="rId17" Type="http://schemas.openxmlformats.org/officeDocument/2006/relationships/customXml" Target="../ink/ink84.xml"/><Relationship Id="rId25" Type="http://schemas.openxmlformats.org/officeDocument/2006/relationships/customXml" Target="../ink/ink88.xml"/><Relationship Id="rId2" Type="http://schemas.openxmlformats.org/officeDocument/2006/relationships/image" Target="../media/image54.png"/><Relationship Id="rId16" Type="http://schemas.openxmlformats.org/officeDocument/2006/relationships/image" Target="../media/image540.png"/><Relationship Id="rId20" Type="http://schemas.openxmlformats.org/officeDocument/2006/relationships/image" Target="../media/image56.png"/><Relationship Id="rId29" Type="http://schemas.openxmlformats.org/officeDocument/2006/relationships/customXml" Target="../ink/ink9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0.png"/><Relationship Id="rId11" Type="http://schemas.openxmlformats.org/officeDocument/2006/relationships/customXml" Target="../ink/ink81.xml"/><Relationship Id="rId24" Type="http://schemas.openxmlformats.org/officeDocument/2006/relationships/image" Target="../media/image40.png"/><Relationship Id="rId32" Type="http://schemas.openxmlformats.org/officeDocument/2006/relationships/image" Target="../media/image44.png"/><Relationship Id="rId5" Type="http://schemas.openxmlformats.org/officeDocument/2006/relationships/image" Target="../media/image290.png"/><Relationship Id="rId15" Type="http://schemas.openxmlformats.org/officeDocument/2006/relationships/customXml" Target="../ink/ink83.xml"/><Relationship Id="rId23" Type="http://schemas.openxmlformats.org/officeDocument/2006/relationships/customXml" Target="../ink/ink87.xml"/><Relationship Id="rId28" Type="http://schemas.openxmlformats.org/officeDocument/2006/relationships/image" Target="../media/image42.png"/><Relationship Id="rId10" Type="http://schemas.openxmlformats.org/officeDocument/2006/relationships/image" Target="../media/image320.png"/><Relationship Id="rId19" Type="http://schemas.openxmlformats.org/officeDocument/2006/relationships/customXml" Target="../ink/ink85.xml"/><Relationship Id="rId31" Type="http://schemas.openxmlformats.org/officeDocument/2006/relationships/customXml" Target="../ink/ink91.xml"/><Relationship Id="rId4" Type="http://schemas.openxmlformats.org/officeDocument/2006/relationships/image" Target="../media/image280.png"/><Relationship Id="rId9" Type="http://schemas.openxmlformats.org/officeDocument/2006/relationships/customXml" Target="../ink/ink80.xml"/><Relationship Id="rId14" Type="http://schemas.openxmlformats.org/officeDocument/2006/relationships/image" Target="../media/image530.png"/><Relationship Id="rId22" Type="http://schemas.openxmlformats.org/officeDocument/2006/relationships/image" Target="../media/image39.png"/><Relationship Id="rId27" Type="http://schemas.openxmlformats.org/officeDocument/2006/relationships/customXml" Target="../ink/ink89.xml"/><Relationship Id="rId30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5.xml"/><Relationship Id="rId18" Type="http://schemas.openxmlformats.org/officeDocument/2006/relationships/image" Target="../media/image55.png"/><Relationship Id="rId26" Type="http://schemas.openxmlformats.org/officeDocument/2006/relationships/image" Target="../media/image41.png"/><Relationship Id="rId3" Type="http://schemas.openxmlformats.org/officeDocument/2006/relationships/image" Target="../media/image270.png"/><Relationship Id="rId21" Type="http://schemas.openxmlformats.org/officeDocument/2006/relationships/customXml" Target="../ink/ink99.xml"/><Relationship Id="rId34" Type="http://schemas.openxmlformats.org/officeDocument/2006/relationships/image" Target="../media/image57.png"/><Relationship Id="rId7" Type="http://schemas.openxmlformats.org/officeDocument/2006/relationships/customXml" Target="../ink/ink92.xml"/><Relationship Id="rId12" Type="http://schemas.openxmlformats.org/officeDocument/2006/relationships/image" Target="../media/image33.png"/><Relationship Id="rId17" Type="http://schemas.openxmlformats.org/officeDocument/2006/relationships/customXml" Target="../ink/ink97.xml"/><Relationship Id="rId25" Type="http://schemas.openxmlformats.org/officeDocument/2006/relationships/customXml" Target="../ink/ink101.xml"/><Relationship Id="rId33" Type="http://schemas.openxmlformats.org/officeDocument/2006/relationships/customXml" Target="../ink/ink105.xml"/><Relationship Id="rId2" Type="http://schemas.openxmlformats.org/officeDocument/2006/relationships/image" Target="../media/image54.png"/><Relationship Id="rId16" Type="http://schemas.openxmlformats.org/officeDocument/2006/relationships/image" Target="../media/image540.png"/><Relationship Id="rId20" Type="http://schemas.openxmlformats.org/officeDocument/2006/relationships/image" Target="../media/image56.png"/><Relationship Id="rId29" Type="http://schemas.openxmlformats.org/officeDocument/2006/relationships/customXml" Target="../ink/ink10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0.png"/><Relationship Id="rId11" Type="http://schemas.openxmlformats.org/officeDocument/2006/relationships/customXml" Target="../ink/ink94.xml"/><Relationship Id="rId24" Type="http://schemas.openxmlformats.org/officeDocument/2006/relationships/image" Target="../media/image40.png"/><Relationship Id="rId32" Type="http://schemas.openxmlformats.org/officeDocument/2006/relationships/image" Target="../media/image44.png"/><Relationship Id="rId5" Type="http://schemas.openxmlformats.org/officeDocument/2006/relationships/image" Target="../media/image290.png"/><Relationship Id="rId15" Type="http://schemas.openxmlformats.org/officeDocument/2006/relationships/customXml" Target="../ink/ink96.xml"/><Relationship Id="rId23" Type="http://schemas.openxmlformats.org/officeDocument/2006/relationships/customXml" Target="../ink/ink100.xml"/><Relationship Id="rId28" Type="http://schemas.openxmlformats.org/officeDocument/2006/relationships/image" Target="../media/image42.png"/><Relationship Id="rId10" Type="http://schemas.openxmlformats.org/officeDocument/2006/relationships/image" Target="../media/image320.png"/><Relationship Id="rId19" Type="http://schemas.openxmlformats.org/officeDocument/2006/relationships/customXml" Target="../ink/ink98.xml"/><Relationship Id="rId31" Type="http://schemas.openxmlformats.org/officeDocument/2006/relationships/customXml" Target="../ink/ink104.xml"/><Relationship Id="rId4" Type="http://schemas.openxmlformats.org/officeDocument/2006/relationships/image" Target="../media/image280.png"/><Relationship Id="rId9" Type="http://schemas.openxmlformats.org/officeDocument/2006/relationships/customXml" Target="../ink/ink93.xml"/><Relationship Id="rId14" Type="http://schemas.openxmlformats.org/officeDocument/2006/relationships/image" Target="../media/image530.png"/><Relationship Id="rId22" Type="http://schemas.openxmlformats.org/officeDocument/2006/relationships/image" Target="../media/image39.png"/><Relationship Id="rId27" Type="http://schemas.openxmlformats.org/officeDocument/2006/relationships/customXml" Target="../ink/ink102.xml"/><Relationship Id="rId30" Type="http://schemas.openxmlformats.org/officeDocument/2006/relationships/image" Target="../media/image43.png"/><Relationship Id="rId8" Type="http://schemas.openxmlformats.org/officeDocument/2006/relationships/image" Target="../media/image3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480.png"/><Relationship Id="rId18" Type="http://schemas.openxmlformats.org/officeDocument/2006/relationships/customXml" Target="../ink/ink109.xml"/><Relationship Id="rId26" Type="http://schemas.openxmlformats.org/officeDocument/2006/relationships/customXml" Target="../ink/ink113.xml"/><Relationship Id="rId3" Type="http://schemas.openxmlformats.org/officeDocument/2006/relationships/image" Target="../media/image270.png"/><Relationship Id="rId21" Type="http://schemas.openxmlformats.org/officeDocument/2006/relationships/image" Target="../media/image40.png"/><Relationship Id="rId7" Type="http://schemas.openxmlformats.org/officeDocument/2006/relationships/customXml" Target="../ink/ink106.xml"/><Relationship Id="rId12" Type="http://schemas.openxmlformats.org/officeDocument/2006/relationships/image" Target="../media/image33.png"/><Relationship Id="rId17" Type="http://schemas.openxmlformats.org/officeDocument/2006/relationships/image" Target="../media/image59.png"/><Relationship Id="rId25" Type="http://schemas.openxmlformats.org/officeDocument/2006/relationships/image" Target="../media/image42.png"/><Relationship Id="rId2" Type="http://schemas.openxmlformats.org/officeDocument/2006/relationships/image" Target="../media/image54.png"/><Relationship Id="rId16" Type="http://schemas.openxmlformats.org/officeDocument/2006/relationships/image" Target="../media/image58.png"/><Relationship Id="rId20" Type="http://schemas.openxmlformats.org/officeDocument/2006/relationships/customXml" Target="../ink/ink110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0.png"/><Relationship Id="rId11" Type="http://schemas.openxmlformats.org/officeDocument/2006/relationships/customXml" Target="../ink/ink108.xml"/><Relationship Id="rId24" Type="http://schemas.openxmlformats.org/officeDocument/2006/relationships/customXml" Target="../ink/ink112.xml"/><Relationship Id="rId5" Type="http://schemas.openxmlformats.org/officeDocument/2006/relationships/image" Target="../media/image290.png"/><Relationship Id="rId15" Type="http://schemas.openxmlformats.org/officeDocument/2006/relationships/image" Target="../media/image50.png"/><Relationship Id="rId23" Type="http://schemas.openxmlformats.org/officeDocument/2006/relationships/image" Target="../media/image41.png"/><Relationship Id="rId28" Type="http://schemas.openxmlformats.org/officeDocument/2006/relationships/customXml" Target="../ink/ink114.xml"/><Relationship Id="rId10" Type="http://schemas.openxmlformats.org/officeDocument/2006/relationships/image" Target="../media/image320.png"/><Relationship Id="rId19" Type="http://schemas.openxmlformats.org/officeDocument/2006/relationships/image" Target="../media/image39.png"/><Relationship Id="rId4" Type="http://schemas.openxmlformats.org/officeDocument/2006/relationships/image" Target="../media/image280.png"/><Relationship Id="rId9" Type="http://schemas.openxmlformats.org/officeDocument/2006/relationships/customXml" Target="../ink/ink107.xml"/><Relationship Id="rId14" Type="http://schemas.openxmlformats.org/officeDocument/2006/relationships/image" Target="../media/image49.png"/><Relationship Id="rId22" Type="http://schemas.openxmlformats.org/officeDocument/2006/relationships/customXml" Target="../ink/ink111.xml"/><Relationship Id="rId27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480.png"/><Relationship Id="rId18" Type="http://schemas.openxmlformats.org/officeDocument/2006/relationships/customXml" Target="../ink/ink118.xml"/><Relationship Id="rId26" Type="http://schemas.openxmlformats.org/officeDocument/2006/relationships/customXml" Target="../ink/ink122.xml"/><Relationship Id="rId3" Type="http://schemas.openxmlformats.org/officeDocument/2006/relationships/image" Target="../media/image270.png"/><Relationship Id="rId21" Type="http://schemas.openxmlformats.org/officeDocument/2006/relationships/image" Target="../media/image40.png"/><Relationship Id="rId7" Type="http://schemas.openxmlformats.org/officeDocument/2006/relationships/customXml" Target="../ink/ink115.xml"/><Relationship Id="rId12" Type="http://schemas.openxmlformats.org/officeDocument/2006/relationships/image" Target="../media/image33.png"/><Relationship Id="rId17" Type="http://schemas.openxmlformats.org/officeDocument/2006/relationships/image" Target="../media/image59.png"/><Relationship Id="rId25" Type="http://schemas.openxmlformats.org/officeDocument/2006/relationships/image" Target="../media/image42.png"/><Relationship Id="rId2" Type="http://schemas.openxmlformats.org/officeDocument/2006/relationships/image" Target="../media/image54.png"/><Relationship Id="rId16" Type="http://schemas.openxmlformats.org/officeDocument/2006/relationships/image" Target="../media/image58.png"/><Relationship Id="rId20" Type="http://schemas.openxmlformats.org/officeDocument/2006/relationships/customXml" Target="../ink/ink119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0.png"/><Relationship Id="rId11" Type="http://schemas.openxmlformats.org/officeDocument/2006/relationships/customXml" Target="../ink/ink117.xml"/><Relationship Id="rId24" Type="http://schemas.openxmlformats.org/officeDocument/2006/relationships/customXml" Target="../ink/ink121.xml"/><Relationship Id="rId5" Type="http://schemas.openxmlformats.org/officeDocument/2006/relationships/image" Target="../media/image290.png"/><Relationship Id="rId15" Type="http://schemas.openxmlformats.org/officeDocument/2006/relationships/image" Target="../media/image50.png"/><Relationship Id="rId23" Type="http://schemas.openxmlformats.org/officeDocument/2006/relationships/image" Target="../media/image41.png"/><Relationship Id="rId28" Type="http://schemas.openxmlformats.org/officeDocument/2006/relationships/customXml" Target="../ink/ink123.xml"/><Relationship Id="rId10" Type="http://schemas.openxmlformats.org/officeDocument/2006/relationships/image" Target="../media/image320.png"/><Relationship Id="rId19" Type="http://schemas.openxmlformats.org/officeDocument/2006/relationships/image" Target="../media/image39.png"/><Relationship Id="rId31" Type="http://schemas.openxmlformats.org/officeDocument/2006/relationships/image" Target="../media/image60.png"/><Relationship Id="rId4" Type="http://schemas.openxmlformats.org/officeDocument/2006/relationships/image" Target="../media/image280.png"/><Relationship Id="rId9" Type="http://schemas.openxmlformats.org/officeDocument/2006/relationships/customXml" Target="../ink/ink116.xml"/><Relationship Id="rId14" Type="http://schemas.openxmlformats.org/officeDocument/2006/relationships/image" Target="../media/image49.png"/><Relationship Id="rId22" Type="http://schemas.openxmlformats.org/officeDocument/2006/relationships/customXml" Target="../ink/ink120.xml"/><Relationship Id="rId27" Type="http://schemas.openxmlformats.org/officeDocument/2006/relationships/image" Target="../media/image43.png"/><Relationship Id="rId30" Type="http://schemas.openxmlformats.org/officeDocument/2006/relationships/customXml" Target="../ink/ink1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customXml" Target="../ink/ink128.xml"/><Relationship Id="rId3" Type="http://schemas.openxmlformats.org/officeDocument/2006/relationships/image" Target="../media/image610.png"/><Relationship Id="rId21" Type="http://schemas.openxmlformats.org/officeDocument/2006/relationships/image" Target="../media/image74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2.png"/><Relationship Id="rId25" Type="http://schemas.openxmlformats.org/officeDocument/2006/relationships/image" Target="../media/image76.png"/><Relationship Id="rId2" Type="http://schemas.openxmlformats.org/officeDocument/2006/relationships/image" Target="../media/image61.png"/><Relationship Id="rId16" Type="http://schemas.openxmlformats.org/officeDocument/2006/relationships/customXml" Target="../ink/ink127.xml"/><Relationship Id="rId20" Type="http://schemas.openxmlformats.org/officeDocument/2006/relationships/customXml" Target="../ink/ink12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5.xml"/><Relationship Id="rId11" Type="http://schemas.openxmlformats.org/officeDocument/2006/relationships/image" Target="../media/image68.png"/><Relationship Id="rId24" Type="http://schemas.openxmlformats.org/officeDocument/2006/relationships/customXml" Target="../ink/ink131.xml"/><Relationship Id="rId5" Type="http://schemas.openxmlformats.org/officeDocument/2006/relationships/image" Target="../media/image63.png"/><Relationship Id="rId15" Type="http://schemas.openxmlformats.org/officeDocument/2006/relationships/image" Target="../media/image71.png"/><Relationship Id="rId23" Type="http://schemas.openxmlformats.org/officeDocument/2006/relationships/image" Target="../media/image75.png"/><Relationship Id="rId10" Type="http://schemas.openxmlformats.org/officeDocument/2006/relationships/image" Target="../media/image67.png"/><Relationship Id="rId19" Type="http://schemas.openxmlformats.org/officeDocument/2006/relationships/image" Target="../media/image73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Relationship Id="rId14" Type="http://schemas.openxmlformats.org/officeDocument/2006/relationships/customXml" Target="../ink/ink126.xml"/><Relationship Id="rId22" Type="http://schemas.openxmlformats.org/officeDocument/2006/relationships/customXml" Target="../ink/ink13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customXml" Target="../ink/ink135.xml"/><Relationship Id="rId26" Type="http://schemas.openxmlformats.org/officeDocument/2006/relationships/customXml" Target="../ink/ink139.xml"/><Relationship Id="rId3" Type="http://schemas.openxmlformats.org/officeDocument/2006/relationships/image" Target="../media/image610.png"/><Relationship Id="rId21" Type="http://schemas.openxmlformats.org/officeDocument/2006/relationships/image" Target="../media/image74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2.png"/><Relationship Id="rId25" Type="http://schemas.openxmlformats.org/officeDocument/2006/relationships/image" Target="../media/image76.png"/><Relationship Id="rId2" Type="http://schemas.openxmlformats.org/officeDocument/2006/relationships/image" Target="../media/image61.png"/><Relationship Id="rId16" Type="http://schemas.openxmlformats.org/officeDocument/2006/relationships/customXml" Target="../ink/ink134.xml"/><Relationship Id="rId20" Type="http://schemas.openxmlformats.org/officeDocument/2006/relationships/customXml" Target="../ink/ink13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2.xml"/><Relationship Id="rId11" Type="http://schemas.openxmlformats.org/officeDocument/2006/relationships/image" Target="../media/image68.png"/><Relationship Id="rId24" Type="http://schemas.openxmlformats.org/officeDocument/2006/relationships/customXml" Target="../ink/ink138.xml"/><Relationship Id="rId5" Type="http://schemas.openxmlformats.org/officeDocument/2006/relationships/image" Target="../media/image63.png"/><Relationship Id="rId15" Type="http://schemas.openxmlformats.org/officeDocument/2006/relationships/image" Target="../media/image71.png"/><Relationship Id="rId23" Type="http://schemas.openxmlformats.org/officeDocument/2006/relationships/image" Target="../media/image75.png"/><Relationship Id="rId10" Type="http://schemas.openxmlformats.org/officeDocument/2006/relationships/image" Target="../media/image67.png"/><Relationship Id="rId19" Type="http://schemas.openxmlformats.org/officeDocument/2006/relationships/image" Target="../media/image73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Relationship Id="rId14" Type="http://schemas.openxmlformats.org/officeDocument/2006/relationships/customXml" Target="../ink/ink133.xml"/><Relationship Id="rId22" Type="http://schemas.openxmlformats.org/officeDocument/2006/relationships/customXml" Target="../ink/ink137.xml"/><Relationship Id="rId27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82.png"/><Relationship Id="rId18" Type="http://schemas.openxmlformats.org/officeDocument/2006/relationships/customXml" Target="../ink/ink143.xml"/><Relationship Id="rId3" Type="http://schemas.openxmlformats.org/officeDocument/2006/relationships/image" Target="../media/image610.png"/><Relationship Id="rId21" Type="http://schemas.openxmlformats.org/officeDocument/2006/relationships/image" Target="../media/image74.png"/><Relationship Id="rId7" Type="http://schemas.openxmlformats.org/officeDocument/2006/relationships/image" Target="../media/image64.png"/><Relationship Id="rId12" Type="http://schemas.openxmlformats.org/officeDocument/2006/relationships/image" Target="../media/image81.png"/><Relationship Id="rId17" Type="http://schemas.openxmlformats.org/officeDocument/2006/relationships/image" Target="../media/image72.png"/><Relationship Id="rId25" Type="http://schemas.openxmlformats.org/officeDocument/2006/relationships/image" Target="../media/image83.png"/><Relationship Id="rId2" Type="http://schemas.openxmlformats.org/officeDocument/2006/relationships/image" Target="../media/image61.png"/><Relationship Id="rId16" Type="http://schemas.openxmlformats.org/officeDocument/2006/relationships/customXml" Target="../ink/ink142.xml"/><Relationship Id="rId20" Type="http://schemas.openxmlformats.org/officeDocument/2006/relationships/customXml" Target="../ink/ink14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0.xml"/><Relationship Id="rId11" Type="http://schemas.openxmlformats.org/officeDocument/2006/relationships/image" Target="../media/image80.png"/><Relationship Id="rId24" Type="http://schemas.openxmlformats.org/officeDocument/2006/relationships/customXml" Target="../ink/ink146.xml"/><Relationship Id="rId5" Type="http://schemas.openxmlformats.org/officeDocument/2006/relationships/image" Target="../media/image63.png"/><Relationship Id="rId15" Type="http://schemas.openxmlformats.org/officeDocument/2006/relationships/image" Target="../media/image71.png"/><Relationship Id="rId23" Type="http://schemas.openxmlformats.org/officeDocument/2006/relationships/image" Target="../media/image75.png"/><Relationship Id="rId10" Type="http://schemas.openxmlformats.org/officeDocument/2006/relationships/image" Target="../media/image79.png"/><Relationship Id="rId19" Type="http://schemas.openxmlformats.org/officeDocument/2006/relationships/image" Target="../media/image73.png"/><Relationship Id="rId4" Type="http://schemas.openxmlformats.org/officeDocument/2006/relationships/image" Target="../media/image770.png"/><Relationship Id="rId9" Type="http://schemas.openxmlformats.org/officeDocument/2006/relationships/image" Target="../media/image78.png"/><Relationship Id="rId14" Type="http://schemas.openxmlformats.org/officeDocument/2006/relationships/customXml" Target="../ink/ink141.xml"/><Relationship Id="rId22" Type="http://schemas.openxmlformats.org/officeDocument/2006/relationships/customXml" Target="../ink/ink14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82.png"/><Relationship Id="rId18" Type="http://schemas.openxmlformats.org/officeDocument/2006/relationships/customXml" Target="../ink/ink150.xml"/><Relationship Id="rId26" Type="http://schemas.openxmlformats.org/officeDocument/2006/relationships/customXml" Target="../ink/ink154.xml"/><Relationship Id="rId3" Type="http://schemas.openxmlformats.org/officeDocument/2006/relationships/image" Target="../media/image610.png"/><Relationship Id="rId21" Type="http://schemas.openxmlformats.org/officeDocument/2006/relationships/image" Target="../media/image74.png"/><Relationship Id="rId7" Type="http://schemas.openxmlformats.org/officeDocument/2006/relationships/image" Target="../media/image64.png"/><Relationship Id="rId12" Type="http://schemas.openxmlformats.org/officeDocument/2006/relationships/image" Target="../media/image81.png"/><Relationship Id="rId17" Type="http://schemas.openxmlformats.org/officeDocument/2006/relationships/image" Target="../media/image72.png"/><Relationship Id="rId25" Type="http://schemas.openxmlformats.org/officeDocument/2006/relationships/image" Target="../media/image83.png"/><Relationship Id="rId2" Type="http://schemas.openxmlformats.org/officeDocument/2006/relationships/image" Target="../media/image61.png"/><Relationship Id="rId16" Type="http://schemas.openxmlformats.org/officeDocument/2006/relationships/customXml" Target="../ink/ink149.xml"/><Relationship Id="rId20" Type="http://schemas.openxmlformats.org/officeDocument/2006/relationships/customXml" Target="../ink/ink15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7.xml"/><Relationship Id="rId11" Type="http://schemas.openxmlformats.org/officeDocument/2006/relationships/image" Target="../media/image80.png"/><Relationship Id="rId24" Type="http://schemas.openxmlformats.org/officeDocument/2006/relationships/customXml" Target="../ink/ink153.xml"/><Relationship Id="rId5" Type="http://schemas.openxmlformats.org/officeDocument/2006/relationships/image" Target="../media/image63.png"/><Relationship Id="rId15" Type="http://schemas.openxmlformats.org/officeDocument/2006/relationships/image" Target="../media/image71.png"/><Relationship Id="rId23" Type="http://schemas.openxmlformats.org/officeDocument/2006/relationships/image" Target="../media/image75.png"/><Relationship Id="rId10" Type="http://schemas.openxmlformats.org/officeDocument/2006/relationships/image" Target="../media/image79.png"/><Relationship Id="rId19" Type="http://schemas.openxmlformats.org/officeDocument/2006/relationships/image" Target="../media/image73.png"/><Relationship Id="rId4" Type="http://schemas.openxmlformats.org/officeDocument/2006/relationships/image" Target="../media/image770.png"/><Relationship Id="rId9" Type="http://schemas.openxmlformats.org/officeDocument/2006/relationships/image" Target="../media/image78.png"/><Relationship Id="rId14" Type="http://schemas.openxmlformats.org/officeDocument/2006/relationships/customXml" Target="../ink/ink148.xml"/><Relationship Id="rId22" Type="http://schemas.openxmlformats.org/officeDocument/2006/relationships/customXml" Target="../ink/ink152.xml"/><Relationship Id="rId27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8538981" y="2908116"/>
                <a:ext cx="3383985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8981" y="2908116"/>
                <a:ext cx="3383985" cy="82731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8537732" y="3857773"/>
                <a:ext cx="3383985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732" y="3857773"/>
                <a:ext cx="3383985" cy="827314"/>
              </a:xfrm>
              <a:prstGeom prst="roundRect">
                <a:avLst/>
              </a:prstGeom>
              <a:blipFill>
                <a:blip r:embed="rId3"/>
                <a:stretch>
                  <a:fillRect b="-434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8537732" y="4807430"/>
                <a:ext cx="3383985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732" y="4807430"/>
                <a:ext cx="3383985" cy="82731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8537732" y="5751198"/>
                <a:ext cx="3383985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732" y="5751198"/>
                <a:ext cx="3383985" cy="8273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8734924" y="3039134"/>
            <a:ext cx="433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8734924" y="3963417"/>
            <a:ext cx="415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8743741" y="4922810"/>
            <a:ext cx="415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8752558" y="5834509"/>
            <a:ext cx="442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</a:t>
            </a:r>
          </a:p>
        </p:txBody>
      </p:sp>
      <p:pic>
        <p:nvPicPr>
          <p:cNvPr id="26" name="Picture 25" descr="A graph paper with a green line&#10;&#10;Description automatically generated">
            <a:extLst>
              <a:ext uri="{FF2B5EF4-FFF2-40B4-BE49-F238E27FC236}">
                <a16:creationId xmlns:a16="http://schemas.microsoft.com/office/drawing/2014/main" id="{145BCA91-A4C0-D246-BAD6-DA23B84DC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246" y="295404"/>
            <a:ext cx="4020992" cy="3026370"/>
          </a:xfrm>
          <a:prstGeom prst="rect">
            <a:avLst/>
          </a:prstGeom>
        </p:spPr>
      </p:pic>
      <p:pic>
        <p:nvPicPr>
          <p:cNvPr id="28" name="Picture 27" descr="A graph with a red line&#10;&#10;Description automatically generated">
            <a:extLst>
              <a:ext uri="{FF2B5EF4-FFF2-40B4-BE49-F238E27FC236}">
                <a16:creationId xmlns:a16="http://schemas.microsoft.com/office/drawing/2014/main" id="{1FE93C8B-4EAE-F742-BB43-7B4E53299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091" y="3471026"/>
            <a:ext cx="3870310" cy="3026371"/>
          </a:xfrm>
          <a:prstGeom prst="rect">
            <a:avLst/>
          </a:prstGeom>
        </p:spPr>
      </p:pic>
      <p:pic>
        <p:nvPicPr>
          <p:cNvPr id="30" name="Picture 29" descr="A graph of a function&#10;&#10;Description automatically generated">
            <a:extLst>
              <a:ext uri="{FF2B5EF4-FFF2-40B4-BE49-F238E27FC236}">
                <a16:creationId xmlns:a16="http://schemas.microsoft.com/office/drawing/2014/main" id="{C2CF25CE-78ED-FC4F-871B-05B78BEAA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6855" y="295403"/>
            <a:ext cx="3836546" cy="3026370"/>
          </a:xfrm>
          <a:prstGeom prst="rect">
            <a:avLst/>
          </a:prstGeom>
        </p:spPr>
      </p:pic>
      <p:pic>
        <p:nvPicPr>
          <p:cNvPr id="32" name="Picture 31" descr="A graph paper with a curve&#10;&#10;Description automatically generated">
            <a:extLst>
              <a:ext uri="{FF2B5EF4-FFF2-40B4-BE49-F238E27FC236}">
                <a16:creationId xmlns:a16="http://schemas.microsoft.com/office/drawing/2014/main" id="{B96F98A7-7BBB-454D-9946-0BBEDD22A3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246" y="3523309"/>
            <a:ext cx="3954265" cy="30263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AB2C7CA-05BD-CA4B-ACA2-8828074DF277}"/>
                  </a:ext>
                </a:extLst>
              </p14:cNvPr>
              <p14:cNvContentPartPr/>
              <p14:nvPr/>
            </p14:nvContentPartPr>
            <p14:xfrm>
              <a:off x="474164" y="443131"/>
              <a:ext cx="360" cy="2210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AB2C7CA-05BD-CA4B-ACA2-8828074DF27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5164" y="434131"/>
                <a:ext cx="1800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CF259D3-61F9-4F49-9439-58E9FDCC6A2F}"/>
                  </a:ext>
                </a:extLst>
              </p14:cNvPr>
              <p14:cNvContentPartPr/>
              <p14:nvPr/>
            </p14:nvContentPartPr>
            <p14:xfrm>
              <a:off x="279404" y="334771"/>
              <a:ext cx="473040" cy="4262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CF259D3-61F9-4F49-9439-58E9FDCC6A2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0411" y="325771"/>
                <a:ext cx="490667" cy="44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49A0C317-9CCB-C34B-A1A1-6826DC4CCC49}"/>
              </a:ext>
            </a:extLst>
          </p:cNvPr>
          <p:cNvGrpSpPr/>
          <p:nvPr/>
        </p:nvGrpSpPr>
        <p:grpSpPr>
          <a:xfrm>
            <a:off x="4637924" y="286171"/>
            <a:ext cx="481320" cy="461160"/>
            <a:chOff x="4637924" y="286171"/>
            <a:chExt cx="481320" cy="46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61AE12F-31C8-0047-BF0D-0FB6D7E0444D}"/>
                    </a:ext>
                  </a:extLst>
                </p14:cNvPr>
                <p14:cNvContentPartPr/>
                <p14:nvPr/>
              </p14:nvContentPartPr>
              <p14:xfrm>
                <a:off x="4739804" y="396331"/>
                <a:ext cx="233640" cy="279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61AE12F-31C8-0047-BF0D-0FB6D7E0444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30790" y="387331"/>
                  <a:ext cx="251307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ED01D99-6DF7-D149-A18A-35757BEBA453}"/>
                    </a:ext>
                  </a:extLst>
                </p14:cNvPr>
                <p14:cNvContentPartPr/>
                <p14:nvPr/>
              </p14:nvContentPartPr>
              <p14:xfrm>
                <a:off x="4637924" y="286171"/>
                <a:ext cx="481320" cy="461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ED01D99-6DF7-D149-A18A-35757BEBA45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28924" y="277171"/>
                  <a:ext cx="498960" cy="47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70631C5-2F13-D24C-BA12-59CCA789FCE7}"/>
                  </a:ext>
                </a:extLst>
              </p14:cNvPr>
              <p14:cNvContentPartPr/>
              <p14:nvPr/>
            </p14:nvContentPartPr>
            <p14:xfrm>
              <a:off x="430604" y="3628051"/>
              <a:ext cx="320760" cy="2998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70631C5-2F13-D24C-BA12-59CCA789FCE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1614" y="3619051"/>
                <a:ext cx="33838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329AC4F-31A1-D541-A925-C14ACEC289E1}"/>
                  </a:ext>
                </a:extLst>
              </p14:cNvPr>
              <p14:cNvContentPartPr/>
              <p14:nvPr/>
            </p14:nvContentPartPr>
            <p14:xfrm>
              <a:off x="317924" y="3555691"/>
              <a:ext cx="518040" cy="464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329AC4F-31A1-D541-A925-C14ACEC289E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8924" y="3546691"/>
                <a:ext cx="535680" cy="48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0E2B75C6-D1B4-EC42-995D-22FADD5C7B7B}"/>
              </a:ext>
            </a:extLst>
          </p:cNvPr>
          <p:cNvGrpSpPr/>
          <p:nvPr/>
        </p:nvGrpSpPr>
        <p:grpSpPr>
          <a:xfrm>
            <a:off x="4494284" y="3560371"/>
            <a:ext cx="523440" cy="532800"/>
            <a:chOff x="4494284" y="3560371"/>
            <a:chExt cx="523440" cy="53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C1067CC-A90A-704F-8BC4-9E48B7811CA0}"/>
                    </a:ext>
                  </a:extLst>
                </p14:cNvPr>
                <p14:cNvContentPartPr/>
                <p14:nvPr/>
              </p14:nvContentPartPr>
              <p14:xfrm>
                <a:off x="4670684" y="3694651"/>
                <a:ext cx="236520" cy="2466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C1067CC-A90A-704F-8BC4-9E48B7811CA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61684" y="3685638"/>
                  <a:ext cx="254160" cy="2642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A7C8DB9-CCBA-694A-A778-C09DF0B5AC0B}"/>
                    </a:ext>
                  </a:extLst>
                </p14:cNvPr>
                <p14:cNvContentPartPr/>
                <p14:nvPr/>
              </p14:nvContentPartPr>
              <p14:xfrm>
                <a:off x="4787684" y="3738571"/>
                <a:ext cx="4680" cy="280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A7C8DB9-CCBA-694A-A778-C09DF0B5AC0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79327" y="3729571"/>
                  <a:ext cx="210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84BCA5B-DBF9-DA4A-8732-F9F6817AFB2C}"/>
                    </a:ext>
                  </a:extLst>
                </p14:cNvPr>
                <p14:cNvContentPartPr/>
                <p14:nvPr/>
              </p14:nvContentPartPr>
              <p14:xfrm>
                <a:off x="4494284" y="3560371"/>
                <a:ext cx="523440" cy="5328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84BCA5B-DBF9-DA4A-8732-F9F6817AFB2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85278" y="3551371"/>
                  <a:ext cx="541092" cy="55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A747D25-09BC-0A47-BB80-378A86E1BDD2}"/>
                  </a:ext>
                </a:extLst>
              </p:cNvPr>
              <p:cNvSpPr txBox="1"/>
              <p:nvPr/>
            </p:nvSpPr>
            <p:spPr>
              <a:xfrm>
                <a:off x="7178614" y="754090"/>
                <a:ext cx="6102220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𝑀𝑎𝑡𝑐h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𝑔𝑟𝑎𝑝h𝑠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𝑤𝑖𝑡h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𝑐𝑜𝑟𝑟𝑒𝑐𝑡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𝑒𝑞𝑢𝑎𝑡𝑖𝑜𝑛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A747D25-09BC-0A47-BB80-378A86E1B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614" y="754090"/>
                <a:ext cx="6102220" cy="138499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30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8538981" y="2908116"/>
                <a:ext cx="3383985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8981" y="2908116"/>
                <a:ext cx="3383985" cy="82731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8537732" y="3857773"/>
                <a:ext cx="3383985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732" y="3857773"/>
                <a:ext cx="3383985" cy="827314"/>
              </a:xfrm>
              <a:prstGeom prst="roundRect">
                <a:avLst/>
              </a:prstGeom>
              <a:blipFill>
                <a:blip r:embed="rId3"/>
                <a:stretch>
                  <a:fillRect b="-434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8537732" y="4807430"/>
                <a:ext cx="3383985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+8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732" y="4807430"/>
                <a:ext cx="3383985" cy="82731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8537732" y="5751198"/>
                <a:ext cx="3383985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−4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732" y="5751198"/>
                <a:ext cx="3383985" cy="8273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8734924" y="3039134"/>
            <a:ext cx="433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8734924" y="3963417"/>
            <a:ext cx="415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8743741" y="4922810"/>
            <a:ext cx="415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8752558" y="5834509"/>
            <a:ext cx="442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pic>
        <p:nvPicPr>
          <p:cNvPr id="26" name="Picture 25" descr="A graph paper with a green line&#10;&#10;Description automatically generated">
            <a:extLst>
              <a:ext uri="{FF2B5EF4-FFF2-40B4-BE49-F238E27FC236}">
                <a16:creationId xmlns:a16="http://schemas.microsoft.com/office/drawing/2014/main" id="{145BCA91-A4C0-D246-BAD6-DA23B84DC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246" y="295404"/>
            <a:ext cx="4020992" cy="3026370"/>
          </a:xfrm>
          <a:prstGeom prst="rect">
            <a:avLst/>
          </a:prstGeom>
        </p:spPr>
      </p:pic>
      <p:pic>
        <p:nvPicPr>
          <p:cNvPr id="28" name="Picture 27" descr="A graph with a red line&#10;&#10;Description automatically generated">
            <a:extLst>
              <a:ext uri="{FF2B5EF4-FFF2-40B4-BE49-F238E27FC236}">
                <a16:creationId xmlns:a16="http://schemas.microsoft.com/office/drawing/2014/main" id="{1FE93C8B-4EAE-F742-BB43-7B4E53299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091" y="3471026"/>
            <a:ext cx="3870310" cy="3026371"/>
          </a:xfrm>
          <a:prstGeom prst="rect">
            <a:avLst/>
          </a:prstGeom>
        </p:spPr>
      </p:pic>
      <p:pic>
        <p:nvPicPr>
          <p:cNvPr id="30" name="Picture 29" descr="A graph of a function&#10;&#10;Description automatically generated">
            <a:extLst>
              <a:ext uri="{FF2B5EF4-FFF2-40B4-BE49-F238E27FC236}">
                <a16:creationId xmlns:a16="http://schemas.microsoft.com/office/drawing/2014/main" id="{C2CF25CE-78ED-FC4F-871B-05B78BEAA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6855" y="295403"/>
            <a:ext cx="3836546" cy="3026370"/>
          </a:xfrm>
          <a:prstGeom prst="rect">
            <a:avLst/>
          </a:prstGeom>
        </p:spPr>
      </p:pic>
      <p:pic>
        <p:nvPicPr>
          <p:cNvPr id="32" name="Picture 31" descr="A graph paper with a curve&#10;&#10;Description automatically generated">
            <a:extLst>
              <a:ext uri="{FF2B5EF4-FFF2-40B4-BE49-F238E27FC236}">
                <a16:creationId xmlns:a16="http://schemas.microsoft.com/office/drawing/2014/main" id="{B96F98A7-7BBB-454D-9946-0BBEDD22A3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246" y="3523309"/>
            <a:ext cx="3954265" cy="30263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AB2C7CA-05BD-CA4B-ACA2-8828074DF277}"/>
                  </a:ext>
                </a:extLst>
              </p14:cNvPr>
              <p14:cNvContentPartPr/>
              <p14:nvPr/>
            </p14:nvContentPartPr>
            <p14:xfrm>
              <a:off x="474164" y="443131"/>
              <a:ext cx="360" cy="2210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AB2C7CA-05BD-CA4B-ACA2-8828074DF27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5164" y="434131"/>
                <a:ext cx="1800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CF259D3-61F9-4F49-9439-58E9FDCC6A2F}"/>
                  </a:ext>
                </a:extLst>
              </p14:cNvPr>
              <p14:cNvContentPartPr/>
              <p14:nvPr/>
            </p14:nvContentPartPr>
            <p14:xfrm>
              <a:off x="279404" y="334771"/>
              <a:ext cx="473040" cy="4262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CF259D3-61F9-4F49-9439-58E9FDCC6A2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0411" y="325771"/>
                <a:ext cx="490667" cy="44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49A0C317-9CCB-C34B-A1A1-6826DC4CCC49}"/>
              </a:ext>
            </a:extLst>
          </p:cNvPr>
          <p:cNvGrpSpPr/>
          <p:nvPr/>
        </p:nvGrpSpPr>
        <p:grpSpPr>
          <a:xfrm>
            <a:off x="4637924" y="286171"/>
            <a:ext cx="481320" cy="461160"/>
            <a:chOff x="4637924" y="286171"/>
            <a:chExt cx="481320" cy="46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61AE12F-31C8-0047-BF0D-0FB6D7E0444D}"/>
                    </a:ext>
                  </a:extLst>
                </p14:cNvPr>
                <p14:cNvContentPartPr/>
                <p14:nvPr/>
              </p14:nvContentPartPr>
              <p14:xfrm>
                <a:off x="4739804" y="396331"/>
                <a:ext cx="233640" cy="279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61AE12F-31C8-0047-BF0D-0FB6D7E0444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30790" y="387331"/>
                  <a:ext cx="251307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ED01D99-6DF7-D149-A18A-35757BEBA453}"/>
                    </a:ext>
                  </a:extLst>
                </p14:cNvPr>
                <p14:cNvContentPartPr/>
                <p14:nvPr/>
              </p14:nvContentPartPr>
              <p14:xfrm>
                <a:off x="4637924" y="286171"/>
                <a:ext cx="481320" cy="461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ED01D99-6DF7-D149-A18A-35757BEBA45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28924" y="277171"/>
                  <a:ext cx="498960" cy="47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70631C5-2F13-D24C-BA12-59CCA789FCE7}"/>
                  </a:ext>
                </a:extLst>
              </p14:cNvPr>
              <p14:cNvContentPartPr/>
              <p14:nvPr/>
            </p14:nvContentPartPr>
            <p14:xfrm>
              <a:off x="430604" y="3628051"/>
              <a:ext cx="320760" cy="2998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70631C5-2F13-D24C-BA12-59CCA789FCE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1614" y="3619051"/>
                <a:ext cx="33838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329AC4F-31A1-D541-A925-C14ACEC289E1}"/>
                  </a:ext>
                </a:extLst>
              </p14:cNvPr>
              <p14:cNvContentPartPr/>
              <p14:nvPr/>
            </p14:nvContentPartPr>
            <p14:xfrm>
              <a:off x="317924" y="3555691"/>
              <a:ext cx="518040" cy="464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329AC4F-31A1-D541-A925-C14ACEC289E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8924" y="3546691"/>
                <a:ext cx="535680" cy="48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0E2B75C6-D1B4-EC42-995D-22FADD5C7B7B}"/>
              </a:ext>
            </a:extLst>
          </p:cNvPr>
          <p:cNvGrpSpPr/>
          <p:nvPr/>
        </p:nvGrpSpPr>
        <p:grpSpPr>
          <a:xfrm>
            <a:off x="4494284" y="3560371"/>
            <a:ext cx="523440" cy="532800"/>
            <a:chOff x="4494284" y="3560371"/>
            <a:chExt cx="523440" cy="53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C1067CC-A90A-704F-8BC4-9E48B7811CA0}"/>
                    </a:ext>
                  </a:extLst>
                </p14:cNvPr>
                <p14:cNvContentPartPr/>
                <p14:nvPr/>
              </p14:nvContentPartPr>
              <p14:xfrm>
                <a:off x="4670684" y="3694651"/>
                <a:ext cx="236520" cy="2466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C1067CC-A90A-704F-8BC4-9E48B7811CA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61684" y="3685638"/>
                  <a:ext cx="254160" cy="2642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A7C8DB9-CCBA-694A-A778-C09DF0B5AC0B}"/>
                    </a:ext>
                  </a:extLst>
                </p14:cNvPr>
                <p14:cNvContentPartPr/>
                <p14:nvPr/>
              </p14:nvContentPartPr>
              <p14:xfrm>
                <a:off x="4787684" y="3738571"/>
                <a:ext cx="4680" cy="280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A7C8DB9-CCBA-694A-A778-C09DF0B5AC0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79327" y="3729571"/>
                  <a:ext cx="210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84BCA5B-DBF9-DA4A-8732-F9F6817AFB2C}"/>
                    </a:ext>
                  </a:extLst>
                </p14:cNvPr>
                <p14:cNvContentPartPr/>
                <p14:nvPr/>
              </p14:nvContentPartPr>
              <p14:xfrm>
                <a:off x="4494284" y="3560371"/>
                <a:ext cx="523440" cy="5328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84BCA5B-DBF9-DA4A-8732-F9F6817AFB2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85278" y="3551371"/>
                  <a:ext cx="541092" cy="55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A747D25-09BC-0A47-BB80-378A86E1BDD2}"/>
                  </a:ext>
                </a:extLst>
              </p:cNvPr>
              <p:cNvSpPr txBox="1"/>
              <p:nvPr/>
            </p:nvSpPr>
            <p:spPr>
              <a:xfrm>
                <a:off x="7178614" y="754090"/>
                <a:ext cx="6102220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𝑀𝑎𝑡𝑐h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𝑔𝑟𝑎𝑝h𝑠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𝑐𝑜𝑟𝑟𝑒𝑐𝑡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A747D25-09BC-0A47-BB80-378A86E1B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614" y="754090"/>
                <a:ext cx="6102220" cy="138499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9564366-7A45-EF8F-8C30-45AB1274BC4F}"/>
                  </a:ext>
                </a:extLst>
              </p14:cNvPr>
              <p14:cNvContentPartPr/>
              <p14:nvPr/>
            </p14:nvContentPartPr>
            <p14:xfrm>
              <a:off x="595440" y="1020240"/>
              <a:ext cx="7365240" cy="5428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9564366-7A45-EF8F-8C30-45AB1274BC4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86080" y="1010880"/>
                <a:ext cx="7383960" cy="54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164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 descr="A graph paper with a green line&#10;&#10;Description automatically generated">
            <a:extLst>
              <a:ext uri="{FF2B5EF4-FFF2-40B4-BE49-F238E27FC236}">
                <a16:creationId xmlns:a16="http://schemas.microsoft.com/office/drawing/2014/main" id="{145BCA91-A4C0-D246-BAD6-DA23B84DC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35" y="1584364"/>
            <a:ext cx="6632120" cy="49916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A99CBC-5869-194E-84F0-9FB0D6206FD6}"/>
                  </a:ext>
                </a:extLst>
              </p:cNvPr>
              <p:cNvSpPr txBox="1"/>
              <p:nvPr/>
            </p:nvSpPr>
            <p:spPr>
              <a:xfrm>
                <a:off x="400456" y="282020"/>
                <a:ext cx="7355475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𝑔𝑟𝑎𝑝h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𝑏𝑒𝑙𝑜𝑤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</m:t>
                      </m:r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A99CBC-5869-194E-84F0-9FB0D6206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56" y="282020"/>
                <a:ext cx="7355475" cy="8093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F4F0A28-C8F7-ED40-B819-4460160946DD}"/>
                  </a:ext>
                </a:extLst>
              </p:cNvPr>
              <p:cNvSpPr txBox="1"/>
              <p:nvPr/>
            </p:nvSpPr>
            <p:spPr>
              <a:xfrm>
                <a:off x="291323" y="1122443"/>
                <a:ext cx="75737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𝑅𝑒𝑎𝑟𝑟𝑎𝑛𝑔𝑒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𝑚𝑎𝑘𝑒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𝑠𝑢𝑏𝑗𝑒𝑐𝑡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F4F0A28-C8F7-ED40-B819-446016094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23" y="1122443"/>
                <a:ext cx="757374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04A3F323-1227-E846-B087-F564550F08D2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04A3F323-1227-E846-B087-F564550F08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5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D5A30E57-EB01-5348-BCB7-A6752A9B0D07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D5A30E57-EB01-5348-BCB7-A6752A9B0D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6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3E225BD-E374-EE4A-816C-01AE6549AB27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3E225BD-E374-EE4A-816C-01AE6549AB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7"/>
                <a:stretch>
                  <a:fillRect b="-579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E2EF6822-46D9-5941-B3C5-9331AE6345DC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E2EF6822-46D9-5941-B3C5-9331AE6345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8"/>
                <a:stretch>
                  <a:fillRect b="-289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A2F46C27-47D0-504E-9FDA-9ACF34442CCA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A2F46C27-47D0-504E-9FDA-9ACF34442C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9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B7FDA327-F5F1-934D-B677-2A3ED5C5A267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D9C28BA-2054-EE44-B4B3-9E8E61A6C538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E384B37-90C0-B349-9414-AA58C034129D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32BB0CE-7CAD-9646-86E8-0141A73B97E4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D2E551F-77E6-BF4D-8780-A0272488DC82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88304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 descr="A graph paper with a green line&#10;&#10;Description automatically generated">
            <a:extLst>
              <a:ext uri="{FF2B5EF4-FFF2-40B4-BE49-F238E27FC236}">
                <a16:creationId xmlns:a16="http://schemas.microsoft.com/office/drawing/2014/main" id="{145BCA91-A4C0-D246-BAD6-DA23B84DC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35" y="1584364"/>
            <a:ext cx="6632120" cy="49916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A99CBC-5869-194E-84F0-9FB0D6206FD6}"/>
                  </a:ext>
                </a:extLst>
              </p:cNvPr>
              <p:cNvSpPr txBox="1"/>
              <p:nvPr/>
            </p:nvSpPr>
            <p:spPr>
              <a:xfrm>
                <a:off x="400456" y="282020"/>
                <a:ext cx="7355475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𝑔𝑟𝑎𝑝h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𝑏𝑒𝑙𝑜𝑤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+8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A99CBC-5869-194E-84F0-9FB0D6206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56" y="282020"/>
                <a:ext cx="7355475" cy="8093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F4F0A28-C8F7-ED40-B819-4460160946DD}"/>
                  </a:ext>
                </a:extLst>
              </p:cNvPr>
              <p:cNvSpPr txBox="1"/>
              <p:nvPr/>
            </p:nvSpPr>
            <p:spPr>
              <a:xfrm>
                <a:off x="291323" y="1122443"/>
                <a:ext cx="75737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𝑅𝑒𝑎𝑟𝑟𝑎𝑛𝑔𝑒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𝑚𝑎𝑘𝑒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𝑠𝑢𝑏𝑗𝑒𝑐𝑡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F4F0A28-C8F7-ED40-B819-446016094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23" y="1122443"/>
                <a:ext cx="757374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04A3F323-1227-E846-B087-F564550F08D2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04A3F323-1227-E846-B087-F564550F08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5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D5A30E57-EB01-5348-BCB7-A6752A9B0D07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+8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D5A30E57-EB01-5348-BCB7-A6752A9B0D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6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3E225BD-E374-EE4A-816C-01AE6549AB27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3E225BD-E374-EE4A-816C-01AE6549AB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7"/>
                <a:stretch>
                  <a:fillRect b="-579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E2EF6822-46D9-5941-B3C5-9331AE6345DC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E2EF6822-46D9-5941-B3C5-9331AE6345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8"/>
                <a:stretch>
                  <a:fillRect b="-289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A2F46C27-47D0-504E-9FDA-9ACF34442CCA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+4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A2F46C27-47D0-504E-9FDA-9ACF34442C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9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B7FDA327-F5F1-934D-B677-2A3ED5C5A267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D9C28BA-2054-EE44-B4B3-9E8E61A6C538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E384B37-90C0-B349-9414-AA58C034129D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32BB0CE-7CAD-9646-86E8-0141A73B97E4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D2E551F-77E6-BF4D-8780-A0272488DC82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53E4E45-EBFF-8532-338E-FD790769401B}"/>
                  </a:ext>
                </a:extLst>
              </p14:cNvPr>
              <p14:cNvContentPartPr/>
              <p14:nvPr/>
            </p14:nvContentPartPr>
            <p14:xfrm>
              <a:off x="434880" y="1693800"/>
              <a:ext cx="7359480" cy="4527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53E4E45-EBFF-8532-338E-FD790769401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5520" y="1684440"/>
                <a:ext cx="7378200" cy="45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881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1611830" y="189146"/>
                <a:ext cx="7653442" cy="537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𝑊h𝑖𝑐h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𝑖𝑚𝑎𝑔𝑒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𝑠h𝑜𝑤𝑠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𝑔𝑟𝑎𝑝h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36−</m:t>
                          </m:r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830" y="189146"/>
                <a:ext cx="7653442" cy="537327"/>
              </a:xfrm>
              <a:prstGeom prst="rect">
                <a:avLst/>
              </a:prstGeom>
              <a:blipFill>
                <a:blip r:embed="rId2"/>
                <a:stretch>
                  <a:fillRect l="-662" b="-29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C5DC195-47D4-3048-9A09-FD56F7451176}"/>
              </a:ext>
            </a:extLst>
          </p:cNvPr>
          <p:cNvSpPr/>
          <p:nvPr/>
        </p:nvSpPr>
        <p:spPr>
          <a:xfrm>
            <a:off x="312788" y="896039"/>
            <a:ext cx="5713024" cy="26176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DCDAD88-714E-CC4B-A77B-C6FC32E822AB}"/>
              </a:ext>
            </a:extLst>
          </p:cNvPr>
          <p:cNvSpPr/>
          <p:nvPr/>
        </p:nvSpPr>
        <p:spPr>
          <a:xfrm>
            <a:off x="311325" y="3683236"/>
            <a:ext cx="5713024" cy="28351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8E960A-850E-5F42-9C6C-B639E98FC04F}"/>
              </a:ext>
            </a:extLst>
          </p:cNvPr>
          <p:cNvSpPr/>
          <p:nvPr/>
        </p:nvSpPr>
        <p:spPr>
          <a:xfrm>
            <a:off x="6155514" y="914672"/>
            <a:ext cx="5713024" cy="26176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DEA579B-7EE1-254F-AF8A-E88438322AB0}"/>
              </a:ext>
            </a:extLst>
          </p:cNvPr>
          <p:cNvSpPr/>
          <p:nvPr/>
        </p:nvSpPr>
        <p:spPr>
          <a:xfrm>
            <a:off x="6155514" y="3720502"/>
            <a:ext cx="5713024" cy="27978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542329" y="1012006"/>
            <a:ext cx="507401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542329" y="3824477"/>
            <a:ext cx="486743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6396847" y="981160"/>
            <a:ext cx="486743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6407176" y="3753815"/>
            <a:ext cx="518668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pic>
        <p:nvPicPr>
          <p:cNvPr id="5" name="Picture 4" descr="A circle with numbers and points&#10;&#10;Description automatically generated">
            <a:extLst>
              <a:ext uri="{FF2B5EF4-FFF2-40B4-BE49-F238E27FC236}">
                <a16:creationId xmlns:a16="http://schemas.microsoft.com/office/drawing/2014/main" id="{774B9E73-0345-A04F-BB0F-89BFDCEBD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695" y="1027143"/>
            <a:ext cx="2399666" cy="2369794"/>
          </a:xfrm>
          <a:prstGeom prst="rect">
            <a:avLst/>
          </a:prstGeom>
        </p:spPr>
      </p:pic>
      <p:pic>
        <p:nvPicPr>
          <p:cNvPr id="26" name="Picture 25" descr="A graph of a function&#10;&#10;Description automatically generated">
            <a:extLst>
              <a:ext uri="{FF2B5EF4-FFF2-40B4-BE49-F238E27FC236}">
                <a16:creationId xmlns:a16="http://schemas.microsoft.com/office/drawing/2014/main" id="{EB94167D-CB8D-3248-90F0-75A2A751A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993" y="959038"/>
            <a:ext cx="2186554" cy="2447840"/>
          </a:xfrm>
          <a:prstGeom prst="rect">
            <a:avLst/>
          </a:prstGeom>
        </p:spPr>
      </p:pic>
      <p:pic>
        <p:nvPicPr>
          <p:cNvPr id="28" name="Picture 27" descr="A graph of a function&#10;&#10;Description automatically generated">
            <a:extLst>
              <a:ext uri="{FF2B5EF4-FFF2-40B4-BE49-F238E27FC236}">
                <a16:creationId xmlns:a16="http://schemas.microsoft.com/office/drawing/2014/main" id="{CE5A1C28-E995-024D-8648-72DA81396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3762" y="3811244"/>
            <a:ext cx="2963373" cy="2579143"/>
          </a:xfrm>
          <a:prstGeom prst="rect">
            <a:avLst/>
          </a:prstGeom>
        </p:spPr>
      </p:pic>
      <p:pic>
        <p:nvPicPr>
          <p:cNvPr id="30" name="Picture 29" descr="A graph paper with a circle&#10;&#10;Description automatically generated">
            <a:extLst>
              <a:ext uri="{FF2B5EF4-FFF2-40B4-BE49-F238E27FC236}">
                <a16:creationId xmlns:a16="http://schemas.microsoft.com/office/drawing/2014/main" id="{03DC8F82-0AB4-EB4A-9071-363F11F89B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2601" y="3854534"/>
            <a:ext cx="2535853" cy="253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7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1611830" y="189146"/>
                <a:ext cx="7653442" cy="537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𝑊h𝑖𝑐h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𝑖𝑚𝑎𝑔𝑒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𝑠h𝑜𝑤𝑠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𝑔𝑟𝑎𝑝h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36−</m:t>
                          </m:r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830" y="189146"/>
                <a:ext cx="7653442" cy="537327"/>
              </a:xfrm>
              <a:prstGeom prst="rect">
                <a:avLst/>
              </a:prstGeom>
              <a:blipFill>
                <a:blip r:embed="rId2"/>
                <a:stretch>
                  <a:fillRect l="-662" b="-29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C5DC195-47D4-3048-9A09-FD56F7451176}"/>
              </a:ext>
            </a:extLst>
          </p:cNvPr>
          <p:cNvSpPr/>
          <p:nvPr/>
        </p:nvSpPr>
        <p:spPr>
          <a:xfrm>
            <a:off x="312788" y="896039"/>
            <a:ext cx="5713024" cy="26176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DCDAD88-714E-CC4B-A77B-C6FC32E822AB}"/>
              </a:ext>
            </a:extLst>
          </p:cNvPr>
          <p:cNvSpPr/>
          <p:nvPr/>
        </p:nvSpPr>
        <p:spPr>
          <a:xfrm>
            <a:off x="311325" y="3683236"/>
            <a:ext cx="5713024" cy="28351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8E960A-850E-5F42-9C6C-B639E98FC04F}"/>
              </a:ext>
            </a:extLst>
          </p:cNvPr>
          <p:cNvSpPr/>
          <p:nvPr/>
        </p:nvSpPr>
        <p:spPr>
          <a:xfrm>
            <a:off x="6155514" y="914672"/>
            <a:ext cx="5713024" cy="26176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DEA579B-7EE1-254F-AF8A-E88438322AB0}"/>
              </a:ext>
            </a:extLst>
          </p:cNvPr>
          <p:cNvSpPr/>
          <p:nvPr/>
        </p:nvSpPr>
        <p:spPr>
          <a:xfrm>
            <a:off x="6155514" y="3720502"/>
            <a:ext cx="5713024" cy="27978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542329" y="1012006"/>
            <a:ext cx="507401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542329" y="3824477"/>
            <a:ext cx="486743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6396847" y="981160"/>
            <a:ext cx="486743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6407176" y="3753815"/>
            <a:ext cx="518668" cy="185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pic>
        <p:nvPicPr>
          <p:cNvPr id="5" name="Picture 4" descr="A circle with numbers and points&#10;&#10;Description automatically generated">
            <a:extLst>
              <a:ext uri="{FF2B5EF4-FFF2-40B4-BE49-F238E27FC236}">
                <a16:creationId xmlns:a16="http://schemas.microsoft.com/office/drawing/2014/main" id="{774B9E73-0345-A04F-BB0F-89BFDCEBD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695" y="1027143"/>
            <a:ext cx="2399666" cy="2369794"/>
          </a:xfrm>
          <a:prstGeom prst="rect">
            <a:avLst/>
          </a:prstGeom>
        </p:spPr>
      </p:pic>
      <p:pic>
        <p:nvPicPr>
          <p:cNvPr id="26" name="Picture 25" descr="A graph of a function&#10;&#10;Description automatically generated">
            <a:extLst>
              <a:ext uri="{FF2B5EF4-FFF2-40B4-BE49-F238E27FC236}">
                <a16:creationId xmlns:a16="http://schemas.microsoft.com/office/drawing/2014/main" id="{EB94167D-CB8D-3248-90F0-75A2A751A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993" y="959038"/>
            <a:ext cx="2186554" cy="2447840"/>
          </a:xfrm>
          <a:prstGeom prst="rect">
            <a:avLst/>
          </a:prstGeom>
        </p:spPr>
      </p:pic>
      <p:pic>
        <p:nvPicPr>
          <p:cNvPr id="28" name="Picture 27" descr="A graph of a function&#10;&#10;Description automatically generated">
            <a:extLst>
              <a:ext uri="{FF2B5EF4-FFF2-40B4-BE49-F238E27FC236}">
                <a16:creationId xmlns:a16="http://schemas.microsoft.com/office/drawing/2014/main" id="{CE5A1C28-E995-024D-8648-72DA81396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3762" y="3811244"/>
            <a:ext cx="2963373" cy="2579143"/>
          </a:xfrm>
          <a:prstGeom prst="rect">
            <a:avLst/>
          </a:prstGeom>
        </p:spPr>
      </p:pic>
      <p:pic>
        <p:nvPicPr>
          <p:cNvPr id="30" name="Picture 29" descr="A graph paper with a circle&#10;&#10;Description automatically generated">
            <a:extLst>
              <a:ext uri="{FF2B5EF4-FFF2-40B4-BE49-F238E27FC236}">
                <a16:creationId xmlns:a16="http://schemas.microsoft.com/office/drawing/2014/main" id="{03DC8F82-0AB4-EB4A-9071-363F11F89B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2601" y="3854534"/>
            <a:ext cx="2535853" cy="25358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53B5151-1E49-5D38-5616-9391BBE9B3DC}"/>
                  </a:ext>
                </a:extLst>
              </p14:cNvPr>
              <p14:cNvContentPartPr/>
              <p14:nvPr/>
            </p14:nvContentPartPr>
            <p14:xfrm>
              <a:off x="6267960" y="818280"/>
              <a:ext cx="2469600" cy="256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53B5151-1E49-5D38-5616-9391BBE9B3D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58600" y="808920"/>
                <a:ext cx="2488320" cy="258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6856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ircle with a dotted line&#10;&#10;Description automatically generated">
            <a:extLst>
              <a:ext uri="{FF2B5EF4-FFF2-40B4-BE49-F238E27FC236}">
                <a16:creationId xmlns:a16="http://schemas.microsoft.com/office/drawing/2014/main" id="{8C936E3D-AEB4-1946-AEEA-D00A177A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40" y="932884"/>
            <a:ext cx="6337803" cy="5620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960193"/>
                <a:ext cx="590005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𝑙𝑒𝑛𝑔𝑡h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𝑟𝑎𝑑𝑖𝑢𝑠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960193"/>
                <a:ext cx="590005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89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39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205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69DD8-BF80-4B41-BA30-5CDC32943398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6304608-842F-A84D-A733-DC9B6C3B46D1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868C0D6-524A-1E41-9DDA-1E0A66142E2F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868C0D6-524A-1E41-9DDA-1E0A66142E2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D48A504-8BD4-2749-A299-8BFA9AAA3655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D48A504-8BD4-2749-A299-8BFA9AAA365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D54281-24F8-884C-BE30-81FA34D1C775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1C002D9-79DD-E14D-869A-685057068165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1C002D9-79DD-E14D-869A-68505706816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515F8E0-C9C4-324E-8FD7-670A8277DC10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515F8E0-C9C4-324E-8FD7-670A8277DC1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55CC19A-2A07-2948-ACD9-37C4BC090D9B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55CC19A-2A07-2948-ACD9-37C4BC090D9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0AA68A5-F072-0F4F-B047-786191B996B8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0AA68A5-F072-0F4F-B047-786191B996B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808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ircle with a dotted line&#10;&#10;Description automatically generated">
            <a:extLst>
              <a:ext uri="{FF2B5EF4-FFF2-40B4-BE49-F238E27FC236}">
                <a16:creationId xmlns:a16="http://schemas.microsoft.com/office/drawing/2014/main" id="{8C936E3D-AEB4-1946-AEEA-D00A177A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40" y="932884"/>
            <a:ext cx="6337803" cy="5620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960193"/>
                <a:ext cx="590005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𝑙𝑒𝑛𝑔𝑡h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𝑟𝑎𝑑𝑖𝑢𝑠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960193"/>
                <a:ext cx="590005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89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39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205</m:t>
                          </m:r>
                        </m:e>
                      </m:ra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𝑢𝑛𝑖𝑡𝑠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69DD8-BF80-4B41-BA30-5CDC32943398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6304608-842F-A84D-A733-DC9B6C3B46D1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868C0D6-524A-1E41-9DDA-1E0A66142E2F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868C0D6-524A-1E41-9DDA-1E0A66142E2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D48A504-8BD4-2749-A299-8BFA9AAA3655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D48A504-8BD4-2749-A299-8BFA9AAA365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D54281-24F8-884C-BE30-81FA34D1C775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1C002D9-79DD-E14D-869A-685057068165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1C002D9-79DD-E14D-869A-68505706816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515F8E0-C9C4-324E-8FD7-670A8277DC10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515F8E0-C9C4-324E-8FD7-670A8277DC1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55CC19A-2A07-2948-ACD9-37C4BC090D9B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55CC19A-2A07-2948-ACD9-37C4BC090D9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0AA68A5-F072-0F4F-B047-786191B996B8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0AA68A5-F072-0F4F-B047-786191B996B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5596F1-E9DB-565E-32F5-1E408705C538}"/>
                  </a:ext>
                </a:extLst>
              </p14:cNvPr>
              <p14:cNvContentPartPr/>
              <p14:nvPr/>
            </p14:nvContentPartPr>
            <p14:xfrm>
              <a:off x="2517120" y="1280520"/>
              <a:ext cx="5240520" cy="3955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5596F1-E9DB-565E-32F5-1E408705C53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507760" y="1271160"/>
                <a:ext cx="5259240" cy="397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3869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ircle with a dotted line&#10;&#10;Description automatically generated">
            <a:extLst>
              <a:ext uri="{FF2B5EF4-FFF2-40B4-BE49-F238E27FC236}">
                <a16:creationId xmlns:a16="http://schemas.microsoft.com/office/drawing/2014/main" id="{8C936E3D-AEB4-1946-AEEA-D00A177A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40" y="932884"/>
            <a:ext cx="6337803" cy="5620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848227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𝑔𝑟𝑎𝑝h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848227"/>
                <a:ext cx="5900057" cy="861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8CAD712C-9C79-0748-B99E-820ED1480C92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−5)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(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=25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8CAD712C-9C79-0748-B99E-820ED1480C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C4CE7656-C3F6-534F-B6F1-A588198737C9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C4CE7656-C3F6-534F-B6F1-A58819873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1706A3C5-F0F6-5F4F-8565-CCE0DDC193DC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1706A3C5-F0F6-5F4F-8565-CCE0DDC193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FD9EFE29-E1BE-9D43-8535-91CD49EA0EE5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FD9EFE29-E1BE-9D43-8535-91CD49EA0E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A865374D-2613-DE42-A25D-B98940BCA97C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A865374D-2613-DE42-A25D-B98940BCA9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21179D1-7C86-5F4B-90E9-A3B96718F9A2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FC704D-6D22-5646-A1E4-9CE069F0C247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B9B2A-12FE-E848-9AC6-AE47E1D90C9D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282501-18B1-2742-8187-ED1EB0277B12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52649D-C624-5143-BF0A-2CAEA2D0940D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93C7E-E766-F747-B295-EA7E70E26CD4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0617437-2600-4043-948C-CC8409203BF2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0617437-2600-4043-948C-CC8409203BF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D2ED450-D325-414F-A61A-4C385CAFFEBB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D2ED450-D325-414F-A61A-4C385CAFFEB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4A1C26A-7000-DB4F-A44B-34AFD4A4F6D2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5F60877-2831-B746-80A6-55662AD889EA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5F60877-2831-B746-80A6-55662AD889E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0D2D936-EE65-864A-93BE-36AB1E79873F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0D2D936-EE65-864A-93BE-36AB1E79873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2B79A7C-4265-064E-ADB3-A0083D334B31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2B79A7C-4265-064E-ADB3-A0083D334B3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C6A842B-5B51-6F44-8F27-A09AE6D9BD59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C6A842B-5B51-6F44-8F27-A09AE6D9BD5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3823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ircle with a dotted line&#10;&#10;Description automatically generated">
            <a:extLst>
              <a:ext uri="{FF2B5EF4-FFF2-40B4-BE49-F238E27FC236}">
                <a16:creationId xmlns:a16="http://schemas.microsoft.com/office/drawing/2014/main" id="{8C936E3D-AEB4-1946-AEEA-D00A177A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40" y="932884"/>
            <a:ext cx="6337803" cy="5620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848227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𝑔𝑟𝑎𝑝h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848227"/>
                <a:ext cx="5900057" cy="861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8CAD712C-9C79-0748-B99E-820ED1480C92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−5)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(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=25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8CAD712C-9C79-0748-B99E-820ED1480C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C4CE7656-C3F6-534F-B6F1-A588198737C9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=25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C4CE7656-C3F6-534F-B6F1-A58819873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1706A3C5-F0F6-5F4F-8565-CCE0DDC193DC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−5)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=5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1706A3C5-F0F6-5F4F-8565-CCE0DDC193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FD9EFE29-E1BE-9D43-8535-91CD49EA0EE5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=5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FD9EFE29-E1BE-9D43-8535-91CD49EA0E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A865374D-2613-DE42-A25D-B98940BCA97C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−5)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=25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A865374D-2613-DE42-A25D-B98940BCA9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21179D1-7C86-5F4B-90E9-A3B96718F9A2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FC704D-6D22-5646-A1E4-9CE069F0C247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B9B2A-12FE-E848-9AC6-AE47E1D90C9D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282501-18B1-2742-8187-ED1EB0277B12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52649D-C624-5143-BF0A-2CAEA2D0940D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93C7E-E766-F747-B295-EA7E70E26CD4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0617437-2600-4043-948C-CC8409203BF2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0617437-2600-4043-948C-CC8409203BF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D2ED450-D325-414F-A61A-4C385CAFFEBB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D2ED450-D325-414F-A61A-4C385CAFFEB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4A1C26A-7000-DB4F-A44B-34AFD4A4F6D2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5F60877-2831-B746-80A6-55662AD889EA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5F60877-2831-B746-80A6-55662AD889E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0D2D936-EE65-864A-93BE-36AB1E79873F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0D2D936-EE65-864A-93BE-36AB1E79873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2B79A7C-4265-064E-ADB3-A0083D334B31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2B79A7C-4265-064E-ADB3-A0083D334B3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C6A842B-5B51-6F44-8F27-A09AE6D9BD59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C6A842B-5B51-6F44-8F27-A09AE6D9BD5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D928C7D-0533-4B5E-5E89-BC88BE447FF0}"/>
                  </a:ext>
                </a:extLst>
              </p14:cNvPr>
              <p14:cNvContentPartPr/>
              <p14:nvPr/>
            </p14:nvContentPartPr>
            <p14:xfrm>
              <a:off x="3630600" y="1900800"/>
              <a:ext cx="3983040" cy="1652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D928C7D-0533-4B5E-5E89-BC88BE447FF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21240" y="1891440"/>
                <a:ext cx="4001760" cy="167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224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ircle with a dotted line&#10;&#10;Description automatically generated">
            <a:extLst>
              <a:ext uri="{FF2B5EF4-FFF2-40B4-BE49-F238E27FC236}">
                <a16:creationId xmlns:a16="http://schemas.microsoft.com/office/drawing/2014/main" id="{8C936E3D-AEB4-1946-AEEA-D00A177A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40" y="932884"/>
            <a:ext cx="6337803" cy="5620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𝑙𝑖𝑛𝑒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𝑝𝑎𝑠𝑠𝑖𝑛𝑔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 b="-289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69DD8-BF80-4B41-BA30-5CDC32943398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76D9B16-8E8E-F442-9531-FB6D100A6B2C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70CA200-6800-8742-9F44-41894268B736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70CA200-6800-8742-9F44-41894268B7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49F4F17-4C9F-E048-B8EE-73ACA2305362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49F4F17-4C9F-E048-B8EE-73ACA230536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74BCEA-9581-9F46-8321-CEDE4C85EF9E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1CAB21C-91FF-CD45-A67D-99853B838DFE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1CAB21C-91FF-CD45-A67D-99853B838DF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9DB503B-966B-9047-8B0D-4360F3CE80A7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9DB503B-966B-9047-8B0D-4360F3CE80A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DBE18D5-1157-E640-9BA2-231E405B9DC5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DBE18D5-1157-E640-9BA2-231E405B9DC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44C172B-CBF8-7247-B06F-2255FEABF849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44C172B-CBF8-7247-B06F-2255FEABF8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7744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ircle with a dotted line&#10;&#10;Description automatically generated">
            <a:extLst>
              <a:ext uri="{FF2B5EF4-FFF2-40B4-BE49-F238E27FC236}">
                <a16:creationId xmlns:a16="http://schemas.microsoft.com/office/drawing/2014/main" id="{8C936E3D-AEB4-1946-AEEA-D00A177A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40" y="932884"/>
            <a:ext cx="6337803" cy="5620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𝑙𝑖𝑛𝑒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𝑝𝑎𝑠𝑠𝑖𝑛𝑔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 b="-289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69DD8-BF80-4B41-BA30-5CDC32943398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76D9B16-8E8E-F442-9531-FB6D100A6B2C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70CA200-6800-8742-9F44-41894268B736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70CA200-6800-8742-9F44-41894268B7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49F4F17-4C9F-E048-B8EE-73ACA2305362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49F4F17-4C9F-E048-B8EE-73ACA230536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74BCEA-9581-9F46-8321-CEDE4C85EF9E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1CAB21C-91FF-CD45-A67D-99853B838DFE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1CAB21C-91FF-CD45-A67D-99853B838DF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9DB503B-966B-9047-8B0D-4360F3CE80A7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9DB503B-966B-9047-8B0D-4360F3CE80A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DBE18D5-1157-E640-9BA2-231E405B9DC5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DBE18D5-1157-E640-9BA2-231E405B9DC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44C172B-CBF8-7247-B06F-2255FEABF849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44C172B-CBF8-7247-B06F-2255FEABF8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842E01-1921-3E44-45EA-D1F7F86CB263}"/>
                  </a:ext>
                </a:extLst>
              </p14:cNvPr>
              <p14:cNvContentPartPr/>
              <p14:nvPr/>
            </p14:nvContentPartPr>
            <p14:xfrm>
              <a:off x="1445400" y="1828440"/>
              <a:ext cx="6235560" cy="4900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842E01-1921-3E44-45EA-D1F7F86CB26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436040" y="1819080"/>
                <a:ext cx="6254280" cy="491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9462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ack circle with a blue dot in the center&#10;&#10;Description automatically generated">
            <a:extLst>
              <a:ext uri="{FF2B5EF4-FFF2-40B4-BE49-F238E27FC236}">
                <a16:creationId xmlns:a16="http://schemas.microsoft.com/office/drawing/2014/main" id="{D9A8183C-9F0A-DE45-9F1E-E14D63953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89" t="10351" r="12084" b="6826"/>
          <a:stretch/>
        </p:blipFill>
        <p:spPr>
          <a:xfrm>
            <a:off x="173425" y="937813"/>
            <a:ext cx="6499516" cy="568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655580" y="1337693"/>
                <a:ext cx="5428312" cy="34470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𝐵𝐶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𝑡𝑎𝑛𝑔𝑒𝑛𝑡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𝑝𝑎𝑠𝑠𝑖𝑛𝑔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𝑠𝑖𝑧𝑒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𝑎𝑛𝑔𝑙𝑒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𝑂𝐴𝐶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𝐺𝑖𝑣𝑒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𝑟𝑒𝑎𝑠𝑜𝑛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𝑓𝑜𝑟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𝑦𝑜𝑢𝑟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𝑎𝑛𝑠𝑤𝑒𝑟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580" y="1337693"/>
                <a:ext cx="5428312" cy="34470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828EE5D-5A0D-1E43-A257-86D9B156F4DF}"/>
                  </a:ext>
                </a:extLst>
              </p14:cNvPr>
              <p14:cNvContentPartPr/>
              <p14:nvPr/>
            </p14:nvContentPartPr>
            <p14:xfrm>
              <a:off x="6590263" y="2936691"/>
              <a:ext cx="67320" cy="64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828EE5D-5A0D-1E43-A257-86D9B156F4D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81263" y="2927691"/>
                <a:ext cx="8496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55F15B3-80BD-8543-B654-49B255BDADB7}"/>
                  </a:ext>
                </a:extLst>
              </p14:cNvPr>
              <p14:cNvContentPartPr/>
              <p14:nvPr/>
            </p14:nvContentPartPr>
            <p14:xfrm>
              <a:off x="3923743" y="930411"/>
              <a:ext cx="73800" cy="63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55F15B3-80BD-8543-B654-49B255BDADB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14699" y="921360"/>
                <a:ext cx="91526" cy="81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CD7558E-9FA4-AF4F-92D1-99D79CE2961F}"/>
                  </a:ext>
                </a:extLst>
              </p14:cNvPr>
              <p14:cNvContentPartPr/>
              <p14:nvPr/>
            </p14:nvContentPartPr>
            <p14:xfrm>
              <a:off x="4149463" y="745371"/>
              <a:ext cx="140760" cy="267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CD7558E-9FA4-AF4F-92D1-99D79CE2961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140463" y="736359"/>
                <a:ext cx="158400" cy="2851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425751D-1482-B943-8EB6-4FE4469891EB}"/>
                  </a:ext>
                </a:extLst>
              </p14:cNvPr>
              <p14:cNvContentPartPr/>
              <p14:nvPr/>
            </p14:nvContentPartPr>
            <p14:xfrm>
              <a:off x="6700423" y="2732211"/>
              <a:ext cx="113400" cy="162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425751D-1482-B943-8EB6-4FE4469891E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691394" y="2723231"/>
                <a:ext cx="131096" cy="180321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795CD5E3-243A-4E49-9652-F5BF744C9E1E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B0306A4-18B3-6840-92B0-67BC27F23190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B0306A4-18B3-6840-92B0-67BC27F2319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E9665BB-26BF-A042-A5D3-969AD13536E9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E9665BB-26BF-A042-A5D3-969AD13536E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E38B570-8958-2C41-B5BD-806BA59E203D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2D5F35D-80B7-9F44-8275-370867E4E402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2D5F35D-80B7-9F44-8275-370867E4E40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1764A82-D7B0-0241-B0D3-230045BEDD20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1764A82-D7B0-0241-B0D3-230045BEDD2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6505E018-C456-1F48-9699-5D28A4393324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6505E018-C456-1F48-9699-5D28A439332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36F5A43-D79F-C748-AA34-ADD4033EB917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36F5A43-D79F-C748-AA34-ADD4033EB91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7870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ack circle with a blue dot in the center&#10;&#10;Description automatically generated">
            <a:extLst>
              <a:ext uri="{FF2B5EF4-FFF2-40B4-BE49-F238E27FC236}">
                <a16:creationId xmlns:a16="http://schemas.microsoft.com/office/drawing/2014/main" id="{D9A8183C-9F0A-DE45-9F1E-E14D63953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89" t="10351" r="12084" b="6826"/>
          <a:stretch/>
        </p:blipFill>
        <p:spPr>
          <a:xfrm>
            <a:off x="173425" y="937813"/>
            <a:ext cx="6499516" cy="568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655580" y="1337693"/>
                <a:ext cx="5428312" cy="34470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𝐵𝐶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𝑡𝑎𝑛𝑔𝑒𝑛𝑡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𝑝𝑎𝑠𝑠𝑖𝑛𝑔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𝑠𝑖𝑧𝑒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𝑎𝑛𝑔𝑙𝑒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𝑂𝐴𝐶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𝐺𝑖𝑣𝑒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𝑟𝑒𝑎𝑠𝑜𝑛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𝑓𝑜𝑟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𝑦𝑜𝑢𝑟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𝑎𝑛𝑠𝑤𝑒𝑟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580" y="1337693"/>
                <a:ext cx="5428312" cy="34470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828EE5D-5A0D-1E43-A257-86D9B156F4DF}"/>
                  </a:ext>
                </a:extLst>
              </p14:cNvPr>
              <p14:cNvContentPartPr/>
              <p14:nvPr/>
            </p14:nvContentPartPr>
            <p14:xfrm>
              <a:off x="6590263" y="2936691"/>
              <a:ext cx="67320" cy="64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828EE5D-5A0D-1E43-A257-86D9B156F4D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81263" y="2927691"/>
                <a:ext cx="8496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55F15B3-80BD-8543-B654-49B255BDADB7}"/>
                  </a:ext>
                </a:extLst>
              </p14:cNvPr>
              <p14:cNvContentPartPr/>
              <p14:nvPr/>
            </p14:nvContentPartPr>
            <p14:xfrm>
              <a:off x="3923743" y="930411"/>
              <a:ext cx="73800" cy="63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55F15B3-80BD-8543-B654-49B255BDADB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14699" y="921360"/>
                <a:ext cx="91526" cy="81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CD7558E-9FA4-AF4F-92D1-99D79CE2961F}"/>
                  </a:ext>
                </a:extLst>
              </p14:cNvPr>
              <p14:cNvContentPartPr/>
              <p14:nvPr/>
            </p14:nvContentPartPr>
            <p14:xfrm>
              <a:off x="4149463" y="745371"/>
              <a:ext cx="140760" cy="267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CD7558E-9FA4-AF4F-92D1-99D79CE2961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140463" y="736359"/>
                <a:ext cx="158400" cy="2851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425751D-1482-B943-8EB6-4FE4469891EB}"/>
                  </a:ext>
                </a:extLst>
              </p14:cNvPr>
              <p14:cNvContentPartPr/>
              <p14:nvPr/>
            </p14:nvContentPartPr>
            <p14:xfrm>
              <a:off x="6700423" y="2732211"/>
              <a:ext cx="113400" cy="162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425751D-1482-B943-8EB6-4FE4469891E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691394" y="2723231"/>
                <a:ext cx="131096" cy="180321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795CD5E3-243A-4E49-9652-F5BF744C9E1E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B0306A4-18B3-6840-92B0-67BC27F23190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B0306A4-18B3-6840-92B0-67BC27F2319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E9665BB-26BF-A042-A5D3-969AD13536E9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E9665BB-26BF-A042-A5D3-969AD13536E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E38B570-8958-2C41-B5BD-806BA59E203D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2D5F35D-80B7-9F44-8275-370867E4E402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2D5F35D-80B7-9F44-8275-370867E4E40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1764A82-D7B0-0241-B0D3-230045BEDD20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1764A82-D7B0-0241-B0D3-230045BEDD2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6505E018-C456-1F48-9699-5D28A4393324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6505E018-C456-1F48-9699-5D28A439332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36F5A43-D79F-C748-AA34-ADD4033EB917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36F5A43-D79F-C748-AA34-ADD4033EB91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9A6C108-89CB-F7E9-61B2-BC7F97947399}"/>
                  </a:ext>
                </a:extLst>
              </p14:cNvPr>
              <p14:cNvContentPartPr/>
              <p14:nvPr/>
            </p14:nvContentPartPr>
            <p14:xfrm>
              <a:off x="7587720" y="3097440"/>
              <a:ext cx="3521520" cy="2247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9A6C108-89CB-F7E9-61B2-BC7F9794739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578360" y="3088080"/>
                <a:ext cx="3540240" cy="226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053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ack circle with a blue dot in the center&#10;&#10;Description automatically generated">
            <a:extLst>
              <a:ext uri="{FF2B5EF4-FFF2-40B4-BE49-F238E27FC236}">
                <a16:creationId xmlns:a16="http://schemas.microsoft.com/office/drawing/2014/main" id="{D9A8183C-9F0A-DE45-9F1E-E14D63953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89" t="10351" r="12084" b="6826"/>
          <a:stretch/>
        </p:blipFill>
        <p:spPr>
          <a:xfrm>
            <a:off x="173425" y="937813"/>
            <a:ext cx="6499516" cy="568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𝑡𝑎𝑛𝑔𝑒𝑛𝑡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𝑝𝑎𝑠𝑠𝑖𝑛𝑔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 b="-289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69DD8-BF80-4B41-BA30-5CDC32943398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26A3FF-B29B-F948-8C82-CA0DFF3C9B46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EB32F47-08B1-024B-9974-CEEBAAE43645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EB32F47-08B1-024B-9974-CEEBAAE4364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88CC440-EF42-B84F-9F49-7BA2965001B0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88CC440-EF42-B84F-9F49-7BA2965001B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11A2C9-4E1E-7E4F-82F9-AFDB4715BF5F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DF74E55-35C8-BF41-B682-F4CFC761355A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DF74E55-35C8-BF41-B682-F4CFC761355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49CFF6F-0D06-CD4A-AE87-0DFFD0369159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49CFF6F-0D06-CD4A-AE87-0DFFD036915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62C6F3E-0158-0848-9346-43D52C5AE5AD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62C6F3E-0158-0848-9346-43D52C5AE5A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3BE110F-6F15-7843-94FA-F90D04CE4B07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3BE110F-6F15-7843-94FA-F90D04CE4B0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6938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ack circle with a blue dot in the center&#10;&#10;Description automatically generated">
            <a:extLst>
              <a:ext uri="{FF2B5EF4-FFF2-40B4-BE49-F238E27FC236}">
                <a16:creationId xmlns:a16="http://schemas.microsoft.com/office/drawing/2014/main" id="{D9A8183C-9F0A-DE45-9F1E-E14D63953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89" t="10351" r="12084" b="6826"/>
          <a:stretch/>
        </p:blipFill>
        <p:spPr>
          <a:xfrm>
            <a:off x="173425" y="937813"/>
            <a:ext cx="6499516" cy="568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/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(5, 1)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8551-599F-F541-8277-89780F061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14" y="3592285"/>
                <a:ext cx="91101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(8, 5)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7" y="1251856"/>
                <a:ext cx="9110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5, 1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8, 5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2" y="339604"/>
                <a:ext cx="1058026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𝑡𝑎𝑛𝑔𝑒𝑛𝑡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𝑡𝑜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𝑝𝑎𝑠𝑠𝑖𝑛𝑔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088" y="873105"/>
                <a:ext cx="5900057" cy="861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14:cNvPr>
              <p14:cNvContentPartPr/>
              <p14:nvPr/>
            </p14:nvContentPartPr>
            <p14:xfrm>
              <a:off x="3670663" y="3582891"/>
              <a:ext cx="154080" cy="27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D27FCA2-1BF8-6E43-8C70-CEA6CC47BF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1642" y="3573891"/>
                <a:ext cx="171761" cy="29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43CB8-17B5-F344-9903-65BAB1437F63}"/>
              </a:ext>
            </a:extLst>
          </p:cNvPr>
          <p:cNvGrpSpPr/>
          <p:nvPr/>
        </p:nvGrpSpPr>
        <p:grpSpPr>
          <a:xfrm>
            <a:off x="5173303" y="1651851"/>
            <a:ext cx="203040" cy="228600"/>
            <a:chOff x="5173303" y="1651851"/>
            <a:chExt cx="203040" cy="22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14:cNvPr>
                <p14:cNvContentPartPr/>
                <p14:nvPr/>
              </p14:nvContentPartPr>
              <p14:xfrm>
                <a:off x="5173303" y="1651851"/>
                <a:ext cx="191520" cy="228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2A3D0-A520-EF4C-A625-8F807781C4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4303" y="1642851"/>
                  <a:ext cx="209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14:cNvPr>
                <p14:cNvContentPartPr/>
                <p14:nvPr/>
              </p14:nvContentPartPr>
              <p14:xfrm>
                <a:off x="5213983" y="1779291"/>
                <a:ext cx="162360" cy="3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CA3377-3072-3A46-9F7D-B7904F48F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04983" y="1769391"/>
                  <a:ext cx="180000" cy="2336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FC5DC195-47D4-3048-9A09-FD56F745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DCDAD88-714E-CC4B-A77B-C6FC32E8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4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F8E960A-850E-5F42-9C6C-B639E98F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5"/>
                <a:stretch>
                  <a:fillRect b="-144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3DEA579B-7EE1-254F-AF8A-E88438322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6"/>
                <a:stretch>
                  <a:fillRect b="-289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−11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07BD3789-C6E2-E440-8688-4AE5FB7ED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7"/>
                <a:stretch>
                  <a:fillRect b="-14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17412D-3A95-C94A-B30D-21CD296F2439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FE51A3-DE57-1142-810C-926FE758783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6F121-51D6-1448-8C62-BCD9A752D3DB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2927A-4A07-2148-97EF-BC2DA0F2EC57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69DD8-BF80-4B41-BA30-5CDC32943398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26A3FF-B29B-F948-8C82-CA0DFF3C9B46}"/>
              </a:ext>
            </a:extLst>
          </p:cNvPr>
          <p:cNvGrpSpPr/>
          <p:nvPr/>
        </p:nvGrpSpPr>
        <p:grpSpPr>
          <a:xfrm>
            <a:off x="1058444" y="892411"/>
            <a:ext cx="896400" cy="524520"/>
            <a:chOff x="1058444" y="892411"/>
            <a:chExt cx="89640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EB32F47-08B1-024B-9974-CEEBAAE43645}"/>
                    </a:ext>
                  </a:extLst>
                </p14:cNvPr>
                <p14:cNvContentPartPr/>
                <p14:nvPr/>
              </p14:nvContentPartPr>
              <p14:xfrm>
                <a:off x="1058444" y="979891"/>
                <a:ext cx="347040" cy="1828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EB32F47-08B1-024B-9974-CEEBAAE4364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9804" y="971251"/>
                  <a:ext cx="364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88CC440-EF42-B84F-9F49-7BA2965001B0}"/>
                    </a:ext>
                  </a:extLst>
                </p14:cNvPr>
                <p14:cNvContentPartPr/>
                <p14:nvPr/>
              </p14:nvContentPartPr>
              <p14:xfrm>
                <a:off x="1676564" y="892411"/>
                <a:ext cx="278280" cy="524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88CC440-EF42-B84F-9F49-7BA2965001B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7924" y="883411"/>
                  <a:ext cx="29592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11A2C9-4E1E-7E4F-82F9-AFDB4715BF5F}"/>
              </a:ext>
            </a:extLst>
          </p:cNvPr>
          <p:cNvGrpSpPr/>
          <p:nvPr/>
        </p:nvGrpSpPr>
        <p:grpSpPr>
          <a:xfrm>
            <a:off x="6457004" y="4098571"/>
            <a:ext cx="290520" cy="528120"/>
            <a:chOff x="6457004" y="4098571"/>
            <a:chExt cx="29052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DF74E55-35C8-BF41-B682-F4CFC761355A}"/>
                    </a:ext>
                  </a:extLst>
                </p14:cNvPr>
                <p14:cNvContentPartPr/>
                <p14:nvPr/>
              </p14:nvContentPartPr>
              <p14:xfrm>
                <a:off x="6551324" y="4098571"/>
                <a:ext cx="139680" cy="203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DF74E55-35C8-BF41-B682-F4CFC761355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42324" y="4089571"/>
                  <a:ext cx="157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49CFF6F-0D06-CD4A-AE87-0DFFD0369159}"/>
                    </a:ext>
                  </a:extLst>
                </p14:cNvPr>
                <p14:cNvContentPartPr/>
                <p14:nvPr/>
              </p14:nvContentPartPr>
              <p14:xfrm>
                <a:off x="6457004" y="4411771"/>
                <a:ext cx="290520" cy="214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49CFF6F-0D06-CD4A-AE87-0DFFD036915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48364" y="4402771"/>
                  <a:ext cx="3081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62C6F3E-0158-0848-9346-43D52C5AE5AD}"/>
                  </a:ext>
                </a:extLst>
              </p14:cNvPr>
              <p14:cNvContentPartPr/>
              <p14:nvPr/>
            </p14:nvContentPartPr>
            <p14:xfrm>
              <a:off x="1206044" y="6438931"/>
              <a:ext cx="183960" cy="181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62C6F3E-0158-0848-9346-43D52C5AE5A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7404" y="6430291"/>
                <a:ext cx="2016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3BE110F-6F15-7843-94FA-F90D04CE4B07}"/>
                  </a:ext>
                </a:extLst>
              </p14:cNvPr>
              <p14:cNvContentPartPr/>
              <p14:nvPr/>
            </p14:nvContentPartPr>
            <p14:xfrm>
              <a:off x="205964" y="4042051"/>
              <a:ext cx="190080" cy="2721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3BE110F-6F15-7843-94FA-F90D04CE4B0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7324" y="4033411"/>
                <a:ext cx="20772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E7CE934-610A-C68E-CEE3-087F9C098D4C}"/>
                  </a:ext>
                </a:extLst>
              </p14:cNvPr>
              <p14:cNvContentPartPr/>
              <p14:nvPr/>
            </p14:nvContentPartPr>
            <p14:xfrm>
              <a:off x="1429560" y="1926720"/>
              <a:ext cx="6193440" cy="4735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E7CE934-610A-C68E-CEE3-087F9C098D4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420200" y="1917360"/>
                <a:ext cx="6212160" cy="475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4168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 descr="A circle with a point in the center&#10;&#10;Description automatically generated">
            <a:extLst>
              <a:ext uri="{FF2B5EF4-FFF2-40B4-BE49-F238E27FC236}">
                <a16:creationId xmlns:a16="http://schemas.microsoft.com/office/drawing/2014/main" id="{B641BAD6-54C8-4344-8662-81F69599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50" y="914846"/>
            <a:ext cx="6263131" cy="56013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0, 0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3, </m:t>
                          </m:r>
                          <m:rad>
                            <m:radPr>
                              <m:degHide m:val="on"/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27</m:t>
                              </m:r>
                            </m:e>
                          </m:rad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blipFill>
                <a:blip r:embed="rId3"/>
                <a:stretch>
                  <a:fillRect l="-217" r="-651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83865" y="1136189"/>
                <a:ext cx="590005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865" y="1136189"/>
                <a:ext cx="5900057" cy="430887"/>
              </a:xfrm>
              <a:prstGeom prst="rect">
                <a:avLst/>
              </a:prstGeom>
              <a:blipFill>
                <a:blip r:embed="rId4"/>
                <a:stretch>
                  <a:fillRect t="-8571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blipFill>
                <a:blip r:embed="rId5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14:cNvPr>
              <p14:cNvContentPartPr/>
              <p14:nvPr/>
            </p14:nvContentPartPr>
            <p14:xfrm>
              <a:off x="3279337" y="3687811"/>
              <a:ext cx="86760" cy="90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0697" y="3678811"/>
                <a:ext cx="1044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/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blipFill>
                <a:blip r:embed="rId8"/>
                <a:stretch>
                  <a:fillRect l="-30435" r="-2608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   (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−3)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(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27</m:t>
                              </m:r>
                            </m:e>
                          </m:rad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=36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.   (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+ (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e>
                          </m:rad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sz="16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0B2412BA-FAFB-EC45-884E-B20CD185768B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C5310A-D507-F142-9523-C115971A7C8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062954-58C8-1942-9E51-3D94F1899795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B59414-D1CD-D74B-932F-7D00E552A22C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894420-2C80-0E48-96B7-E77A5F009B84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B71025F-19C6-AA42-B5E7-C9C5B0BFE708}"/>
              </a:ext>
            </a:extLst>
          </p:cNvPr>
          <p:cNvGrpSpPr/>
          <p:nvPr/>
        </p:nvGrpSpPr>
        <p:grpSpPr>
          <a:xfrm>
            <a:off x="6442964" y="3452731"/>
            <a:ext cx="332640" cy="450000"/>
            <a:chOff x="6442964" y="3452731"/>
            <a:chExt cx="332640" cy="4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8A0B80D-821C-1D4B-9924-74DAC4FE6762}"/>
                    </a:ext>
                  </a:extLst>
                </p14:cNvPr>
                <p14:cNvContentPartPr/>
                <p14:nvPr/>
              </p14:nvContentPartPr>
              <p14:xfrm>
                <a:off x="6442964" y="3657211"/>
                <a:ext cx="196920" cy="245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8A0B80D-821C-1D4B-9924-74DAC4FE676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33964" y="3648571"/>
                  <a:ext cx="2145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D5D3829-E8A6-FC49-9D3F-87BC183AE82F}"/>
                    </a:ext>
                  </a:extLst>
                </p14:cNvPr>
                <p14:cNvContentPartPr/>
                <p14:nvPr/>
              </p14:nvContentPartPr>
              <p14:xfrm>
                <a:off x="6519284" y="3452731"/>
                <a:ext cx="256320" cy="1818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D5D3829-E8A6-FC49-9D3F-87BC183AE82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10284" y="3443731"/>
                  <a:ext cx="273960" cy="19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E1E7023-061F-E646-81BF-392FBCD2D1FE}"/>
                  </a:ext>
                </a:extLst>
              </p14:cNvPr>
              <p14:cNvContentPartPr/>
              <p14:nvPr/>
            </p14:nvContentPartPr>
            <p14:xfrm>
              <a:off x="3151484" y="885931"/>
              <a:ext cx="302760" cy="1440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E1E7023-061F-E646-81BF-392FBCD2D1F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42484" y="877291"/>
                <a:ext cx="32040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A7943E5-F12D-F842-A62C-C6597DDCD2E0}"/>
                  </a:ext>
                </a:extLst>
              </p14:cNvPr>
              <p14:cNvContentPartPr/>
              <p14:nvPr/>
            </p14:nvContentPartPr>
            <p14:xfrm>
              <a:off x="280844" y="3616891"/>
              <a:ext cx="150840" cy="3078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A7943E5-F12D-F842-A62C-C6597DDCD2E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1844" y="3608251"/>
                <a:ext cx="16848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05E18D7-A5B2-B04A-93B2-6DC4216C3BA3}"/>
                  </a:ext>
                </a:extLst>
              </p14:cNvPr>
              <p14:cNvContentPartPr/>
              <p14:nvPr/>
            </p14:nvContentPartPr>
            <p14:xfrm>
              <a:off x="3181364" y="6475651"/>
              <a:ext cx="198720" cy="648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05E18D7-A5B2-B04A-93B2-6DC4216C3BA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72364" y="6467011"/>
                <a:ext cx="2163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64ABDF9-60A1-3A4D-BC38-AE357E7F5063}"/>
                  </a:ext>
                </a:extLst>
              </p14:cNvPr>
              <p14:cNvContentPartPr/>
              <p14:nvPr/>
            </p14:nvContentPartPr>
            <p14:xfrm>
              <a:off x="3577724" y="816451"/>
              <a:ext cx="174240" cy="2574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64ABDF9-60A1-3A4D-BC38-AE357E7F506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69084" y="807811"/>
                <a:ext cx="191880" cy="27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3073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 descr="A circle with a point in the center&#10;&#10;Description automatically generated">
            <a:extLst>
              <a:ext uri="{FF2B5EF4-FFF2-40B4-BE49-F238E27FC236}">
                <a16:creationId xmlns:a16="http://schemas.microsoft.com/office/drawing/2014/main" id="{B641BAD6-54C8-4344-8662-81F69599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50" y="914846"/>
            <a:ext cx="6263131" cy="56013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0, 0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3, </m:t>
                          </m:r>
                          <m:rad>
                            <m:radPr>
                              <m:degHide m:val="on"/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27</m:t>
                              </m:r>
                            </m:e>
                          </m:rad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blipFill>
                <a:blip r:embed="rId3"/>
                <a:stretch>
                  <a:fillRect l="-217" r="-651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83865" y="1136189"/>
                <a:ext cx="590005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𝑒𝑞𝑢𝑎𝑡𝑖𝑜𝑛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865" y="1136189"/>
                <a:ext cx="5900057" cy="430887"/>
              </a:xfrm>
              <a:prstGeom prst="rect">
                <a:avLst/>
              </a:prstGeom>
              <a:blipFill>
                <a:blip r:embed="rId4"/>
                <a:stretch>
                  <a:fillRect t="-8571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blipFill>
                <a:blip r:embed="rId5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14:cNvPr>
              <p14:cNvContentPartPr/>
              <p14:nvPr/>
            </p14:nvContentPartPr>
            <p14:xfrm>
              <a:off x="3279337" y="3687811"/>
              <a:ext cx="86760" cy="90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0697" y="3678811"/>
                <a:ext cx="1044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/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blipFill>
                <a:blip r:embed="rId8"/>
                <a:stretch>
                  <a:fillRect l="-30435" r="-2608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   (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−3)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(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27</m:t>
                              </m:r>
                            </m:e>
                          </m:rad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=36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   (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−3)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(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kumimoji="0" lang="en-GB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27</m:t>
                              </m:r>
                            </m:e>
                          </m:rad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36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30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0B2412BA-FAFB-EC45-884E-B20CD185768B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C5310A-D507-F142-9523-C115971A7C8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062954-58C8-1942-9E51-3D94F1899795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B59414-D1CD-D74B-932F-7D00E552A22C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894420-2C80-0E48-96B7-E77A5F009B84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B71025F-19C6-AA42-B5E7-C9C5B0BFE708}"/>
              </a:ext>
            </a:extLst>
          </p:cNvPr>
          <p:cNvGrpSpPr/>
          <p:nvPr/>
        </p:nvGrpSpPr>
        <p:grpSpPr>
          <a:xfrm>
            <a:off x="6442964" y="3452731"/>
            <a:ext cx="332640" cy="450000"/>
            <a:chOff x="6442964" y="3452731"/>
            <a:chExt cx="332640" cy="4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8A0B80D-821C-1D4B-9924-74DAC4FE6762}"/>
                    </a:ext>
                  </a:extLst>
                </p14:cNvPr>
                <p14:cNvContentPartPr/>
                <p14:nvPr/>
              </p14:nvContentPartPr>
              <p14:xfrm>
                <a:off x="6442964" y="3657211"/>
                <a:ext cx="196920" cy="245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8A0B80D-821C-1D4B-9924-74DAC4FE676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33964" y="3648571"/>
                  <a:ext cx="2145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D5D3829-E8A6-FC49-9D3F-87BC183AE82F}"/>
                    </a:ext>
                  </a:extLst>
                </p14:cNvPr>
                <p14:cNvContentPartPr/>
                <p14:nvPr/>
              </p14:nvContentPartPr>
              <p14:xfrm>
                <a:off x="6519284" y="3452731"/>
                <a:ext cx="256320" cy="1818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D5D3829-E8A6-FC49-9D3F-87BC183AE82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10284" y="3443731"/>
                  <a:ext cx="273960" cy="19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E1E7023-061F-E646-81BF-392FBCD2D1FE}"/>
                  </a:ext>
                </a:extLst>
              </p14:cNvPr>
              <p14:cNvContentPartPr/>
              <p14:nvPr/>
            </p14:nvContentPartPr>
            <p14:xfrm>
              <a:off x="3151484" y="885931"/>
              <a:ext cx="302760" cy="1440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E1E7023-061F-E646-81BF-392FBCD2D1F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42484" y="877291"/>
                <a:ext cx="32040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A7943E5-F12D-F842-A62C-C6597DDCD2E0}"/>
                  </a:ext>
                </a:extLst>
              </p14:cNvPr>
              <p14:cNvContentPartPr/>
              <p14:nvPr/>
            </p14:nvContentPartPr>
            <p14:xfrm>
              <a:off x="280844" y="3616891"/>
              <a:ext cx="150840" cy="3078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A7943E5-F12D-F842-A62C-C6597DDCD2E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1844" y="3608251"/>
                <a:ext cx="16848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05E18D7-A5B2-B04A-93B2-6DC4216C3BA3}"/>
                  </a:ext>
                </a:extLst>
              </p14:cNvPr>
              <p14:cNvContentPartPr/>
              <p14:nvPr/>
            </p14:nvContentPartPr>
            <p14:xfrm>
              <a:off x="3181364" y="6475651"/>
              <a:ext cx="198720" cy="648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05E18D7-A5B2-B04A-93B2-6DC4216C3BA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72364" y="6467011"/>
                <a:ext cx="2163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64ABDF9-60A1-3A4D-BC38-AE357E7F5063}"/>
                  </a:ext>
                </a:extLst>
              </p14:cNvPr>
              <p14:cNvContentPartPr/>
              <p14:nvPr/>
            </p14:nvContentPartPr>
            <p14:xfrm>
              <a:off x="3577724" y="816451"/>
              <a:ext cx="174240" cy="2574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64ABDF9-60A1-3A4D-BC38-AE357E7F506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69084" y="807811"/>
                <a:ext cx="19188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19F594-C8DC-2280-3F5D-6261646CB169}"/>
                  </a:ext>
                </a:extLst>
              </p14:cNvPr>
              <p14:cNvContentPartPr/>
              <p14:nvPr/>
            </p14:nvContentPartPr>
            <p14:xfrm>
              <a:off x="3117960" y="1553760"/>
              <a:ext cx="4676400" cy="508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19F594-C8DC-2280-3F5D-6261646CB16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108600" y="1544400"/>
                <a:ext cx="4695120" cy="509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943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 descr="A circle with a point in the center&#10;&#10;Description automatically generated">
            <a:extLst>
              <a:ext uri="{FF2B5EF4-FFF2-40B4-BE49-F238E27FC236}">
                <a16:creationId xmlns:a16="http://schemas.microsoft.com/office/drawing/2014/main" id="{B641BAD6-54C8-4344-8662-81F69599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50" y="914846"/>
            <a:ext cx="6263131" cy="56013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0, 0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3, </m:t>
                          </m:r>
                          <m:rad>
                            <m:radPr>
                              <m:degHide m:val="on"/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27</m:t>
                              </m:r>
                            </m:e>
                          </m:rad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blipFill>
                <a:blip r:embed="rId3"/>
                <a:stretch>
                  <a:fillRect l="-217" r="-651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83865" y="912256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𝑠𝑖𝑧𝑒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𝑎𝑛𝑔𝑙𝑒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𝑡h𝑎𝑡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𝑚𝑎𝑘𝑒𝑠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𝑎𝑥𝑖𝑠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865" y="912256"/>
                <a:ext cx="5900057" cy="861774"/>
              </a:xfrm>
              <a:prstGeom prst="rect">
                <a:avLst/>
              </a:prstGeom>
              <a:blipFill>
                <a:blip r:embed="rId4"/>
                <a:stretch>
                  <a:fillRect t="-5882" b="-1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blipFill>
                <a:blip r:embed="rId5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14:cNvPr>
              <p14:cNvContentPartPr/>
              <p14:nvPr/>
            </p14:nvContentPartPr>
            <p14:xfrm>
              <a:off x="3279337" y="3687811"/>
              <a:ext cx="86760" cy="90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0697" y="3678811"/>
                <a:ext cx="1044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/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blipFill>
                <a:blip r:embed="rId8"/>
                <a:stretch>
                  <a:fillRect l="-30435" r="-2608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60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63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0B2412BA-FAFB-EC45-884E-B20CD185768B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C5310A-D507-F142-9523-C115971A7C8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062954-58C8-1942-9E51-3D94F1899795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B59414-D1CD-D74B-932F-7D00E552A22C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894420-2C80-0E48-96B7-E77A5F009B84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56CB561-B3CB-6A44-9F3A-34B1DECA1C40}"/>
              </a:ext>
            </a:extLst>
          </p:cNvPr>
          <p:cNvGrpSpPr/>
          <p:nvPr/>
        </p:nvGrpSpPr>
        <p:grpSpPr>
          <a:xfrm>
            <a:off x="6442964" y="3452731"/>
            <a:ext cx="332640" cy="450000"/>
            <a:chOff x="6442964" y="3452731"/>
            <a:chExt cx="332640" cy="4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E0727C1-45B5-7249-A8F5-BC1553B68297}"/>
                    </a:ext>
                  </a:extLst>
                </p14:cNvPr>
                <p14:cNvContentPartPr/>
                <p14:nvPr/>
              </p14:nvContentPartPr>
              <p14:xfrm>
                <a:off x="6442964" y="3657211"/>
                <a:ext cx="196920" cy="2455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E0727C1-45B5-7249-A8F5-BC1553B6829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33964" y="3648571"/>
                  <a:ext cx="2145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BFA57AD-62F9-634E-A654-B69DE02DFDCE}"/>
                    </a:ext>
                  </a:extLst>
                </p14:cNvPr>
                <p14:cNvContentPartPr/>
                <p14:nvPr/>
              </p14:nvContentPartPr>
              <p14:xfrm>
                <a:off x="6519284" y="3452731"/>
                <a:ext cx="256320" cy="181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BFA57AD-62F9-634E-A654-B69DE02DFDC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10284" y="3443731"/>
                  <a:ext cx="273960" cy="19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6E027ED-5939-5240-B9BD-A4145F90B94B}"/>
                  </a:ext>
                </a:extLst>
              </p14:cNvPr>
              <p14:cNvContentPartPr/>
              <p14:nvPr/>
            </p14:nvContentPartPr>
            <p14:xfrm>
              <a:off x="3151484" y="885931"/>
              <a:ext cx="302760" cy="144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6E027ED-5939-5240-B9BD-A4145F90B94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42484" y="877291"/>
                <a:ext cx="32040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23C8738-E9D2-BF4C-8A81-2C2406850F7A}"/>
                  </a:ext>
                </a:extLst>
              </p14:cNvPr>
              <p14:cNvContentPartPr/>
              <p14:nvPr/>
            </p14:nvContentPartPr>
            <p14:xfrm>
              <a:off x="280844" y="3616891"/>
              <a:ext cx="150840" cy="307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23C8738-E9D2-BF4C-8A81-2C2406850F7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1844" y="3608251"/>
                <a:ext cx="16848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E7E2216-1F9E-6245-8E40-9BB2AFE9F363}"/>
                  </a:ext>
                </a:extLst>
              </p14:cNvPr>
              <p14:cNvContentPartPr/>
              <p14:nvPr/>
            </p14:nvContentPartPr>
            <p14:xfrm>
              <a:off x="3181364" y="6475651"/>
              <a:ext cx="198720" cy="648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E7E2216-1F9E-6245-8E40-9BB2AFE9F36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72364" y="6467011"/>
                <a:ext cx="2163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AE712DA-3AE9-9241-959E-82A1D273FB56}"/>
                  </a:ext>
                </a:extLst>
              </p14:cNvPr>
              <p14:cNvContentPartPr/>
              <p14:nvPr/>
            </p14:nvContentPartPr>
            <p14:xfrm>
              <a:off x="3574844" y="779731"/>
              <a:ext cx="171000" cy="300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AE712DA-3AE9-9241-959E-82A1D273FB5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65844" y="770731"/>
                <a:ext cx="188640" cy="31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8886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C145A-B3FF-1942-85CC-3571D9497628}"/>
              </a:ext>
            </a:extLst>
          </p:cNvPr>
          <p:cNvSpPr/>
          <p:nvPr/>
        </p:nvSpPr>
        <p:spPr>
          <a:xfrm>
            <a:off x="130629" y="149902"/>
            <a:ext cx="11906473" cy="656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 descr="A circle with a point in the center&#10;&#10;Description automatically generated">
            <a:extLst>
              <a:ext uri="{FF2B5EF4-FFF2-40B4-BE49-F238E27FC236}">
                <a16:creationId xmlns:a16="http://schemas.microsoft.com/office/drawing/2014/main" id="{B641BAD6-54C8-4344-8662-81F69599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50" y="914846"/>
            <a:ext cx="6263131" cy="56013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/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𝑐𝑒𝑛𝑡𝑟𝑒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0, 0</m:t>
                          </m:r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h𝑎𝑠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𝑝𝑜𝑖𝑛𝑡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3, </m:t>
                          </m:r>
                          <m:rad>
                            <m:radPr>
                              <m:degHide m:val="on"/>
                              <m:ctrlP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27</m:t>
                              </m:r>
                            </m:e>
                          </m:rad>
                        </m:e>
                      </m:d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𝑜𝑛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𝑖𝑡𝑠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𝑐𝑖𝑟𝑐𝑢𝑚𝑓𝑒𝑟𝑒𝑛𝑐𝑒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5E9D1D-6BC7-A244-A4B0-A9C70E21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90" y="320943"/>
                <a:ext cx="11678582" cy="516167"/>
              </a:xfrm>
              <a:prstGeom prst="rect">
                <a:avLst/>
              </a:prstGeom>
              <a:blipFill>
                <a:blip r:embed="rId3"/>
                <a:stretch>
                  <a:fillRect l="-217" r="-651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/>
              <p:nvPr/>
            </p:nvSpPr>
            <p:spPr>
              <a:xfrm>
                <a:off x="6083865" y="912256"/>
                <a:ext cx="590005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𝑠𝑖𝑧𝑒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𝑎𝑛𝑔𝑙𝑒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𝑡h𝑎𝑡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𝑂𝐴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𝑚𝑎𝑘𝑒𝑠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𝑤𝑖𝑡h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𝑎𝑥𝑖𝑠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C24C7D-2377-B545-9C0D-AD6A0C811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865" y="912256"/>
                <a:ext cx="5900057" cy="861774"/>
              </a:xfrm>
              <a:prstGeom prst="rect">
                <a:avLst/>
              </a:prstGeom>
              <a:blipFill>
                <a:blip r:embed="rId4"/>
                <a:stretch>
                  <a:fillRect t="-5882" b="-1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/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D79267-E423-7745-B8FA-16ADA2EC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745" y="1105307"/>
                <a:ext cx="312906" cy="430887"/>
              </a:xfrm>
              <a:prstGeom prst="rect">
                <a:avLst/>
              </a:prstGeom>
              <a:blipFill>
                <a:blip r:embed="rId5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14:cNvPr>
              <p14:cNvContentPartPr/>
              <p14:nvPr/>
            </p14:nvContentPartPr>
            <p14:xfrm>
              <a:off x="3279337" y="3687811"/>
              <a:ext cx="86760" cy="90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FA564BD-E7F5-8E41-BD60-1F1BF9A3CD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0697" y="3678811"/>
                <a:ext cx="1044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/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2B47A9-3A6E-1145-B452-F06BCF6D9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8811" y="3357724"/>
                <a:ext cx="280526" cy="430887"/>
              </a:xfrm>
              <a:prstGeom prst="rect">
                <a:avLst/>
              </a:prstGeom>
              <a:blipFill>
                <a:blip r:embed="rId8"/>
                <a:stretch>
                  <a:fillRect l="-30435" r="-2608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/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60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1F3EB5B-83A3-1D43-8074-D1D0D1F36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971" y="1883233"/>
                <a:ext cx="4876800" cy="82731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/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63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EB27905D-F9DE-6F4A-B15E-FF452B14A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2832890"/>
                <a:ext cx="4876800" cy="82731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/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30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AF5059EC-7DAF-DE4D-B37A-0C3AABD24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3782547"/>
                <a:ext cx="4876800" cy="82731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/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45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48A6C534-39FF-244C-8ED9-F85DF55EB7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4726315"/>
                <a:ext cx="4876800" cy="82731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/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solidFill>
                <a:srgbClr val="FBE2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CF694B9E-EDD3-A948-BECF-4E12357C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722" y="5670083"/>
                <a:ext cx="4876800" cy="82731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0B2412BA-FAFB-EC45-884E-B20CD185768B}"/>
              </a:ext>
            </a:extLst>
          </p:cNvPr>
          <p:cNvSpPr txBox="1"/>
          <p:nvPr/>
        </p:nvSpPr>
        <p:spPr>
          <a:xfrm>
            <a:off x="7151914" y="201425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C5310A-D507-F142-9523-C115971A7C84}"/>
              </a:ext>
            </a:extLst>
          </p:cNvPr>
          <p:cNvSpPr txBox="1"/>
          <p:nvPr/>
        </p:nvSpPr>
        <p:spPr>
          <a:xfrm>
            <a:off x="7151914" y="293853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062954-58C8-1942-9E51-3D94F1899795}"/>
              </a:ext>
            </a:extLst>
          </p:cNvPr>
          <p:cNvSpPr txBox="1"/>
          <p:nvPr/>
        </p:nvSpPr>
        <p:spPr>
          <a:xfrm>
            <a:off x="7160731" y="389792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B59414-D1CD-D74B-932F-7D00E552A22C}"/>
              </a:ext>
            </a:extLst>
          </p:cNvPr>
          <p:cNvSpPr txBox="1"/>
          <p:nvPr/>
        </p:nvSpPr>
        <p:spPr>
          <a:xfrm>
            <a:off x="7169548" y="4809626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894420-2C80-0E48-96B7-E77A5F009B84}"/>
              </a:ext>
            </a:extLst>
          </p:cNvPr>
          <p:cNvSpPr txBox="1"/>
          <p:nvPr/>
        </p:nvSpPr>
        <p:spPr>
          <a:xfrm>
            <a:off x="7169548" y="579135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56CB561-B3CB-6A44-9F3A-34B1DECA1C40}"/>
              </a:ext>
            </a:extLst>
          </p:cNvPr>
          <p:cNvGrpSpPr/>
          <p:nvPr/>
        </p:nvGrpSpPr>
        <p:grpSpPr>
          <a:xfrm>
            <a:off x="6442964" y="3452731"/>
            <a:ext cx="332640" cy="450000"/>
            <a:chOff x="6442964" y="3452731"/>
            <a:chExt cx="332640" cy="4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3E0727C1-45B5-7249-A8F5-BC1553B68297}"/>
                    </a:ext>
                  </a:extLst>
                </p14:cNvPr>
                <p14:cNvContentPartPr/>
                <p14:nvPr/>
              </p14:nvContentPartPr>
              <p14:xfrm>
                <a:off x="6442964" y="3657211"/>
                <a:ext cx="196920" cy="2455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3E0727C1-45B5-7249-A8F5-BC1553B6829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33964" y="3648571"/>
                  <a:ext cx="2145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BFA57AD-62F9-634E-A654-B69DE02DFDCE}"/>
                    </a:ext>
                  </a:extLst>
                </p14:cNvPr>
                <p14:cNvContentPartPr/>
                <p14:nvPr/>
              </p14:nvContentPartPr>
              <p14:xfrm>
                <a:off x="6519284" y="3452731"/>
                <a:ext cx="256320" cy="181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BFA57AD-62F9-634E-A654-B69DE02DFDC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10284" y="3443731"/>
                  <a:ext cx="273960" cy="19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6E027ED-5939-5240-B9BD-A4145F90B94B}"/>
                  </a:ext>
                </a:extLst>
              </p14:cNvPr>
              <p14:cNvContentPartPr/>
              <p14:nvPr/>
            </p14:nvContentPartPr>
            <p14:xfrm>
              <a:off x="3151484" y="885931"/>
              <a:ext cx="302760" cy="144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6E027ED-5939-5240-B9BD-A4145F90B94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42484" y="877291"/>
                <a:ext cx="32040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23C8738-E9D2-BF4C-8A81-2C2406850F7A}"/>
                  </a:ext>
                </a:extLst>
              </p14:cNvPr>
              <p14:cNvContentPartPr/>
              <p14:nvPr/>
            </p14:nvContentPartPr>
            <p14:xfrm>
              <a:off x="280844" y="3616891"/>
              <a:ext cx="150840" cy="307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23C8738-E9D2-BF4C-8A81-2C2406850F7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1844" y="3608251"/>
                <a:ext cx="16848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E7E2216-1F9E-6245-8E40-9BB2AFE9F363}"/>
                  </a:ext>
                </a:extLst>
              </p14:cNvPr>
              <p14:cNvContentPartPr/>
              <p14:nvPr/>
            </p14:nvContentPartPr>
            <p14:xfrm>
              <a:off x="3181364" y="6475651"/>
              <a:ext cx="198720" cy="648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E7E2216-1F9E-6245-8E40-9BB2AFE9F36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72364" y="6467011"/>
                <a:ext cx="2163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AE712DA-3AE9-9241-959E-82A1D273FB56}"/>
                  </a:ext>
                </a:extLst>
              </p14:cNvPr>
              <p14:cNvContentPartPr/>
              <p14:nvPr/>
            </p14:nvContentPartPr>
            <p14:xfrm>
              <a:off x="3574844" y="779731"/>
              <a:ext cx="171000" cy="300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AE712DA-3AE9-9241-959E-82A1D273FB5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65844" y="770731"/>
                <a:ext cx="188640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F03B581-DFA8-7AA2-3F00-5F3060105317}"/>
                  </a:ext>
                </a:extLst>
              </p14:cNvPr>
              <p14:cNvContentPartPr/>
              <p14:nvPr/>
            </p14:nvContentPartPr>
            <p14:xfrm>
              <a:off x="1321200" y="1533960"/>
              <a:ext cx="6440040" cy="4914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F03B581-DFA8-7AA2-3F00-5F306010531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11840" y="1524600"/>
                <a:ext cx="6458760" cy="493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5395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1066</Words>
  <Application>Microsoft Macintosh PowerPoint</Application>
  <PresentationFormat>Widescreen</PresentationFormat>
  <Paragraphs>252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2023-09-25T09:08:16Z</dcterms:created>
  <dcterms:modified xsi:type="dcterms:W3CDTF">2023-09-25T21:54:42Z</dcterms:modified>
</cp:coreProperties>
</file>