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notesSlides/notesSlide3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CA2AB4-5235-3F48-AC3D-F145EE770C6A}" v="180" dt="2024-04-30T18:05:34.942"/>
    <p1510:client id="{A4BD510E-8ADB-4302-9E3A-029F7DAF9B85}" v="55" dt="2024-04-30T08:12:56.8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6" autoAdjust="0"/>
    <p:restoredTop sz="94648"/>
  </p:normalViewPr>
  <p:slideViewPr>
    <p:cSldViewPr snapToGrid="0">
      <p:cViewPr varScale="1">
        <p:scale>
          <a:sx n="117" d="100"/>
          <a:sy n="117" d="100"/>
        </p:scale>
        <p:origin x="2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9T21:40:28.07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26186 17509 24575,'24'0'0,"-9"0"0,10 0 0,-11 0 0,-4 0 0,-1 0 0,-2-6 0,2 4 0,-2-4 0,3 6 0,-4 0 0,0 0 0,0 0 0,0 0 0,0 0 0,0 0 0,0 0 0,-3-2 0,3 1 0,-3-2 0,3 3 0,0 0 0,0 0 0,1 0 0,-2 0 0,1 0 0,0 0 0,0-2 0,1 1 0,-2-2 0,1 3 0,0 0 0,0 0 0,0 0 0,-1 0 0,1 0 0,0 0 0,-1 0 0,-1 3 0,-2 0 0,-2 3 0,0 0 0,0 0 0,0 0 0,0 0 0,0 0 0,0 0 0,-2 0 0,1 0 0,-2 0 0,3 1 0,0-1 0,0 0 0,0 0 0,0 0 0,0 0 0,0 0 0,0 0 0,0 0 0,0 0 0,0 0 0,0 0 0,0 0 0,0 0 0,0 0 0,0 0 0,0 0 0,0-1 0,0 1 0,0 0 0,0 0 0,0-1 0,0 1 0,0 0 0,0-1 0,0 1 0,0 0 0,0 0 0,0-1 0,0 1 0,0 0 0,0 0 0,0 0 0,0 0 0,0 0 0,0 0 0,0 0 0,0-1 0,0-2 0,0 0 0</inkml:trace>
  <inkml:trace contextRef="#ctx0" brushRef="#br0" timeOffset="2537">30646 17533 24575,'-9'0'0,"2"0"0,-6 0 0,-1 0 0,3 0 0,-9 0 0,9 0 0,-7 0 0,5 0 0,0 0 0,2 0 0,2 0 0,3 0 0,0 0 0,0 0 0,0 0 0,0 0 0,0 0 0,3 3 0,0 0 0,3 3 0,0-1 0,0 2 0,0-1 0,0 0 0,0 0 0,0 0 0,0 0 0,0 0 0,0 0 0,0 0 0,0 0 0,0 0 0,0 0 0,0 0 0,0 0 0,0 1 0,0-1 0,0 0 0,0 0 0,0-1 0,0 1 0,0 0 0,0-3 0,0-1 0</inkml:trace>
  <inkml:trace contextRef="#ctx0" brushRef="#br0" timeOffset="5311">30521 16723 24575,'0'6'0,"0"-1"0,0 1 0,0 4 0,0-3 0,-3 5 0,2-5 0,-5 6 0,5-6 0,-5 5 0,5-1 0,-2-1 0,3 2 0,-2-5 0,1 3 0,-2-4 0,3 0 0,0 0 0,0 0 0,-2-3 0,3 0 0,3-3 0,5 0 0,4 0 0,1 0 0,-1 0 0,1 0 0,-1-3 0,1 2 0,2-2 0,-2 0 0,-1 2 0,-4-2 0,-3 0 0,0 3 0,0-3 0,0 3 0,0-3 0,0 3 0,1-3 0,-1 3 0,0 0 0,0 0 0,-3-3 0,2 3 0,-1-3 0,-1 3 0,-1 0 0</inkml:trace>
  <inkml:trace contextRef="#ctx0" brushRef="#br0" timeOffset="8394">28659 15240 24575,'0'9'0,"0"2"0,0-1 0,0 1 0,0 1 0,0-2 0,0 0 0,0 3 0,0-6 0,0 2 0,0-3 0,0 0 0,0 1 0,0-1 0,0 0 0,0-1 0,0 1 0,0 0 0,-3-3 0,3 2 0,-3-2 0,3 3 0,0 0 0,0 0 0,0 0 0,-3 0 0,3-1 0,-3 1 0,3 0 0,-2 0 0,1-1 0,-2 1 0,3 0 0,-2 0 0,1 0 0,-1 0 0,4-3 0,1-1 0,3-2 0,0 0 0,0 0 0,0 0 0,4 0 0,-3 0 0,5 0 0,-5 0 0,6 0 0,0 0 0,1 0 0,5 0 0,-9 0 0,2 0 0,-6 0 0,1 0 0,-1 0 0,0 0 0,0 0 0,0 0 0,0 0 0,0 0 0,0 0 0,-1 0 0,1 0 0,0 0 0,-1 0 0,1 0 0,0 0 0,-1 0 0,-2 0 0,0 0 0</inkml:trace>
  <inkml:trace contextRef="#ctx0" brushRef="#br0" timeOffset="11583">26447 15267 24575,'0'12'0,"0"0"0,0 2 0,0-1 0,0 1 0,0-1 0,0 0 0,0 1 0,0-1 0,0 1 0,0-4 0,0 3 0,-3-7 0,2 7 0,-1-6 0,2 2 0,0-3 0,0 0 0,0 1 0,0-1 0,0-1 0,0 1 0,0-5 0,-5 1 0,1-5 0,-5 3 0,4 0 0,-5 0 0,3 0 0,-5 0 0,-1 0 0,-1 0 0,1 0 0,0 0 0,3 0 0,0 0 0,-3 0 0,6 0 0,-2 0 0,3 0 0,0 0 0,0 0 0,0 0 0,0 0 0,0 0 0,0 0 0,0 0 0,0 0 0,0 0 0,0 0 0,0 0 0,0 0 0,3 0 0,1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30T17:59:32.071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26186 17176 24575,'21'0'0,"-8"0"0,8 0 0,-9 0 0,-3 0 0,-1 0 0,-2-5 0,2 3 0,-2-3 0,2 5 0,-3 0 0,1 0 0,-1 0 0,0 0 0,0 0 0,0 0 0,0 0 0,-2-2 0,2 2 0,-2-3 0,2 3 0,0 0 0,0 0 0,1 0 0,-1 0 0,0 0 0,0 0 0,0-2 0,1 1 0,-1-1 0,0 2 0,0 0 0,0 0 0,0 0 0,0 0 0,0 0 0,0 0 0,-1 0 0,0 2 0,-3 1 0,-1 2 0,0 0 0,0 0 0,0 0 0,0 1 0,0-1 0,0 0 0,-1 0 0,0 0 0,-2 0 0,3 1 0,0-1 0,0 0 0,0 1 0,0-1 0,0 0 0,0 0 0,0 0 0,0 0 0,0 0 0,0 0 0,0 0 0,0 1 0,0-1 0,0 0 0,0 0 0,0 0 0,0-1 0,0 1 0,0 1 0,0-1 0,0-1 0,0 1 0,0 0 0,0-1 0,0 2 0,0-1 0,0 0 0,0-1 0,0 1 0,0 0 0,0 0 0,0 1 0,0-1 0,0 0 0,0 0 0,0 0 0,0-1 0,0-1 0,0-1 0</inkml:trace>
  <inkml:trace contextRef="#ctx0" brushRef="#br0" timeOffset="1">30035 17197 24575,'-8'0'0,"2"0"0,-5 0 0,-1 0 0,3 0 0,-9 0 0,9 0 0,-7 0 0,5 0 0,0 0 0,1 0 0,3 0 0,1 0 0,1 0 0,0 0 0,0 0 0,0 0 0,-1 0 0,4 2 0,-1 1 0,3 2 0,0-1 0,0 2 0,0-1 0,0 0 0,0 0 0,0 0 0,0 1 0,0-1 0,0 0 0,0 0 0,0 0 0,0 0 0,0 0 0,0 0 0,0 1 0,0 0 0,0-1 0,0 0 0,0 0 0,0-1 0,0 1 0,0 0 0,0-2 0,0-1 0</inkml:trace>
  <inkml:trace contextRef="#ctx0" brushRef="#br0" timeOffset="2">29927 16505 24575,'0'6'0,"0"-2"0,0 1 0,0 3 0,0-2 0,-2 5 0,1-5 0,-4 5 0,4-5 0,-4 4 0,4-1 0,-2 0 0,3 1 0,-2-4 0,2 3 0,-3-4 0,3 0 0,0 0 0,0 0 0,-2-2 0,3-1 0,3-2 0,3 0 0,5 0 0,0 0 0,-1 0 0,1 0 0,-1-2 0,1 1 0,2-2 0,-2 1 0,-1 1 0,-3-2 0,-3 1 0,0 2 0,1-3 0,-1 3 0,0-2 0,0 2 0,1-3 0,-1 3 0,1 0 0,-1 0 0,-3-3 0,3 3 0,-2-2 0,0 2 0,-2 0 0</inkml:trace>
  <inkml:trace contextRef="#ctx0" brushRef="#br0" timeOffset="3">28320 15240 24575,'0'8'0,"0"1"0,0 0 0,0 0 0,0 1 0,0-1 0,0-1 0,0 3 0,0-5 0,0 2 0,0-3 0,0 0 0,0 1 0,0-1 0,0 0 0,0 0 0,0 0 0,0 0 0,-2-2 0,2 1 0,-3-2 0,3 3 0,0 1 0,0-1 0,0 0 0,-2 0 0,2-1 0,-3 1 0,3 0 0,-2 1 0,1-2 0,-1 1 0,2 0 0,-2 0 0,1 0 0,-1 0 0,4-2 0,1-1 0,2-2 0,0 0 0,0 0 0,0 0 0,4 0 0,-3 0 0,4 0 0,-3 0 0,4 0 0,0 0 0,1 0 0,4 0 0,-7 0 0,1 0 0,-4 0 0,0 0 0,-1 0 0,0 0 0,0 0 0,0 0 0,1 0 0,-1 0 0,0 0 0,-1 0 0,1 0 0,1 0 0,-2 0 0,1 0 0,0 0 0,0 0 0,-3 0 0,1 0 0</inkml:trace>
  <inkml:trace contextRef="#ctx0" brushRef="#br0" timeOffset="4">26411 15263 24575,'0'10'0,"0"1"0,0 0 0,0 1 0,0 0 0,0-1 0,0 0 0,0 1 0,0-1 0,0 1 0,0-4 0,0 3 0,-2-6 0,1 7 0,-1-7 0,2 3 0,0-3 0,0 0 0,0 1 0,0-1 0,0 0 0,0 0 0,0-4 0,-4 0 0,0-3 0,-3 2 0,2 0 0,-3 0 0,2 0 0,-5 0 0,0 0 0,-1 0 0,1 0 0,-1 0 0,4 0 0,-1 0 0,-2 0 0,5 0 0,-2 0 0,3 0 0,0 0 0,0 0 0,-1 0 0,1 0 0,0 0 0,0 0 0,0 0 0,0 0 0,-1 0 0,1 0 0,0 0 0,0 0 0,2 0 0,2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9T21:40:28.07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26186 17509 24575,'24'0'0,"-9"0"0,10 0 0,-11 0 0,-4 0 0,-1 0 0,-2-6 0,2 4 0,-2-4 0,3 6 0,-4 0 0,0 0 0,0 0 0,0 0 0,0 0 0,0 0 0,0 0 0,-3-2 0,3 1 0,-3-2 0,3 3 0,0 0 0,0 0 0,1 0 0,-2 0 0,1 0 0,0 0 0,0-2 0,1 1 0,-2-2 0,1 3 0,0 0 0,0 0 0,0 0 0,-1 0 0,1 0 0,0 0 0,-1 0 0,-1 3 0,-2 0 0,-2 3 0,0 0 0,0 0 0,0 0 0,0 0 0,0 0 0,0 0 0,-2 0 0,1 0 0,-2 0 0,3 1 0,0-1 0,0 0 0,0 0 0,0 0 0,0 0 0,0 0 0,0 0 0,0 0 0,0 0 0,0 0 0,0 0 0,0 0 0,0 0 0,0 0 0,0 0 0,0 0 0,0-1 0,0 1 0,0 0 0,0 0 0,0-1 0,0 1 0,0 0 0,0-1 0,0 1 0,0 0 0,0 0 0,0-1 0,0 1 0,0 0 0,0 0 0,0 0 0,0 0 0,0 0 0,0 0 0,0 0 0,0-1 0,0-2 0,0 0 0</inkml:trace>
  <inkml:trace contextRef="#ctx0" brushRef="#br0" timeOffset="2537">30646 17533 24575,'-9'0'0,"2"0"0,-6 0 0,-1 0 0,3 0 0,-9 0 0,9 0 0,-7 0 0,5 0 0,0 0 0,2 0 0,2 0 0,3 0 0,0 0 0,0 0 0,0 0 0,0 0 0,0 0 0,3 3 0,0 0 0,3 3 0,0-1 0,0 2 0,0-1 0,0 0 0,0 0 0,0 0 0,0 0 0,0 0 0,0 0 0,0 0 0,0 0 0,0 0 0,0 0 0,0 0 0,0 0 0,0 1 0,0-1 0,0 0 0,0 0 0,0-1 0,0 1 0,0 0 0,0-3 0,0-1 0</inkml:trace>
  <inkml:trace contextRef="#ctx0" brushRef="#br0" timeOffset="5311">30521 16723 24575,'0'6'0,"0"-1"0,0 1 0,0 4 0,0-3 0,-3 5 0,2-5 0,-5 6 0,5-6 0,-5 5 0,5-1 0,-2-1 0,3 2 0,-2-5 0,1 3 0,-2-4 0,3 0 0,0 0 0,0 0 0,-2-3 0,3 0 0,3-3 0,5 0 0,4 0 0,1 0 0,-1 0 0,1 0 0,-1-3 0,1 2 0,2-2 0,-2 0 0,-1 2 0,-4-2 0,-3 0 0,0 3 0,0-3 0,0 3 0,0-3 0,0 3 0,1-3 0,-1 3 0,0 0 0,0 0 0,-3-3 0,2 3 0,-1-3 0,-1 3 0,-1 0 0</inkml:trace>
  <inkml:trace contextRef="#ctx0" brushRef="#br0" timeOffset="8394">28659 15240 24575,'0'9'0,"0"2"0,0-1 0,0 1 0,0 1 0,0-2 0,0 0 0,0 3 0,0-6 0,0 2 0,0-3 0,0 0 0,0 1 0,0-1 0,0 0 0,0-1 0,0 1 0,0 0 0,-3-3 0,3 2 0,-3-2 0,3 3 0,0 0 0,0 0 0,0 0 0,-3 0 0,3-1 0,-3 1 0,3 0 0,-2 0 0,1-1 0,-2 1 0,3 0 0,-2 0 0,1 0 0,-1 0 0,4-3 0,1-1 0,3-2 0,0 0 0,0 0 0,0 0 0,4 0 0,-3 0 0,5 0 0,-5 0 0,6 0 0,0 0 0,1 0 0,5 0 0,-9 0 0,2 0 0,-6 0 0,1 0 0,-1 0 0,0 0 0,0 0 0,0 0 0,0 0 0,0 0 0,0 0 0,-1 0 0,1 0 0,0 0 0,-1 0 0,1 0 0,0 0 0,-1 0 0,-2 0 0,0 0 0</inkml:trace>
  <inkml:trace contextRef="#ctx0" brushRef="#br0" timeOffset="11583">26447 15267 24575,'0'12'0,"0"0"0,0 2 0,0-1 0,0 1 0,0-1 0,0 0 0,0 1 0,0-1 0,0 1 0,0-4 0,0 3 0,-3-7 0,2 7 0,-1-6 0,2 2 0,0-3 0,0 0 0,0 1 0,0-1 0,0-1 0,0 1 0,0-5 0,-5 1 0,1-5 0,-5 3 0,4 0 0,-5 0 0,3 0 0,-5 0 0,-1 0 0,-1 0 0,1 0 0,0 0 0,3 0 0,0 0 0,-3 0 0,6 0 0,-2 0 0,3 0 0,0 0 0,0 0 0,0 0 0,0 0 0,0 0 0,0 0 0,0 0 0,0 0 0,0 0 0,0 0 0,0 0 0,0 0 0,3 0 0,1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30T17:59:32.071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26186 17176 24575,'21'0'0,"-8"0"0,8 0 0,-9 0 0,-3 0 0,-1 0 0,-2-5 0,2 3 0,-2-3 0,2 5 0,-3 0 0,1 0 0,-1 0 0,0 0 0,0 0 0,0 0 0,0 0 0,-2-2 0,2 2 0,-2-3 0,2 3 0,0 0 0,0 0 0,1 0 0,-1 0 0,0 0 0,0 0 0,0-2 0,1 1 0,-1-1 0,0 2 0,0 0 0,0 0 0,0 0 0,0 0 0,0 0 0,0 0 0,-1 0 0,0 2 0,-3 1 0,-1 2 0,0 0 0,0 0 0,0 0 0,0 1 0,0-1 0,0 0 0,-1 0 0,0 0 0,-2 0 0,3 1 0,0-1 0,0 0 0,0 1 0,0-1 0,0 0 0,0 0 0,0 0 0,0 0 0,0 0 0,0 0 0,0 0 0,0 1 0,0-1 0,0 0 0,0 0 0,0 0 0,0-1 0,0 1 0,0 1 0,0-1 0,0-1 0,0 1 0,0 0 0,0-1 0,0 2 0,0-1 0,0 0 0,0-1 0,0 1 0,0 0 0,0 0 0,0 1 0,0-1 0,0 0 0,0 0 0,0 0 0,0-1 0,0-1 0,0-1 0</inkml:trace>
  <inkml:trace contextRef="#ctx0" brushRef="#br0" timeOffset="1">30035 17197 24575,'-8'0'0,"2"0"0,-5 0 0,-1 0 0,3 0 0,-9 0 0,9 0 0,-7 0 0,5 0 0,0 0 0,1 0 0,3 0 0,1 0 0,1 0 0,0 0 0,0 0 0,0 0 0,-1 0 0,4 2 0,-1 1 0,3 2 0,0-1 0,0 2 0,0-1 0,0 0 0,0 0 0,0 0 0,0 1 0,0-1 0,0 0 0,0 0 0,0 0 0,0 0 0,0 0 0,0 0 0,0 1 0,0 0 0,0-1 0,0 0 0,0 0 0,0-1 0,0 1 0,0 0 0,0-2 0,0-1 0</inkml:trace>
  <inkml:trace contextRef="#ctx0" brushRef="#br0" timeOffset="2">29927 16505 24575,'0'6'0,"0"-2"0,0 1 0,0 3 0,0-2 0,-2 5 0,1-5 0,-4 5 0,4-5 0,-4 4 0,4-1 0,-2 0 0,3 1 0,-2-4 0,2 3 0,-3-4 0,3 0 0,0 0 0,0 0 0,-2-2 0,3-1 0,3-2 0,3 0 0,5 0 0,0 0 0,-1 0 0,1 0 0,-1-2 0,1 1 0,2-2 0,-2 1 0,-1 1 0,-3-2 0,-3 1 0,0 2 0,1-3 0,-1 3 0,0-2 0,0 2 0,1-3 0,-1 3 0,1 0 0,-1 0 0,-3-3 0,3 3 0,-2-2 0,0 2 0,-2 0 0</inkml:trace>
  <inkml:trace contextRef="#ctx0" brushRef="#br0" timeOffset="3">28320 15240 24575,'0'8'0,"0"1"0,0 0 0,0 0 0,0 1 0,0-1 0,0-1 0,0 3 0,0-5 0,0 2 0,0-3 0,0 0 0,0 1 0,0-1 0,0 0 0,0 0 0,0 0 0,0 0 0,-2-2 0,2 1 0,-3-2 0,3 3 0,0 1 0,0-1 0,0 0 0,-2 0 0,2-1 0,-3 1 0,3 0 0,-2 1 0,1-2 0,-1 1 0,2 0 0,-2 0 0,1 0 0,-1 0 0,4-2 0,1-1 0,2-2 0,0 0 0,0 0 0,0 0 0,4 0 0,-3 0 0,4 0 0,-3 0 0,4 0 0,0 0 0,1 0 0,4 0 0,-7 0 0,1 0 0,-4 0 0,0 0 0,-1 0 0,0 0 0,0 0 0,0 0 0,1 0 0,-1 0 0,0 0 0,-1 0 0,1 0 0,1 0 0,-2 0 0,1 0 0,0 0 0,0 0 0,-3 0 0,1 0 0</inkml:trace>
  <inkml:trace contextRef="#ctx0" brushRef="#br0" timeOffset="4">26411 15263 24575,'0'10'0,"0"1"0,0 0 0,0 1 0,0 0 0,0-1 0,0 0 0,0 1 0,0-1 0,0 1 0,0-4 0,0 3 0,-2-6 0,1 7 0,-1-7 0,2 3 0,0-3 0,0 0 0,0 1 0,0-1 0,0 0 0,0 0 0,0-4 0,-4 0 0,0-3 0,-3 2 0,2 0 0,-3 0 0,2 0 0,-5 0 0,0 0 0,-1 0 0,1 0 0,-1 0 0,4 0 0,-1 0 0,-2 0 0,5 0 0,-2 0 0,3 0 0,0 0 0,0 0 0,-1 0 0,1 0 0,0 0 0,0 0 0,0 0 0,0 0 0,-1 0 0,1 0 0,0 0 0,0 0 0,2 0 0,2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9T21:40:28.07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26186 17509 24575,'24'0'0,"-9"0"0,10 0 0,-11 0 0,-4 0 0,-1 0 0,-2-6 0,2 4 0,-2-4 0,3 6 0,-4 0 0,0 0 0,0 0 0,0 0 0,0 0 0,0 0 0,0 0 0,-3-2 0,3 1 0,-3-2 0,3 3 0,0 0 0,0 0 0,1 0 0,-2 0 0,1 0 0,0 0 0,0-2 0,1 1 0,-2-2 0,1 3 0,0 0 0,0 0 0,0 0 0,-1 0 0,1 0 0,0 0 0,-1 0 0,-1 3 0,-2 0 0,-2 3 0,0 0 0,0 0 0,0 0 0,0 0 0,0 0 0,0 0 0,-2 0 0,1 0 0,-2 0 0,3 1 0,0-1 0,0 0 0,0 0 0,0 0 0,0 0 0,0 0 0,0 0 0,0 0 0,0 0 0,0 0 0,0 0 0,0 0 0,0 0 0,0 0 0,0 0 0,0 0 0,0-1 0,0 1 0,0 0 0,0 0 0,0-1 0,0 1 0,0 0 0,0-1 0,0 1 0,0 0 0,0 0 0,0-1 0,0 1 0,0 0 0,0 0 0,0 0 0,0 0 0,0 0 0,0 0 0,0 0 0,0-1 0,0-2 0,0 0 0</inkml:trace>
  <inkml:trace contextRef="#ctx0" brushRef="#br0" timeOffset="2537">30646 17533 24575,'-9'0'0,"2"0"0,-6 0 0,-1 0 0,3 0 0,-9 0 0,9 0 0,-7 0 0,5 0 0,0 0 0,2 0 0,2 0 0,3 0 0,0 0 0,0 0 0,0 0 0,0 0 0,0 0 0,3 3 0,0 0 0,3 3 0,0-1 0,0 2 0,0-1 0,0 0 0,0 0 0,0 0 0,0 0 0,0 0 0,0 0 0,0 0 0,0 0 0,0 0 0,0 0 0,0 0 0,0 0 0,0 1 0,0-1 0,0 0 0,0 0 0,0-1 0,0 1 0,0 0 0,0-3 0,0-1 0</inkml:trace>
  <inkml:trace contextRef="#ctx0" brushRef="#br0" timeOffset="5311">30521 16723 24575,'0'6'0,"0"-1"0,0 1 0,0 4 0,0-3 0,-3 5 0,2-5 0,-5 6 0,5-6 0,-5 5 0,5-1 0,-2-1 0,3 2 0,-2-5 0,1 3 0,-2-4 0,3 0 0,0 0 0,0 0 0,-2-3 0,3 0 0,3-3 0,5 0 0,4 0 0,1 0 0,-1 0 0,1 0 0,-1-3 0,1 2 0,2-2 0,-2 0 0,-1 2 0,-4-2 0,-3 0 0,0 3 0,0-3 0,0 3 0,0-3 0,0 3 0,1-3 0,-1 3 0,0 0 0,0 0 0,-3-3 0,2 3 0,-1-3 0,-1 3 0,-1 0 0</inkml:trace>
  <inkml:trace contextRef="#ctx0" brushRef="#br0" timeOffset="8394">28659 15240 24575,'0'9'0,"0"2"0,0-1 0,0 1 0,0 1 0,0-2 0,0 0 0,0 3 0,0-6 0,0 2 0,0-3 0,0 0 0,0 1 0,0-1 0,0 0 0,0-1 0,0 1 0,0 0 0,-3-3 0,3 2 0,-3-2 0,3 3 0,0 0 0,0 0 0,0 0 0,-3 0 0,3-1 0,-3 1 0,3 0 0,-2 0 0,1-1 0,-2 1 0,3 0 0,-2 0 0,1 0 0,-1 0 0,4-3 0,1-1 0,3-2 0,0 0 0,0 0 0,0 0 0,4 0 0,-3 0 0,5 0 0,-5 0 0,6 0 0,0 0 0,1 0 0,5 0 0,-9 0 0,2 0 0,-6 0 0,1 0 0,-1 0 0,0 0 0,0 0 0,0 0 0,0 0 0,0 0 0,0 0 0,-1 0 0,1 0 0,0 0 0,-1 0 0,1 0 0,0 0 0,-1 0 0,-2 0 0,0 0 0</inkml:trace>
  <inkml:trace contextRef="#ctx0" brushRef="#br0" timeOffset="11583">26447 15267 24575,'0'12'0,"0"0"0,0 2 0,0-1 0,0 1 0,0-1 0,0 0 0,0 1 0,0-1 0,0 1 0,0-4 0,0 3 0,-3-7 0,2 7 0,-1-6 0,2 2 0,0-3 0,0 0 0,0 1 0,0-1 0,0-1 0,0 1 0,0-5 0,-5 1 0,1-5 0,-5 3 0,4 0 0,-5 0 0,3 0 0,-5 0 0,-1 0 0,-1 0 0,1 0 0,0 0 0,3 0 0,0 0 0,-3 0 0,6 0 0,-2 0 0,3 0 0,0 0 0,0 0 0,0 0 0,0 0 0,0 0 0,0 0 0,0 0 0,0 0 0,0 0 0,0 0 0,0 0 0,0 0 0,3 0 0,1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30T17:59:32.071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26186 17176 24575,'21'0'0,"-8"0"0,8 0 0,-9 0 0,-3 0 0,-1 0 0,-2-5 0,2 3 0,-2-3 0,2 5 0,-3 0 0,1 0 0,-1 0 0,0 0 0,0 0 0,0 0 0,0 0 0,-2-2 0,2 2 0,-2-3 0,2 3 0,0 0 0,0 0 0,1 0 0,-1 0 0,0 0 0,0 0 0,0-2 0,1 1 0,-1-1 0,0 2 0,0 0 0,0 0 0,0 0 0,0 0 0,0 0 0,0 0 0,-1 0 0,0 2 0,-3 1 0,-1 2 0,0 0 0,0 0 0,0 0 0,0 1 0,0-1 0,0 0 0,-1 0 0,0 0 0,-2 0 0,3 1 0,0-1 0,0 0 0,0 1 0,0-1 0,0 0 0,0 0 0,0 0 0,0 0 0,0 0 0,0 0 0,0 0 0,0 1 0,0-1 0,0 0 0,0 0 0,0 0 0,0-1 0,0 1 0,0 1 0,0-1 0,0-1 0,0 1 0,0 0 0,0-1 0,0 2 0,0-1 0,0 0 0,0-1 0,0 1 0,0 0 0,0 0 0,0 1 0,0-1 0,0 0 0,0 0 0,0 0 0,0-1 0,0-1 0,0-1 0</inkml:trace>
  <inkml:trace contextRef="#ctx0" brushRef="#br0" timeOffset="1">30035 17197 24575,'-8'0'0,"2"0"0,-5 0 0,-1 0 0,3 0 0,-9 0 0,9 0 0,-7 0 0,5 0 0,0 0 0,1 0 0,3 0 0,1 0 0,1 0 0,0 0 0,0 0 0,0 0 0,-1 0 0,4 2 0,-1 1 0,3 2 0,0-1 0,0 2 0,0-1 0,0 0 0,0 0 0,0 0 0,0 1 0,0-1 0,0 0 0,0 0 0,0 0 0,0 0 0,0 0 0,0 0 0,0 1 0,0 0 0,0-1 0,0 0 0,0 0 0,0-1 0,0 1 0,0 0 0,0-2 0,0-1 0</inkml:trace>
  <inkml:trace contextRef="#ctx0" brushRef="#br0" timeOffset="2">29927 16505 24575,'0'6'0,"0"-2"0,0 1 0,0 3 0,0-2 0,-2 5 0,1-5 0,-4 5 0,4-5 0,-4 4 0,4-1 0,-2 0 0,3 1 0,-2-4 0,2 3 0,-3-4 0,3 0 0,0 0 0,0 0 0,-2-2 0,3-1 0,3-2 0,3 0 0,5 0 0,0 0 0,-1 0 0,1 0 0,-1-2 0,1 1 0,2-2 0,-2 1 0,-1 1 0,-3-2 0,-3 1 0,0 2 0,1-3 0,-1 3 0,0-2 0,0 2 0,1-3 0,-1 3 0,1 0 0,-1 0 0,-3-3 0,3 3 0,-2-2 0,0 2 0,-2 0 0</inkml:trace>
  <inkml:trace contextRef="#ctx0" brushRef="#br0" timeOffset="3">28320 15240 24575,'0'8'0,"0"1"0,0 0 0,0 0 0,0 1 0,0-1 0,0-1 0,0 3 0,0-5 0,0 2 0,0-3 0,0 0 0,0 1 0,0-1 0,0 0 0,0 0 0,0 0 0,0 0 0,-2-2 0,2 1 0,-3-2 0,3 3 0,0 1 0,0-1 0,0 0 0,-2 0 0,2-1 0,-3 1 0,3 0 0,-2 1 0,1-2 0,-1 1 0,2 0 0,-2 0 0,1 0 0,-1 0 0,4-2 0,1-1 0,2-2 0,0 0 0,0 0 0,0 0 0,4 0 0,-3 0 0,4 0 0,-3 0 0,4 0 0,0 0 0,1 0 0,4 0 0,-7 0 0,1 0 0,-4 0 0,0 0 0,-1 0 0,0 0 0,0 0 0,0 0 0,1 0 0,-1 0 0,0 0 0,-1 0 0,1 0 0,1 0 0,-2 0 0,1 0 0,0 0 0,0 0 0,-3 0 0,1 0 0</inkml:trace>
  <inkml:trace contextRef="#ctx0" brushRef="#br0" timeOffset="4">26411 15263 24575,'0'10'0,"0"1"0,0 0 0,0 1 0,0 0 0,0-1 0,0 0 0,0 1 0,0-1 0,0 1 0,0-4 0,0 3 0,-2-6 0,1 7 0,-1-7 0,2 3 0,0-3 0,0 0 0,0 1 0,0-1 0,0 0 0,0 0 0,0-4 0,-4 0 0,0-3 0,-3 2 0,2 0 0,-3 0 0,2 0 0,-5 0 0,0 0 0,-1 0 0,1 0 0,-1 0 0,4 0 0,-1 0 0,-2 0 0,5 0 0,-2 0 0,3 0 0,0 0 0,0 0 0,-1 0 0,1 0 0,0 0 0,0 0 0,0 0 0,0 0 0,-1 0 0,1 0 0,0 0 0,0 0 0,2 0 0,2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597AF6-C455-624A-AA64-91686114E100}" type="datetimeFigureOut">
              <a:rPr lang="en-US" smtClean="0"/>
              <a:t>4/30/24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66CA8-EFE3-D448-BB8C-69EDA2382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13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66CA8-EFE3-D448-BB8C-69EDA2382F0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3929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566CA8-EFE3-D448-BB8C-69EDA2382F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8674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566CA8-EFE3-D448-BB8C-69EDA2382F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9123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4707A-2ADC-CEF6-163D-5E0D7B50E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901771-235C-D622-E044-A855B14C4C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DC2E43-3A69-51FB-76FC-D5A2830E2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89371-88BB-44EA-9CAF-899E7942210E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DD5A9-6A0C-64D6-0462-648894850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7A7C8-695F-FB59-55E3-10F51445D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5067B-B2F8-48C3-A245-76C1830C0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381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ABA05-C65C-DA15-6676-1B78AFDA3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1B95E-66A4-B34E-8DD1-C266EB7155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0BD36B-20CC-700D-F9FC-B39E4B659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89371-88BB-44EA-9CAF-899E7942210E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1194F-1BDB-04D2-6765-AE38CC4AF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0C86F-DD64-BD73-C043-1BE786E92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5067B-B2F8-48C3-A245-76C1830C0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281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9F119-9BCF-85AD-4F3F-48615E810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1E45A5-2E8A-D5AE-2126-5F4AD32B59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B0E930-3FA7-2C52-FDEF-C905A80DD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89371-88BB-44EA-9CAF-899E7942210E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71CA1-BC3D-9F8B-AC62-C0ED8983B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C2A150-1BE4-15C6-F0E9-264E15AC1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5067B-B2F8-48C3-A245-76C1830C0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659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1DB2A-B6C0-0297-7B08-8008FD820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42195-3D99-B65D-9EB0-8F94AE9FE6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5CB244-CA09-F9F4-DF8D-7C46F2EA51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D59E57-BCF4-AB3A-B2A5-5FA6C8089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89371-88BB-44EA-9CAF-899E7942210E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EEF278-0AAF-DD3D-9C6A-9BB317B91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FA40A9-ED7E-4859-DCF5-43A73358F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5067B-B2F8-48C3-A245-76C1830C0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2623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CB8EC-BC7A-EF96-78C5-CA78E406F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2A527E-F85C-0BB0-E487-C23A30B4E6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25D3EE-FD3F-BFC2-DA6F-7E4298D321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93C844-4E52-FD20-6AC2-374EDF2843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3C1569-1168-7171-556B-27511B3A81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C218C2-7499-481B-3672-EB8B87357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89371-88BB-44EA-9CAF-899E7942210E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F3EF58-804C-ED1A-A03A-DE8D37466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448340-7238-3A74-B724-68404BC1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5067B-B2F8-48C3-A245-76C1830C0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724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7142F-0FD4-525D-68A6-2ED30DBB7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E7761E-2753-1105-80F2-49D9B526F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89371-88BB-44EA-9CAF-899E7942210E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928938-698C-FA5B-00B6-B553817D8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BA9F85-A389-3473-042D-030FD1162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5067B-B2F8-48C3-A245-76C1830C0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6762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A5AD19-15B9-FB09-F07A-C31F1241A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89371-88BB-44EA-9CAF-899E7942210E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CBA7B1-562C-035C-6CA8-723E49870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D51F3C-4DC6-5AAD-0DDB-A4DFA793A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5067B-B2F8-48C3-A245-76C1830C0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3753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20DB2-557D-E736-AA36-BAAE6BC52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0CEE7-0ED1-8628-4EB5-E8BA5E3EF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7EB55-9055-F002-7CDD-41AA42FF62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494E56-73B5-2C0D-D535-3372FF024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89371-88BB-44EA-9CAF-899E7942210E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FC8A5E-CAA4-6A17-9F74-1434A4AF8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8AEF5A-943A-E289-36EA-BFE617D58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5067B-B2F8-48C3-A245-76C1830C0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3641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6B34D-350C-23D2-E689-169A26637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258165-9703-2567-D5B7-48D51EA9E3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441736-541F-C6FC-46A2-FA0FCA9021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E4B824-582F-1CF0-2828-5E4605909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89371-88BB-44EA-9CAF-899E7942210E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63D93-EAFD-753E-6386-753F65B19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4F4638-AE63-47BF-D189-DDD6FB40C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5067B-B2F8-48C3-A245-76C1830C0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310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35780-400F-09B4-70B1-3BACFF362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2B69D1-9198-0E82-9B66-364A220C4D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538ED9-87DF-4B19-B756-27F82973B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89371-88BB-44EA-9CAF-899E7942210E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797631-9066-9814-577B-FC3E5577D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77683D-503C-1013-2BC4-FFF5DED74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5067B-B2F8-48C3-A245-76C1830C0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3016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0EC689-CB6D-6A74-A2BE-4610005C1D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23293A-8E0E-A8B8-31EC-AD9762C220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44639-7AD7-E15B-D6FB-79D0036E6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89371-88BB-44EA-9CAF-899E7942210E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01B3E-222E-8C24-CD33-DFDDF0F16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0EA336-EEBB-7E2E-DBBE-9A130612A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5067B-B2F8-48C3-A245-76C1830C0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792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88EBBA-9F61-A3BA-87A5-8D7A1C137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61D0DE-51E6-7EAC-128F-74E6D1F72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8C934-3BBA-E6EF-2159-E8BB755CD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89371-88BB-44EA-9CAF-899E7942210E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738315-083F-2251-6B2A-BB37990F8D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052DBD-5524-9452-3CCF-8725C4D46D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5067B-B2F8-48C3-A245-76C1830C0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833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customXml" Target="../ink/ink1.xm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6" Type="http://schemas.openxmlformats.org/officeDocument/2006/relationships/customXml" Target="../ink/ink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2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customXml" Target="../ink/ink3.xm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6" Type="http://schemas.openxmlformats.org/officeDocument/2006/relationships/customXml" Target="../ink/ink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2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customXml" Target="../ink/ink5.xm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6" Type="http://schemas.openxmlformats.org/officeDocument/2006/relationships/customXml" Target="../ink/ink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2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2226731F-A772-034D-BF04-750655E925FD}"/>
              </a:ext>
            </a:extLst>
          </p:cNvPr>
          <p:cNvSpPr/>
          <p:nvPr/>
        </p:nvSpPr>
        <p:spPr>
          <a:xfrm>
            <a:off x="8336174" y="61556"/>
            <a:ext cx="3787340" cy="186096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0A65EF-6748-F1F7-8939-B159016439D3}"/>
              </a:ext>
            </a:extLst>
          </p:cNvPr>
          <p:cNvSpPr/>
          <p:nvPr/>
        </p:nvSpPr>
        <p:spPr>
          <a:xfrm>
            <a:off x="41095" y="45764"/>
            <a:ext cx="3421295" cy="19551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29EEE6-4DE1-50AE-69B0-B47C9DD9B1AD}"/>
              </a:ext>
            </a:extLst>
          </p:cNvPr>
          <p:cNvSpPr/>
          <p:nvPr/>
        </p:nvSpPr>
        <p:spPr>
          <a:xfrm>
            <a:off x="56222" y="2075380"/>
            <a:ext cx="3406167" cy="24672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77D5B4D-7F19-E636-B230-3C923429553C}"/>
              </a:ext>
            </a:extLst>
          </p:cNvPr>
          <p:cNvSpPr/>
          <p:nvPr/>
        </p:nvSpPr>
        <p:spPr>
          <a:xfrm>
            <a:off x="56222" y="4617125"/>
            <a:ext cx="3421295" cy="21918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8245993-F683-A081-7F4E-9ADD62270F9E}"/>
              </a:ext>
            </a:extLst>
          </p:cNvPr>
          <p:cNvSpPr/>
          <p:nvPr/>
        </p:nvSpPr>
        <p:spPr>
          <a:xfrm>
            <a:off x="3531448" y="45764"/>
            <a:ext cx="2175104" cy="67632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F88490E-1E31-C3B7-688F-38F3C5BCC532}"/>
              </a:ext>
            </a:extLst>
          </p:cNvPr>
          <p:cNvSpPr/>
          <p:nvPr/>
        </p:nvSpPr>
        <p:spPr>
          <a:xfrm>
            <a:off x="5771299" y="49980"/>
            <a:ext cx="2470577" cy="45061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8570FC0-89B3-F024-B7E2-01D875311D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979907"/>
              </p:ext>
            </p:extLst>
          </p:nvPr>
        </p:nvGraphicFramePr>
        <p:xfrm>
          <a:off x="458460" y="665841"/>
          <a:ext cx="231083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166">
                  <a:extLst>
                    <a:ext uri="{9D8B030D-6E8A-4147-A177-3AD203B41FA5}">
                      <a16:colId xmlns:a16="http://schemas.microsoft.com/office/drawing/2014/main" val="3904786701"/>
                    </a:ext>
                  </a:extLst>
                </a:gridCol>
                <a:gridCol w="462166">
                  <a:extLst>
                    <a:ext uri="{9D8B030D-6E8A-4147-A177-3AD203B41FA5}">
                      <a16:colId xmlns:a16="http://schemas.microsoft.com/office/drawing/2014/main" val="164995902"/>
                    </a:ext>
                  </a:extLst>
                </a:gridCol>
                <a:gridCol w="462166">
                  <a:extLst>
                    <a:ext uri="{9D8B030D-6E8A-4147-A177-3AD203B41FA5}">
                      <a16:colId xmlns:a16="http://schemas.microsoft.com/office/drawing/2014/main" val="2122035684"/>
                    </a:ext>
                  </a:extLst>
                </a:gridCol>
                <a:gridCol w="462166">
                  <a:extLst>
                    <a:ext uri="{9D8B030D-6E8A-4147-A177-3AD203B41FA5}">
                      <a16:colId xmlns:a16="http://schemas.microsoft.com/office/drawing/2014/main" val="4095461835"/>
                    </a:ext>
                  </a:extLst>
                </a:gridCol>
                <a:gridCol w="462166">
                  <a:extLst>
                    <a:ext uri="{9D8B030D-6E8A-4147-A177-3AD203B41FA5}">
                      <a16:colId xmlns:a16="http://schemas.microsoft.com/office/drawing/2014/main" val="267946570"/>
                    </a:ext>
                  </a:extLst>
                </a:gridCol>
              </a:tblGrid>
              <a:tr h="33857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52691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46DB3BB-E311-316E-6296-F4DDD0785D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399117"/>
              </p:ext>
            </p:extLst>
          </p:nvPr>
        </p:nvGraphicFramePr>
        <p:xfrm>
          <a:off x="512284" y="2198213"/>
          <a:ext cx="243012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021">
                  <a:extLst>
                    <a:ext uri="{9D8B030D-6E8A-4147-A177-3AD203B41FA5}">
                      <a16:colId xmlns:a16="http://schemas.microsoft.com/office/drawing/2014/main" val="3904786701"/>
                    </a:ext>
                  </a:extLst>
                </a:gridCol>
                <a:gridCol w="405021">
                  <a:extLst>
                    <a:ext uri="{9D8B030D-6E8A-4147-A177-3AD203B41FA5}">
                      <a16:colId xmlns:a16="http://schemas.microsoft.com/office/drawing/2014/main" val="164995902"/>
                    </a:ext>
                  </a:extLst>
                </a:gridCol>
                <a:gridCol w="405021">
                  <a:extLst>
                    <a:ext uri="{9D8B030D-6E8A-4147-A177-3AD203B41FA5}">
                      <a16:colId xmlns:a16="http://schemas.microsoft.com/office/drawing/2014/main" val="2122035684"/>
                    </a:ext>
                  </a:extLst>
                </a:gridCol>
                <a:gridCol w="405021">
                  <a:extLst>
                    <a:ext uri="{9D8B030D-6E8A-4147-A177-3AD203B41FA5}">
                      <a16:colId xmlns:a16="http://schemas.microsoft.com/office/drawing/2014/main" val="4095461835"/>
                    </a:ext>
                  </a:extLst>
                </a:gridCol>
                <a:gridCol w="405021">
                  <a:extLst>
                    <a:ext uri="{9D8B030D-6E8A-4147-A177-3AD203B41FA5}">
                      <a16:colId xmlns:a16="http://schemas.microsoft.com/office/drawing/2014/main" val="1032852092"/>
                    </a:ext>
                  </a:extLst>
                </a:gridCol>
                <a:gridCol w="405021">
                  <a:extLst>
                    <a:ext uri="{9D8B030D-6E8A-4147-A177-3AD203B41FA5}">
                      <a16:colId xmlns:a16="http://schemas.microsoft.com/office/drawing/2014/main" val="267946570"/>
                    </a:ext>
                  </a:extLst>
                </a:gridCol>
              </a:tblGrid>
              <a:tr h="33305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52691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D3E14BC-C830-D005-0B41-93E7922417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122398"/>
              </p:ext>
            </p:extLst>
          </p:nvPr>
        </p:nvGraphicFramePr>
        <p:xfrm>
          <a:off x="564509" y="4770398"/>
          <a:ext cx="2414711" cy="4837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452">
                  <a:extLst>
                    <a:ext uri="{9D8B030D-6E8A-4147-A177-3AD203B41FA5}">
                      <a16:colId xmlns:a16="http://schemas.microsoft.com/office/drawing/2014/main" val="3904786701"/>
                    </a:ext>
                  </a:extLst>
                </a:gridCol>
                <a:gridCol w="402452">
                  <a:extLst>
                    <a:ext uri="{9D8B030D-6E8A-4147-A177-3AD203B41FA5}">
                      <a16:colId xmlns:a16="http://schemas.microsoft.com/office/drawing/2014/main" val="164995902"/>
                    </a:ext>
                  </a:extLst>
                </a:gridCol>
                <a:gridCol w="402452">
                  <a:extLst>
                    <a:ext uri="{9D8B030D-6E8A-4147-A177-3AD203B41FA5}">
                      <a16:colId xmlns:a16="http://schemas.microsoft.com/office/drawing/2014/main" val="2122035684"/>
                    </a:ext>
                  </a:extLst>
                </a:gridCol>
                <a:gridCol w="402452">
                  <a:extLst>
                    <a:ext uri="{9D8B030D-6E8A-4147-A177-3AD203B41FA5}">
                      <a16:colId xmlns:a16="http://schemas.microsoft.com/office/drawing/2014/main" val="4095461835"/>
                    </a:ext>
                  </a:extLst>
                </a:gridCol>
                <a:gridCol w="804903">
                  <a:extLst>
                    <a:ext uri="{9D8B030D-6E8A-4147-A177-3AD203B41FA5}">
                      <a16:colId xmlns:a16="http://schemas.microsoft.com/office/drawing/2014/main" val="1032852092"/>
                    </a:ext>
                  </a:extLst>
                </a:gridCol>
              </a:tblGrid>
              <a:tr h="48372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52691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49884CA-611C-C2A9-840E-E32A3BB1B5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5297660"/>
              </p:ext>
            </p:extLst>
          </p:nvPr>
        </p:nvGraphicFramePr>
        <p:xfrm>
          <a:off x="3673442" y="2974930"/>
          <a:ext cx="1450940" cy="1103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35">
                  <a:extLst>
                    <a:ext uri="{9D8B030D-6E8A-4147-A177-3AD203B41FA5}">
                      <a16:colId xmlns:a16="http://schemas.microsoft.com/office/drawing/2014/main" val="152996143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1190497569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4211974067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2651994602"/>
                    </a:ext>
                  </a:extLst>
                </a:gridCol>
              </a:tblGrid>
              <a:tr h="36778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689410"/>
                  </a:ext>
                </a:extLst>
              </a:tr>
              <a:tr h="36778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07099"/>
                  </a:ext>
                </a:extLst>
              </a:tr>
              <a:tr h="36778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53146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AB64E70-2A4D-AEBF-7061-9F18FBFA0A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917714"/>
              </p:ext>
            </p:extLst>
          </p:nvPr>
        </p:nvGraphicFramePr>
        <p:xfrm>
          <a:off x="3673442" y="4265466"/>
          <a:ext cx="1450940" cy="1103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35">
                  <a:extLst>
                    <a:ext uri="{9D8B030D-6E8A-4147-A177-3AD203B41FA5}">
                      <a16:colId xmlns:a16="http://schemas.microsoft.com/office/drawing/2014/main" val="152996143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1190497569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4211974067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2651994602"/>
                    </a:ext>
                  </a:extLst>
                </a:gridCol>
              </a:tblGrid>
              <a:tr h="36778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689410"/>
                  </a:ext>
                </a:extLst>
              </a:tr>
              <a:tr h="36778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07099"/>
                  </a:ext>
                </a:extLst>
              </a:tr>
              <a:tr h="36778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531460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95042C4-F656-AC28-0BF0-9130C84378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13336"/>
              </p:ext>
            </p:extLst>
          </p:nvPr>
        </p:nvGraphicFramePr>
        <p:xfrm>
          <a:off x="3677580" y="5556003"/>
          <a:ext cx="1450940" cy="1103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35">
                  <a:extLst>
                    <a:ext uri="{9D8B030D-6E8A-4147-A177-3AD203B41FA5}">
                      <a16:colId xmlns:a16="http://schemas.microsoft.com/office/drawing/2014/main" val="152996143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1190497569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4211974067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2651994602"/>
                    </a:ext>
                  </a:extLst>
                </a:gridCol>
              </a:tblGrid>
              <a:tr h="36778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689410"/>
                  </a:ext>
                </a:extLst>
              </a:tr>
              <a:tr h="36778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07099"/>
                  </a:ext>
                </a:extLst>
              </a:tr>
              <a:tr h="36778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531460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66D26F7-AB30-5F78-5748-E312A08ABD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3926325"/>
              </p:ext>
            </p:extLst>
          </p:nvPr>
        </p:nvGraphicFramePr>
        <p:xfrm>
          <a:off x="6139936" y="899965"/>
          <a:ext cx="1493892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82">
                  <a:extLst>
                    <a:ext uri="{9D8B030D-6E8A-4147-A177-3AD203B41FA5}">
                      <a16:colId xmlns:a16="http://schemas.microsoft.com/office/drawing/2014/main" val="869980369"/>
                    </a:ext>
                  </a:extLst>
                </a:gridCol>
                <a:gridCol w="248982">
                  <a:extLst>
                    <a:ext uri="{9D8B030D-6E8A-4147-A177-3AD203B41FA5}">
                      <a16:colId xmlns:a16="http://schemas.microsoft.com/office/drawing/2014/main" val="3208934474"/>
                    </a:ext>
                  </a:extLst>
                </a:gridCol>
                <a:gridCol w="248982">
                  <a:extLst>
                    <a:ext uri="{9D8B030D-6E8A-4147-A177-3AD203B41FA5}">
                      <a16:colId xmlns:a16="http://schemas.microsoft.com/office/drawing/2014/main" val="3624711118"/>
                    </a:ext>
                  </a:extLst>
                </a:gridCol>
                <a:gridCol w="248982">
                  <a:extLst>
                    <a:ext uri="{9D8B030D-6E8A-4147-A177-3AD203B41FA5}">
                      <a16:colId xmlns:a16="http://schemas.microsoft.com/office/drawing/2014/main" val="2578248363"/>
                    </a:ext>
                  </a:extLst>
                </a:gridCol>
                <a:gridCol w="248982">
                  <a:extLst>
                    <a:ext uri="{9D8B030D-6E8A-4147-A177-3AD203B41FA5}">
                      <a16:colId xmlns:a16="http://schemas.microsoft.com/office/drawing/2014/main" val="1770562686"/>
                    </a:ext>
                  </a:extLst>
                </a:gridCol>
                <a:gridCol w="248982">
                  <a:extLst>
                    <a:ext uri="{9D8B030D-6E8A-4147-A177-3AD203B41FA5}">
                      <a16:colId xmlns:a16="http://schemas.microsoft.com/office/drawing/2014/main" val="2691879778"/>
                    </a:ext>
                  </a:extLst>
                </a:gridCol>
              </a:tblGrid>
              <a:tr h="29161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5514676"/>
                  </a:ext>
                </a:extLst>
              </a:tr>
              <a:tr h="29161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501940"/>
                  </a:ext>
                </a:extLst>
              </a:tr>
              <a:tr h="29161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1185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48D6A91-1F66-5B4C-9251-D4155B667A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908582"/>
              </p:ext>
            </p:extLst>
          </p:nvPr>
        </p:nvGraphicFramePr>
        <p:xfrm>
          <a:off x="6139937" y="2254091"/>
          <a:ext cx="1493890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778">
                  <a:extLst>
                    <a:ext uri="{9D8B030D-6E8A-4147-A177-3AD203B41FA5}">
                      <a16:colId xmlns:a16="http://schemas.microsoft.com/office/drawing/2014/main" val="635246335"/>
                    </a:ext>
                  </a:extLst>
                </a:gridCol>
                <a:gridCol w="298778">
                  <a:extLst>
                    <a:ext uri="{9D8B030D-6E8A-4147-A177-3AD203B41FA5}">
                      <a16:colId xmlns:a16="http://schemas.microsoft.com/office/drawing/2014/main" val="288359021"/>
                    </a:ext>
                  </a:extLst>
                </a:gridCol>
                <a:gridCol w="298778">
                  <a:extLst>
                    <a:ext uri="{9D8B030D-6E8A-4147-A177-3AD203B41FA5}">
                      <a16:colId xmlns:a16="http://schemas.microsoft.com/office/drawing/2014/main" val="2837082938"/>
                    </a:ext>
                  </a:extLst>
                </a:gridCol>
                <a:gridCol w="298778">
                  <a:extLst>
                    <a:ext uri="{9D8B030D-6E8A-4147-A177-3AD203B41FA5}">
                      <a16:colId xmlns:a16="http://schemas.microsoft.com/office/drawing/2014/main" val="4185931878"/>
                    </a:ext>
                  </a:extLst>
                </a:gridCol>
                <a:gridCol w="298778">
                  <a:extLst>
                    <a:ext uri="{9D8B030D-6E8A-4147-A177-3AD203B41FA5}">
                      <a16:colId xmlns:a16="http://schemas.microsoft.com/office/drawing/2014/main" val="2359706069"/>
                    </a:ext>
                  </a:extLst>
                </a:gridCol>
              </a:tblGrid>
              <a:tr h="256103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4158491"/>
                  </a:ext>
                </a:extLst>
              </a:tr>
              <a:tr h="256103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9833524"/>
                  </a:ext>
                </a:extLst>
              </a:tr>
              <a:tr h="256103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6493131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32ABDC66-249A-2F5D-92AF-306AD0406F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1019913"/>
              </p:ext>
            </p:extLst>
          </p:nvPr>
        </p:nvGraphicFramePr>
        <p:xfrm>
          <a:off x="6214029" y="3309434"/>
          <a:ext cx="1385292" cy="99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323">
                  <a:extLst>
                    <a:ext uri="{9D8B030D-6E8A-4147-A177-3AD203B41FA5}">
                      <a16:colId xmlns:a16="http://schemas.microsoft.com/office/drawing/2014/main" val="440005080"/>
                    </a:ext>
                  </a:extLst>
                </a:gridCol>
                <a:gridCol w="346323">
                  <a:extLst>
                    <a:ext uri="{9D8B030D-6E8A-4147-A177-3AD203B41FA5}">
                      <a16:colId xmlns:a16="http://schemas.microsoft.com/office/drawing/2014/main" val="1566890506"/>
                    </a:ext>
                  </a:extLst>
                </a:gridCol>
                <a:gridCol w="346323">
                  <a:extLst>
                    <a:ext uri="{9D8B030D-6E8A-4147-A177-3AD203B41FA5}">
                      <a16:colId xmlns:a16="http://schemas.microsoft.com/office/drawing/2014/main" val="428880540"/>
                    </a:ext>
                  </a:extLst>
                </a:gridCol>
                <a:gridCol w="346323">
                  <a:extLst>
                    <a:ext uri="{9D8B030D-6E8A-4147-A177-3AD203B41FA5}">
                      <a16:colId xmlns:a16="http://schemas.microsoft.com/office/drawing/2014/main" val="2721142567"/>
                    </a:ext>
                  </a:extLst>
                </a:gridCol>
              </a:tblGrid>
              <a:tr h="193857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153561"/>
                  </a:ext>
                </a:extLst>
              </a:tr>
              <a:tr h="193857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366484"/>
                  </a:ext>
                </a:extLst>
              </a:tr>
              <a:tr h="193857"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902596"/>
                  </a:ext>
                </a:extLst>
              </a:tr>
              <a:tr h="193857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7506123"/>
                  </a:ext>
                </a:extLst>
              </a:tr>
              <a:tr h="193857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168497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7511E9ED-FF59-38D9-E01B-9707B87577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6481304"/>
              </p:ext>
            </p:extLst>
          </p:nvPr>
        </p:nvGraphicFramePr>
        <p:xfrm>
          <a:off x="8719419" y="583460"/>
          <a:ext cx="3033756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625">
                  <a:extLst>
                    <a:ext uri="{9D8B030D-6E8A-4147-A177-3AD203B41FA5}">
                      <a16:colId xmlns:a16="http://schemas.microsoft.com/office/drawing/2014/main" val="1564528480"/>
                    </a:ext>
                  </a:extLst>
                </a:gridCol>
                <a:gridCol w="505625">
                  <a:extLst>
                    <a:ext uri="{9D8B030D-6E8A-4147-A177-3AD203B41FA5}">
                      <a16:colId xmlns:a16="http://schemas.microsoft.com/office/drawing/2014/main" val="2916566903"/>
                    </a:ext>
                  </a:extLst>
                </a:gridCol>
                <a:gridCol w="1239277">
                  <a:extLst>
                    <a:ext uri="{9D8B030D-6E8A-4147-A177-3AD203B41FA5}">
                      <a16:colId xmlns:a16="http://schemas.microsoft.com/office/drawing/2014/main" val="769787627"/>
                    </a:ext>
                  </a:extLst>
                </a:gridCol>
                <a:gridCol w="783229">
                  <a:extLst>
                    <a:ext uri="{9D8B030D-6E8A-4147-A177-3AD203B41FA5}">
                      <a16:colId xmlns:a16="http://schemas.microsoft.com/office/drawing/2014/main" val="1560986577"/>
                    </a:ext>
                  </a:extLst>
                </a:gridCol>
              </a:tblGrid>
              <a:tr h="291464">
                <a:tc rowSpan="4"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8464"/>
                  </a:ext>
                </a:extLst>
              </a:tr>
              <a:tr h="2914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658249"/>
                  </a:ext>
                </a:extLst>
              </a:tr>
              <a:tr h="291464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287743"/>
                  </a:ext>
                </a:extLst>
              </a:tr>
              <a:tr h="2914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4928739"/>
                  </a:ext>
                </a:extLst>
              </a:tr>
            </a:tbl>
          </a:graphicData>
        </a:graphic>
      </p:graphicFrame>
      <p:sp>
        <p:nvSpPr>
          <p:cNvPr id="20" name="Oval 19">
            <a:extLst>
              <a:ext uri="{FF2B5EF4-FFF2-40B4-BE49-F238E27FC236}">
                <a16:creationId xmlns:a16="http://schemas.microsoft.com/office/drawing/2014/main" id="{4908BED9-5B7C-9D13-77D3-BE138EEAF656}"/>
              </a:ext>
            </a:extLst>
          </p:cNvPr>
          <p:cNvSpPr/>
          <p:nvPr/>
        </p:nvSpPr>
        <p:spPr>
          <a:xfrm>
            <a:off x="102451" y="111145"/>
            <a:ext cx="318498" cy="33670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E6E1E3A-3ECA-072D-ED4B-2435EDA875B2}"/>
              </a:ext>
            </a:extLst>
          </p:cNvPr>
          <p:cNvSpPr txBox="1"/>
          <p:nvPr/>
        </p:nvSpPr>
        <p:spPr>
          <a:xfrm>
            <a:off x="397076" y="61555"/>
            <a:ext cx="2911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What fraction is shaded in each diagram?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6388DE2-27CC-779A-B743-F3FEE6BBF58F}"/>
              </a:ext>
            </a:extLst>
          </p:cNvPr>
          <p:cNvSpPr/>
          <p:nvPr/>
        </p:nvSpPr>
        <p:spPr>
          <a:xfrm>
            <a:off x="117578" y="2149733"/>
            <a:ext cx="318498" cy="33670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A6EC135-0F86-1C45-E674-D5DA12287276}"/>
                  </a:ext>
                </a:extLst>
              </p:cNvPr>
              <p:cNvSpPr txBox="1"/>
              <p:nvPr/>
            </p:nvSpPr>
            <p:spPr>
              <a:xfrm>
                <a:off x="267863" y="5226123"/>
                <a:ext cx="3010310" cy="9344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dirty="0"/>
                  <a:t>Ann thinks that the fraction shaded in the diagram above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1600" dirty="0"/>
                  <a:t> why is she wrong?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A6EC135-0F86-1C45-E674-D5DA122872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863" y="5226123"/>
                <a:ext cx="3010310" cy="934487"/>
              </a:xfrm>
              <a:prstGeom prst="rect">
                <a:avLst/>
              </a:prstGeom>
              <a:blipFill>
                <a:blip r:embed="rId3"/>
                <a:stretch>
                  <a:fillRect t="-266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Oval 25">
            <a:extLst>
              <a:ext uri="{FF2B5EF4-FFF2-40B4-BE49-F238E27FC236}">
                <a16:creationId xmlns:a16="http://schemas.microsoft.com/office/drawing/2014/main" id="{CD045A6C-9053-88E5-CDFA-D8B4712281D0}"/>
              </a:ext>
            </a:extLst>
          </p:cNvPr>
          <p:cNvSpPr/>
          <p:nvPr/>
        </p:nvSpPr>
        <p:spPr>
          <a:xfrm>
            <a:off x="102451" y="4678785"/>
            <a:ext cx="318498" cy="33670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79D66E7-09DF-7F65-B3B7-63FC48BCBE01}"/>
                  </a:ext>
                </a:extLst>
              </p:cNvPr>
              <p:cNvSpPr txBox="1"/>
              <p:nvPr/>
            </p:nvSpPr>
            <p:spPr>
              <a:xfrm>
                <a:off x="93746" y="2548791"/>
                <a:ext cx="3286451" cy="9339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dirty="0"/>
                  <a:t>Ali thinks that the fraction shaded in the diagram above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1600" dirty="0"/>
                  <a:t>. Why does he think that and why is he wrong?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79D66E7-09DF-7F65-B3B7-63FC48BCBE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46" y="2548791"/>
                <a:ext cx="3286451" cy="933974"/>
              </a:xfrm>
              <a:prstGeom prst="rect">
                <a:avLst/>
              </a:prstGeom>
              <a:blipFill>
                <a:blip r:embed="rId4"/>
                <a:stretch>
                  <a:fillRect t="-1333" r="-1158" b="-5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64E1B09E-950F-B059-4A6C-CE099C3BD0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5682264"/>
              </p:ext>
            </p:extLst>
          </p:nvPr>
        </p:nvGraphicFramePr>
        <p:xfrm>
          <a:off x="458462" y="1112593"/>
          <a:ext cx="2310828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138">
                  <a:extLst>
                    <a:ext uri="{9D8B030D-6E8A-4147-A177-3AD203B41FA5}">
                      <a16:colId xmlns:a16="http://schemas.microsoft.com/office/drawing/2014/main" val="2921948256"/>
                    </a:ext>
                  </a:extLst>
                </a:gridCol>
                <a:gridCol w="385138">
                  <a:extLst>
                    <a:ext uri="{9D8B030D-6E8A-4147-A177-3AD203B41FA5}">
                      <a16:colId xmlns:a16="http://schemas.microsoft.com/office/drawing/2014/main" val="3046314085"/>
                    </a:ext>
                  </a:extLst>
                </a:gridCol>
                <a:gridCol w="385138">
                  <a:extLst>
                    <a:ext uri="{9D8B030D-6E8A-4147-A177-3AD203B41FA5}">
                      <a16:colId xmlns:a16="http://schemas.microsoft.com/office/drawing/2014/main" val="3016247158"/>
                    </a:ext>
                  </a:extLst>
                </a:gridCol>
                <a:gridCol w="385138">
                  <a:extLst>
                    <a:ext uri="{9D8B030D-6E8A-4147-A177-3AD203B41FA5}">
                      <a16:colId xmlns:a16="http://schemas.microsoft.com/office/drawing/2014/main" val="2652166841"/>
                    </a:ext>
                  </a:extLst>
                </a:gridCol>
                <a:gridCol w="385138">
                  <a:extLst>
                    <a:ext uri="{9D8B030D-6E8A-4147-A177-3AD203B41FA5}">
                      <a16:colId xmlns:a16="http://schemas.microsoft.com/office/drawing/2014/main" val="1334783002"/>
                    </a:ext>
                  </a:extLst>
                </a:gridCol>
                <a:gridCol w="385138">
                  <a:extLst>
                    <a:ext uri="{9D8B030D-6E8A-4147-A177-3AD203B41FA5}">
                      <a16:colId xmlns:a16="http://schemas.microsoft.com/office/drawing/2014/main" val="2188440692"/>
                    </a:ext>
                  </a:extLst>
                </a:gridCol>
              </a:tblGrid>
              <a:tr h="338798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39133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5C87A94C-DA5C-C98F-6C2F-BAACBE299F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8204013"/>
              </p:ext>
            </p:extLst>
          </p:nvPr>
        </p:nvGraphicFramePr>
        <p:xfrm>
          <a:off x="458460" y="1564926"/>
          <a:ext cx="231082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118">
                  <a:extLst>
                    <a:ext uri="{9D8B030D-6E8A-4147-A177-3AD203B41FA5}">
                      <a16:colId xmlns:a16="http://schemas.microsoft.com/office/drawing/2014/main" val="2921948256"/>
                    </a:ext>
                  </a:extLst>
                </a:gridCol>
                <a:gridCol w="330118">
                  <a:extLst>
                    <a:ext uri="{9D8B030D-6E8A-4147-A177-3AD203B41FA5}">
                      <a16:colId xmlns:a16="http://schemas.microsoft.com/office/drawing/2014/main" val="3046314085"/>
                    </a:ext>
                  </a:extLst>
                </a:gridCol>
                <a:gridCol w="330118">
                  <a:extLst>
                    <a:ext uri="{9D8B030D-6E8A-4147-A177-3AD203B41FA5}">
                      <a16:colId xmlns:a16="http://schemas.microsoft.com/office/drawing/2014/main" val="3016247158"/>
                    </a:ext>
                  </a:extLst>
                </a:gridCol>
                <a:gridCol w="330118">
                  <a:extLst>
                    <a:ext uri="{9D8B030D-6E8A-4147-A177-3AD203B41FA5}">
                      <a16:colId xmlns:a16="http://schemas.microsoft.com/office/drawing/2014/main" val="2652166841"/>
                    </a:ext>
                  </a:extLst>
                </a:gridCol>
                <a:gridCol w="330118">
                  <a:extLst>
                    <a:ext uri="{9D8B030D-6E8A-4147-A177-3AD203B41FA5}">
                      <a16:colId xmlns:a16="http://schemas.microsoft.com/office/drawing/2014/main" val="1334783002"/>
                    </a:ext>
                  </a:extLst>
                </a:gridCol>
                <a:gridCol w="330118">
                  <a:extLst>
                    <a:ext uri="{9D8B030D-6E8A-4147-A177-3AD203B41FA5}">
                      <a16:colId xmlns:a16="http://schemas.microsoft.com/office/drawing/2014/main" val="2188440692"/>
                    </a:ext>
                  </a:extLst>
                </a:gridCol>
                <a:gridCol w="330118">
                  <a:extLst>
                    <a:ext uri="{9D8B030D-6E8A-4147-A177-3AD203B41FA5}">
                      <a16:colId xmlns:a16="http://schemas.microsoft.com/office/drawing/2014/main" val="289580542"/>
                    </a:ext>
                  </a:extLst>
                </a:gridCol>
              </a:tblGrid>
              <a:tr h="338798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3913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87A50E3-363C-9C0A-37C4-180F4217963C}"/>
                  </a:ext>
                </a:extLst>
              </p:cNvPr>
              <p:cNvSpPr txBox="1"/>
              <p:nvPr/>
            </p:nvSpPr>
            <p:spPr>
              <a:xfrm>
                <a:off x="56223" y="703701"/>
                <a:ext cx="3791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87A50E3-363C-9C0A-37C4-180F421796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23" y="703701"/>
                <a:ext cx="379142" cy="276999"/>
              </a:xfrm>
              <a:prstGeom prst="rect">
                <a:avLst/>
              </a:prstGeom>
              <a:blipFill>
                <a:blip r:embed="rId5"/>
                <a:stretch>
                  <a:fillRect l="-22581" t="-2174" r="-22581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0CB221D-02C2-9489-0808-27C877132814}"/>
                  </a:ext>
                </a:extLst>
              </p:cNvPr>
              <p:cNvSpPr txBox="1"/>
              <p:nvPr/>
            </p:nvSpPr>
            <p:spPr>
              <a:xfrm>
                <a:off x="68486" y="1151619"/>
                <a:ext cx="3791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0CB221D-02C2-9489-0808-27C8771328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86" y="1151619"/>
                <a:ext cx="379142" cy="276999"/>
              </a:xfrm>
              <a:prstGeom prst="rect">
                <a:avLst/>
              </a:prstGeom>
              <a:blipFill>
                <a:blip r:embed="rId6"/>
                <a:stretch>
                  <a:fillRect l="-20968" t="-2222" r="-22581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E549298-6402-21DF-B1DE-877039913C72}"/>
                  </a:ext>
                </a:extLst>
              </p:cNvPr>
              <p:cNvSpPr txBox="1"/>
              <p:nvPr/>
            </p:nvSpPr>
            <p:spPr>
              <a:xfrm>
                <a:off x="68480" y="1601375"/>
                <a:ext cx="35836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E549298-6402-21DF-B1DE-877039913C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80" y="1601375"/>
                <a:ext cx="358367" cy="276999"/>
              </a:xfrm>
              <a:prstGeom prst="rect">
                <a:avLst/>
              </a:prstGeom>
              <a:blipFill>
                <a:blip r:embed="rId7"/>
                <a:stretch>
                  <a:fillRect l="-23729" t="-4444" r="-22034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58066653-D612-1A61-8143-3A37145339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069123"/>
              </p:ext>
            </p:extLst>
          </p:nvPr>
        </p:nvGraphicFramePr>
        <p:xfrm>
          <a:off x="3673442" y="1703089"/>
          <a:ext cx="1450940" cy="1103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35">
                  <a:extLst>
                    <a:ext uri="{9D8B030D-6E8A-4147-A177-3AD203B41FA5}">
                      <a16:colId xmlns:a16="http://schemas.microsoft.com/office/drawing/2014/main" val="152996143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1190497569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4211974067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2651994602"/>
                    </a:ext>
                  </a:extLst>
                </a:gridCol>
              </a:tblGrid>
              <a:tr h="36778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689410"/>
                  </a:ext>
                </a:extLst>
              </a:tr>
              <a:tr h="36778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07099"/>
                  </a:ext>
                </a:extLst>
              </a:tr>
              <a:tr h="36778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531460"/>
                  </a:ext>
                </a:extLst>
              </a:tr>
            </a:tbl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85C139B3-AFAF-E485-925A-BDDC89950E1A}"/>
              </a:ext>
            </a:extLst>
          </p:cNvPr>
          <p:cNvSpPr txBox="1"/>
          <p:nvPr/>
        </p:nvSpPr>
        <p:spPr>
          <a:xfrm>
            <a:off x="3733594" y="165737"/>
            <a:ext cx="19069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What fraction is shaded in each diagram, write your answer in its simplest form?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3BC48A6-5DD5-08CE-A464-E7F852CBB6AC}"/>
              </a:ext>
            </a:extLst>
          </p:cNvPr>
          <p:cNvSpPr/>
          <p:nvPr/>
        </p:nvSpPr>
        <p:spPr>
          <a:xfrm>
            <a:off x="3609370" y="148083"/>
            <a:ext cx="318498" cy="33670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4A9CBEC-6479-0141-B6CC-095D4A682C0F}"/>
              </a:ext>
            </a:extLst>
          </p:cNvPr>
          <p:cNvSpPr txBox="1"/>
          <p:nvPr/>
        </p:nvSpPr>
        <p:spPr>
          <a:xfrm>
            <a:off x="5822248" y="182581"/>
            <a:ext cx="23345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/>
              <a:t>Shade each diagram </a:t>
            </a:r>
          </a:p>
          <a:p>
            <a:pPr algn="r"/>
            <a:r>
              <a:rPr lang="en-GB" sz="1600" dirty="0"/>
              <a:t>with the fraction stated?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7F6EEDB-DAD3-FA43-ADE9-7100253A632D}"/>
              </a:ext>
            </a:extLst>
          </p:cNvPr>
          <p:cNvSpPr/>
          <p:nvPr/>
        </p:nvSpPr>
        <p:spPr>
          <a:xfrm>
            <a:off x="5856972" y="115517"/>
            <a:ext cx="318498" cy="33670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CBCFFEC-B9A4-C24E-9233-D1C11473F7AF}"/>
                  </a:ext>
                </a:extLst>
              </p:cNvPr>
              <p:cNvSpPr txBox="1"/>
              <p:nvPr/>
            </p:nvSpPr>
            <p:spPr>
              <a:xfrm>
                <a:off x="4421601" y="1077890"/>
                <a:ext cx="6934200" cy="6127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CBCFFEC-B9A4-C24E-9233-D1C11473F7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1601" y="1077890"/>
                <a:ext cx="6934200" cy="612796"/>
              </a:xfrm>
              <a:prstGeom prst="rect">
                <a:avLst/>
              </a:prstGeom>
              <a:blipFill>
                <a:blip r:embed="rId8"/>
                <a:stretch>
                  <a:fillRect b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2721D31-CA54-1345-AA1A-3D8BF6096C3A}"/>
                  </a:ext>
                </a:extLst>
              </p:cNvPr>
              <p:cNvSpPr txBox="1"/>
              <p:nvPr/>
            </p:nvSpPr>
            <p:spPr>
              <a:xfrm>
                <a:off x="4421601" y="2352558"/>
                <a:ext cx="6934200" cy="6365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2721D31-CA54-1345-AA1A-3D8BF6096C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1601" y="2352558"/>
                <a:ext cx="6934200" cy="63658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B9A0A19-6316-2748-AD57-30228542F926}"/>
                  </a:ext>
                </a:extLst>
              </p:cNvPr>
              <p:cNvSpPr txBox="1"/>
              <p:nvPr/>
            </p:nvSpPr>
            <p:spPr>
              <a:xfrm>
                <a:off x="4398912" y="3468710"/>
                <a:ext cx="6934200" cy="6108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B9A0A19-6316-2748-AD57-30228542F9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8912" y="3468710"/>
                <a:ext cx="6934200" cy="610873"/>
              </a:xfrm>
              <a:prstGeom prst="rect">
                <a:avLst/>
              </a:prstGeom>
              <a:blipFill>
                <a:blip r:embed="rId10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E2E02D7-7321-1F4A-A7FF-A0C8226E39C8}"/>
                  </a:ext>
                </a:extLst>
              </p:cNvPr>
              <p:cNvSpPr txBox="1"/>
              <p:nvPr/>
            </p:nvSpPr>
            <p:spPr>
              <a:xfrm>
                <a:off x="8439372" y="99995"/>
                <a:ext cx="3404963" cy="439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600" dirty="0"/>
                  <a:t>Shade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600" dirty="0"/>
                  <a:t> of the diagram below?</a:t>
                </a: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E2E02D7-7321-1F4A-A7FF-A0C8226E39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9372" y="99995"/>
                <a:ext cx="3404963" cy="439992"/>
              </a:xfrm>
              <a:prstGeom prst="rect">
                <a:avLst/>
              </a:prstGeom>
              <a:blipFill>
                <a:blip r:embed="rId11"/>
                <a:stretch>
                  <a:fillRect r="-1115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Oval 45">
            <a:extLst>
              <a:ext uri="{FF2B5EF4-FFF2-40B4-BE49-F238E27FC236}">
                <a16:creationId xmlns:a16="http://schemas.microsoft.com/office/drawing/2014/main" id="{2BC51253-6CBE-1549-B020-A38C82567894}"/>
              </a:ext>
            </a:extLst>
          </p:cNvPr>
          <p:cNvSpPr/>
          <p:nvPr/>
        </p:nvSpPr>
        <p:spPr>
          <a:xfrm>
            <a:off x="8439997" y="148676"/>
            <a:ext cx="318498" cy="33670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301AFF8-6F31-E24A-A21C-973936A09D04}"/>
              </a:ext>
            </a:extLst>
          </p:cNvPr>
          <p:cNvSpPr/>
          <p:nvPr/>
        </p:nvSpPr>
        <p:spPr>
          <a:xfrm>
            <a:off x="8336174" y="2000884"/>
            <a:ext cx="3787340" cy="25668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F24995D-EAC8-B941-A268-EE68431D48A6}"/>
                  </a:ext>
                </a:extLst>
              </p:cNvPr>
              <p:cNvSpPr txBox="1"/>
              <p:nvPr/>
            </p:nvSpPr>
            <p:spPr>
              <a:xfrm>
                <a:off x="8525415" y="1981654"/>
                <a:ext cx="3617371" cy="1155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dirty="0"/>
                  <a:t>Write “a” in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dirty="0"/>
                  <a:t> of the boxes below and “b” in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dirty="0"/>
                  <a:t> of the boxes and use it to show which fraction is biggest ?</a:t>
                </a: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F24995D-EAC8-B941-A268-EE68431D4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5415" y="1981654"/>
                <a:ext cx="3617371" cy="1155060"/>
              </a:xfrm>
              <a:prstGeom prst="rect">
                <a:avLst/>
              </a:prstGeom>
              <a:blipFill>
                <a:blip r:embed="rId12"/>
                <a:stretch>
                  <a:fillRect r="-2530" b="-73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Oval 49">
            <a:extLst>
              <a:ext uri="{FF2B5EF4-FFF2-40B4-BE49-F238E27FC236}">
                <a16:creationId xmlns:a16="http://schemas.microsoft.com/office/drawing/2014/main" id="{53D10D11-D7AB-F343-B52A-DE7FA9A5B9D0}"/>
              </a:ext>
            </a:extLst>
          </p:cNvPr>
          <p:cNvSpPr/>
          <p:nvPr/>
        </p:nvSpPr>
        <p:spPr>
          <a:xfrm>
            <a:off x="8400921" y="2074401"/>
            <a:ext cx="318498" cy="33670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7</a:t>
            </a:r>
          </a:p>
        </p:txBody>
      </p:sp>
      <p:graphicFrame>
        <p:nvGraphicFramePr>
          <p:cNvPr id="3" name="Table 10">
            <a:extLst>
              <a:ext uri="{FF2B5EF4-FFF2-40B4-BE49-F238E27FC236}">
                <a16:creationId xmlns:a16="http://schemas.microsoft.com/office/drawing/2014/main" id="{472AC082-A51E-D242-9559-7A65C000CF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094732"/>
              </p:ext>
            </p:extLst>
          </p:nvPr>
        </p:nvGraphicFramePr>
        <p:xfrm>
          <a:off x="8525415" y="3127479"/>
          <a:ext cx="3318918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153">
                  <a:extLst>
                    <a:ext uri="{9D8B030D-6E8A-4147-A177-3AD203B41FA5}">
                      <a16:colId xmlns:a16="http://schemas.microsoft.com/office/drawing/2014/main" val="237948865"/>
                    </a:ext>
                  </a:extLst>
                </a:gridCol>
                <a:gridCol w="553153">
                  <a:extLst>
                    <a:ext uri="{9D8B030D-6E8A-4147-A177-3AD203B41FA5}">
                      <a16:colId xmlns:a16="http://schemas.microsoft.com/office/drawing/2014/main" val="831781688"/>
                    </a:ext>
                  </a:extLst>
                </a:gridCol>
                <a:gridCol w="553153">
                  <a:extLst>
                    <a:ext uri="{9D8B030D-6E8A-4147-A177-3AD203B41FA5}">
                      <a16:colId xmlns:a16="http://schemas.microsoft.com/office/drawing/2014/main" val="2346081380"/>
                    </a:ext>
                  </a:extLst>
                </a:gridCol>
                <a:gridCol w="553153">
                  <a:extLst>
                    <a:ext uri="{9D8B030D-6E8A-4147-A177-3AD203B41FA5}">
                      <a16:colId xmlns:a16="http://schemas.microsoft.com/office/drawing/2014/main" val="229326764"/>
                    </a:ext>
                  </a:extLst>
                </a:gridCol>
                <a:gridCol w="553153">
                  <a:extLst>
                    <a:ext uri="{9D8B030D-6E8A-4147-A177-3AD203B41FA5}">
                      <a16:colId xmlns:a16="http://schemas.microsoft.com/office/drawing/2014/main" val="3373050258"/>
                    </a:ext>
                  </a:extLst>
                </a:gridCol>
                <a:gridCol w="553153">
                  <a:extLst>
                    <a:ext uri="{9D8B030D-6E8A-4147-A177-3AD203B41FA5}">
                      <a16:colId xmlns:a16="http://schemas.microsoft.com/office/drawing/2014/main" val="540818109"/>
                    </a:ext>
                  </a:extLst>
                </a:gridCol>
              </a:tblGrid>
              <a:tr h="263884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0779279"/>
                  </a:ext>
                </a:extLst>
              </a:tr>
              <a:tr h="263884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609552"/>
                  </a:ext>
                </a:extLst>
              </a:tr>
              <a:tr h="263884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9850651"/>
                  </a:ext>
                </a:extLst>
              </a:tr>
              <a:tr h="263884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255634"/>
                  </a:ext>
                </a:extLst>
              </a:tr>
              <a:tr h="263884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602821"/>
                  </a:ext>
                </a:extLst>
              </a:tr>
            </a:tbl>
          </a:graphicData>
        </a:graphic>
      </p:graphicFrame>
      <p:sp>
        <p:nvSpPr>
          <p:cNvPr id="51" name="Rectangle 50">
            <a:extLst>
              <a:ext uri="{FF2B5EF4-FFF2-40B4-BE49-F238E27FC236}">
                <a16:creationId xmlns:a16="http://schemas.microsoft.com/office/drawing/2014/main" id="{A06043A5-3369-E644-8A89-B95806459564}"/>
              </a:ext>
            </a:extLst>
          </p:cNvPr>
          <p:cNvSpPr/>
          <p:nvPr/>
        </p:nvSpPr>
        <p:spPr>
          <a:xfrm>
            <a:off x="5769400" y="4615256"/>
            <a:ext cx="3082336" cy="21937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27F1256-49B3-F24B-88E0-80777148AAA5}"/>
              </a:ext>
            </a:extLst>
          </p:cNvPr>
          <p:cNvSpPr txBox="1"/>
          <p:nvPr/>
        </p:nvSpPr>
        <p:spPr>
          <a:xfrm>
            <a:off x="6070337" y="4679659"/>
            <a:ext cx="2767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What fraction of the rectangle ABCD  is shaded grey?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D6BC934D-4186-5446-99A5-EACF52A06C65}"/>
              </a:ext>
            </a:extLst>
          </p:cNvPr>
          <p:cNvSpPr/>
          <p:nvPr/>
        </p:nvSpPr>
        <p:spPr>
          <a:xfrm>
            <a:off x="5832720" y="4674229"/>
            <a:ext cx="318498" cy="33670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53E59456-F86E-2A48-9D95-F73BE8DDB73E}"/>
              </a:ext>
            </a:extLst>
          </p:cNvPr>
          <p:cNvSpPr/>
          <p:nvPr/>
        </p:nvSpPr>
        <p:spPr>
          <a:xfrm>
            <a:off x="6357998" y="5581110"/>
            <a:ext cx="1633721" cy="917897"/>
          </a:xfrm>
          <a:custGeom>
            <a:avLst/>
            <a:gdLst>
              <a:gd name="connsiteX0" fmla="*/ 4137 w 2602523"/>
              <a:gd name="connsiteY0" fmla="*/ 0 h 1609509"/>
              <a:gd name="connsiteX1" fmla="*/ 0 w 2602523"/>
              <a:gd name="connsiteY1" fmla="*/ 1609509 h 1609509"/>
              <a:gd name="connsiteX2" fmla="*/ 2602523 w 2602523"/>
              <a:gd name="connsiteY2" fmla="*/ 1605372 h 1609509"/>
              <a:gd name="connsiteX3" fmla="*/ 2598385 w 2602523"/>
              <a:gd name="connsiteY3" fmla="*/ 901987 h 1609509"/>
              <a:gd name="connsiteX4" fmla="*/ 1559858 w 2602523"/>
              <a:gd name="connsiteY4" fmla="*/ 901987 h 1609509"/>
              <a:gd name="connsiteX5" fmla="*/ 1555721 w 2602523"/>
              <a:gd name="connsiteY5" fmla="*/ 8275 h 1609509"/>
              <a:gd name="connsiteX6" fmla="*/ 4137 w 2602523"/>
              <a:gd name="connsiteY6" fmla="*/ 0 h 1609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02523" h="1609509">
                <a:moveTo>
                  <a:pt x="4137" y="0"/>
                </a:moveTo>
                <a:lnTo>
                  <a:pt x="0" y="1609509"/>
                </a:lnTo>
                <a:lnTo>
                  <a:pt x="2602523" y="1605372"/>
                </a:lnTo>
                <a:cubicBezTo>
                  <a:pt x="2601144" y="1370910"/>
                  <a:pt x="2599764" y="1136449"/>
                  <a:pt x="2598385" y="901987"/>
                </a:cubicBezTo>
                <a:lnTo>
                  <a:pt x="1559858" y="901987"/>
                </a:lnTo>
                <a:lnTo>
                  <a:pt x="1555721" y="8275"/>
                </a:lnTo>
                <a:lnTo>
                  <a:pt x="4137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7815E5-3B69-594B-B0CB-65D91C217289}"/>
              </a:ext>
            </a:extLst>
          </p:cNvPr>
          <p:cNvSpPr/>
          <p:nvPr/>
        </p:nvSpPr>
        <p:spPr>
          <a:xfrm>
            <a:off x="6358333" y="5581110"/>
            <a:ext cx="1633386" cy="9178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41936A0-A01A-8D44-8136-16872B768063}"/>
              </a:ext>
            </a:extLst>
          </p:cNvPr>
          <p:cNvSpPr txBox="1"/>
          <p:nvPr/>
        </p:nvSpPr>
        <p:spPr>
          <a:xfrm>
            <a:off x="6076730" y="5357261"/>
            <a:ext cx="4040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A</a:t>
            </a:r>
            <a:endParaRPr 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5E9F22F-F13B-D347-9C43-747947E67F30}"/>
              </a:ext>
            </a:extLst>
          </p:cNvPr>
          <p:cNvSpPr txBox="1"/>
          <p:nvPr/>
        </p:nvSpPr>
        <p:spPr>
          <a:xfrm>
            <a:off x="7962996" y="5341886"/>
            <a:ext cx="4040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B</a:t>
            </a:r>
            <a:endParaRPr lang="en-US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60FAA62-C317-B046-B632-1DB91E8532A2}"/>
              </a:ext>
            </a:extLst>
          </p:cNvPr>
          <p:cNvSpPr txBox="1"/>
          <p:nvPr/>
        </p:nvSpPr>
        <p:spPr>
          <a:xfrm>
            <a:off x="7941003" y="6409364"/>
            <a:ext cx="4040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C</a:t>
            </a:r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41473D8-33F0-EE40-B1DA-770335A6ECB1}"/>
              </a:ext>
            </a:extLst>
          </p:cNvPr>
          <p:cNvSpPr txBox="1"/>
          <p:nvPr/>
        </p:nvSpPr>
        <p:spPr>
          <a:xfrm>
            <a:off x="6136668" y="6431735"/>
            <a:ext cx="4040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D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9D857E61-7BE1-7F43-8417-D286FB461E0A}"/>
                  </a:ext>
                </a:extLst>
              </p14:cNvPr>
              <p14:cNvContentPartPr/>
              <p14:nvPr/>
            </p14:nvContentPartPr>
            <p14:xfrm>
              <a:off x="6365522" y="5594651"/>
              <a:ext cx="1631520" cy="9144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9D857E61-7BE1-7F43-8417-D286FB461E0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356162" y="5585291"/>
                <a:ext cx="1650240" cy="933120"/>
              </a:xfrm>
              <a:prstGeom prst="rect">
                <a:avLst/>
              </a:prstGeom>
            </p:spPr>
          </p:pic>
        </mc:Fallback>
      </mc:AlternateContent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B016C702-DFFF-6840-BB67-8D64E6C2FC76}"/>
              </a:ext>
            </a:extLst>
          </p:cNvPr>
          <p:cNvCxnSpPr>
            <a:cxnSpLocks/>
            <a:endCxn id="55" idx="1"/>
          </p:cNvCxnSpPr>
          <p:nvPr/>
        </p:nvCxnSpPr>
        <p:spPr>
          <a:xfrm>
            <a:off x="7354992" y="5517119"/>
            <a:ext cx="608004" cy="943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2F3CB89E-20D7-C841-A49C-5EF290C4D518}"/>
              </a:ext>
            </a:extLst>
          </p:cNvPr>
          <p:cNvCxnSpPr>
            <a:cxnSpLocks/>
          </p:cNvCxnSpPr>
          <p:nvPr/>
        </p:nvCxnSpPr>
        <p:spPr>
          <a:xfrm flipV="1">
            <a:off x="8058246" y="5628525"/>
            <a:ext cx="0" cy="44778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2F5037EE-CFA5-074B-9F15-6690C7096F7F}"/>
              </a:ext>
            </a:extLst>
          </p:cNvPr>
          <p:cNvCxnSpPr>
            <a:cxnSpLocks/>
          </p:cNvCxnSpPr>
          <p:nvPr/>
        </p:nvCxnSpPr>
        <p:spPr>
          <a:xfrm flipV="1">
            <a:off x="6299194" y="5601228"/>
            <a:ext cx="14936" cy="90782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0D5CC16A-7759-E34E-8A02-32817A8C4AB7}"/>
              </a:ext>
            </a:extLst>
          </p:cNvPr>
          <p:cNvCxnSpPr>
            <a:cxnSpLocks/>
          </p:cNvCxnSpPr>
          <p:nvPr/>
        </p:nvCxnSpPr>
        <p:spPr>
          <a:xfrm flipV="1">
            <a:off x="6355437" y="6553565"/>
            <a:ext cx="1662466" cy="1031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90AB2241-24B5-3E48-9EA4-19034C891F3C}"/>
              </a:ext>
            </a:extLst>
          </p:cNvPr>
          <p:cNvSpPr txBox="1"/>
          <p:nvPr/>
        </p:nvSpPr>
        <p:spPr>
          <a:xfrm>
            <a:off x="7395616" y="5265060"/>
            <a:ext cx="8196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4cm</a:t>
            </a:r>
            <a:endParaRPr lang="en-US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071DF32-AAB8-F946-B218-02ACC60F5F43}"/>
              </a:ext>
            </a:extLst>
          </p:cNvPr>
          <p:cNvSpPr txBox="1"/>
          <p:nvPr/>
        </p:nvSpPr>
        <p:spPr>
          <a:xfrm>
            <a:off x="8017903" y="5668267"/>
            <a:ext cx="8196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3cm</a:t>
            </a:r>
            <a:endParaRPr lang="en-US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9399717-4575-EA45-BE56-5E6BAF1AFEBA}"/>
              </a:ext>
            </a:extLst>
          </p:cNvPr>
          <p:cNvSpPr txBox="1"/>
          <p:nvPr/>
        </p:nvSpPr>
        <p:spPr>
          <a:xfrm>
            <a:off x="5798670" y="5847590"/>
            <a:ext cx="8196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6cm</a:t>
            </a:r>
            <a:endParaRPr lang="en-US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E61673D-09D2-AB42-B731-ADD15AF6633C}"/>
              </a:ext>
            </a:extLst>
          </p:cNvPr>
          <p:cNvSpPr txBox="1"/>
          <p:nvPr/>
        </p:nvSpPr>
        <p:spPr>
          <a:xfrm>
            <a:off x="6894733" y="6470757"/>
            <a:ext cx="8196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10cm</a:t>
            </a:r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218FB81-60FA-7940-8AA4-71DBEA8A4146}"/>
              </a:ext>
            </a:extLst>
          </p:cNvPr>
          <p:cNvSpPr/>
          <p:nvPr/>
        </p:nvSpPr>
        <p:spPr>
          <a:xfrm>
            <a:off x="8911851" y="4615256"/>
            <a:ext cx="3211663" cy="21937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F9F6CDF-3153-8B4F-BACD-C7EA98181E30}"/>
                  </a:ext>
                </a:extLst>
              </p:cNvPr>
              <p:cNvSpPr txBox="1"/>
              <p:nvPr/>
            </p:nvSpPr>
            <p:spPr>
              <a:xfrm>
                <a:off x="9025351" y="4635427"/>
                <a:ext cx="3080555" cy="9380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dirty="0"/>
                  <a:t>Find the missing lengths so the fraction of the rectangle ABCD that is shaded grey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F9F6CDF-3153-8B4F-BACD-C7EA98181E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5351" y="4635427"/>
                <a:ext cx="3080555" cy="938014"/>
              </a:xfrm>
              <a:prstGeom prst="rect">
                <a:avLst/>
              </a:prstGeom>
              <a:blipFill>
                <a:blip r:embed="rId15"/>
                <a:stretch>
                  <a:fillRect l="-820" t="-1333" r="-2459" b="-2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Oval 63">
            <a:extLst>
              <a:ext uri="{FF2B5EF4-FFF2-40B4-BE49-F238E27FC236}">
                <a16:creationId xmlns:a16="http://schemas.microsoft.com/office/drawing/2014/main" id="{3F0DE759-A2CD-B34E-80E6-2B57398806E8}"/>
              </a:ext>
            </a:extLst>
          </p:cNvPr>
          <p:cNvSpPr/>
          <p:nvPr/>
        </p:nvSpPr>
        <p:spPr>
          <a:xfrm>
            <a:off x="8971801" y="4685804"/>
            <a:ext cx="318498" cy="33670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9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755D8DB-A6EE-E947-ADA1-390401AB352C}"/>
              </a:ext>
            </a:extLst>
          </p:cNvPr>
          <p:cNvGrpSpPr/>
          <p:nvPr/>
        </p:nvGrpSpPr>
        <p:grpSpPr>
          <a:xfrm>
            <a:off x="9007744" y="5485150"/>
            <a:ext cx="1976632" cy="1245064"/>
            <a:chOff x="9412583" y="5341886"/>
            <a:chExt cx="2290343" cy="1459181"/>
          </a:xfrm>
        </p:grpSpPr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20E6D61B-A328-5C42-8F06-54DA684ABC46}"/>
                </a:ext>
              </a:extLst>
            </p:cNvPr>
            <p:cNvSpPr/>
            <p:nvPr/>
          </p:nvSpPr>
          <p:spPr>
            <a:xfrm>
              <a:off x="9693851" y="5581110"/>
              <a:ext cx="1633721" cy="917897"/>
            </a:xfrm>
            <a:custGeom>
              <a:avLst/>
              <a:gdLst>
                <a:gd name="connsiteX0" fmla="*/ 4137 w 2602523"/>
                <a:gd name="connsiteY0" fmla="*/ 0 h 1609509"/>
                <a:gd name="connsiteX1" fmla="*/ 0 w 2602523"/>
                <a:gd name="connsiteY1" fmla="*/ 1609509 h 1609509"/>
                <a:gd name="connsiteX2" fmla="*/ 2602523 w 2602523"/>
                <a:gd name="connsiteY2" fmla="*/ 1605372 h 1609509"/>
                <a:gd name="connsiteX3" fmla="*/ 2598385 w 2602523"/>
                <a:gd name="connsiteY3" fmla="*/ 901987 h 1609509"/>
                <a:gd name="connsiteX4" fmla="*/ 1559858 w 2602523"/>
                <a:gd name="connsiteY4" fmla="*/ 901987 h 1609509"/>
                <a:gd name="connsiteX5" fmla="*/ 1555721 w 2602523"/>
                <a:gd name="connsiteY5" fmla="*/ 8275 h 1609509"/>
                <a:gd name="connsiteX6" fmla="*/ 4137 w 2602523"/>
                <a:gd name="connsiteY6" fmla="*/ 0 h 1609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2523" h="1609509">
                  <a:moveTo>
                    <a:pt x="4137" y="0"/>
                  </a:moveTo>
                  <a:lnTo>
                    <a:pt x="0" y="1609509"/>
                  </a:lnTo>
                  <a:lnTo>
                    <a:pt x="2602523" y="1605372"/>
                  </a:lnTo>
                  <a:cubicBezTo>
                    <a:pt x="2601144" y="1370910"/>
                    <a:pt x="2599764" y="1136449"/>
                    <a:pt x="2598385" y="901987"/>
                  </a:cubicBezTo>
                  <a:lnTo>
                    <a:pt x="1559858" y="901987"/>
                  </a:lnTo>
                  <a:lnTo>
                    <a:pt x="1555721" y="8275"/>
                  </a:lnTo>
                  <a:lnTo>
                    <a:pt x="4137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A87716F4-4946-4044-99BF-2F0B4F60301A}"/>
                </a:ext>
              </a:extLst>
            </p:cNvPr>
            <p:cNvSpPr/>
            <p:nvPr/>
          </p:nvSpPr>
          <p:spPr>
            <a:xfrm>
              <a:off x="9694186" y="5581110"/>
              <a:ext cx="1633386" cy="9178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50D69AF-96B7-C740-A154-A41EFB02F2FC}"/>
                </a:ext>
              </a:extLst>
            </p:cNvPr>
            <p:cNvSpPr txBox="1"/>
            <p:nvPr/>
          </p:nvSpPr>
          <p:spPr>
            <a:xfrm>
              <a:off x="9412583" y="5357261"/>
              <a:ext cx="40407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dirty="0"/>
                <a:t>A</a:t>
              </a:r>
              <a:endParaRPr lang="en-US" dirty="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A24C91E-A96E-0242-9989-436E62C5E465}"/>
                </a:ext>
              </a:extLst>
            </p:cNvPr>
            <p:cNvSpPr txBox="1"/>
            <p:nvPr/>
          </p:nvSpPr>
          <p:spPr>
            <a:xfrm>
              <a:off x="11298849" y="5341886"/>
              <a:ext cx="40407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dirty="0"/>
                <a:t>B</a:t>
              </a:r>
              <a:endParaRPr lang="en-US" dirty="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0E680D3-659A-C94B-BCE4-6BCA56A6035D}"/>
                </a:ext>
              </a:extLst>
            </p:cNvPr>
            <p:cNvSpPr txBox="1"/>
            <p:nvPr/>
          </p:nvSpPr>
          <p:spPr>
            <a:xfrm>
              <a:off x="11276856" y="6409364"/>
              <a:ext cx="40407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dirty="0"/>
                <a:t>C</a:t>
              </a:r>
              <a:endParaRPr lang="en-US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8E74236-56B5-A948-8D8F-572CCB17192B}"/>
                </a:ext>
              </a:extLst>
            </p:cNvPr>
            <p:cNvSpPr txBox="1"/>
            <p:nvPr/>
          </p:nvSpPr>
          <p:spPr>
            <a:xfrm>
              <a:off x="9472521" y="6431735"/>
              <a:ext cx="40407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dirty="0"/>
                <a:t>D</a:t>
              </a:r>
              <a:endParaRPr lang="en-US" dirty="0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F8EE2729-E324-354D-8FC0-6FBDF84CAF1C}"/>
                    </a:ext>
                  </a:extLst>
                </p14:cNvPr>
                <p14:cNvContentPartPr/>
                <p14:nvPr/>
              </p14:nvContentPartPr>
              <p14:xfrm>
                <a:off x="9701375" y="5594651"/>
                <a:ext cx="1631520" cy="91440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F8EE2729-E324-354D-8FC0-6FBDF84CAF1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690529" y="5583680"/>
                  <a:ext cx="1653212" cy="936342"/>
                </a:xfrm>
                <a:prstGeom prst="rect">
                  <a:avLst/>
                </a:prstGeom>
              </p:spPr>
            </p:pic>
          </mc:Fallback>
        </mc:AlternateContent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C53B86D0-8630-5A40-976E-9607C7141499}"/>
                </a:ext>
              </a:extLst>
            </p:cNvPr>
            <p:cNvCxnSpPr>
              <a:cxnSpLocks/>
              <a:endCxn id="69" idx="1"/>
            </p:cNvCxnSpPr>
            <p:nvPr/>
          </p:nvCxnSpPr>
          <p:spPr>
            <a:xfrm>
              <a:off x="10690845" y="5517119"/>
              <a:ext cx="608004" cy="943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EE0B8B90-20C4-3A41-B87A-FE6E78AADD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394099" y="5628525"/>
              <a:ext cx="0" cy="44778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9686D354-FD0E-A048-AAF9-EFF252F15D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35047" y="5601228"/>
              <a:ext cx="14936" cy="90782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74158BDF-1AF8-C74A-98D5-9E885C1F01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91290" y="6553565"/>
              <a:ext cx="1662466" cy="1031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08640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2226731F-A772-034D-BF04-750655E925FD}"/>
              </a:ext>
            </a:extLst>
          </p:cNvPr>
          <p:cNvSpPr/>
          <p:nvPr/>
        </p:nvSpPr>
        <p:spPr>
          <a:xfrm>
            <a:off x="8336174" y="61556"/>
            <a:ext cx="3787340" cy="186096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0A65EF-6748-F1F7-8939-B159016439D3}"/>
              </a:ext>
            </a:extLst>
          </p:cNvPr>
          <p:cNvSpPr/>
          <p:nvPr/>
        </p:nvSpPr>
        <p:spPr>
          <a:xfrm>
            <a:off x="41095" y="45764"/>
            <a:ext cx="3421295" cy="19551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29EEE6-4DE1-50AE-69B0-B47C9DD9B1AD}"/>
              </a:ext>
            </a:extLst>
          </p:cNvPr>
          <p:cNvSpPr/>
          <p:nvPr/>
        </p:nvSpPr>
        <p:spPr>
          <a:xfrm>
            <a:off x="56222" y="2075380"/>
            <a:ext cx="3406167" cy="24672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77D5B4D-7F19-E636-B230-3C923429553C}"/>
              </a:ext>
            </a:extLst>
          </p:cNvPr>
          <p:cNvSpPr/>
          <p:nvPr/>
        </p:nvSpPr>
        <p:spPr>
          <a:xfrm>
            <a:off x="56222" y="4617125"/>
            <a:ext cx="3421295" cy="21918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8245993-F683-A081-7F4E-9ADD62270F9E}"/>
              </a:ext>
            </a:extLst>
          </p:cNvPr>
          <p:cNvSpPr/>
          <p:nvPr/>
        </p:nvSpPr>
        <p:spPr>
          <a:xfrm>
            <a:off x="3531448" y="45764"/>
            <a:ext cx="2175104" cy="67632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F88490E-1E31-C3B7-688F-38F3C5BCC532}"/>
              </a:ext>
            </a:extLst>
          </p:cNvPr>
          <p:cNvSpPr/>
          <p:nvPr/>
        </p:nvSpPr>
        <p:spPr>
          <a:xfrm>
            <a:off x="5771299" y="49980"/>
            <a:ext cx="2470577" cy="45061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8570FC0-89B3-F024-B7E2-01D875311D3D}"/>
              </a:ext>
            </a:extLst>
          </p:cNvPr>
          <p:cNvGraphicFramePr>
            <a:graphicFrameLocks noGrp="1"/>
          </p:cNvGraphicFramePr>
          <p:nvPr/>
        </p:nvGraphicFramePr>
        <p:xfrm>
          <a:off x="458460" y="665841"/>
          <a:ext cx="231083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166">
                  <a:extLst>
                    <a:ext uri="{9D8B030D-6E8A-4147-A177-3AD203B41FA5}">
                      <a16:colId xmlns:a16="http://schemas.microsoft.com/office/drawing/2014/main" val="3904786701"/>
                    </a:ext>
                  </a:extLst>
                </a:gridCol>
                <a:gridCol w="462166">
                  <a:extLst>
                    <a:ext uri="{9D8B030D-6E8A-4147-A177-3AD203B41FA5}">
                      <a16:colId xmlns:a16="http://schemas.microsoft.com/office/drawing/2014/main" val="164995902"/>
                    </a:ext>
                  </a:extLst>
                </a:gridCol>
                <a:gridCol w="462166">
                  <a:extLst>
                    <a:ext uri="{9D8B030D-6E8A-4147-A177-3AD203B41FA5}">
                      <a16:colId xmlns:a16="http://schemas.microsoft.com/office/drawing/2014/main" val="2122035684"/>
                    </a:ext>
                  </a:extLst>
                </a:gridCol>
                <a:gridCol w="462166">
                  <a:extLst>
                    <a:ext uri="{9D8B030D-6E8A-4147-A177-3AD203B41FA5}">
                      <a16:colId xmlns:a16="http://schemas.microsoft.com/office/drawing/2014/main" val="4095461835"/>
                    </a:ext>
                  </a:extLst>
                </a:gridCol>
                <a:gridCol w="462166">
                  <a:extLst>
                    <a:ext uri="{9D8B030D-6E8A-4147-A177-3AD203B41FA5}">
                      <a16:colId xmlns:a16="http://schemas.microsoft.com/office/drawing/2014/main" val="267946570"/>
                    </a:ext>
                  </a:extLst>
                </a:gridCol>
              </a:tblGrid>
              <a:tr h="33857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52691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46DB3BB-E311-316E-6296-F4DDD0785DA0}"/>
              </a:ext>
            </a:extLst>
          </p:cNvPr>
          <p:cNvGraphicFramePr>
            <a:graphicFrameLocks noGrp="1"/>
          </p:cNvGraphicFramePr>
          <p:nvPr/>
        </p:nvGraphicFramePr>
        <p:xfrm>
          <a:off x="512284" y="2198213"/>
          <a:ext cx="243012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021">
                  <a:extLst>
                    <a:ext uri="{9D8B030D-6E8A-4147-A177-3AD203B41FA5}">
                      <a16:colId xmlns:a16="http://schemas.microsoft.com/office/drawing/2014/main" val="3904786701"/>
                    </a:ext>
                  </a:extLst>
                </a:gridCol>
                <a:gridCol w="405021">
                  <a:extLst>
                    <a:ext uri="{9D8B030D-6E8A-4147-A177-3AD203B41FA5}">
                      <a16:colId xmlns:a16="http://schemas.microsoft.com/office/drawing/2014/main" val="164995902"/>
                    </a:ext>
                  </a:extLst>
                </a:gridCol>
                <a:gridCol w="405021">
                  <a:extLst>
                    <a:ext uri="{9D8B030D-6E8A-4147-A177-3AD203B41FA5}">
                      <a16:colId xmlns:a16="http://schemas.microsoft.com/office/drawing/2014/main" val="2122035684"/>
                    </a:ext>
                  </a:extLst>
                </a:gridCol>
                <a:gridCol w="405021">
                  <a:extLst>
                    <a:ext uri="{9D8B030D-6E8A-4147-A177-3AD203B41FA5}">
                      <a16:colId xmlns:a16="http://schemas.microsoft.com/office/drawing/2014/main" val="4095461835"/>
                    </a:ext>
                  </a:extLst>
                </a:gridCol>
                <a:gridCol w="405021">
                  <a:extLst>
                    <a:ext uri="{9D8B030D-6E8A-4147-A177-3AD203B41FA5}">
                      <a16:colId xmlns:a16="http://schemas.microsoft.com/office/drawing/2014/main" val="1032852092"/>
                    </a:ext>
                  </a:extLst>
                </a:gridCol>
                <a:gridCol w="405021">
                  <a:extLst>
                    <a:ext uri="{9D8B030D-6E8A-4147-A177-3AD203B41FA5}">
                      <a16:colId xmlns:a16="http://schemas.microsoft.com/office/drawing/2014/main" val="267946570"/>
                    </a:ext>
                  </a:extLst>
                </a:gridCol>
              </a:tblGrid>
              <a:tr h="33305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52691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D3E14BC-C830-D005-0B41-93E7922417E8}"/>
              </a:ext>
            </a:extLst>
          </p:cNvPr>
          <p:cNvGraphicFramePr>
            <a:graphicFrameLocks noGrp="1"/>
          </p:cNvGraphicFramePr>
          <p:nvPr/>
        </p:nvGraphicFramePr>
        <p:xfrm>
          <a:off x="564509" y="4770398"/>
          <a:ext cx="2414711" cy="4837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452">
                  <a:extLst>
                    <a:ext uri="{9D8B030D-6E8A-4147-A177-3AD203B41FA5}">
                      <a16:colId xmlns:a16="http://schemas.microsoft.com/office/drawing/2014/main" val="3904786701"/>
                    </a:ext>
                  </a:extLst>
                </a:gridCol>
                <a:gridCol w="402452">
                  <a:extLst>
                    <a:ext uri="{9D8B030D-6E8A-4147-A177-3AD203B41FA5}">
                      <a16:colId xmlns:a16="http://schemas.microsoft.com/office/drawing/2014/main" val="164995902"/>
                    </a:ext>
                  </a:extLst>
                </a:gridCol>
                <a:gridCol w="402452">
                  <a:extLst>
                    <a:ext uri="{9D8B030D-6E8A-4147-A177-3AD203B41FA5}">
                      <a16:colId xmlns:a16="http://schemas.microsoft.com/office/drawing/2014/main" val="2122035684"/>
                    </a:ext>
                  </a:extLst>
                </a:gridCol>
                <a:gridCol w="402452">
                  <a:extLst>
                    <a:ext uri="{9D8B030D-6E8A-4147-A177-3AD203B41FA5}">
                      <a16:colId xmlns:a16="http://schemas.microsoft.com/office/drawing/2014/main" val="4095461835"/>
                    </a:ext>
                  </a:extLst>
                </a:gridCol>
                <a:gridCol w="804903">
                  <a:extLst>
                    <a:ext uri="{9D8B030D-6E8A-4147-A177-3AD203B41FA5}">
                      <a16:colId xmlns:a16="http://schemas.microsoft.com/office/drawing/2014/main" val="1032852092"/>
                    </a:ext>
                  </a:extLst>
                </a:gridCol>
              </a:tblGrid>
              <a:tr h="48372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52691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49884CA-611C-C2A9-840E-E32A3BB1B5B4}"/>
              </a:ext>
            </a:extLst>
          </p:cNvPr>
          <p:cNvGraphicFramePr>
            <a:graphicFrameLocks noGrp="1"/>
          </p:cNvGraphicFramePr>
          <p:nvPr/>
        </p:nvGraphicFramePr>
        <p:xfrm>
          <a:off x="3673442" y="2974930"/>
          <a:ext cx="1450940" cy="1103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35">
                  <a:extLst>
                    <a:ext uri="{9D8B030D-6E8A-4147-A177-3AD203B41FA5}">
                      <a16:colId xmlns:a16="http://schemas.microsoft.com/office/drawing/2014/main" val="152996143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1190497569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4211974067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2651994602"/>
                    </a:ext>
                  </a:extLst>
                </a:gridCol>
              </a:tblGrid>
              <a:tr h="36778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689410"/>
                  </a:ext>
                </a:extLst>
              </a:tr>
              <a:tr h="36778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07099"/>
                  </a:ext>
                </a:extLst>
              </a:tr>
              <a:tr h="36778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53146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AB64E70-2A4D-AEBF-7061-9F18FBFA0A02}"/>
              </a:ext>
            </a:extLst>
          </p:cNvPr>
          <p:cNvGraphicFramePr>
            <a:graphicFrameLocks noGrp="1"/>
          </p:cNvGraphicFramePr>
          <p:nvPr/>
        </p:nvGraphicFramePr>
        <p:xfrm>
          <a:off x="3673442" y="4265466"/>
          <a:ext cx="1450940" cy="1103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35">
                  <a:extLst>
                    <a:ext uri="{9D8B030D-6E8A-4147-A177-3AD203B41FA5}">
                      <a16:colId xmlns:a16="http://schemas.microsoft.com/office/drawing/2014/main" val="152996143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1190497569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4211974067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2651994602"/>
                    </a:ext>
                  </a:extLst>
                </a:gridCol>
              </a:tblGrid>
              <a:tr h="36778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689410"/>
                  </a:ext>
                </a:extLst>
              </a:tr>
              <a:tr h="36778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07099"/>
                  </a:ext>
                </a:extLst>
              </a:tr>
              <a:tr h="36778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531460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95042C4-F656-AC28-0BF0-9130C84378ED}"/>
              </a:ext>
            </a:extLst>
          </p:cNvPr>
          <p:cNvGraphicFramePr>
            <a:graphicFrameLocks noGrp="1"/>
          </p:cNvGraphicFramePr>
          <p:nvPr/>
        </p:nvGraphicFramePr>
        <p:xfrm>
          <a:off x="3677580" y="5556003"/>
          <a:ext cx="1450940" cy="1103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35">
                  <a:extLst>
                    <a:ext uri="{9D8B030D-6E8A-4147-A177-3AD203B41FA5}">
                      <a16:colId xmlns:a16="http://schemas.microsoft.com/office/drawing/2014/main" val="152996143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1190497569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4211974067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2651994602"/>
                    </a:ext>
                  </a:extLst>
                </a:gridCol>
              </a:tblGrid>
              <a:tr h="36778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689410"/>
                  </a:ext>
                </a:extLst>
              </a:tr>
              <a:tr h="36778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07099"/>
                  </a:ext>
                </a:extLst>
              </a:tr>
              <a:tr h="36778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531460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66D26F7-AB30-5F78-5748-E312A08ABDF5}"/>
              </a:ext>
            </a:extLst>
          </p:cNvPr>
          <p:cNvGraphicFramePr>
            <a:graphicFrameLocks noGrp="1"/>
          </p:cNvGraphicFramePr>
          <p:nvPr/>
        </p:nvGraphicFramePr>
        <p:xfrm>
          <a:off x="6139936" y="899965"/>
          <a:ext cx="1493892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82">
                  <a:extLst>
                    <a:ext uri="{9D8B030D-6E8A-4147-A177-3AD203B41FA5}">
                      <a16:colId xmlns:a16="http://schemas.microsoft.com/office/drawing/2014/main" val="869980369"/>
                    </a:ext>
                  </a:extLst>
                </a:gridCol>
                <a:gridCol w="248982">
                  <a:extLst>
                    <a:ext uri="{9D8B030D-6E8A-4147-A177-3AD203B41FA5}">
                      <a16:colId xmlns:a16="http://schemas.microsoft.com/office/drawing/2014/main" val="3208934474"/>
                    </a:ext>
                  </a:extLst>
                </a:gridCol>
                <a:gridCol w="248982">
                  <a:extLst>
                    <a:ext uri="{9D8B030D-6E8A-4147-A177-3AD203B41FA5}">
                      <a16:colId xmlns:a16="http://schemas.microsoft.com/office/drawing/2014/main" val="3624711118"/>
                    </a:ext>
                  </a:extLst>
                </a:gridCol>
                <a:gridCol w="248982">
                  <a:extLst>
                    <a:ext uri="{9D8B030D-6E8A-4147-A177-3AD203B41FA5}">
                      <a16:colId xmlns:a16="http://schemas.microsoft.com/office/drawing/2014/main" val="2578248363"/>
                    </a:ext>
                  </a:extLst>
                </a:gridCol>
                <a:gridCol w="248982">
                  <a:extLst>
                    <a:ext uri="{9D8B030D-6E8A-4147-A177-3AD203B41FA5}">
                      <a16:colId xmlns:a16="http://schemas.microsoft.com/office/drawing/2014/main" val="1770562686"/>
                    </a:ext>
                  </a:extLst>
                </a:gridCol>
                <a:gridCol w="248982">
                  <a:extLst>
                    <a:ext uri="{9D8B030D-6E8A-4147-A177-3AD203B41FA5}">
                      <a16:colId xmlns:a16="http://schemas.microsoft.com/office/drawing/2014/main" val="2691879778"/>
                    </a:ext>
                  </a:extLst>
                </a:gridCol>
              </a:tblGrid>
              <a:tr h="29161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5514676"/>
                  </a:ext>
                </a:extLst>
              </a:tr>
              <a:tr h="29161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501940"/>
                  </a:ext>
                </a:extLst>
              </a:tr>
              <a:tr h="29161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1185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48D6A91-1F66-5B4C-9251-D4155B667AD2}"/>
              </a:ext>
            </a:extLst>
          </p:cNvPr>
          <p:cNvGraphicFramePr>
            <a:graphicFrameLocks noGrp="1"/>
          </p:cNvGraphicFramePr>
          <p:nvPr/>
        </p:nvGraphicFramePr>
        <p:xfrm>
          <a:off x="6139937" y="2254091"/>
          <a:ext cx="1493890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778">
                  <a:extLst>
                    <a:ext uri="{9D8B030D-6E8A-4147-A177-3AD203B41FA5}">
                      <a16:colId xmlns:a16="http://schemas.microsoft.com/office/drawing/2014/main" val="635246335"/>
                    </a:ext>
                  </a:extLst>
                </a:gridCol>
                <a:gridCol w="298778">
                  <a:extLst>
                    <a:ext uri="{9D8B030D-6E8A-4147-A177-3AD203B41FA5}">
                      <a16:colId xmlns:a16="http://schemas.microsoft.com/office/drawing/2014/main" val="288359021"/>
                    </a:ext>
                  </a:extLst>
                </a:gridCol>
                <a:gridCol w="298778">
                  <a:extLst>
                    <a:ext uri="{9D8B030D-6E8A-4147-A177-3AD203B41FA5}">
                      <a16:colId xmlns:a16="http://schemas.microsoft.com/office/drawing/2014/main" val="2837082938"/>
                    </a:ext>
                  </a:extLst>
                </a:gridCol>
                <a:gridCol w="298778">
                  <a:extLst>
                    <a:ext uri="{9D8B030D-6E8A-4147-A177-3AD203B41FA5}">
                      <a16:colId xmlns:a16="http://schemas.microsoft.com/office/drawing/2014/main" val="4185931878"/>
                    </a:ext>
                  </a:extLst>
                </a:gridCol>
                <a:gridCol w="298778">
                  <a:extLst>
                    <a:ext uri="{9D8B030D-6E8A-4147-A177-3AD203B41FA5}">
                      <a16:colId xmlns:a16="http://schemas.microsoft.com/office/drawing/2014/main" val="2359706069"/>
                    </a:ext>
                  </a:extLst>
                </a:gridCol>
              </a:tblGrid>
              <a:tr h="256103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4158491"/>
                  </a:ext>
                </a:extLst>
              </a:tr>
              <a:tr h="256103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9833524"/>
                  </a:ext>
                </a:extLst>
              </a:tr>
              <a:tr h="256103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6493131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32ABDC66-249A-2F5D-92AF-306AD0406FA6}"/>
              </a:ext>
            </a:extLst>
          </p:cNvPr>
          <p:cNvGraphicFramePr>
            <a:graphicFrameLocks noGrp="1"/>
          </p:cNvGraphicFramePr>
          <p:nvPr/>
        </p:nvGraphicFramePr>
        <p:xfrm>
          <a:off x="6214029" y="3309434"/>
          <a:ext cx="1385292" cy="99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323">
                  <a:extLst>
                    <a:ext uri="{9D8B030D-6E8A-4147-A177-3AD203B41FA5}">
                      <a16:colId xmlns:a16="http://schemas.microsoft.com/office/drawing/2014/main" val="440005080"/>
                    </a:ext>
                  </a:extLst>
                </a:gridCol>
                <a:gridCol w="346323">
                  <a:extLst>
                    <a:ext uri="{9D8B030D-6E8A-4147-A177-3AD203B41FA5}">
                      <a16:colId xmlns:a16="http://schemas.microsoft.com/office/drawing/2014/main" val="1566890506"/>
                    </a:ext>
                  </a:extLst>
                </a:gridCol>
                <a:gridCol w="346323">
                  <a:extLst>
                    <a:ext uri="{9D8B030D-6E8A-4147-A177-3AD203B41FA5}">
                      <a16:colId xmlns:a16="http://schemas.microsoft.com/office/drawing/2014/main" val="428880540"/>
                    </a:ext>
                  </a:extLst>
                </a:gridCol>
                <a:gridCol w="346323">
                  <a:extLst>
                    <a:ext uri="{9D8B030D-6E8A-4147-A177-3AD203B41FA5}">
                      <a16:colId xmlns:a16="http://schemas.microsoft.com/office/drawing/2014/main" val="2721142567"/>
                    </a:ext>
                  </a:extLst>
                </a:gridCol>
              </a:tblGrid>
              <a:tr h="193857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153561"/>
                  </a:ext>
                </a:extLst>
              </a:tr>
              <a:tr h="193857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366484"/>
                  </a:ext>
                </a:extLst>
              </a:tr>
              <a:tr h="193857"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902596"/>
                  </a:ext>
                </a:extLst>
              </a:tr>
              <a:tr h="193857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7506123"/>
                  </a:ext>
                </a:extLst>
              </a:tr>
              <a:tr h="193857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168497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7511E9ED-FF59-38D9-E01B-9707B87577A0}"/>
              </a:ext>
            </a:extLst>
          </p:cNvPr>
          <p:cNvGraphicFramePr>
            <a:graphicFrameLocks noGrp="1"/>
          </p:cNvGraphicFramePr>
          <p:nvPr/>
        </p:nvGraphicFramePr>
        <p:xfrm>
          <a:off x="8719419" y="583460"/>
          <a:ext cx="3033756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625">
                  <a:extLst>
                    <a:ext uri="{9D8B030D-6E8A-4147-A177-3AD203B41FA5}">
                      <a16:colId xmlns:a16="http://schemas.microsoft.com/office/drawing/2014/main" val="1564528480"/>
                    </a:ext>
                  </a:extLst>
                </a:gridCol>
                <a:gridCol w="505625">
                  <a:extLst>
                    <a:ext uri="{9D8B030D-6E8A-4147-A177-3AD203B41FA5}">
                      <a16:colId xmlns:a16="http://schemas.microsoft.com/office/drawing/2014/main" val="2916566903"/>
                    </a:ext>
                  </a:extLst>
                </a:gridCol>
                <a:gridCol w="1239277">
                  <a:extLst>
                    <a:ext uri="{9D8B030D-6E8A-4147-A177-3AD203B41FA5}">
                      <a16:colId xmlns:a16="http://schemas.microsoft.com/office/drawing/2014/main" val="769787627"/>
                    </a:ext>
                  </a:extLst>
                </a:gridCol>
                <a:gridCol w="783229">
                  <a:extLst>
                    <a:ext uri="{9D8B030D-6E8A-4147-A177-3AD203B41FA5}">
                      <a16:colId xmlns:a16="http://schemas.microsoft.com/office/drawing/2014/main" val="1560986577"/>
                    </a:ext>
                  </a:extLst>
                </a:gridCol>
              </a:tblGrid>
              <a:tr h="291464">
                <a:tc rowSpan="4"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8464"/>
                  </a:ext>
                </a:extLst>
              </a:tr>
              <a:tr h="2914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658249"/>
                  </a:ext>
                </a:extLst>
              </a:tr>
              <a:tr h="291464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287743"/>
                  </a:ext>
                </a:extLst>
              </a:tr>
              <a:tr h="2914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4928739"/>
                  </a:ext>
                </a:extLst>
              </a:tr>
            </a:tbl>
          </a:graphicData>
        </a:graphic>
      </p:graphicFrame>
      <p:sp>
        <p:nvSpPr>
          <p:cNvPr id="20" name="Oval 19">
            <a:extLst>
              <a:ext uri="{FF2B5EF4-FFF2-40B4-BE49-F238E27FC236}">
                <a16:creationId xmlns:a16="http://schemas.microsoft.com/office/drawing/2014/main" id="{4908BED9-5B7C-9D13-77D3-BE138EEAF656}"/>
              </a:ext>
            </a:extLst>
          </p:cNvPr>
          <p:cNvSpPr/>
          <p:nvPr/>
        </p:nvSpPr>
        <p:spPr>
          <a:xfrm>
            <a:off x="102451" y="111145"/>
            <a:ext cx="318498" cy="33670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E6E1E3A-3ECA-072D-ED4B-2435EDA875B2}"/>
              </a:ext>
            </a:extLst>
          </p:cNvPr>
          <p:cNvSpPr txBox="1"/>
          <p:nvPr/>
        </p:nvSpPr>
        <p:spPr>
          <a:xfrm>
            <a:off x="397076" y="61555"/>
            <a:ext cx="2911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fraction is shaded in each diagram?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6388DE2-27CC-779A-B743-F3FEE6BBF58F}"/>
              </a:ext>
            </a:extLst>
          </p:cNvPr>
          <p:cNvSpPr/>
          <p:nvPr/>
        </p:nvSpPr>
        <p:spPr>
          <a:xfrm>
            <a:off x="117578" y="2149733"/>
            <a:ext cx="318498" cy="33670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A6EC135-0F86-1C45-E674-D5DA12287276}"/>
                  </a:ext>
                </a:extLst>
              </p:cNvPr>
              <p:cNvSpPr txBox="1"/>
              <p:nvPr/>
            </p:nvSpPr>
            <p:spPr>
              <a:xfrm>
                <a:off x="267863" y="5226123"/>
                <a:ext cx="3010310" cy="9344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Ann thinks that the fraction shaded in the diagram above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num>
                      <m:den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</m:den>
                    </m:f>
                  </m:oMath>
                </a14:m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why is she wrong?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A6EC135-0F86-1C45-E674-D5DA122872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863" y="5226123"/>
                <a:ext cx="3010310" cy="934487"/>
              </a:xfrm>
              <a:prstGeom prst="rect">
                <a:avLst/>
              </a:prstGeom>
              <a:blipFill>
                <a:blip r:embed="rId3"/>
                <a:stretch>
                  <a:fillRect t="-266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Oval 25">
            <a:extLst>
              <a:ext uri="{FF2B5EF4-FFF2-40B4-BE49-F238E27FC236}">
                <a16:creationId xmlns:a16="http://schemas.microsoft.com/office/drawing/2014/main" id="{CD045A6C-9053-88E5-CDFA-D8B4712281D0}"/>
              </a:ext>
            </a:extLst>
          </p:cNvPr>
          <p:cNvSpPr/>
          <p:nvPr/>
        </p:nvSpPr>
        <p:spPr>
          <a:xfrm>
            <a:off x="102451" y="4678785"/>
            <a:ext cx="318498" cy="33670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79D66E7-09DF-7F65-B3B7-63FC48BCBE01}"/>
                  </a:ext>
                </a:extLst>
              </p:cNvPr>
              <p:cNvSpPr txBox="1"/>
              <p:nvPr/>
            </p:nvSpPr>
            <p:spPr>
              <a:xfrm>
                <a:off x="93746" y="2548791"/>
                <a:ext cx="3286451" cy="9339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Ali thinks that the fraction shaded in the diagram above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</m:den>
                    </m:f>
                  </m:oMath>
                </a14:m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. Why does he think that and why is he wrong?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79D66E7-09DF-7F65-B3B7-63FC48BCBE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46" y="2548791"/>
                <a:ext cx="3286451" cy="933974"/>
              </a:xfrm>
              <a:prstGeom prst="rect">
                <a:avLst/>
              </a:prstGeom>
              <a:blipFill>
                <a:blip r:embed="rId4"/>
                <a:stretch>
                  <a:fillRect t="-1333" r="-1158" b="-5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64E1B09E-950F-B059-4A6C-CE099C3BD05B}"/>
              </a:ext>
            </a:extLst>
          </p:cNvPr>
          <p:cNvGraphicFramePr>
            <a:graphicFrameLocks noGrp="1"/>
          </p:cNvGraphicFramePr>
          <p:nvPr/>
        </p:nvGraphicFramePr>
        <p:xfrm>
          <a:off x="458462" y="1112593"/>
          <a:ext cx="2310828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138">
                  <a:extLst>
                    <a:ext uri="{9D8B030D-6E8A-4147-A177-3AD203B41FA5}">
                      <a16:colId xmlns:a16="http://schemas.microsoft.com/office/drawing/2014/main" val="2921948256"/>
                    </a:ext>
                  </a:extLst>
                </a:gridCol>
                <a:gridCol w="385138">
                  <a:extLst>
                    <a:ext uri="{9D8B030D-6E8A-4147-A177-3AD203B41FA5}">
                      <a16:colId xmlns:a16="http://schemas.microsoft.com/office/drawing/2014/main" val="3046314085"/>
                    </a:ext>
                  </a:extLst>
                </a:gridCol>
                <a:gridCol w="385138">
                  <a:extLst>
                    <a:ext uri="{9D8B030D-6E8A-4147-A177-3AD203B41FA5}">
                      <a16:colId xmlns:a16="http://schemas.microsoft.com/office/drawing/2014/main" val="3016247158"/>
                    </a:ext>
                  </a:extLst>
                </a:gridCol>
                <a:gridCol w="385138">
                  <a:extLst>
                    <a:ext uri="{9D8B030D-6E8A-4147-A177-3AD203B41FA5}">
                      <a16:colId xmlns:a16="http://schemas.microsoft.com/office/drawing/2014/main" val="2652166841"/>
                    </a:ext>
                  </a:extLst>
                </a:gridCol>
                <a:gridCol w="385138">
                  <a:extLst>
                    <a:ext uri="{9D8B030D-6E8A-4147-A177-3AD203B41FA5}">
                      <a16:colId xmlns:a16="http://schemas.microsoft.com/office/drawing/2014/main" val="1334783002"/>
                    </a:ext>
                  </a:extLst>
                </a:gridCol>
                <a:gridCol w="385138">
                  <a:extLst>
                    <a:ext uri="{9D8B030D-6E8A-4147-A177-3AD203B41FA5}">
                      <a16:colId xmlns:a16="http://schemas.microsoft.com/office/drawing/2014/main" val="2188440692"/>
                    </a:ext>
                  </a:extLst>
                </a:gridCol>
              </a:tblGrid>
              <a:tr h="338798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39133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5C87A94C-DA5C-C98F-6C2F-BAACBE299FF8}"/>
              </a:ext>
            </a:extLst>
          </p:cNvPr>
          <p:cNvGraphicFramePr>
            <a:graphicFrameLocks noGrp="1"/>
          </p:cNvGraphicFramePr>
          <p:nvPr/>
        </p:nvGraphicFramePr>
        <p:xfrm>
          <a:off x="458460" y="1564926"/>
          <a:ext cx="231082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118">
                  <a:extLst>
                    <a:ext uri="{9D8B030D-6E8A-4147-A177-3AD203B41FA5}">
                      <a16:colId xmlns:a16="http://schemas.microsoft.com/office/drawing/2014/main" val="2921948256"/>
                    </a:ext>
                  </a:extLst>
                </a:gridCol>
                <a:gridCol w="330118">
                  <a:extLst>
                    <a:ext uri="{9D8B030D-6E8A-4147-A177-3AD203B41FA5}">
                      <a16:colId xmlns:a16="http://schemas.microsoft.com/office/drawing/2014/main" val="3046314085"/>
                    </a:ext>
                  </a:extLst>
                </a:gridCol>
                <a:gridCol w="330118">
                  <a:extLst>
                    <a:ext uri="{9D8B030D-6E8A-4147-A177-3AD203B41FA5}">
                      <a16:colId xmlns:a16="http://schemas.microsoft.com/office/drawing/2014/main" val="3016247158"/>
                    </a:ext>
                  </a:extLst>
                </a:gridCol>
                <a:gridCol w="330118">
                  <a:extLst>
                    <a:ext uri="{9D8B030D-6E8A-4147-A177-3AD203B41FA5}">
                      <a16:colId xmlns:a16="http://schemas.microsoft.com/office/drawing/2014/main" val="2652166841"/>
                    </a:ext>
                  </a:extLst>
                </a:gridCol>
                <a:gridCol w="330118">
                  <a:extLst>
                    <a:ext uri="{9D8B030D-6E8A-4147-A177-3AD203B41FA5}">
                      <a16:colId xmlns:a16="http://schemas.microsoft.com/office/drawing/2014/main" val="1334783002"/>
                    </a:ext>
                  </a:extLst>
                </a:gridCol>
                <a:gridCol w="330118">
                  <a:extLst>
                    <a:ext uri="{9D8B030D-6E8A-4147-A177-3AD203B41FA5}">
                      <a16:colId xmlns:a16="http://schemas.microsoft.com/office/drawing/2014/main" val="2188440692"/>
                    </a:ext>
                  </a:extLst>
                </a:gridCol>
                <a:gridCol w="330118">
                  <a:extLst>
                    <a:ext uri="{9D8B030D-6E8A-4147-A177-3AD203B41FA5}">
                      <a16:colId xmlns:a16="http://schemas.microsoft.com/office/drawing/2014/main" val="289580542"/>
                    </a:ext>
                  </a:extLst>
                </a:gridCol>
              </a:tblGrid>
              <a:tr h="338798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3913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87A50E3-363C-9C0A-37C4-180F4217963C}"/>
                  </a:ext>
                </a:extLst>
              </p:cNvPr>
              <p:cNvSpPr txBox="1"/>
              <p:nvPr/>
            </p:nvSpPr>
            <p:spPr>
              <a:xfrm>
                <a:off x="56223" y="703701"/>
                <a:ext cx="3791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87A50E3-363C-9C0A-37C4-180F421796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23" y="703701"/>
                <a:ext cx="379142" cy="276999"/>
              </a:xfrm>
              <a:prstGeom prst="rect">
                <a:avLst/>
              </a:prstGeom>
              <a:blipFill>
                <a:blip r:embed="rId5"/>
                <a:stretch>
                  <a:fillRect l="-22581" t="-2174" r="-22581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0CB221D-02C2-9489-0808-27C877132814}"/>
                  </a:ext>
                </a:extLst>
              </p:cNvPr>
              <p:cNvSpPr txBox="1"/>
              <p:nvPr/>
            </p:nvSpPr>
            <p:spPr>
              <a:xfrm>
                <a:off x="68486" y="1151619"/>
                <a:ext cx="3791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𝑏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0CB221D-02C2-9489-0808-27C8771328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86" y="1151619"/>
                <a:ext cx="379142" cy="276999"/>
              </a:xfrm>
              <a:prstGeom prst="rect">
                <a:avLst/>
              </a:prstGeom>
              <a:blipFill>
                <a:blip r:embed="rId6"/>
                <a:stretch>
                  <a:fillRect l="-20968" t="-2222" r="-22581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E549298-6402-21DF-B1DE-877039913C72}"/>
                  </a:ext>
                </a:extLst>
              </p:cNvPr>
              <p:cNvSpPr txBox="1"/>
              <p:nvPr/>
            </p:nvSpPr>
            <p:spPr>
              <a:xfrm>
                <a:off x="68480" y="1601375"/>
                <a:ext cx="35836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E549298-6402-21DF-B1DE-877039913C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80" y="1601375"/>
                <a:ext cx="358367" cy="276999"/>
              </a:xfrm>
              <a:prstGeom prst="rect">
                <a:avLst/>
              </a:prstGeom>
              <a:blipFill>
                <a:blip r:embed="rId7"/>
                <a:stretch>
                  <a:fillRect l="-23729" t="-4444" r="-22034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58066653-D612-1A61-8143-3A3714533967}"/>
              </a:ext>
            </a:extLst>
          </p:cNvPr>
          <p:cNvGraphicFramePr>
            <a:graphicFrameLocks noGrp="1"/>
          </p:cNvGraphicFramePr>
          <p:nvPr/>
        </p:nvGraphicFramePr>
        <p:xfrm>
          <a:off x="3673442" y="1703089"/>
          <a:ext cx="1450940" cy="1103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35">
                  <a:extLst>
                    <a:ext uri="{9D8B030D-6E8A-4147-A177-3AD203B41FA5}">
                      <a16:colId xmlns:a16="http://schemas.microsoft.com/office/drawing/2014/main" val="152996143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1190497569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4211974067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2651994602"/>
                    </a:ext>
                  </a:extLst>
                </a:gridCol>
              </a:tblGrid>
              <a:tr h="36778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689410"/>
                  </a:ext>
                </a:extLst>
              </a:tr>
              <a:tr h="36778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07099"/>
                  </a:ext>
                </a:extLst>
              </a:tr>
              <a:tr h="36778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531460"/>
                  </a:ext>
                </a:extLst>
              </a:tr>
            </a:tbl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85C139B3-AFAF-E485-925A-BDDC89950E1A}"/>
              </a:ext>
            </a:extLst>
          </p:cNvPr>
          <p:cNvSpPr txBox="1"/>
          <p:nvPr/>
        </p:nvSpPr>
        <p:spPr>
          <a:xfrm>
            <a:off x="3733594" y="165737"/>
            <a:ext cx="19069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fraction is shaded in each diagram, write your answer in its simplest form?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3BC48A6-5DD5-08CE-A464-E7F852CBB6AC}"/>
              </a:ext>
            </a:extLst>
          </p:cNvPr>
          <p:cNvSpPr/>
          <p:nvPr/>
        </p:nvSpPr>
        <p:spPr>
          <a:xfrm>
            <a:off x="3609370" y="148083"/>
            <a:ext cx="318498" cy="33670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4A9CBEC-6479-0141-B6CC-095D4A682C0F}"/>
              </a:ext>
            </a:extLst>
          </p:cNvPr>
          <p:cNvSpPr txBox="1"/>
          <p:nvPr/>
        </p:nvSpPr>
        <p:spPr>
          <a:xfrm>
            <a:off x="5822248" y="182581"/>
            <a:ext cx="23345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Shade each diagram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 the fraction stated?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7F6EEDB-DAD3-FA43-ADE9-7100253A632D}"/>
              </a:ext>
            </a:extLst>
          </p:cNvPr>
          <p:cNvSpPr/>
          <p:nvPr/>
        </p:nvSpPr>
        <p:spPr>
          <a:xfrm>
            <a:off x="5856972" y="115517"/>
            <a:ext cx="318498" cy="33670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CBCFFEC-B9A4-C24E-9233-D1C11473F7AF}"/>
                  </a:ext>
                </a:extLst>
              </p:cNvPr>
              <p:cNvSpPr txBox="1"/>
              <p:nvPr/>
            </p:nvSpPr>
            <p:spPr>
              <a:xfrm>
                <a:off x="4421601" y="1077890"/>
                <a:ext cx="6934200" cy="6127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</m:num>
                        <m:den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CBCFFEC-B9A4-C24E-9233-D1C11473F7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1601" y="1077890"/>
                <a:ext cx="6934200" cy="612796"/>
              </a:xfrm>
              <a:prstGeom prst="rect">
                <a:avLst/>
              </a:prstGeom>
              <a:blipFill>
                <a:blip r:embed="rId8"/>
                <a:stretch>
                  <a:fillRect b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2721D31-CA54-1345-AA1A-3D8BF6096C3A}"/>
                  </a:ext>
                </a:extLst>
              </p:cNvPr>
              <p:cNvSpPr txBox="1"/>
              <p:nvPr/>
            </p:nvSpPr>
            <p:spPr>
              <a:xfrm>
                <a:off x="4421601" y="2352558"/>
                <a:ext cx="6934200" cy="6365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num>
                        <m:den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2721D31-CA54-1345-AA1A-3D8BF6096C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1601" y="2352558"/>
                <a:ext cx="6934200" cy="63658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B9A0A19-6316-2748-AD57-30228542F926}"/>
                  </a:ext>
                </a:extLst>
              </p:cNvPr>
              <p:cNvSpPr txBox="1"/>
              <p:nvPr/>
            </p:nvSpPr>
            <p:spPr>
              <a:xfrm>
                <a:off x="4398912" y="3468710"/>
                <a:ext cx="6934200" cy="6108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7</m:t>
                          </m:r>
                        </m:num>
                        <m:den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B9A0A19-6316-2748-AD57-30228542F9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8912" y="3468710"/>
                <a:ext cx="6934200" cy="610873"/>
              </a:xfrm>
              <a:prstGeom prst="rect">
                <a:avLst/>
              </a:prstGeom>
              <a:blipFill>
                <a:blip r:embed="rId10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E2E02D7-7321-1F4A-A7FF-A0C8226E39C8}"/>
                  </a:ext>
                </a:extLst>
              </p:cNvPr>
              <p:cNvSpPr txBox="1"/>
              <p:nvPr/>
            </p:nvSpPr>
            <p:spPr>
              <a:xfrm>
                <a:off x="8439372" y="99995"/>
                <a:ext cx="3404963" cy="439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Shade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</m:oMath>
                </a14:m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of the diagram below?</a:t>
                </a: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E2E02D7-7321-1F4A-A7FF-A0C8226E39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9372" y="99995"/>
                <a:ext cx="3404963" cy="439992"/>
              </a:xfrm>
              <a:prstGeom prst="rect">
                <a:avLst/>
              </a:prstGeom>
              <a:blipFill>
                <a:blip r:embed="rId11"/>
                <a:stretch>
                  <a:fillRect r="-1115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Oval 45">
            <a:extLst>
              <a:ext uri="{FF2B5EF4-FFF2-40B4-BE49-F238E27FC236}">
                <a16:creationId xmlns:a16="http://schemas.microsoft.com/office/drawing/2014/main" id="{2BC51253-6CBE-1549-B020-A38C82567894}"/>
              </a:ext>
            </a:extLst>
          </p:cNvPr>
          <p:cNvSpPr/>
          <p:nvPr/>
        </p:nvSpPr>
        <p:spPr>
          <a:xfrm>
            <a:off x="8439997" y="148676"/>
            <a:ext cx="318498" cy="33670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301AFF8-6F31-E24A-A21C-973936A09D04}"/>
              </a:ext>
            </a:extLst>
          </p:cNvPr>
          <p:cNvSpPr/>
          <p:nvPr/>
        </p:nvSpPr>
        <p:spPr>
          <a:xfrm>
            <a:off x="8336174" y="2000884"/>
            <a:ext cx="3787340" cy="25668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F24995D-EAC8-B941-A268-EE68431D48A6}"/>
                  </a:ext>
                </a:extLst>
              </p:cNvPr>
              <p:cNvSpPr txBox="1"/>
              <p:nvPr/>
            </p:nvSpPr>
            <p:spPr>
              <a:xfrm>
                <a:off x="8525415" y="1981654"/>
                <a:ext cx="3617371" cy="1155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Write “a” in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</m:den>
                    </m:f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of the boxes below and “b” in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6</m:t>
                        </m:r>
                      </m:den>
                    </m:f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of the boxes and use it to show which fraction is biggest ?</a:t>
                </a: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F24995D-EAC8-B941-A268-EE68431D4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5415" y="1981654"/>
                <a:ext cx="3617371" cy="1155060"/>
              </a:xfrm>
              <a:prstGeom prst="rect">
                <a:avLst/>
              </a:prstGeom>
              <a:blipFill>
                <a:blip r:embed="rId12"/>
                <a:stretch>
                  <a:fillRect r="-2530" b="-73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Oval 49">
            <a:extLst>
              <a:ext uri="{FF2B5EF4-FFF2-40B4-BE49-F238E27FC236}">
                <a16:creationId xmlns:a16="http://schemas.microsoft.com/office/drawing/2014/main" id="{53D10D11-D7AB-F343-B52A-DE7FA9A5B9D0}"/>
              </a:ext>
            </a:extLst>
          </p:cNvPr>
          <p:cNvSpPr/>
          <p:nvPr/>
        </p:nvSpPr>
        <p:spPr>
          <a:xfrm>
            <a:off x="8400921" y="2074401"/>
            <a:ext cx="318498" cy="33670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graphicFrame>
        <p:nvGraphicFramePr>
          <p:cNvPr id="3" name="Table 10">
            <a:extLst>
              <a:ext uri="{FF2B5EF4-FFF2-40B4-BE49-F238E27FC236}">
                <a16:creationId xmlns:a16="http://schemas.microsoft.com/office/drawing/2014/main" id="{472AC082-A51E-D242-9559-7A65C000CF5E}"/>
              </a:ext>
            </a:extLst>
          </p:cNvPr>
          <p:cNvGraphicFramePr>
            <a:graphicFrameLocks noGrp="1"/>
          </p:cNvGraphicFramePr>
          <p:nvPr/>
        </p:nvGraphicFramePr>
        <p:xfrm>
          <a:off x="8525415" y="3127479"/>
          <a:ext cx="3318918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153">
                  <a:extLst>
                    <a:ext uri="{9D8B030D-6E8A-4147-A177-3AD203B41FA5}">
                      <a16:colId xmlns:a16="http://schemas.microsoft.com/office/drawing/2014/main" val="237948865"/>
                    </a:ext>
                  </a:extLst>
                </a:gridCol>
                <a:gridCol w="553153">
                  <a:extLst>
                    <a:ext uri="{9D8B030D-6E8A-4147-A177-3AD203B41FA5}">
                      <a16:colId xmlns:a16="http://schemas.microsoft.com/office/drawing/2014/main" val="831781688"/>
                    </a:ext>
                  </a:extLst>
                </a:gridCol>
                <a:gridCol w="553153">
                  <a:extLst>
                    <a:ext uri="{9D8B030D-6E8A-4147-A177-3AD203B41FA5}">
                      <a16:colId xmlns:a16="http://schemas.microsoft.com/office/drawing/2014/main" val="2346081380"/>
                    </a:ext>
                  </a:extLst>
                </a:gridCol>
                <a:gridCol w="553153">
                  <a:extLst>
                    <a:ext uri="{9D8B030D-6E8A-4147-A177-3AD203B41FA5}">
                      <a16:colId xmlns:a16="http://schemas.microsoft.com/office/drawing/2014/main" val="229326764"/>
                    </a:ext>
                  </a:extLst>
                </a:gridCol>
                <a:gridCol w="553153">
                  <a:extLst>
                    <a:ext uri="{9D8B030D-6E8A-4147-A177-3AD203B41FA5}">
                      <a16:colId xmlns:a16="http://schemas.microsoft.com/office/drawing/2014/main" val="3373050258"/>
                    </a:ext>
                  </a:extLst>
                </a:gridCol>
                <a:gridCol w="553153">
                  <a:extLst>
                    <a:ext uri="{9D8B030D-6E8A-4147-A177-3AD203B41FA5}">
                      <a16:colId xmlns:a16="http://schemas.microsoft.com/office/drawing/2014/main" val="540818109"/>
                    </a:ext>
                  </a:extLst>
                </a:gridCol>
              </a:tblGrid>
              <a:tr h="263884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0779279"/>
                  </a:ext>
                </a:extLst>
              </a:tr>
              <a:tr h="263884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609552"/>
                  </a:ext>
                </a:extLst>
              </a:tr>
              <a:tr h="263884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9850651"/>
                  </a:ext>
                </a:extLst>
              </a:tr>
              <a:tr h="263884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255634"/>
                  </a:ext>
                </a:extLst>
              </a:tr>
              <a:tr h="263884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602821"/>
                  </a:ext>
                </a:extLst>
              </a:tr>
            </a:tbl>
          </a:graphicData>
        </a:graphic>
      </p:graphicFrame>
      <p:sp>
        <p:nvSpPr>
          <p:cNvPr id="51" name="Rectangle 50">
            <a:extLst>
              <a:ext uri="{FF2B5EF4-FFF2-40B4-BE49-F238E27FC236}">
                <a16:creationId xmlns:a16="http://schemas.microsoft.com/office/drawing/2014/main" id="{A06043A5-3369-E644-8A89-B95806459564}"/>
              </a:ext>
            </a:extLst>
          </p:cNvPr>
          <p:cNvSpPr/>
          <p:nvPr/>
        </p:nvSpPr>
        <p:spPr>
          <a:xfrm>
            <a:off x="5769400" y="4615256"/>
            <a:ext cx="3082336" cy="21937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27F1256-49B3-F24B-88E0-80777148AAA5}"/>
              </a:ext>
            </a:extLst>
          </p:cNvPr>
          <p:cNvSpPr txBox="1"/>
          <p:nvPr/>
        </p:nvSpPr>
        <p:spPr>
          <a:xfrm>
            <a:off x="6070337" y="4679659"/>
            <a:ext cx="2767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fraction of the rectangle ABCD  is shaded grey?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D6BC934D-4186-5446-99A5-EACF52A06C65}"/>
              </a:ext>
            </a:extLst>
          </p:cNvPr>
          <p:cNvSpPr/>
          <p:nvPr/>
        </p:nvSpPr>
        <p:spPr>
          <a:xfrm>
            <a:off x="5832720" y="4674229"/>
            <a:ext cx="318498" cy="33670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53E59456-F86E-2A48-9D95-F73BE8DDB73E}"/>
              </a:ext>
            </a:extLst>
          </p:cNvPr>
          <p:cNvSpPr/>
          <p:nvPr/>
        </p:nvSpPr>
        <p:spPr>
          <a:xfrm>
            <a:off x="6357998" y="5581110"/>
            <a:ext cx="1633721" cy="917897"/>
          </a:xfrm>
          <a:custGeom>
            <a:avLst/>
            <a:gdLst>
              <a:gd name="connsiteX0" fmla="*/ 4137 w 2602523"/>
              <a:gd name="connsiteY0" fmla="*/ 0 h 1609509"/>
              <a:gd name="connsiteX1" fmla="*/ 0 w 2602523"/>
              <a:gd name="connsiteY1" fmla="*/ 1609509 h 1609509"/>
              <a:gd name="connsiteX2" fmla="*/ 2602523 w 2602523"/>
              <a:gd name="connsiteY2" fmla="*/ 1605372 h 1609509"/>
              <a:gd name="connsiteX3" fmla="*/ 2598385 w 2602523"/>
              <a:gd name="connsiteY3" fmla="*/ 901987 h 1609509"/>
              <a:gd name="connsiteX4" fmla="*/ 1559858 w 2602523"/>
              <a:gd name="connsiteY4" fmla="*/ 901987 h 1609509"/>
              <a:gd name="connsiteX5" fmla="*/ 1555721 w 2602523"/>
              <a:gd name="connsiteY5" fmla="*/ 8275 h 1609509"/>
              <a:gd name="connsiteX6" fmla="*/ 4137 w 2602523"/>
              <a:gd name="connsiteY6" fmla="*/ 0 h 1609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02523" h="1609509">
                <a:moveTo>
                  <a:pt x="4137" y="0"/>
                </a:moveTo>
                <a:lnTo>
                  <a:pt x="0" y="1609509"/>
                </a:lnTo>
                <a:lnTo>
                  <a:pt x="2602523" y="1605372"/>
                </a:lnTo>
                <a:cubicBezTo>
                  <a:pt x="2601144" y="1370910"/>
                  <a:pt x="2599764" y="1136449"/>
                  <a:pt x="2598385" y="901987"/>
                </a:cubicBezTo>
                <a:lnTo>
                  <a:pt x="1559858" y="901987"/>
                </a:lnTo>
                <a:lnTo>
                  <a:pt x="1555721" y="8275"/>
                </a:lnTo>
                <a:lnTo>
                  <a:pt x="4137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7815E5-3B69-594B-B0CB-65D91C217289}"/>
              </a:ext>
            </a:extLst>
          </p:cNvPr>
          <p:cNvSpPr/>
          <p:nvPr/>
        </p:nvSpPr>
        <p:spPr>
          <a:xfrm>
            <a:off x="6358333" y="5581110"/>
            <a:ext cx="1633386" cy="9178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41936A0-A01A-8D44-8136-16872B768063}"/>
              </a:ext>
            </a:extLst>
          </p:cNvPr>
          <p:cNvSpPr txBox="1"/>
          <p:nvPr/>
        </p:nvSpPr>
        <p:spPr>
          <a:xfrm>
            <a:off x="6076730" y="5357261"/>
            <a:ext cx="4040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5E9F22F-F13B-D347-9C43-747947E67F30}"/>
              </a:ext>
            </a:extLst>
          </p:cNvPr>
          <p:cNvSpPr txBox="1"/>
          <p:nvPr/>
        </p:nvSpPr>
        <p:spPr>
          <a:xfrm>
            <a:off x="7962996" y="5341886"/>
            <a:ext cx="4040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60FAA62-C317-B046-B632-1DB91E8532A2}"/>
              </a:ext>
            </a:extLst>
          </p:cNvPr>
          <p:cNvSpPr txBox="1"/>
          <p:nvPr/>
        </p:nvSpPr>
        <p:spPr>
          <a:xfrm>
            <a:off x="7941003" y="6409364"/>
            <a:ext cx="4040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41473D8-33F0-EE40-B1DA-770335A6ECB1}"/>
              </a:ext>
            </a:extLst>
          </p:cNvPr>
          <p:cNvSpPr txBox="1"/>
          <p:nvPr/>
        </p:nvSpPr>
        <p:spPr>
          <a:xfrm>
            <a:off x="6136668" y="6431735"/>
            <a:ext cx="4040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9D857E61-7BE1-7F43-8417-D286FB461E0A}"/>
                  </a:ext>
                </a:extLst>
              </p14:cNvPr>
              <p14:cNvContentPartPr/>
              <p14:nvPr/>
            </p14:nvContentPartPr>
            <p14:xfrm>
              <a:off x="6365522" y="5594651"/>
              <a:ext cx="1631520" cy="9144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9D857E61-7BE1-7F43-8417-D286FB461E0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356162" y="5585291"/>
                <a:ext cx="1650240" cy="933120"/>
              </a:xfrm>
              <a:prstGeom prst="rect">
                <a:avLst/>
              </a:prstGeom>
            </p:spPr>
          </p:pic>
        </mc:Fallback>
      </mc:AlternateContent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B016C702-DFFF-6840-BB67-8D64E6C2FC76}"/>
              </a:ext>
            </a:extLst>
          </p:cNvPr>
          <p:cNvCxnSpPr>
            <a:cxnSpLocks/>
            <a:endCxn id="55" idx="1"/>
          </p:cNvCxnSpPr>
          <p:nvPr/>
        </p:nvCxnSpPr>
        <p:spPr>
          <a:xfrm>
            <a:off x="7354992" y="5517119"/>
            <a:ext cx="608004" cy="943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2F3CB89E-20D7-C841-A49C-5EF290C4D518}"/>
              </a:ext>
            </a:extLst>
          </p:cNvPr>
          <p:cNvCxnSpPr>
            <a:cxnSpLocks/>
          </p:cNvCxnSpPr>
          <p:nvPr/>
        </p:nvCxnSpPr>
        <p:spPr>
          <a:xfrm flipV="1">
            <a:off x="8058246" y="5628525"/>
            <a:ext cx="0" cy="44778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2F5037EE-CFA5-074B-9F15-6690C7096F7F}"/>
              </a:ext>
            </a:extLst>
          </p:cNvPr>
          <p:cNvCxnSpPr>
            <a:cxnSpLocks/>
          </p:cNvCxnSpPr>
          <p:nvPr/>
        </p:nvCxnSpPr>
        <p:spPr>
          <a:xfrm flipV="1">
            <a:off x="6299194" y="5601228"/>
            <a:ext cx="14936" cy="90782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0D5CC16A-7759-E34E-8A02-32817A8C4AB7}"/>
              </a:ext>
            </a:extLst>
          </p:cNvPr>
          <p:cNvCxnSpPr>
            <a:cxnSpLocks/>
          </p:cNvCxnSpPr>
          <p:nvPr/>
        </p:nvCxnSpPr>
        <p:spPr>
          <a:xfrm flipV="1">
            <a:off x="6355437" y="6553565"/>
            <a:ext cx="1662466" cy="1031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90AB2241-24B5-3E48-9EA4-19034C891F3C}"/>
              </a:ext>
            </a:extLst>
          </p:cNvPr>
          <p:cNvSpPr txBox="1"/>
          <p:nvPr/>
        </p:nvSpPr>
        <p:spPr>
          <a:xfrm>
            <a:off x="7395616" y="5265060"/>
            <a:ext cx="8196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4cm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071DF32-AAB8-F946-B218-02ACC60F5F43}"/>
              </a:ext>
            </a:extLst>
          </p:cNvPr>
          <p:cNvSpPr txBox="1"/>
          <p:nvPr/>
        </p:nvSpPr>
        <p:spPr>
          <a:xfrm>
            <a:off x="8017903" y="5668267"/>
            <a:ext cx="8196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3cm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9399717-4575-EA45-BE56-5E6BAF1AFEBA}"/>
              </a:ext>
            </a:extLst>
          </p:cNvPr>
          <p:cNvSpPr txBox="1"/>
          <p:nvPr/>
        </p:nvSpPr>
        <p:spPr>
          <a:xfrm>
            <a:off x="5798670" y="5847590"/>
            <a:ext cx="8196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6cm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E61673D-09D2-AB42-B731-ADD15AF6633C}"/>
              </a:ext>
            </a:extLst>
          </p:cNvPr>
          <p:cNvSpPr txBox="1"/>
          <p:nvPr/>
        </p:nvSpPr>
        <p:spPr>
          <a:xfrm>
            <a:off x="6894733" y="6470757"/>
            <a:ext cx="8196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10cm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218FB81-60FA-7940-8AA4-71DBEA8A4146}"/>
              </a:ext>
            </a:extLst>
          </p:cNvPr>
          <p:cNvSpPr/>
          <p:nvPr/>
        </p:nvSpPr>
        <p:spPr>
          <a:xfrm>
            <a:off x="8911851" y="4615256"/>
            <a:ext cx="3211663" cy="21937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F9F6CDF-3153-8B4F-BACD-C7EA98181E30}"/>
                  </a:ext>
                </a:extLst>
              </p:cNvPr>
              <p:cNvSpPr txBox="1"/>
              <p:nvPr/>
            </p:nvSpPr>
            <p:spPr>
              <a:xfrm>
                <a:off x="9025351" y="4635427"/>
                <a:ext cx="3080555" cy="9380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missing lengths so the fraction of the rectangle ABCD that is shaded grey is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</m:num>
                      <m:den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6</m:t>
                        </m:r>
                      </m:den>
                    </m:f>
                  </m:oMath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F9F6CDF-3153-8B4F-BACD-C7EA98181E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5351" y="4635427"/>
                <a:ext cx="3080555" cy="938014"/>
              </a:xfrm>
              <a:prstGeom prst="rect">
                <a:avLst/>
              </a:prstGeom>
              <a:blipFill>
                <a:blip r:embed="rId15"/>
                <a:stretch>
                  <a:fillRect l="-820" t="-1333" r="-2459" b="-2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Oval 63">
            <a:extLst>
              <a:ext uri="{FF2B5EF4-FFF2-40B4-BE49-F238E27FC236}">
                <a16:creationId xmlns:a16="http://schemas.microsoft.com/office/drawing/2014/main" id="{3F0DE759-A2CD-B34E-80E6-2B57398806E8}"/>
              </a:ext>
            </a:extLst>
          </p:cNvPr>
          <p:cNvSpPr/>
          <p:nvPr/>
        </p:nvSpPr>
        <p:spPr>
          <a:xfrm>
            <a:off x="8971801" y="4685804"/>
            <a:ext cx="318498" cy="33670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755D8DB-A6EE-E947-ADA1-390401AB352C}"/>
              </a:ext>
            </a:extLst>
          </p:cNvPr>
          <p:cNvGrpSpPr/>
          <p:nvPr/>
        </p:nvGrpSpPr>
        <p:grpSpPr>
          <a:xfrm>
            <a:off x="9007744" y="5485150"/>
            <a:ext cx="1976632" cy="1245064"/>
            <a:chOff x="9412583" y="5341886"/>
            <a:chExt cx="2290343" cy="1459181"/>
          </a:xfrm>
        </p:grpSpPr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20E6D61B-A328-5C42-8F06-54DA684ABC46}"/>
                </a:ext>
              </a:extLst>
            </p:cNvPr>
            <p:cNvSpPr/>
            <p:nvPr/>
          </p:nvSpPr>
          <p:spPr>
            <a:xfrm>
              <a:off x="9693851" y="5581110"/>
              <a:ext cx="1633721" cy="917897"/>
            </a:xfrm>
            <a:custGeom>
              <a:avLst/>
              <a:gdLst>
                <a:gd name="connsiteX0" fmla="*/ 4137 w 2602523"/>
                <a:gd name="connsiteY0" fmla="*/ 0 h 1609509"/>
                <a:gd name="connsiteX1" fmla="*/ 0 w 2602523"/>
                <a:gd name="connsiteY1" fmla="*/ 1609509 h 1609509"/>
                <a:gd name="connsiteX2" fmla="*/ 2602523 w 2602523"/>
                <a:gd name="connsiteY2" fmla="*/ 1605372 h 1609509"/>
                <a:gd name="connsiteX3" fmla="*/ 2598385 w 2602523"/>
                <a:gd name="connsiteY3" fmla="*/ 901987 h 1609509"/>
                <a:gd name="connsiteX4" fmla="*/ 1559858 w 2602523"/>
                <a:gd name="connsiteY4" fmla="*/ 901987 h 1609509"/>
                <a:gd name="connsiteX5" fmla="*/ 1555721 w 2602523"/>
                <a:gd name="connsiteY5" fmla="*/ 8275 h 1609509"/>
                <a:gd name="connsiteX6" fmla="*/ 4137 w 2602523"/>
                <a:gd name="connsiteY6" fmla="*/ 0 h 1609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2523" h="1609509">
                  <a:moveTo>
                    <a:pt x="4137" y="0"/>
                  </a:moveTo>
                  <a:lnTo>
                    <a:pt x="0" y="1609509"/>
                  </a:lnTo>
                  <a:lnTo>
                    <a:pt x="2602523" y="1605372"/>
                  </a:lnTo>
                  <a:cubicBezTo>
                    <a:pt x="2601144" y="1370910"/>
                    <a:pt x="2599764" y="1136449"/>
                    <a:pt x="2598385" y="901987"/>
                  </a:cubicBezTo>
                  <a:lnTo>
                    <a:pt x="1559858" y="901987"/>
                  </a:lnTo>
                  <a:lnTo>
                    <a:pt x="1555721" y="8275"/>
                  </a:lnTo>
                  <a:lnTo>
                    <a:pt x="4137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A87716F4-4946-4044-99BF-2F0B4F60301A}"/>
                </a:ext>
              </a:extLst>
            </p:cNvPr>
            <p:cNvSpPr/>
            <p:nvPr/>
          </p:nvSpPr>
          <p:spPr>
            <a:xfrm>
              <a:off x="9694186" y="5581110"/>
              <a:ext cx="1633386" cy="9178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50D69AF-96B7-C740-A154-A41EFB02F2FC}"/>
                </a:ext>
              </a:extLst>
            </p:cNvPr>
            <p:cNvSpPr txBox="1"/>
            <p:nvPr/>
          </p:nvSpPr>
          <p:spPr>
            <a:xfrm>
              <a:off x="9412583" y="5357261"/>
              <a:ext cx="40407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A24C91E-A96E-0242-9989-436E62C5E465}"/>
                </a:ext>
              </a:extLst>
            </p:cNvPr>
            <p:cNvSpPr txBox="1"/>
            <p:nvPr/>
          </p:nvSpPr>
          <p:spPr>
            <a:xfrm>
              <a:off x="11298849" y="5341886"/>
              <a:ext cx="40407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0E680D3-659A-C94B-BCE4-6BCA56A6035D}"/>
                </a:ext>
              </a:extLst>
            </p:cNvPr>
            <p:cNvSpPr txBox="1"/>
            <p:nvPr/>
          </p:nvSpPr>
          <p:spPr>
            <a:xfrm>
              <a:off x="11276856" y="6409364"/>
              <a:ext cx="40407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8E74236-56B5-A948-8D8F-572CCB17192B}"/>
                </a:ext>
              </a:extLst>
            </p:cNvPr>
            <p:cNvSpPr txBox="1"/>
            <p:nvPr/>
          </p:nvSpPr>
          <p:spPr>
            <a:xfrm>
              <a:off x="9472521" y="6431735"/>
              <a:ext cx="40407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F8EE2729-E324-354D-8FC0-6FBDF84CAF1C}"/>
                    </a:ext>
                  </a:extLst>
                </p14:cNvPr>
                <p14:cNvContentPartPr/>
                <p14:nvPr/>
              </p14:nvContentPartPr>
              <p14:xfrm>
                <a:off x="9701375" y="5594651"/>
                <a:ext cx="1631520" cy="91440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F8EE2729-E324-354D-8FC0-6FBDF84CAF1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690529" y="5583680"/>
                  <a:ext cx="1653212" cy="936342"/>
                </a:xfrm>
                <a:prstGeom prst="rect">
                  <a:avLst/>
                </a:prstGeom>
              </p:spPr>
            </p:pic>
          </mc:Fallback>
        </mc:AlternateContent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C53B86D0-8630-5A40-976E-9607C7141499}"/>
                </a:ext>
              </a:extLst>
            </p:cNvPr>
            <p:cNvCxnSpPr>
              <a:cxnSpLocks/>
              <a:endCxn id="69" idx="1"/>
            </p:cNvCxnSpPr>
            <p:nvPr/>
          </p:nvCxnSpPr>
          <p:spPr>
            <a:xfrm>
              <a:off x="10690845" y="5517119"/>
              <a:ext cx="608004" cy="943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EE0B8B90-20C4-3A41-B87A-FE6E78AADD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394099" y="5628525"/>
              <a:ext cx="0" cy="44778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9686D354-FD0E-A048-AAF9-EFF252F15D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35047" y="5601228"/>
              <a:ext cx="14936" cy="90782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74158BDF-1AF8-C74A-98D5-9E885C1F01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91290" y="6553565"/>
              <a:ext cx="1662466" cy="1031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42069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2226731F-A772-034D-BF04-750655E925FD}"/>
              </a:ext>
            </a:extLst>
          </p:cNvPr>
          <p:cNvSpPr/>
          <p:nvPr/>
        </p:nvSpPr>
        <p:spPr>
          <a:xfrm>
            <a:off x="8336174" y="61556"/>
            <a:ext cx="3787340" cy="186096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0A65EF-6748-F1F7-8939-B159016439D3}"/>
              </a:ext>
            </a:extLst>
          </p:cNvPr>
          <p:cNvSpPr/>
          <p:nvPr/>
        </p:nvSpPr>
        <p:spPr>
          <a:xfrm>
            <a:off x="41095" y="45764"/>
            <a:ext cx="3421295" cy="19551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29EEE6-4DE1-50AE-69B0-B47C9DD9B1AD}"/>
              </a:ext>
            </a:extLst>
          </p:cNvPr>
          <p:cNvSpPr/>
          <p:nvPr/>
        </p:nvSpPr>
        <p:spPr>
          <a:xfrm>
            <a:off x="56222" y="2075380"/>
            <a:ext cx="3406167" cy="24672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77D5B4D-7F19-E636-B230-3C923429553C}"/>
              </a:ext>
            </a:extLst>
          </p:cNvPr>
          <p:cNvSpPr/>
          <p:nvPr/>
        </p:nvSpPr>
        <p:spPr>
          <a:xfrm>
            <a:off x="56222" y="4617125"/>
            <a:ext cx="3421295" cy="21918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8245993-F683-A081-7F4E-9ADD62270F9E}"/>
              </a:ext>
            </a:extLst>
          </p:cNvPr>
          <p:cNvSpPr/>
          <p:nvPr/>
        </p:nvSpPr>
        <p:spPr>
          <a:xfrm>
            <a:off x="3531448" y="45764"/>
            <a:ext cx="2175104" cy="67632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F88490E-1E31-C3B7-688F-38F3C5BCC532}"/>
              </a:ext>
            </a:extLst>
          </p:cNvPr>
          <p:cNvSpPr/>
          <p:nvPr/>
        </p:nvSpPr>
        <p:spPr>
          <a:xfrm>
            <a:off x="5771299" y="49980"/>
            <a:ext cx="2470577" cy="45061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8570FC0-89B3-F024-B7E2-01D875311D3D}"/>
              </a:ext>
            </a:extLst>
          </p:cNvPr>
          <p:cNvGraphicFramePr>
            <a:graphicFrameLocks noGrp="1"/>
          </p:cNvGraphicFramePr>
          <p:nvPr/>
        </p:nvGraphicFramePr>
        <p:xfrm>
          <a:off x="458460" y="665841"/>
          <a:ext cx="231083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166">
                  <a:extLst>
                    <a:ext uri="{9D8B030D-6E8A-4147-A177-3AD203B41FA5}">
                      <a16:colId xmlns:a16="http://schemas.microsoft.com/office/drawing/2014/main" val="3904786701"/>
                    </a:ext>
                  </a:extLst>
                </a:gridCol>
                <a:gridCol w="462166">
                  <a:extLst>
                    <a:ext uri="{9D8B030D-6E8A-4147-A177-3AD203B41FA5}">
                      <a16:colId xmlns:a16="http://schemas.microsoft.com/office/drawing/2014/main" val="164995902"/>
                    </a:ext>
                  </a:extLst>
                </a:gridCol>
                <a:gridCol w="462166">
                  <a:extLst>
                    <a:ext uri="{9D8B030D-6E8A-4147-A177-3AD203B41FA5}">
                      <a16:colId xmlns:a16="http://schemas.microsoft.com/office/drawing/2014/main" val="2122035684"/>
                    </a:ext>
                  </a:extLst>
                </a:gridCol>
                <a:gridCol w="462166">
                  <a:extLst>
                    <a:ext uri="{9D8B030D-6E8A-4147-A177-3AD203B41FA5}">
                      <a16:colId xmlns:a16="http://schemas.microsoft.com/office/drawing/2014/main" val="4095461835"/>
                    </a:ext>
                  </a:extLst>
                </a:gridCol>
                <a:gridCol w="462166">
                  <a:extLst>
                    <a:ext uri="{9D8B030D-6E8A-4147-A177-3AD203B41FA5}">
                      <a16:colId xmlns:a16="http://schemas.microsoft.com/office/drawing/2014/main" val="267946570"/>
                    </a:ext>
                  </a:extLst>
                </a:gridCol>
              </a:tblGrid>
              <a:tr h="33857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52691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46DB3BB-E311-316E-6296-F4DDD0785DA0}"/>
              </a:ext>
            </a:extLst>
          </p:cNvPr>
          <p:cNvGraphicFramePr>
            <a:graphicFrameLocks noGrp="1"/>
          </p:cNvGraphicFramePr>
          <p:nvPr/>
        </p:nvGraphicFramePr>
        <p:xfrm>
          <a:off x="512284" y="2198213"/>
          <a:ext cx="243012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021">
                  <a:extLst>
                    <a:ext uri="{9D8B030D-6E8A-4147-A177-3AD203B41FA5}">
                      <a16:colId xmlns:a16="http://schemas.microsoft.com/office/drawing/2014/main" val="3904786701"/>
                    </a:ext>
                  </a:extLst>
                </a:gridCol>
                <a:gridCol w="405021">
                  <a:extLst>
                    <a:ext uri="{9D8B030D-6E8A-4147-A177-3AD203B41FA5}">
                      <a16:colId xmlns:a16="http://schemas.microsoft.com/office/drawing/2014/main" val="164995902"/>
                    </a:ext>
                  </a:extLst>
                </a:gridCol>
                <a:gridCol w="405021">
                  <a:extLst>
                    <a:ext uri="{9D8B030D-6E8A-4147-A177-3AD203B41FA5}">
                      <a16:colId xmlns:a16="http://schemas.microsoft.com/office/drawing/2014/main" val="2122035684"/>
                    </a:ext>
                  </a:extLst>
                </a:gridCol>
                <a:gridCol w="405021">
                  <a:extLst>
                    <a:ext uri="{9D8B030D-6E8A-4147-A177-3AD203B41FA5}">
                      <a16:colId xmlns:a16="http://schemas.microsoft.com/office/drawing/2014/main" val="4095461835"/>
                    </a:ext>
                  </a:extLst>
                </a:gridCol>
                <a:gridCol w="405021">
                  <a:extLst>
                    <a:ext uri="{9D8B030D-6E8A-4147-A177-3AD203B41FA5}">
                      <a16:colId xmlns:a16="http://schemas.microsoft.com/office/drawing/2014/main" val="1032852092"/>
                    </a:ext>
                  </a:extLst>
                </a:gridCol>
                <a:gridCol w="405021">
                  <a:extLst>
                    <a:ext uri="{9D8B030D-6E8A-4147-A177-3AD203B41FA5}">
                      <a16:colId xmlns:a16="http://schemas.microsoft.com/office/drawing/2014/main" val="267946570"/>
                    </a:ext>
                  </a:extLst>
                </a:gridCol>
              </a:tblGrid>
              <a:tr h="33305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52691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D3E14BC-C830-D005-0B41-93E7922417E8}"/>
              </a:ext>
            </a:extLst>
          </p:cNvPr>
          <p:cNvGraphicFramePr>
            <a:graphicFrameLocks noGrp="1"/>
          </p:cNvGraphicFramePr>
          <p:nvPr/>
        </p:nvGraphicFramePr>
        <p:xfrm>
          <a:off x="564509" y="4770398"/>
          <a:ext cx="2414711" cy="4837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452">
                  <a:extLst>
                    <a:ext uri="{9D8B030D-6E8A-4147-A177-3AD203B41FA5}">
                      <a16:colId xmlns:a16="http://schemas.microsoft.com/office/drawing/2014/main" val="3904786701"/>
                    </a:ext>
                  </a:extLst>
                </a:gridCol>
                <a:gridCol w="402452">
                  <a:extLst>
                    <a:ext uri="{9D8B030D-6E8A-4147-A177-3AD203B41FA5}">
                      <a16:colId xmlns:a16="http://schemas.microsoft.com/office/drawing/2014/main" val="164995902"/>
                    </a:ext>
                  </a:extLst>
                </a:gridCol>
                <a:gridCol w="402452">
                  <a:extLst>
                    <a:ext uri="{9D8B030D-6E8A-4147-A177-3AD203B41FA5}">
                      <a16:colId xmlns:a16="http://schemas.microsoft.com/office/drawing/2014/main" val="2122035684"/>
                    </a:ext>
                  </a:extLst>
                </a:gridCol>
                <a:gridCol w="402452">
                  <a:extLst>
                    <a:ext uri="{9D8B030D-6E8A-4147-A177-3AD203B41FA5}">
                      <a16:colId xmlns:a16="http://schemas.microsoft.com/office/drawing/2014/main" val="4095461835"/>
                    </a:ext>
                  </a:extLst>
                </a:gridCol>
                <a:gridCol w="804903">
                  <a:extLst>
                    <a:ext uri="{9D8B030D-6E8A-4147-A177-3AD203B41FA5}">
                      <a16:colId xmlns:a16="http://schemas.microsoft.com/office/drawing/2014/main" val="1032852092"/>
                    </a:ext>
                  </a:extLst>
                </a:gridCol>
              </a:tblGrid>
              <a:tr h="48372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52691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49884CA-611C-C2A9-840E-E32A3BB1B5B4}"/>
              </a:ext>
            </a:extLst>
          </p:cNvPr>
          <p:cNvGraphicFramePr>
            <a:graphicFrameLocks noGrp="1"/>
          </p:cNvGraphicFramePr>
          <p:nvPr/>
        </p:nvGraphicFramePr>
        <p:xfrm>
          <a:off x="3673442" y="2974930"/>
          <a:ext cx="1450940" cy="1103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35">
                  <a:extLst>
                    <a:ext uri="{9D8B030D-6E8A-4147-A177-3AD203B41FA5}">
                      <a16:colId xmlns:a16="http://schemas.microsoft.com/office/drawing/2014/main" val="152996143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1190497569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4211974067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2651994602"/>
                    </a:ext>
                  </a:extLst>
                </a:gridCol>
              </a:tblGrid>
              <a:tr h="36778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689410"/>
                  </a:ext>
                </a:extLst>
              </a:tr>
              <a:tr h="36778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07099"/>
                  </a:ext>
                </a:extLst>
              </a:tr>
              <a:tr h="36778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53146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AB64E70-2A4D-AEBF-7061-9F18FBFA0A02}"/>
              </a:ext>
            </a:extLst>
          </p:cNvPr>
          <p:cNvGraphicFramePr>
            <a:graphicFrameLocks noGrp="1"/>
          </p:cNvGraphicFramePr>
          <p:nvPr/>
        </p:nvGraphicFramePr>
        <p:xfrm>
          <a:off x="3673442" y="4265466"/>
          <a:ext cx="1450940" cy="1103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35">
                  <a:extLst>
                    <a:ext uri="{9D8B030D-6E8A-4147-A177-3AD203B41FA5}">
                      <a16:colId xmlns:a16="http://schemas.microsoft.com/office/drawing/2014/main" val="152996143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1190497569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4211974067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2651994602"/>
                    </a:ext>
                  </a:extLst>
                </a:gridCol>
              </a:tblGrid>
              <a:tr h="36778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689410"/>
                  </a:ext>
                </a:extLst>
              </a:tr>
              <a:tr h="36778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07099"/>
                  </a:ext>
                </a:extLst>
              </a:tr>
              <a:tr h="36778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531460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95042C4-F656-AC28-0BF0-9130C84378ED}"/>
              </a:ext>
            </a:extLst>
          </p:cNvPr>
          <p:cNvGraphicFramePr>
            <a:graphicFrameLocks noGrp="1"/>
          </p:cNvGraphicFramePr>
          <p:nvPr/>
        </p:nvGraphicFramePr>
        <p:xfrm>
          <a:off x="3677580" y="5556003"/>
          <a:ext cx="1450940" cy="1103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35">
                  <a:extLst>
                    <a:ext uri="{9D8B030D-6E8A-4147-A177-3AD203B41FA5}">
                      <a16:colId xmlns:a16="http://schemas.microsoft.com/office/drawing/2014/main" val="152996143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1190497569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4211974067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2651994602"/>
                    </a:ext>
                  </a:extLst>
                </a:gridCol>
              </a:tblGrid>
              <a:tr h="36778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689410"/>
                  </a:ext>
                </a:extLst>
              </a:tr>
              <a:tr h="36778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07099"/>
                  </a:ext>
                </a:extLst>
              </a:tr>
              <a:tr h="36778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531460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66D26F7-AB30-5F78-5748-E312A08ABDF5}"/>
              </a:ext>
            </a:extLst>
          </p:cNvPr>
          <p:cNvGraphicFramePr>
            <a:graphicFrameLocks noGrp="1"/>
          </p:cNvGraphicFramePr>
          <p:nvPr/>
        </p:nvGraphicFramePr>
        <p:xfrm>
          <a:off x="6139936" y="899965"/>
          <a:ext cx="1493892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82">
                  <a:extLst>
                    <a:ext uri="{9D8B030D-6E8A-4147-A177-3AD203B41FA5}">
                      <a16:colId xmlns:a16="http://schemas.microsoft.com/office/drawing/2014/main" val="869980369"/>
                    </a:ext>
                  </a:extLst>
                </a:gridCol>
                <a:gridCol w="248982">
                  <a:extLst>
                    <a:ext uri="{9D8B030D-6E8A-4147-A177-3AD203B41FA5}">
                      <a16:colId xmlns:a16="http://schemas.microsoft.com/office/drawing/2014/main" val="3208934474"/>
                    </a:ext>
                  </a:extLst>
                </a:gridCol>
                <a:gridCol w="248982">
                  <a:extLst>
                    <a:ext uri="{9D8B030D-6E8A-4147-A177-3AD203B41FA5}">
                      <a16:colId xmlns:a16="http://schemas.microsoft.com/office/drawing/2014/main" val="3624711118"/>
                    </a:ext>
                  </a:extLst>
                </a:gridCol>
                <a:gridCol w="248982">
                  <a:extLst>
                    <a:ext uri="{9D8B030D-6E8A-4147-A177-3AD203B41FA5}">
                      <a16:colId xmlns:a16="http://schemas.microsoft.com/office/drawing/2014/main" val="2578248363"/>
                    </a:ext>
                  </a:extLst>
                </a:gridCol>
                <a:gridCol w="248982">
                  <a:extLst>
                    <a:ext uri="{9D8B030D-6E8A-4147-A177-3AD203B41FA5}">
                      <a16:colId xmlns:a16="http://schemas.microsoft.com/office/drawing/2014/main" val="1770562686"/>
                    </a:ext>
                  </a:extLst>
                </a:gridCol>
                <a:gridCol w="248982">
                  <a:extLst>
                    <a:ext uri="{9D8B030D-6E8A-4147-A177-3AD203B41FA5}">
                      <a16:colId xmlns:a16="http://schemas.microsoft.com/office/drawing/2014/main" val="2691879778"/>
                    </a:ext>
                  </a:extLst>
                </a:gridCol>
              </a:tblGrid>
              <a:tr h="29161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5514676"/>
                  </a:ext>
                </a:extLst>
              </a:tr>
              <a:tr h="29161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501940"/>
                  </a:ext>
                </a:extLst>
              </a:tr>
              <a:tr h="29161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1185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48D6A91-1F66-5B4C-9251-D4155B667AD2}"/>
              </a:ext>
            </a:extLst>
          </p:cNvPr>
          <p:cNvGraphicFramePr>
            <a:graphicFrameLocks noGrp="1"/>
          </p:cNvGraphicFramePr>
          <p:nvPr/>
        </p:nvGraphicFramePr>
        <p:xfrm>
          <a:off x="6139937" y="2254091"/>
          <a:ext cx="1493890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778">
                  <a:extLst>
                    <a:ext uri="{9D8B030D-6E8A-4147-A177-3AD203B41FA5}">
                      <a16:colId xmlns:a16="http://schemas.microsoft.com/office/drawing/2014/main" val="635246335"/>
                    </a:ext>
                  </a:extLst>
                </a:gridCol>
                <a:gridCol w="298778">
                  <a:extLst>
                    <a:ext uri="{9D8B030D-6E8A-4147-A177-3AD203B41FA5}">
                      <a16:colId xmlns:a16="http://schemas.microsoft.com/office/drawing/2014/main" val="288359021"/>
                    </a:ext>
                  </a:extLst>
                </a:gridCol>
                <a:gridCol w="298778">
                  <a:extLst>
                    <a:ext uri="{9D8B030D-6E8A-4147-A177-3AD203B41FA5}">
                      <a16:colId xmlns:a16="http://schemas.microsoft.com/office/drawing/2014/main" val="2837082938"/>
                    </a:ext>
                  </a:extLst>
                </a:gridCol>
                <a:gridCol w="298778">
                  <a:extLst>
                    <a:ext uri="{9D8B030D-6E8A-4147-A177-3AD203B41FA5}">
                      <a16:colId xmlns:a16="http://schemas.microsoft.com/office/drawing/2014/main" val="4185931878"/>
                    </a:ext>
                  </a:extLst>
                </a:gridCol>
                <a:gridCol w="298778">
                  <a:extLst>
                    <a:ext uri="{9D8B030D-6E8A-4147-A177-3AD203B41FA5}">
                      <a16:colId xmlns:a16="http://schemas.microsoft.com/office/drawing/2014/main" val="2359706069"/>
                    </a:ext>
                  </a:extLst>
                </a:gridCol>
              </a:tblGrid>
              <a:tr h="256103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4158491"/>
                  </a:ext>
                </a:extLst>
              </a:tr>
              <a:tr h="256103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9833524"/>
                  </a:ext>
                </a:extLst>
              </a:tr>
              <a:tr h="256103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6493131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32ABDC66-249A-2F5D-92AF-306AD0406FA6}"/>
              </a:ext>
            </a:extLst>
          </p:cNvPr>
          <p:cNvGraphicFramePr>
            <a:graphicFrameLocks noGrp="1"/>
          </p:cNvGraphicFramePr>
          <p:nvPr/>
        </p:nvGraphicFramePr>
        <p:xfrm>
          <a:off x="6214029" y="3309434"/>
          <a:ext cx="1385292" cy="99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323">
                  <a:extLst>
                    <a:ext uri="{9D8B030D-6E8A-4147-A177-3AD203B41FA5}">
                      <a16:colId xmlns:a16="http://schemas.microsoft.com/office/drawing/2014/main" val="440005080"/>
                    </a:ext>
                  </a:extLst>
                </a:gridCol>
                <a:gridCol w="346323">
                  <a:extLst>
                    <a:ext uri="{9D8B030D-6E8A-4147-A177-3AD203B41FA5}">
                      <a16:colId xmlns:a16="http://schemas.microsoft.com/office/drawing/2014/main" val="1566890506"/>
                    </a:ext>
                  </a:extLst>
                </a:gridCol>
                <a:gridCol w="346323">
                  <a:extLst>
                    <a:ext uri="{9D8B030D-6E8A-4147-A177-3AD203B41FA5}">
                      <a16:colId xmlns:a16="http://schemas.microsoft.com/office/drawing/2014/main" val="428880540"/>
                    </a:ext>
                  </a:extLst>
                </a:gridCol>
                <a:gridCol w="346323">
                  <a:extLst>
                    <a:ext uri="{9D8B030D-6E8A-4147-A177-3AD203B41FA5}">
                      <a16:colId xmlns:a16="http://schemas.microsoft.com/office/drawing/2014/main" val="2721142567"/>
                    </a:ext>
                  </a:extLst>
                </a:gridCol>
              </a:tblGrid>
              <a:tr h="193857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153561"/>
                  </a:ext>
                </a:extLst>
              </a:tr>
              <a:tr h="193857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366484"/>
                  </a:ext>
                </a:extLst>
              </a:tr>
              <a:tr h="193857"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902596"/>
                  </a:ext>
                </a:extLst>
              </a:tr>
              <a:tr h="193857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7506123"/>
                  </a:ext>
                </a:extLst>
              </a:tr>
              <a:tr h="193857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168497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7511E9ED-FF59-38D9-E01B-9707B87577A0}"/>
              </a:ext>
            </a:extLst>
          </p:cNvPr>
          <p:cNvGraphicFramePr>
            <a:graphicFrameLocks noGrp="1"/>
          </p:cNvGraphicFramePr>
          <p:nvPr/>
        </p:nvGraphicFramePr>
        <p:xfrm>
          <a:off x="8719419" y="583460"/>
          <a:ext cx="3033756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625">
                  <a:extLst>
                    <a:ext uri="{9D8B030D-6E8A-4147-A177-3AD203B41FA5}">
                      <a16:colId xmlns:a16="http://schemas.microsoft.com/office/drawing/2014/main" val="1564528480"/>
                    </a:ext>
                  </a:extLst>
                </a:gridCol>
                <a:gridCol w="505625">
                  <a:extLst>
                    <a:ext uri="{9D8B030D-6E8A-4147-A177-3AD203B41FA5}">
                      <a16:colId xmlns:a16="http://schemas.microsoft.com/office/drawing/2014/main" val="2916566903"/>
                    </a:ext>
                  </a:extLst>
                </a:gridCol>
                <a:gridCol w="1239277">
                  <a:extLst>
                    <a:ext uri="{9D8B030D-6E8A-4147-A177-3AD203B41FA5}">
                      <a16:colId xmlns:a16="http://schemas.microsoft.com/office/drawing/2014/main" val="769787627"/>
                    </a:ext>
                  </a:extLst>
                </a:gridCol>
                <a:gridCol w="783229">
                  <a:extLst>
                    <a:ext uri="{9D8B030D-6E8A-4147-A177-3AD203B41FA5}">
                      <a16:colId xmlns:a16="http://schemas.microsoft.com/office/drawing/2014/main" val="1560986577"/>
                    </a:ext>
                  </a:extLst>
                </a:gridCol>
              </a:tblGrid>
              <a:tr h="291464">
                <a:tc rowSpan="4"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8464"/>
                  </a:ext>
                </a:extLst>
              </a:tr>
              <a:tr h="2914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658249"/>
                  </a:ext>
                </a:extLst>
              </a:tr>
              <a:tr h="291464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287743"/>
                  </a:ext>
                </a:extLst>
              </a:tr>
              <a:tr h="2914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4928739"/>
                  </a:ext>
                </a:extLst>
              </a:tr>
            </a:tbl>
          </a:graphicData>
        </a:graphic>
      </p:graphicFrame>
      <p:sp>
        <p:nvSpPr>
          <p:cNvPr id="20" name="Oval 19">
            <a:extLst>
              <a:ext uri="{FF2B5EF4-FFF2-40B4-BE49-F238E27FC236}">
                <a16:creationId xmlns:a16="http://schemas.microsoft.com/office/drawing/2014/main" id="{4908BED9-5B7C-9D13-77D3-BE138EEAF656}"/>
              </a:ext>
            </a:extLst>
          </p:cNvPr>
          <p:cNvSpPr/>
          <p:nvPr/>
        </p:nvSpPr>
        <p:spPr>
          <a:xfrm>
            <a:off x="102451" y="111145"/>
            <a:ext cx="318498" cy="33670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E6E1E3A-3ECA-072D-ED4B-2435EDA875B2}"/>
              </a:ext>
            </a:extLst>
          </p:cNvPr>
          <p:cNvSpPr txBox="1"/>
          <p:nvPr/>
        </p:nvSpPr>
        <p:spPr>
          <a:xfrm>
            <a:off x="397076" y="61555"/>
            <a:ext cx="2911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fraction is shaded in each diagram?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6388DE2-27CC-779A-B743-F3FEE6BBF58F}"/>
              </a:ext>
            </a:extLst>
          </p:cNvPr>
          <p:cNvSpPr/>
          <p:nvPr/>
        </p:nvSpPr>
        <p:spPr>
          <a:xfrm>
            <a:off x="117578" y="2149733"/>
            <a:ext cx="318498" cy="33670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A6EC135-0F86-1C45-E674-D5DA12287276}"/>
                  </a:ext>
                </a:extLst>
              </p:cNvPr>
              <p:cNvSpPr txBox="1"/>
              <p:nvPr/>
            </p:nvSpPr>
            <p:spPr>
              <a:xfrm>
                <a:off x="267863" y="5226123"/>
                <a:ext cx="3010310" cy="9344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Ann thinks that the fraction shaded in the diagram above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num>
                      <m:den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</m:den>
                    </m:f>
                  </m:oMath>
                </a14:m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why is she wrong?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A6EC135-0F86-1C45-E674-D5DA122872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863" y="5226123"/>
                <a:ext cx="3010310" cy="934487"/>
              </a:xfrm>
              <a:prstGeom prst="rect">
                <a:avLst/>
              </a:prstGeom>
              <a:blipFill>
                <a:blip r:embed="rId3"/>
                <a:stretch>
                  <a:fillRect t="-266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Oval 25">
            <a:extLst>
              <a:ext uri="{FF2B5EF4-FFF2-40B4-BE49-F238E27FC236}">
                <a16:creationId xmlns:a16="http://schemas.microsoft.com/office/drawing/2014/main" id="{CD045A6C-9053-88E5-CDFA-D8B4712281D0}"/>
              </a:ext>
            </a:extLst>
          </p:cNvPr>
          <p:cNvSpPr/>
          <p:nvPr/>
        </p:nvSpPr>
        <p:spPr>
          <a:xfrm>
            <a:off x="102451" y="4678785"/>
            <a:ext cx="318498" cy="33670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79D66E7-09DF-7F65-B3B7-63FC48BCBE01}"/>
                  </a:ext>
                </a:extLst>
              </p:cNvPr>
              <p:cNvSpPr txBox="1"/>
              <p:nvPr/>
            </p:nvSpPr>
            <p:spPr>
              <a:xfrm>
                <a:off x="93746" y="2548791"/>
                <a:ext cx="3286451" cy="9339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Ali thinks that the fraction shaded in the diagram above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</m:den>
                    </m:f>
                  </m:oMath>
                </a14:m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. Why does he think that and why is he wrong?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79D66E7-09DF-7F65-B3B7-63FC48BCBE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46" y="2548791"/>
                <a:ext cx="3286451" cy="933974"/>
              </a:xfrm>
              <a:prstGeom prst="rect">
                <a:avLst/>
              </a:prstGeom>
              <a:blipFill>
                <a:blip r:embed="rId4"/>
                <a:stretch>
                  <a:fillRect t="-1333" r="-1158" b="-5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64E1B09E-950F-B059-4A6C-CE099C3BD05B}"/>
              </a:ext>
            </a:extLst>
          </p:cNvPr>
          <p:cNvGraphicFramePr>
            <a:graphicFrameLocks noGrp="1"/>
          </p:cNvGraphicFramePr>
          <p:nvPr/>
        </p:nvGraphicFramePr>
        <p:xfrm>
          <a:off x="458462" y="1112593"/>
          <a:ext cx="2310828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138">
                  <a:extLst>
                    <a:ext uri="{9D8B030D-6E8A-4147-A177-3AD203B41FA5}">
                      <a16:colId xmlns:a16="http://schemas.microsoft.com/office/drawing/2014/main" val="2921948256"/>
                    </a:ext>
                  </a:extLst>
                </a:gridCol>
                <a:gridCol w="385138">
                  <a:extLst>
                    <a:ext uri="{9D8B030D-6E8A-4147-A177-3AD203B41FA5}">
                      <a16:colId xmlns:a16="http://schemas.microsoft.com/office/drawing/2014/main" val="3046314085"/>
                    </a:ext>
                  </a:extLst>
                </a:gridCol>
                <a:gridCol w="385138">
                  <a:extLst>
                    <a:ext uri="{9D8B030D-6E8A-4147-A177-3AD203B41FA5}">
                      <a16:colId xmlns:a16="http://schemas.microsoft.com/office/drawing/2014/main" val="3016247158"/>
                    </a:ext>
                  </a:extLst>
                </a:gridCol>
                <a:gridCol w="385138">
                  <a:extLst>
                    <a:ext uri="{9D8B030D-6E8A-4147-A177-3AD203B41FA5}">
                      <a16:colId xmlns:a16="http://schemas.microsoft.com/office/drawing/2014/main" val="2652166841"/>
                    </a:ext>
                  </a:extLst>
                </a:gridCol>
                <a:gridCol w="385138">
                  <a:extLst>
                    <a:ext uri="{9D8B030D-6E8A-4147-A177-3AD203B41FA5}">
                      <a16:colId xmlns:a16="http://schemas.microsoft.com/office/drawing/2014/main" val="1334783002"/>
                    </a:ext>
                  </a:extLst>
                </a:gridCol>
                <a:gridCol w="385138">
                  <a:extLst>
                    <a:ext uri="{9D8B030D-6E8A-4147-A177-3AD203B41FA5}">
                      <a16:colId xmlns:a16="http://schemas.microsoft.com/office/drawing/2014/main" val="2188440692"/>
                    </a:ext>
                  </a:extLst>
                </a:gridCol>
              </a:tblGrid>
              <a:tr h="338798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39133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5C87A94C-DA5C-C98F-6C2F-BAACBE299FF8}"/>
              </a:ext>
            </a:extLst>
          </p:cNvPr>
          <p:cNvGraphicFramePr>
            <a:graphicFrameLocks noGrp="1"/>
          </p:cNvGraphicFramePr>
          <p:nvPr/>
        </p:nvGraphicFramePr>
        <p:xfrm>
          <a:off x="458460" y="1564926"/>
          <a:ext cx="231082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118">
                  <a:extLst>
                    <a:ext uri="{9D8B030D-6E8A-4147-A177-3AD203B41FA5}">
                      <a16:colId xmlns:a16="http://schemas.microsoft.com/office/drawing/2014/main" val="2921948256"/>
                    </a:ext>
                  </a:extLst>
                </a:gridCol>
                <a:gridCol w="330118">
                  <a:extLst>
                    <a:ext uri="{9D8B030D-6E8A-4147-A177-3AD203B41FA5}">
                      <a16:colId xmlns:a16="http://schemas.microsoft.com/office/drawing/2014/main" val="3046314085"/>
                    </a:ext>
                  </a:extLst>
                </a:gridCol>
                <a:gridCol w="330118">
                  <a:extLst>
                    <a:ext uri="{9D8B030D-6E8A-4147-A177-3AD203B41FA5}">
                      <a16:colId xmlns:a16="http://schemas.microsoft.com/office/drawing/2014/main" val="3016247158"/>
                    </a:ext>
                  </a:extLst>
                </a:gridCol>
                <a:gridCol w="330118">
                  <a:extLst>
                    <a:ext uri="{9D8B030D-6E8A-4147-A177-3AD203B41FA5}">
                      <a16:colId xmlns:a16="http://schemas.microsoft.com/office/drawing/2014/main" val="2652166841"/>
                    </a:ext>
                  </a:extLst>
                </a:gridCol>
                <a:gridCol w="330118">
                  <a:extLst>
                    <a:ext uri="{9D8B030D-6E8A-4147-A177-3AD203B41FA5}">
                      <a16:colId xmlns:a16="http://schemas.microsoft.com/office/drawing/2014/main" val="1334783002"/>
                    </a:ext>
                  </a:extLst>
                </a:gridCol>
                <a:gridCol w="330118">
                  <a:extLst>
                    <a:ext uri="{9D8B030D-6E8A-4147-A177-3AD203B41FA5}">
                      <a16:colId xmlns:a16="http://schemas.microsoft.com/office/drawing/2014/main" val="2188440692"/>
                    </a:ext>
                  </a:extLst>
                </a:gridCol>
                <a:gridCol w="330118">
                  <a:extLst>
                    <a:ext uri="{9D8B030D-6E8A-4147-A177-3AD203B41FA5}">
                      <a16:colId xmlns:a16="http://schemas.microsoft.com/office/drawing/2014/main" val="289580542"/>
                    </a:ext>
                  </a:extLst>
                </a:gridCol>
              </a:tblGrid>
              <a:tr h="338798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3913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87A50E3-363C-9C0A-37C4-180F4217963C}"/>
                  </a:ext>
                </a:extLst>
              </p:cNvPr>
              <p:cNvSpPr txBox="1"/>
              <p:nvPr/>
            </p:nvSpPr>
            <p:spPr>
              <a:xfrm>
                <a:off x="56223" y="703701"/>
                <a:ext cx="3791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87A50E3-363C-9C0A-37C4-180F421796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23" y="703701"/>
                <a:ext cx="379142" cy="276999"/>
              </a:xfrm>
              <a:prstGeom prst="rect">
                <a:avLst/>
              </a:prstGeom>
              <a:blipFill>
                <a:blip r:embed="rId5"/>
                <a:stretch>
                  <a:fillRect l="-22581" t="-2174" r="-22581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0CB221D-02C2-9489-0808-27C877132814}"/>
                  </a:ext>
                </a:extLst>
              </p:cNvPr>
              <p:cNvSpPr txBox="1"/>
              <p:nvPr/>
            </p:nvSpPr>
            <p:spPr>
              <a:xfrm>
                <a:off x="68486" y="1151619"/>
                <a:ext cx="3791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𝑏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0CB221D-02C2-9489-0808-27C8771328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86" y="1151619"/>
                <a:ext cx="379142" cy="276999"/>
              </a:xfrm>
              <a:prstGeom prst="rect">
                <a:avLst/>
              </a:prstGeom>
              <a:blipFill>
                <a:blip r:embed="rId6"/>
                <a:stretch>
                  <a:fillRect l="-20968" t="-2222" r="-22581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E549298-6402-21DF-B1DE-877039913C72}"/>
                  </a:ext>
                </a:extLst>
              </p:cNvPr>
              <p:cNvSpPr txBox="1"/>
              <p:nvPr/>
            </p:nvSpPr>
            <p:spPr>
              <a:xfrm>
                <a:off x="68480" y="1601375"/>
                <a:ext cx="35836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E549298-6402-21DF-B1DE-877039913C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80" y="1601375"/>
                <a:ext cx="358367" cy="276999"/>
              </a:xfrm>
              <a:prstGeom prst="rect">
                <a:avLst/>
              </a:prstGeom>
              <a:blipFill>
                <a:blip r:embed="rId7"/>
                <a:stretch>
                  <a:fillRect l="-23729" t="-4444" r="-22034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58066653-D612-1A61-8143-3A3714533967}"/>
              </a:ext>
            </a:extLst>
          </p:cNvPr>
          <p:cNvGraphicFramePr>
            <a:graphicFrameLocks noGrp="1"/>
          </p:cNvGraphicFramePr>
          <p:nvPr/>
        </p:nvGraphicFramePr>
        <p:xfrm>
          <a:off x="3673442" y="1703089"/>
          <a:ext cx="1450940" cy="1103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35">
                  <a:extLst>
                    <a:ext uri="{9D8B030D-6E8A-4147-A177-3AD203B41FA5}">
                      <a16:colId xmlns:a16="http://schemas.microsoft.com/office/drawing/2014/main" val="152996143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1190497569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4211974067"/>
                    </a:ext>
                  </a:extLst>
                </a:gridCol>
                <a:gridCol w="362735">
                  <a:extLst>
                    <a:ext uri="{9D8B030D-6E8A-4147-A177-3AD203B41FA5}">
                      <a16:colId xmlns:a16="http://schemas.microsoft.com/office/drawing/2014/main" val="2651994602"/>
                    </a:ext>
                  </a:extLst>
                </a:gridCol>
              </a:tblGrid>
              <a:tr h="36778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689410"/>
                  </a:ext>
                </a:extLst>
              </a:tr>
              <a:tr h="36778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07099"/>
                  </a:ext>
                </a:extLst>
              </a:tr>
              <a:tr h="36778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531460"/>
                  </a:ext>
                </a:extLst>
              </a:tr>
            </a:tbl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85C139B3-AFAF-E485-925A-BDDC89950E1A}"/>
              </a:ext>
            </a:extLst>
          </p:cNvPr>
          <p:cNvSpPr txBox="1"/>
          <p:nvPr/>
        </p:nvSpPr>
        <p:spPr>
          <a:xfrm>
            <a:off x="3733594" y="165737"/>
            <a:ext cx="19069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fraction is shaded in each diagram, write your answer in its simplest form?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3BC48A6-5DD5-08CE-A464-E7F852CBB6AC}"/>
              </a:ext>
            </a:extLst>
          </p:cNvPr>
          <p:cNvSpPr/>
          <p:nvPr/>
        </p:nvSpPr>
        <p:spPr>
          <a:xfrm>
            <a:off x="3609370" y="148083"/>
            <a:ext cx="318498" cy="33670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4A9CBEC-6479-0141-B6CC-095D4A682C0F}"/>
              </a:ext>
            </a:extLst>
          </p:cNvPr>
          <p:cNvSpPr txBox="1"/>
          <p:nvPr/>
        </p:nvSpPr>
        <p:spPr>
          <a:xfrm>
            <a:off x="5822248" y="182581"/>
            <a:ext cx="23345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Shade each diagram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 the fraction stated?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7F6EEDB-DAD3-FA43-ADE9-7100253A632D}"/>
              </a:ext>
            </a:extLst>
          </p:cNvPr>
          <p:cNvSpPr/>
          <p:nvPr/>
        </p:nvSpPr>
        <p:spPr>
          <a:xfrm>
            <a:off x="5856972" y="115517"/>
            <a:ext cx="318498" cy="33670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CBCFFEC-B9A4-C24E-9233-D1C11473F7AF}"/>
                  </a:ext>
                </a:extLst>
              </p:cNvPr>
              <p:cNvSpPr txBox="1"/>
              <p:nvPr/>
            </p:nvSpPr>
            <p:spPr>
              <a:xfrm>
                <a:off x="4421601" y="1077890"/>
                <a:ext cx="6934200" cy="6127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</m:num>
                        <m:den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CBCFFEC-B9A4-C24E-9233-D1C11473F7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1601" y="1077890"/>
                <a:ext cx="6934200" cy="612796"/>
              </a:xfrm>
              <a:prstGeom prst="rect">
                <a:avLst/>
              </a:prstGeom>
              <a:blipFill>
                <a:blip r:embed="rId8"/>
                <a:stretch>
                  <a:fillRect b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2721D31-CA54-1345-AA1A-3D8BF6096C3A}"/>
                  </a:ext>
                </a:extLst>
              </p:cNvPr>
              <p:cNvSpPr txBox="1"/>
              <p:nvPr/>
            </p:nvSpPr>
            <p:spPr>
              <a:xfrm>
                <a:off x="4421601" y="2352558"/>
                <a:ext cx="6934200" cy="6365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num>
                        <m:den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2721D31-CA54-1345-AA1A-3D8BF6096C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1601" y="2352558"/>
                <a:ext cx="6934200" cy="63658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B9A0A19-6316-2748-AD57-30228542F926}"/>
                  </a:ext>
                </a:extLst>
              </p:cNvPr>
              <p:cNvSpPr txBox="1"/>
              <p:nvPr/>
            </p:nvSpPr>
            <p:spPr>
              <a:xfrm>
                <a:off x="4398912" y="3468710"/>
                <a:ext cx="6934200" cy="6108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7</m:t>
                          </m:r>
                        </m:num>
                        <m:den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B9A0A19-6316-2748-AD57-30228542F9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8912" y="3468710"/>
                <a:ext cx="6934200" cy="610873"/>
              </a:xfrm>
              <a:prstGeom prst="rect">
                <a:avLst/>
              </a:prstGeom>
              <a:blipFill>
                <a:blip r:embed="rId10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E2E02D7-7321-1F4A-A7FF-A0C8226E39C8}"/>
                  </a:ext>
                </a:extLst>
              </p:cNvPr>
              <p:cNvSpPr txBox="1"/>
              <p:nvPr/>
            </p:nvSpPr>
            <p:spPr>
              <a:xfrm>
                <a:off x="8439372" y="99995"/>
                <a:ext cx="3404963" cy="439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Shade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</m:oMath>
                </a14:m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of the diagram below?</a:t>
                </a: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E2E02D7-7321-1F4A-A7FF-A0C8226E39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9372" y="99995"/>
                <a:ext cx="3404963" cy="439992"/>
              </a:xfrm>
              <a:prstGeom prst="rect">
                <a:avLst/>
              </a:prstGeom>
              <a:blipFill>
                <a:blip r:embed="rId11"/>
                <a:stretch>
                  <a:fillRect r="-1115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Oval 45">
            <a:extLst>
              <a:ext uri="{FF2B5EF4-FFF2-40B4-BE49-F238E27FC236}">
                <a16:creationId xmlns:a16="http://schemas.microsoft.com/office/drawing/2014/main" id="{2BC51253-6CBE-1549-B020-A38C82567894}"/>
              </a:ext>
            </a:extLst>
          </p:cNvPr>
          <p:cNvSpPr/>
          <p:nvPr/>
        </p:nvSpPr>
        <p:spPr>
          <a:xfrm>
            <a:off x="8439997" y="148676"/>
            <a:ext cx="318498" cy="33670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301AFF8-6F31-E24A-A21C-973936A09D04}"/>
              </a:ext>
            </a:extLst>
          </p:cNvPr>
          <p:cNvSpPr/>
          <p:nvPr/>
        </p:nvSpPr>
        <p:spPr>
          <a:xfrm>
            <a:off x="8336174" y="2000884"/>
            <a:ext cx="3787340" cy="25668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F24995D-EAC8-B941-A268-EE68431D48A6}"/>
                  </a:ext>
                </a:extLst>
              </p:cNvPr>
              <p:cNvSpPr txBox="1"/>
              <p:nvPr/>
            </p:nvSpPr>
            <p:spPr>
              <a:xfrm>
                <a:off x="8525415" y="1981654"/>
                <a:ext cx="3617371" cy="1155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Write “a” in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</m:den>
                    </m:f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of the boxes below and “b” in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6</m:t>
                        </m:r>
                      </m:den>
                    </m:f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of the boxes and use it to show which fraction is biggest ?</a:t>
                </a: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F24995D-EAC8-B941-A268-EE68431D4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5415" y="1981654"/>
                <a:ext cx="3617371" cy="1155060"/>
              </a:xfrm>
              <a:prstGeom prst="rect">
                <a:avLst/>
              </a:prstGeom>
              <a:blipFill>
                <a:blip r:embed="rId12"/>
                <a:stretch>
                  <a:fillRect r="-2530" b="-73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Oval 49">
            <a:extLst>
              <a:ext uri="{FF2B5EF4-FFF2-40B4-BE49-F238E27FC236}">
                <a16:creationId xmlns:a16="http://schemas.microsoft.com/office/drawing/2014/main" id="{53D10D11-D7AB-F343-B52A-DE7FA9A5B9D0}"/>
              </a:ext>
            </a:extLst>
          </p:cNvPr>
          <p:cNvSpPr/>
          <p:nvPr/>
        </p:nvSpPr>
        <p:spPr>
          <a:xfrm>
            <a:off x="8400921" y="2074401"/>
            <a:ext cx="318498" cy="33670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graphicFrame>
        <p:nvGraphicFramePr>
          <p:cNvPr id="3" name="Table 10">
            <a:extLst>
              <a:ext uri="{FF2B5EF4-FFF2-40B4-BE49-F238E27FC236}">
                <a16:creationId xmlns:a16="http://schemas.microsoft.com/office/drawing/2014/main" id="{472AC082-A51E-D242-9559-7A65C000CF5E}"/>
              </a:ext>
            </a:extLst>
          </p:cNvPr>
          <p:cNvGraphicFramePr>
            <a:graphicFrameLocks noGrp="1"/>
          </p:cNvGraphicFramePr>
          <p:nvPr/>
        </p:nvGraphicFramePr>
        <p:xfrm>
          <a:off x="8525415" y="3127479"/>
          <a:ext cx="3318918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153">
                  <a:extLst>
                    <a:ext uri="{9D8B030D-6E8A-4147-A177-3AD203B41FA5}">
                      <a16:colId xmlns:a16="http://schemas.microsoft.com/office/drawing/2014/main" val="237948865"/>
                    </a:ext>
                  </a:extLst>
                </a:gridCol>
                <a:gridCol w="553153">
                  <a:extLst>
                    <a:ext uri="{9D8B030D-6E8A-4147-A177-3AD203B41FA5}">
                      <a16:colId xmlns:a16="http://schemas.microsoft.com/office/drawing/2014/main" val="831781688"/>
                    </a:ext>
                  </a:extLst>
                </a:gridCol>
                <a:gridCol w="553153">
                  <a:extLst>
                    <a:ext uri="{9D8B030D-6E8A-4147-A177-3AD203B41FA5}">
                      <a16:colId xmlns:a16="http://schemas.microsoft.com/office/drawing/2014/main" val="2346081380"/>
                    </a:ext>
                  </a:extLst>
                </a:gridCol>
                <a:gridCol w="553153">
                  <a:extLst>
                    <a:ext uri="{9D8B030D-6E8A-4147-A177-3AD203B41FA5}">
                      <a16:colId xmlns:a16="http://schemas.microsoft.com/office/drawing/2014/main" val="229326764"/>
                    </a:ext>
                  </a:extLst>
                </a:gridCol>
                <a:gridCol w="553153">
                  <a:extLst>
                    <a:ext uri="{9D8B030D-6E8A-4147-A177-3AD203B41FA5}">
                      <a16:colId xmlns:a16="http://schemas.microsoft.com/office/drawing/2014/main" val="3373050258"/>
                    </a:ext>
                  </a:extLst>
                </a:gridCol>
                <a:gridCol w="553153">
                  <a:extLst>
                    <a:ext uri="{9D8B030D-6E8A-4147-A177-3AD203B41FA5}">
                      <a16:colId xmlns:a16="http://schemas.microsoft.com/office/drawing/2014/main" val="540818109"/>
                    </a:ext>
                  </a:extLst>
                </a:gridCol>
              </a:tblGrid>
              <a:tr h="263884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0779279"/>
                  </a:ext>
                </a:extLst>
              </a:tr>
              <a:tr h="263884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609552"/>
                  </a:ext>
                </a:extLst>
              </a:tr>
              <a:tr h="263884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9850651"/>
                  </a:ext>
                </a:extLst>
              </a:tr>
              <a:tr h="263884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255634"/>
                  </a:ext>
                </a:extLst>
              </a:tr>
              <a:tr h="263884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602821"/>
                  </a:ext>
                </a:extLst>
              </a:tr>
            </a:tbl>
          </a:graphicData>
        </a:graphic>
      </p:graphicFrame>
      <p:sp>
        <p:nvSpPr>
          <p:cNvPr id="51" name="Rectangle 50">
            <a:extLst>
              <a:ext uri="{FF2B5EF4-FFF2-40B4-BE49-F238E27FC236}">
                <a16:creationId xmlns:a16="http://schemas.microsoft.com/office/drawing/2014/main" id="{A06043A5-3369-E644-8A89-B95806459564}"/>
              </a:ext>
            </a:extLst>
          </p:cNvPr>
          <p:cNvSpPr/>
          <p:nvPr/>
        </p:nvSpPr>
        <p:spPr>
          <a:xfrm>
            <a:off x="5769400" y="4615256"/>
            <a:ext cx="3082336" cy="21937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27F1256-49B3-F24B-88E0-80777148AAA5}"/>
              </a:ext>
            </a:extLst>
          </p:cNvPr>
          <p:cNvSpPr txBox="1"/>
          <p:nvPr/>
        </p:nvSpPr>
        <p:spPr>
          <a:xfrm>
            <a:off x="6070337" y="4679659"/>
            <a:ext cx="2767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fraction of the rectangle ABCD  is shaded grey?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D6BC934D-4186-5446-99A5-EACF52A06C65}"/>
              </a:ext>
            </a:extLst>
          </p:cNvPr>
          <p:cNvSpPr/>
          <p:nvPr/>
        </p:nvSpPr>
        <p:spPr>
          <a:xfrm>
            <a:off x="5832720" y="4674229"/>
            <a:ext cx="318498" cy="33670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53E59456-F86E-2A48-9D95-F73BE8DDB73E}"/>
              </a:ext>
            </a:extLst>
          </p:cNvPr>
          <p:cNvSpPr/>
          <p:nvPr/>
        </p:nvSpPr>
        <p:spPr>
          <a:xfrm>
            <a:off x="6357998" y="5581110"/>
            <a:ext cx="1633721" cy="917897"/>
          </a:xfrm>
          <a:custGeom>
            <a:avLst/>
            <a:gdLst>
              <a:gd name="connsiteX0" fmla="*/ 4137 w 2602523"/>
              <a:gd name="connsiteY0" fmla="*/ 0 h 1609509"/>
              <a:gd name="connsiteX1" fmla="*/ 0 w 2602523"/>
              <a:gd name="connsiteY1" fmla="*/ 1609509 h 1609509"/>
              <a:gd name="connsiteX2" fmla="*/ 2602523 w 2602523"/>
              <a:gd name="connsiteY2" fmla="*/ 1605372 h 1609509"/>
              <a:gd name="connsiteX3" fmla="*/ 2598385 w 2602523"/>
              <a:gd name="connsiteY3" fmla="*/ 901987 h 1609509"/>
              <a:gd name="connsiteX4" fmla="*/ 1559858 w 2602523"/>
              <a:gd name="connsiteY4" fmla="*/ 901987 h 1609509"/>
              <a:gd name="connsiteX5" fmla="*/ 1555721 w 2602523"/>
              <a:gd name="connsiteY5" fmla="*/ 8275 h 1609509"/>
              <a:gd name="connsiteX6" fmla="*/ 4137 w 2602523"/>
              <a:gd name="connsiteY6" fmla="*/ 0 h 1609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02523" h="1609509">
                <a:moveTo>
                  <a:pt x="4137" y="0"/>
                </a:moveTo>
                <a:lnTo>
                  <a:pt x="0" y="1609509"/>
                </a:lnTo>
                <a:lnTo>
                  <a:pt x="2602523" y="1605372"/>
                </a:lnTo>
                <a:cubicBezTo>
                  <a:pt x="2601144" y="1370910"/>
                  <a:pt x="2599764" y="1136449"/>
                  <a:pt x="2598385" y="901987"/>
                </a:cubicBezTo>
                <a:lnTo>
                  <a:pt x="1559858" y="901987"/>
                </a:lnTo>
                <a:lnTo>
                  <a:pt x="1555721" y="8275"/>
                </a:lnTo>
                <a:lnTo>
                  <a:pt x="4137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7815E5-3B69-594B-B0CB-65D91C217289}"/>
              </a:ext>
            </a:extLst>
          </p:cNvPr>
          <p:cNvSpPr/>
          <p:nvPr/>
        </p:nvSpPr>
        <p:spPr>
          <a:xfrm>
            <a:off x="6358333" y="5581110"/>
            <a:ext cx="1633386" cy="9178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41936A0-A01A-8D44-8136-16872B768063}"/>
              </a:ext>
            </a:extLst>
          </p:cNvPr>
          <p:cNvSpPr txBox="1"/>
          <p:nvPr/>
        </p:nvSpPr>
        <p:spPr>
          <a:xfrm>
            <a:off x="6076730" y="5357261"/>
            <a:ext cx="4040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5E9F22F-F13B-D347-9C43-747947E67F30}"/>
              </a:ext>
            </a:extLst>
          </p:cNvPr>
          <p:cNvSpPr txBox="1"/>
          <p:nvPr/>
        </p:nvSpPr>
        <p:spPr>
          <a:xfrm>
            <a:off x="7962996" y="5341886"/>
            <a:ext cx="4040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60FAA62-C317-B046-B632-1DB91E8532A2}"/>
              </a:ext>
            </a:extLst>
          </p:cNvPr>
          <p:cNvSpPr txBox="1"/>
          <p:nvPr/>
        </p:nvSpPr>
        <p:spPr>
          <a:xfrm>
            <a:off x="7941003" y="6409364"/>
            <a:ext cx="4040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41473D8-33F0-EE40-B1DA-770335A6ECB1}"/>
              </a:ext>
            </a:extLst>
          </p:cNvPr>
          <p:cNvSpPr txBox="1"/>
          <p:nvPr/>
        </p:nvSpPr>
        <p:spPr>
          <a:xfrm>
            <a:off x="6136668" y="6431735"/>
            <a:ext cx="4040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9D857E61-7BE1-7F43-8417-D286FB461E0A}"/>
                  </a:ext>
                </a:extLst>
              </p14:cNvPr>
              <p14:cNvContentPartPr/>
              <p14:nvPr/>
            </p14:nvContentPartPr>
            <p14:xfrm>
              <a:off x="6365522" y="5594651"/>
              <a:ext cx="1631520" cy="9144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9D857E61-7BE1-7F43-8417-D286FB461E0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356162" y="5585291"/>
                <a:ext cx="1650240" cy="933120"/>
              </a:xfrm>
              <a:prstGeom prst="rect">
                <a:avLst/>
              </a:prstGeom>
            </p:spPr>
          </p:pic>
        </mc:Fallback>
      </mc:AlternateContent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B016C702-DFFF-6840-BB67-8D64E6C2FC76}"/>
              </a:ext>
            </a:extLst>
          </p:cNvPr>
          <p:cNvCxnSpPr>
            <a:cxnSpLocks/>
            <a:endCxn id="55" idx="1"/>
          </p:cNvCxnSpPr>
          <p:nvPr/>
        </p:nvCxnSpPr>
        <p:spPr>
          <a:xfrm>
            <a:off x="7354992" y="5517119"/>
            <a:ext cx="608004" cy="943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2F3CB89E-20D7-C841-A49C-5EF290C4D518}"/>
              </a:ext>
            </a:extLst>
          </p:cNvPr>
          <p:cNvCxnSpPr>
            <a:cxnSpLocks/>
          </p:cNvCxnSpPr>
          <p:nvPr/>
        </p:nvCxnSpPr>
        <p:spPr>
          <a:xfrm flipV="1">
            <a:off x="8058246" y="5628525"/>
            <a:ext cx="0" cy="44778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2F5037EE-CFA5-074B-9F15-6690C7096F7F}"/>
              </a:ext>
            </a:extLst>
          </p:cNvPr>
          <p:cNvCxnSpPr>
            <a:cxnSpLocks/>
          </p:cNvCxnSpPr>
          <p:nvPr/>
        </p:nvCxnSpPr>
        <p:spPr>
          <a:xfrm flipV="1">
            <a:off x="6299194" y="5601228"/>
            <a:ext cx="14936" cy="90782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0D5CC16A-7759-E34E-8A02-32817A8C4AB7}"/>
              </a:ext>
            </a:extLst>
          </p:cNvPr>
          <p:cNvCxnSpPr>
            <a:cxnSpLocks/>
          </p:cNvCxnSpPr>
          <p:nvPr/>
        </p:nvCxnSpPr>
        <p:spPr>
          <a:xfrm flipV="1">
            <a:off x="6355437" y="6553565"/>
            <a:ext cx="1662466" cy="1031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90AB2241-24B5-3E48-9EA4-19034C891F3C}"/>
              </a:ext>
            </a:extLst>
          </p:cNvPr>
          <p:cNvSpPr txBox="1"/>
          <p:nvPr/>
        </p:nvSpPr>
        <p:spPr>
          <a:xfrm>
            <a:off x="7395616" y="5265060"/>
            <a:ext cx="8196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4cm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071DF32-AAB8-F946-B218-02ACC60F5F43}"/>
              </a:ext>
            </a:extLst>
          </p:cNvPr>
          <p:cNvSpPr txBox="1"/>
          <p:nvPr/>
        </p:nvSpPr>
        <p:spPr>
          <a:xfrm>
            <a:off x="8017903" y="5668267"/>
            <a:ext cx="8196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3cm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9399717-4575-EA45-BE56-5E6BAF1AFEBA}"/>
              </a:ext>
            </a:extLst>
          </p:cNvPr>
          <p:cNvSpPr txBox="1"/>
          <p:nvPr/>
        </p:nvSpPr>
        <p:spPr>
          <a:xfrm>
            <a:off x="5798670" y="5847590"/>
            <a:ext cx="8196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6cm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E61673D-09D2-AB42-B731-ADD15AF6633C}"/>
              </a:ext>
            </a:extLst>
          </p:cNvPr>
          <p:cNvSpPr txBox="1"/>
          <p:nvPr/>
        </p:nvSpPr>
        <p:spPr>
          <a:xfrm>
            <a:off x="6894733" y="6470757"/>
            <a:ext cx="8196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10cm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218FB81-60FA-7940-8AA4-71DBEA8A4146}"/>
              </a:ext>
            </a:extLst>
          </p:cNvPr>
          <p:cNvSpPr/>
          <p:nvPr/>
        </p:nvSpPr>
        <p:spPr>
          <a:xfrm>
            <a:off x="8911851" y="4615256"/>
            <a:ext cx="3211663" cy="21937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F9F6CDF-3153-8B4F-BACD-C7EA98181E30}"/>
                  </a:ext>
                </a:extLst>
              </p:cNvPr>
              <p:cNvSpPr txBox="1"/>
              <p:nvPr/>
            </p:nvSpPr>
            <p:spPr>
              <a:xfrm>
                <a:off x="9025351" y="4635427"/>
                <a:ext cx="3080555" cy="9380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missing lengths so the fraction of the rectangle ABCD that is shaded grey is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</m:num>
                      <m:den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6</m:t>
                        </m:r>
                      </m:den>
                    </m:f>
                  </m:oMath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F9F6CDF-3153-8B4F-BACD-C7EA98181E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5351" y="4635427"/>
                <a:ext cx="3080555" cy="938014"/>
              </a:xfrm>
              <a:prstGeom prst="rect">
                <a:avLst/>
              </a:prstGeom>
              <a:blipFill>
                <a:blip r:embed="rId15"/>
                <a:stretch>
                  <a:fillRect l="-820" t="-1333" r="-2459" b="-2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Oval 63">
            <a:extLst>
              <a:ext uri="{FF2B5EF4-FFF2-40B4-BE49-F238E27FC236}">
                <a16:creationId xmlns:a16="http://schemas.microsoft.com/office/drawing/2014/main" id="{3F0DE759-A2CD-B34E-80E6-2B57398806E8}"/>
              </a:ext>
            </a:extLst>
          </p:cNvPr>
          <p:cNvSpPr/>
          <p:nvPr/>
        </p:nvSpPr>
        <p:spPr>
          <a:xfrm>
            <a:off x="8971801" y="4685804"/>
            <a:ext cx="318498" cy="33670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755D8DB-A6EE-E947-ADA1-390401AB352C}"/>
              </a:ext>
            </a:extLst>
          </p:cNvPr>
          <p:cNvGrpSpPr/>
          <p:nvPr/>
        </p:nvGrpSpPr>
        <p:grpSpPr>
          <a:xfrm>
            <a:off x="9007744" y="5485150"/>
            <a:ext cx="1976632" cy="1245064"/>
            <a:chOff x="9412583" y="5341886"/>
            <a:chExt cx="2290343" cy="1459181"/>
          </a:xfrm>
        </p:grpSpPr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20E6D61B-A328-5C42-8F06-54DA684ABC46}"/>
                </a:ext>
              </a:extLst>
            </p:cNvPr>
            <p:cNvSpPr/>
            <p:nvPr/>
          </p:nvSpPr>
          <p:spPr>
            <a:xfrm>
              <a:off x="9693851" y="5581110"/>
              <a:ext cx="1633721" cy="917897"/>
            </a:xfrm>
            <a:custGeom>
              <a:avLst/>
              <a:gdLst>
                <a:gd name="connsiteX0" fmla="*/ 4137 w 2602523"/>
                <a:gd name="connsiteY0" fmla="*/ 0 h 1609509"/>
                <a:gd name="connsiteX1" fmla="*/ 0 w 2602523"/>
                <a:gd name="connsiteY1" fmla="*/ 1609509 h 1609509"/>
                <a:gd name="connsiteX2" fmla="*/ 2602523 w 2602523"/>
                <a:gd name="connsiteY2" fmla="*/ 1605372 h 1609509"/>
                <a:gd name="connsiteX3" fmla="*/ 2598385 w 2602523"/>
                <a:gd name="connsiteY3" fmla="*/ 901987 h 1609509"/>
                <a:gd name="connsiteX4" fmla="*/ 1559858 w 2602523"/>
                <a:gd name="connsiteY4" fmla="*/ 901987 h 1609509"/>
                <a:gd name="connsiteX5" fmla="*/ 1555721 w 2602523"/>
                <a:gd name="connsiteY5" fmla="*/ 8275 h 1609509"/>
                <a:gd name="connsiteX6" fmla="*/ 4137 w 2602523"/>
                <a:gd name="connsiteY6" fmla="*/ 0 h 1609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2523" h="1609509">
                  <a:moveTo>
                    <a:pt x="4137" y="0"/>
                  </a:moveTo>
                  <a:lnTo>
                    <a:pt x="0" y="1609509"/>
                  </a:lnTo>
                  <a:lnTo>
                    <a:pt x="2602523" y="1605372"/>
                  </a:lnTo>
                  <a:cubicBezTo>
                    <a:pt x="2601144" y="1370910"/>
                    <a:pt x="2599764" y="1136449"/>
                    <a:pt x="2598385" y="901987"/>
                  </a:cubicBezTo>
                  <a:lnTo>
                    <a:pt x="1559858" y="901987"/>
                  </a:lnTo>
                  <a:lnTo>
                    <a:pt x="1555721" y="8275"/>
                  </a:lnTo>
                  <a:lnTo>
                    <a:pt x="4137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A87716F4-4946-4044-99BF-2F0B4F60301A}"/>
                </a:ext>
              </a:extLst>
            </p:cNvPr>
            <p:cNvSpPr/>
            <p:nvPr/>
          </p:nvSpPr>
          <p:spPr>
            <a:xfrm>
              <a:off x="9694186" y="5581110"/>
              <a:ext cx="1633386" cy="9178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50D69AF-96B7-C740-A154-A41EFB02F2FC}"/>
                </a:ext>
              </a:extLst>
            </p:cNvPr>
            <p:cNvSpPr txBox="1"/>
            <p:nvPr/>
          </p:nvSpPr>
          <p:spPr>
            <a:xfrm>
              <a:off x="9412583" y="5357261"/>
              <a:ext cx="40407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A24C91E-A96E-0242-9989-436E62C5E465}"/>
                </a:ext>
              </a:extLst>
            </p:cNvPr>
            <p:cNvSpPr txBox="1"/>
            <p:nvPr/>
          </p:nvSpPr>
          <p:spPr>
            <a:xfrm>
              <a:off x="11298849" y="5341886"/>
              <a:ext cx="40407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0E680D3-659A-C94B-BCE4-6BCA56A6035D}"/>
                </a:ext>
              </a:extLst>
            </p:cNvPr>
            <p:cNvSpPr txBox="1"/>
            <p:nvPr/>
          </p:nvSpPr>
          <p:spPr>
            <a:xfrm>
              <a:off x="11276856" y="6409364"/>
              <a:ext cx="40407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8E74236-56B5-A948-8D8F-572CCB17192B}"/>
                </a:ext>
              </a:extLst>
            </p:cNvPr>
            <p:cNvSpPr txBox="1"/>
            <p:nvPr/>
          </p:nvSpPr>
          <p:spPr>
            <a:xfrm>
              <a:off x="9472521" y="6431735"/>
              <a:ext cx="40407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F8EE2729-E324-354D-8FC0-6FBDF84CAF1C}"/>
                    </a:ext>
                  </a:extLst>
                </p14:cNvPr>
                <p14:cNvContentPartPr/>
                <p14:nvPr/>
              </p14:nvContentPartPr>
              <p14:xfrm>
                <a:off x="9701375" y="5594651"/>
                <a:ext cx="1631520" cy="91440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F8EE2729-E324-354D-8FC0-6FBDF84CAF1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690529" y="5583680"/>
                  <a:ext cx="1653212" cy="936342"/>
                </a:xfrm>
                <a:prstGeom prst="rect">
                  <a:avLst/>
                </a:prstGeom>
              </p:spPr>
            </p:pic>
          </mc:Fallback>
        </mc:AlternateContent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C53B86D0-8630-5A40-976E-9607C7141499}"/>
                </a:ext>
              </a:extLst>
            </p:cNvPr>
            <p:cNvCxnSpPr>
              <a:cxnSpLocks/>
              <a:endCxn id="69" idx="1"/>
            </p:cNvCxnSpPr>
            <p:nvPr/>
          </p:nvCxnSpPr>
          <p:spPr>
            <a:xfrm>
              <a:off x="10690845" y="5517119"/>
              <a:ext cx="608004" cy="943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EE0B8B90-20C4-3A41-B87A-FE6E78AADD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394099" y="5628525"/>
              <a:ext cx="0" cy="44778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9686D354-FD0E-A048-AAF9-EFF252F15D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35047" y="5601228"/>
              <a:ext cx="14936" cy="90782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74158BDF-1AF8-C74A-98D5-9E885C1F01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91290" y="6553565"/>
              <a:ext cx="1662466" cy="1031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86489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510</Words>
  <Application>Microsoft Macintosh PowerPoint</Application>
  <PresentationFormat>Widescreen</PresentationFormat>
  <Paragraphs>114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2</cp:revision>
  <dcterms:created xsi:type="dcterms:W3CDTF">2024-04-29T11:54:30Z</dcterms:created>
  <dcterms:modified xsi:type="dcterms:W3CDTF">2024-04-30T18:09:27Z</dcterms:modified>
</cp:coreProperties>
</file>