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000"/>
    <a:srgbClr val="FFFFCC"/>
    <a:srgbClr val="66006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48722-BA46-3F29-24CB-244B7750F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D49D8-79C5-D2B6-C6A6-EEA007093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1FC29-A51D-7B7B-603B-52496718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97C09-A565-D147-2C32-787892B8E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8B374-8CFF-03D7-BA78-B20F4AD7F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24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949F-67E5-62EA-7716-32E37302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3110-1790-6DD4-0461-F9DB14CBB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007CE-D1AD-EBE7-E8E5-27308457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C29B1-4E4B-E7DC-6BF1-1FFEA8C6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B6061-8CF3-FC62-FB29-D6065676A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06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02C2-E299-BB3C-DFF1-89957FCD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EB2A2-B857-0207-CD04-1298A0A5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B79BF-A2D4-2737-C8FC-E9126A9F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D6334-35E1-8C9E-38AF-F50A0DB5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AE922-45E5-35D8-2756-1B4CF2E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11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BD8F-70AE-5671-7560-69AFB21E8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ED2ED-3555-554D-C105-92F911EDF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9BFE0-1D96-A015-5C1B-6688F2D4E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71CC3-8824-1609-1451-85625A40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79F6D-B7C5-4D15-4CBA-3560B66C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4819B-F666-20F1-C97C-02231EFC4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95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FFBD-0E9D-03CE-A4EE-13757249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34268-1F19-1DB2-5BA6-2F6AE6996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2596C-EC9C-1027-0A5C-1716261EA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A7ADD-17E1-2D1B-10B7-8F7D6179F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F2CDEF-1448-E15E-A3E1-6AD0127001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0BB292-5065-3AE5-8FB3-F3D3FA2C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7AD324-6123-C90E-62FB-3916E0AA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01292E-3A66-41D0-3BEE-6247DCE22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61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C244-D92A-1363-EFAF-882135655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1D1BF-392E-1468-01B9-20B779C8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25EBC-7B98-44AC-88B4-1F948B8CB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E9429-F777-0C74-C91F-C20A557B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05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3BF8C-F391-D684-D21D-B6AE2C57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A355C-586E-C0FB-CDC5-AA4828859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10CCF-86DA-60B9-CE1E-488CDB7D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6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B070-6598-27E4-4B02-5AA95C514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D6876-28B8-AA5F-53F2-45BCA46E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1DE72-7BF7-A001-1DC3-8D9316922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F0B1A-8FA3-5761-5D27-7E45288D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99951-CFB7-7E89-F590-12B35C319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FCFF8-0715-41FB-164F-1E987D26F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46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0687-5C77-BDF4-E9EE-0886DC8C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3FB333-1490-0BC3-11E5-5EA2CB5FF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607F3-092E-4B9F-BC93-307C39C04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1BDB5-7F3B-8FB2-7B9F-CCEABB789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B92DC-48F7-70E0-EBCF-896A9774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A2170-8C08-2C0B-FB7E-DB3778F9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683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3F76-6E54-EE71-A6A5-41BEDBB0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E0AFFB-788E-4D6A-8DEA-402C2A91E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22638-1DEF-27BE-290B-51B75F8E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EA6BC-A155-9225-2B17-DBD70B12A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D391B-D2D3-4567-22D7-516063BE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10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DC6229-05F7-826A-1591-8962B24622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04DD3-5D29-C881-790E-F02FECA1D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FB57C-E126-1F8B-5F4C-40F44C89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DDE5B-ECE2-B994-1C0F-05239E9F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13DF5-0A37-CC52-E975-095846129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057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60285-47E9-7832-73F2-CEE467560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6B294-171E-9555-1A8D-A19486F8F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A1550-E0BE-1CFB-FC43-C414C4F07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D96980-8A5C-4FBA-B20A-A9D74DE50E7B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459BD-101A-281B-578D-181492C78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34300-7B71-D1C0-96BC-504EE7439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6FB56-C2D3-4608-892D-B71E05F46D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2AD48-04CE-A736-B3F5-E57250F7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3B93-1E60-5AB0-67C9-7F3FD6C64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06FBC-E44D-047A-C8C8-2CF8A2102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17"/>
            <a:ext cx="12192000" cy="684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74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2025-03-25T12:41:11Z</dcterms:created>
  <dcterms:modified xsi:type="dcterms:W3CDTF">2025-03-27T09:37:10Z</dcterms:modified>
</cp:coreProperties>
</file>