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80" r:id="rId4"/>
    <p:sldId id="256" r:id="rId5"/>
    <p:sldId id="281" r:id="rId6"/>
    <p:sldId id="258" r:id="rId7"/>
    <p:sldId id="282" r:id="rId8"/>
    <p:sldId id="259" r:id="rId9"/>
    <p:sldId id="283" r:id="rId10"/>
    <p:sldId id="260" r:id="rId11"/>
    <p:sldId id="284" r:id="rId12"/>
    <p:sldId id="285" r:id="rId13"/>
    <p:sldId id="261" r:id="rId14"/>
    <p:sldId id="262" r:id="rId15"/>
    <p:sldId id="286" r:id="rId16"/>
    <p:sldId id="263" r:id="rId17"/>
    <p:sldId id="287" r:id="rId18"/>
    <p:sldId id="265" r:id="rId19"/>
    <p:sldId id="288" r:id="rId20"/>
    <p:sldId id="266" r:id="rId21"/>
    <p:sldId id="289" r:id="rId22"/>
    <p:sldId id="267" r:id="rId23"/>
    <p:sldId id="290" r:id="rId24"/>
    <p:sldId id="279" r:id="rId25"/>
    <p:sldId id="291" r:id="rId26"/>
    <p:sldId id="26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>
        <p:scale>
          <a:sx n="50" d="100"/>
          <a:sy n="50" d="100"/>
        </p:scale>
        <p:origin x="128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36:40.9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4974 12171 0</inkml:trace>
  <inkml:trace contextRef="#ctx0" brushRef="#br0" timeOffset="3098.69">23883 16863 0,'-18'0'78,"-70"0"-47,53 0 0,0 0 1,-1 0-1,-34 0 0,17 0 0,35 0 1,1 0-1,-1 17 63,-35 160-63,18-54 0,35-52 0,-18-54-31,18 1 32,0 0 108,53-54-108,18 1-1,-1 18 0,-52 17-31,52 0 31,1 35 1,-53-18-1,-1 54 0,-17 0 0,-70 176 1,-1-124-17,18-70 1,18-35 15,0-18 0,17 0-15,0 0 0,-52 0-1,-1 0 1,54-18-1,17 0 1,0 1 172</inkml:trace>
  <inkml:trace contextRef="#ctx0" brushRef="#br0" timeOffset="4344.96">21484 10513 0,'35'0'78,"89"106"-47,-89-89-15,177 142-1,-124-106 1,-53-35-16,36 17 15,35-18 17,-18 19-17,-70-36 1</inkml:trace>
  <inkml:trace contextRef="#ctx0" brushRef="#br0" timeOffset="6512.81">26441 10125 0,'-36'0'47,"19"0"-32,-19 17-15,-16 19 16,-19-1 0,0 0-1,19 0 1,34-17 0,-35 35-1,18-18 1,-1 1-1,-16-1 1,34-17 0,0-1-1,18 1 1,-17-18 62,-1 0 63,-17 0-110,-1 17 0,36 1-15,-17-18 46,-1 0 1,-17 0-48</inkml:trace>
  <inkml:trace contextRef="#ctx0" brushRef="#br0" timeOffset="9067.48">4939 12136 0,'18'0'125,"52"-71"-110,36-35 17,-53 53-1,0 36 0,-36 17-15,1 0-1,0 0 17,-1 0-17,1 0 1,35 0 15,-35 35-15,-1 18-1,-17-36-15,0 1 16,18-18-16,-18 18 16,0-1-16,0 36 15,0-17 1,0 34 0,-35-17-1,-18 18 1,0-1-1,17-17 1,-17 18 0,1-1-1,34-35 17,0-17-32,18 17 31,-17-17 16,70-18 62,17 0-93,18-35-1,1 35 17,-54-18-1,-18 18 31,1 0-30,0-18-17,-1 18 16,1 0 1,0 0-17</inkml:trace>
  <inkml:trace contextRef="#ctx0" brushRef="#br0" timeOffset="9988.62">5768 11977 0,'0'53'109,"0"35"-93,0-35-16,0 17 15,0 19 1,0-19-1,0-52 1,0 35 0,0-36-1,0 1-15,0 0 32,0-1-17,0 19 16,0-19-15,0 1 15,0-1 1</inkml:trace>
  <inkml:trace contextRef="#ctx0" brushRef="#br0" timeOffset="11018.67">6315 12365 0,'17'0'63,"89"-35"-32,-71 35-15,54-18-1,-19 18 1,-34 0 0,16-18-1,-16 18 1,-19 0 31,1-17-16,0 17 0,-1 0-15</inkml:trace>
  <inkml:trace contextRef="#ctx0" brushRef="#br0" timeOffset="12405.17">7673 11765 0,'-18'0'31,"-35"0"-15,18 18-1,-53-1 1,35 1-1,-18 0 1,54-18 15,-1 0 63,-17 70-31,35-34-48,-18-1-15,1 0 16,-1 124 15,0-106-15,18-36-1,0 1 48,36-18-32,-19 0-15,18-18-1,1 18 17,17 0-17,-18 0 1,18 0-1,-35 18 17,-1 0-17,1-1 1,-18 1 0,0 0-1,0 17 16,0-18-15,-18 19 0,-17-19-1,-18 1 1,0 0 0,-35-1-1,70 1 1,1-18 15</inkml:trace>
  <inkml:trace contextRef="#ctx0" brushRef="#br0" timeOffset="13307.12">5009 12965 0,'89'0'62,"387"70"-30,282-52-1,-264-18 0,-423 0-15,52 0-1,-35 0 1,36 0 0,-54 0-1,-34 0 1,17 0-1,0 0 1,17 0 0,-52 0-1,-1 0 1,1 0 0</inkml:trace>
  <inkml:trace contextRef="#ctx0" brushRef="#br0" timeOffset="14739.65">6156 13353 0,'53'-71'110,"-18"53"-95,53-17 1,-17 18 31,-18 17-16,-36 0 47,1 70-47,-18 1 1,-35 17-1,0-71 0,-1 19-15,-17 17 31,-17 0-32,-18 17 1,88-52 0,0-1 15,-18 1 0,106-18 78,53 0-77,-53 0-1,-70 0-31,0 0 16,-1 0-1,1 0 1,0 0-1,-1 0 32,1 0-15</inkml:trace>
  <inkml:trace contextRef="#ctx0" brushRef="#br0" timeOffset="15507.42">8184 12541 0,'18'0'47,"35"-17"-32,-18 17 1,36 0-1,-36-18 1,-17 18 0,-1-18-1,1 18 1,0-17-16</inkml:trace>
  <inkml:trace contextRef="#ctx0" brushRef="#br0" timeOffset="16296.9">8237 12665 0,'0'0'0,"36"0"62,-1 0-46,-17 0 0,34 0 15,-34 0-16,0 0-15,-1 0 16,1 0 0,0 0-1</inkml:trace>
  <inkml:trace contextRef="#ctx0" brushRef="#br0" timeOffset="20877.73">9701 11942 0,'0'-18'141,"-35"18"-94,17 0-32,-34 53 32,16-18-15,1 0-17,17-17 32,18 0-31,0-1-1,0 1 1,0 0 15,-17-1 16,-1 1-16,18-1 16,0 19 0,18-19-31,-1 1-1,54-18-15,-36 18 16,71 17 0,-71-17-1,1-1 1,-19 1-1,-17 17 32,0-17-31,0 17 0,0-17-1,0-1 1,-35 19-1,17-19 1,-17 1-16,17-18 31,-17 0-15,0 18 0,0-18-1,17 0 32,0 0-16,1 0 1,17-36-17,17-17 1,19 18-1,-36 17 17,17-17-17,1 0 1,-1 17 0,1 1-1,0-1 1,-1-17-1,1-18 1,0 17 0,-18-16 15,0 34 0,17-35-15,-17 18-1,0 17 17,0-17-17,0 17 32,0 1 0,-17 17 0,-1-18-31,0 18 15</inkml:trace>
  <inkml:trace contextRef="#ctx0" brushRef="#br0" timeOffset="24120.16">10107 12277 0,'0'-18'125,"-18"18"-94,1 0 0,-1 0 0,1 18 1,-19 17-1,19 35 0,17-52-15,0 17-1,0-17 1,0 0 0,0-1 15,0 1 0,0 17 32,35-35-32,0 0 0,-17 0 0,35-17-15,-36-1 0,1 0-1,0-17 1,-1 17-1,-17 1-15,18-19 16,0 19 15,-18-1-15,0 36 171,0-1-171,0 19 0,0-1-1,-18 0 1,0 1 31,18-72 109,36-34-125,-19 34 1,1 19 14,-1-1 17,1 18-1,-18 53-30,0 0-1,18-35 16,17-36 203,-17 0-235,-1 1 32,19 17 31,-1 0-46,0 0-1,-17 17-31,-18 1 78,0 17-47,0-17 1,0 0-1,17-1 0,1 1-15,17-18 15,18 0 0,-35 0 16,17-18-16</inkml:trace>
  <inkml:trace contextRef="#ctx0" brushRef="#br0" timeOffset="66587.38">21484 10760 0,'35'35'47,"18"0"-31,0 18-1,35 0 1,-17 35-1,0 0 1,-54-70-16,19 17 16,-1-17-16,-18 0 15,1-18 32,0 0-31</inkml:trace>
  <inkml:trace contextRef="#ctx0" brushRef="#br0" timeOffset="67972.87">26405 10407 0,'-35'0'62,"-71"106"-31,18-18 1,35-17-1,18-36 0,17-18 0,1 19-15,-1-19 31,0 1-16,1-18 0,-1 0 1,0 18-17,1-1 17,-1 1-17,1-18 16,-1 18 1,0-18-17,1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37:12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21731 10619 0,'35'0'109,"-17"0"-93,35 0 15,35 17 1,-53-17-1,-17 18 0,0-18 0,-1 0 1,1 18-1,0-18 31,-1 0-46,1 0 62,0 0-47</inkml:trace>
  <inkml:trace contextRef="#ctx0" brushRef="#br0" timeOffset="1419.68">21837 10372 0,'35'17'125,"36"1"-94,-36 0-16,-17-18 1,-18 17 0,17-17-1,1 0 1,0 0 46,-1 0-46,19 18 15,-19-18 16,1 0 0</inkml:trace>
  <inkml:trace contextRef="#ctx0" brushRef="#br0" timeOffset="3802.73">26317 10478 0,'-70'0'110,"-36"35"-79,53 18 0,-18-18 0,54-35 1,-1 18-1</inkml:trace>
  <inkml:trace contextRef="#ctx0" brushRef="#br0" timeOffset="4826.66">26335 10672 0,'-88'0'47,"70"0"-32,0 17 1,1-17 0,-1 18 15,0-18 47,1 17-47,-1-17 1,1 18 46,-1-18 94</inkml:trace>
  <inkml:trace contextRef="#ctx0" brushRef="#br0" timeOffset="8193.19">20461 9984 0,'18'0'125,"17"-18"-94,0 0 0,1 1 0,-19 17 16,1 35 94,-36-17-110,1-18 0,87 53 110,-35-53-125,54 52-1,-54-52 16,-17 18-15,-71 0 125,17-1-110,19-17-15,-1 18-1,18 0 16</inkml:trace>
  <inkml:trace contextRef="#ctx0" brushRef="#br0" timeOffset="9994.2">26494 9648 0,'35'0'110,"0"0"-64,0 0-14,1-17-1,-19 17 172,-34 17-172,-19 19 1,36-19-17,0 19 16,36-36 63,-19 0-78,54 17-1,-18 1 1,-36 0 0,1-1 46,-18 36-31,-35-35-15,17 17 0,-17 18-1,17-35 1</inkml:trace>
  <inkml:trace contextRef="#ctx0" brushRef="#br0" timeOffset="11547.27">24007 16986 0,'0'18'125,"0"52"-94,0-34 0,0-19-31,0 1 16,0 17-1,0 1 1,0-19 0,0 1-1</inkml:trace>
  <inkml:trace contextRef="#ctx0" brushRef="#br0" timeOffset="13152.9">7232 11748 0,'18'-36'78,"52"1"-47,-52 35 0,-1 0 1,19 0 14,-36 71-30,0 17 0,0-18-1,-53 1 1,35-18 0,0-36-1,1 1 1,17 0 93,35-18-93,89-36 15,-54 19-15,-52 17-16,35-18 31,17-17-15,-52 35-1</inkml:trace>
  <inkml:trace contextRef="#ctx0" brushRef="#br0" timeOffset="13698.3">7990 11518 0,'18'-17'31,"-18"52"0,0 88-15,0-87-1,0 52 1,0-35 0,-18-36-1,18 1 1,0 0-1,0-1 1,0 19 0,-17-19 15</inkml:trace>
  <inkml:trace contextRef="#ctx0" brushRef="#br0" timeOffset="14545.06">7161 12312 0,'18'0'31,"53"0"0,-36 0-31,0 0 16,106 0-1,-53 0 1,124 0 0,-106 0-1,0 0 1,-53 0-1,0 0 1,-18-18-16,-17 18 16,34-17-1,-34 17 1,0-18 0,17 18-1,-17-18 1,-1 18-1</inkml:trace>
  <inkml:trace contextRef="#ctx0" brushRef="#br0" timeOffset="15810.26">7532 12594 0,'53'0'63,"-36"0"-48,54 0 1,-53 0 0,52 0-1,-17 0 16,-35 0-15,-1 0 15,1 0 1,-36 18 108,-17 88-109,17-89 32,1 19-32,17-19 0,0 1-15,0-1 31,0 1 0</inkml:trace>
  <inkml:trace contextRef="#ctx0" brushRef="#br0" timeOffset="16282.38">8802 12065 0,'0'0'0,"35"-18"16,-17 18 15,17-17-16,0 17-15,-17-18 16,0 18-16,-1 0 16,1 0-1</inkml:trace>
  <inkml:trace contextRef="#ctx0" brushRef="#br0" timeOffset="16763.88">8819 12241 0,'18'-53'32,"53"36"-1,-36-1 0,-17 18-15,-1 0-1</inkml:trace>
  <inkml:trace contextRef="#ctx0" brushRef="#br0" timeOffset="18072.99">9419 11889 0,'18'0'31,"35"-18"16,-18 0 15,-35 1-46,18-1 0,-1 18-1,1-18 1,0 18 46,-18 36-46,0 34 0,0-52 15,-18 0-16,0-1 1,1 1 0,17-1 15,-18 19 0,36-36 32,17 0-32,-17 0 0,17 17 0,-35 1-15,0 0 0,0 17-1,0 0 1,0-17 0,0-1-1,-35 1 1,-1 0-1,19-18 17</inkml:trace>
  <inkml:trace contextRef="#ctx0" brushRef="#br0" timeOffset="20536.05">6844 15028 0,'18'-17'62,"70"-19"-30,-71 36-17,54 0 1,-53 0-1,-18 36 79,0 17-63,0-36 16,-53 36-15,35-35-1,0-1 0,1-17-15,17 36 31,17-36-32,19 0 1,34 0-1,-52 0 17,-1 17-1,-34 107 0,-54-89-15,36-17-16,17-1 15,-17 36 1,17-35 62,18 0-47</inkml:trace>
  <inkml:trace contextRef="#ctx0" brushRef="#br0" timeOffset="21108.84">7849 14870 0,'0'17'47,"0"18"-31,-53 36-16,18 53 15,17-54 1,-17 36-1,-18-36 1,36-34 0,-1-19-1,0 1 1,1 0 46</inkml:trace>
  <inkml:trace contextRef="#ctx0" brushRef="#br0" timeOffset="21640.13">7514 15117 0,'53'0'32,"-18"17"-17,71 107 1,-71-107-1,-17 36 1,0-18 0,-1-17-1,1 0-15,0-1 16,-1-17 62</inkml:trace>
  <inkml:trace contextRef="#ctx0" brushRef="#br0" timeOffset="23156.26">8237 15011 0,'18'-18'94,"0"0"-78,-1 1-16,1 17 31,0 0 0,34 0 1,-16 0-17,-1 53 1,-35-18 15,0 18-15,0-18-1,0 0 1,-18-17 0,1-18-1,-1 0 1,0 18 156,1-1-63,17 1-46,35-18-32,0 0 0,18 0 0,-35 18 1,-18-1-1,0 1 0,-18 0 0,1-1-15,-19-17 31,19 0-32,-1 18 1,0-18 0,-17 0-1,18 17 1</inkml:trace>
  <inkml:trace contextRef="#ctx0" brushRef="#br0" timeOffset="23643.46">8872 15011 0,'18'0'16,"-36"0"-16,54 0 0,-19-18 15,1 18 1,0 0-16,-1 0 31,1 0-15</inkml:trace>
  <inkml:trace contextRef="#ctx0" brushRef="#br0" timeOffset="24108.91">8819 15152 0,'0'0'0,"18"0"16,17 0 15,1 0-16,-1 0 1,-17 0 0,17 0-1,-18 0 1</inkml:trace>
  <inkml:trace contextRef="#ctx0" brushRef="#br0" timeOffset="25465.47">9772 14817 0,'0'-18'110,"-18"0"-95,1-17 17,-1 17-17,-17 18 32,17 18 0,-35 17-31,36 36 30,17-1-14,0-52-1,0 0 47,35-18-62,18-18 15,-18 0 0,-35-17 16,18 0-16,-1 17 1,1 1 46,0 34-31,-18 1-32,0 105 16,0 19 1,0-19-1,0-52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37:42.5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23072 14058 0,'0'18'94,"0"17"-79,-18 18 1,0 0-1,1 18 1,-1-19 0,18-16-1,0-19 1,0 1 0,0 0 15,0-1 0,-18 1-31</inkml:trace>
  <inkml:trace contextRef="#ctx0" brushRef="#br0" timeOffset="901.26">23213 14199 0,'0'18'79,"0"141"-48,-35-71 0,17-35 0,0-53 16,18 17-16,0 1 16</inkml:trace>
  <inkml:trace contextRef="#ctx0" brushRef="#br0" timeOffset="2000.19">21943 9225 0,'70'53'63,"19"88"-32,-89-106-15,0 1-1,17-19 16,1 1 1,17 0-17,0-18 1,-17 17 0</inkml:trace>
  <inkml:trace contextRef="#ctx0" brushRef="#br0" timeOffset="2942.47">21819 9419 0,'18'0'31,"0"0"1,52 106-17,1 17 17,-36-70-17,0-17 1,-17-19-1,0 1 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39:15.9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21167 8290 0,'0'-17'172,"-53"17"-156,17 0-1,19 17 1,-1-17 15,-17 0-15,17 0-1,1 0 1,-1 18 31,18 0 109,0 52-140,0-17-1,0-35 1,0-1 46,0 1 79,123 17-125,-87-17 15,-1-1-15,18 19 15,-53-1 47,-18-35-47,-52 18 0,34-1-15,19 1 15,-1-18-15,1 18 0,-1-18-1</inkml:trace>
  <inkml:trace contextRef="#ctx0" brushRef="#br0" timeOffset="3694.6">23019 14958 0,'0'-18'110,"-36"18"-95,-16 18 17,34-1-17,0 1 1,1-18 15,-1 0 94,18 53-94,-18 18 1,18-36-1,0-18 63,18-17-47,0 18-32,70 0 16,-35-1 1,-36-17-1,1 18 47,-18 0-47,0-1-15,-18 36 15,18-35 0,-17-18-15,-1 0-16,-35 0 31,-17 17-15,34 1 0,19 0-1,-1-1 1</inkml:trace>
  <inkml:trace contextRef="#ctx0" brushRef="#br0" timeOffset="5351.02">27711 10266 0,'-18'35'109,"18"36"-93,-18-18-16,-17 35 15,35-71 1,0 19 0,0-19-1,0 1 1,0 0-1,0-1 1,0 1 0,0 0 15,18-18 16,17 0-47,0 0 31,-17 0-15,0 0-16,-1 0 15,1-18 1,0 18 15,17-18 0</inkml:trace>
  <inkml:trace contextRef="#ctx0" brushRef="#br0" timeOffset="5878.88">27852 10478 0,'0'52'62,"0"142"-31,0-158-31,-18 52 32,18-53-17,0-17-15,0 17 32,-17 0-17</inkml:trace>
  <inkml:trace contextRef="#ctx0" brushRef="#br0" timeOffset="7012.57">7038 11889 0,'18'17'78,"-1"318"-46,-17-70-1,0-194 0</inkml:trace>
  <inkml:trace contextRef="#ctx0" brushRef="#br0" timeOffset="8261.7">6579 12206 0,'36'-18'47,"-19"18"-32,54-17 1,-54-1 0,19 18-1,-19 0 48,1 0-32,0 53 0,-18 35-15,0-17-1,0-36 1,-18 0 0,18-17-1,-18 17 1,1-17 15,-19 17 0,-16 1-15,34-36 0,-17 17-1,-1 1 1,19-18 0,-1 17-1,36-17 79,105-17-63,1-18 0,-107 35 48,1-18-48</inkml:trace>
  <inkml:trace contextRef="#ctx0" brushRef="#br0" timeOffset="8894.37">6509 12982 0,'35'0'63,"0"0"-48,36 0-15,52-17 16,-52-1 0,-1 18-1,-17-18 1,-35 18 15,0 0-15</inkml:trace>
  <inkml:trace contextRef="#ctx0" brushRef="#br0" timeOffset="9310.01">6826 13229 0,'0'18'47,"0"123"-31,0 176-1,0-70 1,-35-123 0,35-89-1,-18 0 16</inkml:trace>
  <inkml:trace contextRef="#ctx0" brushRef="#br0" timeOffset="10052.33">7214 13229 0,'18'0'31,"-18"177"1,0-54-1,0-88-15,-35 106-1,35-123 16,0 0-15,0-1 15,53 1 16,17-18-31,1-18-1,-18 1 1,0-1 0,-18 0-1</inkml:trace>
  <inkml:trace contextRef="#ctx0" brushRef="#br0" timeOffset="10442.53">7461 13511 0,'0'36'31,"0"52"-16,0 35 1,-17-17 0,-1-71-1,18-17 1,0 0 0,0-1-1</inkml:trace>
  <inkml:trace contextRef="#ctx0" brushRef="#br0" timeOffset="10961.04">8043 12823 0,'36'0'32,"-1"-17"-17,18 17 1,-18-18 0,0 18-1,1 0 1,-19 0-1</inkml:trace>
  <inkml:trace contextRef="#ctx0" brushRef="#br0" timeOffset="11424.08">8114 13035 0,'53'0'78,"53"0"-47,-89 0-15,1 0 0,0 0-1</inkml:trace>
  <inkml:trace contextRef="#ctx0" brushRef="#br0" timeOffset="11895.25">8978 12488 0,'0'18'47,"18"282"-15,-18-265-17,0 36 1,0-36-1,17 0 1,-17-17 15,0 0 1,0-1-17,18 1 1</inkml:trace>
  <inkml:trace contextRef="#ctx0" brushRef="#br0" timeOffset="12236.28">9296 12859 0</inkml:trace>
  <inkml:trace contextRef="#ctx0" brushRef="#br0" timeOffset="13974.56">9825 12453 0,'-71'0'94,"18"0"-79,18 18 16,17-18 1,1 0 15,-1 17 15,1 19-31,17 52 1,0-71-1,0 1 16,0 0-32,0 17 17,0-17-17,0-1 16,17 1-15,1-18 0,17 0-1,0 0-15,-17 0 16,0 0 0,-1 0 15,1 0-16,17 0 17,-35 18 15,-17 34-32,-19-16 1,1 34-1,17-52 1,1 0 0</inkml:trace>
  <inkml:trace contextRef="#ctx0" brushRef="#br0" timeOffset="15651.49">6826 15434 0,'18'35'62,"-18"195"-30,0-89-1,0-106-31,0 18 31,0-18 0,0-17 1,0-1-1</inkml:trace>
  <inkml:trace contextRef="#ctx0" brushRef="#br0" timeOffset="15904.33">7126 15787 0,'18'-18'78</inkml:trace>
  <inkml:trace contextRef="#ctx0" brushRef="#br0" timeOffset="16633.03">7726 15399 0,'0'-18'31,"-18"18"-15,-17 0 0,-18 18-1,18-18 1,-1 17-1,19-17 17,-1 0 46,1 71-47,17-18 0,-18-18 1,18-17-32,0-1 78,53-17-47,-36 0-15,19 0-16</inkml:trace>
  <inkml:trace contextRef="#ctx0" brushRef="#br0" timeOffset="16922.18">7708 15610 0,'18'0'0,"-36"0"0,53 0 47,-35 18-31,0 0 15,0 17-15,-35 18-1,18-35 1,-1 17 15,-17-18 1,17 1 30</inkml:trace>
  <inkml:trace contextRef="#ctx0" brushRef="#br0" timeOffset="17704.54">8326 15240 0,'0'0'0,"-36"71"32,-52 70-1,35-18 0,0-52 0,36-36-15,-1 0 0</inkml:trace>
  <inkml:trace contextRef="#ctx0" brushRef="#br0" timeOffset="18342.47">8026 15328 0,'17'-17'31,"36"69"1,18 90-1,-36-54 0,18-18 0,-35-52 1</inkml:trace>
  <inkml:trace contextRef="#ctx0" brushRef="#br0" timeOffset="22321.73">8978 15205 0,'0'-18'31,"-17"18"16,-36 0-16,17 0-31,-17 18 32,-17-1-1,52 1 125,18 70-125,0-53 1,0 36-1,0-53 0,18-1 78,105-17-77,-70 18-1,-53 0-15,0 17-1,0-17 1,0 34-1,0 54 1,-17-88 0,-1 0 15</inkml:trace>
  <inkml:trace contextRef="#ctx0" brushRef="#br0" timeOffset="22776.23">9190 15434 0,'0'0'0,"18"-18"16,17 18-1,-18 0-15,19 0 16,-19 0 0,19 0-1,-19 0 17,19 0-17,-1 0 1</inkml:trace>
  <inkml:trace contextRef="#ctx0" brushRef="#br0" timeOffset="23399.66">9331 15575 0,'18'0'93,"-1"0"-77,1 0 15,0 0-31,-1 0 16,1 0 15</inkml:trace>
  <inkml:trace contextRef="#ctx0" brushRef="#br0" timeOffset="24829.87">10054 15205 0,'18'0'62,"17"-18"-46,0 0-1,1 18 1,-1-17 0,-17 17-1,-1 0 1,1 0 78,-1 0-63,1 0 31,-18 141-30,-18-88-32,1 17 31,-18 54 0,35-106 0,-18 17 1,18-18-1,0 1 0,0 0 0</inkml:trace>
  <inkml:trace contextRef="#ctx0" brushRef="#br0" timeOffset="25127">10407 15505 0,'0'-18'47</inkml:trace>
  <inkml:trace contextRef="#ctx0" brushRef="#br0" timeOffset="26641.2">10830 15311 0,'-17'0'78,"-19"0"-62,19 0 46,-1 0-31,0 0-15,-17 35 31,18-18-16,17 19 0,0-19 1,0 19-17,0-19 1,0 1 0,0 0-1,0-1-15,0 1 16,17-18 93,36 18-78,-18-1 1,-17 1-17,0-1 48,-36 19-16,-35-19-16,35 1 16,-17 0-16,18-1 0,-1-17 1,0 18-1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39:52.6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24747 12665 0,'-17'70'78,"-71"142"-47,35-124 0,53-17 1,-18-36-1</inkml:trace>
  <inkml:trace contextRef="#ctx0" brushRef="#br0" timeOffset="639.91">25135 12753 0,'0'18'46,"0"70"-14,-17 0-1,-36 71 0,53-142-31,-18 36 16,1 0-1,17-18 17,0-17-17,0 0-15,0-1 16,0 1 31</inkml:trace>
  <inkml:trace contextRef="#ctx0" brushRef="#br0" timeOffset="1581.64">24730 7867 0,'53'0'62,"35"123"-46,0 19-1,-53-125 17,-17 18-32,0-17 31,-18 0-15</inkml:trace>
  <inkml:trace contextRef="#ctx0" brushRef="#br0" timeOffset="2316.19">25082 7708 0,'18'71'47,"35"70"-31,0-53-1,-18-17 1,-17-36 0,-18-17-1,18 17 48</inkml:trace>
  <inkml:trace contextRef="#ctx0" brushRef="#br0" timeOffset="16797.33">23248 6350 0,'53'-35'157,"0"17"-110,-35 0-16,17 18 16,-18 18-16,1 35 16,-18 35-32,0-53 17,0 1-1,0 17-15,0-18 15,0 18 0,0-35-15,-18 17-1,1-18 1,-1 19 0,1-1-1,-1 18 1,0-18-1,1-17-15,17-1 16,0 19 0,-36-1-1,107-35 142,-53 0-142,34-18 16,-16 1-31,-19 17 16,19-18 0,-19 18 15,1 0 31</inkml:trace>
  <inkml:trace contextRef="#ctx0" brushRef="#br0" timeOffset="17515.39">23707 6544 0,'17'-18'62,"1"1"-46,0 17 0,-1-18-1,1 18 1,-1 0 0,1 0-1,17 0 1,18 0-1,-17 0 1,-19 18 0,1-1-1,-18 1 1,0 0-16,0-1 16,0 36-1,0-35 1,0 0-16,-18-1 15,1 18 1,-1-17 0,0 0-1,1-1 17,-1-17-17</inkml:trace>
  <inkml:trace contextRef="#ctx0" brushRef="#br0" timeOffset="18349.38">24218 6368 0,'-35'0'47,"0"35"-16,-18 35 1,17-17-1,19-35-16,-1 0 1,1 35 0,-1-53-1,18 17 1,-18 1 0,18 0-1,0-1 1,0 1-1,0-1 1,0 1 31,18-18-31,17 0-1,0 0 1,-17 0-1,0 0 17,-1 0-17</inkml:trace>
  <inkml:trace contextRef="#ctx0" brushRef="#br0" timeOffset="18904.66">24571 6315 0,'18'88'62,"-18"53"-46,0-106 0,0-17-1,0 0 1,0 17 0,0-17-1,0-1 32</inkml:trace>
  <inkml:trace contextRef="#ctx0" brushRef="#br0" timeOffset="19367.58">24465 6544 0,'18'-53'47,"17"53"-31,18 0-1,-35 0 1,-1-18-1,1 18 1,0 0 0,-1 0-1,1 0 1,-1 0 0</inkml:trace>
  <inkml:trace contextRef="#ctx0" brushRef="#br0" timeOffset="19888.14">25012 6209 0,'-18'18'47,"1"176"-31,17-142 0,0 143-1,0-72 1,0-70-1,0-18 1,0-17 0</inkml:trace>
  <inkml:trace contextRef="#ctx0" brushRef="#br0" timeOffset="22016.32">22049 13952 0,'17'0'156,"71"-53"-124,-52 36-1,-1 17 0,-17 0-15,-1 0-1,19 0 1,-1 17 15,-35 19-15,0-19-16,0 19 15,0 17 1,0-18 0,0 0-1,-18 0 17,-17 36-1,0-18 0,35-35-15,-18-18-1,18 17 48,53 1-32,-35-18-15,87-35-1,-87 35 1,0 0 0,-1 0-16,1 0 46,0 0-30</inkml:trace>
  <inkml:trace contextRef="#ctx0" brushRef="#br0" timeOffset="22954.17">22701 14005 0,'0'-17'110,"18"17"-95,0 0 32,52 0-15,-35 0-17,-17 17 1,0 19 15,-18-1-15,0-18-16,0 19 15,0-1 1,0 0 0,0-17 15,0 17-16,-36-17 17,19 0-17,-19-18 17,1 17-17,18-17 32,-1 0-31,-17 18 15</inkml:trace>
  <inkml:trace contextRef="#ctx0" brushRef="#br0" timeOffset="23998.95">23036 13899 0,'0'18'79,"-53"17"-64,18 1 1,0-19-1,17 1-15,1 35 32,-1-36-17,18 1 1,0 0 0,0 17-1,0-17 1,18-1-1,-1 19 1,19-36 15,-1 0-15,0 0-16,0 0 16,1 0 30</inkml:trace>
  <inkml:trace contextRef="#ctx0" brushRef="#br0" timeOffset="24824.23">23601 13829 0,'0'-18'31,"17"106"0,-17-70-15,0 17-1,18-17 1,-18 35 0,0 0-1,0-18 1,0-17-1,0-1 1</inkml:trace>
  <inkml:trace contextRef="#ctx0" brushRef="#br0" timeOffset="25339.42">23548 14023 0,'0'0'0,"0"-18"16,18 18-16,-1 0 16,36 0-1,-18 0-15,18 0 16,35 0 0,-70 0-1,0 0 16,-1 0-15,1 0 0,0 0-1,-1 0 1</inkml:trace>
  <inkml:trace contextRef="#ctx0" brushRef="#br0" timeOffset="25839.13">24165 13758 0,'36'18'16,"-36"17"-1,0 18 1,0 0 0,0 0-1,0-18 1,0 1 0,0-1-1,0-18-15,0 1 16,0 0-1</inkml:trace>
  <inkml:trace contextRef="#ctx0" brushRef="#br0" timeOffset="27257.96">29704 10107 0,'18'0'94,"-1"0"-63,18 0 0,-17 0-15,17 0 0,1 0-1,-1 0 1,-17 18-1,-18 17 1,0 53 15,0-35-15,0 18 0,-18-54-1,0 1 1,1 0-1,-1-1 1,-17 1 0,17-18-1,0 0 17,1 18-17</inkml:trace>
  <inkml:trace contextRef="#ctx0" brushRef="#br0" timeOffset="28076.53">30004 10142 0,'0'36'79,"-18"69"-48,-17 1 0,35-35 0,0-53-15,0-1 0,0 1 15,35-18 0,-17 0-15,-1 0 15,1 0-15,0 0-1,-1 0 1,1 0 31</inkml:trace>
  <inkml:trace contextRef="#ctx0" brushRef="#br0" timeOffset="28746.69">30110 10460 0,'35'-18'15,"-18"18"1,19-17 0,-19 17 15,1 0 0,0 0 16</inkml:trace>
  <inkml:trace contextRef="#ctx0" brushRef="#br0" timeOffset="29487.23">30709 10160 0,'-17'0'47,"-36"53"-16,53-18-31,0 53 32,0 1-1,0-54 0,0-17 0</inkml:trace>
  <inkml:trace contextRef="#ctx0" brushRef="#br0" timeOffset="30314.12">30268 10301 0,'18'-18'31,"0"18"-16,-1 0 1,19 0 0,-19 0-1,18 0 1,1 0 0,-19 0-1</inkml:trace>
  <inkml:trace contextRef="#ctx0" brushRef="#br0" timeOffset="33153.32">6879 13247 0,'-17'0'62,"-72"0"-46,19 17 15,17 1 1,35 0-1,18-1 47,0 54-47,0 17 0,0-53 1,0-17 30,106-18-31,-35 0 1,-54 0 30,-17 71-31,0-36 1,-17 0-1,17-17-31,-89 17 31,54-35-15,18 18-16,-1-18 15,0 0 1,-35 17 0,36 1-1</inkml:trace>
  <inkml:trace contextRef="#ctx0" brushRef="#br0" timeOffset="34376.96">7020 13388 0,'18'0'156,"0"0"-140,17 0-1,0 0 1,0 18-16,18 17 15,-17-18 1,-36 1 0,17 0-1,-17-1 1,0 1 0,0 35-1,-35-35 16,17-18-15,-17 17 0,17-17-1,1 18 1,-1-18 15</inkml:trace>
  <inkml:trace contextRef="#ctx0" brushRef="#br0" timeOffset="35528.8">7585 13353 0,'-36'0'62,"19"0"-31,-18 0 16,17 0-31,-17 35 31,17 0-16,0 0 0,18 18 0,0-35 1,0 0-32,0-1 31,0 36 0,18-53 16,0 0 0,52-17-16,-52-1 0</inkml:trace>
  <inkml:trace contextRef="#ctx0" brushRef="#br0" timeOffset="37832.69">8202 13264 0,'18'-17'63,"-18"105"-32,0-70-15,0 52 15,0-35-31,0 18 15,0-35 17,0 0-32,-18 17 15</inkml:trace>
  <inkml:trace contextRef="#ctx0" brushRef="#br0" timeOffset="38405.44">8008 13511 0,'53'-35'32,"18"35"-1,-54-18-15,54 18-1,-18-17 1,-36-1-1,1 18 17</inkml:trace>
  <inkml:trace contextRef="#ctx0" brushRef="#br0" timeOffset="38880.85">8837 13264 0,'18'0'63,"17"159"-32,-35-106 0,35 0 0,-17-35 16</inkml:trace>
  <inkml:trace contextRef="#ctx0" brushRef="#br0" timeOffset="39255.44">9243 13335 0,'0'0'0,"53"-18"31,-18 1-16,18-1 1,-35 18 0,-1 0-1,1 0 1,17 0 15,-17 0-15</inkml:trace>
  <inkml:trace contextRef="#ctx0" brushRef="#br0" timeOffset="39738.01">9490 13388 0,'17'0'94,"36"0"-78,-35 0-16,17-18 15,-17 18 17,-1 0-17</inkml:trace>
  <inkml:trace contextRef="#ctx0" brushRef="#br0" timeOffset="41136.92">10213 13159 0,'18'0'125,"-1"-18"-110,1 18 17,-1 0-1,19 18 47,-36 52-47,0-52-31,0 35 31,0-36-31,0 36 32,-18-35-1,0 0 0,18-1 16,18-17 0,35 0-16,-18 0-31,1 0 31,17-17 1,-36 17-1</inkml:trace>
  <inkml:trace contextRef="#ctx0" brushRef="#br0" timeOffset="41623.06">10636 13176 0,'18'-17'47,"-18"158"-16,0-18 0,0-70 1,0-35 30,-18-1-62</inkml:trace>
  <inkml:trace contextRef="#ctx0" brushRef="#br0" timeOffset="42607.08">7602 14552 0,'36'0'79,"34"0"-64,1 0 16,35 71 1,-89-36-1,-17 0 0,0-17-15,-17-1-1,-1 1 1,0-18 0,1 18-1,-1-18 1,-17 17 0,17-17-1,0 0 1</inkml:trace>
  <inkml:trace contextRef="#ctx0" brushRef="#br0" timeOffset="43602.81">8061 14499 0,'-53'18'94,"35"17"-63,1 0 16,-1 18-31,1-17 0,-1-19 15,0 18 0,18-17 78,36 0-77,52-18-1,-35 0 0,-36 0-15,1 0 15</inkml:trace>
  <inkml:trace contextRef="#ctx0" brushRef="#br0" timeOffset="44092.42">8537 14534 0,'18'0'31,"-1"0"1,19-17-17,-19 17 16</inkml:trace>
  <inkml:trace contextRef="#ctx0" brushRef="#br0" timeOffset="44608.16">8414 14658 0,'70'0'31,"-17"0"1,-35 0-1,17 0 0</inkml:trace>
  <inkml:trace contextRef="#ctx0" brushRef="#br0" timeOffset="45737.19">9119 14288 0,'-17'0'47,"-19"17"-32,1 36 1,17-18 15,18-17-15,-17 17-16,17 1 16,-18 16-1,18-16 16,0-19-15,0 1 0,0 0 15,0-1 0,53-17 32,-18 0-48,36-17 1,-36 17 0,-17 0-1,17 0 1,-17 0-1,17-18 1</inkml:trace>
  <inkml:trace contextRef="#ctx0" brushRef="#br0" timeOffset="46465.27">9243 14464 0,'0'35'62,"-18"106"-30,1-70-1,-1-1 16,18-52-16,0 0 16</inkml:trace>
  <inkml:trace contextRef="#ctx0" brushRef="#br0" timeOffset="50297.98">8149 15981 0,'18'-35'187,"-1"17"-156,19 0 1,-19 18-1,19 0 0,-19 0 0,1 0-15,0 0 0,-18 18 15,0 17-15,-18-17-1,-17 52 1,17-52-16,18 0 15,-18-1 1,18 1 0,0 17 46,-17-17-46,17 17 15,-18-17-15,-17-1 15,17-17 78,71 0-46,0 0-32,-35 0 0,17-17 1,-17 17-1,-1 0 0,1-18 0,-1 18 1,1 0-17</inkml:trace>
  <inkml:trace contextRef="#ctx0" brushRef="#br0" timeOffset="51082.61">8802 15681 0,'-18'-18'78,"-17"71"-62,17-17-16,1 34 16,-1 18-1,0-17 1,18-18-1,0-18 1,0-17 0,0-1-1,0 19 17,36-19-32,-19 1 15,19-18 1,-1 17-1,-18-17 32</inkml:trace>
  <inkml:trace contextRef="#ctx0" brushRef="#br0" timeOffset="51766.82">9155 15681 0,'-36'35'62,"19"71"-31,17-88-31,0 17 16,0 0 0,0 18-1,0-18 1,0-17-1,0 0 1,17-18-16,1 0 16,0 0-16,-1 0 15,1 0 1,17 0 0,-17 0-1,35 0 1</inkml:trace>
  <inkml:trace contextRef="#ctx0" brushRef="#br0" timeOffset="52183.69">9278 15875 0,'-18'0'16,"36"35"-1,0 36 1,-1-36-1,1 36 1,-18-36 0,0 0-1,0 0 1,18 1 0,-18-19-1,0 1-15,0 0 31</inkml:trace>
  <inkml:trace contextRef="#ctx0" brushRef="#br0" timeOffset="53272.08">9613 15734 0,'35'0'109,"1"0"-93,-19 18-1,1-18 1,0 17 0,17 18-1,-17 36 1,-1-18 0,-17-35-1,0-1 1,0 1-1,0-1 1,0 19 0,-17-36-1,17 35 1,-18-17 0,0-1 15,1 1-16,17 0 79</inkml:trace>
  <inkml:trace contextRef="#ctx0" brushRef="#br0" timeOffset="54106.7">10160 15699 0,'35'17'46,"-35"1"-30,0 52 0,18 1-1,-18-36 1,0 36 0,0-18-1,0-18 1,0-17-1,0-1 1</inkml:trace>
  <inkml:trace contextRef="#ctx0" brushRef="#br0" timeOffset="54952.69">10142 15963 0,'18'-17'94,"53"17"-63,-54 0 0,1 0 32,-1 0 31,19 0-63,-19 0-16,1 0 1,0 0 0,-1 0-1,1 0 1,0 0 0</inkml:trace>
  <inkml:trace contextRef="#ctx0" brushRef="#br0" timeOffset="55425.65">10760 15663 0,'17'89'46,"1"-19"-30,-18 54 0,0-72-1,0 1 1,0-35 0,0 17-1,0 1 1,0-19 31</inkml:trace>
  <inkml:trace contextRef="#ctx0" brushRef="#br0" timeOffset="56012.01">11307 15928 0,'0'0'0,"70"0"31,-52-18-15,-1 18-1,1 0 1,17-17 15</inkml:trace>
  <inkml:trace contextRef="#ctx0" brushRef="#br0" timeOffset="56582.96">11359 15769 0,'18'-17'31,"53"-1"0,-36 18 0,0 0 1</inkml:trace>
  <inkml:trace contextRef="#ctx0" brushRef="#br0" timeOffset="58017.93">11994 15593 0,'18'-18'78,"-18"-17"-62,0 0-16,-18 35 31,1 0 47,-54 0-47,54 0-15,17 17-1,-18 1 1,0 0 0,18-1-1,-17 18 1,17-17-16,0 17 16,0 18 15,0-35-16,0 0 48,17-18-32,36-36 0,-35 36-15,0-17 0,-18-1-1,17-17 1,1 17 15,-18 0 16,17 1-16,1 17 79,0 53-95,-18 17 1,0-34 0,0 34-1,0-17 1,0-18-1,0 18 1,-18-35 31,18-1-31,0 19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41:03.8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23001 5486 0,'18'0'265,"-18"53"-233,0 35-17,0-18 1,0-34-1,0-1 1,0-17 0,0-1-1,0 18 17,0-17-17,0 0 16,0 17-15,0-17 15,0-1 1,0 1 46,0 17-47,0-17 31</inkml:trace>
  <inkml:trace contextRef="#ctx0" brushRef="#br0" timeOffset="1040.02">23160 5697 0,'18'36'125,"-18"-1"-109,0 18-1,0-36 1,0 19-1,0-1 1,0-17 15,0 17-15,0-17 0,0-1 30</inkml:trace>
  <inkml:trace contextRef="#ctx0" brushRef="#br0" timeOffset="2305.44">26811 10601 0,'18'0'16,"35"0"0,0 0-1,-18 18 17,-17-18-32,34 0 15,-16 0 16,-1 0-15,53 35 0,-53-35-1,36 18 1,-53-18 0,-1 17 77</inkml:trace>
  <inkml:trace contextRef="#ctx0" brushRef="#br0" timeOffset="3018.55">26793 10689 0,'53'0'31,"-17"0"-15,17 0-1,70 0 1,-105 0-1,17 0 1,-17 0-16,17 0 16,-17 0-1,-1 0 1,18 0 0,-17 0 30</inkml:trace>
  <inkml:trace contextRef="#ctx0" brushRef="#br0" timeOffset="4543.09">23160 4057 0,'18'106'62,"-1"17"-46,-17-87-16,35 87 31,-17-35-15,-18-53-1,0-17 1,0 0 31,53-18-16,18 0-15,-19 0-1,-16 0 1,34 0 0,-17-18-1,0 0 1,-35 18 0,17 0-1,-17-17 1</inkml:trace>
  <inkml:trace contextRef="#ctx0" brushRef="#br0" timeOffset="5061.28">23601 4304 0,'-18'0'31,"18"106"-15,0 0-1,0-36 1,18-35-1,-1 18 1,-17-35 0,0 0-16,0-1 15,0 1 1,0-1 15,0 1-15,0 0-1,0-1 1,0 1 0</inkml:trace>
  <inkml:trace contextRef="#ctx0" brushRef="#br0" timeOffset="5787.5">23901 4568 0,'70'0'15,"-52"0"16,0-17 1,-1 17-17,1 0 1,-1 0 0,1 0-1,0 0-15,-1 0 47,1 88-31,-18-35 15,0-18-15,0-17-1,-18 17 1,1-17 15,-1-1 0,0 1-15,1-18 0</inkml:trace>
  <inkml:trace contextRef="#ctx0" brushRef="#br0" timeOffset="6696.28">24306 4463 0,'0'17'78,"0"1"-63,-35 52 1,0 1 15,0 17-15,35-70 0,-18 17-1,18-17 63,0-1-46,53 1-1,-18-18-16,0 0 1,-17 0 15,0 0-15,-1 0 0,1 0 15,0-18 0</inkml:trace>
  <inkml:trace contextRef="#ctx0" brushRef="#br0" timeOffset="7163.49">24800 4568 0,'18'36'46,"17"140"-14,-17-105-1,-18-36-15,0-17-1,17-1 1</inkml:trace>
  <inkml:trace contextRef="#ctx0" brushRef="#br0" timeOffset="7692.51">24677 4780 0,'53'0'47,"-18"0"-32,0 0-15,1 0 16,-1-18 15,-18 18 16,1 0 16,0 0-32</inkml:trace>
  <inkml:trace contextRef="#ctx0" brushRef="#br0" timeOffset="8782.67">25400 4392 0,'0'35'78,"0"89"-47,35-1 0,-17-35 1,-18-70-1,0 0 16,0 17-16,0-17 0</inkml:trace>
  <inkml:trace contextRef="#ctx0" brushRef="#br0" timeOffset="34524.19">28134 10319 0,'-18'17'94,"18"107"-63,0-36 1,18 36-1,-18-89-16,0 18 17,0-36-17,0 1 1,18 0 15,-1-1 0,1-17-15</inkml:trace>
  <inkml:trace contextRef="#ctx0" brushRef="#br0" timeOffset="35657.08">28522 10389 0,'-18'18'156,"-17"141"-124,35-124-32,0 71 31,0-71 0,18-17 16,-1-18 0,125 0-16,-72-18 0,-52 18-15,35-35 0,-36 35-1,1-35 1,0-1-1,-18 19 1,0-19 0,0 1-1,-18 17-15,-17 1 16,-1-36 0,19 18-1,-1-1 1,0 19 15,1 17 16,-1 0-16,1 0-15,-36 0-1,17 17 48,19 1-32,-1 0 0</inkml:trace>
  <inkml:trace contextRef="#ctx0" brushRef="#br0" timeOffset="36587.19">29016 10513 0,'18'0'63,"35"0"-47,-36 0-1,18 0 1,18 0-1,-17 0 1,17 0 0,-1 0-1,-34 35 1,-18-17 0,0 52 15,0-17-16,0-18-15,-18-17 16,1-18 0,-1 18-1,1-1 1,-1-17 15,-17 18-15,17-18-1</inkml:trace>
  <inkml:trace contextRef="#ctx0" brushRef="#br0" timeOffset="37459.58">29475 10513 0,'-36'0'109,"19"35"-78,-72 36 0,72-71 1,17 17-17,0 19 1,0-1 0,17 0 30,19-35-30,17 0 0,-36 0-1,1 0 1,0 0 0,-1 0-1,19 0 1,-19 0-1,18-18 17,-17 18 15</inkml:trace>
  <inkml:trace contextRef="#ctx0" brushRef="#br0" timeOffset="37890.46">29880 10601 0,'53'0'16,"-35"0"0,17-18-1,-17 18 1,35 0-1,-18 0 1,18 0 0,-18 0-1,0 0 1,1 0 46</inkml:trace>
  <inkml:trace contextRef="#ctx0" brushRef="#br0" timeOffset="39241.5">30639 10283 0,'-36'0'31,"1"0"-16,-18 0 32,36 0-15,-19 0-17,19 36 1,17-19-1,0 54 1,0-36 0,0-17-1,0 0 1,35-18 0,0 0 15,1 0-16,-19 0-15,36 17 16,18 18 0,-36 18-1,-35 0 17,0-35-17,0 17 1,0 0-1,0-17 1,-18 0 0,1-1-1,-19-17 17,19 0-17,-19-35 1,36-18-1,0 0 1,0 18 0,0 17-1,0-35 17,0 36-17,0-1 1,18 1-1,0 17 1,-1-36 0,1 19-1,-18-1 17,0 0-17,0 1 1,0-1-1,0 0 1,0 1 0,0-1 15</inkml:trace>
  <inkml:trace contextRef="#ctx0" brushRef="#br0" timeOffset="44953.79">3175 4145 0,'0'35'125,"-71"142"-94,71-89-15,0-53 15,0-17-15,-17 52-1,17-34 1,0 17 0,-18 0-1,18-18 1,35-18 46,-17-17-46,35-17 0,0 17-1,17-35 1,-52 35 0,35-18-1,-35 18 1,17 0 15</inkml:trace>
  <inkml:trace contextRef="#ctx0" brushRef="#br0" timeOffset="45425.77">3369 4480 0,'0'18'63,"0"52"-48,0-34 1,0-1 0,0 36-1,0-19 1,0-16-16,0-1 16,0 0-16,0 1 15,0-19 1</inkml:trace>
  <inkml:trace contextRef="#ctx0" brushRef="#br0" timeOffset="46085.04">3651 4604 0,'18'-18'63,"52"18"-32,1 0 0,-36 0 0,-17 0-15,0 18 15,-18 35 0,0-18-15,0-17 0,0-1-16,-18-17 15,0 0 1,-17 0 15,17 0-15,1 18-1,17-1 32</inkml:trace>
  <inkml:trace contextRef="#ctx0" brushRef="#br0" timeOffset="46853.04">4057 4392 0,'0'-18'63,"-35"54"-32,-18 52 0,35-70-15,18-1-16,-35 1 16,17 35-1,18-18 1,-17-17 0,17-1-1,0 19 16,0-1-15,0-18 0,17 1-1,18-18 32,1 0-31,-19 0-1,1 0 1,0 0 0,17-18-1</inkml:trace>
  <inkml:trace contextRef="#ctx0" brushRef="#br0" timeOffset="47438.95">4568 4322 0,'0'123'63,"18"18"-48,0-70 1,-18-18 0,0-36 15,0 1 31</inkml:trace>
  <inkml:trace contextRef="#ctx0" brushRef="#br0" timeOffset="47992.9">4427 4604 0,'18'0'16,"70"-18"15,-17 0 0,-54 1-15,19 17-1,-1-18 17,0 18-17,-17 0-15,-1 0 31,-17-17-15</inkml:trace>
  <inkml:trace contextRef="#ctx0" brushRef="#br0" timeOffset="48920.55">5486 4216 0,'0'35'78,"0"230"-47,0-160 0,0-87 1,0 0-1,17-1 16</inkml:trace>
  <inkml:trace contextRef="#ctx0" brushRef="#br0" timeOffset="49706.62">6421 4269 0,'52'-18'31,"19"18"1,-18 0-1,-18 0-16,-17 0 17,0 0-17</inkml:trace>
  <inkml:trace contextRef="#ctx0" brushRef="#br0" timeOffset="50207.87">6526 4498 0,'18'0'47,"88"-18"-16,-53 1 0</inkml:trace>
  <inkml:trace contextRef="#ctx0" brushRef="#br0" timeOffset="50642.77">7302 4145 0,'36'141'78,"-36"106"-47,0-194-15,0-35 15</inkml:trace>
  <inkml:trace contextRef="#ctx0" brushRef="#br0" timeOffset="51454.94">7655 4304 0,'0'-18'93,"-70"36"-77,70 0-16,-36 17 16,1 88-1,35-105-15,0 0 16,0 17-1,0-18-15,0 1 16,0 0 15,53-18 32,-18-36-32,-17 19-15,-18-18-1,18 17-15,-18 0 16,17-35 0,-17 18-1,0 0 1,0 17-1,0 1 1,0-1 0,0 0 15,0 1-15</inkml:trace>
  <inkml:trace contextRef="#ctx0" brushRef="#br0" timeOffset="52234.04">7867 4445 0,'18'-18'31,"-36"36"-31,36-53 15,-1 17 32,1 18 0,0-18-16,-18 71 63,0-17-78,0 17-1,0-36 1,-36 18 0</inkml:trace>
  <inkml:trace contextRef="#ctx0" brushRef="#br0" timeOffset="53024.36">8149 4410 0,'-35'-18'47,"0"18"-16,17 0 0,0 0 1,1 0 77,-1 18-78,18-1-31,-18 1 31,1 17 1,-1 1-1,1-19 0,17 1 0,0-1 1,35-17-1,-18 0 0,36 0 0</inkml:trace>
  <inkml:trace contextRef="#ctx0" brushRef="#br0" timeOffset="53696.19">8202 4480 0,'18'-17'16,"35"17"15,-18 0 0,18 0 1,-36 0 15,1 0-16</inkml:trace>
  <inkml:trace contextRef="#ctx0" brushRef="#br0" timeOffset="55081.45">8890 4216 0,'-35'0'78,"-18"0"-62,35 0 0,-52 35 62,17 36-63,17-19 32,19-34-31,17 0 46,53 17-30,-18-17-1,-35-1-16,18 1 17,-1 17 15,-17-17-32,0 17 1,0 0-1,0 18 1,-17-35 0,-1-18-1,0-18 63,18-70-62,18 35 0,0 0 15,17 18-15,0-18-1,-17 53 1,17-53-1,-35 36 1,18-19 15,-1 19-15,1-1 15,0 18-15,-1-35-1,1 17 1</inkml:trace>
  <inkml:trace contextRef="#ctx0" brushRef="#br0" timeOffset="55944.97">4727 6156 0,'35'0'63,"-17"0"-48,17 0 1,1 0-1,-19 0 1,54 0 0,-18 18-1,-36 17 1,-17 0 0,0 53-1,0-17 1,-17-53-1,-1-18 1,1 17 0,-1-17 31,0 0-32,1 0-15,-1 18 16,0-18-1,1 0 1,-19 0 15,36-18-31</inkml:trace>
  <inkml:trace contextRef="#ctx0" brushRef="#br0" timeOffset="56761.96">5168 6068 0,'-53'17'94,"18"19"-78,17-19-1,1 19 1,17-19 0,0 19-1,0-19-15,-18 71 31,18-52-15,0 17 31,18-36-16,-1-17 0,1 0-15,0 0 0,17 0-1,-17 0 1,52 0 0,-52 0 30</inkml:trace>
  <inkml:trace contextRef="#ctx0" brushRef="#br0" timeOffset="57194.43">5592 6156 0,'0'0'0,"35"0"15,0 0 1,53-35 15,-70 35-15,52-18 0,-52 18-1</inkml:trace>
  <inkml:trace contextRef="#ctx0" brushRef="#br0" timeOffset="57689.17">5503 6315 0,'106'-18'31,"-212"36"-31,247-36 0,-88 0 31,-17 18 1,-19 0-17</inkml:trace>
  <inkml:trace contextRef="#ctx0" brushRef="#br0" timeOffset="60311.52">6244 5856 0,'0'71'62,"35"158"-31,-35-158-15,0-1 15,0-52-15,0-1-1</inkml:trace>
  <inkml:trace contextRef="#ctx0" brushRef="#br0" timeOffset="60601.05">6438 6156 0</inkml:trace>
  <inkml:trace contextRef="#ctx0" brushRef="#br0" timeOffset="61855.83">7126 5856 0,'0'0'0,"-53"0"16,18 18 15,17 17 16,1-17-31,-1-1-1,-17-17 17,-1 18-1,19 0 0,17-1-15,-18 36-1,1-35 1,-1 17 0,18-17 30,18-1 17,17-34-32,-18 17-15,19 0-1,-19 0 1,1 0 0,0 17-1,-18 1 1,0 17 15,0-17-15,0 17-1,0-17 1,-53-1 0,17-17-1,19 18-15,-1-18 32,1 0-1,-1 0-16,0 0 1</inkml:trace>
  <inkml:trace contextRef="#ctx0" brushRef="#br0" timeOffset="66586.88">6350 7091 0,'-18'35'94,"1"18"-79,17 18 1,0 70-1,0-71 1,0-52 0,0 0-1,0-1 48,70-17-32,54-17 0,-1-19 1,-87 19-17,-19 17 1</inkml:trace>
  <inkml:trace contextRef="#ctx0" brushRef="#br0" timeOffset="67040.23">6526 7126 0,'-17'0'47,"-19"159"-15,19-53-1,17-53 0,0-18-15,0 18-1,0 17 1,0-34 0,0 17-1,0-36 1,0 1-1</inkml:trace>
  <inkml:trace contextRef="#ctx0" brushRef="#br0" timeOffset="67759.94">7073 6985 0,'-17'0'31,"-19"18"0,19 17-15,-1 18 0,0 17-1,1 1 1,-1-18-1,18-18 1,0-17 0,-18 17-1,36 18 32,0-18-31,-18-17 15,17-18 0,1 0-15,0 0 0,-1 0-1,1 0 1,0 0-1</inkml:trace>
  <inkml:trace contextRef="#ctx0" brushRef="#br0" timeOffset="68274.05">7338 6985 0,'0'106'47,"0"35"-16,0-123-15,0-1 0,0 1-1,0 17 1,0-17 0,17 35-1,-17-36 1</inkml:trace>
  <inkml:trace contextRef="#ctx0" brushRef="#br0" timeOffset="68521.89">7373 7391 0,'18'-18'16</inkml:trace>
  <inkml:trace contextRef="#ctx0" brushRef="#br0" timeOffset="68973.25">7602 7338 0</inkml:trace>
  <inkml:trace contextRef="#ctx0" brushRef="#br0" timeOffset="70095.83">8061 7003 0,'-35'0'47,"-18"0"-16,35 0-16,-17 0 1,35 17 78,-18 19-79,18-1 32,0 0-15,0-17-1,18-1-16,0-17 1,-1 18 31,1 0-31,17-1-1,-17 1 48,-1 0-32,-17-1 0,0 18 32,-17-35-48,-19 18 1,1-18 0,18 0-1,-19 18 1</inkml:trace>
  <inkml:trace contextRef="#ctx0" brushRef="#br0" timeOffset="70976.53">8114 6791 0,'18'0'109,"70"88"-78,-35-17 1,-36-1-1,1 1 0,-18-1 0,0-17 1,0-17-17,0 16 1,0-16-1,-18-19 1,1 19 0,17-1-1,-18-17 1</inkml:trace>
  <inkml:trace contextRef="#ctx0" brushRef="#br0" timeOffset="71511.38">8749 7056 0,'18'52'47,"-18"37"-32,0-54 1,0 0 0,0 0-1,0 1 1,-18-19 0,18 1-1,-18 0 1,1-18-16</inkml:trace>
  <inkml:trace contextRef="#ctx0" brushRef="#br0" timeOffset="72095.42">8625 7250 0,'18'-18'31,"-36"36"-31,54-36 15,17 18 1,0 0 0,-1 0-1,-34 0 1,0 0 0,-1 0-1,1 0 1,0 0 15,-1 0-15,1 0 31,0 0-32,-1 0-15</inkml:trace>
  <inkml:trace contextRef="#ctx0" brushRef="#br0" timeOffset="72577.5">9225 6914 0,'0'53'62,"0"88"-31,0-70 1,0 35-1,-17-53 0,-1-18 0,-17 0-31</inkml:trace>
  <inkml:trace contextRef="#ctx0" brushRef="#br0" timeOffset="73295.24">9772 7161 0,'35'-17'32,"-17"17"-1,-1 0-16,19 0 1,-19 0 0,1 0-1,0 0 1,17 0 0,-17 0-1,-1 0 16</inkml:trace>
  <inkml:trace contextRef="#ctx0" brushRef="#br0" timeOffset="74024.7">9772 7267 0,'18'0'78,"-1"0"-63,1 0-15,52 0 32,-52 0 14,0 0 1,17 0-15</inkml:trace>
  <inkml:trace contextRef="#ctx0" brushRef="#br0" timeOffset="75127.23">10266 7003 0,'17'0'46,"1"-18"-14,35 0-1,-35 18-15,-1 0-1,1 0 1,0 0-1,-1 0 32,1-17-31,0 17 0,-1 0 15,1 0 0,-1 0 125,-17 53-124,0-18-32,-17 35 31,-1 19 0,1-19 0,17-52 1,0-1-1,0 19 16</inkml:trace>
  <inkml:trace contextRef="#ctx0" brushRef="#br0" timeOffset="76484.89">9543 16933 0,'0'18'94,"0"17"-79,17 71 16,-17-71-31,0 36 16,0-36 0,0 0-1,0-17-15,18 17 16,-18-17 15,18 0-15,-1-18 15,1 17-15,17-17-1,18 0 1,0 0 0,-18 0-1,18-17 1,-35-1-1,-1 18-15</inkml:trace>
  <inkml:trace contextRef="#ctx0" brushRef="#br0" timeOffset="77216.63">9560 17145 0,'0'18'31,"18"-18"-15,35 0-1,-18 0 1,-17 0 0,-1-18-1,19 18 1,-1-18 15,-17 18 0,-1 0-15</inkml:trace>
  <inkml:trace contextRef="#ctx0" brushRef="#br0" timeOffset="77899.8">9648 16969 0,'18'0'31,"-36"0"-31,89-18 32,-53 18-1,-1 0-31,1-18 31,17 18-15,-17-17-1,-1 17 1,1 0-16,0-18 16,35 18 77,-53 18-93</inkml:trace>
  <inkml:trace contextRef="#ctx0" brushRef="#br0" timeOffset="79117.82">10266 17339 0,'17'-53'32,"-34"106"-32,34-141 31,-17 70-15,0-35 30,0 36-30,0-1 31,-17 18-16,-1 18 0,-17 17-15,17 0 0,1-35-1,17 18-15,0 17 16,-18 18 0,18-35-1,0-1 48,0 1-48,71-18 17,-1-18-1,-17-35-16,-18 18-15,-17 0 16,-18 70 125,0 71-110,0-71-15,0 36-1,0-36 1,18-17 15,-1 17-15,1-17 15</inkml:trace>
  <inkml:trace contextRef="#ctx0" brushRef="#br0" timeOffset="80384.66">10583 17233 0,'0'18'47,"0"-1"-31,0 36 15,18-35-15,0 17-1,17-35 48,35-53-32,-17-52 0,-35 69 1,17 72 140,-35 52-141,0-53 0,18-17 16,35-18-16,17-36 0,-34 1-31,34-53 32,-70 70-32,18 1 15,-18 70 173,0 88-173,0-124 32,0 19-47,0-19 16,17 1 46</inkml:trace>
  <inkml:trace contextRef="#ctx0" brushRef="#br0" timeOffset="80784.94">11254 16739 0,'-18'-17'125</inkml:trace>
  <inkml:trace contextRef="#ctx0" brushRef="#br0" timeOffset="81726.48">11589 16898 0,'0'18'62,"0"211"-30,0-141-17,0 0 1,0-35 0,0-17-1</inkml:trace>
  <inkml:trace contextRef="#ctx0" brushRef="#br0" timeOffset="83328.19">11959 17268 0,'0'-35'78,"-35"18"-62,0-1-1,35 0 1,0 89 78,-18-18-79,0-36 1,18 1 0,-17 0-1,17-1 16,0 1 48,70-89-48,1 18 0,-54 36 16,-17 34 31,0 89-47,0-35 1,18-36-1,0-35 0,-1 0-15,36-18-16,53-123 15,-35 18 1,-1 52 0,-52 18-1,17-17 1,-35 17-1,0 35 1,0-17 0,0 17-1,-35 18 1,17 0 0,1 18 62,17 106-47,35-36 0,-18-71 0,1 1 1,17-18 77,-17 0-93,0 0-1,-1 0 17,1 0-17</inkml:trace>
  <inkml:trace contextRef="#ctx0" brushRef="#br0" timeOffset="83889.03">12259 16951 0,'18'0'31,"17"0"-15,0 0 0,0 0-16,-17 0 15,35 0 1,-35 0-1,-1 0 1,1 0 15,17 0 32,1 0-63</inkml:trace>
  <inkml:trace contextRef="#ctx0" brushRef="#br0" timeOffset="86981.64">12594 17304 0,'35'0'31,"-70"0"-31,88 0 16,-35 0-1,17 0 1,0-18 0,1 0-1,-19-17 1,36-18 0,-53 36 93,-18 17-78,1 0 0,-36 35 16,35 18-31,1 17 0,17 1-1,0-53-15,0 17 63,17-35-32,1 0-15,0 0-1,34-18 1,-16 1-1,-19-1 1,1-35 0,0 18-1,-18 17-15,0 0 16,0 36 109,0 70-94,17-70 47,19-36-46,-36-70-17,0 35 16,0 36-15,0-1 0,-18 18 15,36 0 78,70 0-77,-35 0-1,-36 0-31,1 0 15,0 0-15,-1 0 16,1 0 0,17 0-1,-17 0 1,-1 0 0,19-18-1,-72 36 157,-16 17-141,34-35-15,0 18 0,18-1-1,-17 1 1,17 0 62,0 17-47,53-53 32,-18-52-32,-35 52 0,17-17 0,1 17 110,17 18-94,1 36-31,-19-1-1,1 0 1,0-17 62,34-71-31,1-71-16,-35 89-15,17-35 15,1-54-15,-19 89 15,-17 17-16,0 53 95,0 18-95,0 18 1,0 17 0,0-35-1,0-18 1,0-17 0,0 0-1,0-1 1,0 1-1,18-1 32,-1-17-15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4T11:44:09.36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4T11:44:09.36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44:13.0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24412 4886 0,'0'71'125,"0"17"-110,18 35 1,0-17 0,-1 88 15,18-18-15,-17-140-1,0 87 1,-1 18-1,36 53 1,-17-35 0,-36-141-16</inkml:trace>
  <inkml:trace contextRef="#ctx0" brushRef="#br0" timeOffset="434.25">24395 7091 0,'0'17'31,"0"1"0,0 176 0,0 229 1,-53-123-17,53-194-15</inkml:trace>
  <inkml:trace contextRef="#ctx0" brushRef="#br0" timeOffset="1176.6">24448 9313 0,'35'283'63,"88"510"-32,-105-546 0,-18-176 1,0-36-17</inkml:trace>
  <inkml:trace contextRef="#ctx0" brushRef="#br0" timeOffset="1602">24712 11571 0,'0'35'31,"0"107"1,0 104-1,0 107 0,0-212-31,0 194 16,0-229-1</inkml:trace>
  <inkml:trace contextRef="#ctx0" brushRef="#br0" timeOffset="2202.12">24589 13617 0,'0'18'16,"0"70"-1,53 141 1,-1 18 0,-52-123-16,0-18 15,0 105 1,0-140-1,0 123 17,0 18-17,18-54 1,0-87 0,-18-36-1,17-17 1</inkml:trace>
  <inkml:trace contextRef="#ctx0" brushRef="#br0" timeOffset="2986.55">25382 11977 0,'0'35'62,"-17"212"-31,-1-53-15,0-18 15,18-158 0</inkml:trace>
  <inkml:trace contextRef="#ctx0" brushRef="#br0" timeOffset="4170.06">25735 12136 0,'0'-18'78,"-53"36"-47,36 17-15,17 35-16,0-17 15,0 71 1,0-54-1,0-52 1,0 0 0,0-1 15,0 1-15,35-18 15,0 0 0,18 0-15,-35-18-1,-1 1 1,-17-36 0,0 0-1,0 17 1,18-16 15,-18 34 0,0 0-15,0 1 0,0-1 15,0-17-31,-18 35 31,1-36-15,17 19 15,-18-1 78</inkml:trace>
  <inkml:trace contextRef="#ctx0" brushRef="#br0" timeOffset="7362.07">18821 17039 0,'17'0'109,"19"0"-15,-19 0-78,54 0 15,88-17 0,-89 17-31,195-18 32,-195 18-1,-52 0-16,17 0 1,0 0-16,1-18 16,70 18-1,-18 0-15,53 0 16,-35 0 0,-18 0-1,-35 0 1,0 0-1,0 0 1,88 0 0,141 0-1,177 0 1,-36 0 15,-88 0-15,-194 0-1,-17 0 1,17 0 0,17 0-1,1 0 1,-53 0 0,0 0-1,-18 0 1,36 0-1,70 0 1,105 0 0,19 0-1,-36 0 1,-123 0 15,-36 0-15,89 0-1,35 0 1,106 0 0,0 0-1,-18 0 1,-124 0 0,-70 0-1,-35 0 1,141 0-1,-88 0 1,0 0 0,17 0-1,53 0 17,18 0-17,0 0 1,-17 0-1,122 0 1,-34 0 0,70 0-1,-88-17 1,-159 17-16,71 0 16,211 0-1,-300-18 1</inkml:trace>
  <inkml:trace contextRef="#ctx0" brushRef="#br0" timeOffset="8999.17">21361 17163 0,'0'-18'32,"-53"18"14,17 53-30,-16 17 0,-1 36 15,17-35-15,19-36-1,17 0-15,-18 1 16,0-1-1,18-17-15,-17 52 16,17-52 0,0-1-1,0 1 32,17-18-16,19 0-15,-1 0 0,-17 0-1,-1 0 1,1 0-16,0 0 16,-1-18 46,-17 1 1,-35-18-32,0-36 0,17 53 0,0-17 1,18 17-1,0 1 156</inkml:trace>
  <inkml:trace contextRef="#ctx0" brushRef="#br0" timeOffset="11262.54">14076 9013 0,'0'18'140,"0"35"-108,0 0-1</inkml:trace>
  <inkml:trace contextRef="#ctx0" brushRef="#br0" timeOffset="11846.87">13811 9543 0,'18'-18'15,"35"18"17,35-18-1,-35 18 0,-35-17-15,-1 17-1,18-18 1,-17 18 0,17 0-1,1 0 16,-1 0-15</inkml:trace>
  <inkml:trace contextRef="#ctx0" brushRef="#br0" timeOffset="12935.36">14129 9754 0,'17'-35'93,"54"17"-61,-36 18-17,1-17 1,-19 17 0,1 0 46,-18 17-46,0 54-1,0-18 1,0-18 0,0 0-1,-18-17 1,1 0 15,-1-1-15,-17 19 15,17-19 0,36-17 63,87 0-63,-69-17-15,17-1-1</inkml:trace>
  <inkml:trace contextRef="#ctx0" brushRef="#br0" timeOffset="13462.96">15205 9190 0,'-53'70'78,"0"19"-63,0-19 1,-18 54 0,54-71-1,-1-36 1,0 18-16,-17-17 16,18 17 15</inkml:trace>
  <inkml:trace contextRef="#ctx0" brushRef="#br0" timeOffset="13965.59">14940 9243 0,'35'70'47,"54"36"-31,-54-35-16,35-18 15,-34 52 1,-1-52-1,-17-35 1</inkml:trace>
  <inkml:trace contextRef="#ctx0" brushRef="#br0" timeOffset="15248.67">16122 9155 0,'-18'0'63,"-52"35"-32,-36 212 0,71-106 0,35-123 1,0-1-1,17 1 0,89-18 0,-35 0 1,-54-18 46,-34 18 0,-54 0-47,36-17 16,17-1-16</inkml:trace>
  <inkml:trace contextRef="#ctx0" brushRef="#br0" timeOffset="15782.89">16722 9208 0,'0'0'0,"-71"88"62,-17 53-30,70-124-17,-17 1 1,17 0-1,18-1 1,-17 1 15,-1 0 1</inkml:trace>
  <inkml:trace contextRef="#ctx0" brushRef="#br0" timeOffset="16215.77">16422 9260 0,'35'0'16,"18"18"-16,70 141 31,-70-53-16,0-53 1,-35-53 0,0 17-1</inkml:trace>
  <inkml:trace contextRef="#ctx0" brushRef="#br0" timeOffset="16750.95">17268 9225 0,'0'35'62,"0"107"-46,0 34 15,0-141 0</inkml:trace>
  <inkml:trace contextRef="#ctx0" brushRef="#br0" timeOffset="17578.68">17780 9049 0,'-35'0'47,"-18"0"-32,18 35 1,-36 0-1,36 18 1,17 35 0,18-52-1,0 34 1,0-34 0,0-19 15,18 1 16,52-36-16,-34 1-15,-19-1-1,1 0-15,-1 1 16,1-19-1,-18 1 1,0 17 15,18 1-15,-18-18 0,0-18-1,0 17 1,0 19 15</inkml:trace>
  <inkml:trace contextRef="#ctx0" brushRef="#br0" timeOffset="18285.82">18327 9102 0,'0'0'0,"17"0"15,1-18 1,17 18 15,-35-18-15,36 18 0,-1-17-1,0 17 1,0-18-1,-17 18 17</inkml:trace>
  <inkml:trace contextRef="#ctx0" brushRef="#br0" timeOffset="18775.06">18380 9225 0,'17'0'31,"72"0"0,-19-35 0,-35 35 1,-17 0-1</inkml:trace>
  <inkml:trace contextRef="#ctx0" brushRef="#br0" timeOffset="19936.18">18909 8872 0,'18'-17'46,"-1"17"-14,1 0-17,17-18 1,-17 0 15,17 1-15,-17-1 15,-1 18-15,1 0 15,0 35 63,-18 1-79,-18-19 1,-17 54 0,35-53-1,-18-1 1,18 1-1,-18-1 1,18 1 62,36-18-62,-19 0-1,54 35 17,-54-17-17,19 17 1,-19-17 0,-17 0 15,0 17 0,-17 0-15,-1-17-1,-17 17 1,17-17 15,-17-1 0,17 1 1,1 0-17,-1-1 1,0 1 0,18 0-1</inkml:trace>
  <inkml:trace contextRef="#ctx0" brushRef="#br0" timeOffset="21159.06">19773 8749 0,'0'-18'63,"-17"18"-16,-1 0-16,-35 53-15,-18 18-1,19-1 16,16 1-15,1-18 0,17-18-1,18 18 1,0-18 0,0-17-1,0 17 16,0-17-15,18-18 0,17 0-1,18 0 1,35-18 0,-52-17-1,-1-18-15,0 18 16,0-1-1,36-52 1,-71 53 0,18 0-1,-18 17 17,0 0-1,-18-17-16,-17 0 1,-36-36 0,54 54-1,-1-19 1,18 19-16,-18-1 31</inkml:trace>
  <inkml:trace contextRef="#ctx0" brushRef="#br0" timeOffset="35784.8">21290 10195 0,'71'18'63,"123"52"-48,-106-52-15,71 53 32,-124-71-17,-17 17 1,-1-17 46</inkml:trace>
  <inkml:trace contextRef="#ctx0" brushRef="#br0" timeOffset="36453.03">21414 9895 0,'0'0'0,"70"-17"16,-17 17-1,71 0 1,34 0 0,-69 0-1,-19 17 1,-17 1 15,-18-18 0,-17 18 1</inkml:trace>
  <inkml:trace contextRef="#ctx0" brushRef="#br0" timeOffset="37420.24">27570 9825 0,'-53'35'94,"-88"53"-78,141-70-1,-71 53 1,0-36-16,-17 35 16,71-70-1,-1 18 1,-17 0 0,17-1-1,18 1 1,-35 17 15,0-17-15,17-1-1,0 1 17</inkml:trace>
  <inkml:trace contextRef="#ctx0" brushRef="#br0" timeOffset="38062.06">27517 10142 0,'-18'71'78,"-53"70"-46,54-88-1,-1-18 0</inkml:trace>
  <inkml:trace contextRef="#ctx0" brushRef="#br0" timeOffset="52368.97">5221 14288 0,'0'35'94,"0"35"-63,0-52-15,0 17 15,0-17-15,0 0 0,0-1-1,0 18 1,0 18-1,-18 36 1,1-54 0,17 18-1,-18 17 1,18-52 0,0 0 15</inkml:trace>
  <inkml:trace contextRef="#ctx0" brushRef="#br0" timeOffset="53510.46">4463 14517 0,'0'-35'32,"35"17"-1,106-17 0,-106 17-15,-17 18-1,0 0 1,-1 0 0,18-18-1,-17 18 1,0 0-1,-1 18 48,-34 88-32,-36-36 0,0 19-15,18-37 15,17-16-15,0-19 15,1 19-15,-1-36 46,36 0 1,123 0-32,-88-18-15,-36 18-1,19-18 48</inkml:trace>
  <inkml:trace contextRef="#ctx0" brushRef="#br0" timeOffset="54020.46">5891 14640 0,'36'-53'31,"69"36"-15,-52-1-1,0 0 1,0 1 0,-17 17-1,-19 0 1,1 0-1,17 0 1,36 0 0,-18 0-1,17 0 1</inkml:trace>
  <inkml:trace contextRef="#ctx0" brushRef="#br0" timeOffset="54872.46">6967 14235 0,'0'53'47,"-35"211"-16,-18-35 0,53-123 1,0-88 14,0-1-14,71-17-17,-54-17 1,72-54 0,-72 18-1,-17 36 16,0-1-15,0 0 62,-53 18-47,18 18 1,0-18-17,-1 18 17,-52-1 61</inkml:trace>
  <inkml:trace contextRef="#ctx0" brushRef="#br0" timeOffset="55745.58">4322 15064 0,'194'0'47,"123"0"-31,706-36 15,247-17 0,-952 18 1,-283 17-1,-17 18-16,-1 0 1</inkml:trace>
  <inkml:trace contextRef="#ctx0" brushRef="#br0" timeOffset="57017.33">5503 15381 0,'89'-18'31,"-19"1"0,106-18 0,-123 35 1,-35 0-1,0 0 0,-1 35 0,-52 71 1,-18-53 14,35-18-14,-52 18-17,52-36 1,1 19 15,-19-1 0,19 0-15,34-35 31,1 0-31,17 0-1,36 0 1,17 0-1,-17-35 1,-1 35 0,-35 0-1,-17 0 110</inkml:trace>
  <inkml:trace contextRef="#ctx0" brushRef="#br0" timeOffset="65331.73">8079 14711 0,'17'0'31,"1"0"-15,52-18-1,-34 1 1,-1 17 0,0-18-1,-17 18 48,70 18-63</inkml:trace>
  <inkml:trace contextRef="#ctx0" brushRef="#br0" timeOffset="65781.61">8026 15064 0,'17'0'63,"107"-18"-32,-89 0 0,-17 18 0,-1 0-15</inkml:trace>
  <inkml:trace contextRef="#ctx0" brushRef="#br0" timeOffset="66582.64">8767 14552 0,'17'0'32,"71"-18"-1,-70 1-15,17 17-1,1-18 1,-19 18 15,1 0-15,-1 0 93,-17 35-93,-17 107 15,-1-72-15,1-35-1,-1 36 1,18-36-1,-35 53 1,35-35 0,0-35-16,0 17 31,0 1-15,0-1-1,17-18 16</inkml:trace>
  <inkml:trace contextRef="#ctx0" brushRef="#br0" timeOffset="67150.7">9260 14993 0</inkml:trace>
  <inkml:trace contextRef="#ctx0" brushRef="#br0" timeOffset="68784.91">9825 14658 0,'0'-18'62,"-35"18"-31,-1 0 1,19 0-1,-1 0 0,0 0 0,-17 18 48,0 17-48,17 36 0,1-36-15,17 0-1,0-17 1,-18 17 0,18-17-1,0-1 79,18-17-78,-1 0-1,18 0 1,-17 0-1,0 18 1,-1 0 15,-17 17-15,-17 18 0,-1 18-1,-17-19 1,17-16-1,1-36 17,-1 17-1,0 1-15,1-18 30,-1 0 17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45:50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20920 11218 0,'17'0'47,"89"0"-16,-35 0 1,-36 0-1,-17-17-31,35 17 31,-18-18 0,-18 18 1</inkml:trace>
  <inkml:trace contextRef="#ctx0" brushRef="#br0" timeOffset="631.86">20884 10989 0,'0'-53'47,"36"18"-32,52 0 1,-35 35 15,0-18-15,-18 0-1,0 1 1,1 17 0,-19-18-1,1 18 1,-1 0 15</inkml:trace>
  <inkml:trace contextRef="#ctx0" brushRef="#br0" timeOffset="1855.04">25541 7320 0,'0'18'125,"0"105"-94,0-87-15,0 69 15,0-69-31,0-19 16,0 36-1,0-35 32</inkml:trace>
  <inkml:trace contextRef="#ctx0" brushRef="#br0" timeOffset="2628.08">25929 7391 0,'18'0'125,"-18"35"-109,0 53 0,0-53-16,-18 18 15,18 0 1,0-35-1,0 0 1,0-1 15,-17 1 1,17 17-1,0-17 16</inkml:trace>
  <inkml:trace contextRef="#ctx0" brushRef="#br0" timeOffset="10759.33">25612 12030 0,'-36'-18'187,"-17"89"-171,53-36-16,-52 35 31,34-17 0,0-17 1,18-19-1,0 1 0,53 35 0,18-53-15,-18 17 0,53 1-1,-89-18 17,1 18-1,-18-1 16,0 1-32,0 35 1,0-18 15,0-17-15,0 0-1,0-1-15,-18 18 32,-52-17-17,34 0 1,19-18 0,-1 0 93,18-18-93,0-35-1,18 18 1,-18 17-1,0-17 1,17 17 0,1 1-1,-18-1 17,18-17-17,-18 17 1,17-35-1,-17 18 17,0 0-1,0-1-15,0 19-1,0-19 1,0 19-1,0-1 1,0 1 0,0-1 15,0-17-15,0 17-1,0 0 1</inkml:trace>
  <inkml:trace contextRef="#ctx0" brushRef="#br0" timeOffset="11843.07">8149 11783 0,'-17'106'78,"17"88"-46,0-106-1,-18-53 0,18 0 0,-18 71 1,-17-53-17,0 71 1,17-36-16</inkml:trace>
  <inkml:trace contextRef="#ctx0" brushRef="#br0" timeOffset="12644.08">7655 12894 0,'36'0'31,"34"0"0,54-18 0,-36 18 1,-35 0-17,-18 0 1,-35-17 0,18 17-1,-1 0 16</inkml:trace>
  <inkml:trace contextRef="#ctx0" brushRef="#br0" timeOffset="13701.15">7814 13229 0,'18'18'31,"52"-36"0,-17 18-15,-18 0 15,-17 0-15,0-17-16,-1 17 15,1 0 1,17 35 46,-35 35-30,-35 19-1,17-72-16,1 18 1,-19 1 15,54-19 126,35-17-142,53-35 16,-18 17 1,-53 1-17,-17 17 48,0-18-16</inkml:trace>
  <inkml:trace contextRef="#ctx0" brushRef="#br0" timeOffset="14581.93">9102 12506 0,'0'35'62,"-141"212"-31,105-194 1,-17 0-1</inkml:trace>
  <inkml:trace contextRef="#ctx0" brushRef="#br0" timeOffset="15366.49">8837 12541 0,'35'0'63,"1"36"-48,-1-1-15,18 0 16,0 36 0,-18-36-1,53 35 1,-70-34 0,0-19-1,-18 19 1,17-19-1,1 1 1,-1 17 15</inkml:trace>
  <inkml:trace contextRef="#ctx0" brushRef="#br0" timeOffset="19513.05">10231 12188 0,'-18'-17'125,"0"17"-93,1 0-1,-1 17 0,-17 19 0,-1 52 1,19-70-17,17-1 1,0 1-1,-18 17 1,1-17 0,17-1 15,-18 19-15,0-19 46,54 36-31,34-17 1,1-1-17,-36-18 1,-17 19-1,-18-1 1,0 18 0,0-35-1,0 34 1,-18 19 0,0-53-1,1-1 16,-36-17-15,0 0 0,35-17 31,1-54-32,17 1 1,0-19-1,0 19 1,0-1 0,35 54-1,-18-1 1,1 0 0,0 1-1,-1-1 1,-17 0-1,18 1 1,0 17 0,-18-36 15,0 1-15,17 18-16,-17-1 31</inkml:trace>
  <inkml:trace contextRef="#ctx0" brushRef="#br0" timeOffset="20368.68">11130 12206 0,'18'18'32,"-18"88"-1,-18-89-15,-35 71-1,-17 1 1,52-36-1,-17 17 1,17-35 0,0-17-1,1 17 1,-1-17 15,1-18 0</inkml:trace>
  <inkml:trace contextRef="#ctx0" brushRef="#br0" timeOffset="20826.06">10724 12453 0,'0'0'0,"159"53"31,-18 35 0,-105-70-15,69 52 0,-52-34-1,-35-19 1</inkml:trace>
  <inkml:trace contextRef="#ctx0" brushRef="#br0" timeOffset="22286.12">21855 7673 0,'0'35'63,"88"106"-32,-71-123-31,1 17 31,17 1 1,-17-36-17,0 17 1</inkml:trace>
  <inkml:trace contextRef="#ctx0" brushRef="#br0" timeOffset="22936.42">22401 8361 0,'0'70'47,"36"19"-32,264 263 1,-212-263 15,-35-54-15,-18 0-1,-17-35 1,-1 18 0</inkml:trace>
  <inkml:trace contextRef="#ctx0" brushRef="#br0" timeOffset="23342.18">23195 9225 0,'0'0'31,"18"35"32,176 301-32,-53-142-15,88 35-1,-70-159-15</inkml:trace>
  <inkml:trace contextRef="#ctx0" brushRef="#br0" timeOffset="24005.27">24253 10407 0,'71'0'31,"-18"18"-31,53 158 16,-18 36-1,35-36 1,-70-70-1,-35-89 1,0 1 0</inkml:trace>
  <inkml:trace contextRef="#ctx0" brushRef="#br0" timeOffset="25231.29">25030 11359 0,'-18'0'63,"-35"18"-32,35 0-16,-17 35 1,0-18 0,0-17-1,17 17 1,0 18 0,1-36-1,-1 1 1,0 17-1,1-17 1,-1 17 0,18-17 15,18-18 63,88 0-63,-1 0 0,-52 35 0,-17-17 1,-1 17-1,-18-35 78</inkml:trace>
  <inkml:trace contextRef="#ctx0" brushRef="#br0" timeOffset="26197.42">25118 11465 0,'17'-17'47,"1"52"16,-18 0-48,35 53 1,1 1-1,-19-54 1,1 0 0,-36-35 296</inkml:trace>
  <inkml:trace contextRef="#ctx0" brushRef="#br0" timeOffset="26894.99">25047 11448 0,'-17'0'94,"-1"0"-63,-17-18 0,35 0 0,-18 1 32</inkml:trace>
  <inkml:trace contextRef="#ctx0" brushRef="#br0" timeOffset="31622">12012 12206 0,'18'0'31,"35"-18"1,-18 1-1,0-1 0,18 18 0,-35 0 126,-18 88-126,-18-17 0,-17-53 0,0-1 1,-18 1-1,35-18-15,0 17 30,36 1-14,35-18-1,-18 0 0,-17 0-15,35 18-1,-18-1 1,-17 36 0,-1-35-1,-17 17-15,0-17 16,0 17 0,0 0-1,-35 18 1,0-35 15,-18 0-15,-35-1-1,35 19 1,17-36-16,1 0 16,0 17-1</inkml:trace>
  <inkml:trace contextRef="#ctx0" brushRef="#br0" timeOffset="32079.56">12929 12347 0,'18'-17'16,"-36"34"-16,89-52 31,-36 17-31,36 1 31,-36 17-15</inkml:trace>
  <inkml:trace contextRef="#ctx0" brushRef="#br0" timeOffset="32533.16">12806 12682 0,'106'-17'32,"-36"-1"-1,-17 0-15,0 1-1,-35 17 16</inkml:trace>
  <inkml:trace contextRef="#ctx0" brushRef="#br0" timeOffset="33015.15">13688 12100 0,'70'230'63,"-17"105"-32,-53-300-15,0-17-1</inkml:trace>
  <inkml:trace contextRef="#ctx0" brushRef="#br0" timeOffset="33934.32">13988 12312 0,'17'-35'78,"54"17"-47,-54 0 1,19 1-1,-19 17 0,1 0 0,17 17 1,-35 19-17,0 52 1,0-18 0,0-34-16,0-19 15,-17 36 1,-19-17-1,36-1 17,0-18-17,-17-17 1,-1 36 15,0-19-15,54 1 62,52-18-62,-17-35-1,-19 35 1,-16 0-1,-1-18 1</inkml:trace>
  <inkml:trace contextRef="#ctx0" brushRef="#br0" timeOffset="35927.79">23777 9278 0,'0'-18'62,"18"-17"-46,35 18 31,-36 17-32,36 0 1,-35 0 15,0 0-15,-1 0 15,1 0 16,-18 105-16,0-52 0,18-35 219,-1 0-234,107 52 15,-89-35-15,0-17-1,-17 0 1,-1-1 78,-17 1-63,-17 52 0,-142 72 1,106-107-17,18-18 32,17-17-16</inkml:trace>
  <inkml:trace contextRef="#ctx0" brushRef="#br0" timeOffset="38752.42">24924 12418 0,'-36'0'47,"-175"141"-16,70 35 0,0-17 0,123-124-31,-158 142 32,-71 87-1,70-87 0,71-54-15,-35 36-1,53-71 1,35-17 0,-35 34-1,35-34 1,0 0-1,-35-1 1,17 18 15,1 1-15,-71 16 0,53-34-1,-36 35 1,1 0-1,-1 17 1,1 1 0,17-19-1,35-34 1,-17-1 0,53-17-1,17-35 1,-17 17-1,17-17 17,1 17-17,-1-35 17,0 18-17,18 0 1,-17-1-1</inkml:trace>
  <inkml:trace contextRef="#ctx0" brushRef="#br0" timeOffset="39861.83">23654 13952 0,'0'-17'15,"17"52"48,-17-17-48,0 70 1,0-18 0,0 1-1,0-18 1,-17 0 15,34-36 32,72-17-32,-54 0-15,35-17-1,-52 17 1,70-35-1,-52-1 1,16 19 0,-34 17 15</inkml:trace>
  <inkml:trace contextRef="#ctx0" brushRef="#br0" timeOffset="40310.37">23936 14093 0,'-71'89'47,"54"-19"-31,-19 18-1,19-70 1,17 0-16,-18 17 15</inkml:trace>
  <inkml:trace contextRef="#ctx0" brushRef="#br0" timeOffset="41637.98">9084 15469 0,'35'0'32,"1"0"-17,87 141 1,-52-70 0,-71-53-1,0-1 16,17 1-15,1-18 109,35-459-94,35 54 1,-53 246-17,1 35 1,-19 89-1,-17 17 1,0-17 0,18 0-1,-18 17 1,17 18 0,1-17 30,35-1 1,-18 18-31,159 0 0,230 0-1,422-88 1,19-18-1,-195 53 1,-423 0 0,-229 53-1</inkml:trace>
  <inkml:trace contextRef="#ctx0" brushRef="#br0" timeOffset="42736.17">10336 14693 0,'-17'0'63,"17"71"-48,0-18-15,-18-18 16,-17 88 0,17-70-1,1 18 1,-1-36 0,18-17-1,0-1 63,35-17-62,124-35 15,-124 35-15,18-17-1,-18-1 1,1 0 0</inkml:trace>
  <inkml:trace contextRef="#ctx0" brushRef="#br0" timeOffset="43156.78">10460 14834 0,'-18'159'62,"-17"17"-31,35-140 1,0-19-1,0 1-16,0 0 1,0-1 0,0 1-16</inkml:trace>
  <inkml:trace contextRef="#ctx0" brushRef="#br0" timeOffset="44044.21">10777 14711 0,'71'-71'62,"-36"71"-46,18-17 0,-18-1-1,-35 36 48,0 123-32,0-124 0,-17 19 0,-54 17 1,18-18-1,53-18 63,36-17-79,34 0 1,-17-17 0,-35 17-1,-18-18 1,17 18-1</inkml:trace>
  <inkml:trace contextRef="#ctx0" brushRef="#br0" timeOffset="44694.71">11412 14711 0,'0'35'78,"-35"89"-46,17-89-1,18 35 0,0-34 0,0-19 1,0 1-32</inkml:trace>
  <inkml:trace contextRef="#ctx0" brushRef="#br0" timeOffset="45192.51">11307 14870 0,'35'-18'31,"18"-17"0,-36 35-15,19 0 0,-19 0-1,1 0 16,0 0-15,-1 0 0,1 0 31,17 0-47</inkml:trace>
  <inkml:trace contextRef="#ctx0" brushRef="#br0" timeOffset="54398.57">11994 14728 0,'18'-17'47,"17"-1"-16,-17 18-15,17 0 15,-17 0 1,0 0-17,-1 0 1,1 18 46,-18 17-15,0 53-31,0-70 15,-18 0 0,1-1-15,-1 18 15,0-17 0,36 0 63,70 17-47,-53 0-31,-35-17 15,0 17 0,0-17-15,0 0-1,-17 34 1,-1-34-16,-17 0 16,-89 52-1,71-52 1</inkml:trace>
  <inkml:trace contextRef="#ctx0" brushRef="#br0" timeOffset="55310.01">12400 14305 0,'35'-17'78,"1"17"-46,-19 0-32,1-18 31,0 18 0,-1 0-15,1 0 15,0 53-15,-18 0-1,0 0 1,0-36-1,-18 1 1,-17 17 47,-18 0-32,35-17-16,71-18 64,35-18-33,0 1-14,-70-1-1</inkml:trace>
  <inkml:trace contextRef="#ctx0" brushRef="#br0" timeOffset="55769.94">13406 14482 0,'17'0'31,"36"0"0,-35 0-15,35 0-1,17-18 1,-52 18 0,-1 0-1,1 0 1,0 0 15,-1 0-15</inkml:trace>
  <inkml:trace contextRef="#ctx0" brushRef="#br0" timeOffset="56269.87">13564 14658 0,'53'0'78,"35"-18"-47,-52 18-15,-19 0-1,19 0 1,-19 0-16,1 0 31,0 0-15,-1 0-1</inkml:trace>
  <inkml:trace contextRef="#ctx0" brushRef="#br0" timeOffset="58150.58">14781 14199 0,'-17'0'16,"-36"0"-1,-18 36 1,18-36-1,36 0-15,-1 0 16,-35 0 0,18 0-1,17 0 17,1 17-1,-19 36 94,19 0-110,17-35 1,-18-1 0,18 1-1,0 0 17,0-1 61,18 1-77,17 0 0,-17-18-1,17 17 1,0 1-1,-17-18 17,-1 17-17,36-17 48,18-17-32,-53 17 16,34 0-16,-34 17-15,-18 36 15,-18 0-15,1-17-1,-1 16 1,-17-34 0,35 17-1,-18-17 16,1 0 1,-36-1-17,35-17 1,0 18 0,1-18-1,-1 0 1,1 0-1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4T11:49:34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719 0 24575,'-9'1'0,"1"0"0,0 1 0,0-1 0,-13 6 0,-24 4 0,10-5 0,0 1 0,0 1 0,1 2 0,0 2 0,1 1 0,-38 21 0,58-27 0,1 1 0,1 1 0,0-1 0,0 2 0,0-1 0,-16 21 0,-49 75 0,51-68 0,11-15 0,1 1 0,2 0 0,0 1 0,1 0 0,1 0 0,2 1 0,0 0 0,2 0 0,-4 40 0,-14 50 115,13-76-855,-4 41 0,12-60-6086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4T11:49:34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719 0 24575,'-9'1'0,"1"0"0,0 1 0,0-1 0,-13 6 0,-24 4 0,10-5 0,0 1 0,0 1 0,1 2 0,0 2 0,1 1 0,-38 21 0,58-27 0,1 1 0,1 1 0,0-1 0,0 2 0,0-1 0,-16 21 0,-49 75 0,51-68 0,11-15 0,1 1 0,2 0 0,0 1 0,1 0 0,1 0 0,2 1 0,0 0 0,2 0 0,-4 40 0,-14 50 115,13-76-855,-4 41 0,12-60-6086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47:08.1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26617 15275 0,'0'0'0,"-35"0"47,-18-53-31,0 36 15,35-1 0,1 18 110,-54 35-110,1 54 1,52-54-1,18-18 0,0 19 16,18 17-31,52-53 30,-17 0-14,0 0-1,-18 0-15,1 0-1,-19 17 16,-17 1 1,0 17-17,-53 53 1,18-35 0,-18 18-1,53-53 1,-18-36 62,18-53-62,0-17-1,36 18 1,-19 34-1,1 1 1,0 0 0,-1 17 15,19 0-15,-1 1-16,-35-1 31,0-17-16,0 17 1,0-17 47,0 17-48,17 1 16</inkml:trace>
  <inkml:trace contextRef="#ctx0" brushRef="#br0" timeOffset="1310.95">26758 15169 0,'-17'18'63,"-19"35"-32,19 18-15,17-54-1,0 18 1,0 18 0,0-17-1,0-19 1,0 1 0,0 17-1,35-35 48,18-35-32,-36 35-15,1-53-1,-18 0 1,0-17-1,18 52 1,-18 0 15,0 1-15,0-1 15,0 0 94,0 1 16,-18 17-63</inkml:trace>
  <inkml:trace contextRef="#ctx0" brushRef="#br0" timeOffset="4015.43">24130 16757 0,'0'-18'31,"-35"18"0,-53 89 0,52-1 1,-34 18-1,34 17 0,1-35 0,35-53-15,0 1 0,0-19-1,0 1 16,0 0 16,18-18-31,17 0-16,36-18 16,-1 0-1,-52 18 1,17-17-1,-17-1 79,-18-17-63,-18 17 48,-35 18-64,-17 0 16,52 0 32</inkml:trace>
  <inkml:trace contextRef="#ctx0" brushRef="#br0" timeOffset="5872.32">24606 17039 0,'-17'18'31,"105"-18"47,106 0-62,123 0 15,-264 0-15,35 0-1,-35 0 1,0 0 0,18-18-1,-1 18 1,72 0 0,-1 0-1,17 0 1,36 0-1,36 0 1,-72 0 0,-34 0-1,-18-17 1,0-1 0,-1 18 15,1-18-16,35 18 1,-17 0 0,-1 0-1,-35 0 1,-52 0-16,-1 0 16,36-17-1,-54 17 1,19-18-1,16 18 1,1 0 0,-35-18-1,0 18 63</inkml:trace>
  <inkml:trace contextRef="#ctx0" brushRef="#br0" timeOffset="7574.82">26088 17339 0,'18'0'141,"-1"-18"-110,1 18-16,35 0 1,-36 0 0,1 0 31,0 0-32,-1 18 16,1-18 48,-18 18-48,0 17 0,0 0-15,-18-17-1,1-1 17,52-17 155,35 0-156,-52 0 1,0 0 14,-18 18-14,0 0-17,0-1 17,0 19-17,-18-19 1,0-17 15,-17 18-15,18-18 15,-1 0 16,0 0-32,1 18 17</inkml:trace>
  <inkml:trace contextRef="#ctx0" brushRef="#br0" timeOffset="8854.17">23495 17004 0,'-35'0'31,"17"0"-15,-17 0 0,17 0 15,-35 18-16,-53-1 1,-35 18 0,-106-17-1,53-18 1,141 0 0,-141 0-1,106 0 1,35 0-1,0 0 1,36 0 0,-89 18 15,0-1-15,-53-17-1,-88 0 1,142 0-1,-54 0 1,106 0-16,-35 0 16,35 0-1,0 18 1,-18-18 0,-87 53-1,-107-35 1,-123-18-1,211 0 1,107 0 15,35 0-31,17 17 32</inkml:trace>
  <inkml:trace contextRef="#ctx0" brushRef="#br0" timeOffset="10685.74">23954 4939 0,'0'53'93,"0"141"-61,0 70-1,0-193-16,0 105 1,0-123 0,0 18-1,0-36 1,0 0 0,0-17 30</inkml:trace>
  <inkml:trace contextRef="#ctx0" brushRef="#br0" timeOffset="11132.54">23954 6368 0,'0'35'63,"0"0"-63,0 71 16,0 88-1,0-35 1,0-53-1,0-1 1,-36 1 0,36-88-16,0 17 15,0 36 1,0 52 0</inkml:trace>
  <inkml:trace contextRef="#ctx0" brushRef="#br0" timeOffset="11600.41">23901 7920 0,'0'18'15,"0"17"17,35 353-1,-17-177 0,-18-193-15,0 17-1,17 54 1,1-19 0,17 1-16</inkml:trace>
  <inkml:trace contextRef="#ctx0" brushRef="#br0" timeOffset="12116.99">24183 9419 0,'0'0'0,"0"71"16,-18-1 0,1-52-1,-1 0 1,18-1 15,0 1-15,0 17-1,0-17 1,0-1 0,0 36-1,0 18 1,0 17-1,0 18 1,0-53-16,0 17 16,0 89-1,-18-18 1</inkml:trace>
  <inkml:trace contextRef="#ctx0" brushRef="#br0" timeOffset="12484.24">24059 10795 0,'0'0'0,"0"106"16,0 53 0,0-71-1,0 0 1,0-35 15,0 0-15,0-18-1,0 0-15,0 1 0</inkml:trace>
  <inkml:trace contextRef="#ctx0" brushRef="#br0" timeOffset="12968.11">24165 12330 0,'0'17'16,"0"54"31,0 70-16,0-106-31,0 18 16,0 18 15,0-18-16,0-36 1,0 1 0</inkml:trace>
  <inkml:trace contextRef="#ctx0" brushRef="#br0" timeOffset="13406.99">24289 13441 0,'0'70'31,"0"-140"-31,17 264 31,1-106 0,-18-17 1,0-1-1</inkml:trace>
  <inkml:trace contextRef="#ctx0" brushRef="#br0" timeOffset="13802.9">24324 14482 0,'0'0'0,"0"17"16,0 36 0,0 18-1,0 34 1,0-34 0,0 0-1,0-1 1,0-35-16</inkml:trace>
  <inkml:trace contextRef="#ctx0" brushRef="#br0" timeOffset="14186.1">24253 15328 0,'0'35'31,"18"36"1,0 70-1,-1-88-16,-17 35-15</inkml:trace>
  <inkml:trace contextRef="#ctx0" brushRef="#br0" timeOffset="14544.1">24465 16334 0,'18'17'47</inkml:trace>
  <inkml:trace contextRef="#ctx0" brushRef="#br0" timeOffset="16374.13">21678 17304 0,'18'0'78,"17"0"-47,-17 0 0,-1 0 1,1 0 46,0 17-31,-18 1-16,0 17 0,0-17 63,0 0-47,17-1-16,72-17 0,-72 18 32,-17 17-16,-17-17-16,-1-1 0,-35-17 0,0 53 1,35-53 30</inkml:trace>
  <inkml:trace contextRef="#ctx0" brushRef="#br0" timeOffset="17358.41">20408 15575 0,'18'0'109,"123"35"-78,-106-17-15,71 88 15,-88-88-15,-18 17 0,0 0-16,17 0 15,-17 18-15,0-17 16,18 140-1,-18-123 1,18 0 0,-18-18-1,0-17 1,0 17 0,0-17 46,0-1-15</inkml:trace>
  <inkml:trace contextRef="#ctx0" brushRef="#br0" timeOffset="18664.09">21220 15381 0,'0'0'0,"-18"0"109,-17 0-93,17 0-1,0 0 1,-17 18 0,17 17-1,18 0-15,-17-17 16,17 35-1,-18-18 1,18 0 15,0-17-15,0 17 0,18 1-1,-1-36 16,54 17 1,-18-17-17,-18 0 1,-17 0 0,17 18 15,-35 0-16,0 17 1,-18 0 31,-52-17-16,17-18 16,18 0-31,35-18-1,35-17 17,0 17-17,-17-17 1,17 17-1,-35 1 1,0-19 0,0 19-1,0-1 17,0-35-17,0 0 16,0 18-15,0 17 0,0-35-1</inkml:trace>
  <inkml:trace contextRef="#ctx0" brushRef="#br0" timeOffset="19646.64">21661 15293 0,'-36'18'94,"19"-1"-79,-36 71 1,35-35 0,18 0-1,-18 0 1,18-35-1,0-1 1,0 1 0,0 0-1,36-1 1,-19-17 0,19 0-1,-19 0-15,54 0 31,-54-17 1,1-19-1,-18-16-15,-18-19-1,1 0 1,-1 36-1,18 17 1,0 1 0,-17 17 31,-1 0 15,0 0-15</inkml:trace>
  <inkml:trace contextRef="#ctx0" brushRef="#br0" timeOffset="26591.96">7391 12241 0,'0'-17'47,"-53"17"-16,-18 17 0,1 1-15,17 0 15,0 17 32,53 53-48,0-17 1,-18 17-1,18-70 1,0-1 0,0 1-1,0 17 1,71-35 46,70-35-30,-35 17-17,-71 1 17,-17 17-17,-1-18 16,-17 0 1,18 1-1,17-1-15,0 18 46,-17 0-62,88 53 16,-88-35 15,-1-1 0,-17 36 0,0-35-15,0-1 0,0 19-1,0-19-15,0 1 16,0 0 15,-17-18-15,-19 17-1,19-17 1,-1-17 47,0-89-32,18-18-16,0 89-15,0 0 16,-17-18 0,52 53 124,-17 0-124,17 0 0,35-18-1,-34 18 1,17 0-1,0 0 1,-18 0 0,-17 0 15,17 0-15,-53 0 93,-35 18-93,36-18-1,-19 17 1,36 1-1,0 17 17,0 1-17,0 17 1,0-18 0,0-18-1,0 1 1,36-18 46,-1 0-46,0 0 0,-17 0-1,-1 0 1,19 18-1,-19-18 1,1 35 0,-18-17-1,0 35 1,0-18 15,0-18-15,-18 1-1,1-18 1,-1 0 15,0 18-15</inkml:trace>
  <inkml:trace contextRef="#ctx0" brushRef="#br0" timeOffset="28950.59">9243 12277 0,'0'0'0,"-71"35"31,54-35 0,-72 141 0,54 71 1,35-142-1,53-70 31,53-17-30,-71 17-17,-17-18 16,-18-53-15,0-17 0,-35 35-1,17 0 1,18 18 0,0 17-1,0 1 95</inkml:trace>
  <inkml:trace contextRef="#ctx0" brushRef="#br0" timeOffset="29982.93">9984 12365 0,'-18'-18'31,"106"-17"1,-35 17-1,-35 18 16</inkml:trace>
  <inkml:trace contextRef="#ctx0" brushRef="#br0" timeOffset="30596.19">10001 12612 0,'36'-35'31,"52"-1"0,-71 36-15,1 0-16,17-17 31,-17 17 1</inkml:trace>
  <inkml:trace contextRef="#ctx0" brushRef="#br0" timeOffset="32045.17">10866 12065 0,'0'-18'125,"17"18"-109,18 0 15,18 0-15,-17 0-1,-19 18 1,-17 0-1,36 17 17,-36 35 30,0-52-46,0 17-16,0 1 15,-71 17 1,71-36 0,18 36 156,52 53-141,-52-71 0,-18-17 63,0 17-79,-53 0 17,-18 1-1,1-19 0,52-17 0,1 0 1,17 18-17</inkml:trace>
  <inkml:trace contextRef="#ctx0" brushRef="#br0" timeOffset="32544.95">10672 12876 0,'105'0'78,"107"-17"-47,-89-36 0,-105 53-15,0 0-16</inkml:trace>
  <inkml:trace contextRef="#ctx0" brushRef="#br0" timeOffset="33591.87">10848 13264 0,'18'0'79,"17"0"-64,0-17 1,-17 17-1,17 0-15,0 0 16,-17 0 0,0 0-1,-1 0 32,1 17-31,-1 1-1,-17 0 64,-35-1-48,-18 1 0,36 17 0,-1-17 1,18 0-1,-18-1-16</inkml:trace>
  <inkml:trace contextRef="#ctx0" brushRef="#br0" timeOffset="34564.99">11183 13088 0,'0'18'94,"0"35"-63,-18-18-15,1 18 0,17-36 15,-18 19-16,18-19 142,35-17-126,-17 0-31,53 0 31,-54 0 0</inkml:trace>
  <inkml:trace contextRef="#ctx0" brushRef="#br0" timeOffset="35841.47">20549 9648 0,'36'0'110,"-19"0"-95,1 0 1,17-17-1,0 17 1,-17 0 0,0 0-16,-1 0 15,1 0 17,-18 70-17,-18-34 1,-17 17 15,17-18-15,18-18-1,-17 1 1,-1-18 0,-52 0-1,17 35 1,35-17-1,-17 0 1</inkml:trace>
  <inkml:trace contextRef="#ctx0" brushRef="#br0" timeOffset="36782.12">20990 9454 0,'-53'18'63,"18"35"-32,17-35-15,-17 35-1,0-1 1,17-16 0,1-19-1,-1 19 1,0-1 0,18-17 15,-17-1-16,17 18 32,70-35-15,36 0 14,-53 0-30,-35 0 0</inkml:trace>
  <inkml:trace contextRef="#ctx0" brushRef="#br0" timeOffset="44966.28">8819 12206 0,'-17'-18'63,"-54"-34"-32,54 52 0,-19 0 0,-17 0 1,18 0 77,17 70-78,18-35 0,-17-35-15,17 18-16,-18 17 31,18-17-15,0 0-16,0-1 16,0 1-1,0-1 16,0 1 16,18 17-31,-1-17 0,19 35-1,-1-18 1,0 1 31,-35-19-32,18 18 1,0-17 0,-18 0 46,0 17-46,0-17-1,0-1 1,-18 1 46,0-18-30,1 0-17,-1 0 1,0 0 46,-17-35-30,17-18-1,1 35 0,17-35 0,0 0 1,17 36-17,1 17 1,0-18 0,-1 0-1,-17 1 32,18-1-31,0 0-1,-1 1 1,1 17 0,0-18-1,-18 0 1,17-17 15,1 0 0,-18 17 1,0 1 46,0-1-31,18-17-16,-18 17-16,17 0 17</inkml:trace>
  <inkml:trace contextRef="#ctx0" brushRef="#br0" timeOffset="45997.77">7973 15346 0,'17'0'78,"19"0"-47,-19 0-15,54 0 0,-18 35-1,-53 0 1,0 1 0,0-1-1,0 0 1,0-17-1,0 17 17,-35-17-1,-18-1-15,0 1-1,35 0 32,0-18-16,1 0-15</inkml:trace>
  <inkml:trace contextRef="#ctx0" brushRef="#br0" timeOffset="47223.12">8467 15311 0,'-36'0'32,"72"0"-32,-107 0 15,53 0 17,1 0-17,-1 17 16,1-17 1,-19 18 30,19 52-31,17-34-15,-18-1 0,18-17-1,-18-1 1,18 1 15,-17 17 0,-1-17 32,36-18-16,17 0-16,0 0 16,18 0-16,-35 0 79</inkml:trace>
  <inkml:trace contextRef="#ctx0" brushRef="#br0" timeOffset="55494.33">8802 15258 0,'17'0'31,"72"0"1,-54 0-1,35-18 0</inkml:trace>
  <inkml:trace contextRef="#ctx0" brushRef="#br0" timeOffset="56029.6">8749 15487 0,'18'0'63,"87"-18"-32,-16-17 0,-72 35 1,18 0-1</inkml:trace>
  <inkml:trace contextRef="#ctx0" brushRef="#br0" timeOffset="57084.87">9507 15011 0,'0'35'62,"0"71"-30,-17-18-1,17-53 0,0 18-15,-18 0-1,18-18 1,0 1 0,-18-1-1,18-17 1,0 17-1,0-17 1,0-1 15</inkml:trace>
  <inkml:trace contextRef="#ctx0" brushRef="#br0" timeOffset="58655.94">9754 15064 0,'0'-18'31,"18"18"0,0 0-15,17-18-1,-18 18 32,1-17 0,0 17-31,-1 0 62,1 0-63,0 0 48,-1 0-16,1 0-16,0 0 63,-1 0-16,-17 17-47,0 36 0,-35 0-15,35-35 0,-18 35-1,-17 0 1,35-18 0,-18-35-16,1 35 15,-1 0 1,0 18-1,-17 18 17,18-36-17,-1 18 17,0-18-17,18 1 1,0-19-1,-17 19-15</inkml:trace>
  <inkml:trace contextRef="#ctx0" brushRef="#br0" timeOffset="59047.24">9842 15610 0,'0'-17'62,"18"-1"-46</inkml:trace>
  <inkml:trace contextRef="#ctx0" brushRef="#br0" timeOffset="60902.19">10213 15152 0,'0'-18'47,"0"1"-16,18-1-15,17-17 15,-18 17-16,1 18 1,0 0 31,-1 0-16,1 0 47,0 0-31,-36 88-16,-35 18 1,18-88-1,17-1-15,53-17 171,-17 0-171,0 0-1,-1 0 1,-17 18 15,0 0-15,0-1-1,0 18 1,0-17 0,-17 17-1,-1 1 1,0-19 0,1 1-1,-1-18 1,1 18 15,-19-18-31,-17 0 31,0 17-15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49:29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21696 10354 0,'17'0'78,"19"0"-46,-1 0-17,0 0 1,18 18-1,0-1 1,-18-17 0,18 0-1,0 18 1,-35-18 0,0 0-1,-1 0 79</inkml:trace>
  <inkml:trace contextRef="#ctx0" brushRef="#br0" timeOffset="697.66">21802 10054 0,'35'-17'78,"36"17"-46,17 0-17,-53 0-15,-17 0 16,35 0 0,-36 0-1,18 0 1,-17 0-16,17-18 31</inkml:trace>
  <inkml:trace contextRef="#ctx0" brushRef="#br0" timeOffset="1795.28">26282 10689 0,'-18'0'62,"-70"71"-31,-53 70 1,106-106-1,17-17 0,-17-1 0</inkml:trace>
  <inkml:trace contextRef="#ctx0" brushRef="#br0" timeOffset="2431.13">26476 10830 0,'-18'0'47,"-105"53"-15,88-18-1,-36 18 0,53-35-31,1 17 31,-1-17 1,-17 35-1,17 0 0,1-36-15,-1 19-1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4T12:04:18.4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72 24575,'2'-2'0,"0"0"0,0 1 0,0-1 0,0 1 0,0 0 0,0-1 0,1 1 0,-1 0 0,0 0 0,0 0 0,1 1 0,-1-1 0,1 1 0,-1-1 0,1 1 0,-1 0 0,1 0 0,-1 0 0,1 0 0,-1 0 0,0 1 0,1-1 0,-1 1 0,5 1 0,3 2 0,0 1 0,0 0 0,0 1 0,13 9 0,16 10 0,-12-14 0,1-1 0,0-1 0,0-1 0,0-2 0,43 5 0,-22-8 0,0-1 0,72-7 0,-104 3-80,0-1 0,0-1-1,0-1 1,-1 0 0,0-1-1,1 0 1,-2-2 0,1 0-1,-1 0 1,-1-2 0,1 0 0,-2 0-1,1-1 1,-1-1 0,-1 0-1,15-20 1,-11 11-6746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4T15:49:09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72 24575,'2'-2'0,"0"0"0,0 1 0,0-1 0,0 1 0,0 0 0,0-1 0,1 1 0,-1 0 0,0 0 0,0 0 0,1 1 0,-1-1 0,1 1 0,-1-1 0,1 1 0,-1 0 0,1 0 0,-1 0 0,1 0 0,-1 0 0,0 1 0,1-1 0,-1 1 0,5 1 0,3 2 0,0 1 0,0 0 0,0 1 0,13 9 0,16 10 0,-12-14 0,1-1 0,0-1 0,0-1 0,0-2 0,43 5 0,-22-8 0,0-1 0,72-7 0,-104 3-80,0-1 0,0-1-1,0-1 1,-1 0 0,0-1-1,1 0 1,-2-2 0,1 0-1,-1 0 1,-1-2 0,1 0 0,-2 0-1,1-1 1,-1-1 0,-1 0-1,15-20 1,-11 11-6746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49:35.3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25718 13176 0,'17'18'94,"-17"17"-79,0 53 1,0-17 0,0 35-1,0 0 1,0-54 0,0-16-1,18-19 1,-18 1-1</inkml:trace>
  <inkml:trace contextRef="#ctx0" brushRef="#br0" timeOffset="653.7">25929 13212 0,'0'52'63,"18"125"-48,-18-107 1,17-34-1,-17-1 1,0-17 0,0-1-1,0 1 1,0-1 31</inkml:trace>
  <inkml:trace contextRef="#ctx0" brushRef="#br0" timeOffset="1903.85">23654 9296 0,'17'-18'78,"19"36"-62,87 17 15,18 36 1,-123-71-1</inkml:trace>
  <inkml:trace contextRef="#ctx0" brushRef="#br0" timeOffset="2589.65">23848 9155 0,'35'17'63,"194"71"-32,-158-52 0,-53-36 0</inkml:trace>
  <inkml:trace contextRef="#ctx0" brushRef="#br0" timeOffset="6159.74">6121 10724 0,'0'-35'94,"53"-18"-63,-18 36 0,-17-1 0,-1 18 1,54 53-17,-54-18 1,1 0 0,-18 1-1,0-19 1,0 19-16,0-19 15,0 36 1,0-18 15,-18-17-15,1-18 15,-19 18-15,19-18-1,34 0 126,72 0-110,-36 35 1,-36-17-1,-17 35 0,0 17-15,0-35-1,-70 71 1,17-35 0,35-54-1,0 1 1,-34-18-1,34 0 17,0 0-17</inkml:trace>
  <inkml:trace contextRef="#ctx0" brushRef="#br0" timeOffset="7449.02">6791 10478 0,'0'-18'31,"-53"71"1,35 0-17,-17 17 1,18 1-1,-19-1 1,19 1 0,-1-36-1,0 36 1,18-54 15,0 36-31,0-35 31,0 0 32,36-18-32,17-18 0,-18 0 1,-18 1-1,-34-1 94,-54 0-94,36 18 0,0-17-15</inkml:trace>
  <inkml:trace contextRef="#ctx0" brushRef="#br0" timeOffset="8601.42">7108 10636 0,'0'36'78,"-35"34"-46,18-17-1,17-35-16,-18 17 1,18 0 0,0-17-1,0-1 1,0 1 0,0 0 46,35-18-31,18 0-15,0 0 15,-35-18-15,17 18 15,-17-18-15,-18 1 15,0-1-15,0-35-1,0 36 1,0-1-1,-18-17 1,0 17 0,18-17-1,-17 17 1,17 1 0,-18-1 77,-35 18-61,18 0-1,0 0 31</inkml:trace>
  <inkml:trace contextRef="#ctx0" brushRef="#br0" timeOffset="9374.01">6156 11712 0,'53'0'47,"176"-53"-16,-88-17-15,-17 34-1,35 19 1,-71-1 0,0 1-1,-35-1 1,0 18 0,-36-18-1,36 1 1</inkml:trace>
  <inkml:trace contextRef="#ctx0" brushRef="#br0" timeOffset="9969.51">6668 11942 0,'-18'17'31,"18"1"0,0 17-31,0 0 16,18 106 0,-18-88-1,0 18 1,0-1 0,0-17 15,0-35 0</inkml:trace>
  <inkml:trace contextRef="#ctx0" brushRef="#br0" timeOffset="10952.83">7108 11924 0,'0'-18'31,"-70"18"1,-18 18-1,52-18 0,36 18-15,0 34 93,0 1-78,0-35 16,18-18 0,0 0-31,35 0-1,-18 0 1,-17 0 0,-1 0-1,1 0 1,17 18 0,-17 35-1,-18-1 1,0-16-1,0-19 1,-18-17-16,0 18 16,-34 0 15,34-18-15,0 0 77</inkml:trace>
  <inkml:trace contextRef="#ctx0" brushRef="#br0" timeOffset="11591.44">7814 11218 0,'0'0'0,"35"0"31,-17 0-15,0 0-1</inkml:trace>
  <inkml:trace contextRef="#ctx0" brushRef="#br0" timeOffset="12022.79">7779 11518 0,'35'0'16,"-17"0"0,35 0-1,-18 0 1,0-17-1,18-1 1,-35 18 0,-1 0-1,1 0 1</inkml:trace>
  <inkml:trace contextRef="#ctx0" brushRef="#br0" timeOffset="16511.18">8484 11060 0,'18'-18'78,"17"-17"-62,0-1 15,-17 19 0,35 17 1,-18 0-1,1 17 0,-36 89 0,0-18 16,-18-35-16,-17 36 1,17-72-1,18 1-31,0-1 31,0 19 0,0-19 16,53-17-31,0-17 0,-18 17-1,0-18 1,-17 18-1,0-18 1,-1 18 15</inkml:trace>
  <inkml:trace contextRef="#ctx0" brushRef="#br0" timeOffset="17193.71">9013 10813 0,'-17'105'63,"17"-87"-47,-18 53-1,18-1 1,0-35-16,0 1 15,0-19 1,0 1 47,35 0-32,-17-18-16,17 0 1,1-18 0,-19 18-1,1 0-15,0 0 16,-1-18 0,1 18-1,0-17 16</inkml:trace>
  <inkml:trace contextRef="#ctx0" brushRef="#br0" timeOffset="17565.5">9208 11060 0,'0'70'47,"0"177"-16,0-176 1</inkml:trace>
  <inkml:trace contextRef="#ctx0" brushRef="#br0" timeOffset="19257.5">20849 13300 0,'18'-18'47,"52"18"-15,71 0-1,-88 0 0,-35 18-31,0 17 31,-1 159 1,1-106-17,0-35 1,-18-18-16,0-17 15,17 35 1</inkml:trace>
  <inkml:trace contextRef="#ctx0" brushRef="#br0" timeOffset="20409.32">21713 13194 0,'0'-18'16,"18"1"15,0-1-15,17 18 15,0-18-15,-17 18 15,0 0-15,-1 0-1,1 0 1,0 0 0,-1 0 93,-70 141-78,0-105-15,53-1-1,-17 0 1,-1-17 0,0 0-1,18-1 17,36-17 46,17 0-63,35 0 17,-35-17-17,-36-1 32,1 18 0</inkml:trace>
  <inkml:trace contextRef="#ctx0" brushRef="#br0" timeOffset="21126.38">22172 12929 0,'0'53'63,"0"53"-47,0-53-1,0 18 1,0-36-1,0 0 1,0 0 0,0 1 15,18-19-15,-1-17-1,1 0 1,17 0-1,1 0 17,-19 0-17,1 0 1,17 0-16,0-17 16,-17 17-1,0 0 1,35-18-1</inkml:trace>
  <inkml:trace contextRef="#ctx0" brushRef="#br0" timeOffset="21576.72">22437 13247 0,'0'17'78,"-18"195"-47,-17-53 0,17-142 94</inkml:trace>
  <inkml:trace contextRef="#ctx0" brushRef="#br0" timeOffset="22676.18">21308 13705 0,'-18'18'63,"18"176"-32,0-141-15,0 35-1,0-70 17</inkml:trace>
  <inkml:trace contextRef="#ctx0" brushRef="#br0" timeOffset="24279.26">6738 13106 0,'0'53'63,"0"52"-48,0 178 16,0-178-15,0-52 0,0-17-1</inkml:trace>
  <inkml:trace contextRef="#ctx0" brushRef="#br0" timeOffset="25543.5">7355 13088 0,'0'-18'93,"-70"54"-61,17 52-1,53-53-16,-18 18 1,1 0 0,17-18-1,0-17 1,0 0 31,0-1 0,53-34-32,-1 17 1,1 0 0,0 0-1,0 0 1,-17 52-1,-19-16 1,-17-1 0,0 0-1,0 1 17,-17-1-17,-1-35 1,-17 17-1,-1-17 17,19 0-1,-1 0-15,0 0-1,1-70 1,17 35-1,17-36 1,19 18 0,-1-17-1,-17 34 1,-1-17 0,1 1 15,0 34-16,-18 0 1,17 18 0</inkml:trace>
  <inkml:trace contextRef="#ctx0" brushRef="#br0" timeOffset="26416.64">8008 13159 0,'0'-18'63,"-123"89"-32,105-71-15,-17 52-1,-18 1 1,35-35 0,-17 53-1,17-36 1,18-18 15,0 1-15,18 0-16,17-1 15,0-17 17,18 0-1,-17 0-16,-36-35 1,17-18 0,1-17-1,-18 17 1,18 35 0,-18 0-1,0 1 1,0-18-1,0 17 1</inkml:trace>
  <inkml:trace contextRef="#ctx0" brushRef="#br0" timeOffset="27468.83">8555 13247 0,'0'-18'31,"53"1"-15,-18-1 15,-17 18-15,35-18-1,-36 18 1,1 0-16,0-17 16,17 17-1,-18 0 1,1-18-1,0 18 1,-1 0 0,-17-18 15,36 18-15,-1-17-1</inkml:trace>
  <inkml:trace contextRef="#ctx0" brushRef="#br0" timeOffset="29106.69">9172 12700 0,'36'-18'32,"-1"18"-1,18-70 0,0 35 0,-36 17 1,1 18-1,35 18 0,-18 17-15,0 0-1,-17 18 1,0-18 0,-18-17-1,0 17-15,0-17 16,0 35 0,0-18-1,-18-17 1,0 17-1,1-35 1,-1 18 0,-17 35-1,17-18 17,1 0-17,-1 0 1,18-17-1,-18-18-15,18 18 16,-17-1 0,17 1-1,0 0 1,17-1 15,1-17-15,35 0-1,0-17 1,-36 17 0,19-18-16,-19 18 47,1 0-32</inkml:trace>
  <inkml:trace contextRef="#ctx0" brushRef="#br0" timeOffset="31255.7">10019 12629 0,'-18'-17'32,"1"70"-1,-1 0-15,-17 17-1,17 18 1,0-52-1,1-1 1,-1-17 0,53-18 124,18 0-124,-35-18-16,0 18 31,-1 0-15,1 0-1,0-18 1,-1 18 0,1 0-1</inkml:trace>
  <inkml:trace contextRef="#ctx0" brushRef="#br0" timeOffset="31792.3">10054 12806 0,'0'194'79,"0"-141"-64,0 35 1,-17-35-1,17-18 1,-18-17 93</inkml:trace>
  <inkml:trace contextRef="#ctx0" brushRef="#br0" timeOffset="32938.85">6791 14093 0,'53'0'47,"0"-17"-16,-18 17-31,89-35 31,-72 35-15,37 0 0,16 0-1,213-36 1,70 36 0,106 0-1,0 0 1,-141 0-1,-124-17 1,-194 17 0,-17-18-16,17 0 15,89 1 17,70-1-32,53 0 31,-18 18-16,-123-17 1,-71 17 0</inkml:trace>
  <inkml:trace contextRef="#ctx0" brushRef="#br0" timeOffset="34456.19">8361 14340 0,'17'-17'93,"-17"-1"-93,18-35 16,0 36 15,-1-1 16,1 18-31,0 0-1,52 0 1,-52 0 0,17 18 15,-17-1 0,-1 1-15,1 0-1,-18-1 17,0 1-17,0-1-15,-18 36 31,1-17-15,-19-19 0,-16 54-1,16-36 1,19 0 15,-1-35-15,18 18 62,53-18-47,-18 0-15,106 0 15,-52-18-15,-54 18-1,18-17 1,-36 17 0</inkml:trace>
  <inkml:trace contextRef="#ctx0" brushRef="#br0" timeOffset="39923.07">11624 13600 0,'18'0'47,"-1"0"-32,89-53 1,-35 35-1,-36 0 1,-17 18 0,-1-17-1</inkml:trace>
  <inkml:trace contextRef="#ctx0" brushRef="#br0" timeOffset="40542.51">11712 13652 0,'-17'18'94,"158"-36"-63,-18-17 0</inkml:trace>
  <inkml:trace contextRef="#ctx0" brushRef="#br0" timeOffset="41606.24">12453 13159 0,'53'0'62,"106"-18"-30,-89 0-1,-52 1 0,0 17 0,-1 0-15,-17 35 125,-35 71-126,-18 105 17,-35 1-1,70-177-16,18-17 1</inkml:trace>
  <inkml:trace contextRef="#ctx0" brushRef="#br0" timeOffset="43375.56">13264 13159 0,'-17'0'141,"-1"0"-126,-17 0 1,17 0 31,1 53-16,-19 35 0,-17-35 1,53-36-17,-35 36 1,53-53 93,17 0-93,0 0 15,1 18-15,17-1-1,17 19 1,-52-19-16,-1 19 16,-17-1 15,0-17-15,0 17 15,0 0 0,0-17 16,-17-18-16,-1 0-15,-17-18-1,35-17 17,-18 0-17,18-1 1,0 1 0,0 0-1,0 17 1,0-17-1,18 0 1,-18 17 0,17 0-1,1-17 1,-18 17 15,0 1-15,0-1-1,0-17 1,0 17 0,0-17 15,0 0-15,0 17-16,18-17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51:27.6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23954 5133 0,'17'18'157,"1"52"-126,0 54 0,-18-54 0,0-35 141,0 18-156,0-35-16,0 17 31,17-17-15,-17 0 15</inkml:trace>
  <inkml:trace contextRef="#ctx0" brushRef="#br0" timeOffset="467.61">23954 6509 0,'0'17'47,"0"89"-16,0 335 0,0-370-15,0 17 0,0-35-1,0-36 1,0 1-1,0 0 1,0 52 0,0 19-1,0 16 1,0-69-16</inkml:trace>
  <inkml:trace contextRef="#ctx0" brushRef="#br0" timeOffset="902.3">23971 8273 0,'0'17'32,"0"107"-1,0 140 0,0 1-15,0 0-1,0-19 1,18 19 0,-18-177-1,0-53 1,0 36-1,0 17 1</inkml:trace>
  <inkml:trace contextRef="#ctx0" brushRef="#br0" timeOffset="1285.05">24024 10760 0,'0'35'31,"0"106"-15,0 35 15,0-105-15,0 123 0,0-70-1,0 17 1,0 17-1,0-69 1</inkml:trace>
  <inkml:trace contextRef="#ctx0" brushRef="#br0" timeOffset="1751.32">23936 12577 0,'0'0'16,"0"35"-1,0-18 1,0 1 0,0 0-1,0 70 1,0 18-1,0 141 1,0-106 0,0 70-1,0-105-15,0 53 16,18-88 0,-18-36-1</inkml:trace>
  <inkml:trace contextRef="#ctx0" brushRef="#br0" timeOffset="2135.03">24112 14393 0,'0'18'31,"0"-36"-31,0 54 16,0-19-16,0 19 16,0 34-1,0-35 1,0 36-16,0-36 16,0 142-1,0 17 1,0-124-16</inkml:trace>
  <inkml:trace contextRef="#ctx0" brushRef="#br0" timeOffset="2519.23">24059 15522 0,'0'36'15,"0"-19"1,0 1 0,0-1-1,0 1 1,18 35 0,-18-18-1,35 89 1,-35-36-1</inkml:trace>
  <inkml:trace contextRef="#ctx0" brushRef="#br0" timeOffset="3937.45">29739 15293 0,'-35'0'47,"-71"141"-16,71-70-31,-89 105 16,89-70 15,0 0-16,35-36 1,0-35 0,0 1-1,0 34 1,53 1 0,-18-36-1,0-17 1,1-1 15,16-17-15,-34 0-1</inkml:trace>
  <inkml:trace contextRef="#ctx0" brushRef="#br0" timeOffset="4371.54">29933 15540 0,'0'35'47,"35"18"-31,-17 88-1,-18-70 1,0-18 0,0-36-1,0 1 1,0 0 0,0-1-1</inkml:trace>
  <inkml:trace contextRef="#ctx0" brushRef="#br0" timeOffset="5121.99">30321 15522 0,'-35'0'62,"-36"88"-30,36 54-1,35-107-16,0 35 1,0-34 0,0-19-16,0 1 15,35-18 1,-17 0 0,0 0-1,35 0 1,-18-18-1,0-123 1,-17 71 0,-1-19-1,-17 54 1,0 18 0,0-1 30,18 0 33,0 1-64</inkml:trace>
  <inkml:trace contextRef="#ctx0" brushRef="#br0" timeOffset="5489.72">30498 15963 0,'0'18'47,"0"105"-16,53 18 0,-36-123 1</inkml:trace>
  <inkml:trace contextRef="#ctx0" brushRef="#br0" timeOffset="5825.25">30868 15593 0,'18'35'62,"17"36"-15,-35-54-31</inkml:trace>
  <inkml:trace contextRef="#ctx0" brushRef="#br0" timeOffset="6523.24">31238 15134 0,'36'35'31,"34"18"0,-52-35-15,17 35-1,-35-18 17,0 18-17,18-18 1,-18 18-1,0-17 1,0-1-16,0 18 31,0-18-15,-35 0 0,17 18-1,0-35 1,1 17-1,-1 0 1,0 1 78,1-19-79,-36 1-15</inkml:trace>
  <inkml:trace contextRef="#ctx0" brushRef="#br0" timeOffset="7724.57">30850 15628 0,'18'0'78,"17"35"-47,-17 36 1,-18-36-1,0 0 0,0 1 0,0-1 1,0-17-1,0 17 0,0-17-15</inkml:trace>
  <inkml:trace contextRef="#ctx0" brushRef="#br0" timeOffset="9646.94">17127 15152 0,'0'0'0,"-70"17"31,-54 19 0,19 34 1,-1 89-1,0 70 0,106-176-15,-35 35-1,35 18 1,0-70 0,0 34-1,17 1 1,1-71-1,17 17 1,0 19 0,-17-36-1,17 0 1,-17 0 0,17 0-1,-17 0 1,0 0-1</inkml:trace>
  <inkml:trace contextRef="#ctx0" brushRef="#br0" timeOffset="10698.41">19050 15117 0,'35'17'109,"-17"1"-93,52 35 15,-34-18-31,-1 18 0,18 0 31,-35-36-31,-18 19 31,17-1-31,-17-17 32,0 35-17,0-18-15,0 18 16,0-18 0,-17-35-16,-1 53 15,0-18 1,-17 18 15,0-35 0,17-18-15,-35 35 0,36-35-1,-19 18 16,19-18 1,-19 0-17,19 0-15</inkml:trace>
  <inkml:trace contextRef="#ctx0" brushRef="#br0" timeOffset="11415.72">18680 15275 0,'-18'71'63,"36"193"-32,-18-140 0,0-71 0,0-36 1,0 1-1,-18 35 0,0-53-15</inkml:trace>
  <inkml:trace contextRef="#ctx0" brushRef="#br0" timeOffset="12120.17">18062 15840 0,'-17'176'78,"-1"0"-46,0-140-1,18-1 0,0-17 0</inkml:trace>
  <inkml:trace contextRef="#ctx0" brushRef="#br0" timeOffset="14682.11">25523 3669 0,'-35'0'15,"0"0"1,0 18 15,-36 34-15,-52 72-1,87-71 1,-17 35-16,-35 18 16,53-53-1,0 35 1,-18 71 0,35-89-1,-17 1 1,17-18-1,18-18 1,0 0 0,0 18-1,18 18 17,17-36-17,53 0 1,-52-17-1,34-18 1,-35 0 0,-17 0-16</inkml:trace>
  <inkml:trace contextRef="#ctx0" brushRef="#br0" timeOffset="16080.92">25700 3898 0,'18'0'63,"-177"459"-32,88-300 0,54-107 1,17 19-1,0-53-15,0 17-1,0-17 48,70-18-32,-52 0-31,-1 0 31,36-106 0,-53 88-31,18 0 32,-18 1 77,0-1-78,-53 18 63,0 0-78,35 0 15</inkml:trace>
  <inkml:trace contextRef="#ctx0" brushRef="#br0" timeOffset="16650.75">26035 4639 0,'18'0'47,"-1"0"-16,-17 106 1,0-71-32,0-17 15,0 17 1</inkml:trace>
  <inkml:trace contextRef="#ctx0" brushRef="#br0" timeOffset="17784.91">26688 4251 0,'0'-18'16,"0"-17"0,-71-35-1,36-1 1,17 53-1,18 1 1,-17 52 172,-1 36-173,0-1 16,18-52 1,0 17-1,36-35-15,-1 0-1,0-18 1,-17-17-1,-1 17 1,1 1 0,0-1-1,-1 18 17,1 0 77,0 141-62,-1 18-16,-17-88 0,0-36-15,18-35 62</inkml:trace>
  <inkml:trace contextRef="#ctx0" brushRef="#br0" timeOffset="18458.97">26952 3687 0,'36'-18'109,"-19"18"-93,71 106-1,-35-36 1,-17 18 0,-19 36-1,-17-18 1,0-36 15,0-52-31,0 17 0,0-17 31,-17-18-15,-1 18 0,18-1-1,-18 1 16,1-18 32,-1 17-63</inkml:trace>
  <inkml:trace contextRef="#ctx0" brushRef="#br0" timeOffset="20396.59">24659 16051 0,'18'0'63,"17"0"-48,-17 0 1,17 0 0,18 0-1,35 0 1,-35 0-16,0 0 16,88 0-1,-88 0-15,0 0 16,159 0-1,-71 0 1,17 0 0,-16 0-1,-37-17 1,-16-1 0,-19 18-1,1 0 1,17 0 15,-71 0-31,36 0 16,18 0-1,52 0 1,-34 0 0,-1 0-1,-53 0 1,0-18-1,36 1 1,-36 17 0,-17 0 15,0 0 0,17-18-15,-18 18 15,19-17 63</inkml:trace>
  <inkml:trace contextRef="#ctx0" brushRef="#br0" timeOffset="21255.93">26053 15240 0,'-36'0'31,"19"18"0,-19-1-15,1 19-16,0 52 31,17-35-15,1-36-1,17 36 1,0-17 0,-18-1-1,18-18 63,18-17-62,52 0 15,-17 0-15,0 0-16,-18 0 16,53 0-1,-17-35 1,-36 35-1,-17-17 1,0 17 31</inkml:trace>
  <inkml:trace contextRef="#ctx0" brushRef="#br0" timeOffset="21810.17">26211 15469 0,'-35'0'63,"17"53"-32,18-17-31,-17 105 16,-1-106-1,18 0 1,0-17 0,0-1 15,-17 1 78</inkml:trace>
  <inkml:trace contextRef="#ctx0" brushRef="#br0" timeOffset="23014.2">22648 15205 0,'0'-18'78,"-53"230"-47,53-159-31,-17 35 32,-1-35-1,18-36 0,0 1 0,-18 0-15,1-18 0,-36 0-1,0 17 1,35 1-1,36-18 79,70-18-78,0 1-1,36-1 1,-89 18-16,36-35 16,35 0-1,-89 35 17,1-18-17,-1 18 1,1 0-1,0 0 1,-1 0 0</inkml:trace>
  <inkml:trace contextRef="#ctx0" brushRef="#br0" timeOffset="23648.09">22807 15328 0,'18'-17'31,"17"122"0,-35 19 1,0-89-17,0 124 17,0-124-17,0 0 1</inkml:trace>
  <inkml:trace contextRef="#ctx0" brushRef="#br0" timeOffset="24504.22">22172 16051 0,'53'0'16,"0"18"-1,88-18 1,-18 0-1,-17 0 1,-53 0-16,53 0 31,-53 0-15,35 0 0,18 0-1,-35 18 1,-18-18-1,-36 17 1,1-17 0</inkml:trace>
  <inkml:trace contextRef="#ctx0" brushRef="#br0" timeOffset="31615.26">17233 15610 0,'18'-17'31,"-1"17"0,19-18-15,-19 18 0,19-17-1,17-19 1,-18 19 0,-18-1 15,1 0-16,0 18 17,-1-17-17,1 52 110,-18 0-109,0 18 0,0 0-1,0-35 1,0-1-1,-18 1 1,1 17 0,-19 36 15,19-54 0,-1 36-15,-17 0-1,35-35 1,-18 17 15,1-17-15,-19 17 0,19-17-1,-1-1 1,0-17 46,1 18-30,87-18 77,71-35-78,-105 17 0,-1 18 1,-17-18-1,70 18 0,-53-17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54:48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21272 9701 0,'0'18'63,"71"-18"-32,-36-35-15,-17 35-1,0-36 1,17 1 15,-17 18-31,17-36 32,-18 17-17,-17 19 1,18-19-1,17 1 1,-17 18 15,0-1-15,-1 18 15,1 0 219,17 53-219,0 0 1,18 35-1,-17-35 0,-19-36 0,1 1-15,0 0 0,-1-18 31,1 17-32,-18 1 1</inkml:trace>
  <inkml:trace contextRef="#ctx0" brushRef="#br0" timeOffset="3296.29">22243 5680 0,'17'35'110,"-52"106"-79,-18-35 0,18-53-15,17 0-1,-17 0 1,0-18 0,17 0-1,-17-17 1,-18 0 0,0-1-1,-18 1 1,36-1-1,0-17 1,-1 18 0,19-18 15,-18 18 31</inkml:trace>
  <inkml:trace contextRef="#ctx0" brushRef="#br0" timeOffset="4426.6">22119 6597 0,'-53'18'78,"18"-1"-62,-18 19 0,0-19-1,18-17 16,0 18 94,35-1-109,0 1 0,0 0-1,35 17 48,-17-17-48,17-18 1,0 17 0,-17-17-1,17 0 1,0 0 0,-17 0 15,17 36-16,0-19 1,-35 18 15,0 1-15,0-1 0,0-17 15,-52 17-16,16-17 1,19-1 0,-1-17-1,-17 18 17,17-18-17,0 17 1,1-17-1</inkml:trace>
  <inkml:trace contextRef="#ctx0" brushRef="#br0" timeOffset="5815.55">22401 6491 0,'0'18'47,"0"17"-31,0 36-1,-17-1 1,-1 1 0,0 17-1,1-18 1,-1 19 0,18-19-1,-17-17 1,17-18-1,0-17 17,0 0 61,17-18-77,1 0 0,17-18-1,-17 18-15,-1-18 16,36 1 0,-88-1 124,-18-17-109,35 17 1</inkml:trace>
  <inkml:trace contextRef="#ctx0" brushRef="#br0" timeOffset="7359.5">28116 10760 0,'-141'17'47,"35"19"-16,54-19 16,16 1-16,19-18 16,-107 123-16,-17 71 1,123-105-1,1-54 0,17-17 0</inkml:trace>
  <inkml:trace contextRef="#ctx0" brushRef="#br0" timeOffset="8488.49">27182 9666 0,'-18'-18'46,"-35"18"-30,35 0 0,-17 0-1,0 0 1,0 0 0,17 0 15,-17 18-16,-1 17 64,19 1-33,17 69-14,0-87-32,0 35 31,0-35 0,88-18 47,0 0-46,-35 17-1,-53 72 0,-18 16 16,-35 1-16,18-88 0,-35-18 1,52 0-32,0 0 15,-17 0 17,17 0-17,18-18 1</inkml:trace>
  <inkml:trace contextRef="#ctx0" brushRef="#br0" timeOffset="9490.62">27481 9543 0,'0'35'47,"-53"177"0,18-71-16,18-53 0,17-70 0,0 34 1,0-34-32,0 0 31,0-1 16,35-17-32,0 0-15,-17 0 16,17-35 0,-35 17-1,0-17 1,0 18-1,0-1 1,0 0 15,-18 18-15,1 0 0,-19 0-1,19 0 1,-1 0 62,1 0-31</inkml:trace>
  <inkml:trace contextRef="#ctx0" brushRef="#br0" timeOffset="10407.76">27393 11536 0,'0'-18'31,"-70"36"0,34 35 0,-34 141 1,17-106-17,35-53 1,-17 142 0,35-54-1,-18-35 1,18-35-1,0-18 1,0-17 0,0 0-1,0-1 1,0 1 78</inkml:trace>
  <inkml:trace contextRef="#ctx0" brushRef="#br0" timeOffset="11440.27">26247 11289 0,'-36'18'32,"72"-36"-32,-89 53 15,17 36 1,1-1-1,18-17 1,-1-18 0,0 18-1,1 18 1,17-53 0,0 17-1,17 0 32,19-35-31,-19 18-1,18-18 1,18 0 0,-35 0 15,0 0-31,-18-18 15,17 1 1,1-54 0,-18 36-1,0 17-15,0 0 32,-18 18 14,1 0-30,-19 0 0,1 0-1,0 0 48</inkml:trace>
  <inkml:trace contextRef="#ctx0" brushRef="#br0" timeOffset="12280.03">26352 11342 0,'0'0'0,"36"0"32,17-18-1,-18 18 0,-17 0 0,-36 35 79,-53 124-79,54-106 0,34-53 47,54 0-62,-36 0-16,1 0 16,-19 0-16,18 0 15,1-18 1</inkml:trace>
  <inkml:trace contextRef="#ctx0" brushRef="#br0" timeOffset="13123.45">8590 10742 0,'-18'71'94,"18"246"-79,0 230 17,-17-424-1,17-87-31</inkml:trace>
  <inkml:trace contextRef="#ctx0" brushRef="#br0" timeOffset="14293.37">9066 11024 0,'0'-17'47,"-53"34"-16,-17 71 0,-1 36 1,71-106-17,-35 52 1,17-35-1,18-17 79,53-18-63,-35 0 1,17 0-32,-17 0 15,17 35 32,-35 1-47,0-1 16,0 18-1,-35 35 1,0-70 0,17-1-1,-17 1 1,17-18 62,18-18-62,18-88-1,17 89 17,0-36-17,-17 18-15,-18 17 16,35-17-1,-35-1-15,35 1 16,-35-18 0,18 0-1,35-17 1,-53 17 0,18 0-1,-18 35 1,0 1 15</inkml:trace>
  <inkml:trace contextRef="#ctx0" brushRef="#br0" timeOffset="15060.74">9437 11077 0,'0'18'78,"0"-1"-62,-53 89 0,53-88-1,-18 17 1,1 1 0,17-1-16,0-18 15,0 19 1,17-19 15,19-17 0,16-17 1,1-36-1,-53 18-16,0-1-15,0 19 16,0-19 0,0 19-1,-17-1 1,-1 18 0,-17 0-1,17-18 1,-17 1-1</inkml:trace>
  <inkml:trace contextRef="#ctx0" brushRef="#br0" timeOffset="15614.87">9701 11289 0,'36'0'16,"105"-53"15,-124 35-16,1 1-15,53-1 16,-36 0 0</inkml:trace>
  <inkml:trace contextRef="#ctx0" brushRef="#br0" timeOffset="16599.61">10601 10619 0,'-18'53'31,"-52"52"-15,35 72-1,-18 17 1,0-35-1,0 17 1,53-123 15,0-36-15,0 1-16,0 0 16,35-18-1,36 0 1,-36-18-1,35-17 1,-17-18 0,-17-18-1,-1 54 1,-17-19 0,-1 19-1,-105 17 48,35 17-48,-53 1 1,36 0 0,34-1-1,19-17 16</inkml:trace>
  <inkml:trace contextRef="#ctx0" brushRef="#br0" timeOffset="17943.77">10389 10918 0,'0'0'0,"-17"0"16,-1 0 15,-17 0-15,17 0 15,0 0 0,1 0-15,-1 18 46,1-18 1,-19 18-32,1 52 0,35-34 1,0-19 77,88-17-78,-70 0 32,-18 35-32,0-17-15,0 17-1,0-17 1,0 17 0,0-17-1,-18 0 48,1-18-32,-1 0 47,0 0-47,-35 35 1</inkml:trace>
  <inkml:trace contextRef="#ctx0" brushRef="#br0" timeOffset="18607.43">8678 11836 0,'124'0'63,"370"0"-48,-212 0 1,-18 0 0,-105 0-1,-35 0 1,-18 0 15,-71 0-15,-123 35 62</inkml:trace>
  <inkml:trace contextRef="#ctx0" brushRef="#br0" timeOffset="19591.23">9419 12277 0,'0'0'0,"35"-36"16,-17 19-1,35-36 1,0 0 0,-35 35-1,-1 18 17,1-17-17,35 17 32,-36 88-16,-17-53-15,0-17-16,0 52 16,0-34-1,-17-1 16,-1-18-15,0 1 0,1 0 93,70-18-78,17 0 1,36-36-1</inkml:trace>
  <inkml:trace contextRef="#ctx0" brushRef="#br0" timeOffset="20183.53">10954 11448 0,'0'0'0,"35"0"15,0-18 1,18 0 0,18 1-1,-36-1 1,-17 18-16,-1 0 62</inkml:trace>
  <inkml:trace contextRef="#ctx0" brushRef="#br0" timeOffset="20836.25">10971 11677 0,'18'0'32,"0"-18"-17,17 18 1,0-17-1,18 17 17,-35 0-1,17-18 0</inkml:trace>
  <inkml:trace contextRef="#ctx0" brushRef="#br0" timeOffset="22888.58">12347 11024 0,'-53'0'62,"-53"194"-30,1 0-1,34-53 0,18-35 0,53-88 47,88-18-46,1-18-1,-54 1 0,-35-1 32,0-17-48,0 17 17,-18 0 30,-35 18-31,36 0 1,-1 0-1</inkml:trace>
  <inkml:trace contextRef="#ctx0" brushRef="#br0" timeOffset="28755.13">12435 11359 0,'36'0'328,"-1"0"-297,-17 0 0,17 0 1,-17-17-1,-1 17 94,-17 35-110,-17 18 1,-19-18 0,1 1-1,17-19 1,-17 36 0,0-18 15,-1-17 31,72-18 110,70-18-141,-71 1 1,-17-1 30,-1 18 32,1 0 140,-1 0-218,1 0 0,0-18 15</inkml:trace>
  <inkml:trace contextRef="#ctx0" brushRef="#br0" timeOffset="31439.42">8696 14182 0,'18'-18'62,"70"-17"-46,-18-1 0,-52 36-1,17 0 1,-17-17 0,0 34 46,-18 1-46,0 106-1,0-54 17,-18 18-17,0-70 1,-17 17-1,17-35 32,54 0 63,17-17-95,17-1 17,-52 18 14,-18 106-14,-53-71-1,53-17 0,-18-1 0,-35 1 1,-53 17-1,54-17-15,-1-18-1,17 18 1</inkml:trace>
  <inkml:trace contextRef="#ctx0" brushRef="#br0" timeOffset="32785.36">9437 13917 0,'-18'18'78,"-35"105"-47,36-88-15,-54 160 15,71-178-15,-18 36 0,18-35-1,-17 17 1,17 0-1,0-17 1,0 0 0,0-1 31,53-17-32,-36 0 1,19 0-1,-19-17 1,19-19 0,-36 19 15,0-19-15,0 19 15,0-1 0,-18 0-15,-17 1-1,17 17 95</inkml:trace>
  <inkml:trace contextRef="#ctx0" brushRef="#br0" timeOffset="33753.76">9737 14076 0,'0'17'141,"-18"1"-110,-17 53 0,-1-1 0,36-34-15,0-1 0,0-18-1,0 1 1,0 0-1,18-18 17,17 0-17,1-71 48,-36-70-32,0 70 0,0 54-15,0-1 0,0 1-1</inkml:trace>
  <inkml:trace contextRef="#ctx0" brushRef="#br0" timeOffset="34279.64">10054 14252 0,'0'0'0,"35"0"16,1 0 0,-19-17-1,19 17 1,-1 0-1,0-18 1</inkml:trace>
  <inkml:trace contextRef="#ctx0" brushRef="#br0" timeOffset="35536.78">10601 13899 0,'-18'0'63,"-17"0"-32,17 18-16,1-18 1,-1 18 93,18 17-62,0 0-31,0 1 15,0-19 16,18-17-16,17 0 1,-17 0-1,-1 0 0,19 0 0,-36 88 16,-18-52-31,0-36 31,1 0-47,-1 0 15,-17 0 1,17 17 15,-35 1-15</inkml:trace>
  <inkml:trace contextRef="#ctx0" brushRef="#br0" timeOffset="36430.76">10971 13776 0,'0'-18'16,"-17"18"0,-19 0-1,1 53 1,0 35 0,0 1-1,17-19 16,0-35-15,18-17 0,0 0-1,0-1 1,0 1 0,0 0-1,36-18 32,17 0-31,-53-18-1,17-17 17,-17-36-1,0 54-16,-17 17 110,-1 0-109</inkml:trace>
  <inkml:trace contextRef="#ctx0" brushRef="#br0" timeOffset="36904.19">11201 14093 0,'0'0'0,"88"-35"31,-53 35-15,0-17-1,18-1 1,0 0 0,-35 18-1</inkml:trace>
  <inkml:trace contextRef="#ctx0" brushRef="#br0" timeOffset="37783.72">11906 13688 0,'-35'53'78,"17"-36"-62,-52 72 0,52-37-1,1 19 1,-1-36 0,18 1-1,-18-1 1,18-18 15,18 1-15,0-18 15,-1 0-15,18 0 15,1-35 16,-36 0-16,0 17-15,0 0-1,0 1 16,-36-1-15,1 0 0,18 18 15</inkml:trace>
  <inkml:trace contextRef="#ctx0" brushRef="#br0" timeOffset="38968.23">12083 13847 0,'0'-18'93,"0"-17"-61,17 17-1,36 18 31,-35 53-30,-18 0-1,0-36 0,-18 54 0,-35-36 1,36-17-1,-1 0-16,0-1 1,1 1 15,17-1 1,-18 36 14,36-53 17,-1 0-47,1 0-1,17 0 1,-17 0 46</inkml:trace>
  <inkml:trace contextRef="#ctx0" brushRef="#br0" timeOffset="56474.7">11148 15787 0,'17'0'63,"19"-18"-32,-1 18-15,71-35 15,-53 17-15,0 1-1,-36 17 1,-17-18-1,18 18 48,-18 18-47,-35 87-1,17-52 1,0-17-16,-17 17 15,17-1 1,18-16 0,-17-19-1,-1 1 17,1 17-17,-19 18 1,1-18-1,17 1 1,107-36 62,-54-18-62,106-17-1,-53 17 17,-70 18-32,-1-17 0</inkml:trace>
  <inkml:trace contextRef="#ctx0" brushRef="#br0" timeOffset="57136.66">11959 15593 0,'0'35'78,"-70"124"-63,70-124 1,-18 36 0,18-1-1,-18-35 16,18 1-31,0-19 16,36 1 47,52-36-48,-53 18 1,36-17-1,-36-1-15,0 18 16,0-18 0,1 1-1,-19 17 48</inkml:trace>
  <inkml:trace contextRef="#ctx0" brushRef="#br0" timeOffset="57578.6">12136 15822 0,'-18'35'47,"0"106"-15,18-123-32,0 35 31,-17-35 0</inkml:trace>
  <inkml:trace contextRef="#ctx0" brushRef="#br0" timeOffset="58539.63">12312 15734 0,'0'0'0,"0"-18"15,18 18-15,17 0 32,-18 0-17,36-17 1,-35 17 31,0 0-16,-1 0-15,19 35 31,-19 18-32,-17 0 1,0-36-1,0 1 17,-17 0-17,-19 17 1,19-17 0,17-1 46,123-34 32,-88 17-63,-17 0-15,0 0-1,-1 0 32,19-18-31,-19 18-1,1-18 17,0 18-32</inkml:trace>
  <inkml:trace contextRef="#ctx0" brushRef="#br0" timeOffset="59590.42">12947 15222 0,'-18'0'62,"1"0"-46,-1 0 0,18 36 15,-71 69-15,71-87-1,0 17 1,0-17-16,0 0 94,18-18-63,35 0-16,-35 0 1,-1-18 31,-17 0-31,0 1 15,0-19-16,18 19 1,-18-1 15,18 1-15,-18-19 46,0 1-46,0 17 15,0 1-15,-18 17 46,0 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8.82353" units="1/cm"/>
          <inkml:channelProperty channel="Y" name="resolution" value="18.94737" units="1/cm"/>
          <inkml:channelProperty channel="T" name="resolution" value="1" units="1/dev"/>
        </inkml:channelProperties>
      </inkml:inkSource>
      <inkml:timestamp xml:id="ts0" timeString="2025-03-14T15:52:54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22737 11906 0,'-36'0'47,"36"18"-31,-17-18-1,-54 18 1,18 17 0,0-18-1,36 19 1,-36-19-1,17 1-15,1 0 32,35-1-17</inkml:trace>
  <inkml:trace contextRef="#ctx0" brushRef="#br0" timeOffset="627.51">22719 12030 0</inkml:trace>
  <inkml:trace contextRef="#ctx0" brushRef="#br0" timeOffset="1622.59">25435 11624 0,'53'0'47,"53"0"-16,-88 0-31,52 18 31,54 17 1,-89-35-32,0 18 31,-17-1 0,0-17-15,-1 0 31</inkml:trace>
  <inkml:trace contextRef="#ctx0" brushRef="#br0" timeOffset="3726.42">22560 11712 0,'-18'0'109,"1"18"-93,-18 0-1,-36 17 1,53-18-1,-17 1 1,17-18 0,1 18-1,-1-18 1,1 17 0,-1 1 30,-17 0 1</inkml:trace>
  <inkml:trace contextRef="#ctx0" brushRef="#br0" timeOffset="5047.7">25541 11377 0,'88'-18'63,"-70"18"-48,70 0 1,-17 0 0,-36 0 15,0 0-15,1 18-1,-1-18 1</inkml:trace>
  <inkml:trace contextRef="#ctx0" brushRef="#br0" timeOffset="11949.11">23901 3863 0,'17'0'31,"-17"-18"-16,0 1-15,0-1 16,0-17 0,0 17-1,-17 0 32,-1 18 0,-17 0-16,17 18 1,0-18 14,1 0-14,-1 18-1,1-1-15,-1 1-1,18 0 1,-18 17-1,1-17 1,17-1 15,0 1 1,0-1-17,0 1 16,0 0-15,0-1 31,35-17-31,-17 0-1,17 0 16,0-35-15,-35 17 0,18-17-1,-18 18 1,0-1 46,0 0-30,0 1-17,17-19 17,1 125 77,0-19-78,-18-17 0,0-35 1,0 52-1,0-17 0,0 0 0,0-18 1,0-17 46,0 0-47</inkml:trace>
  <inkml:trace contextRef="#ctx0" brushRef="#br0" timeOffset="12306.06">24059 4057 0,'0'0'31</inkml:trace>
  <inkml:trace contextRef="#ctx0" brushRef="#br0" timeOffset="13680.36">24465 3792 0,'-17'36'109,"-19"34"-93,-34 54 15,34-36 0,19-70-15,-1 17 0,18-18 15,0 19-16,0-19 1,0 1 0,0 0 62,53-18-47,-35 0 0,-1 0 1,19-18-1,-36 0 0,35-17 0,-35 0 94,0 17-93,-18 18 30,1 0-31,-1-17-15,0-1 15,1 18 0</inkml:trace>
  <inkml:trace contextRef="#ctx0" brushRef="#br0" timeOffset="15808.65">24059 7426 0,'0'-18'94,"-70"-35"-63,17 53 1,35 0-17,1 0 16,-19 0 1,1 0-17,17 0 17,1 36-17,-1 34 1,1-34-1,17-19 32,0 1 0,70-18-16,-52 0-15,-1 0 0,1 0 15,17 0-15,-17 0-1,0 17 16,-1 36-15,-17-17 0,0-19 15,0 19 47,-35-19-15,17-17-48,-17 0 1,17 0-1,-17-17 1,0-19 0,35 19 46,0-1-31,17-35 1,19 35-1,-1 18 0,0-17 0,-17-1 1,0 18-17,17-17 1,-17 17 15,17-18-15,-35 0 46</inkml:trace>
  <inkml:trace contextRef="#ctx0" brushRef="#br0" timeOffset="17310.34">10866 14446 0,'0'-17'31,"-71"-36"1,71 17-1,-18 19 0,-70 17 0,-35 194 1,87-124-32,-52 213 31,71-195 0,17-71 0,0 1 1,70-36-17,36-140 1,-35 69 0,-19 37-1,-16-1 1,-19 17-16,-17 19 15,18-54 1,-18 54-16,0-36 16,18 0-1,-1 17 1,1 1 0,0 18-1,-18-1 1,17 0 62,89 195-47,-71 246 0,-17-335-15,-18 53 0,0-88-1,0 0 1,0-18 15,0-17 16,0 0-31,0-1-1,0 1 1</inkml:trace>
  <inkml:trace contextRef="#ctx0" brushRef="#br0" timeOffset="17643.9">11254 14817 0</inkml:trace>
  <inkml:trace contextRef="#ctx0" brushRef="#br0" timeOffset="18595.06">11871 14252 0,'0'0'15,"-53"18"16,18 105-15,17 36 0,-35 0-1,18-36 1,35-87-16,-18 69 16,18-34-1,0-36 1,0-17-1,0 0 1,0 17 0,0-18-1,0 1 17,36-18-1,17-18-16,-1 1 1,-52-1-16,18-70 16,-18 0-1,0 17 1,0 1 0,0 34-1,18 19 1,17-19-1,-53 36 79,1 0-78,-19 0-1,1 18 1,18-18 0,-1 0 15,0 0-15,1 18-1</inkml:trace>
  <inkml:trace contextRef="#ctx0" brushRef="#br0" timeOffset="19231.91">10566 15769 0,'123'-17'47,"-70"-1"-32,88 18 1,18-18 0,-106 1-16,17-19 15,107 19 1,-124 17 0,-18-18-1,-17 18 1,-1 0-1,19-18 1,-19 18 15</inkml:trace>
  <inkml:trace contextRef="#ctx0" brushRef="#br0" timeOffset="20543.12">11571 15857 0,'-35'18'93,"-71"17"-61,71-35-32,-1 18 31,19-18-16,-18 35 1,17 0 0,18 1-1,0-1 1,0-17-16,0 17 31,0-17-15,18 17-1,34-35 1,1 0 0,0 17-1,0-17 17,-35 0-17,-1 0 16,19 0-15,-19 18 15,-17 35-15,0 0 0,-17-35-1,-36 35 1,18-18-1,17 0 1,-53-17 0,36-18-1,35-18 79,88-52-63,-70 52-15,17-70 0,0 35-1,-17 35 1,-18-35-1,0 36-15,0-19 16,0 19 0,0-54 15,0 53-15,0-17 30</inkml:trace>
  <inkml:trace contextRef="#ctx0" brushRef="#br0" timeOffset="21198.26">12400 15064 0,'0'0'16,"35"0"0,1-18-1,-1 18 1,-35-18-1,18 18-15,35-17 16,-36 17 15</inkml:trace>
  <inkml:trace contextRef="#ctx0" brushRef="#br0" timeOffset="21665.95">12382 15240 0,'18'0'32,"88"-18"-1,53-35 0,-124 53-31,0 0 31,1 0 16</inkml:trace>
  <inkml:trace contextRef="#ctx0" brushRef="#br0" timeOffset="22200.97">13212 14711 0,'52'0'46,"-16"229"-30,-19 18 0,-17-159-1,0-35 1,18-35 0,-18-1-1,0 1 95,0 0-95</inkml:trace>
  <inkml:trace contextRef="#ctx0" brushRef="#br0" timeOffset="22648.85">13600 15064 0,'17'-18'32,"-34"36"-32</inkml:trace>
  <inkml:trace contextRef="#ctx0" brushRef="#br0" timeOffset="23942.68">13847 14834 0,'0'0'0,"17"-17"31,1-1 0,-1 0-15,36-17 0,-35 17 15,0 18 125,-18 71-140,-36 35 15,19-71-15,-19 36-1,19-18 1,-18-18 0,35-17-1,-18-1 1,18 36-1,-18-35 1,18 17 0,0-17-1,18-1 48,52-17-32,36 0 0,-70 0-15,-19 0 0,18 0-1,-17-17 16,0-1-15</inkml:trace>
  <inkml:trace contextRef="#ctx0" brushRef="#br0" timeOffset="31244.18">19791 6191 0,'35'0'62,"36"-35"-31,-1 17 1,-35 1-1,-17 17 31,0 0-46,-1 0-16,1 17 109,-18 1-93,0 0 0,0-1-1,0 19 1,0-19-1,-18 18 1,1 1 15,-1-1-15,-17 0 0,35-17-16,-18 17 15,1-17 1,17-1 31,0 1-32,-18-18 1,18 18 15,-18-1 47,71 1 63,-35-18-125,70-18-1,-35 1 1,-35 17-1,17-18 1,-17 18 31</inkml:trace>
  <inkml:trace contextRef="#ctx0" brushRef="#br0" timeOffset="33447.96">21643 12347 0,'35'0'62,"0"0"-46,18-17 0,0-1-1,-35 18 32,0 0-31,-1 0-1,1 0 1,0 0 0,-1 0-1,-17 18 1,0 34-1,0-34 1,0 17 0,0 18-1,-35 0 1,-18 18 0,35-54-1,1-17 1,34 0 203</inkml:trace>
  <inkml:trace contextRef="#ctx0" brushRef="#br0" timeOffset="34647.65">22066 12277 0,'-17'0'78,"-19"0"-47,19 17-15,-1 54 15,0-18 0,1-36-15,-1 19-16,1-1 31,-1-35-15,18 18-1,0-1 1,0 1 15,0 0 1,18 34 14,-1-52-30,1 0 0,-1 0-16,1 0 15,17 0 1,-17 0 0,17 0-1,-17 0 1,0-17 15</inkml:trace>
  <inkml:trace contextRef="#ctx0" brushRef="#br0" timeOffset="39681.83">11218 17304 0,'-35'0'31,"17"0"-15,54 0 125,87-53-110,-17 53 0,-88 0 32,-18 70-32,-18-52-16,0 17 17,1-17-17,-1-18 1,-35 35 0,36-17-1,-1-1 16,18 1 32,-18 0-32,1-1 0</inkml:trace>
  <inkml:trace contextRef="#ctx0" brushRef="#br0" timeOffset="40518.31">11606 17145 0,'0'-18'63,"-53"36"-48,36 0 1,-1 17 0,1 18-1,-1-18 1,18 0 0,-18 1-1,18-1 1,-17 0-1,17 18 1,0-18 0,0-17-1,17-18 17,36 0 30,-18 0-46,1 0-1,-1-18 1,0 1 0,-17-1-1,0 18-15,-1-18 31</inkml:trace>
  <inkml:trace contextRef="#ctx0" brushRef="#br0" timeOffset="40919.23">12118 17110 0,'70'-18'32,"-52"18"-17,0 0 1,17-18 15,-17 18-31,17-17 31,-17 17-15,-1-18 15</inkml:trace>
  <inkml:trace contextRef="#ctx0" brushRef="#br0" timeOffset="41438.42">12047 17445 0,'89'0'31,"-54"-18"-15,35 1 0,-34-1-1,-19 18 16</inkml:trace>
  <inkml:trace contextRef="#ctx0" brushRef="#br0" timeOffset="42354.63">12929 16916 0,'0'53'78,"0"105"-46,-17 19-1,17-54 0,0-105-15,0-1-1</inkml:trace>
  <inkml:trace contextRef="#ctx0" brushRef="#br0" timeOffset="43791.8">13282 17004 0,'0'-18'47,"-18"18"0,-17 36 31,18 34-47,17-35 1,-18 36-17,18-53 17,0 17-1,0-18-16,0 1 17,18-18-17,17 0 17,18-18 14,-18-34-14,-17 16-17,-1-17 1,-17 36 15,0-19-31,18 1 31,-18 18 16,0-1-31,-18 0 15,1 1 79,-1 17-32</inkml:trace>
  <inkml:trace contextRef="#ctx0" brushRef="#br0" timeOffset="52327.88">12100 18009 0,'18'0'47,"70"-53"0,-17 36-32,-54 17 32,1 17 47,-36 54-78,-17-36 15,0 18 0,-1-18 0,36 1 63,71-36-63,-36 0-15,18 0 0,-18 0-1,18-18 1,-35 18 31,0 0 0,-1 0-16</inkml:trace>
  <inkml:trace contextRef="#ctx0" brushRef="#br0" timeOffset="52856.95">12718 17833 0,'53'141'47,"-53"-106"-32,0 36 1,0-53-1,0-1 1,0 1 15,0-1-15</inkml:trace>
  <inkml:trace contextRef="#ctx0" brushRef="#br0" timeOffset="53414.73">12665 18009 0,'35'0'47,"106"0"-16,-88 0 0,-35 0 0</inkml:trace>
  <inkml:trace contextRef="#ctx0" brushRef="#br0" timeOffset="53904.48">13141 17745 0,'18'35'62,"-18"88"-31,0-105-31,0 53 32,0-18-1,0-36 0</inkml:trace>
  <inkml:trace contextRef="#ctx0" brushRef="#br0" timeOffset="54715.47">13441 17780 0,'0'-18'63,"-35"18"-32,17 18-15,0 17-1,18 1 1,0-1 0,0-18-1,0 1 1,0 0-1,18-18-15,17 0 32,-17 0 15,-1 0-32,1-18 32,-18-17-31,18 17-1,-18 1 1,0-1 0,0 0-1,0 1 110,0-1-125</inkml:trace>
  <inkml:trace contextRef="#ctx0" brushRef="#br0" timeOffset="55406.89">13688 17745 0,'17'0'15,"19"-18"17,-1 0-17,18 1 17,-35 17 14</inkml:trace>
  <inkml:trace contextRef="#ctx0" brushRef="#br0" timeOffset="56222.03">13705 17851 0,'18'17'63,"70"-34"-48,18-19 17,-53 19-1,-35 17 0,17-18 0</inkml:trace>
  <inkml:trace contextRef="#ctx0" brushRef="#br0" timeOffset="56751.79">14323 17551 0,'17'70'31,"-17"-17"-15,0 71-1,0-36 1,0-35-1,0-36 17,0 19-17,0-19 17</inkml:trace>
  <inkml:trace contextRef="#ctx0" brushRef="#br0" timeOffset="57997.58">14429 17745 0,'35'-36'62,"18"-16"-30,-36 52-1,-17-18 16,18 18-16,0 0 16,-1 0-16,-17 35 0,0-17-15,0 17 0,0-17-1,-17-1 1,-1 1 0,0 17 15,18-17 47,0 17-47,0-17 0,18-1-15,0-17 0,35 0-1,-36 0 1,1 0 0,0 0-1,-1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A3CCE-D618-20D7-2DFC-EF347C296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DC244-759E-DB34-C6B8-52AFB09F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FA60F-A9D9-9E83-ABE1-8EC0DD14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9E22D-E2E3-B836-5F86-A45EE85D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D5AA9-E402-FE28-5277-75D05CCA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56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A8F8-1639-2BC7-8B45-CB9865302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FAF25-8F32-72F6-7524-E5D3F6053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86CA1-22F7-E15E-19FD-0A1DDEDF9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3E2A5-DDD0-4D15-DB41-64AEB79C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90040-2B7B-7D9D-ECDA-66167FD4E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49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5A30E-B95C-61A2-5E12-80B304927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D78F9-8E9E-32BD-307E-728779CD8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5882B-34C1-67EC-9F41-A5C7687B2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2C8DA-F39F-CB95-E9C3-4E878699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B0B2D-3882-C58E-E3D0-1CE03D6C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81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9F50-3C93-616F-3A9D-4982C1B47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41755-840A-87BB-2AE4-3CB5A9CB7F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73F18-A41F-DEBE-99B8-8B3AFC694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DFD26-CD3F-BDC1-97C4-E12FC23A4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297FB-5C1E-7097-62C8-67638D903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322045-CEC2-8F25-8623-8B79E0E0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41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0A1DC-2CE9-124B-FC37-6BB56BA72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5BADA-B02F-61A2-8FF6-8F1663F5C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69712-6D6B-6951-FE52-14FFD856C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9A3E7A-6408-2A0D-9EE0-F6C33CB405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74748-9760-475E-6331-CB0D27707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5FD929-006C-3084-E939-27BB7A8F5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D9FD98-4B03-F538-7740-B8A484DA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41FB25-FC33-CD93-A8C1-4DDB330D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94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70130-2107-E54B-27DA-B80F8EB8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8B6613-D8D1-A183-11F4-BC6807E3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CDEED7-6995-42D9-2911-537144784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A3F501-6310-6D4C-617B-EA116B7C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58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D5136-3C8F-AFB4-CBD1-8C2DD483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633F46-BD8F-7DFA-1FD6-764194F3E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097BD-9BEE-4AAD-BC50-5EE4D492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371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B048B-69C0-6350-6D01-94012096D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2A77B-4235-564D-E9D2-2A871CD8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6E7C9-D188-1007-B28E-6CA91EE44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52333-810C-2B6F-1D4A-68E2D7953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E4287-16C2-BD48-19FA-9A25CC1F6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A80D1-577E-651F-660F-73CE6E0D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40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2411-EDEF-DCD9-939C-04819E7ED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E5F585-C869-B2EC-6B57-4BE5A83DF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349D9-3148-4B17-F3BE-63A7A1389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3092C-B0EB-81C3-DF3B-16521DEF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98DEC-2D90-AF50-7C32-BDDDF0E9E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13B25-0AEB-5F13-FD24-3A607D4A9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08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B3AE8-DAC0-091B-874A-0B00EB4B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031DB-B66A-22B0-FF24-C7ED991FB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C03CA-56EF-5122-F704-DD72D665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D8721-F94D-4A94-8213-CA7178011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3F3A0-3A45-348A-419A-CED504CD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0244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789A0B-F119-4D4D-3D79-33D74FDC99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E46DF-B1E8-9B21-440A-4588CB313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0B098-E389-C1C9-4352-D8B4D3439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98571-224F-D443-5E6F-2722C9D4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22D2B-6555-AF09-DECC-E28CD1E5B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0883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C4415-7B56-94A5-DEC1-49590333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8ADA1-2267-342A-6195-C20F71523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ADEA1-6A23-6B04-8779-06915A240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A2E839-A246-4766-BA9D-19708FC16D81}" type="datetimeFigureOut">
              <a:rPr lang="en-GB" smtClean="0"/>
              <a:t>02/04/2025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000C2-743C-5673-3167-DA20C8F9E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0DF1F-9079-EB15-7330-7F5DD7A0C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995E1C-3A1A-4AB5-B132-0AF62FD7C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10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ustomXml" Target="../ink/ink12.xml"/><Relationship Id="rId7" Type="http://schemas.openxmlformats.org/officeDocument/2006/relationships/customXml" Target="../ink/ink14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ustomXml" Target="../ink/ink13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customXml" Target="../ink/ink1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E4C7-DC0C-2C1A-55F6-82D1CD581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/>
              <a:t>Isosceles and other Triangles</a:t>
            </a:r>
          </a:p>
        </p:txBody>
      </p:sp>
    </p:spTree>
    <p:extLst>
      <p:ext uri="{BB962C8B-B14F-4D97-AF65-F5344CB8AC3E}">
        <p14:creationId xmlns:p14="http://schemas.microsoft.com/office/powerpoint/2010/main" val="70059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FE33A8-3E46-93A8-BC21-5D53CBBB6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E20FA5-1868-EC5A-5F7B-31D8BB8B6BE1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EB2702D-85B4-6700-39C0-EDC4FCA30C45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6FF019-623D-0A52-0645-192B8AB0E0FA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4497C6-A1EC-74DE-C411-547D68E24C9F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43F977-4105-47AA-9A29-26AAF7802E35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42959A-4228-35C6-5FC4-46B74D349F68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AC = 5cm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The perimeter of the triangle is 21cm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5CDEC5-770D-6413-E771-43D3AE9FAAAF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3690058-3209-2D38-3EFF-056ACD924324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3723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9D628D-F89E-852C-4717-74ACE3CAF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C2CFC55-AD64-CBC0-CFBA-1DB184859BF3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8A34FA4-3820-BCEE-0B50-D7ECB5E0D557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303318-9A59-AFE6-3C83-F4315F11A947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4F202-3AAF-C7A3-5FF1-3819C2F7175A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6C5243-F087-0E3E-8629-DC8B47A70A10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DAAF4F-96A8-0255-2738-8448B9BC8A9F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 = 5cm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perimeter of the triangle is 21cm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1FB6B0-21AD-24F5-81A7-872FE80CBAA5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6BB7A4-B12A-4F2D-BB56-86E8B2EC50CD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AE97723-93D8-E83D-BD06-73C6A2078DEA}"/>
                  </a:ext>
                </a:extLst>
              </p14:cNvPr>
              <p14:cNvContentPartPr/>
              <p14:nvPr/>
            </p14:nvContentPartPr>
            <p14:xfrm>
              <a:off x="1778040" y="3645000"/>
              <a:ext cx="7741080" cy="2781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AE97723-93D8-E83D-BD06-73C6A2078DE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8680" y="3635640"/>
                <a:ext cx="7759800" cy="280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259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4E1FFEC-17E7-D474-343D-ABEC9BAF2A57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93861BF-FE7C-B844-006E-4554002B37FA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2A5F3-90A1-61FD-E8D4-98385E4F3C7D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A56CD-42F5-3D6C-6FFC-5EE97D4FAB33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9553B6-4572-7740-760B-0660AE27C6A1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26561-599C-3812-049A-3E851D47060C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AB: AC = 3 : 1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The perimeter of the triangle is 21cm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F2023D-0350-5AD8-D2BB-900EEAA20EE9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F847FD-C86C-1FEE-92FD-DC397E0DEE4E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12460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3D4685-A286-8D24-C7BE-892593B1E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616FE4C-FAC7-F000-F12D-B7483CDFC9E1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53F048D-23C8-1EE5-CF53-1A71539CB582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32F23-ABB8-3B04-7E84-96BD25D8951A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85622-9A28-8DBF-6FB9-B446B9847310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01BD6B-9561-DE45-78FA-0448C6A54C22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46A45-4CC8-55AB-583D-A7923A5B7896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AB: AC = 3 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perimeter of the triangle is 21cm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E64EE-D274-0FA3-A42F-FAF7F60AC978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A11C6ED-084A-7927-D978-6D4DCC8BE25E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5B5515A-05C0-B359-7EBD-F2F814F6C102}"/>
                  </a:ext>
                </a:extLst>
              </p14:cNvPr>
              <p14:cNvContentPartPr/>
              <p14:nvPr/>
            </p14:nvContentPartPr>
            <p14:xfrm>
              <a:off x="2463840" y="3467160"/>
              <a:ext cx="7188480" cy="2743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B5515A-05C0-B359-7EBD-F2F814F6C1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54480" y="3457800"/>
                <a:ext cx="7207200" cy="276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9173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9FC3F3-0DC3-BA61-D63D-68BC6B9F5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227D78B-5FF2-1213-6754-D8DD97B0DD20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657C5E-B67D-AA17-576D-C2407C6FE109}"/>
              </a:ext>
            </a:extLst>
          </p:cNvPr>
          <p:cNvGrpSpPr/>
          <p:nvPr/>
        </p:nvGrpSpPr>
        <p:grpSpPr>
          <a:xfrm rot="15057367">
            <a:off x="5910497" y="2426534"/>
            <a:ext cx="4517570" cy="3842893"/>
            <a:chOff x="6753867" y="1099512"/>
            <a:chExt cx="3720310" cy="530484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2F22FB45-57B9-ACEE-2908-0166D21849AF}"/>
                </a:ext>
              </a:extLst>
            </p:cNvPr>
            <p:cNvSpPr/>
            <p:nvPr/>
          </p:nvSpPr>
          <p:spPr>
            <a:xfrm>
              <a:off x="7148945" y="1610573"/>
              <a:ext cx="2992582" cy="4341091"/>
            </a:xfrm>
            <a:prstGeom prst="triangle">
              <a:avLst/>
            </a:prstGeom>
            <a:solidFill>
              <a:srgbClr val="FFCC9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C540C2-B033-0021-A570-E661B9D2B8F4}"/>
                </a:ext>
              </a:extLst>
            </p:cNvPr>
            <p:cNvSpPr txBox="1"/>
            <p:nvPr/>
          </p:nvSpPr>
          <p:spPr>
            <a:xfrm rot="6542633">
              <a:off x="6721463" y="5910283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1B22FA-4449-C8B5-9460-065ECCA527E6}"/>
                </a:ext>
              </a:extLst>
            </p:cNvPr>
            <p:cNvSpPr txBox="1"/>
            <p:nvPr/>
          </p:nvSpPr>
          <p:spPr>
            <a:xfrm rot="6542633">
              <a:off x="8365124" y="113191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C59C06-7EA4-D081-FA04-07F233E24966}"/>
                </a:ext>
              </a:extLst>
            </p:cNvPr>
            <p:cNvSpPr txBox="1"/>
            <p:nvPr/>
          </p:nvSpPr>
          <p:spPr>
            <a:xfrm rot="6542633">
              <a:off x="9980108" y="5823831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0E7B868-A85D-0B4E-4D89-1F43529372E8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BC: AC = 5 :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perimeter of the triangle is 21cm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B5754A-A8A3-05CD-4514-10FF752AB6CC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B77FF2-80B3-0AE1-CC18-64258EA66B75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70647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48BA3C-4F75-4BC0-A4D2-3B4AF293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61E66F-7727-3F88-F1C3-2845B0385AF1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7EBD7C-5805-D424-E85C-ADBCD71D733D}"/>
              </a:ext>
            </a:extLst>
          </p:cNvPr>
          <p:cNvGrpSpPr/>
          <p:nvPr/>
        </p:nvGrpSpPr>
        <p:grpSpPr>
          <a:xfrm rot="15057367">
            <a:off x="5910497" y="2426534"/>
            <a:ext cx="4517570" cy="3842893"/>
            <a:chOff x="6753867" y="1099512"/>
            <a:chExt cx="3720310" cy="530484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BA230D5F-D0F6-161C-3BA6-66128FFE2C3B}"/>
                </a:ext>
              </a:extLst>
            </p:cNvPr>
            <p:cNvSpPr/>
            <p:nvPr/>
          </p:nvSpPr>
          <p:spPr>
            <a:xfrm>
              <a:off x="7148945" y="1610573"/>
              <a:ext cx="2992582" cy="4341091"/>
            </a:xfrm>
            <a:prstGeom prst="triangle">
              <a:avLst/>
            </a:prstGeom>
            <a:solidFill>
              <a:srgbClr val="FFCC9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9503B7-5C8A-258B-0255-C3492A0EF0F7}"/>
                </a:ext>
              </a:extLst>
            </p:cNvPr>
            <p:cNvSpPr txBox="1"/>
            <p:nvPr/>
          </p:nvSpPr>
          <p:spPr>
            <a:xfrm rot="6542633">
              <a:off x="6721463" y="5910283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0A5295-653B-D9B8-A76C-FED5779D8DDC}"/>
                </a:ext>
              </a:extLst>
            </p:cNvPr>
            <p:cNvSpPr txBox="1"/>
            <p:nvPr/>
          </p:nvSpPr>
          <p:spPr>
            <a:xfrm rot="6542633">
              <a:off x="8365124" y="113191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5CDD79-D97E-D1C4-1A23-C776BFE6FB1C}"/>
                </a:ext>
              </a:extLst>
            </p:cNvPr>
            <p:cNvSpPr txBox="1"/>
            <p:nvPr/>
          </p:nvSpPr>
          <p:spPr>
            <a:xfrm rot="6542633">
              <a:off x="9980108" y="5823831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C683778-DA04-8543-E06F-FCE4B4ABEDB9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BC: AC = 5 :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perimeter of the triangle is 21cm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4AA95C-F6DE-D52B-E776-250AD0C2B29A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9DCBBA-E24A-E055-9739-C7DD97809A8D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103A0F-A3D9-026A-1E9D-6F279A7364CE}"/>
                  </a:ext>
                </a:extLst>
              </p14:cNvPr>
              <p14:cNvContentPartPr/>
              <p14:nvPr/>
            </p14:nvContentPartPr>
            <p14:xfrm>
              <a:off x="7854840" y="3321000"/>
              <a:ext cx="502200" cy="1918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103A0F-A3D9-026A-1E9D-6F279A7364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45480" y="3311640"/>
                <a:ext cx="520920" cy="19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77B22DD-812E-2377-DE9B-81C5DC039ABB}"/>
                  </a:ext>
                </a:extLst>
              </p14:cNvPr>
              <p14:cNvContentPartPr/>
              <p14:nvPr/>
            </p14:nvContentPartPr>
            <p14:xfrm>
              <a:off x="2343240" y="2978280"/>
              <a:ext cx="7683840" cy="2781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77B22DD-812E-2377-DE9B-81C5DC039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3880" y="2968920"/>
                <a:ext cx="7702560" cy="280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767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91A8BA-2A71-891E-5E8A-769FC8415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B49B90-18E7-7F26-E7C7-20519DE77CF6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4A3041-CB89-5F39-9005-6D8EC4552C27}"/>
              </a:ext>
            </a:extLst>
          </p:cNvPr>
          <p:cNvGrpSpPr/>
          <p:nvPr/>
        </p:nvGrpSpPr>
        <p:grpSpPr>
          <a:xfrm rot="16200000">
            <a:off x="6695590" y="1912934"/>
            <a:ext cx="4517569" cy="3842893"/>
            <a:chOff x="6753867" y="1099512"/>
            <a:chExt cx="3720309" cy="530484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9F034F0A-948A-4B72-C99C-487BCF50BA6D}"/>
                </a:ext>
              </a:extLst>
            </p:cNvPr>
            <p:cNvSpPr/>
            <p:nvPr/>
          </p:nvSpPr>
          <p:spPr>
            <a:xfrm>
              <a:off x="7148945" y="1610574"/>
              <a:ext cx="2992582" cy="4341091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D4EC6DB-98FD-904F-4B1A-F23E14E10AB9}"/>
                </a:ext>
              </a:extLst>
            </p:cNvPr>
            <p:cNvSpPr txBox="1"/>
            <p:nvPr/>
          </p:nvSpPr>
          <p:spPr>
            <a:xfrm rot="5400000">
              <a:off x="6721463" y="5910283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623CC5-AAD4-8319-4DAC-1071FD7F6D32}"/>
                </a:ext>
              </a:extLst>
            </p:cNvPr>
            <p:cNvSpPr txBox="1"/>
            <p:nvPr/>
          </p:nvSpPr>
          <p:spPr>
            <a:xfrm rot="5400000">
              <a:off x="8365124" y="113191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9A4137-D463-F425-2BF5-4299448F1966}"/>
                </a:ext>
              </a:extLst>
            </p:cNvPr>
            <p:cNvSpPr txBox="1"/>
            <p:nvPr/>
          </p:nvSpPr>
          <p:spPr>
            <a:xfrm rot="5400000">
              <a:off x="9980107" y="5823831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59A091-856B-6D63-E480-397465B04714}"/>
                  </a:ext>
                </a:extLst>
              </p:cNvPr>
              <p:cNvSpPr txBox="1"/>
              <p:nvPr/>
            </p:nvSpPr>
            <p:spPr>
              <a:xfrm>
                <a:off x="948770" y="2580789"/>
                <a:ext cx="514723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BC =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algn="ctr"/>
                <a:r>
                  <a:rPr lang="en-GB" sz="2400" dirty="0">
                    <a:solidFill>
                      <a:prstClr val="black"/>
                    </a:solidFill>
                    <a:latin typeface="Aptos" panose="02110004020202020204"/>
                  </a:rPr>
                  <a:t>A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 =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−1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The perimeter of the triangle is 21cm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59A091-856B-6D63-E480-397465B04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70" y="2580789"/>
                <a:ext cx="5147230" cy="1938992"/>
              </a:xfrm>
              <a:prstGeom prst="rect">
                <a:avLst/>
              </a:prstGeom>
              <a:blipFill>
                <a:blip r:embed="rId2"/>
                <a:stretch>
                  <a:fillRect t="-251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64D4C87-CF68-1499-8260-2A6351A1A289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DC8F5CD-4600-6B3C-BED7-0621D1906635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56333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EAB8FB-112B-0DD4-D5D1-95B26FBC7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508E45-F96A-3EE1-313C-A13B1AC63654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28EAF1-E4F5-C1D0-D0E8-FFF2B74C6E5E}"/>
              </a:ext>
            </a:extLst>
          </p:cNvPr>
          <p:cNvGrpSpPr/>
          <p:nvPr/>
        </p:nvGrpSpPr>
        <p:grpSpPr>
          <a:xfrm rot="16200000">
            <a:off x="6695590" y="1912934"/>
            <a:ext cx="4517569" cy="3842893"/>
            <a:chOff x="6753867" y="1099512"/>
            <a:chExt cx="3720309" cy="530484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5E560E99-27FB-96A6-A159-6C0F0202430A}"/>
                </a:ext>
              </a:extLst>
            </p:cNvPr>
            <p:cNvSpPr/>
            <p:nvPr/>
          </p:nvSpPr>
          <p:spPr>
            <a:xfrm>
              <a:off x="7148945" y="1610574"/>
              <a:ext cx="2992582" cy="4341091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ABD4AA-C5E7-3F41-7E2C-23F2C72DF4D1}"/>
                </a:ext>
              </a:extLst>
            </p:cNvPr>
            <p:cNvSpPr txBox="1"/>
            <p:nvPr/>
          </p:nvSpPr>
          <p:spPr>
            <a:xfrm rot="5400000">
              <a:off x="6721463" y="5910283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6D84BC-3C9B-A26F-30DC-8BBF5597CD3D}"/>
                </a:ext>
              </a:extLst>
            </p:cNvPr>
            <p:cNvSpPr txBox="1"/>
            <p:nvPr/>
          </p:nvSpPr>
          <p:spPr>
            <a:xfrm rot="5400000">
              <a:off x="8365124" y="113191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CA63AC-B9CB-233E-CB89-D730F7EA8EF5}"/>
                </a:ext>
              </a:extLst>
            </p:cNvPr>
            <p:cNvSpPr txBox="1"/>
            <p:nvPr/>
          </p:nvSpPr>
          <p:spPr>
            <a:xfrm rot="5400000">
              <a:off x="9980107" y="5823831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479661-8EC5-AC85-D827-D1663CE0EBB8}"/>
                  </a:ext>
                </a:extLst>
              </p:cNvPr>
              <p:cNvSpPr txBox="1"/>
              <p:nvPr/>
            </p:nvSpPr>
            <p:spPr>
              <a:xfrm>
                <a:off x="948770" y="2580789"/>
                <a:ext cx="514723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BC =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AC =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−1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The perimeter of the triangle is 21cm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59A091-856B-6D63-E480-397465B04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70" y="2580789"/>
                <a:ext cx="5147230" cy="1938992"/>
              </a:xfrm>
              <a:prstGeom prst="rect">
                <a:avLst/>
              </a:prstGeom>
              <a:blipFill>
                <a:blip r:embed="rId2"/>
                <a:stretch>
                  <a:fillRect t="-251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7F6C7D8-F6D4-CABA-F557-12446F0700BE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28773B-8F30-A721-5D65-6C79C599C31E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79698E-67B0-6840-65CA-D1EDB2DF0189}"/>
                  </a:ext>
                </a:extLst>
              </p14:cNvPr>
              <p14:cNvContentPartPr/>
              <p14:nvPr/>
            </p14:nvContentPartPr>
            <p14:xfrm>
              <a:off x="2362320" y="2235240"/>
              <a:ext cx="8693280" cy="3626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79698E-67B0-6840-65CA-D1EDB2DF018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52960" y="2225880"/>
                <a:ext cx="8712000" cy="36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9670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3BD85-E515-39B5-95DB-D41859E79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D28DC1D-649E-38E2-E4AD-6F76D41093FB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789673-9AD0-6E9A-13F4-6D32370200AB}"/>
              </a:ext>
            </a:extLst>
          </p:cNvPr>
          <p:cNvGrpSpPr/>
          <p:nvPr/>
        </p:nvGrpSpPr>
        <p:grpSpPr>
          <a:xfrm rot="3582388">
            <a:off x="6666780" y="1029365"/>
            <a:ext cx="5164630" cy="4087460"/>
            <a:chOff x="6843044" y="1099512"/>
            <a:chExt cx="3729742" cy="5340906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629311EA-B378-BBAA-2C95-CD603CA7A2DE}"/>
                </a:ext>
              </a:extLst>
            </p:cNvPr>
            <p:cNvSpPr/>
            <p:nvPr/>
          </p:nvSpPr>
          <p:spPr>
            <a:xfrm>
              <a:off x="7148945" y="1610574"/>
              <a:ext cx="2992582" cy="4341091"/>
            </a:xfrm>
            <a:prstGeom prst="triangl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CD8ECC-ADA3-C4EB-03A7-7FDC504613D4}"/>
                </a:ext>
              </a:extLst>
            </p:cNvPr>
            <p:cNvSpPr txBox="1"/>
            <p:nvPr/>
          </p:nvSpPr>
          <p:spPr>
            <a:xfrm rot="18017612">
              <a:off x="6810640" y="5946349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C5101D-0FA3-FB24-AAFC-53E379E8B402}"/>
                </a:ext>
              </a:extLst>
            </p:cNvPr>
            <p:cNvSpPr txBox="1"/>
            <p:nvPr/>
          </p:nvSpPr>
          <p:spPr>
            <a:xfrm rot="18017612">
              <a:off x="8365124" y="113191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0A6592B-3B11-5882-5B22-4C0C4B3E761E}"/>
                </a:ext>
              </a:extLst>
            </p:cNvPr>
            <p:cNvSpPr txBox="1"/>
            <p:nvPr/>
          </p:nvSpPr>
          <p:spPr>
            <a:xfrm rot="18017612">
              <a:off x="10078717" y="5928063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4878C4-7A41-7CDC-C12F-10D8C37AEFC4}"/>
                  </a:ext>
                </a:extLst>
              </p:cNvPr>
              <p:cNvSpPr txBox="1"/>
              <p:nvPr/>
            </p:nvSpPr>
            <p:spPr>
              <a:xfrm>
                <a:off x="616261" y="2902060"/>
                <a:ext cx="641261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AB =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algn="ctr"/>
                <a:r>
                  <a:rPr lang="en-GB" sz="2400" noProof="0" dirty="0">
                    <a:solidFill>
                      <a:prstClr val="black"/>
                    </a:solidFill>
                    <a:latin typeface="Aptos" panose="02110004020202020204"/>
                  </a:rPr>
                  <a:t>B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 = </a:t>
                </a:r>
                <a14:m>
                  <m:oMath xmlns:m="http://schemas.openxmlformats.org/officeDocument/2006/math"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−8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The perimeter of the triangle is 21cm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400" dirty="0">
                  <a:solidFill>
                    <a:prstClr val="black"/>
                  </a:solidFill>
                  <a:latin typeface="Aptos" panose="02110004020202020204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solidFill>
                      <a:prstClr val="black"/>
                    </a:solidFill>
                    <a:latin typeface="Aptos" panose="02110004020202020204"/>
                  </a:rPr>
                  <a:t>What does answer tell you about triangle ABC?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4878C4-7A41-7CDC-C12F-10D8C37AE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1" y="2902060"/>
                <a:ext cx="6412612" cy="3046988"/>
              </a:xfrm>
              <a:prstGeom prst="rect">
                <a:avLst/>
              </a:prstGeom>
              <a:blipFill>
                <a:blip r:embed="rId2"/>
                <a:stretch>
                  <a:fillRect l="-475" t="-1600" r="-570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07A22C4-80E4-FC4D-ED97-F4C104FFE6F4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C8BC5E-832A-EEF6-6657-67F22AE6B0F6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1947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B4991D-C4ED-5CE0-1203-0D1C3E341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9301C2E-A8AC-7756-1CAB-6BE11FB27917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F15D92-7CB7-0295-FF14-04F3A262C198}"/>
              </a:ext>
            </a:extLst>
          </p:cNvPr>
          <p:cNvGrpSpPr/>
          <p:nvPr/>
        </p:nvGrpSpPr>
        <p:grpSpPr>
          <a:xfrm rot="3582388">
            <a:off x="6666780" y="1029365"/>
            <a:ext cx="5164630" cy="4087460"/>
            <a:chOff x="6843044" y="1099512"/>
            <a:chExt cx="3729742" cy="5340906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65219F23-1DFA-12A7-6558-972A04A741B3}"/>
                </a:ext>
              </a:extLst>
            </p:cNvPr>
            <p:cNvSpPr/>
            <p:nvPr/>
          </p:nvSpPr>
          <p:spPr>
            <a:xfrm>
              <a:off x="7148945" y="1610574"/>
              <a:ext cx="2992582" cy="4341091"/>
            </a:xfrm>
            <a:prstGeom prst="triangl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C60B07-25E1-3F4A-C6D9-43DD47EC8AD6}"/>
                </a:ext>
              </a:extLst>
            </p:cNvPr>
            <p:cNvSpPr txBox="1"/>
            <p:nvPr/>
          </p:nvSpPr>
          <p:spPr>
            <a:xfrm rot="18017612">
              <a:off x="6810640" y="5946349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5BCC34-33C9-1465-315C-E2079258FE48}"/>
                </a:ext>
              </a:extLst>
            </p:cNvPr>
            <p:cNvSpPr txBox="1"/>
            <p:nvPr/>
          </p:nvSpPr>
          <p:spPr>
            <a:xfrm rot="18017612">
              <a:off x="8365124" y="113191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7E32923-36BE-0528-7A04-BCA4DF6AED9C}"/>
                </a:ext>
              </a:extLst>
            </p:cNvPr>
            <p:cNvSpPr txBox="1"/>
            <p:nvPr/>
          </p:nvSpPr>
          <p:spPr>
            <a:xfrm rot="18017612">
              <a:off x="10078717" y="5928063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CD333-FA40-35B9-28A1-0EF848B93F62}"/>
                  </a:ext>
                </a:extLst>
              </p:cNvPr>
              <p:cNvSpPr txBox="1"/>
              <p:nvPr/>
            </p:nvSpPr>
            <p:spPr>
              <a:xfrm>
                <a:off x="616261" y="2902060"/>
                <a:ext cx="641261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AB =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solidFill>
                      <a:prstClr val="black"/>
                    </a:solidFill>
                    <a:latin typeface="Aptos" panose="02110004020202020204"/>
                  </a:rPr>
                  <a:t>B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 = </a:t>
                </a:r>
                <a14:m>
                  <m:oMath xmlns:m="http://schemas.openxmlformats.org/officeDocument/2006/math"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−8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The perimeter of the triangle is 21cm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What does answer tell you about triangle ABC?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CD333-FA40-35B9-28A1-0EF848B93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1" y="2902060"/>
                <a:ext cx="6412612" cy="3046988"/>
              </a:xfrm>
              <a:prstGeom prst="rect">
                <a:avLst/>
              </a:prstGeom>
              <a:blipFill>
                <a:blip r:embed="rId2"/>
                <a:stretch>
                  <a:fillRect l="-475" t="-1600" r="-570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9D24028-7B71-6EE7-F1E7-B09A5AAD8ADB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277E4A-194E-82C2-0CF7-660F455EB461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D7EE3D4-6E4D-92D2-03F4-72D41C15DF44}"/>
                  </a:ext>
                </a:extLst>
              </p14:cNvPr>
              <p14:cNvContentPartPr/>
              <p14:nvPr/>
            </p14:nvContentPartPr>
            <p14:xfrm>
              <a:off x="1104840" y="1460520"/>
              <a:ext cx="9957240" cy="487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D7EE3D4-6E4D-92D2-03F4-72D41C15DF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5480" y="1451160"/>
                <a:ext cx="9975960" cy="489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4636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0C29CA-4F46-6543-8516-B5C9A143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9B12DD-F415-7C45-DBED-C13E931175FF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C85BEC0E-82DB-BDA7-1048-D196DFD10011}"/>
              </a:ext>
            </a:extLst>
          </p:cNvPr>
          <p:cNvSpPr/>
          <p:nvPr/>
        </p:nvSpPr>
        <p:spPr>
          <a:xfrm>
            <a:off x="6645669" y="1610573"/>
            <a:ext cx="4332023" cy="4341091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F420B7-89E9-62DF-9C49-3BEE00CC36E6}"/>
              </a:ext>
            </a:extLst>
          </p:cNvPr>
          <p:cNvSpPr txBox="1"/>
          <p:nvPr/>
        </p:nvSpPr>
        <p:spPr>
          <a:xfrm>
            <a:off x="6328614" y="585267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E75B3C-6DF0-6F1B-5BFC-4018504A466B}"/>
              </a:ext>
            </a:extLst>
          </p:cNvPr>
          <p:cNvSpPr txBox="1"/>
          <p:nvPr/>
        </p:nvSpPr>
        <p:spPr>
          <a:xfrm>
            <a:off x="8617633" y="115616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141B57-2386-FC13-3B02-59955FF9FA8D}"/>
              </a:ext>
            </a:extLst>
          </p:cNvPr>
          <p:cNvSpPr txBox="1"/>
          <p:nvPr/>
        </p:nvSpPr>
        <p:spPr>
          <a:xfrm>
            <a:off x="10954495" y="5792726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295C4-52C3-D2D8-4F9D-5E888D6D47A5}"/>
              </a:ext>
            </a:extLst>
          </p:cNvPr>
          <p:cNvSpPr txBox="1"/>
          <p:nvPr/>
        </p:nvSpPr>
        <p:spPr>
          <a:xfrm>
            <a:off x="967243" y="2165153"/>
            <a:ext cx="51472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 is the midpoint of AC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BM = 10cm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area of the triangle is 30cm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perimeter of the triangle is 21cm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DC48D00-B3E0-FDA2-E46C-F612CA64CBAD}"/>
                  </a:ext>
                </a:extLst>
              </p14:cNvPr>
              <p14:cNvContentPartPr/>
              <p14:nvPr/>
            </p14:nvContentPartPr>
            <p14:xfrm>
              <a:off x="8819008" y="5931264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CD69CF8-AA6B-5C62-0627-1CC44C346C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56008" y="5868264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FDABC95-9B37-7C02-DFDC-111D0D4A0EEA}"/>
              </a:ext>
            </a:extLst>
          </p:cNvPr>
          <p:cNvSpPr txBox="1"/>
          <p:nvPr/>
        </p:nvSpPr>
        <p:spPr>
          <a:xfrm>
            <a:off x="8645420" y="5944404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F3C914-BDB9-7567-2F15-04FC30E4370C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F9DF56-0F03-2476-59F8-EE803962A2AE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32697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EAB74-B556-4D77-EBE2-BE4B47058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355A93-D561-198D-9B2B-203386091235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891F0EA-7476-1FD3-070A-97690AAFE969}"/>
              </a:ext>
            </a:extLst>
          </p:cNvPr>
          <p:cNvSpPr/>
          <p:nvPr/>
        </p:nvSpPr>
        <p:spPr>
          <a:xfrm>
            <a:off x="6645669" y="1610573"/>
            <a:ext cx="4332023" cy="4341091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6A05FB-6ED2-9DA3-7093-189FE42F7E20}"/>
              </a:ext>
            </a:extLst>
          </p:cNvPr>
          <p:cNvSpPr txBox="1"/>
          <p:nvPr/>
        </p:nvSpPr>
        <p:spPr>
          <a:xfrm>
            <a:off x="6328614" y="585267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2C924F-DF42-6858-053F-40B8BF129AA6}"/>
              </a:ext>
            </a:extLst>
          </p:cNvPr>
          <p:cNvSpPr txBox="1"/>
          <p:nvPr/>
        </p:nvSpPr>
        <p:spPr>
          <a:xfrm>
            <a:off x="8617633" y="115616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DE2435-D131-4BD1-636C-8FE0FC51FD28}"/>
              </a:ext>
            </a:extLst>
          </p:cNvPr>
          <p:cNvSpPr txBox="1"/>
          <p:nvPr/>
        </p:nvSpPr>
        <p:spPr>
          <a:xfrm>
            <a:off x="10954495" y="5792726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0B06C3-C70C-836D-0807-B0AC69C823F7}"/>
              </a:ext>
            </a:extLst>
          </p:cNvPr>
          <p:cNvSpPr txBox="1"/>
          <p:nvPr/>
        </p:nvSpPr>
        <p:spPr>
          <a:xfrm>
            <a:off x="967243" y="2165153"/>
            <a:ext cx="51472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 is the midpoint of AC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BM = 10cm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The area of the triangle is 30cm</a:t>
            </a:r>
            <a:r>
              <a:rPr lang="en-GB" sz="2400" baseline="30000" dirty="0"/>
              <a:t>2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The perimeter of the triangle is 21cm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CD69CF8-AA6B-5C62-0627-1CC44C346C50}"/>
                  </a:ext>
                </a:extLst>
              </p14:cNvPr>
              <p14:cNvContentPartPr/>
              <p14:nvPr/>
            </p14:nvContentPartPr>
            <p14:xfrm>
              <a:off x="8819008" y="5931264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CD69CF8-AA6B-5C62-0627-1CC44C346C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56008" y="5868264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61C3166-1735-B597-6B0F-CF26C444C892}"/>
              </a:ext>
            </a:extLst>
          </p:cNvPr>
          <p:cNvSpPr txBox="1"/>
          <p:nvPr/>
        </p:nvSpPr>
        <p:spPr>
          <a:xfrm>
            <a:off x="8645420" y="5944404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8F74EE-91E0-0109-3057-9FCD24B3BA96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01D38-A520-D7FF-E651-C20FC3E62371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424ED9-2561-CC48-1DA0-2871D0D3BA8D}"/>
                  </a:ext>
                </a:extLst>
              </p14:cNvPr>
              <p14:cNvContentPartPr/>
              <p14:nvPr/>
            </p14:nvContentPartPr>
            <p14:xfrm>
              <a:off x="1555920" y="1758960"/>
              <a:ext cx="9391680" cy="4623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424ED9-2561-CC48-1DA0-2871D0D3BA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6560" y="1749600"/>
                <a:ext cx="9410400" cy="464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17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D85CFF-E00C-FA93-9764-728318A64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759A68-7D94-739D-80A5-F3A5165EB602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FCF3160-2CA8-24FF-4031-1B81840E2FC1}"/>
              </a:ext>
            </a:extLst>
          </p:cNvPr>
          <p:cNvSpPr/>
          <p:nvPr/>
        </p:nvSpPr>
        <p:spPr>
          <a:xfrm rot="19207085">
            <a:off x="6249928" y="2401135"/>
            <a:ext cx="4342882" cy="2055731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C2939-29D2-D115-0DF0-87DACA8C570F}"/>
              </a:ext>
            </a:extLst>
          </p:cNvPr>
          <p:cNvSpPr txBox="1"/>
          <p:nvPr/>
        </p:nvSpPr>
        <p:spPr>
          <a:xfrm>
            <a:off x="7077624" y="5499260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633C5A-2C4B-9C1C-66F6-16040C19CA22}"/>
              </a:ext>
            </a:extLst>
          </p:cNvPr>
          <p:cNvSpPr txBox="1"/>
          <p:nvPr/>
        </p:nvSpPr>
        <p:spPr>
          <a:xfrm>
            <a:off x="7416763" y="2297841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C76699-0CA9-8A84-2EAE-5D3DF9565191}"/>
              </a:ext>
            </a:extLst>
          </p:cNvPr>
          <p:cNvSpPr txBox="1"/>
          <p:nvPr/>
        </p:nvSpPr>
        <p:spPr>
          <a:xfrm>
            <a:off x="10716757" y="2626750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EE052C-B432-231E-B570-39EC2B67BAD8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AC = 8cm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The area of the triangle is 12cm</a:t>
            </a:r>
            <a:r>
              <a:rPr lang="en-GB" sz="2400" baseline="300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2B6CE1-0ECA-D0AA-9B98-CB391D6D4ED0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33A808-A721-1B82-D463-0E159D5A1EB1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70892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26792F-3FAF-6F7B-A434-A0F970A5A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1EE5BD-2B6E-1B37-7CA3-2C9526485625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6BED1CF6-3D5D-2B01-5621-879C3A9DB7F4}"/>
              </a:ext>
            </a:extLst>
          </p:cNvPr>
          <p:cNvSpPr/>
          <p:nvPr/>
        </p:nvSpPr>
        <p:spPr>
          <a:xfrm rot="19207085">
            <a:off x="6249928" y="2401135"/>
            <a:ext cx="4342882" cy="2055731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4FB355-7898-8BFB-FD50-4A6F798ECA0F}"/>
              </a:ext>
            </a:extLst>
          </p:cNvPr>
          <p:cNvSpPr txBox="1"/>
          <p:nvPr/>
        </p:nvSpPr>
        <p:spPr>
          <a:xfrm>
            <a:off x="7077624" y="5499260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A7B95B-8507-C3BF-6BEA-1F1019F0566A}"/>
              </a:ext>
            </a:extLst>
          </p:cNvPr>
          <p:cNvSpPr txBox="1"/>
          <p:nvPr/>
        </p:nvSpPr>
        <p:spPr>
          <a:xfrm>
            <a:off x="7416763" y="2297841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03262A-15BB-C3AF-1CEA-26D523E13EEC}"/>
              </a:ext>
            </a:extLst>
          </p:cNvPr>
          <p:cNvSpPr txBox="1"/>
          <p:nvPr/>
        </p:nvSpPr>
        <p:spPr>
          <a:xfrm>
            <a:off x="10716757" y="2626750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40073-6AAF-4794-883F-781DF7FF4232}"/>
              </a:ext>
            </a:extLst>
          </p:cNvPr>
          <p:cNvSpPr txBox="1"/>
          <p:nvPr/>
        </p:nvSpPr>
        <p:spPr>
          <a:xfrm>
            <a:off x="948770" y="2580789"/>
            <a:ext cx="514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 = 8cm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area of the triangle is 12cm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338165-FF8E-B933-71A0-B337BB6A86EE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9FE39E-FBF7-9733-E968-650639232A24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C2F2FE-4943-C89B-68E5-D9011E310603}"/>
                  </a:ext>
                </a:extLst>
              </p14:cNvPr>
              <p14:cNvContentPartPr/>
              <p14:nvPr/>
            </p14:nvContentPartPr>
            <p14:xfrm>
              <a:off x="2755800" y="2635200"/>
              <a:ext cx="6585480" cy="302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C2F2FE-4943-C89B-68E5-D9011E3106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46440" y="2625840"/>
                <a:ext cx="6604200" cy="304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7435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88517E-D0D2-2DB9-65EF-5FC60906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B50392-773B-6D76-5722-64179C44366D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235B7254-42D2-54FE-DF23-31CABEF08E56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4740B-7E80-A5A0-7BA4-04B7635100DD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2EED77-C3C8-09FC-8A55-A5182E670F65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C5B82-DE6F-0176-FB75-FA4AD08526E3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AC045D-D78C-2C46-D34B-01609B47FE78}"/>
                  </a:ext>
                </a:extLst>
              </p:cNvPr>
              <p:cNvSpPr txBox="1"/>
              <p:nvPr/>
            </p:nvSpPr>
            <p:spPr>
              <a:xfrm>
                <a:off x="948770" y="2580789"/>
                <a:ext cx="5147230" cy="1582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Angle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acc>
                      <m:accPr>
                        <m:chr m:val="̂"/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acc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80</m:t>
                        </m:r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solidFill>
                      <a:prstClr val="black"/>
                    </a:solidFill>
                    <a:latin typeface="Aptos" panose="02110004020202020204"/>
                  </a:rPr>
                  <a:t>AC = 6cm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AC045D-D78C-2C46-D34B-01609B47F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70" y="2580789"/>
                <a:ext cx="5147230" cy="1582164"/>
              </a:xfrm>
              <a:prstGeom prst="rect">
                <a:avLst/>
              </a:prstGeom>
              <a:blipFill>
                <a:blip r:embed="rId2"/>
                <a:stretch>
                  <a:fillRect t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E5BBFE-9056-705C-3FAB-FFB4AF276E64}"/>
                  </a:ext>
                </a:extLst>
              </p14:cNvPr>
              <p14:cNvContentPartPr/>
              <p14:nvPr/>
            </p14:nvContentPartPr>
            <p14:xfrm>
              <a:off x="9753207" y="5606244"/>
              <a:ext cx="258840" cy="313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E5BBFE-9056-705C-3FAB-FFB4AF276E6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44207" y="5597244"/>
                <a:ext cx="276480" cy="331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8B28B6C-2279-7FAC-9FA6-938DFD82CFD3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b="1" dirty="0"/>
              <a:t>In the triangle below AB = BC. Find the length of AB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011E9EE-B02D-6CFA-D71A-8A5DF4D02077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777379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7BF88-AF98-2F47-C1C0-315CE7CD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C9ADA0-EE78-7184-6FEA-8D1DF09413FF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CF457E8-5B7E-C8A9-EED7-BD6FEE521BDE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4FB626-94A7-7B27-9EC6-174E139E3789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702BF-435F-B62E-C078-05272E4BA334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01A5AF-6E5D-C94E-4935-7B4B823E8D76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837878-D783-588B-59C4-410700D2A1D6}"/>
                  </a:ext>
                </a:extLst>
              </p:cNvPr>
              <p:cNvSpPr txBox="1"/>
              <p:nvPr/>
            </p:nvSpPr>
            <p:spPr>
              <a:xfrm>
                <a:off x="948770" y="2580789"/>
                <a:ext cx="5147230" cy="1582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Angle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acc>
                      <m:accPr>
                        <m:chr m:val="̂"/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acc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80</m:t>
                        </m:r>
                      </m:e>
                      <m:sup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AC = 6cm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AC045D-D78C-2C46-D34B-01609B47F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70" y="2580789"/>
                <a:ext cx="5147230" cy="1582164"/>
              </a:xfrm>
              <a:prstGeom prst="rect">
                <a:avLst/>
              </a:prstGeom>
              <a:blipFill>
                <a:blip r:embed="rId2"/>
                <a:stretch>
                  <a:fillRect t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FC9E3E-C7B7-04D6-09E8-C35A447E705D}"/>
                  </a:ext>
                </a:extLst>
              </p14:cNvPr>
              <p14:cNvContentPartPr/>
              <p14:nvPr/>
            </p14:nvContentPartPr>
            <p14:xfrm>
              <a:off x="9753207" y="5606244"/>
              <a:ext cx="258840" cy="313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E5BBFE-9056-705C-3FAB-FFB4AF276E6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44207" y="5597244"/>
                <a:ext cx="276480" cy="331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B653AEF-888E-F108-5FE3-49DA8F16ADAA}"/>
              </a:ext>
            </a:extLst>
          </p:cNvPr>
          <p:cNvSpPr txBox="1"/>
          <p:nvPr/>
        </p:nvSpPr>
        <p:spPr>
          <a:xfrm>
            <a:off x="9487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246C9E0-7AC8-4F44-73CE-845127C67022}"/>
              </a:ext>
            </a:extLst>
          </p:cNvPr>
          <p:cNvSpPr/>
          <p:nvPr/>
        </p:nvSpPr>
        <p:spPr>
          <a:xfrm>
            <a:off x="329933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A2B1A21-A5AF-7331-DAAA-5B62566E8D9B}"/>
                  </a:ext>
                </a:extLst>
              </p14:cNvPr>
              <p14:cNvContentPartPr/>
              <p14:nvPr/>
            </p14:nvContentPartPr>
            <p14:xfrm>
              <a:off x="2546280" y="1778040"/>
              <a:ext cx="7518960" cy="4559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A2B1A21-A5AF-7331-DAAA-5B62566E8D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36920" y="1768680"/>
                <a:ext cx="7537680" cy="45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724DABE-7D30-B8FC-3C2F-8F16DBC4DB39}"/>
                  </a:ext>
                </a:extLst>
              </p14:cNvPr>
              <p14:cNvContentPartPr/>
              <p14:nvPr/>
            </p14:nvContentPartPr>
            <p14:xfrm>
              <a:off x="7810560" y="3606840"/>
              <a:ext cx="1721160" cy="425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724DABE-7D30-B8FC-3C2F-8F16DBC4DB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01200" y="3597480"/>
                <a:ext cx="1739880" cy="44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60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D6E292-234A-8A1F-C7E5-C36972163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C4FEF2-1B1F-4184-AB89-FD1C3E856A8C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A0C655-9A07-6CAF-DD13-130DC3DF3E07}"/>
              </a:ext>
            </a:extLst>
          </p:cNvPr>
          <p:cNvGrpSpPr/>
          <p:nvPr/>
        </p:nvGrpSpPr>
        <p:grpSpPr>
          <a:xfrm rot="14413991">
            <a:off x="7004415" y="1722041"/>
            <a:ext cx="3971937" cy="4717360"/>
            <a:chOff x="6794429" y="1239325"/>
            <a:chExt cx="3749467" cy="516025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B2DAA4B4-987E-443E-551F-DCABFF686897}"/>
                </a:ext>
              </a:extLst>
            </p:cNvPr>
            <p:cNvSpPr/>
            <p:nvPr/>
          </p:nvSpPr>
          <p:spPr>
            <a:xfrm>
              <a:off x="7148945" y="1610573"/>
              <a:ext cx="2992582" cy="4341091"/>
            </a:xfrm>
            <a:prstGeom prst="triangle">
              <a:avLst/>
            </a:prstGeom>
            <a:solidFill>
              <a:srgbClr val="FFCC9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4AE0AB-E410-BDD0-2002-5B6CD9CAA8EE}"/>
                </a:ext>
              </a:extLst>
            </p:cNvPr>
            <p:cNvSpPr txBox="1"/>
            <p:nvPr/>
          </p:nvSpPr>
          <p:spPr>
            <a:xfrm rot="7186009">
              <a:off x="6762025" y="590550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A32CFB-B81E-A585-7F58-C1C3706C9641}"/>
                </a:ext>
              </a:extLst>
            </p:cNvPr>
            <p:cNvSpPr txBox="1"/>
            <p:nvPr/>
          </p:nvSpPr>
          <p:spPr>
            <a:xfrm rot="7186009">
              <a:off x="8182886" y="1271729"/>
              <a:ext cx="526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63ED84-A8A0-9314-D58F-791AF7E65A21}"/>
                </a:ext>
              </a:extLst>
            </p:cNvPr>
            <p:cNvSpPr txBox="1"/>
            <p:nvPr/>
          </p:nvSpPr>
          <p:spPr>
            <a:xfrm rot="6542633">
              <a:off x="10049827" y="5870037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410D05-90D5-E983-E55C-9B368B6E8446}"/>
                  </a:ext>
                </a:extLst>
              </p:cNvPr>
              <p:cNvSpPr txBox="1"/>
              <p:nvPr/>
            </p:nvSpPr>
            <p:spPr>
              <a:xfrm>
                <a:off x="1179222" y="345094"/>
                <a:ext cx="10567893" cy="60138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3200" b="1" dirty="0"/>
                  <a:t>In the triangle below AB = BC. Find the size of angle </a:t>
                </a:r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𝑨</m:t>
                    </m:r>
                    <m:acc>
                      <m:accPr>
                        <m:chr m:val="̂"/>
                        <m:ctrlPr>
                          <a:rPr kumimoji="0" lang="en-GB" sz="3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en-GB" sz="3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</m:acc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GB" sz="3200" b="1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410D05-90D5-E983-E55C-9B368B6E8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222" y="345094"/>
                <a:ext cx="10567893" cy="601383"/>
              </a:xfrm>
              <a:prstGeom prst="rect">
                <a:avLst/>
              </a:prstGeom>
              <a:blipFill>
                <a:blip r:embed="rId2"/>
                <a:stretch>
                  <a:fillRect l="-1442" t="-9184" b="-34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99FE0A09-8139-514B-C6F8-D05625AA60DB}"/>
              </a:ext>
            </a:extLst>
          </p:cNvPr>
          <p:cNvSpPr/>
          <p:nvPr/>
        </p:nvSpPr>
        <p:spPr>
          <a:xfrm>
            <a:off x="385919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207A46-0356-5BC8-53C8-02D0AABD094A}"/>
              </a:ext>
            </a:extLst>
          </p:cNvPr>
          <p:cNvSpPr txBox="1"/>
          <p:nvPr/>
        </p:nvSpPr>
        <p:spPr>
          <a:xfrm>
            <a:off x="1210738" y="2408267"/>
            <a:ext cx="48147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DBA is a straight 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DB and BC are two of the lengths in a regular 15-sided shape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C6CA7D-4520-D5F4-5388-1B0AD7FF94D7}"/>
              </a:ext>
            </a:extLst>
          </p:cNvPr>
          <p:cNvCxnSpPr>
            <a:cxnSpLocks/>
          </p:cNvCxnSpPr>
          <p:nvPr/>
        </p:nvCxnSpPr>
        <p:spPr>
          <a:xfrm flipH="1">
            <a:off x="3236715" y="5084655"/>
            <a:ext cx="3979533" cy="59224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1E50D5F-F01A-99CE-B7C2-FC0FE1615C0A}"/>
              </a:ext>
            </a:extLst>
          </p:cNvPr>
          <p:cNvSpPr txBox="1"/>
          <p:nvPr/>
        </p:nvSpPr>
        <p:spPr>
          <a:xfrm>
            <a:off x="2865614" y="5617370"/>
            <a:ext cx="381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78DAF35-6442-1187-C5D1-56A2C4A49B96}"/>
                  </a:ext>
                </a:extLst>
              </p14:cNvPr>
              <p14:cNvContentPartPr/>
              <p14:nvPr/>
            </p14:nvContentPartPr>
            <p14:xfrm>
              <a:off x="9725487" y="2005884"/>
              <a:ext cx="316800" cy="644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78DAF35-6442-1187-C5D1-56A2C4A49B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6497" y="1996884"/>
                <a:ext cx="334420" cy="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0600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13C815-995B-FA8A-C596-46D1925E9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5B66DF-DD7C-CF5F-287D-CF53E187EB4C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02F460-6290-3C6D-A30B-B2FD87E18BF6}"/>
                  </a:ext>
                </a:extLst>
              </p:cNvPr>
              <p:cNvSpPr txBox="1"/>
              <p:nvPr/>
            </p:nvSpPr>
            <p:spPr>
              <a:xfrm>
                <a:off x="1179222" y="345094"/>
                <a:ext cx="10567893" cy="60138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In the triangle below AB = BC. Find the size of angle </a:t>
                </a:r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𝑨</m:t>
                    </m:r>
                    <m:acc>
                      <m:accPr>
                        <m:chr m:val="̂"/>
                        <m:ctrlPr>
                          <a:rPr kumimoji="0" lang="en-GB" sz="3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𝑪</m:t>
                        </m:r>
                      </m:e>
                    </m:acc>
                    <m:r>
                      <a:rPr kumimoji="0" lang="en-GB" sz="3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𝑩</m:t>
                    </m:r>
                  </m:oMath>
                </a14:m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410D05-90D5-E983-E55C-9B368B6E8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222" y="345094"/>
                <a:ext cx="10567893" cy="601383"/>
              </a:xfrm>
              <a:prstGeom prst="rect">
                <a:avLst/>
              </a:prstGeom>
              <a:blipFill>
                <a:blip r:embed="rId2"/>
                <a:stretch>
                  <a:fillRect l="-1442" t="-9184" b="-34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C1095143-6566-F523-815E-96B340CC4061}"/>
              </a:ext>
            </a:extLst>
          </p:cNvPr>
          <p:cNvSpPr/>
          <p:nvPr/>
        </p:nvSpPr>
        <p:spPr>
          <a:xfrm>
            <a:off x="385919" y="336368"/>
            <a:ext cx="618837" cy="6188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22CE4C-C984-8FAB-846B-9722BC5C003C}"/>
              </a:ext>
            </a:extLst>
          </p:cNvPr>
          <p:cNvSpPr txBox="1"/>
          <p:nvPr/>
        </p:nvSpPr>
        <p:spPr>
          <a:xfrm>
            <a:off x="1210738" y="2408267"/>
            <a:ext cx="48147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DBA is a straight 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DB and BC are two of the lengths in a regular 15-sided shape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994CED-625C-2654-E188-0EE896BB996C}"/>
              </a:ext>
            </a:extLst>
          </p:cNvPr>
          <p:cNvGrpSpPr/>
          <p:nvPr/>
        </p:nvGrpSpPr>
        <p:grpSpPr>
          <a:xfrm rot="14413991">
            <a:off x="7004415" y="1722041"/>
            <a:ext cx="3971937" cy="4717360"/>
            <a:chOff x="6794429" y="1239325"/>
            <a:chExt cx="3749467" cy="5160250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EC4499B5-6AEB-5D57-E005-C519CF0E36D8}"/>
                </a:ext>
              </a:extLst>
            </p:cNvPr>
            <p:cNvSpPr/>
            <p:nvPr/>
          </p:nvSpPr>
          <p:spPr>
            <a:xfrm>
              <a:off x="7148945" y="1610573"/>
              <a:ext cx="2992582" cy="4341091"/>
            </a:xfrm>
            <a:prstGeom prst="triangle">
              <a:avLst/>
            </a:prstGeom>
            <a:solidFill>
              <a:srgbClr val="FFCC9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26116E8-611B-4A4C-651F-A47AF52E65F0}"/>
                </a:ext>
              </a:extLst>
            </p:cNvPr>
            <p:cNvSpPr txBox="1"/>
            <p:nvPr/>
          </p:nvSpPr>
          <p:spPr>
            <a:xfrm rot="7186009">
              <a:off x="6762025" y="5905506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3EC61B-0A78-E296-3675-402D9DD2F067}"/>
                </a:ext>
              </a:extLst>
            </p:cNvPr>
            <p:cNvSpPr txBox="1"/>
            <p:nvPr/>
          </p:nvSpPr>
          <p:spPr>
            <a:xfrm rot="7186009">
              <a:off x="8182886" y="1271729"/>
              <a:ext cx="526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47C504-31A6-7D75-7BF4-6D1A52E3A71E}"/>
                </a:ext>
              </a:extLst>
            </p:cNvPr>
            <p:cNvSpPr txBox="1"/>
            <p:nvPr/>
          </p:nvSpPr>
          <p:spPr>
            <a:xfrm rot="6542633">
              <a:off x="10049827" y="5870037"/>
              <a:ext cx="526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212447-E4E5-B556-8525-A82973008B15}"/>
              </a:ext>
            </a:extLst>
          </p:cNvPr>
          <p:cNvCxnSpPr>
            <a:cxnSpLocks/>
          </p:cNvCxnSpPr>
          <p:nvPr/>
        </p:nvCxnSpPr>
        <p:spPr>
          <a:xfrm flipH="1">
            <a:off x="3236715" y="5084655"/>
            <a:ext cx="3979533" cy="59224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24CEDF3-331F-C1C5-CA0C-9E6E00645C01}"/>
              </a:ext>
            </a:extLst>
          </p:cNvPr>
          <p:cNvSpPr txBox="1"/>
          <p:nvPr/>
        </p:nvSpPr>
        <p:spPr>
          <a:xfrm>
            <a:off x="2865614" y="5617370"/>
            <a:ext cx="381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00E3418-8EC7-EBAF-8FA3-CB73611B71C4}"/>
                  </a:ext>
                </a:extLst>
              </p14:cNvPr>
              <p14:cNvContentPartPr/>
              <p14:nvPr/>
            </p14:nvContentPartPr>
            <p14:xfrm>
              <a:off x="9725487" y="2005884"/>
              <a:ext cx="316800" cy="64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00E3418-8EC7-EBAF-8FA3-CB73611B71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6497" y="1996884"/>
                <a:ext cx="33442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2C0C880-40FF-5094-4525-EBC9ECA7EA94}"/>
                  </a:ext>
                </a:extLst>
              </p14:cNvPr>
              <p14:cNvContentPartPr/>
              <p14:nvPr/>
            </p14:nvContentPartPr>
            <p14:xfrm>
              <a:off x="2203560" y="3295800"/>
              <a:ext cx="7143840" cy="1962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2C0C880-40FF-5094-4525-EBC9ECA7EA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94200" y="3286440"/>
                <a:ext cx="7162560" cy="198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128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17EB4D-EE4A-12BE-B6FE-5F292B97A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25D1B0-440A-7F5C-DA03-CCB56C63ABF5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1EDB63-8B6A-A78F-8DA1-35BFD18DE983}"/>
              </a:ext>
            </a:extLst>
          </p:cNvPr>
          <p:cNvSpPr/>
          <p:nvPr/>
        </p:nvSpPr>
        <p:spPr>
          <a:xfrm>
            <a:off x="267855" y="308874"/>
            <a:ext cx="794327" cy="73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526271-9156-9B0A-7977-506692736FDC}"/>
              </a:ext>
            </a:extLst>
          </p:cNvPr>
          <p:cNvSpPr txBox="1"/>
          <p:nvPr/>
        </p:nvSpPr>
        <p:spPr>
          <a:xfrm>
            <a:off x="1062182" y="383903"/>
            <a:ext cx="10847008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200" b="1" dirty="0"/>
              <a:t>In the triangle below AB = BC. Find co-ordinates of point C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C98E3FF0-519C-4C3B-FE34-9913FD931F70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2E51C-0B2F-72D0-0FE3-D27485CC8866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F06D9-E108-2856-E761-A7CA8EC63014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AB84DE-CECD-D4C3-3FC5-BEBA84D4B50D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20802D-40A1-3C3A-3C07-ACE0A758F654}"/>
              </a:ext>
            </a:extLst>
          </p:cNvPr>
          <p:cNvSpPr txBox="1"/>
          <p:nvPr/>
        </p:nvSpPr>
        <p:spPr>
          <a:xfrm>
            <a:off x="948770" y="2580789"/>
            <a:ext cx="5147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Triangle ABC is drawn on a centimetre square grid.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" panose="02110004020202020204"/>
              </a:rPr>
              <a:t>C is plotted at (10, 1)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" panose="02110004020202020204"/>
              </a:rPr>
              <a:t>B is plotted at (6, 9)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825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8CE51-1F5E-0324-6465-D8321201D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22533E-686B-FFCF-85F9-0E6E408BE69E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5F91E4-CBCA-653A-C422-F1AA4FBA00E3}"/>
              </a:ext>
            </a:extLst>
          </p:cNvPr>
          <p:cNvSpPr/>
          <p:nvPr/>
        </p:nvSpPr>
        <p:spPr>
          <a:xfrm>
            <a:off x="267855" y="308874"/>
            <a:ext cx="794327" cy="73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47ECC-2CA4-E615-750B-25AC463B8373}"/>
              </a:ext>
            </a:extLst>
          </p:cNvPr>
          <p:cNvSpPr txBox="1"/>
          <p:nvPr/>
        </p:nvSpPr>
        <p:spPr>
          <a:xfrm>
            <a:off x="1062182" y="383903"/>
            <a:ext cx="10847008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co-ordinates of point C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E8BA2A3-728B-E5EC-8D14-E37920BCB069}"/>
              </a:ext>
            </a:extLst>
          </p:cNvPr>
          <p:cNvSpPr/>
          <p:nvPr/>
        </p:nvSpPr>
        <p:spPr>
          <a:xfrm>
            <a:off x="7148945" y="1610573"/>
            <a:ext cx="2992582" cy="4341091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DCEDBF-41E8-8FF0-7A2B-CC0A1147D8D8}"/>
              </a:ext>
            </a:extLst>
          </p:cNvPr>
          <p:cNvSpPr txBox="1"/>
          <p:nvPr/>
        </p:nvSpPr>
        <p:spPr>
          <a:xfrm>
            <a:off x="6839527" y="5794707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04A06-740F-3CA6-F588-FFA591ABE888}"/>
              </a:ext>
            </a:extLst>
          </p:cNvPr>
          <p:cNvSpPr txBox="1"/>
          <p:nvPr/>
        </p:nvSpPr>
        <p:spPr>
          <a:xfrm>
            <a:off x="8455890" y="1148908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6AB9F-6035-3C75-338C-1D972AEA8E53}"/>
              </a:ext>
            </a:extLst>
          </p:cNvPr>
          <p:cNvSpPr txBox="1"/>
          <p:nvPr/>
        </p:nvSpPr>
        <p:spPr>
          <a:xfrm>
            <a:off x="10113819" y="5771259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91A763-9BA7-A0B9-9950-693DD44F7D6C}"/>
              </a:ext>
            </a:extLst>
          </p:cNvPr>
          <p:cNvSpPr txBox="1"/>
          <p:nvPr/>
        </p:nvSpPr>
        <p:spPr>
          <a:xfrm>
            <a:off x="948770" y="2580789"/>
            <a:ext cx="5147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Triangle ABC is drawn on a centimetre square grid.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 is plotted at (10, 1)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 is plotted at (6, 9)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E6C00B8-AEA4-C02F-696D-93B2D1E3EABC}"/>
                  </a:ext>
                </a:extLst>
              </p14:cNvPr>
              <p14:cNvContentPartPr/>
              <p14:nvPr/>
            </p14:nvContentPartPr>
            <p14:xfrm>
              <a:off x="5969160" y="1320840"/>
              <a:ext cx="5340600" cy="4540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E6C00B8-AEA4-C02F-696D-93B2D1E3EA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59800" y="1311480"/>
                <a:ext cx="5359320" cy="455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0586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53BF5-7031-4F21-24A0-BC8B3C82E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BE4652-A28E-B595-955D-9AF80CA4BCB9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85F723-486F-0098-1AA6-2A97C88CB188}"/>
              </a:ext>
            </a:extLst>
          </p:cNvPr>
          <p:cNvSpPr txBox="1"/>
          <p:nvPr/>
        </p:nvSpPr>
        <p:spPr>
          <a:xfrm>
            <a:off x="1039522" y="370494"/>
            <a:ext cx="10821167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200" b="1" dirty="0"/>
              <a:t>In the triangle below AB = BC. Find the bearing of A from 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B46DE1-26EC-7094-1204-BBEDC20C302B}"/>
              </a:ext>
            </a:extLst>
          </p:cNvPr>
          <p:cNvGrpSpPr/>
          <p:nvPr/>
        </p:nvGrpSpPr>
        <p:grpSpPr>
          <a:xfrm rot="20336674">
            <a:off x="6818692" y="1225667"/>
            <a:ext cx="3146680" cy="4076622"/>
            <a:chOff x="6836664" y="1106593"/>
            <a:chExt cx="3705161" cy="5326744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6728BEE8-2778-9279-7893-429273DC8BE4}"/>
                </a:ext>
              </a:extLst>
            </p:cNvPr>
            <p:cNvSpPr/>
            <p:nvPr/>
          </p:nvSpPr>
          <p:spPr>
            <a:xfrm>
              <a:off x="7148945" y="1610574"/>
              <a:ext cx="2992582" cy="4341091"/>
            </a:xfrm>
            <a:prstGeom prst="triangl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6C1F0F-558F-404E-0659-2719B86427D0}"/>
                </a:ext>
              </a:extLst>
            </p:cNvPr>
            <p:cNvSpPr txBox="1"/>
            <p:nvPr/>
          </p:nvSpPr>
          <p:spPr>
            <a:xfrm rot="1263326">
              <a:off x="6836664" y="5921026"/>
              <a:ext cx="474427" cy="51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C051BAD-C120-F26E-33B1-3A543E9F1409}"/>
                </a:ext>
              </a:extLst>
            </p:cNvPr>
            <p:cNvSpPr txBox="1"/>
            <p:nvPr/>
          </p:nvSpPr>
          <p:spPr>
            <a:xfrm rot="1263326">
              <a:off x="8391148" y="1106593"/>
              <a:ext cx="474427" cy="51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8B20DE-A7AB-1308-C45C-04281AD82B0E}"/>
                </a:ext>
              </a:extLst>
            </p:cNvPr>
            <p:cNvSpPr txBox="1"/>
            <p:nvPr/>
          </p:nvSpPr>
          <p:spPr>
            <a:xfrm rot="1263326">
              <a:off x="10067398" y="5875151"/>
              <a:ext cx="474427" cy="51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DFCE92E-51DA-DC20-7896-F99909059FF9}"/>
              </a:ext>
            </a:extLst>
          </p:cNvPr>
          <p:cNvCxnSpPr>
            <a:cxnSpLocks/>
            <a:stCxn id="8" idx="1"/>
          </p:cNvCxnSpPr>
          <p:nvPr/>
        </p:nvCxnSpPr>
        <p:spPr>
          <a:xfrm flipV="1">
            <a:off x="10120121" y="2139687"/>
            <a:ext cx="0" cy="23179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4CC6E32-1931-A5A5-06A9-1C6C2E721981}"/>
              </a:ext>
            </a:extLst>
          </p:cNvPr>
          <p:cNvSpPr txBox="1"/>
          <p:nvPr/>
        </p:nvSpPr>
        <p:spPr>
          <a:xfrm>
            <a:off x="9913400" y="1678022"/>
            <a:ext cx="402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DCC075-B138-DB81-606D-7B00BDE40611}"/>
                  </a:ext>
                </a:extLst>
              </p:cNvPr>
              <p:cNvSpPr txBox="1"/>
              <p:nvPr/>
            </p:nvSpPr>
            <p:spPr>
              <a:xfrm>
                <a:off x="948770" y="2580789"/>
                <a:ext cx="5147230" cy="1827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B is due north of 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Angle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acc>
                      <m:accPr>
                        <m:chr m:val="̂"/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acc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56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DCC075-B138-DB81-606D-7B00BDE40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70" y="2580789"/>
                <a:ext cx="5147230" cy="1827423"/>
              </a:xfrm>
              <a:prstGeom prst="rect">
                <a:avLst/>
              </a:prstGeom>
              <a:blipFill>
                <a:blip r:embed="rId2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DE8393E5-D248-D808-DB58-D9C21D986D17}"/>
              </a:ext>
            </a:extLst>
          </p:cNvPr>
          <p:cNvSpPr/>
          <p:nvPr/>
        </p:nvSpPr>
        <p:spPr>
          <a:xfrm>
            <a:off x="267855" y="308874"/>
            <a:ext cx="794327" cy="73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61950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C14423-FCDA-431C-3BAF-C7857C36B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293243-1290-F1CF-3B0C-13E8574026A5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501E6D-77A2-FB06-BC09-5E10E09EF72C}"/>
              </a:ext>
            </a:extLst>
          </p:cNvPr>
          <p:cNvSpPr txBox="1"/>
          <p:nvPr/>
        </p:nvSpPr>
        <p:spPr>
          <a:xfrm>
            <a:off x="1039522" y="370494"/>
            <a:ext cx="10821167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bearing of A from C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AD36846-101C-4026-D00D-D07CB296E4E2}"/>
              </a:ext>
            </a:extLst>
          </p:cNvPr>
          <p:cNvSpPr/>
          <p:nvPr/>
        </p:nvSpPr>
        <p:spPr>
          <a:xfrm>
            <a:off x="267855" y="308874"/>
            <a:ext cx="794327" cy="73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41EC2-FE71-F4B3-305A-A16E8A58A204}"/>
              </a:ext>
            </a:extLst>
          </p:cNvPr>
          <p:cNvGrpSpPr/>
          <p:nvPr/>
        </p:nvGrpSpPr>
        <p:grpSpPr>
          <a:xfrm rot="20336674">
            <a:off x="6818692" y="1225667"/>
            <a:ext cx="3146680" cy="4076622"/>
            <a:chOff x="6836664" y="1106593"/>
            <a:chExt cx="3705161" cy="5326744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CDAD8C69-BCCA-8BF4-E74F-CC488EE21D3C}"/>
                </a:ext>
              </a:extLst>
            </p:cNvPr>
            <p:cNvSpPr/>
            <p:nvPr/>
          </p:nvSpPr>
          <p:spPr>
            <a:xfrm>
              <a:off x="7148945" y="1610574"/>
              <a:ext cx="2992582" cy="4341091"/>
            </a:xfrm>
            <a:prstGeom prst="triangl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BEB1929-CD7F-09B8-A291-4BE6F4BA239B}"/>
                </a:ext>
              </a:extLst>
            </p:cNvPr>
            <p:cNvSpPr txBox="1"/>
            <p:nvPr/>
          </p:nvSpPr>
          <p:spPr>
            <a:xfrm rot="1263326">
              <a:off x="6836664" y="5921026"/>
              <a:ext cx="474427" cy="51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C2569E-0775-32CA-10E1-9A4B6DCDFFC9}"/>
                </a:ext>
              </a:extLst>
            </p:cNvPr>
            <p:cNvSpPr txBox="1"/>
            <p:nvPr/>
          </p:nvSpPr>
          <p:spPr>
            <a:xfrm rot="1263326">
              <a:off x="8391148" y="1106593"/>
              <a:ext cx="474427" cy="51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76A361-0FFD-7E25-D926-25C4E2BED9D3}"/>
                </a:ext>
              </a:extLst>
            </p:cNvPr>
            <p:cNvSpPr txBox="1"/>
            <p:nvPr/>
          </p:nvSpPr>
          <p:spPr>
            <a:xfrm rot="1263326">
              <a:off x="10067398" y="5875151"/>
              <a:ext cx="474427" cy="51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12331C1-4AE7-7C0F-00F0-ABEEFB7D4052}"/>
              </a:ext>
            </a:extLst>
          </p:cNvPr>
          <p:cNvCxnSpPr>
            <a:cxnSpLocks/>
            <a:stCxn id="17" idx="1"/>
          </p:cNvCxnSpPr>
          <p:nvPr/>
        </p:nvCxnSpPr>
        <p:spPr>
          <a:xfrm flipV="1">
            <a:off x="10120121" y="2139687"/>
            <a:ext cx="0" cy="23179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102077-A6AC-A6C2-9BDF-D11A4E4C1CBC}"/>
              </a:ext>
            </a:extLst>
          </p:cNvPr>
          <p:cNvSpPr txBox="1"/>
          <p:nvPr/>
        </p:nvSpPr>
        <p:spPr>
          <a:xfrm>
            <a:off x="9913400" y="1678022"/>
            <a:ext cx="402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9DCA13F-CF72-475F-54CC-D35AC3D690A7}"/>
                  </a:ext>
                </a:extLst>
              </p:cNvPr>
              <p:cNvSpPr txBox="1"/>
              <p:nvPr/>
            </p:nvSpPr>
            <p:spPr>
              <a:xfrm>
                <a:off x="948770" y="2580789"/>
                <a:ext cx="5147230" cy="1827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B is due north of 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Angle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acc>
                      <m:accPr>
                        <m:chr m:val="̂"/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acc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56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9DCA13F-CF72-475F-54CC-D35AC3D69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70" y="2580789"/>
                <a:ext cx="5147230" cy="1827423"/>
              </a:xfrm>
              <a:prstGeom prst="rect">
                <a:avLst/>
              </a:prstGeom>
              <a:blipFill>
                <a:blip r:embed="rId2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6EAE355-545A-E372-B81D-0D23FAB39634}"/>
                  </a:ext>
                </a:extLst>
              </p14:cNvPr>
              <p14:cNvContentPartPr/>
              <p14:nvPr/>
            </p14:nvContentPartPr>
            <p14:xfrm>
              <a:off x="3079800" y="2044800"/>
              <a:ext cx="7042320" cy="37976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6EAE355-545A-E372-B81D-0D23FAB396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0440" y="2035440"/>
                <a:ext cx="7061040" cy="381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4954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4FF0BA-CBF9-DE6C-2AF5-733CC0B64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076FB3-EED9-32DA-5694-14B6BBF6AAD9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D24F29-49BE-45E8-0AEF-0A13FAD385FB}"/>
              </a:ext>
            </a:extLst>
          </p:cNvPr>
          <p:cNvSpPr txBox="1"/>
          <p:nvPr/>
        </p:nvSpPr>
        <p:spPr>
          <a:xfrm>
            <a:off x="10376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3337BDC-E3B4-F233-E54F-D8F9868AAF00}"/>
              </a:ext>
            </a:extLst>
          </p:cNvPr>
          <p:cNvSpPr/>
          <p:nvPr/>
        </p:nvSpPr>
        <p:spPr>
          <a:xfrm>
            <a:off x="267855" y="308874"/>
            <a:ext cx="794327" cy="73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38578F3-145A-6607-6BA6-253039786455}"/>
              </a:ext>
            </a:extLst>
          </p:cNvPr>
          <p:cNvSpPr/>
          <p:nvPr/>
        </p:nvSpPr>
        <p:spPr>
          <a:xfrm rot="10800000">
            <a:off x="7148945" y="1610573"/>
            <a:ext cx="2992582" cy="4341091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55863D-C8A9-366F-6E0D-4CC485F6D527}"/>
              </a:ext>
            </a:extLst>
          </p:cNvPr>
          <p:cNvSpPr txBox="1"/>
          <p:nvPr/>
        </p:nvSpPr>
        <p:spPr>
          <a:xfrm>
            <a:off x="6788727" y="1316825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D1E62-3DC3-8BDC-0223-E4823E2B4786}"/>
              </a:ext>
            </a:extLst>
          </p:cNvPr>
          <p:cNvSpPr txBox="1"/>
          <p:nvPr/>
        </p:nvSpPr>
        <p:spPr>
          <a:xfrm>
            <a:off x="8498899" y="6002091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4AD1FD-3A3A-2FBD-5E22-ED5D95826155}"/>
              </a:ext>
            </a:extLst>
          </p:cNvPr>
          <p:cNvSpPr txBox="1"/>
          <p:nvPr/>
        </p:nvSpPr>
        <p:spPr>
          <a:xfrm>
            <a:off x="10141527" y="1379740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F90021-2DF6-E433-8534-FB3DADAEDB70}"/>
              </a:ext>
            </a:extLst>
          </p:cNvPr>
          <p:cNvCxnSpPr>
            <a:cxnSpLocks/>
          </p:cNvCxnSpPr>
          <p:nvPr/>
        </p:nvCxnSpPr>
        <p:spPr>
          <a:xfrm>
            <a:off x="7581900" y="2857500"/>
            <a:ext cx="2171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0D5621C-E190-AE9E-09DB-2927441AF0DF}"/>
              </a:ext>
            </a:extLst>
          </p:cNvPr>
          <p:cNvSpPr txBox="1"/>
          <p:nvPr/>
        </p:nvSpPr>
        <p:spPr>
          <a:xfrm>
            <a:off x="7193973" y="2711975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D71193-67E9-D087-5843-60DB4762B0A4}"/>
              </a:ext>
            </a:extLst>
          </p:cNvPr>
          <p:cNvSpPr txBox="1"/>
          <p:nvPr/>
        </p:nvSpPr>
        <p:spPr>
          <a:xfrm>
            <a:off x="9753600" y="2711975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C6C221-618D-7A20-B86E-178C82A13B98}"/>
              </a:ext>
            </a:extLst>
          </p:cNvPr>
          <p:cNvSpPr txBox="1"/>
          <p:nvPr/>
        </p:nvSpPr>
        <p:spPr>
          <a:xfrm>
            <a:off x="948770" y="2580789"/>
            <a:ext cx="51472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 triangle BDE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BD = BE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Aptos" panose="02110004020202020204"/>
              </a:rPr>
              <a:t>AD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2cm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Aptos" panose="02110004020202020204"/>
              </a:rPr>
              <a:t>DE = 8cm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 = 9.6cm</a:t>
            </a:r>
          </a:p>
        </p:txBody>
      </p:sp>
    </p:spTree>
    <p:extLst>
      <p:ext uri="{BB962C8B-B14F-4D97-AF65-F5344CB8AC3E}">
        <p14:creationId xmlns:p14="http://schemas.microsoft.com/office/powerpoint/2010/main" val="2791910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6439DF-5437-C249-1BD3-BDB99141D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E59A57B-D646-A52C-5C63-FCE99D44ABBC}"/>
              </a:ext>
            </a:extLst>
          </p:cNvPr>
          <p:cNvSpPr/>
          <p:nvPr/>
        </p:nvSpPr>
        <p:spPr>
          <a:xfrm>
            <a:off x="200025" y="180975"/>
            <a:ext cx="11791950" cy="6496050"/>
          </a:xfrm>
          <a:prstGeom prst="roundRect">
            <a:avLst>
              <a:gd name="adj" fmla="val 66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EF1D6C-8B4B-C2CF-D80B-FA0EC065088A}"/>
              </a:ext>
            </a:extLst>
          </p:cNvPr>
          <p:cNvSpPr txBox="1"/>
          <p:nvPr/>
        </p:nvSpPr>
        <p:spPr>
          <a:xfrm>
            <a:off x="1037670" y="308874"/>
            <a:ext cx="10769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triangle below AB = BC. Find the length of AB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87906C3-29A1-8CF1-C30A-1DAE663E70F2}"/>
              </a:ext>
            </a:extLst>
          </p:cNvPr>
          <p:cNvSpPr/>
          <p:nvPr/>
        </p:nvSpPr>
        <p:spPr>
          <a:xfrm>
            <a:off x="267855" y="308874"/>
            <a:ext cx="794327" cy="7348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7A2C782-2460-7BD7-8960-6CE4099F0007}"/>
              </a:ext>
            </a:extLst>
          </p:cNvPr>
          <p:cNvSpPr/>
          <p:nvPr/>
        </p:nvSpPr>
        <p:spPr>
          <a:xfrm rot="10800000">
            <a:off x="7148945" y="1610573"/>
            <a:ext cx="2992582" cy="4341091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988D1-3D38-0E5F-0C87-0C97DC2597EF}"/>
              </a:ext>
            </a:extLst>
          </p:cNvPr>
          <p:cNvSpPr txBox="1"/>
          <p:nvPr/>
        </p:nvSpPr>
        <p:spPr>
          <a:xfrm>
            <a:off x="6788727" y="1316825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3B2DC8-9881-917A-8B7D-E5FB4AED4E32}"/>
              </a:ext>
            </a:extLst>
          </p:cNvPr>
          <p:cNvSpPr txBox="1"/>
          <p:nvPr/>
        </p:nvSpPr>
        <p:spPr>
          <a:xfrm>
            <a:off x="8498899" y="6002091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B1B231-1C99-CA44-47C7-9C9A0F66CA83}"/>
              </a:ext>
            </a:extLst>
          </p:cNvPr>
          <p:cNvSpPr txBox="1"/>
          <p:nvPr/>
        </p:nvSpPr>
        <p:spPr>
          <a:xfrm>
            <a:off x="10141527" y="1379740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75B7CF0-57C9-0F47-0032-7DA78EF34889}"/>
              </a:ext>
            </a:extLst>
          </p:cNvPr>
          <p:cNvCxnSpPr>
            <a:cxnSpLocks/>
          </p:cNvCxnSpPr>
          <p:nvPr/>
        </p:nvCxnSpPr>
        <p:spPr>
          <a:xfrm>
            <a:off x="7581900" y="2857500"/>
            <a:ext cx="21717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198C590-1ECE-7AF7-B1B1-FF154507CDCB}"/>
              </a:ext>
            </a:extLst>
          </p:cNvPr>
          <p:cNvSpPr txBox="1"/>
          <p:nvPr/>
        </p:nvSpPr>
        <p:spPr>
          <a:xfrm>
            <a:off x="7193973" y="2711975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ED0060-ACB8-697D-1F8F-03882EC32B90}"/>
              </a:ext>
            </a:extLst>
          </p:cNvPr>
          <p:cNvSpPr txBox="1"/>
          <p:nvPr/>
        </p:nvSpPr>
        <p:spPr>
          <a:xfrm>
            <a:off x="9753600" y="2711975"/>
            <a:ext cx="526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C8786C-FEFB-6BF6-08CC-E7781F1C755C}"/>
              </a:ext>
            </a:extLst>
          </p:cNvPr>
          <p:cNvSpPr txBox="1"/>
          <p:nvPr/>
        </p:nvSpPr>
        <p:spPr>
          <a:xfrm>
            <a:off x="948770" y="2580789"/>
            <a:ext cx="51472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triangle BDE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BD = BE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 = 2cm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= 8cm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 = 9.6cm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9A69BC1-E967-A4CD-DBCC-FB08DB89293B}"/>
                  </a:ext>
                </a:extLst>
              </p14:cNvPr>
              <p14:cNvContentPartPr/>
              <p14:nvPr/>
            </p14:nvContentPartPr>
            <p14:xfrm>
              <a:off x="3753000" y="1346040"/>
              <a:ext cx="5588280" cy="5201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9A69BC1-E967-A4CD-DBCC-FB08DB8929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43640" y="1336680"/>
                <a:ext cx="5607000" cy="522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4185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079F2-5283-9B52-E9F8-7BF69762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18AEB64-6686-C9B3-656A-AFC946AE3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57463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40914891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970151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8578079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35733063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74196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293349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53343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62C282E-0816-13DE-582A-F4F064D0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" y="0"/>
            <a:ext cx="3038763" cy="22998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A5D3C-FE8F-3D77-4E09-94BD6CF5F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161" y="1"/>
            <a:ext cx="3057236" cy="22998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AB9E53-140C-D451-1B34-741E1F37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068" y="1"/>
            <a:ext cx="3057235" cy="22998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5646E44-660A-63EA-A83B-2B95952A1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904" y="2290041"/>
            <a:ext cx="3033979" cy="22720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C9299B-F8FE-279A-232F-11ED9B374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5476" y="2285444"/>
            <a:ext cx="3047998" cy="22720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DED8C6F-8137-CE9A-FD03-8A0AE001F2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5017" y="2275371"/>
            <a:ext cx="3066284" cy="2295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EDF4CE-C905-A823-1CE6-A3DD11AA23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498" y="4552738"/>
            <a:ext cx="3033979" cy="23052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BE5F43-11D0-816B-F6C7-0BC5419FBF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5513" y="-1395"/>
            <a:ext cx="3069625" cy="22767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0F9BEC-A5F7-2DDE-A8C0-123A227CAA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2611" y="4570725"/>
            <a:ext cx="3079389" cy="22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020FB4-CC1B-F898-E8FE-5CBED27763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2700" y="2280847"/>
            <a:ext cx="3062069" cy="22957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B35B6F-4654-3970-6754-E6FD29BAF0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99" y="4552737"/>
            <a:ext cx="3062069" cy="23052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5C5B7A-E61D-B4C8-422C-71033FB449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5341" y="4570723"/>
            <a:ext cx="3053893" cy="22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42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830</Words>
  <Application>Microsoft Office PowerPoint</Application>
  <PresentationFormat>Widescreen</PresentationFormat>
  <Paragraphs>225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Isosceles and other Triangles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Isosceles and other Triangles</dc:title>
  <dc:creator>Konstantine H</dc:creator>
  <cp:lastModifiedBy>Konstantine H</cp:lastModifiedBy>
  <cp:revision>3</cp:revision>
  <dcterms:created xsi:type="dcterms:W3CDTF">2025-03-14T11:17:51Z</dcterms:created>
  <dcterms:modified xsi:type="dcterms:W3CDTF">2025-04-02T09:56:34Z</dcterms:modified>
</cp:coreProperties>
</file>